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handoutMasterIdLst>
    <p:handoutMasterId r:id="rId52"/>
  </p:handoutMasterIdLst>
  <p:sldIdLst>
    <p:sldId id="256" r:id="rId4"/>
    <p:sldId id="257" r:id="rId5"/>
    <p:sldId id="341" r:id="rId6"/>
    <p:sldId id="259" r:id="rId7"/>
    <p:sldId id="260" r:id="rId8"/>
    <p:sldId id="298" r:id="rId9"/>
    <p:sldId id="309" r:id="rId10"/>
    <p:sldId id="308" r:id="rId11"/>
    <p:sldId id="322" r:id="rId12"/>
    <p:sldId id="315" r:id="rId13"/>
    <p:sldId id="311" r:id="rId14"/>
    <p:sldId id="312" r:id="rId15"/>
    <p:sldId id="310" r:id="rId16"/>
    <p:sldId id="314" r:id="rId17"/>
    <p:sldId id="307" r:id="rId18"/>
    <p:sldId id="313" r:id="rId19"/>
    <p:sldId id="291" r:id="rId20"/>
    <p:sldId id="318" r:id="rId21"/>
    <p:sldId id="319" r:id="rId22"/>
    <p:sldId id="320" r:id="rId23"/>
    <p:sldId id="321" r:id="rId24"/>
    <p:sldId id="327" r:id="rId25"/>
    <p:sldId id="323" r:id="rId26"/>
    <p:sldId id="324" r:id="rId27"/>
    <p:sldId id="334" r:id="rId28"/>
    <p:sldId id="329" r:id="rId29"/>
    <p:sldId id="328" r:id="rId30"/>
    <p:sldId id="316" r:id="rId31"/>
    <p:sldId id="326" r:id="rId32"/>
    <p:sldId id="330" r:id="rId33"/>
    <p:sldId id="331" r:id="rId34"/>
    <p:sldId id="332" r:id="rId35"/>
    <p:sldId id="333" r:id="rId36"/>
    <p:sldId id="325" r:id="rId37"/>
    <p:sldId id="335" r:id="rId38"/>
    <p:sldId id="337" r:id="rId39"/>
    <p:sldId id="339" r:id="rId40"/>
    <p:sldId id="338" r:id="rId41"/>
    <p:sldId id="336" r:id="rId42"/>
    <p:sldId id="340" r:id="rId43"/>
    <p:sldId id="300" r:id="rId44"/>
    <p:sldId id="299" r:id="rId45"/>
    <p:sldId id="301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44" autoAdjust="0"/>
    <p:restoredTop sz="94660"/>
  </p:normalViewPr>
  <p:slideViewPr>
    <p:cSldViewPr snapToGrid="0" showGuides="1">
      <p:cViewPr varScale="1">
        <p:scale>
          <a:sx n="114" d="100"/>
          <a:sy n="114" d="100"/>
        </p:scale>
        <p:origin x="324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3840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Hoja_de_c_lculo_de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>
              <a:solidFill>
                <a:schemeClr val="accent3"/>
              </a:solidFill>
            </a:ln>
          </c:spPr>
          <c:marker>
            <c:symbol val="circle"/>
            <c:size val="5"/>
            <c:spPr>
              <a:solidFill>
                <a:schemeClr val="accent3"/>
              </a:solidFill>
              <a:ln>
                <a:noFill/>
              </a:ln>
            </c:spPr>
          </c:marker>
          <c:cat>
            <c:strRef>
              <c:f>Sheet1!$A$2:$A$6</c:f>
              <c:strCache>
                <c:ptCount val="5"/>
                <c:pt idx="0">
                  <c:v>Contents 1</c:v>
                </c:pt>
                <c:pt idx="1">
                  <c:v>Contents 2</c:v>
                </c:pt>
                <c:pt idx="2">
                  <c:v>Contents 3</c:v>
                </c:pt>
                <c:pt idx="3">
                  <c:v>Contents 4</c:v>
                </c:pt>
                <c:pt idx="4">
                  <c:v>Contents 5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  <c:pt idx="4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043-4355-9DBD-C507CBE3D26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>
              <a:solidFill>
                <a:schemeClr val="accent4"/>
              </a:solidFill>
            </a:ln>
          </c:spPr>
          <c:marker>
            <c:symbol val="circle"/>
            <c:size val="5"/>
            <c:spPr>
              <a:solidFill>
                <a:schemeClr val="accent4"/>
              </a:solidFill>
              <a:ln>
                <a:noFill/>
              </a:ln>
            </c:spPr>
          </c:marker>
          <c:cat>
            <c:strRef>
              <c:f>Sheet1!$A$2:$A$6</c:f>
              <c:strCache>
                <c:ptCount val="5"/>
                <c:pt idx="0">
                  <c:v>Contents 1</c:v>
                </c:pt>
                <c:pt idx="1">
                  <c:v>Contents 2</c:v>
                </c:pt>
                <c:pt idx="2">
                  <c:v>Contents 3</c:v>
                </c:pt>
                <c:pt idx="3">
                  <c:v>Contents 4</c:v>
                </c:pt>
                <c:pt idx="4">
                  <c:v>Contents 5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  <c:pt idx="4">
                  <c:v>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043-4355-9DBD-C507CBE3D26E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>
              <a:solidFill>
                <a:schemeClr val="accent1"/>
              </a:solidFill>
            </a:ln>
          </c:spPr>
          <c:marker>
            <c:symbol val="circle"/>
            <c:size val="5"/>
            <c:spPr>
              <a:solidFill>
                <a:schemeClr val="accent1"/>
              </a:solidFill>
              <a:ln>
                <a:noFill/>
              </a:ln>
            </c:spPr>
          </c:marker>
          <c:cat>
            <c:strRef>
              <c:f>Sheet1!$A$2:$A$6</c:f>
              <c:strCache>
                <c:ptCount val="5"/>
                <c:pt idx="0">
                  <c:v>Contents 1</c:v>
                </c:pt>
                <c:pt idx="1">
                  <c:v>Contents 2</c:v>
                </c:pt>
                <c:pt idx="2">
                  <c:v>Contents 3</c:v>
                </c:pt>
                <c:pt idx="3">
                  <c:v>Contents 4</c:v>
                </c:pt>
                <c:pt idx="4">
                  <c:v>Contents 5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6</c:v>
                </c:pt>
                <c:pt idx="4">
                  <c:v>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9043-4355-9DBD-C507CBE3D26E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ln>
              <a:solidFill>
                <a:schemeClr val="accent2"/>
              </a:solidFill>
            </a:ln>
          </c:spPr>
          <c:marker>
            <c:symbol val="circle"/>
            <c:size val="5"/>
            <c:spPr>
              <a:solidFill>
                <a:schemeClr val="accent2"/>
              </a:solidFill>
              <a:ln>
                <a:noFill/>
              </a:ln>
            </c:spPr>
          </c:marker>
          <c:cat>
            <c:strRef>
              <c:f>Sheet1!$A$2:$A$6</c:f>
              <c:strCache>
                <c:ptCount val="5"/>
                <c:pt idx="0">
                  <c:v>Contents 1</c:v>
                </c:pt>
                <c:pt idx="1">
                  <c:v>Contents 2</c:v>
                </c:pt>
                <c:pt idx="2">
                  <c:v>Contents 3</c:v>
                </c:pt>
                <c:pt idx="3">
                  <c:v>Contents 4</c:v>
                </c:pt>
                <c:pt idx="4">
                  <c:v>Contents 5</c:v>
                </c:pt>
              </c:strCache>
            </c:strRef>
          </c:cat>
          <c:val>
            <c:numRef>
              <c:f>Sheet1!$E$2:$E$6</c:f>
              <c:numCache>
                <c:formatCode>General</c:formatCode>
                <c:ptCount val="5"/>
                <c:pt idx="0">
                  <c:v>3</c:v>
                </c:pt>
                <c:pt idx="1">
                  <c:v>4</c:v>
                </c:pt>
                <c:pt idx="2">
                  <c:v>2</c:v>
                </c:pt>
                <c:pt idx="3">
                  <c:v>5</c:v>
                </c:pt>
                <c:pt idx="4">
                  <c:v>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9043-4355-9DBD-C507CBE3D2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9814912"/>
        <c:axId val="35492224"/>
      </c:lineChart>
      <c:catAx>
        <c:axId val="4981491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35492224"/>
        <c:crosses val="autoZero"/>
        <c:auto val="1"/>
        <c:lblAlgn val="ctr"/>
        <c:lblOffset val="100"/>
        <c:noMultiLvlLbl val="0"/>
      </c:catAx>
      <c:valAx>
        <c:axId val="35492224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</c:spPr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4981491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>
          <a:latin typeface="Arial" pitchFamily="34" charset="0"/>
          <a:cs typeface="Arial" pitchFamily="34" charset="0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3.4135992058230091E-2"/>
          <c:y val="7.760356820737116E-2"/>
          <c:w val="0.94310667990294983"/>
          <c:h val="0.92239643179262887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1453-434F-A559-B35E7D050261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3-1453-434F-A559-B35E7D050261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1453-434F-A559-B35E7D050261}"/>
              </c:ext>
            </c:extLst>
          </c:dPt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7</c:v>
                </c:pt>
                <c:pt idx="1">
                  <c:v>6</c:v>
                </c:pt>
                <c:pt idx="2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1453-434F-A559-B35E7D05026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rgbClr val="B0B0B0"/>
              </a:solidFill>
            </c:spPr>
            <c:extLst>
              <c:ext xmlns:c16="http://schemas.microsoft.com/office/drawing/2014/chart" uri="{C3380CC4-5D6E-409C-BE32-E72D297353CC}">
                <c16:uniqueId val="{00000007-1453-434F-A559-B35E7D050261}"/>
              </c:ext>
            </c:extLst>
          </c:dPt>
          <c:dPt>
            <c:idx val="1"/>
            <c:invertIfNegative val="0"/>
            <c:bubble3D val="0"/>
            <c:spPr>
              <a:solidFill>
                <a:srgbClr val="B0B0B0"/>
              </a:solidFill>
            </c:spPr>
            <c:extLst>
              <c:ext xmlns:c16="http://schemas.microsoft.com/office/drawing/2014/chart" uri="{C3380CC4-5D6E-409C-BE32-E72D297353CC}">
                <c16:uniqueId val="{00000009-1453-434F-A559-B35E7D050261}"/>
              </c:ext>
            </c:extLst>
          </c:dPt>
          <c:dPt>
            <c:idx val="2"/>
            <c:invertIfNegative val="0"/>
            <c:bubble3D val="0"/>
            <c:spPr>
              <a:solidFill>
                <a:srgbClr val="B0B0B0"/>
              </a:solidFill>
            </c:spPr>
            <c:extLst>
              <c:ext xmlns:c16="http://schemas.microsoft.com/office/drawing/2014/chart" uri="{C3380CC4-5D6E-409C-BE32-E72D297353CC}">
                <c16:uniqueId val="{0000000B-1453-434F-A559-B35E7D050261}"/>
              </c:ext>
            </c:extLst>
          </c:dPt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3</c:v>
                </c:pt>
                <c:pt idx="1">
                  <c:v>4</c:v>
                </c:pt>
                <c:pt idx="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1453-434F-A559-B35E7D05026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94412288"/>
        <c:axId val="294413824"/>
      </c:barChart>
      <c:catAx>
        <c:axId val="294412288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294413824"/>
        <c:crosses val="autoZero"/>
        <c:auto val="1"/>
        <c:lblAlgn val="ctr"/>
        <c:lblOffset val="100"/>
        <c:noMultiLvlLbl val="0"/>
      </c:catAx>
      <c:valAx>
        <c:axId val="294413824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29441228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0.03675</cdr:x>
      <cdr:y>0.02546</cdr:y>
    </cdr:from>
    <cdr:to>
      <cdr:x>0.34588</cdr:x>
      <cdr:y>0.1663</cdr:y>
    </cdr:to>
    <cdr:sp macro="" textlink="">
      <cdr:nvSpPr>
        <cdr:cNvPr id="2" name="TextBox 7"/>
        <cdr:cNvSpPr txBox="1"/>
      </cdr:nvSpPr>
      <cdr:spPr>
        <a:xfrm xmlns:a="http://schemas.openxmlformats.org/drawingml/2006/main">
          <a:off x="151024" y="55546"/>
          <a:ext cx="1270372" cy="30733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 anchor="ctr">
          <a:spAutoFit/>
        </a:bodyPr>
        <a:lstStyle xmlns:a="http://schemas.openxmlformats.org/drawingml/2006/main">
          <a:defPPr>
            <a:defRPr lang="ko-KR"/>
          </a:defPPr>
          <a:lvl1pPr marL="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en-US" altLang="ko-KR" sz="1400" dirty="0">
              <a:solidFill>
                <a:srgbClr val="262626"/>
              </a:solidFill>
            </a:rPr>
            <a:t>Content A</a:t>
          </a:r>
          <a:endParaRPr lang="ko-KR" altLang="en-US" sz="1400" dirty="0">
            <a:solidFill>
              <a:srgbClr val="262626"/>
            </a:solidFill>
          </a:endParaRPr>
        </a:p>
      </cdr:txBody>
    </cdr:sp>
  </cdr:relSizeAnchor>
  <cdr:relSizeAnchor xmlns:cdr="http://schemas.openxmlformats.org/drawingml/2006/chartDrawing">
    <cdr:from>
      <cdr:x>0.04025</cdr:x>
      <cdr:y>0.33635</cdr:y>
    </cdr:from>
    <cdr:to>
      <cdr:x>0.37174</cdr:x>
      <cdr:y>0.47719</cdr:y>
    </cdr:to>
    <cdr:sp macro="" textlink="">
      <cdr:nvSpPr>
        <cdr:cNvPr id="3" name="TextBox 7"/>
        <cdr:cNvSpPr txBox="1"/>
      </cdr:nvSpPr>
      <cdr:spPr>
        <a:xfrm xmlns:a="http://schemas.openxmlformats.org/drawingml/2006/main">
          <a:off x="165408" y="733944"/>
          <a:ext cx="1362260" cy="30733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 anchor="ctr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en-US" altLang="ko-KR" sz="1400" dirty="0">
              <a:solidFill>
                <a:srgbClr val="262626"/>
              </a:solidFill>
            </a:rPr>
            <a:t>Content B</a:t>
          </a:r>
          <a:endParaRPr lang="ko-KR" altLang="en-US" sz="1400" dirty="0">
            <a:solidFill>
              <a:srgbClr val="262626"/>
            </a:solidFill>
          </a:endParaRPr>
        </a:p>
      </cdr:txBody>
    </cdr:sp>
  </cdr:relSizeAnchor>
  <cdr:relSizeAnchor xmlns:cdr="http://schemas.openxmlformats.org/drawingml/2006/chartDrawing">
    <cdr:from>
      <cdr:x>0.04025</cdr:x>
      <cdr:y>0.65708</cdr:y>
    </cdr:from>
    <cdr:to>
      <cdr:x>0.39535</cdr:x>
      <cdr:y>0.79792</cdr:y>
    </cdr:to>
    <cdr:sp macro="" textlink="">
      <cdr:nvSpPr>
        <cdr:cNvPr id="4" name="TextBox 7"/>
        <cdr:cNvSpPr txBox="1"/>
      </cdr:nvSpPr>
      <cdr:spPr>
        <a:xfrm xmlns:a="http://schemas.openxmlformats.org/drawingml/2006/main">
          <a:off x="165407" y="1433825"/>
          <a:ext cx="1459289" cy="30732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 anchor="ctr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en-US" altLang="ko-KR" sz="1400" dirty="0">
              <a:solidFill>
                <a:srgbClr val="262626"/>
              </a:solidFill>
            </a:rPr>
            <a:t>Content C</a:t>
          </a:r>
          <a:endParaRPr lang="ko-KR" altLang="en-US" sz="1400" dirty="0">
            <a:solidFill>
              <a:srgbClr val="262626"/>
            </a:solidFill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3543B1-D362-4ECC-A5CB-6E8A5ACC8282}" type="datetimeFigureOut">
              <a:rPr lang="en-US" smtClean="0"/>
              <a:t>11/25/2023</a:t>
            </a:fld>
            <a:endParaRPr lang="en-U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51FD55-391E-4096-B5BB-8997B180C9C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77451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solidFill>
          <a:schemeClr val="accent1">
            <a:alpha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Group 51">
            <a:extLst>
              <a:ext uri="{FF2B5EF4-FFF2-40B4-BE49-F238E27FC236}">
                <a16:creationId xmlns:a16="http://schemas.microsoft.com/office/drawing/2014/main" id="{AACEE545-22EE-46D2-BDCA-D78FB47E83A3}"/>
              </a:ext>
            </a:extLst>
          </p:cNvPr>
          <p:cNvGrpSpPr/>
          <p:nvPr userDrawn="1"/>
        </p:nvGrpSpPr>
        <p:grpSpPr>
          <a:xfrm>
            <a:off x="791230" y="364272"/>
            <a:ext cx="10609540" cy="6226406"/>
            <a:chOff x="2687161" y="3731096"/>
            <a:chExt cx="5158677" cy="3027467"/>
          </a:xfrm>
          <a:solidFill>
            <a:schemeClr val="bg1">
              <a:alpha val="20000"/>
            </a:schemeClr>
          </a:solidFill>
        </p:grpSpPr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C427CBFF-3E54-4045-A378-974DBFD31260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F8EDD895-862D-4F7C-99B1-8CA734D6D16C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C485A1A3-ADBD-4031-AA2E-0C9B04D96675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3156750A-CD9C-421C-B87E-5325B1101D1C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2AFC41D7-7288-4B06-B18F-6EDC440C0673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63AA8C64-1431-4A19-8265-F68E84D6B26D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990570E4-D049-48E3-9F4D-4E094629D8E7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DD74E850-909F-41B3-9075-D3C3FA20D8F2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DB0C5204-7C42-4BE8-A418-16F0953DD68E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6E2C8236-9E87-48C7-9FB6-7B6D3240127E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22E724EE-A6CD-481F-9FD3-CDB601DD5004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5996D351-BADE-4427-9916-EF7E23DC06C4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3A5099AD-74D4-4584-9341-3D02B41B36A6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5EFC24FD-562E-4E5D-B04C-E8FE1CD637B6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528BE3E8-C7A6-4FD5-8028-7F4AF22C2C31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BD4776B0-69B0-4664-908C-8E3B7339F7C9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5533A89A-903E-4170-BFBC-C7D20F10CBB0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6E5FD3A7-845D-44F0-A3A0-EBD7A774B026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74BC65B3-2CBC-4EF0-8BFF-190AD4A53C3D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A905A349-B721-4678-95B1-D02A707E9B13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889656D8-3EA6-43CC-B48F-32FE4781309E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5D5AE989-F126-4E18-AB7D-1F33E9748311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0479852E-57F1-463D-81A0-13AD60E79D4A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357391F0-051D-4B5B-809F-E853B8864C1D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F6C8B219-40BB-4C76-B3E9-86779B995F0B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B54E59FC-D832-49BB-BEDA-FB150A2D2BAC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77F03721-E07D-4665-B78E-E2E1F903A63B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E0B40DD0-2B89-41CC-BC5E-0498213FE265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E24ECA8F-66CF-4B3F-9972-A8ACE525404F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25F72A59-BFDC-411C-8818-A5EC493BE10E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9F44BFB7-914F-4A47-A49F-B7C8B400CDE7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D83CEB19-3A19-4FB1-959F-9D9845B538E7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5D3F9D2B-0DDF-441A-BA05-FF48055862ED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8D219932-873D-4141-9ABD-E5009D578D90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5F494836-3735-494B-8334-54FE302B4898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03EACF99-860E-45FA-A1EA-DC1F306C4234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6E210728-741D-47B5-8F93-E6886BCBF083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006495C7-B8EB-4710-AB11-BDED44047061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2A44C2BC-8DE7-4DF4-A54D-663FFDE5B86A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E2113207-2A59-471A-827B-3023CDD9D6FD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406A9AF5-F8EF-4C1F-9554-75B5398697C1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AD587022-D947-4FA7-8A76-B7AC07C21B76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37F5A8FB-625E-4348-A55A-0FE26E3BA916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769A0DBE-730A-4531-B334-40D1CDD39D42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A4D7891D-8891-4188-B3E2-B27D8F072AFA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9453CB75-F774-4957-BC7C-A3A97E05CF83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953C7496-0332-4205-9800-575E3E6D3539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E8E11A33-E82F-4C11-B334-7F19B7B5A6ED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6E3FE8DA-06E3-4009-9433-C5BC7C9A571B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EBD37828-855F-4FBB-8E20-5177CB262270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C5581853-31F3-48AE-A4E0-7FA6F5F8B53A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185BF4EB-B3F0-4C9B-ADAF-B16EB8D6A640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B21F55F6-A3C6-49BA-8243-909EC53F7513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274BDF21-A495-42F8-939F-CB95F556D789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95CFCB1C-99D6-45C2-990A-DE0B9952EA2E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ECD57BED-FDE5-4733-B89D-41B5EF68CA48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2CD37B8D-93A7-4DB7-902C-E2C05650C72D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0C001603-B5C6-4B97-8472-E60FD7C1FF2E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165583D4-9B3F-4A2A-AB6D-B9E58902179A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498E7BF1-AFEC-4D22-BBDC-0E91656A7E54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80A4D324-5C5D-45B3-8F8D-6B39DD56815D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FFF6D3F7-4815-430F-A486-C4F4DC80AF4C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843A50D1-B918-4FB6-B294-A92968AD3B05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8E4DE1D5-9606-46CB-9664-A474165ADE5C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F5F2FB81-1F29-44AB-9E89-553338844031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E6B271A6-9195-4E49-BA6D-E2A55EE8872C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825CE165-96F5-4FCF-815F-D3DDCC7635C3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7EDE6022-FC5B-46C1-BA1F-D834B663A9E9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01F87D65-A2AD-4395-9712-71BB46C8FDD2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B47D7449-D225-4296-BF04-93731B82E0FB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9141BD39-670F-4964-8D51-8B681C9F2BD0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5B7D47C2-0CEE-4BD2-89A2-F266CDC74271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886C1130-FAA2-4D77-AE88-6DBEDDB47559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2E680430-9286-4666-A9FF-08B2C0220A75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A6753D8F-A337-4771-9B55-27F2B7CE557A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4FF20BDD-9B80-45CC-BCEC-47EF34EDB474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5BD5A459-824B-459B-B7FB-73EAC8CF6BD7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1449C09D-E0A8-4EFE-BF29-8F6B3E06FFD5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85546B3E-7155-415F-832E-EF8D38CE2DE6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5FCABA1C-4CCB-43F6-B61C-2F608132892B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72CF77A7-F736-4F29-955C-4FC9CB1FF6D5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F1F96A4B-0674-4FB1-A247-DCD83DFE4B3B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B425CAAA-5810-4B1A-939E-39D943A041AF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4B529706-AA07-4FD6-BD8D-38244DD6EAB5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9ECFCC17-3947-4F5F-9D8A-6FC2BE270538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531F5CE5-74E3-40E0-8552-83DE8B27CAA4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25D06A07-1B61-44EF-B949-3D060484B48D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9019AF98-A300-4B10-93AF-571E447F7A88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57E269DE-83ED-481D-9BB1-6A28E8970CFE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EF2FF26E-19AC-425A-96CF-F0C74CD4CA7B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4CC47429-1067-4E44-9FF6-9F5B40CC0215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BE33EC81-A90C-4F00-9B45-83C89BFCB068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CF9BD6F8-77E8-42BB-8017-62973BCB6E24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0A7977A3-6588-4428-80B7-0DD0986B6A81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DA47C221-9EF2-47B5-B82F-3E66F27377DB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654F6905-3760-4180-8DC7-52463FA50A62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EF69409D-41C6-49E9-AAA3-E14AEABD5BF6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4B209FAC-1ED8-4802-A1DB-F2E5B97D0C5A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82A967A8-8C8E-4205-8CEB-75C34DA898D6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4DFBF166-7468-48BD-BE75-1F02562A8281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09A4F13B-880D-44C3-AC1C-24ADB8CC9E58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8009AE79-8666-4A09-B604-13A9B9B9AD8C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45AC1E4B-9356-4150-92A6-3E24E5B7D169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C44A359B-1253-4534-8AEC-523116F1BFB2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5BC8C591-54AF-41B5-8880-934B5C25DC66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1A8723A9-7D4F-48C5-9C29-F17CCA2F4DA8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05808F0E-BABB-4CD6-A467-31DAF286BAC0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7F68F27C-AD64-4E92-B43A-EB4252365C29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E537B7A2-B312-4C46-AC61-BD8F9311B091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2" name="Freeform: Shape 161">
              <a:extLst>
                <a:ext uri="{FF2B5EF4-FFF2-40B4-BE49-F238E27FC236}">
                  <a16:creationId xmlns:a16="http://schemas.microsoft.com/office/drawing/2014/main" id="{F272F189-C23D-4B8B-B2F8-9DF9F9F881DD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7340580F-6BEB-45D3-9C64-3C514783B3D3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3CB786D3-E62A-4020-8D24-A2DB85BD9F61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72FE957E-B654-4424-ACDA-8DED4BC6F6D5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733116 h 6858000"/>
              <a:gd name="connsiteX3" fmla="*/ 11907421 w 12192000"/>
              <a:gd name="connsiteY3" fmla="*/ 754971 h 6858000"/>
              <a:gd name="connsiteX4" fmla="*/ 4835485 w 12192000"/>
              <a:gd name="connsiteY4" fmla="*/ 4225159 h 6858000"/>
              <a:gd name="connsiteX5" fmla="*/ 3131054 w 12192000"/>
              <a:gd name="connsiteY5" fmla="*/ 6545165 h 6858000"/>
              <a:gd name="connsiteX6" fmla="*/ 2967653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733116"/>
                </a:lnTo>
                <a:lnTo>
                  <a:pt x="11907421" y="754971"/>
                </a:lnTo>
                <a:cubicBezTo>
                  <a:pt x="9224455" y="1029960"/>
                  <a:pt x="6712117" y="2253165"/>
                  <a:pt x="4835485" y="4225159"/>
                </a:cubicBezTo>
                <a:cubicBezTo>
                  <a:pt x="4165259" y="4929443"/>
                  <a:pt x="3594441" y="5709981"/>
                  <a:pt x="3131054" y="6545165"/>
                </a:cubicBezTo>
                <a:lnTo>
                  <a:pt x="296765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lIns="1737360" tIns="2194560" anchor="t">
            <a:noAutofit/>
          </a:bodyPr>
          <a:lstStyle>
            <a:lvl1pPr marL="0" indent="0" algn="l">
              <a:buNone/>
              <a:defRPr sz="20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66819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AC33AD2-2541-4EED-BE36-07BC50CC14A3}"/>
              </a:ext>
            </a:extLst>
          </p:cNvPr>
          <p:cNvSpPr/>
          <p:nvPr userDrawn="1"/>
        </p:nvSpPr>
        <p:spPr>
          <a:xfrm>
            <a:off x="3699754" y="379379"/>
            <a:ext cx="1472119" cy="179961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91A442F-20CA-4E52-BC0A-4A8DC2F4758D}"/>
              </a:ext>
            </a:extLst>
          </p:cNvPr>
          <p:cNvSpPr/>
          <p:nvPr userDrawn="1"/>
        </p:nvSpPr>
        <p:spPr>
          <a:xfrm>
            <a:off x="5408579" y="379379"/>
            <a:ext cx="5204298" cy="179961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8C948B0E-F0C3-4AAE-BE39-BB126DB6213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6000" y="1274323"/>
            <a:ext cx="5635556" cy="29718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ko-KR" altLang="en-US"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F817C0B7-75DD-4635-A6F5-5F728C53736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320375" y="1274323"/>
            <a:ext cx="2538919" cy="190986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ko-KR" altLang="en-US"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12ECC0D2-2B41-40CF-A370-67703981D717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544749" y="4246123"/>
            <a:ext cx="2538919" cy="2059022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ko-KR" altLang="en-US"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7" name="그림 개체 틀 2">
            <a:extLst>
              <a:ext uri="{FF2B5EF4-FFF2-40B4-BE49-F238E27FC236}">
                <a16:creationId xmlns:a16="http://schemas.microsoft.com/office/drawing/2014/main" id="{A29FCD8B-B96F-49BF-A552-82D510B6D078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320375" y="4246123"/>
            <a:ext cx="2538919" cy="2059022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ko-KR" altLang="en-US"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B4FCA94-9D4B-4D6C-AEDA-E106A18D1007}"/>
              </a:ext>
            </a:extLst>
          </p:cNvPr>
          <p:cNvSpPr/>
          <p:nvPr userDrawn="1"/>
        </p:nvSpPr>
        <p:spPr>
          <a:xfrm>
            <a:off x="0" y="3937992"/>
            <a:ext cx="12192000" cy="2920008"/>
          </a:xfrm>
          <a:prstGeom prst="rect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8FBAC0C-90AE-4BF6-BD45-2223214B1DE3}"/>
              </a:ext>
            </a:extLst>
          </p:cNvPr>
          <p:cNvGrpSpPr/>
          <p:nvPr userDrawn="1"/>
        </p:nvGrpSpPr>
        <p:grpSpPr>
          <a:xfrm flipH="1">
            <a:off x="722146" y="1529130"/>
            <a:ext cx="4407202" cy="4681248"/>
            <a:chOff x="6446339" y="1280897"/>
            <a:chExt cx="4320717" cy="5285178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05A3C585-6A40-421A-A680-72A17DBD8580}"/>
                </a:ext>
              </a:extLst>
            </p:cNvPr>
            <p:cNvSpPr/>
            <p:nvPr/>
          </p:nvSpPr>
          <p:spPr>
            <a:xfrm>
              <a:off x="7360122" y="5629227"/>
              <a:ext cx="2033648" cy="936848"/>
            </a:xfrm>
            <a:custGeom>
              <a:avLst/>
              <a:gdLst>
                <a:gd name="connsiteX0" fmla="*/ 448273 w 847725"/>
                <a:gd name="connsiteY0" fmla="*/ 7144 h 390525"/>
                <a:gd name="connsiteX1" fmla="*/ 464466 w 847725"/>
                <a:gd name="connsiteY1" fmla="*/ 184309 h 390525"/>
                <a:gd name="connsiteX2" fmla="*/ 452083 w 847725"/>
                <a:gd name="connsiteY2" fmla="*/ 224314 h 390525"/>
                <a:gd name="connsiteX3" fmla="*/ 352071 w 847725"/>
                <a:gd name="connsiteY3" fmla="*/ 269081 h 390525"/>
                <a:gd name="connsiteX4" fmla="*/ 30126 w 847725"/>
                <a:gd name="connsiteY4" fmla="*/ 283369 h 390525"/>
                <a:gd name="connsiteX5" fmla="*/ 7266 w 847725"/>
                <a:gd name="connsiteY5" fmla="*/ 285274 h 390525"/>
                <a:gd name="connsiteX6" fmla="*/ 12981 w 847725"/>
                <a:gd name="connsiteY6" fmla="*/ 292894 h 390525"/>
                <a:gd name="connsiteX7" fmla="*/ 439701 w 847725"/>
                <a:gd name="connsiteY7" fmla="*/ 384334 h 390525"/>
                <a:gd name="connsiteX8" fmla="*/ 455893 w 847725"/>
                <a:gd name="connsiteY8" fmla="*/ 385286 h 390525"/>
                <a:gd name="connsiteX9" fmla="*/ 829273 w 847725"/>
                <a:gd name="connsiteY9" fmla="*/ 321469 h 390525"/>
                <a:gd name="connsiteX10" fmla="*/ 797841 w 847725"/>
                <a:gd name="connsiteY10" fmla="*/ 52864 h 390525"/>
                <a:gd name="connsiteX11" fmla="*/ 448273 w 847725"/>
                <a:gd name="connsiteY11" fmla="*/ 714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47725" h="390525">
                  <a:moveTo>
                    <a:pt x="448273" y="7144"/>
                  </a:moveTo>
                  <a:cubicBezTo>
                    <a:pt x="460656" y="89059"/>
                    <a:pt x="469228" y="136684"/>
                    <a:pt x="464466" y="184309"/>
                  </a:cubicBezTo>
                  <a:cubicBezTo>
                    <a:pt x="463513" y="196691"/>
                    <a:pt x="460656" y="208121"/>
                    <a:pt x="452083" y="224314"/>
                  </a:cubicBezTo>
                  <a:cubicBezTo>
                    <a:pt x="433033" y="261461"/>
                    <a:pt x="379693" y="268129"/>
                    <a:pt x="352071" y="269081"/>
                  </a:cubicBezTo>
                  <a:cubicBezTo>
                    <a:pt x="256821" y="270986"/>
                    <a:pt x="63463" y="282416"/>
                    <a:pt x="30126" y="283369"/>
                  </a:cubicBezTo>
                  <a:cubicBezTo>
                    <a:pt x="26316" y="283369"/>
                    <a:pt x="5361" y="283369"/>
                    <a:pt x="7266" y="285274"/>
                  </a:cubicBezTo>
                  <a:cubicBezTo>
                    <a:pt x="8218" y="286226"/>
                    <a:pt x="12981" y="292894"/>
                    <a:pt x="12981" y="292894"/>
                  </a:cubicBezTo>
                  <a:cubicBezTo>
                    <a:pt x="24411" y="308134"/>
                    <a:pt x="381598" y="373856"/>
                    <a:pt x="439701" y="384334"/>
                  </a:cubicBezTo>
                  <a:cubicBezTo>
                    <a:pt x="445416" y="385286"/>
                    <a:pt x="450178" y="385286"/>
                    <a:pt x="455893" y="385286"/>
                  </a:cubicBezTo>
                  <a:cubicBezTo>
                    <a:pt x="508281" y="381476"/>
                    <a:pt x="794983" y="355759"/>
                    <a:pt x="829273" y="321469"/>
                  </a:cubicBezTo>
                  <a:cubicBezTo>
                    <a:pt x="870231" y="279559"/>
                    <a:pt x="827368" y="142399"/>
                    <a:pt x="797841" y="52864"/>
                  </a:cubicBezTo>
                  <a:cubicBezTo>
                    <a:pt x="810223" y="42386"/>
                    <a:pt x="634963" y="21431"/>
                    <a:pt x="448273" y="7144"/>
                  </a:cubicBezTo>
                  <a:close/>
                </a:path>
              </a:pathLst>
            </a:custGeom>
            <a:solidFill>
              <a:srgbClr val="B3B3B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B91228CF-D9D2-4A77-A0A6-42B0F6E8601E}"/>
                </a:ext>
              </a:extLst>
            </p:cNvPr>
            <p:cNvSpPr/>
            <p:nvPr/>
          </p:nvSpPr>
          <p:spPr>
            <a:xfrm>
              <a:off x="7358820" y="5629227"/>
              <a:ext cx="1987948" cy="913998"/>
            </a:xfrm>
            <a:custGeom>
              <a:avLst/>
              <a:gdLst>
                <a:gd name="connsiteX0" fmla="*/ 436434 w 828675"/>
                <a:gd name="connsiteY0" fmla="*/ 7144 h 381000"/>
                <a:gd name="connsiteX1" fmla="*/ 452626 w 828675"/>
                <a:gd name="connsiteY1" fmla="*/ 178594 h 381000"/>
                <a:gd name="connsiteX2" fmla="*/ 440244 w 828675"/>
                <a:gd name="connsiteY2" fmla="*/ 217646 h 381000"/>
                <a:gd name="connsiteX3" fmla="*/ 342136 w 828675"/>
                <a:gd name="connsiteY3" fmla="*/ 260509 h 381000"/>
                <a:gd name="connsiteX4" fmla="*/ 11619 w 828675"/>
                <a:gd name="connsiteY4" fmla="*/ 281464 h 381000"/>
                <a:gd name="connsiteX5" fmla="*/ 428814 w 828675"/>
                <a:gd name="connsiteY5" fmla="*/ 372904 h 381000"/>
                <a:gd name="connsiteX6" fmla="*/ 444054 w 828675"/>
                <a:gd name="connsiteY6" fmla="*/ 373856 h 381000"/>
                <a:gd name="connsiteX7" fmla="*/ 813624 w 828675"/>
                <a:gd name="connsiteY7" fmla="*/ 311944 h 381000"/>
                <a:gd name="connsiteX8" fmla="*/ 782191 w 828675"/>
                <a:gd name="connsiteY8" fmla="*/ 52864 h 381000"/>
                <a:gd name="connsiteX9" fmla="*/ 436434 w 828675"/>
                <a:gd name="connsiteY9" fmla="*/ 7144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28675" h="381000">
                  <a:moveTo>
                    <a:pt x="436434" y="7144"/>
                  </a:moveTo>
                  <a:cubicBezTo>
                    <a:pt x="448816" y="86201"/>
                    <a:pt x="457389" y="131921"/>
                    <a:pt x="452626" y="178594"/>
                  </a:cubicBezTo>
                  <a:cubicBezTo>
                    <a:pt x="451674" y="190976"/>
                    <a:pt x="448816" y="201454"/>
                    <a:pt x="440244" y="217646"/>
                  </a:cubicBezTo>
                  <a:cubicBezTo>
                    <a:pt x="421194" y="252889"/>
                    <a:pt x="367854" y="260509"/>
                    <a:pt x="342136" y="260509"/>
                  </a:cubicBezTo>
                  <a:cubicBezTo>
                    <a:pt x="269746" y="262414"/>
                    <a:pt x="43051" y="274796"/>
                    <a:pt x="11619" y="281464"/>
                  </a:cubicBezTo>
                  <a:cubicBezTo>
                    <a:pt x="-39816" y="292894"/>
                    <a:pt x="367854" y="362426"/>
                    <a:pt x="428814" y="372904"/>
                  </a:cubicBezTo>
                  <a:cubicBezTo>
                    <a:pt x="433576" y="373856"/>
                    <a:pt x="439291" y="373856"/>
                    <a:pt x="444054" y="373856"/>
                  </a:cubicBezTo>
                  <a:cubicBezTo>
                    <a:pt x="494536" y="370046"/>
                    <a:pt x="779334" y="346234"/>
                    <a:pt x="813624" y="311944"/>
                  </a:cubicBezTo>
                  <a:cubicBezTo>
                    <a:pt x="853629" y="271939"/>
                    <a:pt x="811719" y="139541"/>
                    <a:pt x="782191" y="52864"/>
                  </a:cubicBezTo>
                  <a:cubicBezTo>
                    <a:pt x="793621" y="41434"/>
                    <a:pt x="620266" y="20479"/>
                    <a:pt x="436434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4557DB8C-C6A3-4BA7-8B7B-0B6FC3E2C603}"/>
                </a:ext>
              </a:extLst>
            </p:cNvPr>
            <p:cNvSpPr/>
            <p:nvPr/>
          </p:nvSpPr>
          <p:spPr>
            <a:xfrm>
              <a:off x="6448412" y="1280897"/>
              <a:ext cx="4318644" cy="4592842"/>
            </a:xfrm>
            <a:custGeom>
              <a:avLst/>
              <a:gdLst>
                <a:gd name="connsiteX0" fmla="*/ 1610322 w 1800225"/>
                <a:gd name="connsiteY0" fmla="*/ 1912136 h 1914525"/>
                <a:gd name="connsiteX1" fmla="*/ 53937 w 1800225"/>
                <a:gd name="connsiteY1" fmla="*/ 1736876 h 1914525"/>
                <a:gd name="connsiteX2" fmla="*/ 7264 w 1800225"/>
                <a:gd name="connsiteY2" fmla="*/ 1681631 h 1914525"/>
                <a:gd name="connsiteX3" fmla="*/ 66319 w 1800225"/>
                <a:gd name="connsiteY3" fmla="*/ 529106 h 1914525"/>
                <a:gd name="connsiteX4" fmla="*/ 107277 w 1800225"/>
                <a:gd name="connsiteY4" fmla="*/ 432903 h 1914525"/>
                <a:gd name="connsiteX5" fmla="*/ 1729384 w 1800225"/>
                <a:gd name="connsiteY5" fmla="*/ 9041 h 1914525"/>
                <a:gd name="connsiteX6" fmla="*/ 1797012 w 1800225"/>
                <a:gd name="connsiteY6" fmla="*/ 63333 h 1914525"/>
                <a:gd name="connsiteX7" fmla="*/ 1691284 w 1800225"/>
                <a:gd name="connsiteY7" fmla="*/ 1844508 h 1914525"/>
                <a:gd name="connsiteX8" fmla="*/ 1610322 w 1800225"/>
                <a:gd name="connsiteY8" fmla="*/ 1912136 h 1914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00225" h="1914525">
                  <a:moveTo>
                    <a:pt x="1610322" y="1912136"/>
                  </a:moveTo>
                  <a:lnTo>
                    <a:pt x="53937" y="1736876"/>
                  </a:lnTo>
                  <a:cubicBezTo>
                    <a:pt x="26314" y="1734018"/>
                    <a:pt x="5359" y="1709253"/>
                    <a:pt x="7264" y="1681631"/>
                  </a:cubicBezTo>
                  <a:lnTo>
                    <a:pt x="66319" y="529106"/>
                  </a:lnTo>
                  <a:cubicBezTo>
                    <a:pt x="68224" y="458621"/>
                    <a:pt x="84417" y="438618"/>
                    <a:pt x="107277" y="432903"/>
                  </a:cubicBezTo>
                  <a:lnTo>
                    <a:pt x="1729384" y="9041"/>
                  </a:lnTo>
                  <a:cubicBezTo>
                    <a:pt x="1764627" y="-484"/>
                    <a:pt x="1798917" y="27138"/>
                    <a:pt x="1797012" y="63333"/>
                  </a:cubicBezTo>
                  <a:lnTo>
                    <a:pt x="1691284" y="1844508"/>
                  </a:lnTo>
                  <a:cubicBezTo>
                    <a:pt x="1687474" y="1885466"/>
                    <a:pt x="1651279" y="1915946"/>
                    <a:pt x="1610322" y="1912136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798D523C-46A5-416E-B591-48E33B848D89}"/>
                </a:ext>
              </a:extLst>
            </p:cNvPr>
            <p:cNvSpPr/>
            <p:nvPr/>
          </p:nvSpPr>
          <p:spPr>
            <a:xfrm>
              <a:off x="6464696" y="1280897"/>
              <a:ext cx="4250094" cy="3998744"/>
            </a:xfrm>
            <a:custGeom>
              <a:avLst/>
              <a:gdLst>
                <a:gd name="connsiteX0" fmla="*/ 1678781 w 1771650"/>
                <a:gd name="connsiteY0" fmla="*/ 1664486 h 1666875"/>
                <a:gd name="connsiteX1" fmla="*/ 7144 w 1771650"/>
                <a:gd name="connsiteY1" fmla="*/ 1552091 h 1666875"/>
                <a:gd name="connsiteX2" fmla="*/ 58579 w 1771650"/>
                <a:gd name="connsiteY2" fmla="*/ 482433 h 1666875"/>
                <a:gd name="connsiteX3" fmla="*/ 98584 w 1771650"/>
                <a:gd name="connsiteY3" fmla="*/ 432903 h 1666875"/>
                <a:gd name="connsiteX4" fmla="*/ 1705451 w 1771650"/>
                <a:gd name="connsiteY4" fmla="*/ 9041 h 1666875"/>
                <a:gd name="connsiteX5" fmla="*/ 1772126 w 1771650"/>
                <a:gd name="connsiteY5" fmla="*/ 63333 h 1666875"/>
                <a:gd name="connsiteX6" fmla="*/ 1678781 w 1771650"/>
                <a:gd name="connsiteY6" fmla="*/ 1664486 h 1666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71650" h="1666875">
                  <a:moveTo>
                    <a:pt x="1678781" y="1664486"/>
                  </a:moveTo>
                  <a:lnTo>
                    <a:pt x="7144" y="1552091"/>
                  </a:lnTo>
                  <a:lnTo>
                    <a:pt x="58579" y="482433"/>
                  </a:lnTo>
                  <a:cubicBezTo>
                    <a:pt x="59531" y="459573"/>
                    <a:pt x="75724" y="439571"/>
                    <a:pt x="98584" y="432903"/>
                  </a:cubicBezTo>
                  <a:lnTo>
                    <a:pt x="1705451" y="9041"/>
                  </a:lnTo>
                  <a:cubicBezTo>
                    <a:pt x="1740694" y="-484"/>
                    <a:pt x="1774984" y="27138"/>
                    <a:pt x="1772126" y="63333"/>
                  </a:cubicBezTo>
                  <a:lnTo>
                    <a:pt x="1678781" y="1664486"/>
                  </a:lnTo>
                  <a:close/>
                </a:path>
              </a:pathLst>
            </a:custGeom>
            <a:solidFill>
              <a:srgbClr val="1A1A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E22D7AD7-4668-4FFE-80F1-76809786FDF2}"/>
                </a:ext>
              </a:extLst>
            </p:cNvPr>
            <p:cNvSpPr/>
            <p:nvPr/>
          </p:nvSpPr>
          <p:spPr>
            <a:xfrm>
              <a:off x="6572092" y="1577928"/>
              <a:ext cx="3907345" cy="3404644"/>
            </a:xfrm>
            <a:custGeom>
              <a:avLst/>
              <a:gdLst>
                <a:gd name="connsiteX0" fmla="*/ 1539716 w 1628775"/>
                <a:gd name="connsiteY0" fmla="*/ 1416844 h 1419225"/>
                <a:gd name="connsiteX1" fmla="*/ 7144 w 1628775"/>
                <a:gd name="connsiteY1" fmla="*/ 1357789 h 1419225"/>
                <a:gd name="connsiteX2" fmla="*/ 57626 w 1628775"/>
                <a:gd name="connsiteY2" fmla="*/ 363379 h 1419225"/>
                <a:gd name="connsiteX3" fmla="*/ 1628299 w 1628775"/>
                <a:gd name="connsiteY3" fmla="*/ 7144 h 1419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28775" h="1419225">
                  <a:moveTo>
                    <a:pt x="1539716" y="1416844"/>
                  </a:moveTo>
                  <a:lnTo>
                    <a:pt x="7144" y="1357789"/>
                  </a:lnTo>
                  <a:lnTo>
                    <a:pt x="57626" y="363379"/>
                  </a:lnTo>
                  <a:lnTo>
                    <a:pt x="1628299" y="7144"/>
                  </a:lnTo>
                  <a:close/>
                </a:path>
              </a:pathLst>
            </a:custGeom>
            <a:solidFill>
              <a:srgbClr val="E6E6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BFBCB2EB-235B-4673-A50A-BFA682F8C1D7}"/>
                </a:ext>
              </a:extLst>
            </p:cNvPr>
            <p:cNvSpPr/>
            <p:nvPr/>
          </p:nvSpPr>
          <p:spPr>
            <a:xfrm>
              <a:off x="6446339" y="4996281"/>
              <a:ext cx="4044444" cy="868298"/>
            </a:xfrm>
            <a:custGeom>
              <a:avLst/>
              <a:gdLst>
                <a:gd name="connsiteX0" fmla="*/ 13844 w 1685925"/>
                <a:gd name="connsiteY0" fmla="*/ 7144 h 361950"/>
                <a:gd name="connsiteX1" fmla="*/ 7176 w 1685925"/>
                <a:gd name="connsiteY1" fmla="*/ 133826 h 361950"/>
                <a:gd name="connsiteX2" fmla="*/ 53849 w 1685925"/>
                <a:gd name="connsiteY2" fmla="*/ 189071 h 361950"/>
                <a:gd name="connsiteX3" fmla="*/ 1597851 w 1685925"/>
                <a:gd name="connsiteY3" fmla="*/ 363379 h 361950"/>
                <a:gd name="connsiteX4" fmla="*/ 1675956 w 1685925"/>
                <a:gd name="connsiteY4" fmla="*/ 296704 h 361950"/>
                <a:gd name="connsiteX5" fmla="*/ 1686434 w 1685925"/>
                <a:gd name="connsiteY5" fmla="*/ 111919 h 361950"/>
                <a:gd name="connsiteX6" fmla="*/ 13844 w 1685925"/>
                <a:gd name="connsiteY6" fmla="*/ 714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85925" h="361950">
                  <a:moveTo>
                    <a:pt x="13844" y="7144"/>
                  </a:moveTo>
                  <a:lnTo>
                    <a:pt x="7176" y="133826"/>
                  </a:lnTo>
                  <a:cubicBezTo>
                    <a:pt x="6224" y="161449"/>
                    <a:pt x="26226" y="186214"/>
                    <a:pt x="53849" y="189071"/>
                  </a:cubicBezTo>
                  <a:lnTo>
                    <a:pt x="1597851" y="363379"/>
                  </a:lnTo>
                  <a:cubicBezTo>
                    <a:pt x="1637856" y="368141"/>
                    <a:pt x="1674051" y="337661"/>
                    <a:pt x="1675956" y="296704"/>
                  </a:cubicBezTo>
                  <a:lnTo>
                    <a:pt x="1686434" y="111919"/>
                  </a:lnTo>
                  <a:lnTo>
                    <a:pt x="13844" y="7144"/>
                  </a:lnTo>
                  <a:close/>
                </a:path>
              </a:pathLst>
            </a:custGeom>
            <a:solidFill>
              <a:srgbClr val="B3B3B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F44F00AD-8287-4317-831D-EDF1AB1B8705}"/>
                </a:ext>
              </a:extLst>
            </p:cNvPr>
            <p:cNvSpPr/>
            <p:nvPr/>
          </p:nvSpPr>
          <p:spPr>
            <a:xfrm>
              <a:off x="7715310" y="1593115"/>
              <a:ext cx="2775473" cy="3394037"/>
            </a:xfrm>
            <a:custGeom>
              <a:avLst/>
              <a:gdLst>
                <a:gd name="connsiteX0" fmla="*/ 1425389 w 2775473"/>
                <a:gd name="connsiteY0" fmla="*/ 306593 h 3394037"/>
                <a:gd name="connsiteX1" fmla="*/ 2775473 w 2775473"/>
                <a:gd name="connsiteY1" fmla="*/ 0 h 3394037"/>
                <a:gd name="connsiteX2" fmla="*/ 2565699 w 2775473"/>
                <a:gd name="connsiteY2" fmla="*/ 3394037 h 3394037"/>
                <a:gd name="connsiteX3" fmla="*/ 0 w 2775473"/>
                <a:gd name="connsiteY3" fmla="*/ 3281082 h 3394037"/>
                <a:gd name="connsiteX4" fmla="*/ 1425389 w 2775473"/>
                <a:gd name="connsiteY4" fmla="*/ 306593 h 3394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75473" h="3394037">
                  <a:moveTo>
                    <a:pt x="1425389" y="306593"/>
                  </a:moveTo>
                  <a:lnTo>
                    <a:pt x="2775473" y="0"/>
                  </a:lnTo>
                  <a:lnTo>
                    <a:pt x="2565699" y="3394037"/>
                  </a:lnTo>
                  <a:lnTo>
                    <a:pt x="0" y="3281082"/>
                  </a:lnTo>
                  <a:lnTo>
                    <a:pt x="1425389" y="306593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697076B-D9FB-482E-A52D-539AB42CF95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그림 개체 틀 2">
            <a:extLst>
              <a:ext uri="{FF2B5EF4-FFF2-40B4-BE49-F238E27FC236}">
                <a16:creationId xmlns:a16="http://schemas.microsoft.com/office/drawing/2014/main" id="{C05109EE-F6D7-44D9-8EB0-F43BF05022CC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 flipH="1">
            <a:off x="973352" y="1721796"/>
            <a:ext cx="4027726" cy="3180943"/>
          </a:xfrm>
          <a:custGeom>
            <a:avLst/>
            <a:gdLst>
              <a:gd name="connsiteX0" fmla="*/ 0 w 4495800"/>
              <a:gd name="connsiteY0" fmla="*/ 0 h 2593057"/>
              <a:gd name="connsiteX1" fmla="*/ 4495800 w 4495800"/>
              <a:gd name="connsiteY1" fmla="*/ 0 h 2593057"/>
              <a:gd name="connsiteX2" fmla="*/ 4495800 w 4495800"/>
              <a:gd name="connsiteY2" fmla="*/ 2593057 h 2593057"/>
              <a:gd name="connsiteX3" fmla="*/ 0 w 4495800"/>
              <a:gd name="connsiteY3" fmla="*/ 2593057 h 2593057"/>
              <a:gd name="connsiteX4" fmla="*/ 0 w 4495800"/>
              <a:gd name="connsiteY4" fmla="*/ 0 h 2593057"/>
              <a:gd name="connsiteX0" fmla="*/ 0 w 4495800"/>
              <a:gd name="connsiteY0" fmla="*/ 656948 h 3250005"/>
              <a:gd name="connsiteX1" fmla="*/ 2951085 w 4495800"/>
              <a:gd name="connsiteY1" fmla="*/ 0 h 3250005"/>
              <a:gd name="connsiteX2" fmla="*/ 4495800 w 4495800"/>
              <a:gd name="connsiteY2" fmla="*/ 3250005 h 3250005"/>
              <a:gd name="connsiteX3" fmla="*/ 0 w 4495800"/>
              <a:gd name="connsiteY3" fmla="*/ 3250005 h 3250005"/>
              <a:gd name="connsiteX4" fmla="*/ 0 w 4495800"/>
              <a:gd name="connsiteY4" fmla="*/ 656948 h 3250005"/>
              <a:gd name="connsiteX0" fmla="*/ 106532 w 4602332"/>
              <a:gd name="connsiteY0" fmla="*/ 656948 h 3250005"/>
              <a:gd name="connsiteX1" fmla="*/ 3057617 w 4602332"/>
              <a:gd name="connsiteY1" fmla="*/ 0 h 3250005"/>
              <a:gd name="connsiteX2" fmla="*/ 4602332 w 4602332"/>
              <a:gd name="connsiteY2" fmla="*/ 3250005 h 3250005"/>
              <a:gd name="connsiteX3" fmla="*/ 0 w 4602332"/>
              <a:gd name="connsiteY3" fmla="*/ 2584180 h 3250005"/>
              <a:gd name="connsiteX4" fmla="*/ 106532 w 4602332"/>
              <a:gd name="connsiteY4" fmla="*/ 656948 h 3250005"/>
              <a:gd name="connsiteX0" fmla="*/ 106532 w 3057617"/>
              <a:gd name="connsiteY0" fmla="*/ 656948 h 2584180"/>
              <a:gd name="connsiteX1" fmla="*/ 3057617 w 3057617"/>
              <a:gd name="connsiteY1" fmla="*/ 0 h 2584180"/>
              <a:gd name="connsiteX2" fmla="*/ 2196483 w 3057617"/>
              <a:gd name="connsiteY2" fmla="*/ 2122541 h 2584180"/>
              <a:gd name="connsiteX3" fmla="*/ 0 w 3057617"/>
              <a:gd name="connsiteY3" fmla="*/ 2584180 h 2584180"/>
              <a:gd name="connsiteX4" fmla="*/ 106532 w 3057617"/>
              <a:gd name="connsiteY4" fmla="*/ 656948 h 2584180"/>
              <a:gd name="connsiteX0" fmla="*/ 106532 w 3057617"/>
              <a:gd name="connsiteY0" fmla="*/ 656948 h 2681834"/>
              <a:gd name="connsiteX1" fmla="*/ 3057617 w 3057617"/>
              <a:gd name="connsiteY1" fmla="*/ 0 h 2681834"/>
              <a:gd name="connsiteX2" fmla="*/ 2897819 w 3057617"/>
              <a:gd name="connsiteY2" fmla="*/ 2681834 h 2681834"/>
              <a:gd name="connsiteX3" fmla="*/ 0 w 3057617"/>
              <a:gd name="connsiteY3" fmla="*/ 2584180 h 2681834"/>
              <a:gd name="connsiteX4" fmla="*/ 106532 w 3057617"/>
              <a:gd name="connsiteY4" fmla="*/ 656948 h 2681834"/>
              <a:gd name="connsiteX0" fmla="*/ 0 w 2951085"/>
              <a:gd name="connsiteY0" fmla="*/ 656948 h 2681834"/>
              <a:gd name="connsiteX1" fmla="*/ 2951085 w 2951085"/>
              <a:gd name="connsiteY1" fmla="*/ 0 h 2681834"/>
              <a:gd name="connsiteX2" fmla="*/ 2791287 w 2951085"/>
              <a:gd name="connsiteY2" fmla="*/ 2681834 h 2681834"/>
              <a:gd name="connsiteX3" fmla="*/ 594804 w 2951085"/>
              <a:gd name="connsiteY3" fmla="*/ 2335605 h 2681834"/>
              <a:gd name="connsiteX4" fmla="*/ 0 w 2951085"/>
              <a:gd name="connsiteY4" fmla="*/ 656948 h 2681834"/>
              <a:gd name="connsiteX0" fmla="*/ 115409 w 3066494"/>
              <a:gd name="connsiteY0" fmla="*/ 656948 h 2681834"/>
              <a:gd name="connsiteX1" fmla="*/ 3066494 w 3066494"/>
              <a:gd name="connsiteY1" fmla="*/ 0 h 2681834"/>
              <a:gd name="connsiteX2" fmla="*/ 2906696 w 3066494"/>
              <a:gd name="connsiteY2" fmla="*/ 2681834 h 2681834"/>
              <a:gd name="connsiteX3" fmla="*/ 0 w 3066494"/>
              <a:gd name="connsiteY3" fmla="*/ 2557547 h 2681834"/>
              <a:gd name="connsiteX4" fmla="*/ 115409 w 3066494"/>
              <a:gd name="connsiteY4" fmla="*/ 656948 h 2681834"/>
              <a:gd name="connsiteX0" fmla="*/ 115409 w 2906696"/>
              <a:gd name="connsiteY0" fmla="*/ 292964 h 2317850"/>
              <a:gd name="connsiteX1" fmla="*/ 2853430 w 2906696"/>
              <a:gd name="connsiteY1" fmla="*/ 0 h 2317850"/>
              <a:gd name="connsiteX2" fmla="*/ 2906696 w 2906696"/>
              <a:gd name="connsiteY2" fmla="*/ 2317850 h 2317850"/>
              <a:gd name="connsiteX3" fmla="*/ 0 w 2906696"/>
              <a:gd name="connsiteY3" fmla="*/ 2193563 h 2317850"/>
              <a:gd name="connsiteX4" fmla="*/ 115409 w 2906696"/>
              <a:gd name="connsiteY4" fmla="*/ 292964 h 2317850"/>
              <a:gd name="connsiteX0" fmla="*/ 115409 w 3057617"/>
              <a:gd name="connsiteY0" fmla="*/ 648071 h 2672957"/>
              <a:gd name="connsiteX1" fmla="*/ 3057617 w 3057617"/>
              <a:gd name="connsiteY1" fmla="*/ 0 h 2672957"/>
              <a:gd name="connsiteX2" fmla="*/ 2906696 w 3057617"/>
              <a:gd name="connsiteY2" fmla="*/ 2672957 h 2672957"/>
              <a:gd name="connsiteX3" fmla="*/ 0 w 3057617"/>
              <a:gd name="connsiteY3" fmla="*/ 2548670 h 2672957"/>
              <a:gd name="connsiteX4" fmla="*/ 115409 w 3057617"/>
              <a:gd name="connsiteY4" fmla="*/ 648071 h 2672957"/>
              <a:gd name="connsiteX0" fmla="*/ 115409 w 2971257"/>
              <a:gd name="connsiteY0" fmla="*/ 510911 h 2535797"/>
              <a:gd name="connsiteX1" fmla="*/ 2971257 w 2971257"/>
              <a:gd name="connsiteY1" fmla="*/ 0 h 2535797"/>
              <a:gd name="connsiteX2" fmla="*/ 2906696 w 2971257"/>
              <a:gd name="connsiteY2" fmla="*/ 2535797 h 2535797"/>
              <a:gd name="connsiteX3" fmla="*/ 0 w 2971257"/>
              <a:gd name="connsiteY3" fmla="*/ 2411510 h 2535797"/>
              <a:gd name="connsiteX4" fmla="*/ 115409 w 2971257"/>
              <a:gd name="connsiteY4" fmla="*/ 510911 h 2535797"/>
              <a:gd name="connsiteX0" fmla="*/ 115409 w 3077937"/>
              <a:gd name="connsiteY0" fmla="*/ 668391 h 2693277"/>
              <a:gd name="connsiteX1" fmla="*/ 3077937 w 3077937"/>
              <a:gd name="connsiteY1" fmla="*/ 0 h 2693277"/>
              <a:gd name="connsiteX2" fmla="*/ 2906696 w 3077937"/>
              <a:gd name="connsiteY2" fmla="*/ 2693277 h 2693277"/>
              <a:gd name="connsiteX3" fmla="*/ 0 w 3077937"/>
              <a:gd name="connsiteY3" fmla="*/ 2568990 h 2693277"/>
              <a:gd name="connsiteX4" fmla="*/ 115409 w 3077937"/>
              <a:gd name="connsiteY4" fmla="*/ 668391 h 2693277"/>
              <a:gd name="connsiteX0" fmla="*/ 115409 w 3077937"/>
              <a:gd name="connsiteY0" fmla="*/ 668391 h 2568990"/>
              <a:gd name="connsiteX1" fmla="*/ 3077937 w 3077937"/>
              <a:gd name="connsiteY1" fmla="*/ 0 h 2568990"/>
              <a:gd name="connsiteX2" fmla="*/ 2769536 w 3077937"/>
              <a:gd name="connsiteY2" fmla="*/ 2535797 h 2568990"/>
              <a:gd name="connsiteX3" fmla="*/ 0 w 3077937"/>
              <a:gd name="connsiteY3" fmla="*/ 2568990 h 2568990"/>
              <a:gd name="connsiteX4" fmla="*/ 115409 w 3077937"/>
              <a:gd name="connsiteY4" fmla="*/ 668391 h 2568990"/>
              <a:gd name="connsiteX0" fmla="*/ 115409 w 3077937"/>
              <a:gd name="connsiteY0" fmla="*/ 668391 h 2693277"/>
              <a:gd name="connsiteX1" fmla="*/ 3077937 w 3077937"/>
              <a:gd name="connsiteY1" fmla="*/ 0 h 2693277"/>
              <a:gd name="connsiteX2" fmla="*/ 2916856 w 3077937"/>
              <a:gd name="connsiteY2" fmla="*/ 2693277 h 2693277"/>
              <a:gd name="connsiteX3" fmla="*/ 0 w 3077937"/>
              <a:gd name="connsiteY3" fmla="*/ 2568990 h 2693277"/>
              <a:gd name="connsiteX4" fmla="*/ 115409 w 3077937"/>
              <a:gd name="connsiteY4" fmla="*/ 668391 h 2693277"/>
              <a:gd name="connsiteX0" fmla="*/ 0 w 2962528"/>
              <a:gd name="connsiteY0" fmla="*/ 668391 h 2693277"/>
              <a:gd name="connsiteX1" fmla="*/ 2962528 w 2962528"/>
              <a:gd name="connsiteY1" fmla="*/ 0 h 2693277"/>
              <a:gd name="connsiteX2" fmla="*/ 2801447 w 2962528"/>
              <a:gd name="connsiteY2" fmla="*/ 2693277 h 2693277"/>
              <a:gd name="connsiteX3" fmla="*/ 331631 w 2962528"/>
              <a:gd name="connsiteY3" fmla="*/ 2289590 h 2693277"/>
              <a:gd name="connsiteX4" fmla="*/ 0 w 2962528"/>
              <a:gd name="connsiteY4" fmla="*/ 668391 h 2693277"/>
              <a:gd name="connsiteX0" fmla="*/ 120489 w 3083017"/>
              <a:gd name="connsiteY0" fmla="*/ 668391 h 2693277"/>
              <a:gd name="connsiteX1" fmla="*/ 3083017 w 3083017"/>
              <a:gd name="connsiteY1" fmla="*/ 0 h 2693277"/>
              <a:gd name="connsiteX2" fmla="*/ 2921936 w 3083017"/>
              <a:gd name="connsiteY2" fmla="*/ 2693277 h 2693277"/>
              <a:gd name="connsiteX3" fmla="*/ 0 w 3083017"/>
              <a:gd name="connsiteY3" fmla="*/ 2574070 h 2693277"/>
              <a:gd name="connsiteX4" fmla="*/ 120489 w 3083017"/>
              <a:gd name="connsiteY4" fmla="*/ 668391 h 2693277"/>
              <a:gd name="connsiteX0" fmla="*/ 262729 w 3083017"/>
              <a:gd name="connsiteY0" fmla="*/ 841111 h 2693277"/>
              <a:gd name="connsiteX1" fmla="*/ 3083017 w 3083017"/>
              <a:gd name="connsiteY1" fmla="*/ 0 h 2693277"/>
              <a:gd name="connsiteX2" fmla="*/ 2921936 w 3083017"/>
              <a:gd name="connsiteY2" fmla="*/ 2693277 h 2693277"/>
              <a:gd name="connsiteX3" fmla="*/ 0 w 3083017"/>
              <a:gd name="connsiteY3" fmla="*/ 2574070 h 2693277"/>
              <a:gd name="connsiteX4" fmla="*/ 262729 w 3083017"/>
              <a:gd name="connsiteY4" fmla="*/ 841111 h 2693277"/>
              <a:gd name="connsiteX0" fmla="*/ 105249 w 3083017"/>
              <a:gd name="connsiteY0" fmla="*/ 709031 h 2693277"/>
              <a:gd name="connsiteX1" fmla="*/ 3083017 w 3083017"/>
              <a:gd name="connsiteY1" fmla="*/ 0 h 2693277"/>
              <a:gd name="connsiteX2" fmla="*/ 2921936 w 3083017"/>
              <a:gd name="connsiteY2" fmla="*/ 2693277 h 2693277"/>
              <a:gd name="connsiteX3" fmla="*/ 0 w 3083017"/>
              <a:gd name="connsiteY3" fmla="*/ 2574070 h 2693277"/>
              <a:gd name="connsiteX4" fmla="*/ 105249 w 3083017"/>
              <a:gd name="connsiteY4" fmla="*/ 709031 h 2693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83017" h="2693277">
                <a:moveTo>
                  <a:pt x="105249" y="709031"/>
                </a:moveTo>
                <a:lnTo>
                  <a:pt x="3083017" y="0"/>
                </a:lnTo>
                <a:lnTo>
                  <a:pt x="2921936" y="2693277"/>
                </a:lnTo>
                <a:lnTo>
                  <a:pt x="0" y="2574070"/>
                </a:lnTo>
                <a:lnTo>
                  <a:pt x="105249" y="70903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7">
            <a:extLst>
              <a:ext uri="{FF2B5EF4-FFF2-40B4-BE49-F238E27FC236}">
                <a16:creationId xmlns:a16="http://schemas.microsoft.com/office/drawing/2014/main" id="{4BDBA62A-FFB9-4EAA-A845-F9E7FBE1656D}"/>
              </a:ext>
            </a:extLst>
          </p:cNvPr>
          <p:cNvGrpSpPr/>
          <p:nvPr userDrawn="1"/>
        </p:nvGrpSpPr>
        <p:grpSpPr>
          <a:xfrm>
            <a:off x="850796" y="1991644"/>
            <a:ext cx="2126862" cy="3673670"/>
            <a:chOff x="1438761" y="2033015"/>
            <a:chExt cx="1980000" cy="3420000"/>
          </a:xfrm>
        </p:grpSpPr>
        <p:sp>
          <p:nvSpPr>
            <p:cNvPr id="3" name="Rounded Rectangle 58">
              <a:extLst>
                <a:ext uri="{FF2B5EF4-FFF2-40B4-BE49-F238E27FC236}">
                  <a16:creationId xmlns:a16="http://schemas.microsoft.com/office/drawing/2014/main" id="{501CB877-1AC6-424C-B3BA-D6ABFC26E32B}"/>
                </a:ext>
              </a:extLst>
            </p:cNvPr>
            <p:cNvSpPr/>
            <p:nvPr userDrawn="1"/>
          </p:nvSpPr>
          <p:spPr>
            <a:xfrm>
              <a:off x="1438761" y="2033015"/>
              <a:ext cx="1980000" cy="3420000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" name="Rectangle 59">
              <a:extLst>
                <a:ext uri="{FF2B5EF4-FFF2-40B4-BE49-F238E27FC236}">
                  <a16:creationId xmlns:a16="http://schemas.microsoft.com/office/drawing/2014/main" id="{0C2BE5BA-7167-4D0A-A2D3-B5A7EBB251A0}"/>
                </a:ext>
              </a:extLst>
            </p:cNvPr>
            <p:cNvSpPr/>
            <p:nvPr userDrawn="1"/>
          </p:nvSpPr>
          <p:spPr>
            <a:xfrm>
              <a:off x="2310398" y="2205587"/>
              <a:ext cx="236725" cy="45719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5" name="Group 60">
              <a:extLst>
                <a:ext uri="{FF2B5EF4-FFF2-40B4-BE49-F238E27FC236}">
                  <a16:creationId xmlns:a16="http://schemas.microsoft.com/office/drawing/2014/main" id="{DEE94761-F08C-411E-92F5-94A4A9F63953}"/>
                </a:ext>
              </a:extLst>
            </p:cNvPr>
            <p:cNvGrpSpPr/>
            <p:nvPr userDrawn="1"/>
          </p:nvGrpSpPr>
          <p:grpSpPr>
            <a:xfrm>
              <a:off x="2332851" y="5138854"/>
              <a:ext cx="191820" cy="211002"/>
              <a:chOff x="2453209" y="5151638"/>
              <a:chExt cx="191820" cy="211002"/>
            </a:xfrm>
          </p:grpSpPr>
          <p:sp>
            <p:nvSpPr>
              <p:cNvPr id="6" name="Oval 61">
                <a:extLst>
                  <a:ext uri="{FF2B5EF4-FFF2-40B4-BE49-F238E27FC236}">
                    <a16:creationId xmlns:a16="http://schemas.microsoft.com/office/drawing/2014/main" id="{4AFCDA50-2E11-42B5-B780-32DE53F40798}"/>
                  </a:ext>
                </a:extLst>
              </p:cNvPr>
              <p:cNvSpPr/>
              <p:nvPr userDrawn="1"/>
            </p:nvSpPr>
            <p:spPr>
              <a:xfrm>
                <a:off x="2453209" y="5151638"/>
                <a:ext cx="191820" cy="21100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7" name="Rounded Rectangle 62">
                <a:extLst>
                  <a:ext uri="{FF2B5EF4-FFF2-40B4-BE49-F238E27FC236}">
                    <a16:creationId xmlns:a16="http://schemas.microsoft.com/office/drawing/2014/main" id="{BBF714BD-7EA8-4CDD-96C3-883EA2DD0D6C}"/>
                  </a:ext>
                </a:extLst>
              </p:cNvPr>
              <p:cNvSpPr/>
              <p:nvPr userDrawn="1"/>
            </p:nvSpPr>
            <p:spPr>
              <a:xfrm>
                <a:off x="2505251" y="5208531"/>
                <a:ext cx="87734" cy="97215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grpSp>
        <p:nvGrpSpPr>
          <p:cNvPr id="8" name="Group 51">
            <a:extLst>
              <a:ext uri="{FF2B5EF4-FFF2-40B4-BE49-F238E27FC236}">
                <a16:creationId xmlns:a16="http://schemas.microsoft.com/office/drawing/2014/main" id="{32032593-70A5-4ED1-86D3-FEE66C4BEB96}"/>
              </a:ext>
            </a:extLst>
          </p:cNvPr>
          <p:cNvGrpSpPr/>
          <p:nvPr userDrawn="1"/>
        </p:nvGrpSpPr>
        <p:grpSpPr>
          <a:xfrm>
            <a:off x="3428276" y="1957776"/>
            <a:ext cx="2126862" cy="3673670"/>
            <a:chOff x="1438761" y="2033015"/>
            <a:chExt cx="1980000" cy="3420000"/>
          </a:xfrm>
        </p:grpSpPr>
        <p:sp>
          <p:nvSpPr>
            <p:cNvPr id="9" name="Rounded Rectangle 52">
              <a:extLst>
                <a:ext uri="{FF2B5EF4-FFF2-40B4-BE49-F238E27FC236}">
                  <a16:creationId xmlns:a16="http://schemas.microsoft.com/office/drawing/2014/main" id="{E3B77530-799D-492E-8338-01D56FC3BD56}"/>
                </a:ext>
              </a:extLst>
            </p:cNvPr>
            <p:cNvSpPr/>
            <p:nvPr userDrawn="1"/>
          </p:nvSpPr>
          <p:spPr>
            <a:xfrm>
              <a:off x="1438761" y="2033015"/>
              <a:ext cx="1980000" cy="3420000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Rectangle 53">
              <a:extLst>
                <a:ext uri="{FF2B5EF4-FFF2-40B4-BE49-F238E27FC236}">
                  <a16:creationId xmlns:a16="http://schemas.microsoft.com/office/drawing/2014/main" id="{68998195-F1B1-45FE-ABA1-91E09AA97226}"/>
                </a:ext>
              </a:extLst>
            </p:cNvPr>
            <p:cNvSpPr/>
            <p:nvPr userDrawn="1"/>
          </p:nvSpPr>
          <p:spPr>
            <a:xfrm>
              <a:off x="2310398" y="2205587"/>
              <a:ext cx="236725" cy="45719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11" name="Group 54">
              <a:extLst>
                <a:ext uri="{FF2B5EF4-FFF2-40B4-BE49-F238E27FC236}">
                  <a16:creationId xmlns:a16="http://schemas.microsoft.com/office/drawing/2014/main" id="{F93E3408-54D7-4DC3-8B96-960AECE6A448}"/>
                </a:ext>
              </a:extLst>
            </p:cNvPr>
            <p:cNvGrpSpPr/>
            <p:nvPr userDrawn="1"/>
          </p:nvGrpSpPr>
          <p:grpSpPr>
            <a:xfrm>
              <a:off x="2332851" y="5138854"/>
              <a:ext cx="191820" cy="211002"/>
              <a:chOff x="2453209" y="5151638"/>
              <a:chExt cx="191820" cy="211002"/>
            </a:xfrm>
          </p:grpSpPr>
          <p:sp>
            <p:nvSpPr>
              <p:cNvPr id="12" name="Oval 55">
                <a:extLst>
                  <a:ext uri="{FF2B5EF4-FFF2-40B4-BE49-F238E27FC236}">
                    <a16:creationId xmlns:a16="http://schemas.microsoft.com/office/drawing/2014/main" id="{F9BAFA1E-AE64-4351-B7F7-0D40065FD222}"/>
                  </a:ext>
                </a:extLst>
              </p:cNvPr>
              <p:cNvSpPr/>
              <p:nvPr userDrawn="1"/>
            </p:nvSpPr>
            <p:spPr>
              <a:xfrm>
                <a:off x="2453209" y="5151638"/>
                <a:ext cx="191820" cy="21100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3" name="Rounded Rectangle 56">
                <a:extLst>
                  <a:ext uri="{FF2B5EF4-FFF2-40B4-BE49-F238E27FC236}">
                    <a16:creationId xmlns:a16="http://schemas.microsoft.com/office/drawing/2014/main" id="{4ECD5656-3255-49C7-9627-AEFD2E735DC7}"/>
                  </a:ext>
                </a:extLst>
              </p:cNvPr>
              <p:cNvSpPr/>
              <p:nvPr userDrawn="1"/>
            </p:nvSpPr>
            <p:spPr>
              <a:xfrm>
                <a:off x="2505251" y="5208531"/>
                <a:ext cx="87734" cy="97215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sp>
        <p:nvSpPr>
          <p:cNvPr id="14" name="Picture Placeholder 9">
            <a:extLst>
              <a:ext uri="{FF2B5EF4-FFF2-40B4-BE49-F238E27FC236}">
                <a16:creationId xmlns:a16="http://schemas.microsoft.com/office/drawing/2014/main" id="{E38E2520-FC64-4AE0-A8E6-D2250424489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356027" y="2241136"/>
            <a:ext cx="1060913" cy="290555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53F7F2A9-FB3A-469D-A025-F0EF53225AC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02845" y="2290033"/>
            <a:ext cx="1087042" cy="290555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grpSp>
        <p:nvGrpSpPr>
          <p:cNvPr id="16" name="Group 5">
            <a:extLst>
              <a:ext uri="{FF2B5EF4-FFF2-40B4-BE49-F238E27FC236}">
                <a16:creationId xmlns:a16="http://schemas.microsoft.com/office/drawing/2014/main" id="{CE0A9AE1-D462-4ABF-9729-E8E271CD12A0}"/>
              </a:ext>
            </a:extLst>
          </p:cNvPr>
          <p:cNvGrpSpPr/>
          <p:nvPr userDrawn="1"/>
        </p:nvGrpSpPr>
        <p:grpSpPr>
          <a:xfrm>
            <a:off x="2077784" y="1819949"/>
            <a:ext cx="2304289" cy="3980137"/>
            <a:chOff x="1438761" y="2033015"/>
            <a:chExt cx="1980000" cy="3420000"/>
          </a:xfrm>
        </p:grpSpPr>
        <p:sp>
          <p:nvSpPr>
            <p:cNvPr id="17" name="Rounded Rectangle 41">
              <a:extLst>
                <a:ext uri="{FF2B5EF4-FFF2-40B4-BE49-F238E27FC236}">
                  <a16:creationId xmlns:a16="http://schemas.microsoft.com/office/drawing/2014/main" id="{FECFE306-FB02-4369-B9F4-F163D0F1DA39}"/>
                </a:ext>
              </a:extLst>
            </p:cNvPr>
            <p:cNvSpPr/>
            <p:nvPr userDrawn="1"/>
          </p:nvSpPr>
          <p:spPr>
            <a:xfrm>
              <a:off x="1438761" y="2033015"/>
              <a:ext cx="1980000" cy="3420000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8" name="Rectangle 42">
              <a:extLst>
                <a:ext uri="{FF2B5EF4-FFF2-40B4-BE49-F238E27FC236}">
                  <a16:creationId xmlns:a16="http://schemas.microsoft.com/office/drawing/2014/main" id="{60177CAD-2350-4B3F-A424-4E8BEF4DEFB6}"/>
                </a:ext>
              </a:extLst>
            </p:cNvPr>
            <p:cNvSpPr/>
            <p:nvPr userDrawn="1"/>
          </p:nvSpPr>
          <p:spPr>
            <a:xfrm>
              <a:off x="2310398" y="2205587"/>
              <a:ext cx="236725" cy="45719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19" name="Group 6">
              <a:extLst>
                <a:ext uri="{FF2B5EF4-FFF2-40B4-BE49-F238E27FC236}">
                  <a16:creationId xmlns:a16="http://schemas.microsoft.com/office/drawing/2014/main" id="{DE285963-536D-4D67-BDAD-A913A1868D4D}"/>
                </a:ext>
              </a:extLst>
            </p:cNvPr>
            <p:cNvGrpSpPr/>
            <p:nvPr userDrawn="1"/>
          </p:nvGrpSpPr>
          <p:grpSpPr>
            <a:xfrm>
              <a:off x="2332851" y="5138854"/>
              <a:ext cx="191820" cy="211002"/>
              <a:chOff x="2453209" y="5151638"/>
              <a:chExt cx="191820" cy="211002"/>
            </a:xfrm>
          </p:grpSpPr>
          <p:sp>
            <p:nvSpPr>
              <p:cNvPr id="20" name="Oval 44">
                <a:extLst>
                  <a:ext uri="{FF2B5EF4-FFF2-40B4-BE49-F238E27FC236}">
                    <a16:creationId xmlns:a16="http://schemas.microsoft.com/office/drawing/2014/main" id="{B63BD6C0-18F6-4761-9CE9-FCC79EFA9A05}"/>
                  </a:ext>
                </a:extLst>
              </p:cNvPr>
              <p:cNvSpPr/>
              <p:nvPr userDrawn="1"/>
            </p:nvSpPr>
            <p:spPr>
              <a:xfrm>
                <a:off x="2453209" y="5151638"/>
                <a:ext cx="191820" cy="21100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1" name="Rounded Rectangle 45">
                <a:extLst>
                  <a:ext uri="{FF2B5EF4-FFF2-40B4-BE49-F238E27FC236}">
                    <a16:creationId xmlns:a16="http://schemas.microsoft.com/office/drawing/2014/main" id="{EFAA093E-94D8-4FBC-8C9E-FB5F9E39F6B9}"/>
                  </a:ext>
                </a:extLst>
              </p:cNvPr>
              <p:cNvSpPr/>
              <p:nvPr userDrawn="1"/>
            </p:nvSpPr>
            <p:spPr>
              <a:xfrm>
                <a:off x="2505251" y="5208531"/>
                <a:ext cx="87734" cy="97215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sp>
        <p:nvSpPr>
          <p:cNvPr id="22" name="Picture Placeholder 9">
            <a:extLst>
              <a:ext uri="{FF2B5EF4-FFF2-40B4-BE49-F238E27FC236}">
                <a16:creationId xmlns:a16="http://schemas.microsoft.com/office/drawing/2014/main" id="{1D6A7D47-511A-445A-9ED2-C0B31C62F7F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217448" y="2151585"/>
            <a:ext cx="2023386" cy="314224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B6267096-FAB5-45A6-A9F7-99EC8A46D0C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177E02B4-A751-4DC8-B44F-BB87A3DE0B1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ko-KR" altLang="en-US"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Place Your Picture Here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755354B6-B79C-4894-8DA7-39CD6A2C1092}"/>
              </a:ext>
            </a:extLst>
          </p:cNvPr>
          <p:cNvGrpSpPr/>
          <p:nvPr userDrawn="1"/>
        </p:nvGrpSpPr>
        <p:grpSpPr>
          <a:xfrm>
            <a:off x="174448" y="261016"/>
            <a:ext cx="10410651" cy="5719948"/>
            <a:chOff x="-548507" y="477868"/>
            <a:chExt cx="11570449" cy="6357177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5111F323-B45D-41E2-9C53-E16E5EB8F8BC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893892A-F0E4-4D14-A167-BCF1CBF7BDB9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FCC6224-0FDF-46C8-96CF-4F72EDAA8250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1AD97E8D-9336-40CC-9B22-C9493499CBE8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81E55D7F-EB32-4A92-A342-22641E090850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E3476D76-F8CF-474A-8196-AA1593DB9510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28" name="Rectangle: Rounded Corners 27">
                <a:extLst>
                  <a:ext uri="{FF2B5EF4-FFF2-40B4-BE49-F238E27FC236}">
                    <a16:creationId xmlns:a16="http://schemas.microsoft.com/office/drawing/2014/main" id="{D64DEBF7-D7E9-4EA9-95B1-CB5C57498C17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Rectangle: Rounded Corners 28">
                <a:extLst>
                  <a:ext uri="{FF2B5EF4-FFF2-40B4-BE49-F238E27FC236}">
                    <a16:creationId xmlns:a16="http://schemas.microsoft.com/office/drawing/2014/main" id="{57C714E9-B08A-4559-967D-694DDF7DC284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F6F1BA47-4775-4B74-AC46-BA60D1F27A54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26" name="Rectangle: Rounded Corners 25">
                <a:extLst>
                  <a:ext uri="{FF2B5EF4-FFF2-40B4-BE49-F238E27FC236}">
                    <a16:creationId xmlns:a16="http://schemas.microsoft.com/office/drawing/2014/main" id="{CB9F8B05-FC7A-416E-8EC1-EAEC4BF14C92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Rectangle: Rounded Corners 26">
                <a:extLst>
                  <a:ext uri="{FF2B5EF4-FFF2-40B4-BE49-F238E27FC236}">
                    <a16:creationId xmlns:a16="http://schemas.microsoft.com/office/drawing/2014/main" id="{2A2811C3-1763-452B-92E6-FA3B089CBCFA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D8CBDB5-CC23-4B26-91B5-BAF08E69497A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2115A9E9-2E59-4B6C-9C89-677AEDCCBEB1}"/>
              </a:ext>
            </a:extLst>
          </p:cNvPr>
          <p:cNvGrpSpPr/>
          <p:nvPr userDrawn="1"/>
        </p:nvGrpSpPr>
        <p:grpSpPr>
          <a:xfrm>
            <a:off x="301857" y="4848223"/>
            <a:ext cx="11611697" cy="1997448"/>
            <a:chOff x="3271130" y="4981887"/>
            <a:chExt cx="8577971" cy="1475586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1A89FA44-0A14-4CB4-A951-AC26B5A2EA51}"/>
                </a:ext>
              </a:extLst>
            </p:cNvPr>
            <p:cNvGrpSpPr/>
            <p:nvPr userDrawn="1"/>
          </p:nvGrpSpPr>
          <p:grpSpPr>
            <a:xfrm>
              <a:off x="10175667" y="4981887"/>
              <a:ext cx="1673434" cy="1352946"/>
              <a:chOff x="8851691" y="3742138"/>
              <a:chExt cx="2515051" cy="2033381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4" name="Freeform: Shape 3">
                <a:extLst>
                  <a:ext uri="{FF2B5EF4-FFF2-40B4-BE49-F238E27FC236}">
                    <a16:creationId xmlns:a16="http://schemas.microsoft.com/office/drawing/2014/main" id="{9AC13CF9-1A01-472C-B184-B8D1FDFE8382}"/>
                  </a:ext>
                </a:extLst>
              </p:cNvPr>
              <p:cNvSpPr/>
              <p:nvPr/>
            </p:nvSpPr>
            <p:spPr>
              <a:xfrm>
                <a:off x="8851691" y="3742138"/>
                <a:ext cx="2501423" cy="2033381"/>
              </a:xfrm>
              <a:custGeom>
                <a:avLst/>
                <a:gdLst>
                  <a:gd name="connsiteX0" fmla="*/ 3817888 w 3831088"/>
                  <a:gd name="connsiteY0" fmla="*/ 722004 h 3114252"/>
                  <a:gd name="connsiteX1" fmla="*/ 3452269 w 3831088"/>
                  <a:gd name="connsiteY1" fmla="*/ 280008 h 3114252"/>
                  <a:gd name="connsiteX2" fmla="*/ 2264893 w 3831088"/>
                  <a:gd name="connsiteY2" fmla="*/ 2082 h 3114252"/>
                  <a:gd name="connsiteX3" fmla="*/ 1600132 w 3831088"/>
                  <a:gd name="connsiteY3" fmla="*/ 195852 h 3114252"/>
                  <a:gd name="connsiteX4" fmla="*/ 1027306 w 3831088"/>
                  <a:gd name="connsiteY4" fmla="*/ 642091 h 3114252"/>
                  <a:gd name="connsiteX5" fmla="*/ 513884 w 3831088"/>
                  <a:gd name="connsiteY5" fmla="*/ 1130054 h 3114252"/>
                  <a:gd name="connsiteX6" fmla="*/ 66231 w 3831088"/>
                  <a:gd name="connsiteY6" fmla="*/ 1725510 h 3114252"/>
                  <a:gd name="connsiteX7" fmla="*/ 25921 w 3831088"/>
                  <a:gd name="connsiteY7" fmla="*/ 2132146 h 3114252"/>
                  <a:gd name="connsiteX8" fmla="*/ 907790 w 3831088"/>
                  <a:gd name="connsiteY8" fmla="*/ 2922787 h 3114252"/>
                  <a:gd name="connsiteX9" fmla="*/ 1745106 w 3831088"/>
                  <a:gd name="connsiteY9" fmla="*/ 3109486 h 3114252"/>
                  <a:gd name="connsiteX10" fmla="*/ 2197710 w 3831088"/>
                  <a:gd name="connsiteY10" fmla="*/ 2873283 h 3114252"/>
                  <a:gd name="connsiteX11" fmla="*/ 2551306 w 3831088"/>
                  <a:gd name="connsiteY11" fmla="*/ 2477255 h 3114252"/>
                  <a:gd name="connsiteX12" fmla="*/ 3064728 w 3831088"/>
                  <a:gd name="connsiteY12" fmla="*/ 1989293 h 3114252"/>
                  <a:gd name="connsiteX13" fmla="*/ 3629068 w 3831088"/>
                  <a:gd name="connsiteY13" fmla="*/ 1458898 h 3114252"/>
                  <a:gd name="connsiteX14" fmla="*/ 3817888 w 3831088"/>
                  <a:gd name="connsiteY14" fmla="*/ 1005588 h 3114252"/>
                  <a:gd name="connsiteX15" fmla="*/ 3817888 w 3831088"/>
                  <a:gd name="connsiteY15" fmla="*/ 722004 h 3114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831088" h="3114252">
                    <a:moveTo>
                      <a:pt x="3817888" y="722004"/>
                    </a:moveTo>
                    <a:cubicBezTo>
                      <a:pt x="3782528" y="565714"/>
                      <a:pt x="3521574" y="325976"/>
                      <a:pt x="3452269" y="280008"/>
                    </a:cubicBezTo>
                    <a:cubicBezTo>
                      <a:pt x="3124839" y="63607"/>
                      <a:pt x="2569693" y="-14184"/>
                      <a:pt x="2264893" y="2082"/>
                    </a:cubicBezTo>
                    <a:cubicBezTo>
                      <a:pt x="2037176" y="14104"/>
                      <a:pt x="1734498" y="94724"/>
                      <a:pt x="1600132" y="195852"/>
                    </a:cubicBezTo>
                    <a:cubicBezTo>
                      <a:pt x="1465765" y="296981"/>
                      <a:pt x="1179352" y="499238"/>
                      <a:pt x="1027306" y="642091"/>
                    </a:cubicBezTo>
                    <a:cubicBezTo>
                      <a:pt x="875259" y="784944"/>
                      <a:pt x="615719" y="1020439"/>
                      <a:pt x="513884" y="1130054"/>
                    </a:cubicBezTo>
                    <a:cubicBezTo>
                      <a:pt x="419827" y="1231182"/>
                      <a:pt x="105127" y="1612359"/>
                      <a:pt x="66231" y="1725510"/>
                    </a:cubicBezTo>
                    <a:cubicBezTo>
                      <a:pt x="20263" y="1859169"/>
                      <a:pt x="-32776" y="2005558"/>
                      <a:pt x="25921" y="2132146"/>
                    </a:cubicBezTo>
                    <a:cubicBezTo>
                      <a:pt x="168774" y="2511201"/>
                      <a:pt x="751501" y="2843581"/>
                      <a:pt x="907790" y="2922787"/>
                    </a:cubicBezTo>
                    <a:cubicBezTo>
                      <a:pt x="1086002" y="3012600"/>
                      <a:pt x="1487688" y="3140602"/>
                      <a:pt x="1745106" y="3109486"/>
                    </a:cubicBezTo>
                    <a:cubicBezTo>
                      <a:pt x="1995453" y="3079076"/>
                      <a:pt x="2046370" y="3016843"/>
                      <a:pt x="2197710" y="2873283"/>
                    </a:cubicBezTo>
                    <a:cubicBezTo>
                      <a:pt x="2349049" y="2729723"/>
                      <a:pt x="2399967" y="2662540"/>
                      <a:pt x="2551306" y="2477255"/>
                    </a:cubicBezTo>
                    <a:cubicBezTo>
                      <a:pt x="2702645" y="2291971"/>
                      <a:pt x="2904902" y="2089714"/>
                      <a:pt x="3064728" y="1989293"/>
                    </a:cubicBezTo>
                    <a:cubicBezTo>
                      <a:pt x="3224553" y="1888164"/>
                      <a:pt x="3471363" y="1666106"/>
                      <a:pt x="3629068" y="1458898"/>
                    </a:cubicBezTo>
                    <a:cubicBezTo>
                      <a:pt x="3755654" y="1293415"/>
                      <a:pt x="3817888" y="1005588"/>
                      <a:pt x="3817888" y="1005588"/>
                    </a:cubicBezTo>
                    <a:cubicBezTo>
                      <a:pt x="3817888" y="1005588"/>
                      <a:pt x="3847589" y="852127"/>
                      <a:pt x="3817888" y="722004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" name="Freeform: Shape 4">
                <a:extLst>
                  <a:ext uri="{FF2B5EF4-FFF2-40B4-BE49-F238E27FC236}">
                    <a16:creationId xmlns:a16="http://schemas.microsoft.com/office/drawing/2014/main" id="{9D74CBBF-AD6A-40B7-ACD4-D206157081B0}"/>
                  </a:ext>
                </a:extLst>
              </p:cNvPr>
              <p:cNvSpPr/>
              <p:nvPr/>
            </p:nvSpPr>
            <p:spPr>
              <a:xfrm>
                <a:off x="8851691" y="4222145"/>
                <a:ext cx="1229006" cy="1229348"/>
              </a:xfrm>
              <a:custGeom>
                <a:avLst/>
                <a:gdLst>
                  <a:gd name="connsiteX0" fmla="*/ 1040743 w 1882301"/>
                  <a:gd name="connsiteY0" fmla="*/ 1158660 h 1882825"/>
                  <a:gd name="connsiteX1" fmla="*/ 1544970 w 1882301"/>
                  <a:gd name="connsiteY1" fmla="*/ 517237 h 1882825"/>
                  <a:gd name="connsiteX2" fmla="*/ 1882302 w 1882301"/>
                  <a:gd name="connsiteY2" fmla="*/ 8765 h 1882825"/>
                  <a:gd name="connsiteX3" fmla="*/ 1492638 w 1882301"/>
                  <a:gd name="connsiteY3" fmla="*/ 143839 h 1882825"/>
                  <a:gd name="connsiteX4" fmla="*/ 1486981 w 1882301"/>
                  <a:gd name="connsiteY4" fmla="*/ 149497 h 1882825"/>
                  <a:gd name="connsiteX5" fmla="*/ 1482030 w 1882301"/>
                  <a:gd name="connsiteY5" fmla="*/ 143132 h 1882825"/>
                  <a:gd name="connsiteX6" fmla="*/ 915569 w 1882301"/>
                  <a:gd name="connsiteY6" fmla="*/ 12301 h 1882825"/>
                  <a:gd name="connsiteX7" fmla="*/ 513884 w 1882301"/>
                  <a:gd name="connsiteY7" fmla="*/ 395600 h 1882825"/>
                  <a:gd name="connsiteX8" fmla="*/ 66231 w 1882301"/>
                  <a:gd name="connsiteY8" fmla="*/ 991056 h 1882825"/>
                  <a:gd name="connsiteX9" fmla="*/ 25921 w 1882301"/>
                  <a:gd name="connsiteY9" fmla="*/ 1397692 h 1882825"/>
                  <a:gd name="connsiteX10" fmla="*/ 375274 w 1882301"/>
                  <a:gd name="connsiteY10" fmla="*/ 1727950 h 1882825"/>
                  <a:gd name="connsiteX11" fmla="*/ 673710 w 1882301"/>
                  <a:gd name="connsiteY11" fmla="*/ 1882826 h 1882825"/>
                  <a:gd name="connsiteX12" fmla="*/ 937492 w 1882301"/>
                  <a:gd name="connsiteY12" fmla="*/ 1276762 h 1882825"/>
                  <a:gd name="connsiteX13" fmla="*/ 1040743 w 1882301"/>
                  <a:gd name="connsiteY13" fmla="*/ 1158660 h 1882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882301" h="1882825">
                    <a:moveTo>
                      <a:pt x="1040743" y="1158660"/>
                    </a:moveTo>
                    <a:cubicBezTo>
                      <a:pt x="1044986" y="1153710"/>
                      <a:pt x="1503246" y="603514"/>
                      <a:pt x="1544970" y="517237"/>
                    </a:cubicBezTo>
                    <a:cubicBezTo>
                      <a:pt x="1584573" y="435202"/>
                      <a:pt x="1839162" y="70998"/>
                      <a:pt x="1882302" y="8765"/>
                    </a:cubicBezTo>
                    <a:cubicBezTo>
                      <a:pt x="1718233" y="-28716"/>
                      <a:pt x="1580330" y="61098"/>
                      <a:pt x="1492638" y="143839"/>
                    </a:cubicBezTo>
                    <a:lnTo>
                      <a:pt x="1486981" y="149497"/>
                    </a:lnTo>
                    <a:lnTo>
                      <a:pt x="1482030" y="143132"/>
                    </a:lnTo>
                    <a:cubicBezTo>
                      <a:pt x="1443135" y="87971"/>
                      <a:pt x="1063373" y="29981"/>
                      <a:pt x="915569" y="12301"/>
                    </a:cubicBezTo>
                    <a:cubicBezTo>
                      <a:pt x="769888" y="147375"/>
                      <a:pt x="593796" y="310029"/>
                      <a:pt x="513884" y="395600"/>
                    </a:cubicBezTo>
                    <a:cubicBezTo>
                      <a:pt x="419827" y="496728"/>
                      <a:pt x="105127" y="877905"/>
                      <a:pt x="66231" y="991056"/>
                    </a:cubicBezTo>
                    <a:cubicBezTo>
                      <a:pt x="20263" y="1124715"/>
                      <a:pt x="-32776" y="1271104"/>
                      <a:pt x="25921" y="1397692"/>
                    </a:cubicBezTo>
                    <a:cubicBezTo>
                      <a:pt x="84618" y="1524279"/>
                      <a:pt x="257173" y="1655817"/>
                      <a:pt x="375274" y="1727950"/>
                    </a:cubicBezTo>
                    <a:cubicBezTo>
                      <a:pt x="455894" y="1777454"/>
                      <a:pt x="563388" y="1831908"/>
                      <a:pt x="673710" y="1882826"/>
                    </a:cubicBezTo>
                    <a:cubicBezTo>
                      <a:pt x="702704" y="1725122"/>
                      <a:pt x="896475" y="1331216"/>
                      <a:pt x="937492" y="1276762"/>
                    </a:cubicBezTo>
                    <a:cubicBezTo>
                      <a:pt x="979923" y="1220186"/>
                      <a:pt x="1040035" y="1159368"/>
                      <a:pt x="1040743" y="1158660"/>
                    </a:cubicBezTo>
                    <a:close/>
                  </a:path>
                </a:pathLst>
              </a:custGeom>
              <a:solidFill>
                <a:schemeClr val="accent3">
                  <a:lumMod val="60000"/>
                  <a:lumOff val="40000"/>
                </a:schemeClr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" name="Freeform: Shape 5">
                <a:extLst>
                  <a:ext uri="{FF2B5EF4-FFF2-40B4-BE49-F238E27FC236}">
                    <a16:creationId xmlns:a16="http://schemas.microsoft.com/office/drawing/2014/main" id="{86B9B8EF-AF25-4F44-A25C-1149326B2BD6}"/>
                  </a:ext>
                </a:extLst>
              </p:cNvPr>
              <p:cNvSpPr/>
              <p:nvPr/>
            </p:nvSpPr>
            <p:spPr>
              <a:xfrm>
                <a:off x="9295730" y="4230177"/>
                <a:ext cx="1386621" cy="1393929"/>
              </a:xfrm>
              <a:custGeom>
                <a:avLst/>
                <a:gdLst>
                  <a:gd name="connsiteX0" fmla="*/ 1260924 w 2123698"/>
                  <a:gd name="connsiteY0" fmla="*/ 313286 h 2134891"/>
                  <a:gd name="connsiteX1" fmla="*/ 1253852 w 2123698"/>
                  <a:gd name="connsiteY1" fmla="*/ 310458 h 2134891"/>
                  <a:gd name="connsiteX2" fmla="*/ 1256681 w 2123698"/>
                  <a:gd name="connsiteY2" fmla="*/ 303386 h 2134891"/>
                  <a:gd name="connsiteX3" fmla="*/ 1261631 w 2123698"/>
                  <a:gd name="connsiteY3" fmla="*/ 292071 h 2134891"/>
                  <a:gd name="connsiteX4" fmla="*/ 1292041 w 2123698"/>
                  <a:gd name="connsiteY4" fmla="*/ 71426 h 2134891"/>
                  <a:gd name="connsiteX5" fmla="*/ 1216371 w 2123698"/>
                  <a:gd name="connsiteY5" fmla="*/ 0 h 2134891"/>
                  <a:gd name="connsiteX6" fmla="*/ 877626 w 2123698"/>
                  <a:gd name="connsiteY6" fmla="*/ 510593 h 2134891"/>
                  <a:gd name="connsiteX7" fmla="*/ 371276 w 2123698"/>
                  <a:gd name="connsiteY7" fmla="*/ 1155553 h 2134891"/>
                  <a:gd name="connsiteX8" fmla="*/ 268733 w 2123698"/>
                  <a:gd name="connsiteY8" fmla="*/ 1272239 h 2134891"/>
                  <a:gd name="connsiteX9" fmla="*/ 7072 w 2123698"/>
                  <a:gd name="connsiteY9" fmla="*/ 1874060 h 2134891"/>
                  <a:gd name="connsiteX10" fmla="*/ 0 w 2123698"/>
                  <a:gd name="connsiteY10" fmla="*/ 1872646 h 2134891"/>
                  <a:gd name="connsiteX11" fmla="*/ 438459 w 2123698"/>
                  <a:gd name="connsiteY11" fmla="*/ 2050151 h 2134891"/>
                  <a:gd name="connsiteX12" fmla="*/ 1079883 w 2123698"/>
                  <a:gd name="connsiteY12" fmla="*/ 2116627 h 2134891"/>
                  <a:gd name="connsiteX13" fmla="*/ 1440551 w 2123698"/>
                  <a:gd name="connsiteY13" fmla="*/ 1869110 h 2134891"/>
                  <a:gd name="connsiteX14" fmla="*/ 2023985 w 2123698"/>
                  <a:gd name="connsiteY14" fmla="*/ 988655 h 2134891"/>
                  <a:gd name="connsiteX15" fmla="*/ 2123699 w 2123698"/>
                  <a:gd name="connsiteY15" fmla="*/ 858532 h 2134891"/>
                  <a:gd name="connsiteX16" fmla="*/ 1260924 w 2123698"/>
                  <a:gd name="connsiteY16" fmla="*/ 313286 h 21348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123698" h="2134891">
                    <a:moveTo>
                      <a:pt x="1260924" y="313286"/>
                    </a:moveTo>
                    <a:lnTo>
                      <a:pt x="1253852" y="310458"/>
                    </a:lnTo>
                    <a:lnTo>
                      <a:pt x="1256681" y="303386"/>
                    </a:lnTo>
                    <a:cubicBezTo>
                      <a:pt x="1258095" y="300557"/>
                      <a:pt x="1259510" y="297021"/>
                      <a:pt x="1261631" y="292071"/>
                    </a:cubicBezTo>
                    <a:cubicBezTo>
                      <a:pt x="1278604" y="253175"/>
                      <a:pt x="1324571" y="148510"/>
                      <a:pt x="1292041" y="71426"/>
                    </a:cubicBezTo>
                    <a:cubicBezTo>
                      <a:pt x="1278604" y="39603"/>
                      <a:pt x="1253145" y="15558"/>
                      <a:pt x="1216371" y="0"/>
                    </a:cubicBezTo>
                    <a:cubicBezTo>
                      <a:pt x="1183840" y="46675"/>
                      <a:pt x="916521" y="428559"/>
                      <a:pt x="877626" y="510593"/>
                    </a:cubicBezTo>
                    <a:cubicBezTo>
                      <a:pt x="835194" y="598992"/>
                      <a:pt x="389663" y="1132922"/>
                      <a:pt x="371276" y="1155553"/>
                    </a:cubicBezTo>
                    <a:cubicBezTo>
                      <a:pt x="370568" y="1156967"/>
                      <a:pt x="310457" y="1216371"/>
                      <a:pt x="268733" y="1272239"/>
                    </a:cubicBezTo>
                    <a:cubicBezTo>
                      <a:pt x="228423" y="1325986"/>
                      <a:pt x="35360" y="1718478"/>
                      <a:pt x="7072" y="1874060"/>
                    </a:cubicBezTo>
                    <a:lnTo>
                      <a:pt x="0" y="1872646"/>
                    </a:lnTo>
                    <a:cubicBezTo>
                      <a:pt x="169018" y="1950437"/>
                      <a:pt x="342988" y="2020449"/>
                      <a:pt x="438459" y="2050151"/>
                    </a:cubicBezTo>
                    <a:cubicBezTo>
                      <a:pt x="606771" y="2103191"/>
                      <a:pt x="894599" y="2166838"/>
                      <a:pt x="1079883" y="2116627"/>
                    </a:cubicBezTo>
                    <a:cubicBezTo>
                      <a:pt x="1168989" y="2092583"/>
                      <a:pt x="1310427" y="1991454"/>
                      <a:pt x="1440551" y="1869110"/>
                    </a:cubicBezTo>
                    <a:cubicBezTo>
                      <a:pt x="1695140" y="1628664"/>
                      <a:pt x="1879010" y="1207885"/>
                      <a:pt x="2023985" y="988655"/>
                    </a:cubicBezTo>
                    <a:cubicBezTo>
                      <a:pt x="2050859" y="947638"/>
                      <a:pt x="2084803" y="903792"/>
                      <a:pt x="2123699" y="858532"/>
                    </a:cubicBezTo>
                    <a:cubicBezTo>
                      <a:pt x="2034593" y="741138"/>
                      <a:pt x="1751716" y="490792"/>
                      <a:pt x="1260924" y="313286"/>
                    </a:cubicBezTo>
                    <a:close/>
                  </a:path>
                </a:pathLst>
              </a:custGeom>
              <a:solidFill>
                <a:schemeClr val="accent3">
                  <a:lumMod val="60000"/>
                  <a:lumOff val="40000"/>
                </a:schemeClr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41BF2991-B5E8-4B3E-B29F-CBB90B845EE5}"/>
                  </a:ext>
                </a:extLst>
              </p:cNvPr>
              <p:cNvSpPr/>
              <p:nvPr/>
            </p:nvSpPr>
            <p:spPr>
              <a:xfrm>
                <a:off x="9450699" y="4367989"/>
                <a:ext cx="532569" cy="691021"/>
              </a:xfrm>
              <a:custGeom>
                <a:avLst/>
                <a:gdLst>
                  <a:gd name="connsiteX0" fmla="*/ 123323 w 815663"/>
                  <a:gd name="connsiteY0" fmla="*/ 935292 h 1058343"/>
                  <a:gd name="connsiteX1" fmla="*/ 627551 w 815663"/>
                  <a:gd name="connsiteY1" fmla="*/ 293869 h 1058343"/>
                  <a:gd name="connsiteX2" fmla="*/ 815664 w 815663"/>
                  <a:gd name="connsiteY2" fmla="*/ 1798 h 1058343"/>
                  <a:gd name="connsiteX3" fmla="*/ 263346 w 815663"/>
                  <a:gd name="connsiteY3" fmla="*/ 411970 h 1058343"/>
                  <a:gd name="connsiteX4" fmla="*/ 16536 w 815663"/>
                  <a:gd name="connsiteY4" fmla="*/ 1058344 h 1058343"/>
                  <a:gd name="connsiteX5" fmla="*/ 20072 w 815663"/>
                  <a:gd name="connsiteY5" fmla="*/ 1053393 h 1058343"/>
                  <a:gd name="connsiteX6" fmla="*/ 123323 w 815663"/>
                  <a:gd name="connsiteY6" fmla="*/ 935292 h 10583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15663" h="1058343">
                    <a:moveTo>
                      <a:pt x="123323" y="935292"/>
                    </a:moveTo>
                    <a:cubicBezTo>
                      <a:pt x="127566" y="930342"/>
                      <a:pt x="585826" y="380146"/>
                      <a:pt x="627551" y="293869"/>
                    </a:cubicBezTo>
                    <a:cubicBezTo>
                      <a:pt x="648766" y="249316"/>
                      <a:pt x="735044" y="119899"/>
                      <a:pt x="815664" y="1798"/>
                    </a:cubicBezTo>
                    <a:cubicBezTo>
                      <a:pt x="696149" y="-19418"/>
                      <a:pt x="464189" y="148894"/>
                      <a:pt x="263346" y="411970"/>
                    </a:cubicBezTo>
                    <a:cubicBezTo>
                      <a:pt x="58968" y="679289"/>
                      <a:pt x="-42160" y="952972"/>
                      <a:pt x="16536" y="1058344"/>
                    </a:cubicBezTo>
                    <a:cubicBezTo>
                      <a:pt x="17951" y="1056222"/>
                      <a:pt x="19365" y="1054808"/>
                      <a:pt x="20072" y="1053393"/>
                    </a:cubicBezTo>
                    <a:cubicBezTo>
                      <a:pt x="62504" y="996111"/>
                      <a:pt x="122615" y="935999"/>
                      <a:pt x="123323" y="935292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7050C9E6-EBE9-4CA4-AAE4-EB0F65D5BB9B}"/>
                  </a:ext>
                </a:extLst>
              </p:cNvPr>
              <p:cNvSpPr/>
              <p:nvPr/>
            </p:nvSpPr>
            <p:spPr>
              <a:xfrm>
                <a:off x="9467038" y="4371471"/>
                <a:ext cx="566871" cy="716446"/>
              </a:xfrm>
              <a:custGeom>
                <a:avLst/>
                <a:gdLst>
                  <a:gd name="connsiteX0" fmla="*/ 14144 w 868199"/>
                  <a:gd name="connsiteY0" fmla="*/ 1079176 h 1097283"/>
                  <a:gd name="connsiteX1" fmla="*/ 604650 w 868199"/>
                  <a:gd name="connsiteY1" fmla="*/ 685270 h 1097283"/>
                  <a:gd name="connsiteX2" fmla="*/ 828829 w 868199"/>
                  <a:gd name="connsiteY2" fmla="*/ 12022 h 1097283"/>
                  <a:gd name="connsiteX3" fmla="*/ 805493 w 868199"/>
                  <a:gd name="connsiteY3" fmla="*/ 0 h 1097283"/>
                  <a:gd name="connsiteX4" fmla="*/ 615258 w 868199"/>
                  <a:gd name="connsiteY4" fmla="*/ 294899 h 1097283"/>
                  <a:gd name="connsiteX5" fmla="*/ 108908 w 868199"/>
                  <a:gd name="connsiteY5" fmla="*/ 939859 h 1097283"/>
                  <a:gd name="connsiteX6" fmla="*/ 6365 w 868199"/>
                  <a:gd name="connsiteY6" fmla="*/ 1056546 h 1097283"/>
                  <a:gd name="connsiteX7" fmla="*/ 0 w 868199"/>
                  <a:gd name="connsiteY7" fmla="*/ 1065739 h 1097283"/>
                  <a:gd name="connsiteX8" fmla="*/ 14144 w 868199"/>
                  <a:gd name="connsiteY8" fmla="*/ 1079176 h 10972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68199" h="1097283">
                    <a:moveTo>
                      <a:pt x="14144" y="1079176"/>
                    </a:moveTo>
                    <a:cubicBezTo>
                      <a:pt x="115272" y="1156260"/>
                      <a:pt x="379762" y="980169"/>
                      <a:pt x="604650" y="685270"/>
                    </a:cubicBezTo>
                    <a:cubicBezTo>
                      <a:pt x="829536" y="390370"/>
                      <a:pt x="929958" y="89106"/>
                      <a:pt x="828829" y="12022"/>
                    </a:cubicBezTo>
                    <a:cubicBezTo>
                      <a:pt x="821757" y="6365"/>
                      <a:pt x="813979" y="2829"/>
                      <a:pt x="805493" y="0"/>
                    </a:cubicBezTo>
                    <a:cubicBezTo>
                      <a:pt x="724165" y="118808"/>
                      <a:pt x="636473" y="250346"/>
                      <a:pt x="615258" y="294899"/>
                    </a:cubicBezTo>
                    <a:cubicBezTo>
                      <a:pt x="572826" y="383298"/>
                      <a:pt x="127295" y="917229"/>
                      <a:pt x="108908" y="939859"/>
                    </a:cubicBezTo>
                    <a:cubicBezTo>
                      <a:pt x="108200" y="941273"/>
                      <a:pt x="48089" y="1000677"/>
                      <a:pt x="6365" y="1056546"/>
                    </a:cubicBezTo>
                    <a:cubicBezTo>
                      <a:pt x="4243" y="1058667"/>
                      <a:pt x="2121" y="1062203"/>
                      <a:pt x="0" y="1065739"/>
                    </a:cubicBezTo>
                    <a:cubicBezTo>
                      <a:pt x="4243" y="1070690"/>
                      <a:pt x="8486" y="1075640"/>
                      <a:pt x="14144" y="1079176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1B909C7B-7870-4D06-9D90-8C2B224F4B8D}"/>
                  </a:ext>
                </a:extLst>
              </p:cNvPr>
              <p:cNvSpPr/>
              <p:nvPr/>
            </p:nvSpPr>
            <p:spPr>
              <a:xfrm>
                <a:off x="9458264" y="3742138"/>
                <a:ext cx="1908478" cy="1041671"/>
              </a:xfrm>
              <a:custGeom>
                <a:avLst/>
                <a:gdLst>
                  <a:gd name="connsiteX0" fmla="*/ 2888882 w 2922955"/>
                  <a:gd name="connsiteY0" fmla="*/ 722004 h 1595386"/>
                  <a:gd name="connsiteX1" fmla="*/ 2523264 w 2922955"/>
                  <a:gd name="connsiteY1" fmla="*/ 280008 h 1595386"/>
                  <a:gd name="connsiteX2" fmla="*/ 1335887 w 2922955"/>
                  <a:gd name="connsiteY2" fmla="*/ 2082 h 1595386"/>
                  <a:gd name="connsiteX3" fmla="*/ 671126 w 2922955"/>
                  <a:gd name="connsiteY3" fmla="*/ 195852 h 1595386"/>
                  <a:gd name="connsiteX4" fmla="*/ 98300 w 2922955"/>
                  <a:gd name="connsiteY4" fmla="*/ 642091 h 1595386"/>
                  <a:gd name="connsiteX5" fmla="*/ 0 w 2922955"/>
                  <a:gd name="connsiteY5" fmla="*/ 734026 h 1595386"/>
                  <a:gd name="connsiteX6" fmla="*/ 559389 w 2922955"/>
                  <a:gd name="connsiteY6" fmla="*/ 863442 h 1595386"/>
                  <a:gd name="connsiteX7" fmla="*/ 967440 w 2922955"/>
                  <a:gd name="connsiteY7" fmla="*/ 732612 h 1595386"/>
                  <a:gd name="connsiteX8" fmla="*/ 968147 w 2922955"/>
                  <a:gd name="connsiteY8" fmla="*/ 732612 h 1595386"/>
                  <a:gd name="connsiteX9" fmla="*/ 1057253 w 2922955"/>
                  <a:gd name="connsiteY9" fmla="*/ 813939 h 1595386"/>
                  <a:gd name="connsiteX10" fmla="*/ 1026136 w 2922955"/>
                  <a:gd name="connsiteY10" fmla="*/ 1045898 h 1595386"/>
                  <a:gd name="connsiteX11" fmla="*/ 1024722 w 2922955"/>
                  <a:gd name="connsiteY11" fmla="*/ 1050141 h 1595386"/>
                  <a:gd name="connsiteX12" fmla="*/ 1884668 w 2922955"/>
                  <a:gd name="connsiteY12" fmla="*/ 1595386 h 1595386"/>
                  <a:gd name="connsiteX13" fmla="*/ 2581960 w 2922955"/>
                  <a:gd name="connsiteY13" fmla="*/ 1103888 h 1595386"/>
                  <a:gd name="connsiteX14" fmla="*/ 2888882 w 2922955"/>
                  <a:gd name="connsiteY14" fmla="*/ 722004 h 15953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922955" h="1595386">
                    <a:moveTo>
                      <a:pt x="2888882" y="722004"/>
                    </a:moveTo>
                    <a:cubicBezTo>
                      <a:pt x="2853522" y="565714"/>
                      <a:pt x="2592568" y="325976"/>
                      <a:pt x="2523264" y="280008"/>
                    </a:cubicBezTo>
                    <a:cubicBezTo>
                      <a:pt x="2195833" y="63607"/>
                      <a:pt x="1640687" y="-14184"/>
                      <a:pt x="1335887" y="2082"/>
                    </a:cubicBezTo>
                    <a:cubicBezTo>
                      <a:pt x="1108170" y="14104"/>
                      <a:pt x="805493" y="94724"/>
                      <a:pt x="671126" y="195852"/>
                    </a:cubicBezTo>
                    <a:cubicBezTo>
                      <a:pt x="536759" y="296981"/>
                      <a:pt x="250346" y="499238"/>
                      <a:pt x="98300" y="642091"/>
                    </a:cubicBezTo>
                    <a:cubicBezTo>
                      <a:pt x="68597" y="669671"/>
                      <a:pt x="35360" y="701495"/>
                      <a:pt x="0" y="734026"/>
                    </a:cubicBezTo>
                    <a:cubicBezTo>
                      <a:pt x="85570" y="744634"/>
                      <a:pt x="492206" y="799795"/>
                      <a:pt x="559389" y="863442"/>
                    </a:cubicBezTo>
                    <a:cubicBezTo>
                      <a:pt x="652031" y="777872"/>
                      <a:pt x="796299" y="688058"/>
                      <a:pt x="967440" y="732612"/>
                    </a:cubicBezTo>
                    <a:lnTo>
                      <a:pt x="968147" y="732612"/>
                    </a:lnTo>
                    <a:cubicBezTo>
                      <a:pt x="1011992" y="749584"/>
                      <a:pt x="1041695" y="777165"/>
                      <a:pt x="1057253" y="813939"/>
                    </a:cubicBezTo>
                    <a:cubicBezTo>
                      <a:pt x="1091906" y="896680"/>
                      <a:pt x="1044523" y="1004881"/>
                      <a:pt x="1026136" y="1045898"/>
                    </a:cubicBezTo>
                    <a:cubicBezTo>
                      <a:pt x="1025429" y="1047312"/>
                      <a:pt x="1024722" y="1048727"/>
                      <a:pt x="1024722" y="1050141"/>
                    </a:cubicBezTo>
                    <a:cubicBezTo>
                      <a:pt x="1510563" y="1226939"/>
                      <a:pt x="1792733" y="1476578"/>
                      <a:pt x="1884668" y="1595386"/>
                    </a:cubicBezTo>
                    <a:cubicBezTo>
                      <a:pt x="2068538" y="1384643"/>
                      <a:pt x="2355658" y="1155513"/>
                      <a:pt x="2581960" y="1103888"/>
                    </a:cubicBezTo>
                    <a:cubicBezTo>
                      <a:pt x="3009105" y="1004881"/>
                      <a:pt x="2930606" y="906581"/>
                      <a:pt x="2888882" y="722004"/>
                    </a:cubicBezTo>
                    <a:close/>
                  </a:path>
                </a:pathLst>
              </a:custGeom>
              <a:solidFill>
                <a:schemeClr val="accent3">
                  <a:lumMod val="60000"/>
                  <a:lumOff val="40000"/>
                </a:schemeClr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5FBEC56A-6BE5-448F-9565-A0BBE2CA940F}"/>
                  </a:ext>
                </a:extLst>
              </p:cNvPr>
              <p:cNvSpPr/>
              <p:nvPr/>
            </p:nvSpPr>
            <p:spPr>
              <a:xfrm>
                <a:off x="9291574" y="5451032"/>
                <a:ext cx="4617" cy="1846"/>
              </a:xfrm>
              <a:custGeom>
                <a:avLst/>
                <a:gdLst>
                  <a:gd name="connsiteX0" fmla="*/ 0 w 7071"/>
                  <a:gd name="connsiteY0" fmla="*/ 1414 h 2828"/>
                  <a:gd name="connsiteX1" fmla="*/ 7072 w 7071"/>
                  <a:gd name="connsiteY1" fmla="*/ 2829 h 2828"/>
                  <a:gd name="connsiteX2" fmla="*/ 707 w 7071"/>
                  <a:gd name="connsiteY2" fmla="*/ 0 h 2828"/>
                  <a:gd name="connsiteX3" fmla="*/ 0 w 7071"/>
                  <a:gd name="connsiteY3" fmla="*/ 1414 h 28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071" h="2828">
                    <a:moveTo>
                      <a:pt x="0" y="1414"/>
                    </a:moveTo>
                    <a:lnTo>
                      <a:pt x="7072" y="2829"/>
                    </a:lnTo>
                    <a:cubicBezTo>
                      <a:pt x="4950" y="2121"/>
                      <a:pt x="2829" y="707"/>
                      <a:pt x="707" y="0"/>
                    </a:cubicBezTo>
                    <a:cubicBezTo>
                      <a:pt x="0" y="707"/>
                      <a:pt x="0" y="1414"/>
                      <a:pt x="0" y="1414"/>
                    </a:cubicBezTo>
                    <a:close/>
                  </a:path>
                </a:pathLst>
              </a:custGeom>
              <a:solidFill>
                <a:srgbClr val="ED1C24"/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442F6CED-B6AA-4B95-8ABB-7ABDA4DC0951}"/>
                  </a:ext>
                </a:extLst>
              </p:cNvPr>
              <p:cNvSpPr/>
              <p:nvPr/>
            </p:nvSpPr>
            <p:spPr>
              <a:xfrm>
                <a:off x="9435995" y="4483345"/>
                <a:ext cx="533731" cy="580716"/>
              </a:xfrm>
              <a:custGeom>
                <a:avLst/>
                <a:gdLst>
                  <a:gd name="connsiteX0" fmla="*/ 676189 w 817443"/>
                  <a:gd name="connsiteY0" fmla="*/ 114374 h 889403"/>
                  <a:gd name="connsiteX1" fmla="*/ 549977 w 817443"/>
                  <a:gd name="connsiteY1" fmla="*/ 559076 h 889403"/>
                  <a:gd name="connsiteX2" fmla="*/ 141255 w 817443"/>
                  <a:gd name="connsiteY2" fmla="*/ 775029 h 889403"/>
                  <a:gd name="connsiteX3" fmla="*/ 267467 w 817443"/>
                  <a:gd name="connsiteY3" fmla="*/ 330328 h 889403"/>
                  <a:gd name="connsiteX4" fmla="*/ 676189 w 817443"/>
                  <a:gd name="connsiteY4" fmla="*/ 114374 h 8894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17443" h="889403">
                    <a:moveTo>
                      <a:pt x="676189" y="114374"/>
                    </a:moveTo>
                    <a:cubicBezTo>
                      <a:pt x="754202" y="177542"/>
                      <a:pt x="697694" y="376641"/>
                      <a:pt x="549977" y="559076"/>
                    </a:cubicBezTo>
                    <a:cubicBezTo>
                      <a:pt x="402259" y="741511"/>
                      <a:pt x="219268" y="838196"/>
                      <a:pt x="141255" y="775029"/>
                    </a:cubicBezTo>
                    <a:cubicBezTo>
                      <a:pt x="63242" y="711862"/>
                      <a:pt x="119749" y="512762"/>
                      <a:pt x="267467" y="330328"/>
                    </a:cubicBezTo>
                    <a:cubicBezTo>
                      <a:pt x="415185" y="147893"/>
                      <a:pt x="598176" y="51207"/>
                      <a:pt x="676189" y="114374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A6680C42-0B5C-418D-B5F0-87D2D6363A56}"/>
                </a:ext>
              </a:extLst>
            </p:cNvPr>
            <p:cNvSpPr/>
            <p:nvPr userDrawn="1"/>
          </p:nvSpPr>
          <p:spPr>
            <a:xfrm>
              <a:off x="3271130" y="5777272"/>
              <a:ext cx="7170701" cy="680201"/>
            </a:xfrm>
            <a:custGeom>
              <a:avLst/>
              <a:gdLst>
                <a:gd name="connsiteX0" fmla="*/ 6613510 w 8250226"/>
                <a:gd name="connsiteY0" fmla="*/ 0 h 1520066"/>
                <a:gd name="connsiteX1" fmla="*/ 6625977 w 8250226"/>
                <a:gd name="connsiteY1" fmla="*/ 0 h 1520066"/>
                <a:gd name="connsiteX2" fmla="*/ 6964437 w 8250226"/>
                <a:gd name="connsiteY2" fmla="*/ 205015 h 1520066"/>
                <a:gd name="connsiteX3" fmla="*/ 7081720 w 8250226"/>
                <a:gd name="connsiteY3" fmla="*/ 587340 h 1520066"/>
                <a:gd name="connsiteX4" fmla="*/ 7221629 w 8250226"/>
                <a:gd name="connsiteY4" fmla="*/ 899480 h 1520066"/>
                <a:gd name="connsiteX5" fmla="*/ 8199143 w 8250226"/>
                <a:gd name="connsiteY5" fmla="*/ 396639 h 1520066"/>
                <a:gd name="connsiteX6" fmla="*/ 8241625 w 8250226"/>
                <a:gd name="connsiteY6" fmla="*/ 397101 h 1520066"/>
                <a:gd name="connsiteX7" fmla="*/ 8241163 w 8250226"/>
                <a:gd name="connsiteY7" fmla="*/ 439582 h 1520066"/>
                <a:gd name="connsiteX8" fmla="*/ 7887927 w 8250226"/>
                <a:gd name="connsiteY8" fmla="*/ 724940 h 1520066"/>
                <a:gd name="connsiteX9" fmla="*/ 7211471 w 8250226"/>
                <a:gd name="connsiteY9" fmla="*/ 959045 h 1520066"/>
                <a:gd name="connsiteX10" fmla="*/ 7023079 w 8250226"/>
                <a:gd name="connsiteY10" fmla="*/ 599807 h 1520066"/>
                <a:gd name="connsiteX11" fmla="*/ 6625054 w 8250226"/>
                <a:gd name="connsiteY11" fmla="*/ 60489 h 1520066"/>
                <a:gd name="connsiteX12" fmla="*/ 6613972 w 8250226"/>
                <a:gd name="connsiteY12" fmla="*/ 60489 h 1520066"/>
                <a:gd name="connsiteX13" fmla="*/ 5725111 w 8250226"/>
                <a:gd name="connsiteY13" fmla="*/ 640903 h 1520066"/>
                <a:gd name="connsiteX14" fmla="*/ 5596746 w 8250226"/>
                <a:gd name="connsiteY14" fmla="*/ 772500 h 1520066"/>
                <a:gd name="connsiteX15" fmla="*/ 5426824 w 8250226"/>
                <a:gd name="connsiteY15" fmla="*/ 951657 h 1520066"/>
                <a:gd name="connsiteX16" fmla="*/ 5037572 w 8250226"/>
                <a:gd name="connsiteY16" fmla="*/ 1342294 h 1520066"/>
                <a:gd name="connsiteX17" fmla="*/ 4680181 w 8250226"/>
                <a:gd name="connsiteY17" fmla="*/ 1520066 h 1520066"/>
                <a:gd name="connsiteX18" fmla="*/ 4637239 w 8250226"/>
                <a:gd name="connsiteY18" fmla="*/ 1515910 h 1520066"/>
                <a:gd name="connsiteX19" fmla="*/ 4405443 w 8250226"/>
                <a:gd name="connsiteY19" fmla="*/ 1172372 h 1520066"/>
                <a:gd name="connsiteX20" fmla="*/ 4179650 w 8250226"/>
                <a:gd name="connsiteY20" fmla="*/ 762803 h 1520066"/>
                <a:gd name="connsiteX21" fmla="*/ 3311567 w 8250226"/>
                <a:gd name="connsiteY21" fmla="*/ 767883 h 1520066"/>
                <a:gd name="connsiteX22" fmla="*/ 2360834 w 8250226"/>
                <a:gd name="connsiteY22" fmla="*/ 995061 h 1520066"/>
                <a:gd name="connsiteX23" fmla="*/ 2342497 w 8250226"/>
                <a:gd name="connsiteY23" fmla="*/ 992833 h 1520066"/>
                <a:gd name="connsiteX24" fmla="*/ 2126238 w 8250226"/>
                <a:gd name="connsiteY24" fmla="*/ 1040931 h 1520066"/>
                <a:gd name="connsiteX25" fmla="*/ 1317343 w 8250226"/>
                <a:gd name="connsiteY25" fmla="*/ 1114064 h 1520066"/>
                <a:gd name="connsiteX26" fmla="*/ 1009685 w 8250226"/>
                <a:gd name="connsiteY26" fmla="*/ 1102634 h 1520066"/>
                <a:gd name="connsiteX27" fmla="*/ 90523 w 8250226"/>
                <a:gd name="connsiteY27" fmla="*/ 742589 h 1520066"/>
                <a:gd name="connsiteX28" fmla="*/ 22895 w 8250226"/>
                <a:gd name="connsiteY28" fmla="*/ 281579 h 1520066"/>
                <a:gd name="connsiteX29" fmla="*/ 33026 w 8250226"/>
                <a:gd name="connsiteY29" fmla="*/ 257679 h 1520066"/>
                <a:gd name="connsiteX30" fmla="*/ 94142 w 8250226"/>
                <a:gd name="connsiteY30" fmla="*/ 257679 h 1520066"/>
                <a:gd name="connsiteX31" fmla="*/ 76235 w 8250226"/>
                <a:gd name="connsiteY31" fmla="*/ 299677 h 1520066"/>
                <a:gd name="connsiteX32" fmla="*/ 140053 w 8250226"/>
                <a:gd name="connsiteY32" fmla="*/ 715919 h 1520066"/>
                <a:gd name="connsiteX33" fmla="*/ 2361283 w 8250226"/>
                <a:gd name="connsiteY33" fmla="*/ 930232 h 1520066"/>
                <a:gd name="connsiteX34" fmla="*/ 2361890 w 8250226"/>
                <a:gd name="connsiteY34" fmla="*/ 932577 h 1520066"/>
                <a:gd name="connsiteX35" fmla="*/ 2418393 w 8250226"/>
                <a:gd name="connsiteY35" fmla="*/ 916935 h 1520066"/>
                <a:gd name="connsiteX36" fmla="*/ 3300486 w 8250226"/>
                <a:gd name="connsiteY36" fmla="*/ 708780 h 1520066"/>
                <a:gd name="connsiteX37" fmla="*/ 4213357 w 8250226"/>
                <a:gd name="connsiteY37" fmla="*/ 712935 h 1520066"/>
                <a:gd name="connsiteX38" fmla="*/ 4462699 w 8250226"/>
                <a:gd name="connsiteY38" fmla="*/ 1154825 h 1520066"/>
                <a:gd name="connsiteX39" fmla="*/ 4648321 w 8250226"/>
                <a:gd name="connsiteY39" fmla="*/ 1456806 h 1520066"/>
                <a:gd name="connsiteX40" fmla="*/ 5382034 w 8250226"/>
                <a:gd name="connsiteY40" fmla="*/ 911024 h 1520066"/>
                <a:gd name="connsiteX41" fmla="*/ 5554727 w 8250226"/>
                <a:gd name="connsiteY41" fmla="*/ 728634 h 1520066"/>
                <a:gd name="connsiteX42" fmla="*/ 5681246 w 8250226"/>
                <a:gd name="connsiteY42" fmla="*/ 599346 h 1520066"/>
                <a:gd name="connsiteX43" fmla="*/ 6613510 w 8250226"/>
                <a:gd name="connsiteY43" fmla="*/ 0 h 1520066"/>
                <a:gd name="connsiteX0" fmla="*/ 6613510 w 8250226"/>
                <a:gd name="connsiteY0" fmla="*/ 0 h 1520066"/>
                <a:gd name="connsiteX1" fmla="*/ 6625977 w 8250226"/>
                <a:gd name="connsiteY1" fmla="*/ 0 h 1520066"/>
                <a:gd name="connsiteX2" fmla="*/ 6964437 w 8250226"/>
                <a:gd name="connsiteY2" fmla="*/ 205015 h 1520066"/>
                <a:gd name="connsiteX3" fmla="*/ 7081720 w 8250226"/>
                <a:gd name="connsiteY3" fmla="*/ 587340 h 1520066"/>
                <a:gd name="connsiteX4" fmla="*/ 7221629 w 8250226"/>
                <a:gd name="connsiteY4" fmla="*/ 899480 h 1520066"/>
                <a:gd name="connsiteX5" fmla="*/ 8199143 w 8250226"/>
                <a:gd name="connsiteY5" fmla="*/ 396639 h 1520066"/>
                <a:gd name="connsiteX6" fmla="*/ 8241625 w 8250226"/>
                <a:gd name="connsiteY6" fmla="*/ 397101 h 1520066"/>
                <a:gd name="connsiteX7" fmla="*/ 8241163 w 8250226"/>
                <a:gd name="connsiteY7" fmla="*/ 439582 h 1520066"/>
                <a:gd name="connsiteX8" fmla="*/ 7211471 w 8250226"/>
                <a:gd name="connsiteY8" fmla="*/ 959045 h 1520066"/>
                <a:gd name="connsiteX9" fmla="*/ 7023079 w 8250226"/>
                <a:gd name="connsiteY9" fmla="*/ 599807 h 1520066"/>
                <a:gd name="connsiteX10" fmla="*/ 6625054 w 8250226"/>
                <a:gd name="connsiteY10" fmla="*/ 60489 h 1520066"/>
                <a:gd name="connsiteX11" fmla="*/ 6613972 w 8250226"/>
                <a:gd name="connsiteY11" fmla="*/ 60489 h 1520066"/>
                <a:gd name="connsiteX12" fmla="*/ 5725111 w 8250226"/>
                <a:gd name="connsiteY12" fmla="*/ 640903 h 1520066"/>
                <a:gd name="connsiteX13" fmla="*/ 5596746 w 8250226"/>
                <a:gd name="connsiteY13" fmla="*/ 772500 h 1520066"/>
                <a:gd name="connsiteX14" fmla="*/ 5426824 w 8250226"/>
                <a:gd name="connsiteY14" fmla="*/ 951657 h 1520066"/>
                <a:gd name="connsiteX15" fmla="*/ 5037572 w 8250226"/>
                <a:gd name="connsiteY15" fmla="*/ 1342294 h 1520066"/>
                <a:gd name="connsiteX16" fmla="*/ 4680181 w 8250226"/>
                <a:gd name="connsiteY16" fmla="*/ 1520066 h 1520066"/>
                <a:gd name="connsiteX17" fmla="*/ 4637239 w 8250226"/>
                <a:gd name="connsiteY17" fmla="*/ 1515910 h 1520066"/>
                <a:gd name="connsiteX18" fmla="*/ 4405443 w 8250226"/>
                <a:gd name="connsiteY18" fmla="*/ 1172372 h 1520066"/>
                <a:gd name="connsiteX19" fmla="*/ 4179650 w 8250226"/>
                <a:gd name="connsiteY19" fmla="*/ 762803 h 1520066"/>
                <a:gd name="connsiteX20" fmla="*/ 3311567 w 8250226"/>
                <a:gd name="connsiteY20" fmla="*/ 767883 h 1520066"/>
                <a:gd name="connsiteX21" fmla="*/ 2360834 w 8250226"/>
                <a:gd name="connsiteY21" fmla="*/ 995061 h 1520066"/>
                <a:gd name="connsiteX22" fmla="*/ 2342497 w 8250226"/>
                <a:gd name="connsiteY22" fmla="*/ 992833 h 1520066"/>
                <a:gd name="connsiteX23" fmla="*/ 2126238 w 8250226"/>
                <a:gd name="connsiteY23" fmla="*/ 1040931 h 1520066"/>
                <a:gd name="connsiteX24" fmla="*/ 1317343 w 8250226"/>
                <a:gd name="connsiteY24" fmla="*/ 1114064 h 1520066"/>
                <a:gd name="connsiteX25" fmla="*/ 1009685 w 8250226"/>
                <a:gd name="connsiteY25" fmla="*/ 1102634 h 1520066"/>
                <a:gd name="connsiteX26" fmla="*/ 90523 w 8250226"/>
                <a:gd name="connsiteY26" fmla="*/ 742589 h 1520066"/>
                <a:gd name="connsiteX27" fmla="*/ 22895 w 8250226"/>
                <a:gd name="connsiteY27" fmla="*/ 281579 h 1520066"/>
                <a:gd name="connsiteX28" fmla="*/ 33026 w 8250226"/>
                <a:gd name="connsiteY28" fmla="*/ 257679 h 1520066"/>
                <a:gd name="connsiteX29" fmla="*/ 94142 w 8250226"/>
                <a:gd name="connsiteY29" fmla="*/ 257679 h 1520066"/>
                <a:gd name="connsiteX30" fmla="*/ 76235 w 8250226"/>
                <a:gd name="connsiteY30" fmla="*/ 299677 h 1520066"/>
                <a:gd name="connsiteX31" fmla="*/ 140053 w 8250226"/>
                <a:gd name="connsiteY31" fmla="*/ 715919 h 1520066"/>
                <a:gd name="connsiteX32" fmla="*/ 2361283 w 8250226"/>
                <a:gd name="connsiteY32" fmla="*/ 930232 h 1520066"/>
                <a:gd name="connsiteX33" fmla="*/ 2361890 w 8250226"/>
                <a:gd name="connsiteY33" fmla="*/ 932577 h 1520066"/>
                <a:gd name="connsiteX34" fmla="*/ 2418393 w 8250226"/>
                <a:gd name="connsiteY34" fmla="*/ 916935 h 1520066"/>
                <a:gd name="connsiteX35" fmla="*/ 3300486 w 8250226"/>
                <a:gd name="connsiteY35" fmla="*/ 708780 h 1520066"/>
                <a:gd name="connsiteX36" fmla="*/ 4213357 w 8250226"/>
                <a:gd name="connsiteY36" fmla="*/ 712935 h 1520066"/>
                <a:gd name="connsiteX37" fmla="*/ 4462699 w 8250226"/>
                <a:gd name="connsiteY37" fmla="*/ 1154825 h 1520066"/>
                <a:gd name="connsiteX38" fmla="*/ 4648321 w 8250226"/>
                <a:gd name="connsiteY38" fmla="*/ 1456806 h 1520066"/>
                <a:gd name="connsiteX39" fmla="*/ 5382034 w 8250226"/>
                <a:gd name="connsiteY39" fmla="*/ 911024 h 1520066"/>
                <a:gd name="connsiteX40" fmla="*/ 5554727 w 8250226"/>
                <a:gd name="connsiteY40" fmla="*/ 728634 h 1520066"/>
                <a:gd name="connsiteX41" fmla="*/ 5681246 w 8250226"/>
                <a:gd name="connsiteY41" fmla="*/ 599346 h 1520066"/>
                <a:gd name="connsiteX42" fmla="*/ 6613510 w 8250226"/>
                <a:gd name="connsiteY42" fmla="*/ 0 h 1520066"/>
                <a:gd name="connsiteX0" fmla="*/ 6613510 w 8416533"/>
                <a:gd name="connsiteY0" fmla="*/ 0 h 1520066"/>
                <a:gd name="connsiteX1" fmla="*/ 6625977 w 8416533"/>
                <a:gd name="connsiteY1" fmla="*/ 0 h 1520066"/>
                <a:gd name="connsiteX2" fmla="*/ 6964437 w 8416533"/>
                <a:gd name="connsiteY2" fmla="*/ 205015 h 1520066"/>
                <a:gd name="connsiteX3" fmla="*/ 7081720 w 8416533"/>
                <a:gd name="connsiteY3" fmla="*/ 587340 h 1520066"/>
                <a:gd name="connsiteX4" fmla="*/ 7221629 w 8416533"/>
                <a:gd name="connsiteY4" fmla="*/ 899480 h 1520066"/>
                <a:gd name="connsiteX5" fmla="*/ 8199143 w 8416533"/>
                <a:gd name="connsiteY5" fmla="*/ 396639 h 1520066"/>
                <a:gd name="connsiteX6" fmla="*/ 8241625 w 8416533"/>
                <a:gd name="connsiteY6" fmla="*/ 397101 h 1520066"/>
                <a:gd name="connsiteX7" fmla="*/ 8415852 w 8416533"/>
                <a:gd name="connsiteY7" fmla="*/ 762602 h 1520066"/>
                <a:gd name="connsiteX8" fmla="*/ 7211471 w 8416533"/>
                <a:gd name="connsiteY8" fmla="*/ 959045 h 1520066"/>
                <a:gd name="connsiteX9" fmla="*/ 7023079 w 8416533"/>
                <a:gd name="connsiteY9" fmla="*/ 599807 h 1520066"/>
                <a:gd name="connsiteX10" fmla="*/ 6625054 w 8416533"/>
                <a:gd name="connsiteY10" fmla="*/ 60489 h 1520066"/>
                <a:gd name="connsiteX11" fmla="*/ 6613972 w 8416533"/>
                <a:gd name="connsiteY11" fmla="*/ 60489 h 1520066"/>
                <a:gd name="connsiteX12" fmla="*/ 5725111 w 8416533"/>
                <a:gd name="connsiteY12" fmla="*/ 640903 h 1520066"/>
                <a:gd name="connsiteX13" fmla="*/ 5596746 w 8416533"/>
                <a:gd name="connsiteY13" fmla="*/ 772500 h 1520066"/>
                <a:gd name="connsiteX14" fmla="*/ 5426824 w 8416533"/>
                <a:gd name="connsiteY14" fmla="*/ 951657 h 1520066"/>
                <a:gd name="connsiteX15" fmla="*/ 5037572 w 8416533"/>
                <a:gd name="connsiteY15" fmla="*/ 1342294 h 1520066"/>
                <a:gd name="connsiteX16" fmla="*/ 4680181 w 8416533"/>
                <a:gd name="connsiteY16" fmla="*/ 1520066 h 1520066"/>
                <a:gd name="connsiteX17" fmla="*/ 4637239 w 8416533"/>
                <a:gd name="connsiteY17" fmla="*/ 1515910 h 1520066"/>
                <a:gd name="connsiteX18" fmla="*/ 4405443 w 8416533"/>
                <a:gd name="connsiteY18" fmla="*/ 1172372 h 1520066"/>
                <a:gd name="connsiteX19" fmla="*/ 4179650 w 8416533"/>
                <a:gd name="connsiteY19" fmla="*/ 762803 h 1520066"/>
                <a:gd name="connsiteX20" fmla="*/ 3311567 w 8416533"/>
                <a:gd name="connsiteY20" fmla="*/ 767883 h 1520066"/>
                <a:gd name="connsiteX21" fmla="*/ 2360834 w 8416533"/>
                <a:gd name="connsiteY21" fmla="*/ 995061 h 1520066"/>
                <a:gd name="connsiteX22" fmla="*/ 2342497 w 8416533"/>
                <a:gd name="connsiteY22" fmla="*/ 992833 h 1520066"/>
                <a:gd name="connsiteX23" fmla="*/ 2126238 w 8416533"/>
                <a:gd name="connsiteY23" fmla="*/ 1040931 h 1520066"/>
                <a:gd name="connsiteX24" fmla="*/ 1317343 w 8416533"/>
                <a:gd name="connsiteY24" fmla="*/ 1114064 h 1520066"/>
                <a:gd name="connsiteX25" fmla="*/ 1009685 w 8416533"/>
                <a:gd name="connsiteY25" fmla="*/ 1102634 h 1520066"/>
                <a:gd name="connsiteX26" fmla="*/ 90523 w 8416533"/>
                <a:gd name="connsiteY26" fmla="*/ 742589 h 1520066"/>
                <a:gd name="connsiteX27" fmla="*/ 22895 w 8416533"/>
                <a:gd name="connsiteY27" fmla="*/ 281579 h 1520066"/>
                <a:gd name="connsiteX28" fmla="*/ 33026 w 8416533"/>
                <a:gd name="connsiteY28" fmla="*/ 257679 h 1520066"/>
                <a:gd name="connsiteX29" fmla="*/ 94142 w 8416533"/>
                <a:gd name="connsiteY29" fmla="*/ 257679 h 1520066"/>
                <a:gd name="connsiteX30" fmla="*/ 76235 w 8416533"/>
                <a:gd name="connsiteY30" fmla="*/ 299677 h 1520066"/>
                <a:gd name="connsiteX31" fmla="*/ 140053 w 8416533"/>
                <a:gd name="connsiteY31" fmla="*/ 715919 h 1520066"/>
                <a:gd name="connsiteX32" fmla="*/ 2361283 w 8416533"/>
                <a:gd name="connsiteY32" fmla="*/ 930232 h 1520066"/>
                <a:gd name="connsiteX33" fmla="*/ 2361890 w 8416533"/>
                <a:gd name="connsiteY33" fmla="*/ 932577 h 1520066"/>
                <a:gd name="connsiteX34" fmla="*/ 2418393 w 8416533"/>
                <a:gd name="connsiteY34" fmla="*/ 916935 h 1520066"/>
                <a:gd name="connsiteX35" fmla="*/ 3300486 w 8416533"/>
                <a:gd name="connsiteY35" fmla="*/ 708780 h 1520066"/>
                <a:gd name="connsiteX36" fmla="*/ 4213357 w 8416533"/>
                <a:gd name="connsiteY36" fmla="*/ 712935 h 1520066"/>
                <a:gd name="connsiteX37" fmla="*/ 4462699 w 8416533"/>
                <a:gd name="connsiteY37" fmla="*/ 1154825 h 1520066"/>
                <a:gd name="connsiteX38" fmla="*/ 4648321 w 8416533"/>
                <a:gd name="connsiteY38" fmla="*/ 1456806 h 1520066"/>
                <a:gd name="connsiteX39" fmla="*/ 5382034 w 8416533"/>
                <a:gd name="connsiteY39" fmla="*/ 911024 h 1520066"/>
                <a:gd name="connsiteX40" fmla="*/ 5554727 w 8416533"/>
                <a:gd name="connsiteY40" fmla="*/ 728634 h 1520066"/>
                <a:gd name="connsiteX41" fmla="*/ 5681246 w 8416533"/>
                <a:gd name="connsiteY41" fmla="*/ 599346 h 1520066"/>
                <a:gd name="connsiteX42" fmla="*/ 6613510 w 8416533"/>
                <a:gd name="connsiteY42" fmla="*/ 0 h 1520066"/>
                <a:gd name="connsiteX0" fmla="*/ 6613510 w 8416442"/>
                <a:gd name="connsiteY0" fmla="*/ 0 h 1520066"/>
                <a:gd name="connsiteX1" fmla="*/ 6625977 w 8416442"/>
                <a:gd name="connsiteY1" fmla="*/ 0 h 1520066"/>
                <a:gd name="connsiteX2" fmla="*/ 6964437 w 8416442"/>
                <a:gd name="connsiteY2" fmla="*/ 205015 h 1520066"/>
                <a:gd name="connsiteX3" fmla="*/ 7081720 w 8416442"/>
                <a:gd name="connsiteY3" fmla="*/ 587340 h 1520066"/>
                <a:gd name="connsiteX4" fmla="*/ 7221629 w 8416442"/>
                <a:gd name="connsiteY4" fmla="*/ 899480 h 1520066"/>
                <a:gd name="connsiteX5" fmla="*/ 8348876 w 8416442"/>
                <a:gd name="connsiteY5" fmla="*/ 665822 h 1520066"/>
                <a:gd name="connsiteX6" fmla="*/ 8241625 w 8416442"/>
                <a:gd name="connsiteY6" fmla="*/ 397101 h 1520066"/>
                <a:gd name="connsiteX7" fmla="*/ 8415852 w 8416442"/>
                <a:gd name="connsiteY7" fmla="*/ 762602 h 1520066"/>
                <a:gd name="connsiteX8" fmla="*/ 7211471 w 8416442"/>
                <a:gd name="connsiteY8" fmla="*/ 959045 h 1520066"/>
                <a:gd name="connsiteX9" fmla="*/ 7023079 w 8416442"/>
                <a:gd name="connsiteY9" fmla="*/ 599807 h 1520066"/>
                <a:gd name="connsiteX10" fmla="*/ 6625054 w 8416442"/>
                <a:gd name="connsiteY10" fmla="*/ 60489 h 1520066"/>
                <a:gd name="connsiteX11" fmla="*/ 6613972 w 8416442"/>
                <a:gd name="connsiteY11" fmla="*/ 60489 h 1520066"/>
                <a:gd name="connsiteX12" fmla="*/ 5725111 w 8416442"/>
                <a:gd name="connsiteY12" fmla="*/ 640903 h 1520066"/>
                <a:gd name="connsiteX13" fmla="*/ 5596746 w 8416442"/>
                <a:gd name="connsiteY13" fmla="*/ 772500 h 1520066"/>
                <a:gd name="connsiteX14" fmla="*/ 5426824 w 8416442"/>
                <a:gd name="connsiteY14" fmla="*/ 951657 h 1520066"/>
                <a:gd name="connsiteX15" fmla="*/ 5037572 w 8416442"/>
                <a:gd name="connsiteY15" fmla="*/ 1342294 h 1520066"/>
                <a:gd name="connsiteX16" fmla="*/ 4680181 w 8416442"/>
                <a:gd name="connsiteY16" fmla="*/ 1520066 h 1520066"/>
                <a:gd name="connsiteX17" fmla="*/ 4637239 w 8416442"/>
                <a:gd name="connsiteY17" fmla="*/ 1515910 h 1520066"/>
                <a:gd name="connsiteX18" fmla="*/ 4405443 w 8416442"/>
                <a:gd name="connsiteY18" fmla="*/ 1172372 h 1520066"/>
                <a:gd name="connsiteX19" fmla="*/ 4179650 w 8416442"/>
                <a:gd name="connsiteY19" fmla="*/ 762803 h 1520066"/>
                <a:gd name="connsiteX20" fmla="*/ 3311567 w 8416442"/>
                <a:gd name="connsiteY20" fmla="*/ 767883 h 1520066"/>
                <a:gd name="connsiteX21" fmla="*/ 2360834 w 8416442"/>
                <a:gd name="connsiteY21" fmla="*/ 995061 h 1520066"/>
                <a:gd name="connsiteX22" fmla="*/ 2342497 w 8416442"/>
                <a:gd name="connsiteY22" fmla="*/ 992833 h 1520066"/>
                <a:gd name="connsiteX23" fmla="*/ 2126238 w 8416442"/>
                <a:gd name="connsiteY23" fmla="*/ 1040931 h 1520066"/>
                <a:gd name="connsiteX24" fmla="*/ 1317343 w 8416442"/>
                <a:gd name="connsiteY24" fmla="*/ 1114064 h 1520066"/>
                <a:gd name="connsiteX25" fmla="*/ 1009685 w 8416442"/>
                <a:gd name="connsiteY25" fmla="*/ 1102634 h 1520066"/>
                <a:gd name="connsiteX26" fmla="*/ 90523 w 8416442"/>
                <a:gd name="connsiteY26" fmla="*/ 742589 h 1520066"/>
                <a:gd name="connsiteX27" fmla="*/ 22895 w 8416442"/>
                <a:gd name="connsiteY27" fmla="*/ 281579 h 1520066"/>
                <a:gd name="connsiteX28" fmla="*/ 33026 w 8416442"/>
                <a:gd name="connsiteY28" fmla="*/ 257679 h 1520066"/>
                <a:gd name="connsiteX29" fmla="*/ 94142 w 8416442"/>
                <a:gd name="connsiteY29" fmla="*/ 257679 h 1520066"/>
                <a:gd name="connsiteX30" fmla="*/ 76235 w 8416442"/>
                <a:gd name="connsiteY30" fmla="*/ 299677 h 1520066"/>
                <a:gd name="connsiteX31" fmla="*/ 140053 w 8416442"/>
                <a:gd name="connsiteY31" fmla="*/ 715919 h 1520066"/>
                <a:gd name="connsiteX32" fmla="*/ 2361283 w 8416442"/>
                <a:gd name="connsiteY32" fmla="*/ 930232 h 1520066"/>
                <a:gd name="connsiteX33" fmla="*/ 2361890 w 8416442"/>
                <a:gd name="connsiteY33" fmla="*/ 932577 h 1520066"/>
                <a:gd name="connsiteX34" fmla="*/ 2418393 w 8416442"/>
                <a:gd name="connsiteY34" fmla="*/ 916935 h 1520066"/>
                <a:gd name="connsiteX35" fmla="*/ 3300486 w 8416442"/>
                <a:gd name="connsiteY35" fmla="*/ 708780 h 1520066"/>
                <a:gd name="connsiteX36" fmla="*/ 4213357 w 8416442"/>
                <a:gd name="connsiteY36" fmla="*/ 712935 h 1520066"/>
                <a:gd name="connsiteX37" fmla="*/ 4462699 w 8416442"/>
                <a:gd name="connsiteY37" fmla="*/ 1154825 h 1520066"/>
                <a:gd name="connsiteX38" fmla="*/ 4648321 w 8416442"/>
                <a:gd name="connsiteY38" fmla="*/ 1456806 h 1520066"/>
                <a:gd name="connsiteX39" fmla="*/ 5382034 w 8416442"/>
                <a:gd name="connsiteY39" fmla="*/ 911024 h 1520066"/>
                <a:gd name="connsiteX40" fmla="*/ 5554727 w 8416442"/>
                <a:gd name="connsiteY40" fmla="*/ 728634 h 1520066"/>
                <a:gd name="connsiteX41" fmla="*/ 5681246 w 8416442"/>
                <a:gd name="connsiteY41" fmla="*/ 599346 h 1520066"/>
                <a:gd name="connsiteX42" fmla="*/ 6613510 w 8416442"/>
                <a:gd name="connsiteY42" fmla="*/ 0 h 1520066"/>
                <a:gd name="connsiteX0" fmla="*/ 6613510 w 8531776"/>
                <a:gd name="connsiteY0" fmla="*/ 0 h 1520066"/>
                <a:gd name="connsiteX1" fmla="*/ 6625977 w 8531776"/>
                <a:gd name="connsiteY1" fmla="*/ 0 h 1520066"/>
                <a:gd name="connsiteX2" fmla="*/ 6964437 w 8531776"/>
                <a:gd name="connsiteY2" fmla="*/ 205015 h 1520066"/>
                <a:gd name="connsiteX3" fmla="*/ 7081720 w 8531776"/>
                <a:gd name="connsiteY3" fmla="*/ 587340 h 1520066"/>
                <a:gd name="connsiteX4" fmla="*/ 7221629 w 8531776"/>
                <a:gd name="connsiteY4" fmla="*/ 899480 h 1520066"/>
                <a:gd name="connsiteX5" fmla="*/ 8348876 w 8531776"/>
                <a:gd name="connsiteY5" fmla="*/ 665822 h 1520066"/>
                <a:gd name="connsiteX6" fmla="*/ 8415852 w 8531776"/>
                <a:gd name="connsiteY6" fmla="*/ 762602 h 1520066"/>
                <a:gd name="connsiteX7" fmla="*/ 7211471 w 8531776"/>
                <a:gd name="connsiteY7" fmla="*/ 959045 h 1520066"/>
                <a:gd name="connsiteX8" fmla="*/ 7023079 w 8531776"/>
                <a:gd name="connsiteY8" fmla="*/ 599807 h 1520066"/>
                <a:gd name="connsiteX9" fmla="*/ 6625054 w 8531776"/>
                <a:gd name="connsiteY9" fmla="*/ 60489 h 1520066"/>
                <a:gd name="connsiteX10" fmla="*/ 6613972 w 8531776"/>
                <a:gd name="connsiteY10" fmla="*/ 60489 h 1520066"/>
                <a:gd name="connsiteX11" fmla="*/ 5725111 w 8531776"/>
                <a:gd name="connsiteY11" fmla="*/ 640903 h 1520066"/>
                <a:gd name="connsiteX12" fmla="*/ 5596746 w 8531776"/>
                <a:gd name="connsiteY12" fmla="*/ 772500 h 1520066"/>
                <a:gd name="connsiteX13" fmla="*/ 5426824 w 8531776"/>
                <a:gd name="connsiteY13" fmla="*/ 951657 h 1520066"/>
                <a:gd name="connsiteX14" fmla="*/ 5037572 w 8531776"/>
                <a:gd name="connsiteY14" fmla="*/ 1342294 h 1520066"/>
                <a:gd name="connsiteX15" fmla="*/ 4680181 w 8531776"/>
                <a:gd name="connsiteY15" fmla="*/ 1520066 h 1520066"/>
                <a:gd name="connsiteX16" fmla="*/ 4637239 w 8531776"/>
                <a:gd name="connsiteY16" fmla="*/ 1515910 h 1520066"/>
                <a:gd name="connsiteX17" fmla="*/ 4405443 w 8531776"/>
                <a:gd name="connsiteY17" fmla="*/ 1172372 h 1520066"/>
                <a:gd name="connsiteX18" fmla="*/ 4179650 w 8531776"/>
                <a:gd name="connsiteY18" fmla="*/ 762803 h 1520066"/>
                <a:gd name="connsiteX19" fmla="*/ 3311567 w 8531776"/>
                <a:gd name="connsiteY19" fmla="*/ 767883 h 1520066"/>
                <a:gd name="connsiteX20" fmla="*/ 2360834 w 8531776"/>
                <a:gd name="connsiteY20" fmla="*/ 995061 h 1520066"/>
                <a:gd name="connsiteX21" fmla="*/ 2342497 w 8531776"/>
                <a:gd name="connsiteY21" fmla="*/ 992833 h 1520066"/>
                <a:gd name="connsiteX22" fmla="*/ 2126238 w 8531776"/>
                <a:gd name="connsiteY22" fmla="*/ 1040931 h 1520066"/>
                <a:gd name="connsiteX23" fmla="*/ 1317343 w 8531776"/>
                <a:gd name="connsiteY23" fmla="*/ 1114064 h 1520066"/>
                <a:gd name="connsiteX24" fmla="*/ 1009685 w 8531776"/>
                <a:gd name="connsiteY24" fmla="*/ 1102634 h 1520066"/>
                <a:gd name="connsiteX25" fmla="*/ 90523 w 8531776"/>
                <a:gd name="connsiteY25" fmla="*/ 742589 h 1520066"/>
                <a:gd name="connsiteX26" fmla="*/ 22895 w 8531776"/>
                <a:gd name="connsiteY26" fmla="*/ 281579 h 1520066"/>
                <a:gd name="connsiteX27" fmla="*/ 33026 w 8531776"/>
                <a:gd name="connsiteY27" fmla="*/ 257679 h 1520066"/>
                <a:gd name="connsiteX28" fmla="*/ 94142 w 8531776"/>
                <a:gd name="connsiteY28" fmla="*/ 257679 h 1520066"/>
                <a:gd name="connsiteX29" fmla="*/ 76235 w 8531776"/>
                <a:gd name="connsiteY29" fmla="*/ 299677 h 1520066"/>
                <a:gd name="connsiteX30" fmla="*/ 140053 w 8531776"/>
                <a:gd name="connsiteY30" fmla="*/ 715919 h 1520066"/>
                <a:gd name="connsiteX31" fmla="*/ 2361283 w 8531776"/>
                <a:gd name="connsiteY31" fmla="*/ 930232 h 1520066"/>
                <a:gd name="connsiteX32" fmla="*/ 2361890 w 8531776"/>
                <a:gd name="connsiteY32" fmla="*/ 932577 h 1520066"/>
                <a:gd name="connsiteX33" fmla="*/ 2418393 w 8531776"/>
                <a:gd name="connsiteY33" fmla="*/ 916935 h 1520066"/>
                <a:gd name="connsiteX34" fmla="*/ 3300486 w 8531776"/>
                <a:gd name="connsiteY34" fmla="*/ 708780 h 1520066"/>
                <a:gd name="connsiteX35" fmla="*/ 4213357 w 8531776"/>
                <a:gd name="connsiteY35" fmla="*/ 712935 h 1520066"/>
                <a:gd name="connsiteX36" fmla="*/ 4462699 w 8531776"/>
                <a:gd name="connsiteY36" fmla="*/ 1154825 h 1520066"/>
                <a:gd name="connsiteX37" fmla="*/ 4648321 w 8531776"/>
                <a:gd name="connsiteY37" fmla="*/ 1456806 h 1520066"/>
                <a:gd name="connsiteX38" fmla="*/ 5382034 w 8531776"/>
                <a:gd name="connsiteY38" fmla="*/ 911024 h 1520066"/>
                <a:gd name="connsiteX39" fmla="*/ 5554727 w 8531776"/>
                <a:gd name="connsiteY39" fmla="*/ 728634 h 1520066"/>
                <a:gd name="connsiteX40" fmla="*/ 5681246 w 8531776"/>
                <a:gd name="connsiteY40" fmla="*/ 599346 h 1520066"/>
                <a:gd name="connsiteX41" fmla="*/ 6613510 w 8531776"/>
                <a:gd name="connsiteY41" fmla="*/ 0 h 1520066"/>
                <a:gd name="connsiteX0" fmla="*/ 6613510 w 8531776"/>
                <a:gd name="connsiteY0" fmla="*/ 0 h 1520066"/>
                <a:gd name="connsiteX1" fmla="*/ 6625977 w 8531776"/>
                <a:gd name="connsiteY1" fmla="*/ 0 h 1520066"/>
                <a:gd name="connsiteX2" fmla="*/ 6964437 w 8531776"/>
                <a:gd name="connsiteY2" fmla="*/ 205015 h 1520066"/>
                <a:gd name="connsiteX3" fmla="*/ 7081720 w 8531776"/>
                <a:gd name="connsiteY3" fmla="*/ 587340 h 1520066"/>
                <a:gd name="connsiteX4" fmla="*/ 7221629 w 8531776"/>
                <a:gd name="connsiteY4" fmla="*/ 899480 h 1520066"/>
                <a:gd name="connsiteX5" fmla="*/ 8348876 w 8531776"/>
                <a:gd name="connsiteY5" fmla="*/ 665822 h 1520066"/>
                <a:gd name="connsiteX6" fmla="*/ 8415852 w 8531776"/>
                <a:gd name="connsiteY6" fmla="*/ 774648 h 1520066"/>
                <a:gd name="connsiteX7" fmla="*/ 7211471 w 8531776"/>
                <a:gd name="connsiteY7" fmla="*/ 959045 h 1520066"/>
                <a:gd name="connsiteX8" fmla="*/ 7023079 w 8531776"/>
                <a:gd name="connsiteY8" fmla="*/ 599807 h 1520066"/>
                <a:gd name="connsiteX9" fmla="*/ 6625054 w 8531776"/>
                <a:gd name="connsiteY9" fmla="*/ 60489 h 1520066"/>
                <a:gd name="connsiteX10" fmla="*/ 6613972 w 8531776"/>
                <a:gd name="connsiteY10" fmla="*/ 60489 h 1520066"/>
                <a:gd name="connsiteX11" fmla="*/ 5725111 w 8531776"/>
                <a:gd name="connsiteY11" fmla="*/ 640903 h 1520066"/>
                <a:gd name="connsiteX12" fmla="*/ 5596746 w 8531776"/>
                <a:gd name="connsiteY12" fmla="*/ 772500 h 1520066"/>
                <a:gd name="connsiteX13" fmla="*/ 5426824 w 8531776"/>
                <a:gd name="connsiteY13" fmla="*/ 951657 h 1520066"/>
                <a:gd name="connsiteX14" fmla="*/ 5037572 w 8531776"/>
                <a:gd name="connsiteY14" fmla="*/ 1342294 h 1520066"/>
                <a:gd name="connsiteX15" fmla="*/ 4680181 w 8531776"/>
                <a:gd name="connsiteY15" fmla="*/ 1520066 h 1520066"/>
                <a:gd name="connsiteX16" fmla="*/ 4637239 w 8531776"/>
                <a:gd name="connsiteY16" fmla="*/ 1515910 h 1520066"/>
                <a:gd name="connsiteX17" fmla="*/ 4405443 w 8531776"/>
                <a:gd name="connsiteY17" fmla="*/ 1172372 h 1520066"/>
                <a:gd name="connsiteX18" fmla="*/ 4179650 w 8531776"/>
                <a:gd name="connsiteY18" fmla="*/ 762803 h 1520066"/>
                <a:gd name="connsiteX19" fmla="*/ 3311567 w 8531776"/>
                <a:gd name="connsiteY19" fmla="*/ 767883 h 1520066"/>
                <a:gd name="connsiteX20" fmla="*/ 2360834 w 8531776"/>
                <a:gd name="connsiteY20" fmla="*/ 995061 h 1520066"/>
                <a:gd name="connsiteX21" fmla="*/ 2342497 w 8531776"/>
                <a:gd name="connsiteY21" fmla="*/ 992833 h 1520066"/>
                <a:gd name="connsiteX22" fmla="*/ 2126238 w 8531776"/>
                <a:gd name="connsiteY22" fmla="*/ 1040931 h 1520066"/>
                <a:gd name="connsiteX23" fmla="*/ 1317343 w 8531776"/>
                <a:gd name="connsiteY23" fmla="*/ 1114064 h 1520066"/>
                <a:gd name="connsiteX24" fmla="*/ 1009685 w 8531776"/>
                <a:gd name="connsiteY24" fmla="*/ 1102634 h 1520066"/>
                <a:gd name="connsiteX25" fmla="*/ 90523 w 8531776"/>
                <a:gd name="connsiteY25" fmla="*/ 742589 h 1520066"/>
                <a:gd name="connsiteX26" fmla="*/ 22895 w 8531776"/>
                <a:gd name="connsiteY26" fmla="*/ 281579 h 1520066"/>
                <a:gd name="connsiteX27" fmla="*/ 33026 w 8531776"/>
                <a:gd name="connsiteY27" fmla="*/ 257679 h 1520066"/>
                <a:gd name="connsiteX28" fmla="*/ 94142 w 8531776"/>
                <a:gd name="connsiteY28" fmla="*/ 257679 h 1520066"/>
                <a:gd name="connsiteX29" fmla="*/ 76235 w 8531776"/>
                <a:gd name="connsiteY29" fmla="*/ 299677 h 1520066"/>
                <a:gd name="connsiteX30" fmla="*/ 140053 w 8531776"/>
                <a:gd name="connsiteY30" fmla="*/ 715919 h 1520066"/>
                <a:gd name="connsiteX31" fmla="*/ 2361283 w 8531776"/>
                <a:gd name="connsiteY31" fmla="*/ 930232 h 1520066"/>
                <a:gd name="connsiteX32" fmla="*/ 2361890 w 8531776"/>
                <a:gd name="connsiteY32" fmla="*/ 932577 h 1520066"/>
                <a:gd name="connsiteX33" fmla="*/ 2418393 w 8531776"/>
                <a:gd name="connsiteY33" fmla="*/ 916935 h 1520066"/>
                <a:gd name="connsiteX34" fmla="*/ 3300486 w 8531776"/>
                <a:gd name="connsiteY34" fmla="*/ 708780 h 1520066"/>
                <a:gd name="connsiteX35" fmla="*/ 4213357 w 8531776"/>
                <a:gd name="connsiteY35" fmla="*/ 712935 h 1520066"/>
                <a:gd name="connsiteX36" fmla="*/ 4462699 w 8531776"/>
                <a:gd name="connsiteY36" fmla="*/ 1154825 h 1520066"/>
                <a:gd name="connsiteX37" fmla="*/ 4648321 w 8531776"/>
                <a:gd name="connsiteY37" fmla="*/ 1456806 h 1520066"/>
                <a:gd name="connsiteX38" fmla="*/ 5382034 w 8531776"/>
                <a:gd name="connsiteY38" fmla="*/ 911024 h 1520066"/>
                <a:gd name="connsiteX39" fmla="*/ 5554727 w 8531776"/>
                <a:gd name="connsiteY39" fmla="*/ 728634 h 1520066"/>
                <a:gd name="connsiteX40" fmla="*/ 5681246 w 8531776"/>
                <a:gd name="connsiteY40" fmla="*/ 599346 h 1520066"/>
                <a:gd name="connsiteX41" fmla="*/ 6613510 w 8531776"/>
                <a:gd name="connsiteY41" fmla="*/ 0 h 1520066"/>
                <a:gd name="connsiteX0" fmla="*/ 6613510 w 8454400"/>
                <a:gd name="connsiteY0" fmla="*/ 0 h 1520066"/>
                <a:gd name="connsiteX1" fmla="*/ 6625977 w 8454400"/>
                <a:gd name="connsiteY1" fmla="*/ 0 h 1520066"/>
                <a:gd name="connsiteX2" fmla="*/ 6964437 w 8454400"/>
                <a:gd name="connsiteY2" fmla="*/ 205015 h 1520066"/>
                <a:gd name="connsiteX3" fmla="*/ 7081720 w 8454400"/>
                <a:gd name="connsiteY3" fmla="*/ 587340 h 1520066"/>
                <a:gd name="connsiteX4" fmla="*/ 7221629 w 8454400"/>
                <a:gd name="connsiteY4" fmla="*/ 899480 h 1520066"/>
                <a:gd name="connsiteX5" fmla="*/ 8348876 w 8454400"/>
                <a:gd name="connsiteY5" fmla="*/ 665822 h 1520066"/>
                <a:gd name="connsiteX6" fmla="*/ 8415852 w 8454400"/>
                <a:gd name="connsiteY6" fmla="*/ 774648 h 1520066"/>
                <a:gd name="connsiteX7" fmla="*/ 7211471 w 8454400"/>
                <a:gd name="connsiteY7" fmla="*/ 959045 h 1520066"/>
                <a:gd name="connsiteX8" fmla="*/ 7023079 w 8454400"/>
                <a:gd name="connsiteY8" fmla="*/ 599807 h 1520066"/>
                <a:gd name="connsiteX9" fmla="*/ 6625054 w 8454400"/>
                <a:gd name="connsiteY9" fmla="*/ 60489 h 1520066"/>
                <a:gd name="connsiteX10" fmla="*/ 6613972 w 8454400"/>
                <a:gd name="connsiteY10" fmla="*/ 60489 h 1520066"/>
                <a:gd name="connsiteX11" fmla="*/ 5725111 w 8454400"/>
                <a:gd name="connsiteY11" fmla="*/ 640903 h 1520066"/>
                <a:gd name="connsiteX12" fmla="*/ 5596746 w 8454400"/>
                <a:gd name="connsiteY12" fmla="*/ 772500 h 1520066"/>
                <a:gd name="connsiteX13" fmla="*/ 5426824 w 8454400"/>
                <a:gd name="connsiteY13" fmla="*/ 951657 h 1520066"/>
                <a:gd name="connsiteX14" fmla="*/ 5037572 w 8454400"/>
                <a:gd name="connsiteY14" fmla="*/ 1342294 h 1520066"/>
                <a:gd name="connsiteX15" fmla="*/ 4680181 w 8454400"/>
                <a:gd name="connsiteY15" fmla="*/ 1520066 h 1520066"/>
                <a:gd name="connsiteX16" fmla="*/ 4637239 w 8454400"/>
                <a:gd name="connsiteY16" fmla="*/ 1515910 h 1520066"/>
                <a:gd name="connsiteX17" fmla="*/ 4405443 w 8454400"/>
                <a:gd name="connsiteY17" fmla="*/ 1172372 h 1520066"/>
                <a:gd name="connsiteX18" fmla="*/ 4179650 w 8454400"/>
                <a:gd name="connsiteY18" fmla="*/ 762803 h 1520066"/>
                <a:gd name="connsiteX19" fmla="*/ 3311567 w 8454400"/>
                <a:gd name="connsiteY19" fmla="*/ 767883 h 1520066"/>
                <a:gd name="connsiteX20" fmla="*/ 2360834 w 8454400"/>
                <a:gd name="connsiteY20" fmla="*/ 995061 h 1520066"/>
                <a:gd name="connsiteX21" fmla="*/ 2342497 w 8454400"/>
                <a:gd name="connsiteY21" fmla="*/ 992833 h 1520066"/>
                <a:gd name="connsiteX22" fmla="*/ 2126238 w 8454400"/>
                <a:gd name="connsiteY22" fmla="*/ 1040931 h 1520066"/>
                <a:gd name="connsiteX23" fmla="*/ 1317343 w 8454400"/>
                <a:gd name="connsiteY23" fmla="*/ 1114064 h 1520066"/>
                <a:gd name="connsiteX24" fmla="*/ 1009685 w 8454400"/>
                <a:gd name="connsiteY24" fmla="*/ 1102634 h 1520066"/>
                <a:gd name="connsiteX25" fmla="*/ 90523 w 8454400"/>
                <a:gd name="connsiteY25" fmla="*/ 742589 h 1520066"/>
                <a:gd name="connsiteX26" fmla="*/ 22895 w 8454400"/>
                <a:gd name="connsiteY26" fmla="*/ 281579 h 1520066"/>
                <a:gd name="connsiteX27" fmla="*/ 33026 w 8454400"/>
                <a:gd name="connsiteY27" fmla="*/ 257679 h 1520066"/>
                <a:gd name="connsiteX28" fmla="*/ 94142 w 8454400"/>
                <a:gd name="connsiteY28" fmla="*/ 257679 h 1520066"/>
                <a:gd name="connsiteX29" fmla="*/ 76235 w 8454400"/>
                <a:gd name="connsiteY29" fmla="*/ 299677 h 1520066"/>
                <a:gd name="connsiteX30" fmla="*/ 140053 w 8454400"/>
                <a:gd name="connsiteY30" fmla="*/ 715919 h 1520066"/>
                <a:gd name="connsiteX31" fmla="*/ 2361283 w 8454400"/>
                <a:gd name="connsiteY31" fmla="*/ 930232 h 1520066"/>
                <a:gd name="connsiteX32" fmla="*/ 2361890 w 8454400"/>
                <a:gd name="connsiteY32" fmla="*/ 932577 h 1520066"/>
                <a:gd name="connsiteX33" fmla="*/ 2418393 w 8454400"/>
                <a:gd name="connsiteY33" fmla="*/ 916935 h 1520066"/>
                <a:gd name="connsiteX34" fmla="*/ 3300486 w 8454400"/>
                <a:gd name="connsiteY34" fmla="*/ 708780 h 1520066"/>
                <a:gd name="connsiteX35" fmla="*/ 4213357 w 8454400"/>
                <a:gd name="connsiteY35" fmla="*/ 712935 h 1520066"/>
                <a:gd name="connsiteX36" fmla="*/ 4462699 w 8454400"/>
                <a:gd name="connsiteY36" fmla="*/ 1154825 h 1520066"/>
                <a:gd name="connsiteX37" fmla="*/ 4648321 w 8454400"/>
                <a:gd name="connsiteY37" fmla="*/ 1456806 h 1520066"/>
                <a:gd name="connsiteX38" fmla="*/ 5382034 w 8454400"/>
                <a:gd name="connsiteY38" fmla="*/ 911024 h 1520066"/>
                <a:gd name="connsiteX39" fmla="*/ 5554727 w 8454400"/>
                <a:gd name="connsiteY39" fmla="*/ 728634 h 1520066"/>
                <a:gd name="connsiteX40" fmla="*/ 5681246 w 8454400"/>
                <a:gd name="connsiteY40" fmla="*/ 599346 h 1520066"/>
                <a:gd name="connsiteX41" fmla="*/ 6613510 w 8454400"/>
                <a:gd name="connsiteY41" fmla="*/ 0 h 1520066"/>
                <a:gd name="connsiteX0" fmla="*/ 6613510 w 8415852"/>
                <a:gd name="connsiteY0" fmla="*/ 0 h 1520066"/>
                <a:gd name="connsiteX1" fmla="*/ 6625977 w 8415852"/>
                <a:gd name="connsiteY1" fmla="*/ 0 h 1520066"/>
                <a:gd name="connsiteX2" fmla="*/ 6964437 w 8415852"/>
                <a:gd name="connsiteY2" fmla="*/ 205015 h 1520066"/>
                <a:gd name="connsiteX3" fmla="*/ 7081720 w 8415852"/>
                <a:gd name="connsiteY3" fmla="*/ 587340 h 1520066"/>
                <a:gd name="connsiteX4" fmla="*/ 7221629 w 8415852"/>
                <a:gd name="connsiteY4" fmla="*/ 899480 h 1520066"/>
                <a:gd name="connsiteX5" fmla="*/ 8348876 w 8415852"/>
                <a:gd name="connsiteY5" fmla="*/ 665822 h 1520066"/>
                <a:gd name="connsiteX6" fmla="*/ 8415852 w 8415852"/>
                <a:gd name="connsiteY6" fmla="*/ 774648 h 1520066"/>
                <a:gd name="connsiteX7" fmla="*/ 7211471 w 8415852"/>
                <a:gd name="connsiteY7" fmla="*/ 959045 h 1520066"/>
                <a:gd name="connsiteX8" fmla="*/ 7023079 w 8415852"/>
                <a:gd name="connsiteY8" fmla="*/ 599807 h 1520066"/>
                <a:gd name="connsiteX9" fmla="*/ 6625054 w 8415852"/>
                <a:gd name="connsiteY9" fmla="*/ 60489 h 1520066"/>
                <a:gd name="connsiteX10" fmla="*/ 6613972 w 8415852"/>
                <a:gd name="connsiteY10" fmla="*/ 60489 h 1520066"/>
                <a:gd name="connsiteX11" fmla="*/ 5725111 w 8415852"/>
                <a:gd name="connsiteY11" fmla="*/ 640903 h 1520066"/>
                <a:gd name="connsiteX12" fmla="*/ 5596746 w 8415852"/>
                <a:gd name="connsiteY12" fmla="*/ 772500 h 1520066"/>
                <a:gd name="connsiteX13" fmla="*/ 5426824 w 8415852"/>
                <a:gd name="connsiteY13" fmla="*/ 951657 h 1520066"/>
                <a:gd name="connsiteX14" fmla="*/ 5037572 w 8415852"/>
                <a:gd name="connsiteY14" fmla="*/ 1342294 h 1520066"/>
                <a:gd name="connsiteX15" fmla="*/ 4680181 w 8415852"/>
                <a:gd name="connsiteY15" fmla="*/ 1520066 h 1520066"/>
                <a:gd name="connsiteX16" fmla="*/ 4637239 w 8415852"/>
                <a:gd name="connsiteY16" fmla="*/ 1515910 h 1520066"/>
                <a:gd name="connsiteX17" fmla="*/ 4405443 w 8415852"/>
                <a:gd name="connsiteY17" fmla="*/ 1172372 h 1520066"/>
                <a:gd name="connsiteX18" fmla="*/ 4179650 w 8415852"/>
                <a:gd name="connsiteY18" fmla="*/ 762803 h 1520066"/>
                <a:gd name="connsiteX19" fmla="*/ 3311567 w 8415852"/>
                <a:gd name="connsiteY19" fmla="*/ 767883 h 1520066"/>
                <a:gd name="connsiteX20" fmla="*/ 2360834 w 8415852"/>
                <a:gd name="connsiteY20" fmla="*/ 995061 h 1520066"/>
                <a:gd name="connsiteX21" fmla="*/ 2342497 w 8415852"/>
                <a:gd name="connsiteY21" fmla="*/ 992833 h 1520066"/>
                <a:gd name="connsiteX22" fmla="*/ 2126238 w 8415852"/>
                <a:gd name="connsiteY22" fmla="*/ 1040931 h 1520066"/>
                <a:gd name="connsiteX23" fmla="*/ 1317343 w 8415852"/>
                <a:gd name="connsiteY23" fmla="*/ 1114064 h 1520066"/>
                <a:gd name="connsiteX24" fmla="*/ 1009685 w 8415852"/>
                <a:gd name="connsiteY24" fmla="*/ 1102634 h 1520066"/>
                <a:gd name="connsiteX25" fmla="*/ 90523 w 8415852"/>
                <a:gd name="connsiteY25" fmla="*/ 742589 h 1520066"/>
                <a:gd name="connsiteX26" fmla="*/ 22895 w 8415852"/>
                <a:gd name="connsiteY26" fmla="*/ 281579 h 1520066"/>
                <a:gd name="connsiteX27" fmla="*/ 33026 w 8415852"/>
                <a:gd name="connsiteY27" fmla="*/ 257679 h 1520066"/>
                <a:gd name="connsiteX28" fmla="*/ 94142 w 8415852"/>
                <a:gd name="connsiteY28" fmla="*/ 257679 h 1520066"/>
                <a:gd name="connsiteX29" fmla="*/ 76235 w 8415852"/>
                <a:gd name="connsiteY29" fmla="*/ 299677 h 1520066"/>
                <a:gd name="connsiteX30" fmla="*/ 140053 w 8415852"/>
                <a:gd name="connsiteY30" fmla="*/ 715919 h 1520066"/>
                <a:gd name="connsiteX31" fmla="*/ 2361283 w 8415852"/>
                <a:gd name="connsiteY31" fmla="*/ 930232 h 1520066"/>
                <a:gd name="connsiteX32" fmla="*/ 2361890 w 8415852"/>
                <a:gd name="connsiteY32" fmla="*/ 932577 h 1520066"/>
                <a:gd name="connsiteX33" fmla="*/ 2418393 w 8415852"/>
                <a:gd name="connsiteY33" fmla="*/ 916935 h 1520066"/>
                <a:gd name="connsiteX34" fmla="*/ 3300486 w 8415852"/>
                <a:gd name="connsiteY34" fmla="*/ 708780 h 1520066"/>
                <a:gd name="connsiteX35" fmla="*/ 4213357 w 8415852"/>
                <a:gd name="connsiteY35" fmla="*/ 712935 h 1520066"/>
                <a:gd name="connsiteX36" fmla="*/ 4462699 w 8415852"/>
                <a:gd name="connsiteY36" fmla="*/ 1154825 h 1520066"/>
                <a:gd name="connsiteX37" fmla="*/ 4648321 w 8415852"/>
                <a:gd name="connsiteY37" fmla="*/ 1456806 h 1520066"/>
                <a:gd name="connsiteX38" fmla="*/ 5382034 w 8415852"/>
                <a:gd name="connsiteY38" fmla="*/ 911024 h 1520066"/>
                <a:gd name="connsiteX39" fmla="*/ 5554727 w 8415852"/>
                <a:gd name="connsiteY39" fmla="*/ 728634 h 1520066"/>
                <a:gd name="connsiteX40" fmla="*/ 5681246 w 8415852"/>
                <a:gd name="connsiteY40" fmla="*/ 599346 h 1520066"/>
                <a:gd name="connsiteX41" fmla="*/ 6613510 w 8415852"/>
                <a:gd name="connsiteY41" fmla="*/ 0 h 1520066"/>
                <a:gd name="connsiteX0" fmla="*/ 6613510 w 8399098"/>
                <a:gd name="connsiteY0" fmla="*/ 0 h 1520066"/>
                <a:gd name="connsiteX1" fmla="*/ 6625977 w 8399098"/>
                <a:gd name="connsiteY1" fmla="*/ 0 h 1520066"/>
                <a:gd name="connsiteX2" fmla="*/ 6964437 w 8399098"/>
                <a:gd name="connsiteY2" fmla="*/ 205015 h 1520066"/>
                <a:gd name="connsiteX3" fmla="*/ 7081720 w 8399098"/>
                <a:gd name="connsiteY3" fmla="*/ 587340 h 1520066"/>
                <a:gd name="connsiteX4" fmla="*/ 7221629 w 8399098"/>
                <a:gd name="connsiteY4" fmla="*/ 899480 h 1520066"/>
                <a:gd name="connsiteX5" fmla="*/ 8348876 w 8399098"/>
                <a:gd name="connsiteY5" fmla="*/ 665822 h 1520066"/>
                <a:gd name="connsiteX6" fmla="*/ 8399098 w 8399098"/>
                <a:gd name="connsiteY6" fmla="*/ 726460 h 1520066"/>
                <a:gd name="connsiteX7" fmla="*/ 7211471 w 8399098"/>
                <a:gd name="connsiteY7" fmla="*/ 959045 h 1520066"/>
                <a:gd name="connsiteX8" fmla="*/ 7023079 w 8399098"/>
                <a:gd name="connsiteY8" fmla="*/ 599807 h 1520066"/>
                <a:gd name="connsiteX9" fmla="*/ 6625054 w 8399098"/>
                <a:gd name="connsiteY9" fmla="*/ 60489 h 1520066"/>
                <a:gd name="connsiteX10" fmla="*/ 6613972 w 8399098"/>
                <a:gd name="connsiteY10" fmla="*/ 60489 h 1520066"/>
                <a:gd name="connsiteX11" fmla="*/ 5725111 w 8399098"/>
                <a:gd name="connsiteY11" fmla="*/ 640903 h 1520066"/>
                <a:gd name="connsiteX12" fmla="*/ 5596746 w 8399098"/>
                <a:gd name="connsiteY12" fmla="*/ 772500 h 1520066"/>
                <a:gd name="connsiteX13" fmla="*/ 5426824 w 8399098"/>
                <a:gd name="connsiteY13" fmla="*/ 951657 h 1520066"/>
                <a:gd name="connsiteX14" fmla="*/ 5037572 w 8399098"/>
                <a:gd name="connsiteY14" fmla="*/ 1342294 h 1520066"/>
                <a:gd name="connsiteX15" fmla="*/ 4680181 w 8399098"/>
                <a:gd name="connsiteY15" fmla="*/ 1520066 h 1520066"/>
                <a:gd name="connsiteX16" fmla="*/ 4637239 w 8399098"/>
                <a:gd name="connsiteY16" fmla="*/ 1515910 h 1520066"/>
                <a:gd name="connsiteX17" fmla="*/ 4405443 w 8399098"/>
                <a:gd name="connsiteY17" fmla="*/ 1172372 h 1520066"/>
                <a:gd name="connsiteX18" fmla="*/ 4179650 w 8399098"/>
                <a:gd name="connsiteY18" fmla="*/ 762803 h 1520066"/>
                <a:gd name="connsiteX19" fmla="*/ 3311567 w 8399098"/>
                <a:gd name="connsiteY19" fmla="*/ 767883 h 1520066"/>
                <a:gd name="connsiteX20" fmla="*/ 2360834 w 8399098"/>
                <a:gd name="connsiteY20" fmla="*/ 995061 h 1520066"/>
                <a:gd name="connsiteX21" fmla="*/ 2342497 w 8399098"/>
                <a:gd name="connsiteY21" fmla="*/ 992833 h 1520066"/>
                <a:gd name="connsiteX22" fmla="*/ 2126238 w 8399098"/>
                <a:gd name="connsiteY22" fmla="*/ 1040931 h 1520066"/>
                <a:gd name="connsiteX23" fmla="*/ 1317343 w 8399098"/>
                <a:gd name="connsiteY23" fmla="*/ 1114064 h 1520066"/>
                <a:gd name="connsiteX24" fmla="*/ 1009685 w 8399098"/>
                <a:gd name="connsiteY24" fmla="*/ 1102634 h 1520066"/>
                <a:gd name="connsiteX25" fmla="*/ 90523 w 8399098"/>
                <a:gd name="connsiteY25" fmla="*/ 742589 h 1520066"/>
                <a:gd name="connsiteX26" fmla="*/ 22895 w 8399098"/>
                <a:gd name="connsiteY26" fmla="*/ 281579 h 1520066"/>
                <a:gd name="connsiteX27" fmla="*/ 33026 w 8399098"/>
                <a:gd name="connsiteY27" fmla="*/ 257679 h 1520066"/>
                <a:gd name="connsiteX28" fmla="*/ 94142 w 8399098"/>
                <a:gd name="connsiteY28" fmla="*/ 257679 h 1520066"/>
                <a:gd name="connsiteX29" fmla="*/ 76235 w 8399098"/>
                <a:gd name="connsiteY29" fmla="*/ 299677 h 1520066"/>
                <a:gd name="connsiteX30" fmla="*/ 140053 w 8399098"/>
                <a:gd name="connsiteY30" fmla="*/ 715919 h 1520066"/>
                <a:gd name="connsiteX31" fmla="*/ 2361283 w 8399098"/>
                <a:gd name="connsiteY31" fmla="*/ 930232 h 1520066"/>
                <a:gd name="connsiteX32" fmla="*/ 2361890 w 8399098"/>
                <a:gd name="connsiteY32" fmla="*/ 932577 h 1520066"/>
                <a:gd name="connsiteX33" fmla="*/ 2418393 w 8399098"/>
                <a:gd name="connsiteY33" fmla="*/ 916935 h 1520066"/>
                <a:gd name="connsiteX34" fmla="*/ 3300486 w 8399098"/>
                <a:gd name="connsiteY34" fmla="*/ 708780 h 1520066"/>
                <a:gd name="connsiteX35" fmla="*/ 4213357 w 8399098"/>
                <a:gd name="connsiteY35" fmla="*/ 712935 h 1520066"/>
                <a:gd name="connsiteX36" fmla="*/ 4462699 w 8399098"/>
                <a:gd name="connsiteY36" fmla="*/ 1154825 h 1520066"/>
                <a:gd name="connsiteX37" fmla="*/ 4648321 w 8399098"/>
                <a:gd name="connsiteY37" fmla="*/ 1456806 h 1520066"/>
                <a:gd name="connsiteX38" fmla="*/ 5382034 w 8399098"/>
                <a:gd name="connsiteY38" fmla="*/ 911024 h 1520066"/>
                <a:gd name="connsiteX39" fmla="*/ 5554727 w 8399098"/>
                <a:gd name="connsiteY39" fmla="*/ 728634 h 1520066"/>
                <a:gd name="connsiteX40" fmla="*/ 5681246 w 8399098"/>
                <a:gd name="connsiteY40" fmla="*/ 599346 h 1520066"/>
                <a:gd name="connsiteX41" fmla="*/ 6613510 w 8399098"/>
                <a:gd name="connsiteY41" fmla="*/ 0 h 1520066"/>
                <a:gd name="connsiteX0" fmla="*/ 6613510 w 8399098"/>
                <a:gd name="connsiteY0" fmla="*/ 0 h 1520066"/>
                <a:gd name="connsiteX1" fmla="*/ 6625977 w 8399098"/>
                <a:gd name="connsiteY1" fmla="*/ 0 h 1520066"/>
                <a:gd name="connsiteX2" fmla="*/ 6964437 w 8399098"/>
                <a:gd name="connsiteY2" fmla="*/ 205015 h 1520066"/>
                <a:gd name="connsiteX3" fmla="*/ 7081720 w 8399098"/>
                <a:gd name="connsiteY3" fmla="*/ 587340 h 1520066"/>
                <a:gd name="connsiteX4" fmla="*/ 7221629 w 8399098"/>
                <a:gd name="connsiteY4" fmla="*/ 899480 h 1520066"/>
                <a:gd name="connsiteX5" fmla="*/ 8348876 w 8399098"/>
                <a:gd name="connsiteY5" fmla="*/ 665822 h 1520066"/>
                <a:gd name="connsiteX6" fmla="*/ 8399098 w 8399098"/>
                <a:gd name="connsiteY6" fmla="*/ 726460 h 1520066"/>
                <a:gd name="connsiteX7" fmla="*/ 7211471 w 8399098"/>
                <a:gd name="connsiteY7" fmla="*/ 959045 h 1520066"/>
                <a:gd name="connsiteX8" fmla="*/ 7023079 w 8399098"/>
                <a:gd name="connsiteY8" fmla="*/ 599807 h 1520066"/>
                <a:gd name="connsiteX9" fmla="*/ 6625054 w 8399098"/>
                <a:gd name="connsiteY9" fmla="*/ 60489 h 1520066"/>
                <a:gd name="connsiteX10" fmla="*/ 6613972 w 8399098"/>
                <a:gd name="connsiteY10" fmla="*/ 60489 h 1520066"/>
                <a:gd name="connsiteX11" fmla="*/ 5725111 w 8399098"/>
                <a:gd name="connsiteY11" fmla="*/ 640903 h 1520066"/>
                <a:gd name="connsiteX12" fmla="*/ 5596746 w 8399098"/>
                <a:gd name="connsiteY12" fmla="*/ 772500 h 1520066"/>
                <a:gd name="connsiteX13" fmla="*/ 5426824 w 8399098"/>
                <a:gd name="connsiteY13" fmla="*/ 951657 h 1520066"/>
                <a:gd name="connsiteX14" fmla="*/ 5037572 w 8399098"/>
                <a:gd name="connsiteY14" fmla="*/ 1342294 h 1520066"/>
                <a:gd name="connsiteX15" fmla="*/ 4680181 w 8399098"/>
                <a:gd name="connsiteY15" fmla="*/ 1520066 h 1520066"/>
                <a:gd name="connsiteX16" fmla="*/ 4637239 w 8399098"/>
                <a:gd name="connsiteY16" fmla="*/ 1515910 h 1520066"/>
                <a:gd name="connsiteX17" fmla="*/ 4405443 w 8399098"/>
                <a:gd name="connsiteY17" fmla="*/ 1172372 h 1520066"/>
                <a:gd name="connsiteX18" fmla="*/ 4179650 w 8399098"/>
                <a:gd name="connsiteY18" fmla="*/ 762803 h 1520066"/>
                <a:gd name="connsiteX19" fmla="*/ 3311567 w 8399098"/>
                <a:gd name="connsiteY19" fmla="*/ 767883 h 1520066"/>
                <a:gd name="connsiteX20" fmla="*/ 2360834 w 8399098"/>
                <a:gd name="connsiteY20" fmla="*/ 995061 h 1520066"/>
                <a:gd name="connsiteX21" fmla="*/ 2342497 w 8399098"/>
                <a:gd name="connsiteY21" fmla="*/ 992833 h 1520066"/>
                <a:gd name="connsiteX22" fmla="*/ 2126238 w 8399098"/>
                <a:gd name="connsiteY22" fmla="*/ 1040931 h 1520066"/>
                <a:gd name="connsiteX23" fmla="*/ 1317343 w 8399098"/>
                <a:gd name="connsiteY23" fmla="*/ 1114064 h 1520066"/>
                <a:gd name="connsiteX24" fmla="*/ 1009685 w 8399098"/>
                <a:gd name="connsiteY24" fmla="*/ 1102634 h 1520066"/>
                <a:gd name="connsiteX25" fmla="*/ 90523 w 8399098"/>
                <a:gd name="connsiteY25" fmla="*/ 742589 h 1520066"/>
                <a:gd name="connsiteX26" fmla="*/ 22895 w 8399098"/>
                <a:gd name="connsiteY26" fmla="*/ 281579 h 1520066"/>
                <a:gd name="connsiteX27" fmla="*/ 33026 w 8399098"/>
                <a:gd name="connsiteY27" fmla="*/ 257679 h 1520066"/>
                <a:gd name="connsiteX28" fmla="*/ 94142 w 8399098"/>
                <a:gd name="connsiteY28" fmla="*/ 257679 h 1520066"/>
                <a:gd name="connsiteX29" fmla="*/ 76235 w 8399098"/>
                <a:gd name="connsiteY29" fmla="*/ 299677 h 1520066"/>
                <a:gd name="connsiteX30" fmla="*/ 140053 w 8399098"/>
                <a:gd name="connsiteY30" fmla="*/ 715919 h 1520066"/>
                <a:gd name="connsiteX31" fmla="*/ 2361283 w 8399098"/>
                <a:gd name="connsiteY31" fmla="*/ 930232 h 1520066"/>
                <a:gd name="connsiteX32" fmla="*/ 2361890 w 8399098"/>
                <a:gd name="connsiteY32" fmla="*/ 932577 h 1520066"/>
                <a:gd name="connsiteX33" fmla="*/ 2418393 w 8399098"/>
                <a:gd name="connsiteY33" fmla="*/ 916935 h 1520066"/>
                <a:gd name="connsiteX34" fmla="*/ 3300486 w 8399098"/>
                <a:gd name="connsiteY34" fmla="*/ 708780 h 1520066"/>
                <a:gd name="connsiteX35" fmla="*/ 4213357 w 8399098"/>
                <a:gd name="connsiteY35" fmla="*/ 712935 h 1520066"/>
                <a:gd name="connsiteX36" fmla="*/ 4462699 w 8399098"/>
                <a:gd name="connsiteY36" fmla="*/ 1154825 h 1520066"/>
                <a:gd name="connsiteX37" fmla="*/ 4648321 w 8399098"/>
                <a:gd name="connsiteY37" fmla="*/ 1456806 h 1520066"/>
                <a:gd name="connsiteX38" fmla="*/ 5382034 w 8399098"/>
                <a:gd name="connsiteY38" fmla="*/ 911024 h 1520066"/>
                <a:gd name="connsiteX39" fmla="*/ 5554727 w 8399098"/>
                <a:gd name="connsiteY39" fmla="*/ 728634 h 1520066"/>
                <a:gd name="connsiteX40" fmla="*/ 5681246 w 8399098"/>
                <a:gd name="connsiteY40" fmla="*/ 599346 h 1520066"/>
                <a:gd name="connsiteX41" fmla="*/ 6613510 w 8399098"/>
                <a:gd name="connsiteY41" fmla="*/ 0 h 1520066"/>
                <a:gd name="connsiteX0" fmla="*/ 6613510 w 8393514"/>
                <a:gd name="connsiteY0" fmla="*/ 0 h 1520066"/>
                <a:gd name="connsiteX1" fmla="*/ 6625977 w 8393514"/>
                <a:gd name="connsiteY1" fmla="*/ 0 h 1520066"/>
                <a:gd name="connsiteX2" fmla="*/ 6964437 w 8393514"/>
                <a:gd name="connsiteY2" fmla="*/ 205015 h 1520066"/>
                <a:gd name="connsiteX3" fmla="*/ 7081720 w 8393514"/>
                <a:gd name="connsiteY3" fmla="*/ 587340 h 1520066"/>
                <a:gd name="connsiteX4" fmla="*/ 7221629 w 8393514"/>
                <a:gd name="connsiteY4" fmla="*/ 899480 h 1520066"/>
                <a:gd name="connsiteX5" fmla="*/ 8348876 w 8393514"/>
                <a:gd name="connsiteY5" fmla="*/ 665822 h 1520066"/>
                <a:gd name="connsiteX6" fmla="*/ 8393514 w 8393514"/>
                <a:gd name="connsiteY6" fmla="*/ 714412 h 1520066"/>
                <a:gd name="connsiteX7" fmla="*/ 7211471 w 8393514"/>
                <a:gd name="connsiteY7" fmla="*/ 959045 h 1520066"/>
                <a:gd name="connsiteX8" fmla="*/ 7023079 w 8393514"/>
                <a:gd name="connsiteY8" fmla="*/ 599807 h 1520066"/>
                <a:gd name="connsiteX9" fmla="*/ 6625054 w 8393514"/>
                <a:gd name="connsiteY9" fmla="*/ 60489 h 1520066"/>
                <a:gd name="connsiteX10" fmla="*/ 6613972 w 8393514"/>
                <a:gd name="connsiteY10" fmla="*/ 60489 h 1520066"/>
                <a:gd name="connsiteX11" fmla="*/ 5725111 w 8393514"/>
                <a:gd name="connsiteY11" fmla="*/ 640903 h 1520066"/>
                <a:gd name="connsiteX12" fmla="*/ 5596746 w 8393514"/>
                <a:gd name="connsiteY12" fmla="*/ 772500 h 1520066"/>
                <a:gd name="connsiteX13" fmla="*/ 5426824 w 8393514"/>
                <a:gd name="connsiteY13" fmla="*/ 951657 h 1520066"/>
                <a:gd name="connsiteX14" fmla="*/ 5037572 w 8393514"/>
                <a:gd name="connsiteY14" fmla="*/ 1342294 h 1520066"/>
                <a:gd name="connsiteX15" fmla="*/ 4680181 w 8393514"/>
                <a:gd name="connsiteY15" fmla="*/ 1520066 h 1520066"/>
                <a:gd name="connsiteX16" fmla="*/ 4637239 w 8393514"/>
                <a:gd name="connsiteY16" fmla="*/ 1515910 h 1520066"/>
                <a:gd name="connsiteX17" fmla="*/ 4405443 w 8393514"/>
                <a:gd name="connsiteY17" fmla="*/ 1172372 h 1520066"/>
                <a:gd name="connsiteX18" fmla="*/ 4179650 w 8393514"/>
                <a:gd name="connsiteY18" fmla="*/ 762803 h 1520066"/>
                <a:gd name="connsiteX19" fmla="*/ 3311567 w 8393514"/>
                <a:gd name="connsiteY19" fmla="*/ 767883 h 1520066"/>
                <a:gd name="connsiteX20" fmla="*/ 2360834 w 8393514"/>
                <a:gd name="connsiteY20" fmla="*/ 995061 h 1520066"/>
                <a:gd name="connsiteX21" fmla="*/ 2342497 w 8393514"/>
                <a:gd name="connsiteY21" fmla="*/ 992833 h 1520066"/>
                <a:gd name="connsiteX22" fmla="*/ 2126238 w 8393514"/>
                <a:gd name="connsiteY22" fmla="*/ 1040931 h 1520066"/>
                <a:gd name="connsiteX23" fmla="*/ 1317343 w 8393514"/>
                <a:gd name="connsiteY23" fmla="*/ 1114064 h 1520066"/>
                <a:gd name="connsiteX24" fmla="*/ 1009685 w 8393514"/>
                <a:gd name="connsiteY24" fmla="*/ 1102634 h 1520066"/>
                <a:gd name="connsiteX25" fmla="*/ 90523 w 8393514"/>
                <a:gd name="connsiteY25" fmla="*/ 742589 h 1520066"/>
                <a:gd name="connsiteX26" fmla="*/ 22895 w 8393514"/>
                <a:gd name="connsiteY26" fmla="*/ 281579 h 1520066"/>
                <a:gd name="connsiteX27" fmla="*/ 33026 w 8393514"/>
                <a:gd name="connsiteY27" fmla="*/ 257679 h 1520066"/>
                <a:gd name="connsiteX28" fmla="*/ 94142 w 8393514"/>
                <a:gd name="connsiteY28" fmla="*/ 257679 h 1520066"/>
                <a:gd name="connsiteX29" fmla="*/ 76235 w 8393514"/>
                <a:gd name="connsiteY29" fmla="*/ 299677 h 1520066"/>
                <a:gd name="connsiteX30" fmla="*/ 140053 w 8393514"/>
                <a:gd name="connsiteY30" fmla="*/ 715919 h 1520066"/>
                <a:gd name="connsiteX31" fmla="*/ 2361283 w 8393514"/>
                <a:gd name="connsiteY31" fmla="*/ 930232 h 1520066"/>
                <a:gd name="connsiteX32" fmla="*/ 2361890 w 8393514"/>
                <a:gd name="connsiteY32" fmla="*/ 932577 h 1520066"/>
                <a:gd name="connsiteX33" fmla="*/ 2418393 w 8393514"/>
                <a:gd name="connsiteY33" fmla="*/ 916935 h 1520066"/>
                <a:gd name="connsiteX34" fmla="*/ 3300486 w 8393514"/>
                <a:gd name="connsiteY34" fmla="*/ 708780 h 1520066"/>
                <a:gd name="connsiteX35" fmla="*/ 4213357 w 8393514"/>
                <a:gd name="connsiteY35" fmla="*/ 712935 h 1520066"/>
                <a:gd name="connsiteX36" fmla="*/ 4462699 w 8393514"/>
                <a:gd name="connsiteY36" fmla="*/ 1154825 h 1520066"/>
                <a:gd name="connsiteX37" fmla="*/ 4648321 w 8393514"/>
                <a:gd name="connsiteY37" fmla="*/ 1456806 h 1520066"/>
                <a:gd name="connsiteX38" fmla="*/ 5382034 w 8393514"/>
                <a:gd name="connsiteY38" fmla="*/ 911024 h 1520066"/>
                <a:gd name="connsiteX39" fmla="*/ 5554727 w 8393514"/>
                <a:gd name="connsiteY39" fmla="*/ 728634 h 1520066"/>
                <a:gd name="connsiteX40" fmla="*/ 5681246 w 8393514"/>
                <a:gd name="connsiteY40" fmla="*/ 599346 h 1520066"/>
                <a:gd name="connsiteX41" fmla="*/ 6613510 w 8393514"/>
                <a:gd name="connsiteY41" fmla="*/ 0 h 1520066"/>
                <a:gd name="connsiteX0" fmla="*/ 6613510 w 8393514"/>
                <a:gd name="connsiteY0" fmla="*/ 0 h 1520066"/>
                <a:gd name="connsiteX1" fmla="*/ 6625977 w 8393514"/>
                <a:gd name="connsiteY1" fmla="*/ 0 h 1520066"/>
                <a:gd name="connsiteX2" fmla="*/ 6964437 w 8393514"/>
                <a:gd name="connsiteY2" fmla="*/ 205015 h 1520066"/>
                <a:gd name="connsiteX3" fmla="*/ 7062175 w 8393514"/>
                <a:gd name="connsiteY3" fmla="*/ 575294 h 1520066"/>
                <a:gd name="connsiteX4" fmla="*/ 7221629 w 8393514"/>
                <a:gd name="connsiteY4" fmla="*/ 899480 h 1520066"/>
                <a:gd name="connsiteX5" fmla="*/ 8348876 w 8393514"/>
                <a:gd name="connsiteY5" fmla="*/ 665822 h 1520066"/>
                <a:gd name="connsiteX6" fmla="*/ 8393514 w 8393514"/>
                <a:gd name="connsiteY6" fmla="*/ 714412 h 1520066"/>
                <a:gd name="connsiteX7" fmla="*/ 7211471 w 8393514"/>
                <a:gd name="connsiteY7" fmla="*/ 959045 h 1520066"/>
                <a:gd name="connsiteX8" fmla="*/ 7023079 w 8393514"/>
                <a:gd name="connsiteY8" fmla="*/ 599807 h 1520066"/>
                <a:gd name="connsiteX9" fmla="*/ 6625054 w 8393514"/>
                <a:gd name="connsiteY9" fmla="*/ 60489 h 1520066"/>
                <a:gd name="connsiteX10" fmla="*/ 6613972 w 8393514"/>
                <a:gd name="connsiteY10" fmla="*/ 60489 h 1520066"/>
                <a:gd name="connsiteX11" fmla="*/ 5725111 w 8393514"/>
                <a:gd name="connsiteY11" fmla="*/ 640903 h 1520066"/>
                <a:gd name="connsiteX12" fmla="*/ 5596746 w 8393514"/>
                <a:gd name="connsiteY12" fmla="*/ 772500 h 1520066"/>
                <a:gd name="connsiteX13" fmla="*/ 5426824 w 8393514"/>
                <a:gd name="connsiteY13" fmla="*/ 951657 h 1520066"/>
                <a:gd name="connsiteX14" fmla="*/ 5037572 w 8393514"/>
                <a:gd name="connsiteY14" fmla="*/ 1342294 h 1520066"/>
                <a:gd name="connsiteX15" fmla="*/ 4680181 w 8393514"/>
                <a:gd name="connsiteY15" fmla="*/ 1520066 h 1520066"/>
                <a:gd name="connsiteX16" fmla="*/ 4637239 w 8393514"/>
                <a:gd name="connsiteY16" fmla="*/ 1515910 h 1520066"/>
                <a:gd name="connsiteX17" fmla="*/ 4405443 w 8393514"/>
                <a:gd name="connsiteY17" fmla="*/ 1172372 h 1520066"/>
                <a:gd name="connsiteX18" fmla="*/ 4179650 w 8393514"/>
                <a:gd name="connsiteY18" fmla="*/ 762803 h 1520066"/>
                <a:gd name="connsiteX19" fmla="*/ 3311567 w 8393514"/>
                <a:gd name="connsiteY19" fmla="*/ 767883 h 1520066"/>
                <a:gd name="connsiteX20" fmla="*/ 2360834 w 8393514"/>
                <a:gd name="connsiteY20" fmla="*/ 995061 h 1520066"/>
                <a:gd name="connsiteX21" fmla="*/ 2342497 w 8393514"/>
                <a:gd name="connsiteY21" fmla="*/ 992833 h 1520066"/>
                <a:gd name="connsiteX22" fmla="*/ 2126238 w 8393514"/>
                <a:gd name="connsiteY22" fmla="*/ 1040931 h 1520066"/>
                <a:gd name="connsiteX23" fmla="*/ 1317343 w 8393514"/>
                <a:gd name="connsiteY23" fmla="*/ 1114064 h 1520066"/>
                <a:gd name="connsiteX24" fmla="*/ 1009685 w 8393514"/>
                <a:gd name="connsiteY24" fmla="*/ 1102634 h 1520066"/>
                <a:gd name="connsiteX25" fmla="*/ 90523 w 8393514"/>
                <a:gd name="connsiteY25" fmla="*/ 742589 h 1520066"/>
                <a:gd name="connsiteX26" fmla="*/ 22895 w 8393514"/>
                <a:gd name="connsiteY26" fmla="*/ 281579 h 1520066"/>
                <a:gd name="connsiteX27" fmla="*/ 33026 w 8393514"/>
                <a:gd name="connsiteY27" fmla="*/ 257679 h 1520066"/>
                <a:gd name="connsiteX28" fmla="*/ 94142 w 8393514"/>
                <a:gd name="connsiteY28" fmla="*/ 257679 h 1520066"/>
                <a:gd name="connsiteX29" fmla="*/ 76235 w 8393514"/>
                <a:gd name="connsiteY29" fmla="*/ 299677 h 1520066"/>
                <a:gd name="connsiteX30" fmla="*/ 140053 w 8393514"/>
                <a:gd name="connsiteY30" fmla="*/ 715919 h 1520066"/>
                <a:gd name="connsiteX31" fmla="*/ 2361283 w 8393514"/>
                <a:gd name="connsiteY31" fmla="*/ 930232 h 1520066"/>
                <a:gd name="connsiteX32" fmla="*/ 2361890 w 8393514"/>
                <a:gd name="connsiteY32" fmla="*/ 932577 h 1520066"/>
                <a:gd name="connsiteX33" fmla="*/ 2418393 w 8393514"/>
                <a:gd name="connsiteY33" fmla="*/ 916935 h 1520066"/>
                <a:gd name="connsiteX34" fmla="*/ 3300486 w 8393514"/>
                <a:gd name="connsiteY34" fmla="*/ 708780 h 1520066"/>
                <a:gd name="connsiteX35" fmla="*/ 4213357 w 8393514"/>
                <a:gd name="connsiteY35" fmla="*/ 712935 h 1520066"/>
                <a:gd name="connsiteX36" fmla="*/ 4462699 w 8393514"/>
                <a:gd name="connsiteY36" fmla="*/ 1154825 h 1520066"/>
                <a:gd name="connsiteX37" fmla="*/ 4648321 w 8393514"/>
                <a:gd name="connsiteY37" fmla="*/ 1456806 h 1520066"/>
                <a:gd name="connsiteX38" fmla="*/ 5382034 w 8393514"/>
                <a:gd name="connsiteY38" fmla="*/ 911024 h 1520066"/>
                <a:gd name="connsiteX39" fmla="*/ 5554727 w 8393514"/>
                <a:gd name="connsiteY39" fmla="*/ 728634 h 1520066"/>
                <a:gd name="connsiteX40" fmla="*/ 5681246 w 8393514"/>
                <a:gd name="connsiteY40" fmla="*/ 599346 h 1520066"/>
                <a:gd name="connsiteX41" fmla="*/ 6613510 w 8393514"/>
                <a:gd name="connsiteY41" fmla="*/ 0 h 1520066"/>
                <a:gd name="connsiteX0" fmla="*/ 6613510 w 8393514"/>
                <a:gd name="connsiteY0" fmla="*/ 13848 h 1533914"/>
                <a:gd name="connsiteX1" fmla="*/ 6625977 w 8393514"/>
                <a:gd name="connsiteY1" fmla="*/ 13848 h 1533914"/>
                <a:gd name="connsiteX2" fmla="*/ 6972814 w 8393514"/>
                <a:gd name="connsiteY2" fmla="*/ 200793 h 1533914"/>
                <a:gd name="connsiteX3" fmla="*/ 7062175 w 8393514"/>
                <a:gd name="connsiteY3" fmla="*/ 589142 h 1533914"/>
                <a:gd name="connsiteX4" fmla="*/ 7221629 w 8393514"/>
                <a:gd name="connsiteY4" fmla="*/ 913328 h 1533914"/>
                <a:gd name="connsiteX5" fmla="*/ 8348876 w 8393514"/>
                <a:gd name="connsiteY5" fmla="*/ 679670 h 1533914"/>
                <a:gd name="connsiteX6" fmla="*/ 8393514 w 8393514"/>
                <a:gd name="connsiteY6" fmla="*/ 728260 h 1533914"/>
                <a:gd name="connsiteX7" fmla="*/ 7211471 w 8393514"/>
                <a:gd name="connsiteY7" fmla="*/ 972893 h 1533914"/>
                <a:gd name="connsiteX8" fmla="*/ 7023079 w 8393514"/>
                <a:gd name="connsiteY8" fmla="*/ 613655 h 1533914"/>
                <a:gd name="connsiteX9" fmla="*/ 6625054 w 8393514"/>
                <a:gd name="connsiteY9" fmla="*/ 74337 h 1533914"/>
                <a:gd name="connsiteX10" fmla="*/ 6613972 w 8393514"/>
                <a:gd name="connsiteY10" fmla="*/ 74337 h 1533914"/>
                <a:gd name="connsiteX11" fmla="*/ 5725111 w 8393514"/>
                <a:gd name="connsiteY11" fmla="*/ 654751 h 1533914"/>
                <a:gd name="connsiteX12" fmla="*/ 5596746 w 8393514"/>
                <a:gd name="connsiteY12" fmla="*/ 786348 h 1533914"/>
                <a:gd name="connsiteX13" fmla="*/ 5426824 w 8393514"/>
                <a:gd name="connsiteY13" fmla="*/ 965505 h 1533914"/>
                <a:gd name="connsiteX14" fmla="*/ 5037572 w 8393514"/>
                <a:gd name="connsiteY14" fmla="*/ 1356142 h 1533914"/>
                <a:gd name="connsiteX15" fmla="*/ 4680181 w 8393514"/>
                <a:gd name="connsiteY15" fmla="*/ 1533914 h 1533914"/>
                <a:gd name="connsiteX16" fmla="*/ 4637239 w 8393514"/>
                <a:gd name="connsiteY16" fmla="*/ 1529758 h 1533914"/>
                <a:gd name="connsiteX17" fmla="*/ 4405443 w 8393514"/>
                <a:gd name="connsiteY17" fmla="*/ 1186220 h 1533914"/>
                <a:gd name="connsiteX18" fmla="*/ 4179650 w 8393514"/>
                <a:gd name="connsiteY18" fmla="*/ 776651 h 1533914"/>
                <a:gd name="connsiteX19" fmla="*/ 3311567 w 8393514"/>
                <a:gd name="connsiteY19" fmla="*/ 781731 h 1533914"/>
                <a:gd name="connsiteX20" fmla="*/ 2360834 w 8393514"/>
                <a:gd name="connsiteY20" fmla="*/ 1008909 h 1533914"/>
                <a:gd name="connsiteX21" fmla="*/ 2342497 w 8393514"/>
                <a:gd name="connsiteY21" fmla="*/ 1006681 h 1533914"/>
                <a:gd name="connsiteX22" fmla="*/ 2126238 w 8393514"/>
                <a:gd name="connsiteY22" fmla="*/ 1054779 h 1533914"/>
                <a:gd name="connsiteX23" fmla="*/ 1317343 w 8393514"/>
                <a:gd name="connsiteY23" fmla="*/ 1127912 h 1533914"/>
                <a:gd name="connsiteX24" fmla="*/ 1009685 w 8393514"/>
                <a:gd name="connsiteY24" fmla="*/ 1116482 h 1533914"/>
                <a:gd name="connsiteX25" fmla="*/ 90523 w 8393514"/>
                <a:gd name="connsiteY25" fmla="*/ 756437 h 1533914"/>
                <a:gd name="connsiteX26" fmla="*/ 22895 w 8393514"/>
                <a:gd name="connsiteY26" fmla="*/ 295427 h 1533914"/>
                <a:gd name="connsiteX27" fmla="*/ 33026 w 8393514"/>
                <a:gd name="connsiteY27" fmla="*/ 271527 h 1533914"/>
                <a:gd name="connsiteX28" fmla="*/ 94142 w 8393514"/>
                <a:gd name="connsiteY28" fmla="*/ 271527 h 1533914"/>
                <a:gd name="connsiteX29" fmla="*/ 76235 w 8393514"/>
                <a:gd name="connsiteY29" fmla="*/ 313525 h 1533914"/>
                <a:gd name="connsiteX30" fmla="*/ 140053 w 8393514"/>
                <a:gd name="connsiteY30" fmla="*/ 729767 h 1533914"/>
                <a:gd name="connsiteX31" fmla="*/ 2361283 w 8393514"/>
                <a:gd name="connsiteY31" fmla="*/ 944080 h 1533914"/>
                <a:gd name="connsiteX32" fmla="*/ 2361890 w 8393514"/>
                <a:gd name="connsiteY32" fmla="*/ 946425 h 1533914"/>
                <a:gd name="connsiteX33" fmla="*/ 2418393 w 8393514"/>
                <a:gd name="connsiteY33" fmla="*/ 930783 h 1533914"/>
                <a:gd name="connsiteX34" fmla="*/ 3300486 w 8393514"/>
                <a:gd name="connsiteY34" fmla="*/ 722628 h 1533914"/>
                <a:gd name="connsiteX35" fmla="*/ 4213357 w 8393514"/>
                <a:gd name="connsiteY35" fmla="*/ 726783 h 1533914"/>
                <a:gd name="connsiteX36" fmla="*/ 4462699 w 8393514"/>
                <a:gd name="connsiteY36" fmla="*/ 1168673 h 1533914"/>
                <a:gd name="connsiteX37" fmla="*/ 4648321 w 8393514"/>
                <a:gd name="connsiteY37" fmla="*/ 1470654 h 1533914"/>
                <a:gd name="connsiteX38" fmla="*/ 5382034 w 8393514"/>
                <a:gd name="connsiteY38" fmla="*/ 924872 h 1533914"/>
                <a:gd name="connsiteX39" fmla="*/ 5554727 w 8393514"/>
                <a:gd name="connsiteY39" fmla="*/ 742482 h 1533914"/>
                <a:gd name="connsiteX40" fmla="*/ 5681246 w 8393514"/>
                <a:gd name="connsiteY40" fmla="*/ 613194 h 1533914"/>
                <a:gd name="connsiteX41" fmla="*/ 6613510 w 8393514"/>
                <a:gd name="connsiteY41" fmla="*/ 13848 h 1533914"/>
                <a:gd name="connsiteX0" fmla="*/ 6613510 w 8393514"/>
                <a:gd name="connsiteY0" fmla="*/ 12957 h 1533023"/>
                <a:gd name="connsiteX1" fmla="*/ 6625977 w 8393514"/>
                <a:gd name="connsiteY1" fmla="*/ 12957 h 1533023"/>
                <a:gd name="connsiteX2" fmla="*/ 6944892 w 8393514"/>
                <a:gd name="connsiteY2" fmla="*/ 187853 h 1533023"/>
                <a:gd name="connsiteX3" fmla="*/ 7062175 w 8393514"/>
                <a:gd name="connsiteY3" fmla="*/ 588251 h 1533023"/>
                <a:gd name="connsiteX4" fmla="*/ 7221629 w 8393514"/>
                <a:gd name="connsiteY4" fmla="*/ 912437 h 1533023"/>
                <a:gd name="connsiteX5" fmla="*/ 8348876 w 8393514"/>
                <a:gd name="connsiteY5" fmla="*/ 678779 h 1533023"/>
                <a:gd name="connsiteX6" fmla="*/ 8393514 w 8393514"/>
                <a:gd name="connsiteY6" fmla="*/ 727369 h 1533023"/>
                <a:gd name="connsiteX7" fmla="*/ 7211471 w 8393514"/>
                <a:gd name="connsiteY7" fmla="*/ 972002 h 1533023"/>
                <a:gd name="connsiteX8" fmla="*/ 7023079 w 8393514"/>
                <a:gd name="connsiteY8" fmla="*/ 612764 h 1533023"/>
                <a:gd name="connsiteX9" fmla="*/ 6625054 w 8393514"/>
                <a:gd name="connsiteY9" fmla="*/ 73446 h 1533023"/>
                <a:gd name="connsiteX10" fmla="*/ 6613972 w 8393514"/>
                <a:gd name="connsiteY10" fmla="*/ 73446 h 1533023"/>
                <a:gd name="connsiteX11" fmla="*/ 5725111 w 8393514"/>
                <a:gd name="connsiteY11" fmla="*/ 653860 h 1533023"/>
                <a:gd name="connsiteX12" fmla="*/ 5596746 w 8393514"/>
                <a:gd name="connsiteY12" fmla="*/ 785457 h 1533023"/>
                <a:gd name="connsiteX13" fmla="*/ 5426824 w 8393514"/>
                <a:gd name="connsiteY13" fmla="*/ 964614 h 1533023"/>
                <a:gd name="connsiteX14" fmla="*/ 5037572 w 8393514"/>
                <a:gd name="connsiteY14" fmla="*/ 1355251 h 1533023"/>
                <a:gd name="connsiteX15" fmla="*/ 4680181 w 8393514"/>
                <a:gd name="connsiteY15" fmla="*/ 1533023 h 1533023"/>
                <a:gd name="connsiteX16" fmla="*/ 4637239 w 8393514"/>
                <a:gd name="connsiteY16" fmla="*/ 1528867 h 1533023"/>
                <a:gd name="connsiteX17" fmla="*/ 4405443 w 8393514"/>
                <a:gd name="connsiteY17" fmla="*/ 1185329 h 1533023"/>
                <a:gd name="connsiteX18" fmla="*/ 4179650 w 8393514"/>
                <a:gd name="connsiteY18" fmla="*/ 775760 h 1533023"/>
                <a:gd name="connsiteX19" fmla="*/ 3311567 w 8393514"/>
                <a:gd name="connsiteY19" fmla="*/ 780840 h 1533023"/>
                <a:gd name="connsiteX20" fmla="*/ 2360834 w 8393514"/>
                <a:gd name="connsiteY20" fmla="*/ 1008018 h 1533023"/>
                <a:gd name="connsiteX21" fmla="*/ 2342497 w 8393514"/>
                <a:gd name="connsiteY21" fmla="*/ 1005790 h 1533023"/>
                <a:gd name="connsiteX22" fmla="*/ 2126238 w 8393514"/>
                <a:gd name="connsiteY22" fmla="*/ 1053888 h 1533023"/>
                <a:gd name="connsiteX23" fmla="*/ 1317343 w 8393514"/>
                <a:gd name="connsiteY23" fmla="*/ 1127021 h 1533023"/>
                <a:gd name="connsiteX24" fmla="*/ 1009685 w 8393514"/>
                <a:gd name="connsiteY24" fmla="*/ 1115591 h 1533023"/>
                <a:gd name="connsiteX25" fmla="*/ 90523 w 8393514"/>
                <a:gd name="connsiteY25" fmla="*/ 755546 h 1533023"/>
                <a:gd name="connsiteX26" fmla="*/ 22895 w 8393514"/>
                <a:gd name="connsiteY26" fmla="*/ 294536 h 1533023"/>
                <a:gd name="connsiteX27" fmla="*/ 33026 w 8393514"/>
                <a:gd name="connsiteY27" fmla="*/ 270636 h 1533023"/>
                <a:gd name="connsiteX28" fmla="*/ 94142 w 8393514"/>
                <a:gd name="connsiteY28" fmla="*/ 270636 h 1533023"/>
                <a:gd name="connsiteX29" fmla="*/ 76235 w 8393514"/>
                <a:gd name="connsiteY29" fmla="*/ 312634 h 1533023"/>
                <a:gd name="connsiteX30" fmla="*/ 140053 w 8393514"/>
                <a:gd name="connsiteY30" fmla="*/ 728876 h 1533023"/>
                <a:gd name="connsiteX31" fmla="*/ 2361283 w 8393514"/>
                <a:gd name="connsiteY31" fmla="*/ 943189 h 1533023"/>
                <a:gd name="connsiteX32" fmla="*/ 2361890 w 8393514"/>
                <a:gd name="connsiteY32" fmla="*/ 945534 h 1533023"/>
                <a:gd name="connsiteX33" fmla="*/ 2418393 w 8393514"/>
                <a:gd name="connsiteY33" fmla="*/ 929892 h 1533023"/>
                <a:gd name="connsiteX34" fmla="*/ 3300486 w 8393514"/>
                <a:gd name="connsiteY34" fmla="*/ 721737 h 1533023"/>
                <a:gd name="connsiteX35" fmla="*/ 4213357 w 8393514"/>
                <a:gd name="connsiteY35" fmla="*/ 725892 h 1533023"/>
                <a:gd name="connsiteX36" fmla="*/ 4462699 w 8393514"/>
                <a:gd name="connsiteY36" fmla="*/ 1167782 h 1533023"/>
                <a:gd name="connsiteX37" fmla="*/ 4648321 w 8393514"/>
                <a:gd name="connsiteY37" fmla="*/ 1469763 h 1533023"/>
                <a:gd name="connsiteX38" fmla="*/ 5382034 w 8393514"/>
                <a:gd name="connsiteY38" fmla="*/ 923981 h 1533023"/>
                <a:gd name="connsiteX39" fmla="*/ 5554727 w 8393514"/>
                <a:gd name="connsiteY39" fmla="*/ 741591 h 1533023"/>
                <a:gd name="connsiteX40" fmla="*/ 5681246 w 8393514"/>
                <a:gd name="connsiteY40" fmla="*/ 612303 h 1533023"/>
                <a:gd name="connsiteX41" fmla="*/ 6613510 w 8393514"/>
                <a:gd name="connsiteY41" fmla="*/ 12957 h 1533023"/>
                <a:gd name="connsiteX0" fmla="*/ 6613510 w 8393514"/>
                <a:gd name="connsiteY0" fmla="*/ 12955 h 1533021"/>
                <a:gd name="connsiteX1" fmla="*/ 6625977 w 8393514"/>
                <a:gd name="connsiteY1" fmla="*/ 12955 h 1533021"/>
                <a:gd name="connsiteX2" fmla="*/ 6944892 w 8393514"/>
                <a:gd name="connsiteY2" fmla="*/ 187851 h 1533021"/>
                <a:gd name="connsiteX3" fmla="*/ 7062175 w 8393514"/>
                <a:gd name="connsiteY3" fmla="*/ 588249 h 1533021"/>
                <a:gd name="connsiteX4" fmla="*/ 7221629 w 8393514"/>
                <a:gd name="connsiteY4" fmla="*/ 912435 h 1533021"/>
                <a:gd name="connsiteX5" fmla="*/ 8348876 w 8393514"/>
                <a:gd name="connsiteY5" fmla="*/ 678777 h 1533021"/>
                <a:gd name="connsiteX6" fmla="*/ 8393514 w 8393514"/>
                <a:gd name="connsiteY6" fmla="*/ 727367 h 1533021"/>
                <a:gd name="connsiteX7" fmla="*/ 7211471 w 8393514"/>
                <a:gd name="connsiteY7" fmla="*/ 972000 h 1533021"/>
                <a:gd name="connsiteX8" fmla="*/ 7023079 w 8393514"/>
                <a:gd name="connsiteY8" fmla="*/ 612762 h 1533021"/>
                <a:gd name="connsiteX9" fmla="*/ 6625054 w 8393514"/>
                <a:gd name="connsiteY9" fmla="*/ 73444 h 1533021"/>
                <a:gd name="connsiteX10" fmla="*/ 6613972 w 8393514"/>
                <a:gd name="connsiteY10" fmla="*/ 73444 h 1533021"/>
                <a:gd name="connsiteX11" fmla="*/ 5725111 w 8393514"/>
                <a:gd name="connsiteY11" fmla="*/ 653858 h 1533021"/>
                <a:gd name="connsiteX12" fmla="*/ 5596746 w 8393514"/>
                <a:gd name="connsiteY12" fmla="*/ 785455 h 1533021"/>
                <a:gd name="connsiteX13" fmla="*/ 5426824 w 8393514"/>
                <a:gd name="connsiteY13" fmla="*/ 964612 h 1533021"/>
                <a:gd name="connsiteX14" fmla="*/ 5037572 w 8393514"/>
                <a:gd name="connsiteY14" fmla="*/ 1355249 h 1533021"/>
                <a:gd name="connsiteX15" fmla="*/ 4680181 w 8393514"/>
                <a:gd name="connsiteY15" fmla="*/ 1533021 h 1533021"/>
                <a:gd name="connsiteX16" fmla="*/ 4637239 w 8393514"/>
                <a:gd name="connsiteY16" fmla="*/ 1528865 h 1533021"/>
                <a:gd name="connsiteX17" fmla="*/ 4405443 w 8393514"/>
                <a:gd name="connsiteY17" fmla="*/ 1185327 h 1533021"/>
                <a:gd name="connsiteX18" fmla="*/ 4179650 w 8393514"/>
                <a:gd name="connsiteY18" fmla="*/ 775758 h 1533021"/>
                <a:gd name="connsiteX19" fmla="*/ 3311567 w 8393514"/>
                <a:gd name="connsiteY19" fmla="*/ 780838 h 1533021"/>
                <a:gd name="connsiteX20" fmla="*/ 2360834 w 8393514"/>
                <a:gd name="connsiteY20" fmla="*/ 1008016 h 1533021"/>
                <a:gd name="connsiteX21" fmla="*/ 2342497 w 8393514"/>
                <a:gd name="connsiteY21" fmla="*/ 1005788 h 1533021"/>
                <a:gd name="connsiteX22" fmla="*/ 2126238 w 8393514"/>
                <a:gd name="connsiteY22" fmla="*/ 1053886 h 1533021"/>
                <a:gd name="connsiteX23" fmla="*/ 1317343 w 8393514"/>
                <a:gd name="connsiteY23" fmla="*/ 1127019 h 1533021"/>
                <a:gd name="connsiteX24" fmla="*/ 1009685 w 8393514"/>
                <a:gd name="connsiteY24" fmla="*/ 1115589 h 1533021"/>
                <a:gd name="connsiteX25" fmla="*/ 90523 w 8393514"/>
                <a:gd name="connsiteY25" fmla="*/ 755544 h 1533021"/>
                <a:gd name="connsiteX26" fmla="*/ 22895 w 8393514"/>
                <a:gd name="connsiteY26" fmla="*/ 294534 h 1533021"/>
                <a:gd name="connsiteX27" fmla="*/ 33026 w 8393514"/>
                <a:gd name="connsiteY27" fmla="*/ 270634 h 1533021"/>
                <a:gd name="connsiteX28" fmla="*/ 94142 w 8393514"/>
                <a:gd name="connsiteY28" fmla="*/ 270634 h 1533021"/>
                <a:gd name="connsiteX29" fmla="*/ 76235 w 8393514"/>
                <a:gd name="connsiteY29" fmla="*/ 312632 h 1533021"/>
                <a:gd name="connsiteX30" fmla="*/ 140053 w 8393514"/>
                <a:gd name="connsiteY30" fmla="*/ 728874 h 1533021"/>
                <a:gd name="connsiteX31" fmla="*/ 2361283 w 8393514"/>
                <a:gd name="connsiteY31" fmla="*/ 943187 h 1533021"/>
                <a:gd name="connsiteX32" fmla="*/ 2361890 w 8393514"/>
                <a:gd name="connsiteY32" fmla="*/ 945532 h 1533021"/>
                <a:gd name="connsiteX33" fmla="*/ 2418393 w 8393514"/>
                <a:gd name="connsiteY33" fmla="*/ 929890 h 1533021"/>
                <a:gd name="connsiteX34" fmla="*/ 3300486 w 8393514"/>
                <a:gd name="connsiteY34" fmla="*/ 721735 h 1533021"/>
                <a:gd name="connsiteX35" fmla="*/ 4213357 w 8393514"/>
                <a:gd name="connsiteY35" fmla="*/ 725890 h 1533021"/>
                <a:gd name="connsiteX36" fmla="*/ 4462699 w 8393514"/>
                <a:gd name="connsiteY36" fmla="*/ 1167780 h 1533021"/>
                <a:gd name="connsiteX37" fmla="*/ 4648321 w 8393514"/>
                <a:gd name="connsiteY37" fmla="*/ 1469761 h 1533021"/>
                <a:gd name="connsiteX38" fmla="*/ 5382034 w 8393514"/>
                <a:gd name="connsiteY38" fmla="*/ 923979 h 1533021"/>
                <a:gd name="connsiteX39" fmla="*/ 5554727 w 8393514"/>
                <a:gd name="connsiteY39" fmla="*/ 741589 h 1533021"/>
                <a:gd name="connsiteX40" fmla="*/ 5681246 w 8393514"/>
                <a:gd name="connsiteY40" fmla="*/ 612301 h 1533021"/>
                <a:gd name="connsiteX41" fmla="*/ 6613510 w 8393514"/>
                <a:gd name="connsiteY41" fmla="*/ 12955 h 1533021"/>
                <a:gd name="connsiteX0" fmla="*/ 6613510 w 8393514"/>
                <a:gd name="connsiteY0" fmla="*/ 12955 h 1533021"/>
                <a:gd name="connsiteX1" fmla="*/ 6625977 w 8393514"/>
                <a:gd name="connsiteY1" fmla="*/ 12955 h 1533021"/>
                <a:gd name="connsiteX2" fmla="*/ 6944892 w 8393514"/>
                <a:gd name="connsiteY2" fmla="*/ 187851 h 1533021"/>
                <a:gd name="connsiteX3" fmla="*/ 7062175 w 8393514"/>
                <a:gd name="connsiteY3" fmla="*/ 588249 h 1533021"/>
                <a:gd name="connsiteX4" fmla="*/ 7221629 w 8393514"/>
                <a:gd name="connsiteY4" fmla="*/ 912435 h 1533021"/>
                <a:gd name="connsiteX5" fmla="*/ 8348876 w 8393514"/>
                <a:gd name="connsiteY5" fmla="*/ 678777 h 1533021"/>
                <a:gd name="connsiteX6" fmla="*/ 8393514 w 8393514"/>
                <a:gd name="connsiteY6" fmla="*/ 727367 h 1533021"/>
                <a:gd name="connsiteX7" fmla="*/ 7211471 w 8393514"/>
                <a:gd name="connsiteY7" fmla="*/ 972000 h 1533021"/>
                <a:gd name="connsiteX8" fmla="*/ 7023079 w 8393514"/>
                <a:gd name="connsiteY8" fmla="*/ 612762 h 1533021"/>
                <a:gd name="connsiteX9" fmla="*/ 6625054 w 8393514"/>
                <a:gd name="connsiteY9" fmla="*/ 73444 h 1533021"/>
                <a:gd name="connsiteX10" fmla="*/ 6613972 w 8393514"/>
                <a:gd name="connsiteY10" fmla="*/ 73444 h 1533021"/>
                <a:gd name="connsiteX11" fmla="*/ 5725111 w 8393514"/>
                <a:gd name="connsiteY11" fmla="*/ 653858 h 1533021"/>
                <a:gd name="connsiteX12" fmla="*/ 5596746 w 8393514"/>
                <a:gd name="connsiteY12" fmla="*/ 785455 h 1533021"/>
                <a:gd name="connsiteX13" fmla="*/ 5426824 w 8393514"/>
                <a:gd name="connsiteY13" fmla="*/ 964612 h 1533021"/>
                <a:gd name="connsiteX14" fmla="*/ 5037572 w 8393514"/>
                <a:gd name="connsiteY14" fmla="*/ 1355249 h 1533021"/>
                <a:gd name="connsiteX15" fmla="*/ 4680181 w 8393514"/>
                <a:gd name="connsiteY15" fmla="*/ 1533021 h 1533021"/>
                <a:gd name="connsiteX16" fmla="*/ 4637239 w 8393514"/>
                <a:gd name="connsiteY16" fmla="*/ 1528865 h 1533021"/>
                <a:gd name="connsiteX17" fmla="*/ 4405443 w 8393514"/>
                <a:gd name="connsiteY17" fmla="*/ 1185327 h 1533021"/>
                <a:gd name="connsiteX18" fmla="*/ 4179650 w 8393514"/>
                <a:gd name="connsiteY18" fmla="*/ 775758 h 1533021"/>
                <a:gd name="connsiteX19" fmla="*/ 3311567 w 8393514"/>
                <a:gd name="connsiteY19" fmla="*/ 780838 h 1533021"/>
                <a:gd name="connsiteX20" fmla="*/ 2360834 w 8393514"/>
                <a:gd name="connsiteY20" fmla="*/ 1008016 h 1533021"/>
                <a:gd name="connsiteX21" fmla="*/ 2342497 w 8393514"/>
                <a:gd name="connsiteY21" fmla="*/ 1005788 h 1533021"/>
                <a:gd name="connsiteX22" fmla="*/ 2126238 w 8393514"/>
                <a:gd name="connsiteY22" fmla="*/ 1053886 h 1533021"/>
                <a:gd name="connsiteX23" fmla="*/ 1317343 w 8393514"/>
                <a:gd name="connsiteY23" fmla="*/ 1127019 h 1533021"/>
                <a:gd name="connsiteX24" fmla="*/ 1009685 w 8393514"/>
                <a:gd name="connsiteY24" fmla="*/ 1115589 h 1533021"/>
                <a:gd name="connsiteX25" fmla="*/ 90523 w 8393514"/>
                <a:gd name="connsiteY25" fmla="*/ 755544 h 1533021"/>
                <a:gd name="connsiteX26" fmla="*/ 22895 w 8393514"/>
                <a:gd name="connsiteY26" fmla="*/ 294534 h 1533021"/>
                <a:gd name="connsiteX27" fmla="*/ 33026 w 8393514"/>
                <a:gd name="connsiteY27" fmla="*/ 270634 h 1533021"/>
                <a:gd name="connsiteX28" fmla="*/ 94142 w 8393514"/>
                <a:gd name="connsiteY28" fmla="*/ 270634 h 1533021"/>
                <a:gd name="connsiteX29" fmla="*/ 76235 w 8393514"/>
                <a:gd name="connsiteY29" fmla="*/ 312632 h 1533021"/>
                <a:gd name="connsiteX30" fmla="*/ 140053 w 8393514"/>
                <a:gd name="connsiteY30" fmla="*/ 728874 h 1533021"/>
                <a:gd name="connsiteX31" fmla="*/ 2361283 w 8393514"/>
                <a:gd name="connsiteY31" fmla="*/ 943187 h 1533021"/>
                <a:gd name="connsiteX32" fmla="*/ 2361890 w 8393514"/>
                <a:gd name="connsiteY32" fmla="*/ 945532 h 1533021"/>
                <a:gd name="connsiteX33" fmla="*/ 2418393 w 8393514"/>
                <a:gd name="connsiteY33" fmla="*/ 929890 h 1533021"/>
                <a:gd name="connsiteX34" fmla="*/ 3300486 w 8393514"/>
                <a:gd name="connsiteY34" fmla="*/ 721735 h 1533021"/>
                <a:gd name="connsiteX35" fmla="*/ 4213357 w 8393514"/>
                <a:gd name="connsiteY35" fmla="*/ 725890 h 1533021"/>
                <a:gd name="connsiteX36" fmla="*/ 4462699 w 8393514"/>
                <a:gd name="connsiteY36" fmla="*/ 1167780 h 1533021"/>
                <a:gd name="connsiteX37" fmla="*/ 4648321 w 8393514"/>
                <a:gd name="connsiteY37" fmla="*/ 1469761 h 1533021"/>
                <a:gd name="connsiteX38" fmla="*/ 5382034 w 8393514"/>
                <a:gd name="connsiteY38" fmla="*/ 923979 h 1533021"/>
                <a:gd name="connsiteX39" fmla="*/ 5554727 w 8393514"/>
                <a:gd name="connsiteY39" fmla="*/ 741589 h 1533021"/>
                <a:gd name="connsiteX40" fmla="*/ 5681246 w 8393514"/>
                <a:gd name="connsiteY40" fmla="*/ 612301 h 1533021"/>
                <a:gd name="connsiteX41" fmla="*/ 6613510 w 8393514"/>
                <a:gd name="connsiteY41" fmla="*/ 12955 h 1533021"/>
                <a:gd name="connsiteX0" fmla="*/ 6613510 w 8393514"/>
                <a:gd name="connsiteY0" fmla="*/ 4976 h 1525042"/>
                <a:gd name="connsiteX1" fmla="*/ 6625977 w 8393514"/>
                <a:gd name="connsiteY1" fmla="*/ 4976 h 1525042"/>
                <a:gd name="connsiteX2" fmla="*/ 6944892 w 8393514"/>
                <a:gd name="connsiteY2" fmla="*/ 179872 h 1525042"/>
                <a:gd name="connsiteX3" fmla="*/ 7062175 w 8393514"/>
                <a:gd name="connsiteY3" fmla="*/ 580270 h 1525042"/>
                <a:gd name="connsiteX4" fmla="*/ 7221629 w 8393514"/>
                <a:gd name="connsiteY4" fmla="*/ 904456 h 1525042"/>
                <a:gd name="connsiteX5" fmla="*/ 8348876 w 8393514"/>
                <a:gd name="connsiteY5" fmla="*/ 670798 h 1525042"/>
                <a:gd name="connsiteX6" fmla="*/ 8393514 w 8393514"/>
                <a:gd name="connsiteY6" fmla="*/ 719388 h 1525042"/>
                <a:gd name="connsiteX7" fmla="*/ 7211471 w 8393514"/>
                <a:gd name="connsiteY7" fmla="*/ 964021 h 1525042"/>
                <a:gd name="connsiteX8" fmla="*/ 7023079 w 8393514"/>
                <a:gd name="connsiteY8" fmla="*/ 604783 h 1525042"/>
                <a:gd name="connsiteX9" fmla="*/ 6625054 w 8393514"/>
                <a:gd name="connsiteY9" fmla="*/ 65465 h 1525042"/>
                <a:gd name="connsiteX10" fmla="*/ 6613972 w 8393514"/>
                <a:gd name="connsiteY10" fmla="*/ 65465 h 1525042"/>
                <a:gd name="connsiteX11" fmla="*/ 5725111 w 8393514"/>
                <a:gd name="connsiteY11" fmla="*/ 645879 h 1525042"/>
                <a:gd name="connsiteX12" fmla="*/ 5596746 w 8393514"/>
                <a:gd name="connsiteY12" fmla="*/ 777476 h 1525042"/>
                <a:gd name="connsiteX13" fmla="*/ 5426824 w 8393514"/>
                <a:gd name="connsiteY13" fmla="*/ 956633 h 1525042"/>
                <a:gd name="connsiteX14" fmla="*/ 5037572 w 8393514"/>
                <a:gd name="connsiteY14" fmla="*/ 1347270 h 1525042"/>
                <a:gd name="connsiteX15" fmla="*/ 4680181 w 8393514"/>
                <a:gd name="connsiteY15" fmla="*/ 1525042 h 1525042"/>
                <a:gd name="connsiteX16" fmla="*/ 4637239 w 8393514"/>
                <a:gd name="connsiteY16" fmla="*/ 1520886 h 1525042"/>
                <a:gd name="connsiteX17" fmla="*/ 4405443 w 8393514"/>
                <a:gd name="connsiteY17" fmla="*/ 1177348 h 1525042"/>
                <a:gd name="connsiteX18" fmla="*/ 4179650 w 8393514"/>
                <a:gd name="connsiteY18" fmla="*/ 767779 h 1525042"/>
                <a:gd name="connsiteX19" fmla="*/ 3311567 w 8393514"/>
                <a:gd name="connsiteY19" fmla="*/ 772859 h 1525042"/>
                <a:gd name="connsiteX20" fmla="*/ 2360834 w 8393514"/>
                <a:gd name="connsiteY20" fmla="*/ 1000037 h 1525042"/>
                <a:gd name="connsiteX21" fmla="*/ 2342497 w 8393514"/>
                <a:gd name="connsiteY21" fmla="*/ 997809 h 1525042"/>
                <a:gd name="connsiteX22" fmla="*/ 2126238 w 8393514"/>
                <a:gd name="connsiteY22" fmla="*/ 1045907 h 1525042"/>
                <a:gd name="connsiteX23" fmla="*/ 1317343 w 8393514"/>
                <a:gd name="connsiteY23" fmla="*/ 1119040 h 1525042"/>
                <a:gd name="connsiteX24" fmla="*/ 1009685 w 8393514"/>
                <a:gd name="connsiteY24" fmla="*/ 1107610 h 1525042"/>
                <a:gd name="connsiteX25" fmla="*/ 90523 w 8393514"/>
                <a:gd name="connsiteY25" fmla="*/ 747565 h 1525042"/>
                <a:gd name="connsiteX26" fmla="*/ 22895 w 8393514"/>
                <a:gd name="connsiteY26" fmla="*/ 286555 h 1525042"/>
                <a:gd name="connsiteX27" fmla="*/ 33026 w 8393514"/>
                <a:gd name="connsiteY27" fmla="*/ 262655 h 1525042"/>
                <a:gd name="connsiteX28" fmla="*/ 94142 w 8393514"/>
                <a:gd name="connsiteY28" fmla="*/ 262655 h 1525042"/>
                <a:gd name="connsiteX29" fmla="*/ 76235 w 8393514"/>
                <a:gd name="connsiteY29" fmla="*/ 304653 h 1525042"/>
                <a:gd name="connsiteX30" fmla="*/ 140053 w 8393514"/>
                <a:gd name="connsiteY30" fmla="*/ 720895 h 1525042"/>
                <a:gd name="connsiteX31" fmla="*/ 2361283 w 8393514"/>
                <a:gd name="connsiteY31" fmla="*/ 935208 h 1525042"/>
                <a:gd name="connsiteX32" fmla="*/ 2361890 w 8393514"/>
                <a:gd name="connsiteY32" fmla="*/ 937553 h 1525042"/>
                <a:gd name="connsiteX33" fmla="*/ 2418393 w 8393514"/>
                <a:gd name="connsiteY33" fmla="*/ 921911 h 1525042"/>
                <a:gd name="connsiteX34" fmla="*/ 3300486 w 8393514"/>
                <a:gd name="connsiteY34" fmla="*/ 713756 h 1525042"/>
                <a:gd name="connsiteX35" fmla="*/ 4213357 w 8393514"/>
                <a:gd name="connsiteY35" fmla="*/ 717911 h 1525042"/>
                <a:gd name="connsiteX36" fmla="*/ 4462699 w 8393514"/>
                <a:gd name="connsiteY36" fmla="*/ 1159801 h 1525042"/>
                <a:gd name="connsiteX37" fmla="*/ 4648321 w 8393514"/>
                <a:gd name="connsiteY37" fmla="*/ 1461782 h 1525042"/>
                <a:gd name="connsiteX38" fmla="*/ 5382034 w 8393514"/>
                <a:gd name="connsiteY38" fmla="*/ 916000 h 1525042"/>
                <a:gd name="connsiteX39" fmla="*/ 5554727 w 8393514"/>
                <a:gd name="connsiteY39" fmla="*/ 733610 h 1525042"/>
                <a:gd name="connsiteX40" fmla="*/ 5681246 w 8393514"/>
                <a:gd name="connsiteY40" fmla="*/ 604322 h 1525042"/>
                <a:gd name="connsiteX41" fmla="*/ 6613510 w 8393514"/>
                <a:gd name="connsiteY41" fmla="*/ 4976 h 1525042"/>
                <a:gd name="connsiteX0" fmla="*/ 6613510 w 8393514"/>
                <a:gd name="connsiteY0" fmla="*/ 4976 h 1525042"/>
                <a:gd name="connsiteX1" fmla="*/ 6625977 w 8393514"/>
                <a:gd name="connsiteY1" fmla="*/ 4976 h 1525042"/>
                <a:gd name="connsiteX2" fmla="*/ 6944892 w 8393514"/>
                <a:gd name="connsiteY2" fmla="*/ 179872 h 1525042"/>
                <a:gd name="connsiteX3" fmla="*/ 7062175 w 8393514"/>
                <a:gd name="connsiteY3" fmla="*/ 580270 h 1525042"/>
                <a:gd name="connsiteX4" fmla="*/ 7221629 w 8393514"/>
                <a:gd name="connsiteY4" fmla="*/ 904456 h 1525042"/>
                <a:gd name="connsiteX5" fmla="*/ 8348876 w 8393514"/>
                <a:gd name="connsiteY5" fmla="*/ 670798 h 1525042"/>
                <a:gd name="connsiteX6" fmla="*/ 8393514 w 8393514"/>
                <a:gd name="connsiteY6" fmla="*/ 719388 h 1525042"/>
                <a:gd name="connsiteX7" fmla="*/ 7211471 w 8393514"/>
                <a:gd name="connsiteY7" fmla="*/ 964021 h 1525042"/>
                <a:gd name="connsiteX8" fmla="*/ 7023079 w 8393514"/>
                <a:gd name="connsiteY8" fmla="*/ 604783 h 1525042"/>
                <a:gd name="connsiteX9" fmla="*/ 6625054 w 8393514"/>
                <a:gd name="connsiteY9" fmla="*/ 65465 h 1525042"/>
                <a:gd name="connsiteX10" fmla="*/ 6613972 w 8393514"/>
                <a:gd name="connsiteY10" fmla="*/ 65465 h 1525042"/>
                <a:gd name="connsiteX11" fmla="*/ 5725111 w 8393514"/>
                <a:gd name="connsiteY11" fmla="*/ 645879 h 1525042"/>
                <a:gd name="connsiteX12" fmla="*/ 5596746 w 8393514"/>
                <a:gd name="connsiteY12" fmla="*/ 777476 h 1525042"/>
                <a:gd name="connsiteX13" fmla="*/ 5426824 w 8393514"/>
                <a:gd name="connsiteY13" fmla="*/ 956633 h 1525042"/>
                <a:gd name="connsiteX14" fmla="*/ 5037572 w 8393514"/>
                <a:gd name="connsiteY14" fmla="*/ 1347270 h 1525042"/>
                <a:gd name="connsiteX15" fmla="*/ 4680181 w 8393514"/>
                <a:gd name="connsiteY15" fmla="*/ 1525042 h 1525042"/>
                <a:gd name="connsiteX16" fmla="*/ 4637239 w 8393514"/>
                <a:gd name="connsiteY16" fmla="*/ 1520886 h 1525042"/>
                <a:gd name="connsiteX17" fmla="*/ 4405443 w 8393514"/>
                <a:gd name="connsiteY17" fmla="*/ 1177348 h 1525042"/>
                <a:gd name="connsiteX18" fmla="*/ 4179650 w 8393514"/>
                <a:gd name="connsiteY18" fmla="*/ 767779 h 1525042"/>
                <a:gd name="connsiteX19" fmla="*/ 3311567 w 8393514"/>
                <a:gd name="connsiteY19" fmla="*/ 772859 h 1525042"/>
                <a:gd name="connsiteX20" fmla="*/ 2360834 w 8393514"/>
                <a:gd name="connsiteY20" fmla="*/ 1000037 h 1525042"/>
                <a:gd name="connsiteX21" fmla="*/ 2342497 w 8393514"/>
                <a:gd name="connsiteY21" fmla="*/ 997809 h 1525042"/>
                <a:gd name="connsiteX22" fmla="*/ 2126238 w 8393514"/>
                <a:gd name="connsiteY22" fmla="*/ 1045907 h 1525042"/>
                <a:gd name="connsiteX23" fmla="*/ 1317343 w 8393514"/>
                <a:gd name="connsiteY23" fmla="*/ 1119040 h 1525042"/>
                <a:gd name="connsiteX24" fmla="*/ 1009685 w 8393514"/>
                <a:gd name="connsiteY24" fmla="*/ 1107610 h 1525042"/>
                <a:gd name="connsiteX25" fmla="*/ 90523 w 8393514"/>
                <a:gd name="connsiteY25" fmla="*/ 747565 h 1525042"/>
                <a:gd name="connsiteX26" fmla="*/ 22895 w 8393514"/>
                <a:gd name="connsiteY26" fmla="*/ 286555 h 1525042"/>
                <a:gd name="connsiteX27" fmla="*/ 33026 w 8393514"/>
                <a:gd name="connsiteY27" fmla="*/ 262655 h 1525042"/>
                <a:gd name="connsiteX28" fmla="*/ 94142 w 8393514"/>
                <a:gd name="connsiteY28" fmla="*/ 262655 h 1525042"/>
                <a:gd name="connsiteX29" fmla="*/ 76235 w 8393514"/>
                <a:gd name="connsiteY29" fmla="*/ 304653 h 1525042"/>
                <a:gd name="connsiteX30" fmla="*/ 140053 w 8393514"/>
                <a:gd name="connsiteY30" fmla="*/ 720895 h 1525042"/>
                <a:gd name="connsiteX31" fmla="*/ 2361283 w 8393514"/>
                <a:gd name="connsiteY31" fmla="*/ 935208 h 1525042"/>
                <a:gd name="connsiteX32" fmla="*/ 2361890 w 8393514"/>
                <a:gd name="connsiteY32" fmla="*/ 937553 h 1525042"/>
                <a:gd name="connsiteX33" fmla="*/ 2418393 w 8393514"/>
                <a:gd name="connsiteY33" fmla="*/ 921911 h 1525042"/>
                <a:gd name="connsiteX34" fmla="*/ 3300486 w 8393514"/>
                <a:gd name="connsiteY34" fmla="*/ 713756 h 1525042"/>
                <a:gd name="connsiteX35" fmla="*/ 4213357 w 8393514"/>
                <a:gd name="connsiteY35" fmla="*/ 717911 h 1525042"/>
                <a:gd name="connsiteX36" fmla="*/ 4462699 w 8393514"/>
                <a:gd name="connsiteY36" fmla="*/ 1159801 h 1525042"/>
                <a:gd name="connsiteX37" fmla="*/ 4648321 w 8393514"/>
                <a:gd name="connsiteY37" fmla="*/ 1461782 h 1525042"/>
                <a:gd name="connsiteX38" fmla="*/ 5382034 w 8393514"/>
                <a:gd name="connsiteY38" fmla="*/ 916000 h 1525042"/>
                <a:gd name="connsiteX39" fmla="*/ 5554727 w 8393514"/>
                <a:gd name="connsiteY39" fmla="*/ 733610 h 1525042"/>
                <a:gd name="connsiteX40" fmla="*/ 5681246 w 8393514"/>
                <a:gd name="connsiteY40" fmla="*/ 604322 h 1525042"/>
                <a:gd name="connsiteX41" fmla="*/ 6613510 w 8393514"/>
                <a:gd name="connsiteY41" fmla="*/ 4976 h 1525042"/>
                <a:gd name="connsiteX0" fmla="*/ 6613510 w 8393514"/>
                <a:gd name="connsiteY0" fmla="*/ 533 h 1520599"/>
                <a:gd name="connsiteX1" fmla="*/ 6625977 w 8393514"/>
                <a:gd name="connsiteY1" fmla="*/ 533 h 1520599"/>
                <a:gd name="connsiteX2" fmla="*/ 6944892 w 8393514"/>
                <a:gd name="connsiteY2" fmla="*/ 175429 h 1520599"/>
                <a:gd name="connsiteX3" fmla="*/ 7062175 w 8393514"/>
                <a:gd name="connsiteY3" fmla="*/ 575827 h 1520599"/>
                <a:gd name="connsiteX4" fmla="*/ 7221629 w 8393514"/>
                <a:gd name="connsiteY4" fmla="*/ 900013 h 1520599"/>
                <a:gd name="connsiteX5" fmla="*/ 8348876 w 8393514"/>
                <a:gd name="connsiteY5" fmla="*/ 666355 h 1520599"/>
                <a:gd name="connsiteX6" fmla="*/ 8393514 w 8393514"/>
                <a:gd name="connsiteY6" fmla="*/ 714945 h 1520599"/>
                <a:gd name="connsiteX7" fmla="*/ 7211471 w 8393514"/>
                <a:gd name="connsiteY7" fmla="*/ 959578 h 1520599"/>
                <a:gd name="connsiteX8" fmla="*/ 7023079 w 8393514"/>
                <a:gd name="connsiteY8" fmla="*/ 600340 h 1520599"/>
                <a:gd name="connsiteX9" fmla="*/ 6625054 w 8393514"/>
                <a:gd name="connsiteY9" fmla="*/ 61022 h 1520599"/>
                <a:gd name="connsiteX10" fmla="*/ 6613972 w 8393514"/>
                <a:gd name="connsiteY10" fmla="*/ 61022 h 1520599"/>
                <a:gd name="connsiteX11" fmla="*/ 5725111 w 8393514"/>
                <a:gd name="connsiteY11" fmla="*/ 641436 h 1520599"/>
                <a:gd name="connsiteX12" fmla="*/ 5596746 w 8393514"/>
                <a:gd name="connsiteY12" fmla="*/ 773033 h 1520599"/>
                <a:gd name="connsiteX13" fmla="*/ 5426824 w 8393514"/>
                <a:gd name="connsiteY13" fmla="*/ 952190 h 1520599"/>
                <a:gd name="connsiteX14" fmla="*/ 5037572 w 8393514"/>
                <a:gd name="connsiteY14" fmla="*/ 1342827 h 1520599"/>
                <a:gd name="connsiteX15" fmla="*/ 4680181 w 8393514"/>
                <a:gd name="connsiteY15" fmla="*/ 1520599 h 1520599"/>
                <a:gd name="connsiteX16" fmla="*/ 4637239 w 8393514"/>
                <a:gd name="connsiteY16" fmla="*/ 1516443 h 1520599"/>
                <a:gd name="connsiteX17" fmla="*/ 4405443 w 8393514"/>
                <a:gd name="connsiteY17" fmla="*/ 1172905 h 1520599"/>
                <a:gd name="connsiteX18" fmla="*/ 4179650 w 8393514"/>
                <a:gd name="connsiteY18" fmla="*/ 763336 h 1520599"/>
                <a:gd name="connsiteX19" fmla="*/ 3311567 w 8393514"/>
                <a:gd name="connsiteY19" fmla="*/ 768416 h 1520599"/>
                <a:gd name="connsiteX20" fmla="*/ 2360834 w 8393514"/>
                <a:gd name="connsiteY20" fmla="*/ 995594 h 1520599"/>
                <a:gd name="connsiteX21" fmla="*/ 2342497 w 8393514"/>
                <a:gd name="connsiteY21" fmla="*/ 993366 h 1520599"/>
                <a:gd name="connsiteX22" fmla="*/ 2126238 w 8393514"/>
                <a:gd name="connsiteY22" fmla="*/ 1041464 h 1520599"/>
                <a:gd name="connsiteX23" fmla="*/ 1317343 w 8393514"/>
                <a:gd name="connsiteY23" fmla="*/ 1114597 h 1520599"/>
                <a:gd name="connsiteX24" fmla="*/ 1009685 w 8393514"/>
                <a:gd name="connsiteY24" fmla="*/ 1103167 h 1520599"/>
                <a:gd name="connsiteX25" fmla="*/ 90523 w 8393514"/>
                <a:gd name="connsiteY25" fmla="*/ 743122 h 1520599"/>
                <a:gd name="connsiteX26" fmla="*/ 22895 w 8393514"/>
                <a:gd name="connsiteY26" fmla="*/ 282112 h 1520599"/>
                <a:gd name="connsiteX27" fmla="*/ 33026 w 8393514"/>
                <a:gd name="connsiteY27" fmla="*/ 258212 h 1520599"/>
                <a:gd name="connsiteX28" fmla="*/ 94142 w 8393514"/>
                <a:gd name="connsiteY28" fmla="*/ 258212 h 1520599"/>
                <a:gd name="connsiteX29" fmla="*/ 76235 w 8393514"/>
                <a:gd name="connsiteY29" fmla="*/ 300210 h 1520599"/>
                <a:gd name="connsiteX30" fmla="*/ 140053 w 8393514"/>
                <a:gd name="connsiteY30" fmla="*/ 716452 h 1520599"/>
                <a:gd name="connsiteX31" fmla="*/ 2361283 w 8393514"/>
                <a:gd name="connsiteY31" fmla="*/ 930765 h 1520599"/>
                <a:gd name="connsiteX32" fmla="*/ 2361890 w 8393514"/>
                <a:gd name="connsiteY32" fmla="*/ 933110 h 1520599"/>
                <a:gd name="connsiteX33" fmla="*/ 2418393 w 8393514"/>
                <a:gd name="connsiteY33" fmla="*/ 917468 h 1520599"/>
                <a:gd name="connsiteX34" fmla="*/ 3300486 w 8393514"/>
                <a:gd name="connsiteY34" fmla="*/ 709313 h 1520599"/>
                <a:gd name="connsiteX35" fmla="*/ 4213357 w 8393514"/>
                <a:gd name="connsiteY35" fmla="*/ 713468 h 1520599"/>
                <a:gd name="connsiteX36" fmla="*/ 4462699 w 8393514"/>
                <a:gd name="connsiteY36" fmla="*/ 1155358 h 1520599"/>
                <a:gd name="connsiteX37" fmla="*/ 4648321 w 8393514"/>
                <a:gd name="connsiteY37" fmla="*/ 1457339 h 1520599"/>
                <a:gd name="connsiteX38" fmla="*/ 5382034 w 8393514"/>
                <a:gd name="connsiteY38" fmla="*/ 911557 h 1520599"/>
                <a:gd name="connsiteX39" fmla="*/ 5554727 w 8393514"/>
                <a:gd name="connsiteY39" fmla="*/ 729167 h 1520599"/>
                <a:gd name="connsiteX40" fmla="*/ 5681246 w 8393514"/>
                <a:gd name="connsiteY40" fmla="*/ 599879 h 1520599"/>
                <a:gd name="connsiteX41" fmla="*/ 6613510 w 8393514"/>
                <a:gd name="connsiteY41" fmla="*/ 533 h 1520599"/>
                <a:gd name="connsiteX0" fmla="*/ 6613510 w 8393514"/>
                <a:gd name="connsiteY0" fmla="*/ 11170 h 1531236"/>
                <a:gd name="connsiteX1" fmla="*/ 6625977 w 8393514"/>
                <a:gd name="connsiteY1" fmla="*/ 11170 h 1531236"/>
                <a:gd name="connsiteX2" fmla="*/ 6925347 w 8393514"/>
                <a:gd name="connsiteY2" fmla="*/ 161971 h 1531236"/>
                <a:gd name="connsiteX3" fmla="*/ 7062175 w 8393514"/>
                <a:gd name="connsiteY3" fmla="*/ 586464 h 1531236"/>
                <a:gd name="connsiteX4" fmla="*/ 7221629 w 8393514"/>
                <a:gd name="connsiteY4" fmla="*/ 910650 h 1531236"/>
                <a:gd name="connsiteX5" fmla="*/ 8348876 w 8393514"/>
                <a:gd name="connsiteY5" fmla="*/ 676992 h 1531236"/>
                <a:gd name="connsiteX6" fmla="*/ 8393514 w 8393514"/>
                <a:gd name="connsiteY6" fmla="*/ 725582 h 1531236"/>
                <a:gd name="connsiteX7" fmla="*/ 7211471 w 8393514"/>
                <a:gd name="connsiteY7" fmla="*/ 970215 h 1531236"/>
                <a:gd name="connsiteX8" fmla="*/ 7023079 w 8393514"/>
                <a:gd name="connsiteY8" fmla="*/ 610977 h 1531236"/>
                <a:gd name="connsiteX9" fmla="*/ 6625054 w 8393514"/>
                <a:gd name="connsiteY9" fmla="*/ 71659 h 1531236"/>
                <a:gd name="connsiteX10" fmla="*/ 6613972 w 8393514"/>
                <a:gd name="connsiteY10" fmla="*/ 71659 h 1531236"/>
                <a:gd name="connsiteX11" fmla="*/ 5725111 w 8393514"/>
                <a:gd name="connsiteY11" fmla="*/ 652073 h 1531236"/>
                <a:gd name="connsiteX12" fmla="*/ 5596746 w 8393514"/>
                <a:gd name="connsiteY12" fmla="*/ 783670 h 1531236"/>
                <a:gd name="connsiteX13" fmla="*/ 5426824 w 8393514"/>
                <a:gd name="connsiteY13" fmla="*/ 962827 h 1531236"/>
                <a:gd name="connsiteX14" fmla="*/ 5037572 w 8393514"/>
                <a:gd name="connsiteY14" fmla="*/ 1353464 h 1531236"/>
                <a:gd name="connsiteX15" fmla="*/ 4680181 w 8393514"/>
                <a:gd name="connsiteY15" fmla="*/ 1531236 h 1531236"/>
                <a:gd name="connsiteX16" fmla="*/ 4637239 w 8393514"/>
                <a:gd name="connsiteY16" fmla="*/ 1527080 h 1531236"/>
                <a:gd name="connsiteX17" fmla="*/ 4405443 w 8393514"/>
                <a:gd name="connsiteY17" fmla="*/ 1183542 h 1531236"/>
                <a:gd name="connsiteX18" fmla="*/ 4179650 w 8393514"/>
                <a:gd name="connsiteY18" fmla="*/ 773973 h 1531236"/>
                <a:gd name="connsiteX19" fmla="*/ 3311567 w 8393514"/>
                <a:gd name="connsiteY19" fmla="*/ 779053 h 1531236"/>
                <a:gd name="connsiteX20" fmla="*/ 2360834 w 8393514"/>
                <a:gd name="connsiteY20" fmla="*/ 1006231 h 1531236"/>
                <a:gd name="connsiteX21" fmla="*/ 2342497 w 8393514"/>
                <a:gd name="connsiteY21" fmla="*/ 1004003 h 1531236"/>
                <a:gd name="connsiteX22" fmla="*/ 2126238 w 8393514"/>
                <a:gd name="connsiteY22" fmla="*/ 1052101 h 1531236"/>
                <a:gd name="connsiteX23" fmla="*/ 1317343 w 8393514"/>
                <a:gd name="connsiteY23" fmla="*/ 1125234 h 1531236"/>
                <a:gd name="connsiteX24" fmla="*/ 1009685 w 8393514"/>
                <a:gd name="connsiteY24" fmla="*/ 1113804 h 1531236"/>
                <a:gd name="connsiteX25" fmla="*/ 90523 w 8393514"/>
                <a:gd name="connsiteY25" fmla="*/ 753759 h 1531236"/>
                <a:gd name="connsiteX26" fmla="*/ 22895 w 8393514"/>
                <a:gd name="connsiteY26" fmla="*/ 292749 h 1531236"/>
                <a:gd name="connsiteX27" fmla="*/ 33026 w 8393514"/>
                <a:gd name="connsiteY27" fmla="*/ 268849 h 1531236"/>
                <a:gd name="connsiteX28" fmla="*/ 94142 w 8393514"/>
                <a:gd name="connsiteY28" fmla="*/ 268849 h 1531236"/>
                <a:gd name="connsiteX29" fmla="*/ 76235 w 8393514"/>
                <a:gd name="connsiteY29" fmla="*/ 310847 h 1531236"/>
                <a:gd name="connsiteX30" fmla="*/ 140053 w 8393514"/>
                <a:gd name="connsiteY30" fmla="*/ 727089 h 1531236"/>
                <a:gd name="connsiteX31" fmla="*/ 2361283 w 8393514"/>
                <a:gd name="connsiteY31" fmla="*/ 941402 h 1531236"/>
                <a:gd name="connsiteX32" fmla="*/ 2361890 w 8393514"/>
                <a:gd name="connsiteY32" fmla="*/ 943747 h 1531236"/>
                <a:gd name="connsiteX33" fmla="*/ 2418393 w 8393514"/>
                <a:gd name="connsiteY33" fmla="*/ 928105 h 1531236"/>
                <a:gd name="connsiteX34" fmla="*/ 3300486 w 8393514"/>
                <a:gd name="connsiteY34" fmla="*/ 719950 h 1531236"/>
                <a:gd name="connsiteX35" fmla="*/ 4213357 w 8393514"/>
                <a:gd name="connsiteY35" fmla="*/ 724105 h 1531236"/>
                <a:gd name="connsiteX36" fmla="*/ 4462699 w 8393514"/>
                <a:gd name="connsiteY36" fmla="*/ 1165995 h 1531236"/>
                <a:gd name="connsiteX37" fmla="*/ 4648321 w 8393514"/>
                <a:gd name="connsiteY37" fmla="*/ 1467976 h 1531236"/>
                <a:gd name="connsiteX38" fmla="*/ 5382034 w 8393514"/>
                <a:gd name="connsiteY38" fmla="*/ 922194 h 1531236"/>
                <a:gd name="connsiteX39" fmla="*/ 5554727 w 8393514"/>
                <a:gd name="connsiteY39" fmla="*/ 739804 h 1531236"/>
                <a:gd name="connsiteX40" fmla="*/ 5681246 w 8393514"/>
                <a:gd name="connsiteY40" fmla="*/ 610516 h 1531236"/>
                <a:gd name="connsiteX41" fmla="*/ 6613510 w 8393514"/>
                <a:gd name="connsiteY41" fmla="*/ 11170 h 1531236"/>
                <a:gd name="connsiteX0" fmla="*/ 6613510 w 8393514"/>
                <a:gd name="connsiteY0" fmla="*/ 42615 h 1562681"/>
                <a:gd name="connsiteX1" fmla="*/ 6625977 w 8393514"/>
                <a:gd name="connsiteY1" fmla="*/ 42615 h 1562681"/>
                <a:gd name="connsiteX2" fmla="*/ 7062175 w 8393514"/>
                <a:gd name="connsiteY2" fmla="*/ 617909 h 1562681"/>
                <a:gd name="connsiteX3" fmla="*/ 7221629 w 8393514"/>
                <a:gd name="connsiteY3" fmla="*/ 942095 h 1562681"/>
                <a:gd name="connsiteX4" fmla="*/ 8348876 w 8393514"/>
                <a:gd name="connsiteY4" fmla="*/ 708437 h 1562681"/>
                <a:gd name="connsiteX5" fmla="*/ 8393514 w 8393514"/>
                <a:gd name="connsiteY5" fmla="*/ 757027 h 1562681"/>
                <a:gd name="connsiteX6" fmla="*/ 7211471 w 8393514"/>
                <a:gd name="connsiteY6" fmla="*/ 1001660 h 1562681"/>
                <a:gd name="connsiteX7" fmla="*/ 7023079 w 8393514"/>
                <a:gd name="connsiteY7" fmla="*/ 642422 h 1562681"/>
                <a:gd name="connsiteX8" fmla="*/ 6625054 w 8393514"/>
                <a:gd name="connsiteY8" fmla="*/ 103104 h 1562681"/>
                <a:gd name="connsiteX9" fmla="*/ 6613972 w 8393514"/>
                <a:gd name="connsiteY9" fmla="*/ 103104 h 1562681"/>
                <a:gd name="connsiteX10" fmla="*/ 5725111 w 8393514"/>
                <a:gd name="connsiteY10" fmla="*/ 683518 h 1562681"/>
                <a:gd name="connsiteX11" fmla="*/ 5596746 w 8393514"/>
                <a:gd name="connsiteY11" fmla="*/ 815115 h 1562681"/>
                <a:gd name="connsiteX12" fmla="*/ 5426824 w 8393514"/>
                <a:gd name="connsiteY12" fmla="*/ 994272 h 1562681"/>
                <a:gd name="connsiteX13" fmla="*/ 5037572 w 8393514"/>
                <a:gd name="connsiteY13" fmla="*/ 1384909 h 1562681"/>
                <a:gd name="connsiteX14" fmla="*/ 4680181 w 8393514"/>
                <a:gd name="connsiteY14" fmla="*/ 1562681 h 1562681"/>
                <a:gd name="connsiteX15" fmla="*/ 4637239 w 8393514"/>
                <a:gd name="connsiteY15" fmla="*/ 1558525 h 1562681"/>
                <a:gd name="connsiteX16" fmla="*/ 4405443 w 8393514"/>
                <a:gd name="connsiteY16" fmla="*/ 1214987 h 1562681"/>
                <a:gd name="connsiteX17" fmla="*/ 4179650 w 8393514"/>
                <a:gd name="connsiteY17" fmla="*/ 805418 h 1562681"/>
                <a:gd name="connsiteX18" fmla="*/ 3311567 w 8393514"/>
                <a:gd name="connsiteY18" fmla="*/ 810498 h 1562681"/>
                <a:gd name="connsiteX19" fmla="*/ 2360834 w 8393514"/>
                <a:gd name="connsiteY19" fmla="*/ 1037676 h 1562681"/>
                <a:gd name="connsiteX20" fmla="*/ 2342497 w 8393514"/>
                <a:gd name="connsiteY20" fmla="*/ 1035448 h 1562681"/>
                <a:gd name="connsiteX21" fmla="*/ 2126238 w 8393514"/>
                <a:gd name="connsiteY21" fmla="*/ 1083546 h 1562681"/>
                <a:gd name="connsiteX22" fmla="*/ 1317343 w 8393514"/>
                <a:gd name="connsiteY22" fmla="*/ 1156679 h 1562681"/>
                <a:gd name="connsiteX23" fmla="*/ 1009685 w 8393514"/>
                <a:gd name="connsiteY23" fmla="*/ 1145249 h 1562681"/>
                <a:gd name="connsiteX24" fmla="*/ 90523 w 8393514"/>
                <a:gd name="connsiteY24" fmla="*/ 785204 h 1562681"/>
                <a:gd name="connsiteX25" fmla="*/ 22895 w 8393514"/>
                <a:gd name="connsiteY25" fmla="*/ 324194 h 1562681"/>
                <a:gd name="connsiteX26" fmla="*/ 33026 w 8393514"/>
                <a:gd name="connsiteY26" fmla="*/ 300294 h 1562681"/>
                <a:gd name="connsiteX27" fmla="*/ 94142 w 8393514"/>
                <a:gd name="connsiteY27" fmla="*/ 300294 h 1562681"/>
                <a:gd name="connsiteX28" fmla="*/ 76235 w 8393514"/>
                <a:gd name="connsiteY28" fmla="*/ 342292 h 1562681"/>
                <a:gd name="connsiteX29" fmla="*/ 140053 w 8393514"/>
                <a:gd name="connsiteY29" fmla="*/ 758534 h 1562681"/>
                <a:gd name="connsiteX30" fmla="*/ 2361283 w 8393514"/>
                <a:gd name="connsiteY30" fmla="*/ 972847 h 1562681"/>
                <a:gd name="connsiteX31" fmla="*/ 2361890 w 8393514"/>
                <a:gd name="connsiteY31" fmla="*/ 975192 h 1562681"/>
                <a:gd name="connsiteX32" fmla="*/ 2418393 w 8393514"/>
                <a:gd name="connsiteY32" fmla="*/ 959550 h 1562681"/>
                <a:gd name="connsiteX33" fmla="*/ 3300486 w 8393514"/>
                <a:gd name="connsiteY33" fmla="*/ 751395 h 1562681"/>
                <a:gd name="connsiteX34" fmla="*/ 4213357 w 8393514"/>
                <a:gd name="connsiteY34" fmla="*/ 755550 h 1562681"/>
                <a:gd name="connsiteX35" fmla="*/ 4462699 w 8393514"/>
                <a:gd name="connsiteY35" fmla="*/ 1197440 h 1562681"/>
                <a:gd name="connsiteX36" fmla="*/ 4648321 w 8393514"/>
                <a:gd name="connsiteY36" fmla="*/ 1499421 h 1562681"/>
                <a:gd name="connsiteX37" fmla="*/ 5382034 w 8393514"/>
                <a:gd name="connsiteY37" fmla="*/ 953639 h 1562681"/>
                <a:gd name="connsiteX38" fmla="*/ 5554727 w 8393514"/>
                <a:gd name="connsiteY38" fmla="*/ 771249 h 1562681"/>
                <a:gd name="connsiteX39" fmla="*/ 5681246 w 8393514"/>
                <a:gd name="connsiteY39" fmla="*/ 641961 h 1562681"/>
                <a:gd name="connsiteX40" fmla="*/ 6613510 w 8393514"/>
                <a:gd name="connsiteY40" fmla="*/ 42615 h 1562681"/>
                <a:gd name="connsiteX0" fmla="*/ 6613510 w 8393514"/>
                <a:gd name="connsiteY0" fmla="*/ 42615 h 1562681"/>
                <a:gd name="connsiteX1" fmla="*/ 6625977 w 8393514"/>
                <a:gd name="connsiteY1" fmla="*/ 42615 h 1562681"/>
                <a:gd name="connsiteX2" fmla="*/ 7062175 w 8393514"/>
                <a:gd name="connsiteY2" fmla="*/ 617909 h 1562681"/>
                <a:gd name="connsiteX3" fmla="*/ 7221629 w 8393514"/>
                <a:gd name="connsiteY3" fmla="*/ 942095 h 1562681"/>
                <a:gd name="connsiteX4" fmla="*/ 8348876 w 8393514"/>
                <a:gd name="connsiteY4" fmla="*/ 708437 h 1562681"/>
                <a:gd name="connsiteX5" fmla="*/ 8393514 w 8393514"/>
                <a:gd name="connsiteY5" fmla="*/ 757027 h 1562681"/>
                <a:gd name="connsiteX6" fmla="*/ 7211471 w 8393514"/>
                <a:gd name="connsiteY6" fmla="*/ 1001660 h 1562681"/>
                <a:gd name="connsiteX7" fmla="*/ 7023079 w 8393514"/>
                <a:gd name="connsiteY7" fmla="*/ 642422 h 1562681"/>
                <a:gd name="connsiteX8" fmla="*/ 6625054 w 8393514"/>
                <a:gd name="connsiteY8" fmla="*/ 103104 h 1562681"/>
                <a:gd name="connsiteX9" fmla="*/ 6613972 w 8393514"/>
                <a:gd name="connsiteY9" fmla="*/ 103104 h 1562681"/>
                <a:gd name="connsiteX10" fmla="*/ 5725111 w 8393514"/>
                <a:gd name="connsiteY10" fmla="*/ 683518 h 1562681"/>
                <a:gd name="connsiteX11" fmla="*/ 5596746 w 8393514"/>
                <a:gd name="connsiteY11" fmla="*/ 815115 h 1562681"/>
                <a:gd name="connsiteX12" fmla="*/ 5426824 w 8393514"/>
                <a:gd name="connsiteY12" fmla="*/ 994272 h 1562681"/>
                <a:gd name="connsiteX13" fmla="*/ 5037572 w 8393514"/>
                <a:gd name="connsiteY13" fmla="*/ 1384909 h 1562681"/>
                <a:gd name="connsiteX14" fmla="*/ 4680181 w 8393514"/>
                <a:gd name="connsiteY14" fmla="*/ 1562681 h 1562681"/>
                <a:gd name="connsiteX15" fmla="*/ 4637239 w 8393514"/>
                <a:gd name="connsiteY15" fmla="*/ 1558525 h 1562681"/>
                <a:gd name="connsiteX16" fmla="*/ 4405443 w 8393514"/>
                <a:gd name="connsiteY16" fmla="*/ 1214987 h 1562681"/>
                <a:gd name="connsiteX17" fmla="*/ 4179650 w 8393514"/>
                <a:gd name="connsiteY17" fmla="*/ 805418 h 1562681"/>
                <a:gd name="connsiteX18" fmla="*/ 3311567 w 8393514"/>
                <a:gd name="connsiteY18" fmla="*/ 810498 h 1562681"/>
                <a:gd name="connsiteX19" fmla="*/ 2360834 w 8393514"/>
                <a:gd name="connsiteY19" fmla="*/ 1037676 h 1562681"/>
                <a:gd name="connsiteX20" fmla="*/ 2342497 w 8393514"/>
                <a:gd name="connsiteY20" fmla="*/ 1035448 h 1562681"/>
                <a:gd name="connsiteX21" fmla="*/ 2126238 w 8393514"/>
                <a:gd name="connsiteY21" fmla="*/ 1083546 h 1562681"/>
                <a:gd name="connsiteX22" fmla="*/ 1317343 w 8393514"/>
                <a:gd name="connsiteY22" fmla="*/ 1156679 h 1562681"/>
                <a:gd name="connsiteX23" fmla="*/ 1009685 w 8393514"/>
                <a:gd name="connsiteY23" fmla="*/ 1145249 h 1562681"/>
                <a:gd name="connsiteX24" fmla="*/ 90523 w 8393514"/>
                <a:gd name="connsiteY24" fmla="*/ 785204 h 1562681"/>
                <a:gd name="connsiteX25" fmla="*/ 22895 w 8393514"/>
                <a:gd name="connsiteY25" fmla="*/ 324194 h 1562681"/>
                <a:gd name="connsiteX26" fmla="*/ 33026 w 8393514"/>
                <a:gd name="connsiteY26" fmla="*/ 300294 h 1562681"/>
                <a:gd name="connsiteX27" fmla="*/ 94142 w 8393514"/>
                <a:gd name="connsiteY27" fmla="*/ 300294 h 1562681"/>
                <a:gd name="connsiteX28" fmla="*/ 76235 w 8393514"/>
                <a:gd name="connsiteY28" fmla="*/ 342292 h 1562681"/>
                <a:gd name="connsiteX29" fmla="*/ 140053 w 8393514"/>
                <a:gd name="connsiteY29" fmla="*/ 758534 h 1562681"/>
                <a:gd name="connsiteX30" fmla="*/ 2361283 w 8393514"/>
                <a:gd name="connsiteY30" fmla="*/ 972847 h 1562681"/>
                <a:gd name="connsiteX31" fmla="*/ 2361890 w 8393514"/>
                <a:gd name="connsiteY31" fmla="*/ 975192 h 1562681"/>
                <a:gd name="connsiteX32" fmla="*/ 2418393 w 8393514"/>
                <a:gd name="connsiteY32" fmla="*/ 959550 h 1562681"/>
                <a:gd name="connsiteX33" fmla="*/ 3300486 w 8393514"/>
                <a:gd name="connsiteY33" fmla="*/ 751395 h 1562681"/>
                <a:gd name="connsiteX34" fmla="*/ 4213357 w 8393514"/>
                <a:gd name="connsiteY34" fmla="*/ 755550 h 1562681"/>
                <a:gd name="connsiteX35" fmla="*/ 4462699 w 8393514"/>
                <a:gd name="connsiteY35" fmla="*/ 1197440 h 1562681"/>
                <a:gd name="connsiteX36" fmla="*/ 4648321 w 8393514"/>
                <a:gd name="connsiteY36" fmla="*/ 1499421 h 1562681"/>
                <a:gd name="connsiteX37" fmla="*/ 5382034 w 8393514"/>
                <a:gd name="connsiteY37" fmla="*/ 953639 h 1562681"/>
                <a:gd name="connsiteX38" fmla="*/ 5554727 w 8393514"/>
                <a:gd name="connsiteY38" fmla="*/ 771249 h 1562681"/>
                <a:gd name="connsiteX39" fmla="*/ 5681246 w 8393514"/>
                <a:gd name="connsiteY39" fmla="*/ 641961 h 1562681"/>
                <a:gd name="connsiteX40" fmla="*/ 6613510 w 8393514"/>
                <a:gd name="connsiteY40" fmla="*/ 42615 h 1562681"/>
                <a:gd name="connsiteX0" fmla="*/ 6613510 w 8393514"/>
                <a:gd name="connsiteY0" fmla="*/ 42615 h 1562681"/>
                <a:gd name="connsiteX1" fmla="*/ 6625977 w 8393514"/>
                <a:gd name="connsiteY1" fmla="*/ 42615 h 1562681"/>
                <a:gd name="connsiteX2" fmla="*/ 7062175 w 8393514"/>
                <a:gd name="connsiteY2" fmla="*/ 617909 h 1562681"/>
                <a:gd name="connsiteX3" fmla="*/ 7221629 w 8393514"/>
                <a:gd name="connsiteY3" fmla="*/ 942095 h 1562681"/>
                <a:gd name="connsiteX4" fmla="*/ 8348876 w 8393514"/>
                <a:gd name="connsiteY4" fmla="*/ 708437 h 1562681"/>
                <a:gd name="connsiteX5" fmla="*/ 8393514 w 8393514"/>
                <a:gd name="connsiteY5" fmla="*/ 757027 h 1562681"/>
                <a:gd name="connsiteX6" fmla="*/ 7211471 w 8393514"/>
                <a:gd name="connsiteY6" fmla="*/ 1001660 h 1562681"/>
                <a:gd name="connsiteX7" fmla="*/ 7023079 w 8393514"/>
                <a:gd name="connsiteY7" fmla="*/ 642422 h 1562681"/>
                <a:gd name="connsiteX8" fmla="*/ 6625054 w 8393514"/>
                <a:gd name="connsiteY8" fmla="*/ 103104 h 1562681"/>
                <a:gd name="connsiteX9" fmla="*/ 6613972 w 8393514"/>
                <a:gd name="connsiteY9" fmla="*/ 103104 h 1562681"/>
                <a:gd name="connsiteX10" fmla="*/ 5725111 w 8393514"/>
                <a:gd name="connsiteY10" fmla="*/ 683518 h 1562681"/>
                <a:gd name="connsiteX11" fmla="*/ 5596746 w 8393514"/>
                <a:gd name="connsiteY11" fmla="*/ 815115 h 1562681"/>
                <a:gd name="connsiteX12" fmla="*/ 5426824 w 8393514"/>
                <a:gd name="connsiteY12" fmla="*/ 994272 h 1562681"/>
                <a:gd name="connsiteX13" fmla="*/ 5037572 w 8393514"/>
                <a:gd name="connsiteY13" fmla="*/ 1384909 h 1562681"/>
                <a:gd name="connsiteX14" fmla="*/ 4680181 w 8393514"/>
                <a:gd name="connsiteY14" fmla="*/ 1562681 h 1562681"/>
                <a:gd name="connsiteX15" fmla="*/ 4637239 w 8393514"/>
                <a:gd name="connsiteY15" fmla="*/ 1558525 h 1562681"/>
                <a:gd name="connsiteX16" fmla="*/ 4405443 w 8393514"/>
                <a:gd name="connsiteY16" fmla="*/ 1214987 h 1562681"/>
                <a:gd name="connsiteX17" fmla="*/ 4179650 w 8393514"/>
                <a:gd name="connsiteY17" fmla="*/ 805418 h 1562681"/>
                <a:gd name="connsiteX18" fmla="*/ 3311567 w 8393514"/>
                <a:gd name="connsiteY18" fmla="*/ 810498 h 1562681"/>
                <a:gd name="connsiteX19" fmla="*/ 2360834 w 8393514"/>
                <a:gd name="connsiteY19" fmla="*/ 1037676 h 1562681"/>
                <a:gd name="connsiteX20" fmla="*/ 2342497 w 8393514"/>
                <a:gd name="connsiteY20" fmla="*/ 1035448 h 1562681"/>
                <a:gd name="connsiteX21" fmla="*/ 2126238 w 8393514"/>
                <a:gd name="connsiteY21" fmla="*/ 1083546 h 1562681"/>
                <a:gd name="connsiteX22" fmla="*/ 1317343 w 8393514"/>
                <a:gd name="connsiteY22" fmla="*/ 1156679 h 1562681"/>
                <a:gd name="connsiteX23" fmla="*/ 1009685 w 8393514"/>
                <a:gd name="connsiteY23" fmla="*/ 1145249 h 1562681"/>
                <a:gd name="connsiteX24" fmla="*/ 90523 w 8393514"/>
                <a:gd name="connsiteY24" fmla="*/ 785204 h 1562681"/>
                <a:gd name="connsiteX25" fmla="*/ 22895 w 8393514"/>
                <a:gd name="connsiteY25" fmla="*/ 324194 h 1562681"/>
                <a:gd name="connsiteX26" fmla="*/ 33026 w 8393514"/>
                <a:gd name="connsiteY26" fmla="*/ 300294 h 1562681"/>
                <a:gd name="connsiteX27" fmla="*/ 94142 w 8393514"/>
                <a:gd name="connsiteY27" fmla="*/ 300294 h 1562681"/>
                <a:gd name="connsiteX28" fmla="*/ 76235 w 8393514"/>
                <a:gd name="connsiteY28" fmla="*/ 342292 h 1562681"/>
                <a:gd name="connsiteX29" fmla="*/ 140053 w 8393514"/>
                <a:gd name="connsiteY29" fmla="*/ 758534 h 1562681"/>
                <a:gd name="connsiteX30" fmla="*/ 2361283 w 8393514"/>
                <a:gd name="connsiteY30" fmla="*/ 972847 h 1562681"/>
                <a:gd name="connsiteX31" fmla="*/ 2361890 w 8393514"/>
                <a:gd name="connsiteY31" fmla="*/ 975192 h 1562681"/>
                <a:gd name="connsiteX32" fmla="*/ 2418393 w 8393514"/>
                <a:gd name="connsiteY32" fmla="*/ 959550 h 1562681"/>
                <a:gd name="connsiteX33" fmla="*/ 3300486 w 8393514"/>
                <a:gd name="connsiteY33" fmla="*/ 751395 h 1562681"/>
                <a:gd name="connsiteX34" fmla="*/ 4213357 w 8393514"/>
                <a:gd name="connsiteY34" fmla="*/ 755550 h 1562681"/>
                <a:gd name="connsiteX35" fmla="*/ 4462699 w 8393514"/>
                <a:gd name="connsiteY35" fmla="*/ 1197440 h 1562681"/>
                <a:gd name="connsiteX36" fmla="*/ 4648321 w 8393514"/>
                <a:gd name="connsiteY36" fmla="*/ 1499421 h 1562681"/>
                <a:gd name="connsiteX37" fmla="*/ 5382034 w 8393514"/>
                <a:gd name="connsiteY37" fmla="*/ 953639 h 1562681"/>
                <a:gd name="connsiteX38" fmla="*/ 5554727 w 8393514"/>
                <a:gd name="connsiteY38" fmla="*/ 771249 h 1562681"/>
                <a:gd name="connsiteX39" fmla="*/ 5681246 w 8393514"/>
                <a:gd name="connsiteY39" fmla="*/ 641961 h 1562681"/>
                <a:gd name="connsiteX40" fmla="*/ 6613510 w 8393514"/>
                <a:gd name="connsiteY40" fmla="*/ 42615 h 1562681"/>
                <a:gd name="connsiteX0" fmla="*/ 6613510 w 8393514"/>
                <a:gd name="connsiteY0" fmla="*/ 42615 h 1562681"/>
                <a:gd name="connsiteX1" fmla="*/ 6625977 w 8393514"/>
                <a:gd name="connsiteY1" fmla="*/ 42615 h 1562681"/>
                <a:gd name="connsiteX2" fmla="*/ 7062175 w 8393514"/>
                <a:gd name="connsiteY2" fmla="*/ 617909 h 1562681"/>
                <a:gd name="connsiteX3" fmla="*/ 7221629 w 8393514"/>
                <a:gd name="connsiteY3" fmla="*/ 942095 h 1562681"/>
                <a:gd name="connsiteX4" fmla="*/ 8348876 w 8393514"/>
                <a:gd name="connsiteY4" fmla="*/ 708437 h 1562681"/>
                <a:gd name="connsiteX5" fmla="*/ 8393514 w 8393514"/>
                <a:gd name="connsiteY5" fmla="*/ 757027 h 1562681"/>
                <a:gd name="connsiteX6" fmla="*/ 7211471 w 8393514"/>
                <a:gd name="connsiteY6" fmla="*/ 1001660 h 1562681"/>
                <a:gd name="connsiteX7" fmla="*/ 7023079 w 8393514"/>
                <a:gd name="connsiteY7" fmla="*/ 642422 h 1562681"/>
                <a:gd name="connsiteX8" fmla="*/ 6625054 w 8393514"/>
                <a:gd name="connsiteY8" fmla="*/ 103104 h 1562681"/>
                <a:gd name="connsiteX9" fmla="*/ 6613972 w 8393514"/>
                <a:gd name="connsiteY9" fmla="*/ 103104 h 1562681"/>
                <a:gd name="connsiteX10" fmla="*/ 5725111 w 8393514"/>
                <a:gd name="connsiteY10" fmla="*/ 683518 h 1562681"/>
                <a:gd name="connsiteX11" fmla="*/ 5596746 w 8393514"/>
                <a:gd name="connsiteY11" fmla="*/ 815115 h 1562681"/>
                <a:gd name="connsiteX12" fmla="*/ 5426824 w 8393514"/>
                <a:gd name="connsiteY12" fmla="*/ 994272 h 1562681"/>
                <a:gd name="connsiteX13" fmla="*/ 5037572 w 8393514"/>
                <a:gd name="connsiteY13" fmla="*/ 1384909 h 1562681"/>
                <a:gd name="connsiteX14" fmla="*/ 4680181 w 8393514"/>
                <a:gd name="connsiteY14" fmla="*/ 1562681 h 1562681"/>
                <a:gd name="connsiteX15" fmla="*/ 4637239 w 8393514"/>
                <a:gd name="connsiteY15" fmla="*/ 1558525 h 1562681"/>
                <a:gd name="connsiteX16" fmla="*/ 4405443 w 8393514"/>
                <a:gd name="connsiteY16" fmla="*/ 1214987 h 1562681"/>
                <a:gd name="connsiteX17" fmla="*/ 4179650 w 8393514"/>
                <a:gd name="connsiteY17" fmla="*/ 805418 h 1562681"/>
                <a:gd name="connsiteX18" fmla="*/ 3311567 w 8393514"/>
                <a:gd name="connsiteY18" fmla="*/ 810498 h 1562681"/>
                <a:gd name="connsiteX19" fmla="*/ 2360834 w 8393514"/>
                <a:gd name="connsiteY19" fmla="*/ 1037676 h 1562681"/>
                <a:gd name="connsiteX20" fmla="*/ 2342497 w 8393514"/>
                <a:gd name="connsiteY20" fmla="*/ 1035448 h 1562681"/>
                <a:gd name="connsiteX21" fmla="*/ 2126238 w 8393514"/>
                <a:gd name="connsiteY21" fmla="*/ 1083546 h 1562681"/>
                <a:gd name="connsiteX22" fmla="*/ 1317343 w 8393514"/>
                <a:gd name="connsiteY22" fmla="*/ 1156679 h 1562681"/>
                <a:gd name="connsiteX23" fmla="*/ 1009685 w 8393514"/>
                <a:gd name="connsiteY23" fmla="*/ 1145249 h 1562681"/>
                <a:gd name="connsiteX24" fmla="*/ 90523 w 8393514"/>
                <a:gd name="connsiteY24" fmla="*/ 785204 h 1562681"/>
                <a:gd name="connsiteX25" fmla="*/ 22895 w 8393514"/>
                <a:gd name="connsiteY25" fmla="*/ 324194 h 1562681"/>
                <a:gd name="connsiteX26" fmla="*/ 33026 w 8393514"/>
                <a:gd name="connsiteY26" fmla="*/ 300294 h 1562681"/>
                <a:gd name="connsiteX27" fmla="*/ 94142 w 8393514"/>
                <a:gd name="connsiteY27" fmla="*/ 300294 h 1562681"/>
                <a:gd name="connsiteX28" fmla="*/ 76235 w 8393514"/>
                <a:gd name="connsiteY28" fmla="*/ 342292 h 1562681"/>
                <a:gd name="connsiteX29" fmla="*/ 140053 w 8393514"/>
                <a:gd name="connsiteY29" fmla="*/ 758534 h 1562681"/>
                <a:gd name="connsiteX30" fmla="*/ 2361283 w 8393514"/>
                <a:gd name="connsiteY30" fmla="*/ 972847 h 1562681"/>
                <a:gd name="connsiteX31" fmla="*/ 2361890 w 8393514"/>
                <a:gd name="connsiteY31" fmla="*/ 975192 h 1562681"/>
                <a:gd name="connsiteX32" fmla="*/ 2418393 w 8393514"/>
                <a:gd name="connsiteY32" fmla="*/ 959550 h 1562681"/>
                <a:gd name="connsiteX33" fmla="*/ 3300486 w 8393514"/>
                <a:gd name="connsiteY33" fmla="*/ 751395 h 1562681"/>
                <a:gd name="connsiteX34" fmla="*/ 4213357 w 8393514"/>
                <a:gd name="connsiteY34" fmla="*/ 755550 h 1562681"/>
                <a:gd name="connsiteX35" fmla="*/ 4462699 w 8393514"/>
                <a:gd name="connsiteY35" fmla="*/ 1197440 h 1562681"/>
                <a:gd name="connsiteX36" fmla="*/ 4648321 w 8393514"/>
                <a:gd name="connsiteY36" fmla="*/ 1499421 h 1562681"/>
                <a:gd name="connsiteX37" fmla="*/ 5382034 w 8393514"/>
                <a:gd name="connsiteY37" fmla="*/ 953639 h 1562681"/>
                <a:gd name="connsiteX38" fmla="*/ 5554727 w 8393514"/>
                <a:gd name="connsiteY38" fmla="*/ 771249 h 1562681"/>
                <a:gd name="connsiteX39" fmla="*/ 5681246 w 8393514"/>
                <a:gd name="connsiteY39" fmla="*/ 641961 h 1562681"/>
                <a:gd name="connsiteX40" fmla="*/ 6613510 w 8393514"/>
                <a:gd name="connsiteY40" fmla="*/ 42615 h 1562681"/>
                <a:gd name="connsiteX0" fmla="*/ 6613510 w 8393514"/>
                <a:gd name="connsiteY0" fmla="*/ 42615 h 1562681"/>
                <a:gd name="connsiteX1" fmla="*/ 6625977 w 8393514"/>
                <a:gd name="connsiteY1" fmla="*/ 42615 h 1562681"/>
                <a:gd name="connsiteX2" fmla="*/ 7062175 w 8393514"/>
                <a:gd name="connsiteY2" fmla="*/ 617909 h 1562681"/>
                <a:gd name="connsiteX3" fmla="*/ 7221629 w 8393514"/>
                <a:gd name="connsiteY3" fmla="*/ 942095 h 1562681"/>
                <a:gd name="connsiteX4" fmla="*/ 8348876 w 8393514"/>
                <a:gd name="connsiteY4" fmla="*/ 708437 h 1562681"/>
                <a:gd name="connsiteX5" fmla="*/ 8393514 w 8393514"/>
                <a:gd name="connsiteY5" fmla="*/ 757027 h 1562681"/>
                <a:gd name="connsiteX6" fmla="*/ 7211471 w 8393514"/>
                <a:gd name="connsiteY6" fmla="*/ 1001660 h 1562681"/>
                <a:gd name="connsiteX7" fmla="*/ 7023079 w 8393514"/>
                <a:gd name="connsiteY7" fmla="*/ 642422 h 1562681"/>
                <a:gd name="connsiteX8" fmla="*/ 6625054 w 8393514"/>
                <a:gd name="connsiteY8" fmla="*/ 103104 h 1562681"/>
                <a:gd name="connsiteX9" fmla="*/ 6613972 w 8393514"/>
                <a:gd name="connsiteY9" fmla="*/ 103104 h 1562681"/>
                <a:gd name="connsiteX10" fmla="*/ 5725111 w 8393514"/>
                <a:gd name="connsiteY10" fmla="*/ 683518 h 1562681"/>
                <a:gd name="connsiteX11" fmla="*/ 5596746 w 8393514"/>
                <a:gd name="connsiteY11" fmla="*/ 815115 h 1562681"/>
                <a:gd name="connsiteX12" fmla="*/ 5426824 w 8393514"/>
                <a:gd name="connsiteY12" fmla="*/ 994272 h 1562681"/>
                <a:gd name="connsiteX13" fmla="*/ 5037572 w 8393514"/>
                <a:gd name="connsiteY13" fmla="*/ 1384909 h 1562681"/>
                <a:gd name="connsiteX14" fmla="*/ 4680181 w 8393514"/>
                <a:gd name="connsiteY14" fmla="*/ 1562681 h 1562681"/>
                <a:gd name="connsiteX15" fmla="*/ 4637239 w 8393514"/>
                <a:gd name="connsiteY15" fmla="*/ 1558525 h 1562681"/>
                <a:gd name="connsiteX16" fmla="*/ 4405443 w 8393514"/>
                <a:gd name="connsiteY16" fmla="*/ 1214987 h 1562681"/>
                <a:gd name="connsiteX17" fmla="*/ 4179650 w 8393514"/>
                <a:gd name="connsiteY17" fmla="*/ 805418 h 1562681"/>
                <a:gd name="connsiteX18" fmla="*/ 3311567 w 8393514"/>
                <a:gd name="connsiteY18" fmla="*/ 810498 h 1562681"/>
                <a:gd name="connsiteX19" fmla="*/ 2360834 w 8393514"/>
                <a:gd name="connsiteY19" fmla="*/ 1037676 h 1562681"/>
                <a:gd name="connsiteX20" fmla="*/ 2342497 w 8393514"/>
                <a:gd name="connsiteY20" fmla="*/ 1035448 h 1562681"/>
                <a:gd name="connsiteX21" fmla="*/ 2126238 w 8393514"/>
                <a:gd name="connsiteY21" fmla="*/ 1083546 h 1562681"/>
                <a:gd name="connsiteX22" fmla="*/ 1317343 w 8393514"/>
                <a:gd name="connsiteY22" fmla="*/ 1156679 h 1562681"/>
                <a:gd name="connsiteX23" fmla="*/ 1009685 w 8393514"/>
                <a:gd name="connsiteY23" fmla="*/ 1145249 h 1562681"/>
                <a:gd name="connsiteX24" fmla="*/ 90523 w 8393514"/>
                <a:gd name="connsiteY24" fmla="*/ 785204 h 1562681"/>
                <a:gd name="connsiteX25" fmla="*/ 22895 w 8393514"/>
                <a:gd name="connsiteY25" fmla="*/ 324194 h 1562681"/>
                <a:gd name="connsiteX26" fmla="*/ 33026 w 8393514"/>
                <a:gd name="connsiteY26" fmla="*/ 300294 h 1562681"/>
                <a:gd name="connsiteX27" fmla="*/ 94142 w 8393514"/>
                <a:gd name="connsiteY27" fmla="*/ 300294 h 1562681"/>
                <a:gd name="connsiteX28" fmla="*/ 76235 w 8393514"/>
                <a:gd name="connsiteY28" fmla="*/ 342292 h 1562681"/>
                <a:gd name="connsiteX29" fmla="*/ 140053 w 8393514"/>
                <a:gd name="connsiteY29" fmla="*/ 758534 h 1562681"/>
                <a:gd name="connsiteX30" fmla="*/ 2361283 w 8393514"/>
                <a:gd name="connsiteY30" fmla="*/ 972847 h 1562681"/>
                <a:gd name="connsiteX31" fmla="*/ 2361890 w 8393514"/>
                <a:gd name="connsiteY31" fmla="*/ 975192 h 1562681"/>
                <a:gd name="connsiteX32" fmla="*/ 2418393 w 8393514"/>
                <a:gd name="connsiteY32" fmla="*/ 959550 h 1562681"/>
                <a:gd name="connsiteX33" fmla="*/ 3300486 w 8393514"/>
                <a:gd name="connsiteY33" fmla="*/ 751395 h 1562681"/>
                <a:gd name="connsiteX34" fmla="*/ 4213357 w 8393514"/>
                <a:gd name="connsiteY34" fmla="*/ 755550 h 1562681"/>
                <a:gd name="connsiteX35" fmla="*/ 4462699 w 8393514"/>
                <a:gd name="connsiteY35" fmla="*/ 1197440 h 1562681"/>
                <a:gd name="connsiteX36" fmla="*/ 4648321 w 8393514"/>
                <a:gd name="connsiteY36" fmla="*/ 1499421 h 1562681"/>
                <a:gd name="connsiteX37" fmla="*/ 5382034 w 8393514"/>
                <a:gd name="connsiteY37" fmla="*/ 953639 h 1562681"/>
                <a:gd name="connsiteX38" fmla="*/ 5554727 w 8393514"/>
                <a:gd name="connsiteY38" fmla="*/ 771249 h 1562681"/>
                <a:gd name="connsiteX39" fmla="*/ 5681246 w 8393514"/>
                <a:gd name="connsiteY39" fmla="*/ 641961 h 1562681"/>
                <a:gd name="connsiteX40" fmla="*/ 6613510 w 8393514"/>
                <a:gd name="connsiteY40" fmla="*/ 42615 h 1562681"/>
                <a:gd name="connsiteX0" fmla="*/ 6613510 w 8393514"/>
                <a:gd name="connsiteY0" fmla="*/ 42615 h 1562681"/>
                <a:gd name="connsiteX1" fmla="*/ 6625977 w 8393514"/>
                <a:gd name="connsiteY1" fmla="*/ 42615 h 1562681"/>
                <a:gd name="connsiteX2" fmla="*/ 7062175 w 8393514"/>
                <a:gd name="connsiteY2" fmla="*/ 617909 h 1562681"/>
                <a:gd name="connsiteX3" fmla="*/ 7221629 w 8393514"/>
                <a:gd name="connsiteY3" fmla="*/ 942095 h 1562681"/>
                <a:gd name="connsiteX4" fmla="*/ 8348876 w 8393514"/>
                <a:gd name="connsiteY4" fmla="*/ 708437 h 1562681"/>
                <a:gd name="connsiteX5" fmla="*/ 8393514 w 8393514"/>
                <a:gd name="connsiteY5" fmla="*/ 757027 h 1562681"/>
                <a:gd name="connsiteX6" fmla="*/ 7211471 w 8393514"/>
                <a:gd name="connsiteY6" fmla="*/ 1001660 h 1562681"/>
                <a:gd name="connsiteX7" fmla="*/ 7023079 w 8393514"/>
                <a:gd name="connsiteY7" fmla="*/ 642422 h 1562681"/>
                <a:gd name="connsiteX8" fmla="*/ 6625054 w 8393514"/>
                <a:gd name="connsiteY8" fmla="*/ 103104 h 1562681"/>
                <a:gd name="connsiteX9" fmla="*/ 6613972 w 8393514"/>
                <a:gd name="connsiteY9" fmla="*/ 103104 h 1562681"/>
                <a:gd name="connsiteX10" fmla="*/ 5725111 w 8393514"/>
                <a:gd name="connsiteY10" fmla="*/ 683518 h 1562681"/>
                <a:gd name="connsiteX11" fmla="*/ 5596746 w 8393514"/>
                <a:gd name="connsiteY11" fmla="*/ 815115 h 1562681"/>
                <a:gd name="connsiteX12" fmla="*/ 5426824 w 8393514"/>
                <a:gd name="connsiteY12" fmla="*/ 994272 h 1562681"/>
                <a:gd name="connsiteX13" fmla="*/ 5037572 w 8393514"/>
                <a:gd name="connsiteY13" fmla="*/ 1384909 h 1562681"/>
                <a:gd name="connsiteX14" fmla="*/ 4680181 w 8393514"/>
                <a:gd name="connsiteY14" fmla="*/ 1562681 h 1562681"/>
                <a:gd name="connsiteX15" fmla="*/ 4637239 w 8393514"/>
                <a:gd name="connsiteY15" fmla="*/ 1558525 h 1562681"/>
                <a:gd name="connsiteX16" fmla="*/ 4405443 w 8393514"/>
                <a:gd name="connsiteY16" fmla="*/ 1214987 h 1562681"/>
                <a:gd name="connsiteX17" fmla="*/ 4179650 w 8393514"/>
                <a:gd name="connsiteY17" fmla="*/ 805418 h 1562681"/>
                <a:gd name="connsiteX18" fmla="*/ 3311567 w 8393514"/>
                <a:gd name="connsiteY18" fmla="*/ 810498 h 1562681"/>
                <a:gd name="connsiteX19" fmla="*/ 2360834 w 8393514"/>
                <a:gd name="connsiteY19" fmla="*/ 1037676 h 1562681"/>
                <a:gd name="connsiteX20" fmla="*/ 2342497 w 8393514"/>
                <a:gd name="connsiteY20" fmla="*/ 1035448 h 1562681"/>
                <a:gd name="connsiteX21" fmla="*/ 2126238 w 8393514"/>
                <a:gd name="connsiteY21" fmla="*/ 1083546 h 1562681"/>
                <a:gd name="connsiteX22" fmla="*/ 1317343 w 8393514"/>
                <a:gd name="connsiteY22" fmla="*/ 1156679 h 1562681"/>
                <a:gd name="connsiteX23" fmla="*/ 1009685 w 8393514"/>
                <a:gd name="connsiteY23" fmla="*/ 1145249 h 1562681"/>
                <a:gd name="connsiteX24" fmla="*/ 90523 w 8393514"/>
                <a:gd name="connsiteY24" fmla="*/ 785204 h 1562681"/>
                <a:gd name="connsiteX25" fmla="*/ 22895 w 8393514"/>
                <a:gd name="connsiteY25" fmla="*/ 324194 h 1562681"/>
                <a:gd name="connsiteX26" fmla="*/ 33026 w 8393514"/>
                <a:gd name="connsiteY26" fmla="*/ 300294 h 1562681"/>
                <a:gd name="connsiteX27" fmla="*/ 94142 w 8393514"/>
                <a:gd name="connsiteY27" fmla="*/ 300294 h 1562681"/>
                <a:gd name="connsiteX28" fmla="*/ 76235 w 8393514"/>
                <a:gd name="connsiteY28" fmla="*/ 342292 h 1562681"/>
                <a:gd name="connsiteX29" fmla="*/ 140053 w 8393514"/>
                <a:gd name="connsiteY29" fmla="*/ 758534 h 1562681"/>
                <a:gd name="connsiteX30" fmla="*/ 2361283 w 8393514"/>
                <a:gd name="connsiteY30" fmla="*/ 972847 h 1562681"/>
                <a:gd name="connsiteX31" fmla="*/ 2361890 w 8393514"/>
                <a:gd name="connsiteY31" fmla="*/ 975192 h 1562681"/>
                <a:gd name="connsiteX32" fmla="*/ 2418393 w 8393514"/>
                <a:gd name="connsiteY32" fmla="*/ 959550 h 1562681"/>
                <a:gd name="connsiteX33" fmla="*/ 3300486 w 8393514"/>
                <a:gd name="connsiteY33" fmla="*/ 751395 h 1562681"/>
                <a:gd name="connsiteX34" fmla="*/ 4213357 w 8393514"/>
                <a:gd name="connsiteY34" fmla="*/ 755550 h 1562681"/>
                <a:gd name="connsiteX35" fmla="*/ 4462699 w 8393514"/>
                <a:gd name="connsiteY35" fmla="*/ 1197440 h 1562681"/>
                <a:gd name="connsiteX36" fmla="*/ 4648321 w 8393514"/>
                <a:gd name="connsiteY36" fmla="*/ 1499421 h 1562681"/>
                <a:gd name="connsiteX37" fmla="*/ 5382034 w 8393514"/>
                <a:gd name="connsiteY37" fmla="*/ 953639 h 1562681"/>
                <a:gd name="connsiteX38" fmla="*/ 5554727 w 8393514"/>
                <a:gd name="connsiteY38" fmla="*/ 771249 h 1562681"/>
                <a:gd name="connsiteX39" fmla="*/ 5681246 w 8393514"/>
                <a:gd name="connsiteY39" fmla="*/ 641961 h 1562681"/>
                <a:gd name="connsiteX40" fmla="*/ 6613510 w 8393514"/>
                <a:gd name="connsiteY40" fmla="*/ 42615 h 1562681"/>
                <a:gd name="connsiteX0" fmla="*/ 6613510 w 8393514"/>
                <a:gd name="connsiteY0" fmla="*/ 8124 h 1528190"/>
                <a:gd name="connsiteX1" fmla="*/ 6625977 w 8393514"/>
                <a:gd name="connsiteY1" fmla="*/ 8124 h 1528190"/>
                <a:gd name="connsiteX2" fmla="*/ 7062175 w 8393514"/>
                <a:gd name="connsiteY2" fmla="*/ 583418 h 1528190"/>
                <a:gd name="connsiteX3" fmla="*/ 7221629 w 8393514"/>
                <a:gd name="connsiteY3" fmla="*/ 907604 h 1528190"/>
                <a:gd name="connsiteX4" fmla="*/ 8348876 w 8393514"/>
                <a:gd name="connsiteY4" fmla="*/ 673946 h 1528190"/>
                <a:gd name="connsiteX5" fmla="*/ 8393514 w 8393514"/>
                <a:gd name="connsiteY5" fmla="*/ 722536 h 1528190"/>
                <a:gd name="connsiteX6" fmla="*/ 7211471 w 8393514"/>
                <a:gd name="connsiteY6" fmla="*/ 967169 h 1528190"/>
                <a:gd name="connsiteX7" fmla="*/ 7023079 w 8393514"/>
                <a:gd name="connsiteY7" fmla="*/ 607931 h 1528190"/>
                <a:gd name="connsiteX8" fmla="*/ 6625054 w 8393514"/>
                <a:gd name="connsiteY8" fmla="*/ 68613 h 1528190"/>
                <a:gd name="connsiteX9" fmla="*/ 6613972 w 8393514"/>
                <a:gd name="connsiteY9" fmla="*/ 68613 h 1528190"/>
                <a:gd name="connsiteX10" fmla="*/ 5725111 w 8393514"/>
                <a:gd name="connsiteY10" fmla="*/ 649027 h 1528190"/>
                <a:gd name="connsiteX11" fmla="*/ 5596746 w 8393514"/>
                <a:gd name="connsiteY11" fmla="*/ 780624 h 1528190"/>
                <a:gd name="connsiteX12" fmla="*/ 5426824 w 8393514"/>
                <a:gd name="connsiteY12" fmla="*/ 959781 h 1528190"/>
                <a:gd name="connsiteX13" fmla="*/ 5037572 w 8393514"/>
                <a:gd name="connsiteY13" fmla="*/ 1350418 h 1528190"/>
                <a:gd name="connsiteX14" fmla="*/ 4680181 w 8393514"/>
                <a:gd name="connsiteY14" fmla="*/ 1528190 h 1528190"/>
                <a:gd name="connsiteX15" fmla="*/ 4637239 w 8393514"/>
                <a:gd name="connsiteY15" fmla="*/ 1524034 h 1528190"/>
                <a:gd name="connsiteX16" fmla="*/ 4405443 w 8393514"/>
                <a:gd name="connsiteY16" fmla="*/ 1180496 h 1528190"/>
                <a:gd name="connsiteX17" fmla="*/ 4179650 w 8393514"/>
                <a:gd name="connsiteY17" fmla="*/ 770927 h 1528190"/>
                <a:gd name="connsiteX18" fmla="*/ 3311567 w 8393514"/>
                <a:gd name="connsiteY18" fmla="*/ 776007 h 1528190"/>
                <a:gd name="connsiteX19" fmla="*/ 2360834 w 8393514"/>
                <a:gd name="connsiteY19" fmla="*/ 1003185 h 1528190"/>
                <a:gd name="connsiteX20" fmla="*/ 2342497 w 8393514"/>
                <a:gd name="connsiteY20" fmla="*/ 1000957 h 1528190"/>
                <a:gd name="connsiteX21" fmla="*/ 2126238 w 8393514"/>
                <a:gd name="connsiteY21" fmla="*/ 1049055 h 1528190"/>
                <a:gd name="connsiteX22" fmla="*/ 1317343 w 8393514"/>
                <a:gd name="connsiteY22" fmla="*/ 1122188 h 1528190"/>
                <a:gd name="connsiteX23" fmla="*/ 1009685 w 8393514"/>
                <a:gd name="connsiteY23" fmla="*/ 1110758 h 1528190"/>
                <a:gd name="connsiteX24" fmla="*/ 90523 w 8393514"/>
                <a:gd name="connsiteY24" fmla="*/ 750713 h 1528190"/>
                <a:gd name="connsiteX25" fmla="*/ 22895 w 8393514"/>
                <a:gd name="connsiteY25" fmla="*/ 289703 h 1528190"/>
                <a:gd name="connsiteX26" fmla="*/ 33026 w 8393514"/>
                <a:gd name="connsiteY26" fmla="*/ 265803 h 1528190"/>
                <a:gd name="connsiteX27" fmla="*/ 94142 w 8393514"/>
                <a:gd name="connsiteY27" fmla="*/ 265803 h 1528190"/>
                <a:gd name="connsiteX28" fmla="*/ 76235 w 8393514"/>
                <a:gd name="connsiteY28" fmla="*/ 307801 h 1528190"/>
                <a:gd name="connsiteX29" fmla="*/ 140053 w 8393514"/>
                <a:gd name="connsiteY29" fmla="*/ 724043 h 1528190"/>
                <a:gd name="connsiteX30" fmla="*/ 2361283 w 8393514"/>
                <a:gd name="connsiteY30" fmla="*/ 938356 h 1528190"/>
                <a:gd name="connsiteX31" fmla="*/ 2361890 w 8393514"/>
                <a:gd name="connsiteY31" fmla="*/ 940701 h 1528190"/>
                <a:gd name="connsiteX32" fmla="*/ 2418393 w 8393514"/>
                <a:gd name="connsiteY32" fmla="*/ 925059 h 1528190"/>
                <a:gd name="connsiteX33" fmla="*/ 3300486 w 8393514"/>
                <a:gd name="connsiteY33" fmla="*/ 716904 h 1528190"/>
                <a:gd name="connsiteX34" fmla="*/ 4213357 w 8393514"/>
                <a:gd name="connsiteY34" fmla="*/ 721059 h 1528190"/>
                <a:gd name="connsiteX35" fmla="*/ 4462699 w 8393514"/>
                <a:gd name="connsiteY35" fmla="*/ 1162949 h 1528190"/>
                <a:gd name="connsiteX36" fmla="*/ 4648321 w 8393514"/>
                <a:gd name="connsiteY36" fmla="*/ 1464930 h 1528190"/>
                <a:gd name="connsiteX37" fmla="*/ 5382034 w 8393514"/>
                <a:gd name="connsiteY37" fmla="*/ 919148 h 1528190"/>
                <a:gd name="connsiteX38" fmla="*/ 5554727 w 8393514"/>
                <a:gd name="connsiteY38" fmla="*/ 736758 h 1528190"/>
                <a:gd name="connsiteX39" fmla="*/ 5681246 w 8393514"/>
                <a:gd name="connsiteY39" fmla="*/ 607470 h 1528190"/>
                <a:gd name="connsiteX40" fmla="*/ 6613510 w 8393514"/>
                <a:gd name="connsiteY40" fmla="*/ 8124 h 1528190"/>
                <a:gd name="connsiteX0" fmla="*/ 6613510 w 8393514"/>
                <a:gd name="connsiteY0" fmla="*/ 1470 h 1521536"/>
                <a:gd name="connsiteX1" fmla="*/ 6625977 w 8393514"/>
                <a:gd name="connsiteY1" fmla="*/ 1470 h 1521536"/>
                <a:gd name="connsiteX2" fmla="*/ 7062175 w 8393514"/>
                <a:gd name="connsiteY2" fmla="*/ 576764 h 1521536"/>
                <a:gd name="connsiteX3" fmla="*/ 7221629 w 8393514"/>
                <a:gd name="connsiteY3" fmla="*/ 900950 h 1521536"/>
                <a:gd name="connsiteX4" fmla="*/ 8348876 w 8393514"/>
                <a:gd name="connsiteY4" fmla="*/ 667292 h 1521536"/>
                <a:gd name="connsiteX5" fmla="*/ 8393514 w 8393514"/>
                <a:gd name="connsiteY5" fmla="*/ 715882 h 1521536"/>
                <a:gd name="connsiteX6" fmla="*/ 7211471 w 8393514"/>
                <a:gd name="connsiteY6" fmla="*/ 960515 h 1521536"/>
                <a:gd name="connsiteX7" fmla="*/ 7023079 w 8393514"/>
                <a:gd name="connsiteY7" fmla="*/ 601277 h 1521536"/>
                <a:gd name="connsiteX8" fmla="*/ 6625054 w 8393514"/>
                <a:gd name="connsiteY8" fmla="*/ 61959 h 1521536"/>
                <a:gd name="connsiteX9" fmla="*/ 6613972 w 8393514"/>
                <a:gd name="connsiteY9" fmla="*/ 61959 h 1521536"/>
                <a:gd name="connsiteX10" fmla="*/ 5725111 w 8393514"/>
                <a:gd name="connsiteY10" fmla="*/ 642373 h 1521536"/>
                <a:gd name="connsiteX11" fmla="*/ 5596746 w 8393514"/>
                <a:gd name="connsiteY11" fmla="*/ 773970 h 1521536"/>
                <a:gd name="connsiteX12" fmla="*/ 5426824 w 8393514"/>
                <a:gd name="connsiteY12" fmla="*/ 953127 h 1521536"/>
                <a:gd name="connsiteX13" fmla="*/ 5037572 w 8393514"/>
                <a:gd name="connsiteY13" fmla="*/ 1343764 h 1521536"/>
                <a:gd name="connsiteX14" fmla="*/ 4680181 w 8393514"/>
                <a:gd name="connsiteY14" fmla="*/ 1521536 h 1521536"/>
                <a:gd name="connsiteX15" fmla="*/ 4637239 w 8393514"/>
                <a:gd name="connsiteY15" fmla="*/ 1517380 h 1521536"/>
                <a:gd name="connsiteX16" fmla="*/ 4405443 w 8393514"/>
                <a:gd name="connsiteY16" fmla="*/ 1173842 h 1521536"/>
                <a:gd name="connsiteX17" fmla="*/ 4179650 w 8393514"/>
                <a:gd name="connsiteY17" fmla="*/ 764273 h 1521536"/>
                <a:gd name="connsiteX18" fmla="*/ 3311567 w 8393514"/>
                <a:gd name="connsiteY18" fmla="*/ 769353 h 1521536"/>
                <a:gd name="connsiteX19" fmla="*/ 2360834 w 8393514"/>
                <a:gd name="connsiteY19" fmla="*/ 996531 h 1521536"/>
                <a:gd name="connsiteX20" fmla="*/ 2342497 w 8393514"/>
                <a:gd name="connsiteY20" fmla="*/ 994303 h 1521536"/>
                <a:gd name="connsiteX21" fmla="*/ 2126238 w 8393514"/>
                <a:gd name="connsiteY21" fmla="*/ 1042401 h 1521536"/>
                <a:gd name="connsiteX22" fmla="*/ 1317343 w 8393514"/>
                <a:gd name="connsiteY22" fmla="*/ 1115534 h 1521536"/>
                <a:gd name="connsiteX23" fmla="*/ 1009685 w 8393514"/>
                <a:gd name="connsiteY23" fmla="*/ 1104104 h 1521536"/>
                <a:gd name="connsiteX24" fmla="*/ 90523 w 8393514"/>
                <a:gd name="connsiteY24" fmla="*/ 744059 h 1521536"/>
                <a:gd name="connsiteX25" fmla="*/ 22895 w 8393514"/>
                <a:gd name="connsiteY25" fmla="*/ 283049 h 1521536"/>
                <a:gd name="connsiteX26" fmla="*/ 33026 w 8393514"/>
                <a:gd name="connsiteY26" fmla="*/ 259149 h 1521536"/>
                <a:gd name="connsiteX27" fmla="*/ 94142 w 8393514"/>
                <a:gd name="connsiteY27" fmla="*/ 259149 h 1521536"/>
                <a:gd name="connsiteX28" fmla="*/ 76235 w 8393514"/>
                <a:gd name="connsiteY28" fmla="*/ 301147 h 1521536"/>
                <a:gd name="connsiteX29" fmla="*/ 140053 w 8393514"/>
                <a:gd name="connsiteY29" fmla="*/ 717389 h 1521536"/>
                <a:gd name="connsiteX30" fmla="*/ 2361283 w 8393514"/>
                <a:gd name="connsiteY30" fmla="*/ 931702 h 1521536"/>
                <a:gd name="connsiteX31" fmla="*/ 2361890 w 8393514"/>
                <a:gd name="connsiteY31" fmla="*/ 934047 h 1521536"/>
                <a:gd name="connsiteX32" fmla="*/ 2418393 w 8393514"/>
                <a:gd name="connsiteY32" fmla="*/ 918405 h 1521536"/>
                <a:gd name="connsiteX33" fmla="*/ 3300486 w 8393514"/>
                <a:gd name="connsiteY33" fmla="*/ 710250 h 1521536"/>
                <a:gd name="connsiteX34" fmla="*/ 4213357 w 8393514"/>
                <a:gd name="connsiteY34" fmla="*/ 714405 h 1521536"/>
                <a:gd name="connsiteX35" fmla="*/ 4462699 w 8393514"/>
                <a:gd name="connsiteY35" fmla="*/ 1156295 h 1521536"/>
                <a:gd name="connsiteX36" fmla="*/ 4648321 w 8393514"/>
                <a:gd name="connsiteY36" fmla="*/ 1458276 h 1521536"/>
                <a:gd name="connsiteX37" fmla="*/ 5382034 w 8393514"/>
                <a:gd name="connsiteY37" fmla="*/ 912494 h 1521536"/>
                <a:gd name="connsiteX38" fmla="*/ 5554727 w 8393514"/>
                <a:gd name="connsiteY38" fmla="*/ 730104 h 1521536"/>
                <a:gd name="connsiteX39" fmla="*/ 5681246 w 8393514"/>
                <a:gd name="connsiteY39" fmla="*/ 600816 h 1521536"/>
                <a:gd name="connsiteX40" fmla="*/ 6613510 w 8393514"/>
                <a:gd name="connsiteY40" fmla="*/ 1470 h 1521536"/>
                <a:gd name="connsiteX0" fmla="*/ 6613510 w 8393514"/>
                <a:gd name="connsiteY0" fmla="*/ 30305 h 1550371"/>
                <a:gd name="connsiteX1" fmla="*/ 6625977 w 8393514"/>
                <a:gd name="connsiteY1" fmla="*/ 30305 h 1550371"/>
                <a:gd name="connsiteX2" fmla="*/ 7062175 w 8393514"/>
                <a:gd name="connsiteY2" fmla="*/ 605599 h 1550371"/>
                <a:gd name="connsiteX3" fmla="*/ 7221629 w 8393514"/>
                <a:gd name="connsiteY3" fmla="*/ 929785 h 1550371"/>
                <a:gd name="connsiteX4" fmla="*/ 8348876 w 8393514"/>
                <a:gd name="connsiteY4" fmla="*/ 696127 h 1550371"/>
                <a:gd name="connsiteX5" fmla="*/ 8393514 w 8393514"/>
                <a:gd name="connsiteY5" fmla="*/ 744717 h 1550371"/>
                <a:gd name="connsiteX6" fmla="*/ 7211471 w 8393514"/>
                <a:gd name="connsiteY6" fmla="*/ 989350 h 1550371"/>
                <a:gd name="connsiteX7" fmla="*/ 7023079 w 8393514"/>
                <a:gd name="connsiteY7" fmla="*/ 630112 h 1550371"/>
                <a:gd name="connsiteX8" fmla="*/ 6625054 w 8393514"/>
                <a:gd name="connsiteY8" fmla="*/ 90794 h 1550371"/>
                <a:gd name="connsiteX9" fmla="*/ 6613972 w 8393514"/>
                <a:gd name="connsiteY9" fmla="*/ 90794 h 1550371"/>
                <a:gd name="connsiteX10" fmla="*/ 5725111 w 8393514"/>
                <a:gd name="connsiteY10" fmla="*/ 671208 h 1550371"/>
                <a:gd name="connsiteX11" fmla="*/ 5596746 w 8393514"/>
                <a:gd name="connsiteY11" fmla="*/ 802805 h 1550371"/>
                <a:gd name="connsiteX12" fmla="*/ 5426824 w 8393514"/>
                <a:gd name="connsiteY12" fmla="*/ 981962 h 1550371"/>
                <a:gd name="connsiteX13" fmla="*/ 5037572 w 8393514"/>
                <a:gd name="connsiteY13" fmla="*/ 1372599 h 1550371"/>
                <a:gd name="connsiteX14" fmla="*/ 4680181 w 8393514"/>
                <a:gd name="connsiteY14" fmla="*/ 1550371 h 1550371"/>
                <a:gd name="connsiteX15" fmla="*/ 4637239 w 8393514"/>
                <a:gd name="connsiteY15" fmla="*/ 1546215 h 1550371"/>
                <a:gd name="connsiteX16" fmla="*/ 4405443 w 8393514"/>
                <a:gd name="connsiteY16" fmla="*/ 1202677 h 1550371"/>
                <a:gd name="connsiteX17" fmla="*/ 4179650 w 8393514"/>
                <a:gd name="connsiteY17" fmla="*/ 793108 h 1550371"/>
                <a:gd name="connsiteX18" fmla="*/ 3311567 w 8393514"/>
                <a:gd name="connsiteY18" fmla="*/ 798188 h 1550371"/>
                <a:gd name="connsiteX19" fmla="*/ 2360834 w 8393514"/>
                <a:gd name="connsiteY19" fmla="*/ 1025366 h 1550371"/>
                <a:gd name="connsiteX20" fmla="*/ 2342497 w 8393514"/>
                <a:gd name="connsiteY20" fmla="*/ 1023138 h 1550371"/>
                <a:gd name="connsiteX21" fmla="*/ 2126238 w 8393514"/>
                <a:gd name="connsiteY21" fmla="*/ 1071236 h 1550371"/>
                <a:gd name="connsiteX22" fmla="*/ 1317343 w 8393514"/>
                <a:gd name="connsiteY22" fmla="*/ 1144369 h 1550371"/>
                <a:gd name="connsiteX23" fmla="*/ 1009685 w 8393514"/>
                <a:gd name="connsiteY23" fmla="*/ 1132939 h 1550371"/>
                <a:gd name="connsiteX24" fmla="*/ 90523 w 8393514"/>
                <a:gd name="connsiteY24" fmla="*/ 772894 h 1550371"/>
                <a:gd name="connsiteX25" fmla="*/ 22895 w 8393514"/>
                <a:gd name="connsiteY25" fmla="*/ 311884 h 1550371"/>
                <a:gd name="connsiteX26" fmla="*/ 33026 w 8393514"/>
                <a:gd name="connsiteY26" fmla="*/ 287984 h 1550371"/>
                <a:gd name="connsiteX27" fmla="*/ 94142 w 8393514"/>
                <a:gd name="connsiteY27" fmla="*/ 287984 h 1550371"/>
                <a:gd name="connsiteX28" fmla="*/ 76235 w 8393514"/>
                <a:gd name="connsiteY28" fmla="*/ 329982 h 1550371"/>
                <a:gd name="connsiteX29" fmla="*/ 140053 w 8393514"/>
                <a:gd name="connsiteY29" fmla="*/ 746224 h 1550371"/>
                <a:gd name="connsiteX30" fmla="*/ 2361283 w 8393514"/>
                <a:gd name="connsiteY30" fmla="*/ 960537 h 1550371"/>
                <a:gd name="connsiteX31" fmla="*/ 2361890 w 8393514"/>
                <a:gd name="connsiteY31" fmla="*/ 962882 h 1550371"/>
                <a:gd name="connsiteX32" fmla="*/ 2418393 w 8393514"/>
                <a:gd name="connsiteY32" fmla="*/ 947240 h 1550371"/>
                <a:gd name="connsiteX33" fmla="*/ 3300486 w 8393514"/>
                <a:gd name="connsiteY33" fmla="*/ 739085 h 1550371"/>
                <a:gd name="connsiteX34" fmla="*/ 4213357 w 8393514"/>
                <a:gd name="connsiteY34" fmla="*/ 743240 h 1550371"/>
                <a:gd name="connsiteX35" fmla="*/ 4462699 w 8393514"/>
                <a:gd name="connsiteY35" fmla="*/ 1185130 h 1550371"/>
                <a:gd name="connsiteX36" fmla="*/ 4648321 w 8393514"/>
                <a:gd name="connsiteY36" fmla="*/ 1487111 h 1550371"/>
                <a:gd name="connsiteX37" fmla="*/ 5382034 w 8393514"/>
                <a:gd name="connsiteY37" fmla="*/ 941329 h 1550371"/>
                <a:gd name="connsiteX38" fmla="*/ 5554727 w 8393514"/>
                <a:gd name="connsiteY38" fmla="*/ 758939 h 1550371"/>
                <a:gd name="connsiteX39" fmla="*/ 5681246 w 8393514"/>
                <a:gd name="connsiteY39" fmla="*/ 629651 h 1550371"/>
                <a:gd name="connsiteX40" fmla="*/ 6613510 w 8393514"/>
                <a:gd name="connsiteY40" fmla="*/ 30305 h 1550371"/>
                <a:gd name="connsiteX0" fmla="*/ 6613510 w 8393514"/>
                <a:gd name="connsiteY0" fmla="*/ 1293 h 1521359"/>
                <a:gd name="connsiteX1" fmla="*/ 6625977 w 8393514"/>
                <a:gd name="connsiteY1" fmla="*/ 1293 h 1521359"/>
                <a:gd name="connsiteX2" fmla="*/ 7062175 w 8393514"/>
                <a:gd name="connsiteY2" fmla="*/ 576587 h 1521359"/>
                <a:gd name="connsiteX3" fmla="*/ 7221629 w 8393514"/>
                <a:gd name="connsiteY3" fmla="*/ 900773 h 1521359"/>
                <a:gd name="connsiteX4" fmla="*/ 8348876 w 8393514"/>
                <a:gd name="connsiteY4" fmla="*/ 667115 h 1521359"/>
                <a:gd name="connsiteX5" fmla="*/ 8393514 w 8393514"/>
                <a:gd name="connsiteY5" fmla="*/ 715705 h 1521359"/>
                <a:gd name="connsiteX6" fmla="*/ 7211471 w 8393514"/>
                <a:gd name="connsiteY6" fmla="*/ 960338 h 1521359"/>
                <a:gd name="connsiteX7" fmla="*/ 7023079 w 8393514"/>
                <a:gd name="connsiteY7" fmla="*/ 601100 h 1521359"/>
                <a:gd name="connsiteX8" fmla="*/ 6625054 w 8393514"/>
                <a:gd name="connsiteY8" fmla="*/ 61782 h 1521359"/>
                <a:gd name="connsiteX9" fmla="*/ 6613972 w 8393514"/>
                <a:gd name="connsiteY9" fmla="*/ 61782 h 1521359"/>
                <a:gd name="connsiteX10" fmla="*/ 5725111 w 8393514"/>
                <a:gd name="connsiteY10" fmla="*/ 642196 h 1521359"/>
                <a:gd name="connsiteX11" fmla="*/ 5596746 w 8393514"/>
                <a:gd name="connsiteY11" fmla="*/ 773793 h 1521359"/>
                <a:gd name="connsiteX12" fmla="*/ 5426824 w 8393514"/>
                <a:gd name="connsiteY12" fmla="*/ 952950 h 1521359"/>
                <a:gd name="connsiteX13" fmla="*/ 5037572 w 8393514"/>
                <a:gd name="connsiteY13" fmla="*/ 1343587 h 1521359"/>
                <a:gd name="connsiteX14" fmla="*/ 4680181 w 8393514"/>
                <a:gd name="connsiteY14" fmla="*/ 1521359 h 1521359"/>
                <a:gd name="connsiteX15" fmla="*/ 4637239 w 8393514"/>
                <a:gd name="connsiteY15" fmla="*/ 1517203 h 1521359"/>
                <a:gd name="connsiteX16" fmla="*/ 4405443 w 8393514"/>
                <a:gd name="connsiteY16" fmla="*/ 1173665 h 1521359"/>
                <a:gd name="connsiteX17" fmla="*/ 4179650 w 8393514"/>
                <a:gd name="connsiteY17" fmla="*/ 764096 h 1521359"/>
                <a:gd name="connsiteX18" fmla="*/ 3311567 w 8393514"/>
                <a:gd name="connsiteY18" fmla="*/ 769176 h 1521359"/>
                <a:gd name="connsiteX19" fmla="*/ 2360834 w 8393514"/>
                <a:gd name="connsiteY19" fmla="*/ 996354 h 1521359"/>
                <a:gd name="connsiteX20" fmla="*/ 2342497 w 8393514"/>
                <a:gd name="connsiteY20" fmla="*/ 994126 h 1521359"/>
                <a:gd name="connsiteX21" fmla="*/ 2126238 w 8393514"/>
                <a:gd name="connsiteY21" fmla="*/ 1042224 h 1521359"/>
                <a:gd name="connsiteX22" fmla="*/ 1317343 w 8393514"/>
                <a:gd name="connsiteY22" fmla="*/ 1115357 h 1521359"/>
                <a:gd name="connsiteX23" fmla="*/ 1009685 w 8393514"/>
                <a:gd name="connsiteY23" fmla="*/ 1103927 h 1521359"/>
                <a:gd name="connsiteX24" fmla="*/ 90523 w 8393514"/>
                <a:gd name="connsiteY24" fmla="*/ 743882 h 1521359"/>
                <a:gd name="connsiteX25" fmla="*/ 22895 w 8393514"/>
                <a:gd name="connsiteY25" fmla="*/ 282872 h 1521359"/>
                <a:gd name="connsiteX26" fmla="*/ 33026 w 8393514"/>
                <a:gd name="connsiteY26" fmla="*/ 258972 h 1521359"/>
                <a:gd name="connsiteX27" fmla="*/ 94142 w 8393514"/>
                <a:gd name="connsiteY27" fmla="*/ 258972 h 1521359"/>
                <a:gd name="connsiteX28" fmla="*/ 76235 w 8393514"/>
                <a:gd name="connsiteY28" fmla="*/ 300970 h 1521359"/>
                <a:gd name="connsiteX29" fmla="*/ 140053 w 8393514"/>
                <a:gd name="connsiteY29" fmla="*/ 717212 h 1521359"/>
                <a:gd name="connsiteX30" fmla="*/ 2361283 w 8393514"/>
                <a:gd name="connsiteY30" fmla="*/ 931525 h 1521359"/>
                <a:gd name="connsiteX31" fmla="*/ 2361890 w 8393514"/>
                <a:gd name="connsiteY31" fmla="*/ 933870 h 1521359"/>
                <a:gd name="connsiteX32" fmla="*/ 2418393 w 8393514"/>
                <a:gd name="connsiteY32" fmla="*/ 918228 h 1521359"/>
                <a:gd name="connsiteX33" fmla="*/ 3300486 w 8393514"/>
                <a:gd name="connsiteY33" fmla="*/ 710073 h 1521359"/>
                <a:gd name="connsiteX34" fmla="*/ 4213357 w 8393514"/>
                <a:gd name="connsiteY34" fmla="*/ 714228 h 1521359"/>
                <a:gd name="connsiteX35" fmla="*/ 4462699 w 8393514"/>
                <a:gd name="connsiteY35" fmla="*/ 1156118 h 1521359"/>
                <a:gd name="connsiteX36" fmla="*/ 4648321 w 8393514"/>
                <a:gd name="connsiteY36" fmla="*/ 1458099 h 1521359"/>
                <a:gd name="connsiteX37" fmla="*/ 5382034 w 8393514"/>
                <a:gd name="connsiteY37" fmla="*/ 912317 h 1521359"/>
                <a:gd name="connsiteX38" fmla="*/ 5554727 w 8393514"/>
                <a:gd name="connsiteY38" fmla="*/ 729927 h 1521359"/>
                <a:gd name="connsiteX39" fmla="*/ 5681246 w 8393514"/>
                <a:gd name="connsiteY39" fmla="*/ 600639 h 1521359"/>
                <a:gd name="connsiteX40" fmla="*/ 6613510 w 8393514"/>
                <a:gd name="connsiteY40" fmla="*/ 1293 h 1521359"/>
                <a:gd name="connsiteX0" fmla="*/ 6613510 w 8393514"/>
                <a:gd name="connsiteY0" fmla="*/ 1293 h 1521359"/>
                <a:gd name="connsiteX1" fmla="*/ 6625977 w 8393514"/>
                <a:gd name="connsiteY1" fmla="*/ 1293 h 1521359"/>
                <a:gd name="connsiteX2" fmla="*/ 7062175 w 8393514"/>
                <a:gd name="connsiteY2" fmla="*/ 576587 h 1521359"/>
                <a:gd name="connsiteX3" fmla="*/ 7221629 w 8393514"/>
                <a:gd name="connsiteY3" fmla="*/ 900773 h 1521359"/>
                <a:gd name="connsiteX4" fmla="*/ 8348876 w 8393514"/>
                <a:gd name="connsiteY4" fmla="*/ 667115 h 1521359"/>
                <a:gd name="connsiteX5" fmla="*/ 8393514 w 8393514"/>
                <a:gd name="connsiteY5" fmla="*/ 715705 h 1521359"/>
                <a:gd name="connsiteX6" fmla="*/ 7211471 w 8393514"/>
                <a:gd name="connsiteY6" fmla="*/ 960338 h 1521359"/>
                <a:gd name="connsiteX7" fmla="*/ 7023079 w 8393514"/>
                <a:gd name="connsiteY7" fmla="*/ 601100 h 1521359"/>
                <a:gd name="connsiteX8" fmla="*/ 6625054 w 8393514"/>
                <a:gd name="connsiteY8" fmla="*/ 61782 h 1521359"/>
                <a:gd name="connsiteX9" fmla="*/ 6613972 w 8393514"/>
                <a:gd name="connsiteY9" fmla="*/ 61782 h 1521359"/>
                <a:gd name="connsiteX10" fmla="*/ 5725111 w 8393514"/>
                <a:gd name="connsiteY10" fmla="*/ 642196 h 1521359"/>
                <a:gd name="connsiteX11" fmla="*/ 5596746 w 8393514"/>
                <a:gd name="connsiteY11" fmla="*/ 773793 h 1521359"/>
                <a:gd name="connsiteX12" fmla="*/ 5426824 w 8393514"/>
                <a:gd name="connsiteY12" fmla="*/ 952950 h 1521359"/>
                <a:gd name="connsiteX13" fmla="*/ 5037572 w 8393514"/>
                <a:gd name="connsiteY13" fmla="*/ 1343587 h 1521359"/>
                <a:gd name="connsiteX14" fmla="*/ 4680181 w 8393514"/>
                <a:gd name="connsiteY14" fmla="*/ 1521359 h 1521359"/>
                <a:gd name="connsiteX15" fmla="*/ 4637239 w 8393514"/>
                <a:gd name="connsiteY15" fmla="*/ 1517203 h 1521359"/>
                <a:gd name="connsiteX16" fmla="*/ 4405443 w 8393514"/>
                <a:gd name="connsiteY16" fmla="*/ 1173665 h 1521359"/>
                <a:gd name="connsiteX17" fmla="*/ 4179650 w 8393514"/>
                <a:gd name="connsiteY17" fmla="*/ 764096 h 1521359"/>
                <a:gd name="connsiteX18" fmla="*/ 3311567 w 8393514"/>
                <a:gd name="connsiteY18" fmla="*/ 769176 h 1521359"/>
                <a:gd name="connsiteX19" fmla="*/ 2360834 w 8393514"/>
                <a:gd name="connsiteY19" fmla="*/ 996354 h 1521359"/>
                <a:gd name="connsiteX20" fmla="*/ 2342497 w 8393514"/>
                <a:gd name="connsiteY20" fmla="*/ 994126 h 1521359"/>
                <a:gd name="connsiteX21" fmla="*/ 2126238 w 8393514"/>
                <a:gd name="connsiteY21" fmla="*/ 1042224 h 1521359"/>
                <a:gd name="connsiteX22" fmla="*/ 1317343 w 8393514"/>
                <a:gd name="connsiteY22" fmla="*/ 1115357 h 1521359"/>
                <a:gd name="connsiteX23" fmla="*/ 1009685 w 8393514"/>
                <a:gd name="connsiteY23" fmla="*/ 1103927 h 1521359"/>
                <a:gd name="connsiteX24" fmla="*/ 90523 w 8393514"/>
                <a:gd name="connsiteY24" fmla="*/ 743882 h 1521359"/>
                <a:gd name="connsiteX25" fmla="*/ 22895 w 8393514"/>
                <a:gd name="connsiteY25" fmla="*/ 282872 h 1521359"/>
                <a:gd name="connsiteX26" fmla="*/ 33026 w 8393514"/>
                <a:gd name="connsiteY26" fmla="*/ 258972 h 1521359"/>
                <a:gd name="connsiteX27" fmla="*/ 94142 w 8393514"/>
                <a:gd name="connsiteY27" fmla="*/ 258972 h 1521359"/>
                <a:gd name="connsiteX28" fmla="*/ 76235 w 8393514"/>
                <a:gd name="connsiteY28" fmla="*/ 300970 h 1521359"/>
                <a:gd name="connsiteX29" fmla="*/ 140053 w 8393514"/>
                <a:gd name="connsiteY29" fmla="*/ 717212 h 1521359"/>
                <a:gd name="connsiteX30" fmla="*/ 2361283 w 8393514"/>
                <a:gd name="connsiteY30" fmla="*/ 931525 h 1521359"/>
                <a:gd name="connsiteX31" fmla="*/ 2361890 w 8393514"/>
                <a:gd name="connsiteY31" fmla="*/ 933870 h 1521359"/>
                <a:gd name="connsiteX32" fmla="*/ 2418393 w 8393514"/>
                <a:gd name="connsiteY32" fmla="*/ 918228 h 1521359"/>
                <a:gd name="connsiteX33" fmla="*/ 3300486 w 8393514"/>
                <a:gd name="connsiteY33" fmla="*/ 710073 h 1521359"/>
                <a:gd name="connsiteX34" fmla="*/ 4213357 w 8393514"/>
                <a:gd name="connsiteY34" fmla="*/ 714228 h 1521359"/>
                <a:gd name="connsiteX35" fmla="*/ 4437569 w 8393514"/>
                <a:gd name="connsiteY35" fmla="*/ 1132024 h 1521359"/>
                <a:gd name="connsiteX36" fmla="*/ 4648321 w 8393514"/>
                <a:gd name="connsiteY36" fmla="*/ 1458099 h 1521359"/>
                <a:gd name="connsiteX37" fmla="*/ 5382034 w 8393514"/>
                <a:gd name="connsiteY37" fmla="*/ 912317 h 1521359"/>
                <a:gd name="connsiteX38" fmla="*/ 5554727 w 8393514"/>
                <a:gd name="connsiteY38" fmla="*/ 729927 h 1521359"/>
                <a:gd name="connsiteX39" fmla="*/ 5681246 w 8393514"/>
                <a:gd name="connsiteY39" fmla="*/ 600639 h 1521359"/>
                <a:gd name="connsiteX40" fmla="*/ 6613510 w 8393514"/>
                <a:gd name="connsiteY40" fmla="*/ 1293 h 1521359"/>
                <a:gd name="connsiteX0" fmla="*/ 6613510 w 8393514"/>
                <a:gd name="connsiteY0" fmla="*/ 1293 h 1521359"/>
                <a:gd name="connsiteX1" fmla="*/ 6625977 w 8393514"/>
                <a:gd name="connsiteY1" fmla="*/ 1293 h 1521359"/>
                <a:gd name="connsiteX2" fmla="*/ 7062175 w 8393514"/>
                <a:gd name="connsiteY2" fmla="*/ 576587 h 1521359"/>
                <a:gd name="connsiteX3" fmla="*/ 7221629 w 8393514"/>
                <a:gd name="connsiteY3" fmla="*/ 900773 h 1521359"/>
                <a:gd name="connsiteX4" fmla="*/ 8348876 w 8393514"/>
                <a:gd name="connsiteY4" fmla="*/ 667115 h 1521359"/>
                <a:gd name="connsiteX5" fmla="*/ 8393514 w 8393514"/>
                <a:gd name="connsiteY5" fmla="*/ 715705 h 1521359"/>
                <a:gd name="connsiteX6" fmla="*/ 7211471 w 8393514"/>
                <a:gd name="connsiteY6" fmla="*/ 960338 h 1521359"/>
                <a:gd name="connsiteX7" fmla="*/ 7023079 w 8393514"/>
                <a:gd name="connsiteY7" fmla="*/ 601100 h 1521359"/>
                <a:gd name="connsiteX8" fmla="*/ 6625054 w 8393514"/>
                <a:gd name="connsiteY8" fmla="*/ 61782 h 1521359"/>
                <a:gd name="connsiteX9" fmla="*/ 6613972 w 8393514"/>
                <a:gd name="connsiteY9" fmla="*/ 61782 h 1521359"/>
                <a:gd name="connsiteX10" fmla="*/ 5725111 w 8393514"/>
                <a:gd name="connsiteY10" fmla="*/ 642196 h 1521359"/>
                <a:gd name="connsiteX11" fmla="*/ 5596746 w 8393514"/>
                <a:gd name="connsiteY11" fmla="*/ 773793 h 1521359"/>
                <a:gd name="connsiteX12" fmla="*/ 5426824 w 8393514"/>
                <a:gd name="connsiteY12" fmla="*/ 952950 h 1521359"/>
                <a:gd name="connsiteX13" fmla="*/ 5037572 w 8393514"/>
                <a:gd name="connsiteY13" fmla="*/ 1343587 h 1521359"/>
                <a:gd name="connsiteX14" fmla="*/ 4680181 w 8393514"/>
                <a:gd name="connsiteY14" fmla="*/ 1521359 h 1521359"/>
                <a:gd name="connsiteX15" fmla="*/ 4637239 w 8393514"/>
                <a:gd name="connsiteY15" fmla="*/ 1517203 h 1521359"/>
                <a:gd name="connsiteX16" fmla="*/ 4405443 w 8393514"/>
                <a:gd name="connsiteY16" fmla="*/ 1173665 h 1521359"/>
                <a:gd name="connsiteX17" fmla="*/ 4179650 w 8393514"/>
                <a:gd name="connsiteY17" fmla="*/ 764096 h 1521359"/>
                <a:gd name="connsiteX18" fmla="*/ 3311567 w 8393514"/>
                <a:gd name="connsiteY18" fmla="*/ 769176 h 1521359"/>
                <a:gd name="connsiteX19" fmla="*/ 2360834 w 8393514"/>
                <a:gd name="connsiteY19" fmla="*/ 996354 h 1521359"/>
                <a:gd name="connsiteX20" fmla="*/ 2342497 w 8393514"/>
                <a:gd name="connsiteY20" fmla="*/ 994126 h 1521359"/>
                <a:gd name="connsiteX21" fmla="*/ 2126238 w 8393514"/>
                <a:gd name="connsiteY21" fmla="*/ 1042224 h 1521359"/>
                <a:gd name="connsiteX22" fmla="*/ 1317343 w 8393514"/>
                <a:gd name="connsiteY22" fmla="*/ 1115357 h 1521359"/>
                <a:gd name="connsiteX23" fmla="*/ 1009685 w 8393514"/>
                <a:gd name="connsiteY23" fmla="*/ 1103927 h 1521359"/>
                <a:gd name="connsiteX24" fmla="*/ 90523 w 8393514"/>
                <a:gd name="connsiteY24" fmla="*/ 743882 h 1521359"/>
                <a:gd name="connsiteX25" fmla="*/ 22895 w 8393514"/>
                <a:gd name="connsiteY25" fmla="*/ 282872 h 1521359"/>
                <a:gd name="connsiteX26" fmla="*/ 33026 w 8393514"/>
                <a:gd name="connsiteY26" fmla="*/ 258972 h 1521359"/>
                <a:gd name="connsiteX27" fmla="*/ 94142 w 8393514"/>
                <a:gd name="connsiteY27" fmla="*/ 258972 h 1521359"/>
                <a:gd name="connsiteX28" fmla="*/ 76235 w 8393514"/>
                <a:gd name="connsiteY28" fmla="*/ 300970 h 1521359"/>
                <a:gd name="connsiteX29" fmla="*/ 140053 w 8393514"/>
                <a:gd name="connsiteY29" fmla="*/ 717212 h 1521359"/>
                <a:gd name="connsiteX30" fmla="*/ 2361283 w 8393514"/>
                <a:gd name="connsiteY30" fmla="*/ 931525 h 1521359"/>
                <a:gd name="connsiteX31" fmla="*/ 2361890 w 8393514"/>
                <a:gd name="connsiteY31" fmla="*/ 933870 h 1521359"/>
                <a:gd name="connsiteX32" fmla="*/ 2418393 w 8393514"/>
                <a:gd name="connsiteY32" fmla="*/ 918228 h 1521359"/>
                <a:gd name="connsiteX33" fmla="*/ 3300486 w 8393514"/>
                <a:gd name="connsiteY33" fmla="*/ 710073 h 1521359"/>
                <a:gd name="connsiteX34" fmla="*/ 4213357 w 8393514"/>
                <a:gd name="connsiteY34" fmla="*/ 714228 h 1521359"/>
                <a:gd name="connsiteX35" fmla="*/ 4437569 w 8393514"/>
                <a:gd name="connsiteY35" fmla="*/ 1132024 h 1521359"/>
                <a:gd name="connsiteX36" fmla="*/ 4648321 w 8393514"/>
                <a:gd name="connsiteY36" fmla="*/ 1458099 h 1521359"/>
                <a:gd name="connsiteX37" fmla="*/ 5382034 w 8393514"/>
                <a:gd name="connsiteY37" fmla="*/ 912317 h 1521359"/>
                <a:gd name="connsiteX38" fmla="*/ 5554727 w 8393514"/>
                <a:gd name="connsiteY38" fmla="*/ 729927 h 1521359"/>
                <a:gd name="connsiteX39" fmla="*/ 5681246 w 8393514"/>
                <a:gd name="connsiteY39" fmla="*/ 600639 h 1521359"/>
                <a:gd name="connsiteX40" fmla="*/ 6613510 w 8393514"/>
                <a:gd name="connsiteY40" fmla="*/ 1293 h 1521359"/>
                <a:gd name="connsiteX0" fmla="*/ 6613510 w 8393514"/>
                <a:gd name="connsiteY0" fmla="*/ 1293 h 1521359"/>
                <a:gd name="connsiteX1" fmla="*/ 6625977 w 8393514"/>
                <a:gd name="connsiteY1" fmla="*/ 1293 h 1521359"/>
                <a:gd name="connsiteX2" fmla="*/ 7062175 w 8393514"/>
                <a:gd name="connsiteY2" fmla="*/ 576587 h 1521359"/>
                <a:gd name="connsiteX3" fmla="*/ 7221629 w 8393514"/>
                <a:gd name="connsiteY3" fmla="*/ 900773 h 1521359"/>
                <a:gd name="connsiteX4" fmla="*/ 8348876 w 8393514"/>
                <a:gd name="connsiteY4" fmla="*/ 667115 h 1521359"/>
                <a:gd name="connsiteX5" fmla="*/ 8393514 w 8393514"/>
                <a:gd name="connsiteY5" fmla="*/ 715705 h 1521359"/>
                <a:gd name="connsiteX6" fmla="*/ 7211471 w 8393514"/>
                <a:gd name="connsiteY6" fmla="*/ 960338 h 1521359"/>
                <a:gd name="connsiteX7" fmla="*/ 7023079 w 8393514"/>
                <a:gd name="connsiteY7" fmla="*/ 601100 h 1521359"/>
                <a:gd name="connsiteX8" fmla="*/ 6625054 w 8393514"/>
                <a:gd name="connsiteY8" fmla="*/ 61782 h 1521359"/>
                <a:gd name="connsiteX9" fmla="*/ 6613972 w 8393514"/>
                <a:gd name="connsiteY9" fmla="*/ 61782 h 1521359"/>
                <a:gd name="connsiteX10" fmla="*/ 5725111 w 8393514"/>
                <a:gd name="connsiteY10" fmla="*/ 642196 h 1521359"/>
                <a:gd name="connsiteX11" fmla="*/ 5596746 w 8393514"/>
                <a:gd name="connsiteY11" fmla="*/ 773793 h 1521359"/>
                <a:gd name="connsiteX12" fmla="*/ 5426824 w 8393514"/>
                <a:gd name="connsiteY12" fmla="*/ 952950 h 1521359"/>
                <a:gd name="connsiteX13" fmla="*/ 5037572 w 8393514"/>
                <a:gd name="connsiteY13" fmla="*/ 1343587 h 1521359"/>
                <a:gd name="connsiteX14" fmla="*/ 4680181 w 8393514"/>
                <a:gd name="connsiteY14" fmla="*/ 1521359 h 1521359"/>
                <a:gd name="connsiteX15" fmla="*/ 4637239 w 8393514"/>
                <a:gd name="connsiteY15" fmla="*/ 1517203 h 1521359"/>
                <a:gd name="connsiteX16" fmla="*/ 4405443 w 8393514"/>
                <a:gd name="connsiteY16" fmla="*/ 1173665 h 1521359"/>
                <a:gd name="connsiteX17" fmla="*/ 4179650 w 8393514"/>
                <a:gd name="connsiteY17" fmla="*/ 764096 h 1521359"/>
                <a:gd name="connsiteX18" fmla="*/ 3311567 w 8393514"/>
                <a:gd name="connsiteY18" fmla="*/ 769176 h 1521359"/>
                <a:gd name="connsiteX19" fmla="*/ 2360834 w 8393514"/>
                <a:gd name="connsiteY19" fmla="*/ 996354 h 1521359"/>
                <a:gd name="connsiteX20" fmla="*/ 2342497 w 8393514"/>
                <a:gd name="connsiteY20" fmla="*/ 994126 h 1521359"/>
                <a:gd name="connsiteX21" fmla="*/ 2126238 w 8393514"/>
                <a:gd name="connsiteY21" fmla="*/ 1042224 h 1521359"/>
                <a:gd name="connsiteX22" fmla="*/ 1317343 w 8393514"/>
                <a:gd name="connsiteY22" fmla="*/ 1115357 h 1521359"/>
                <a:gd name="connsiteX23" fmla="*/ 1009685 w 8393514"/>
                <a:gd name="connsiteY23" fmla="*/ 1103927 h 1521359"/>
                <a:gd name="connsiteX24" fmla="*/ 90523 w 8393514"/>
                <a:gd name="connsiteY24" fmla="*/ 743882 h 1521359"/>
                <a:gd name="connsiteX25" fmla="*/ 22895 w 8393514"/>
                <a:gd name="connsiteY25" fmla="*/ 282872 h 1521359"/>
                <a:gd name="connsiteX26" fmla="*/ 33026 w 8393514"/>
                <a:gd name="connsiteY26" fmla="*/ 258972 h 1521359"/>
                <a:gd name="connsiteX27" fmla="*/ 94142 w 8393514"/>
                <a:gd name="connsiteY27" fmla="*/ 258972 h 1521359"/>
                <a:gd name="connsiteX28" fmla="*/ 76235 w 8393514"/>
                <a:gd name="connsiteY28" fmla="*/ 300970 h 1521359"/>
                <a:gd name="connsiteX29" fmla="*/ 140053 w 8393514"/>
                <a:gd name="connsiteY29" fmla="*/ 717212 h 1521359"/>
                <a:gd name="connsiteX30" fmla="*/ 2361283 w 8393514"/>
                <a:gd name="connsiteY30" fmla="*/ 931525 h 1521359"/>
                <a:gd name="connsiteX31" fmla="*/ 2361890 w 8393514"/>
                <a:gd name="connsiteY31" fmla="*/ 933870 h 1521359"/>
                <a:gd name="connsiteX32" fmla="*/ 2418393 w 8393514"/>
                <a:gd name="connsiteY32" fmla="*/ 918228 h 1521359"/>
                <a:gd name="connsiteX33" fmla="*/ 3300486 w 8393514"/>
                <a:gd name="connsiteY33" fmla="*/ 710073 h 1521359"/>
                <a:gd name="connsiteX34" fmla="*/ 4213357 w 8393514"/>
                <a:gd name="connsiteY34" fmla="*/ 714228 h 1521359"/>
                <a:gd name="connsiteX35" fmla="*/ 4437569 w 8393514"/>
                <a:gd name="connsiteY35" fmla="*/ 1132024 h 1521359"/>
                <a:gd name="connsiteX36" fmla="*/ 4648321 w 8393514"/>
                <a:gd name="connsiteY36" fmla="*/ 1458099 h 1521359"/>
                <a:gd name="connsiteX37" fmla="*/ 5382034 w 8393514"/>
                <a:gd name="connsiteY37" fmla="*/ 912317 h 1521359"/>
                <a:gd name="connsiteX38" fmla="*/ 5554727 w 8393514"/>
                <a:gd name="connsiteY38" fmla="*/ 729927 h 1521359"/>
                <a:gd name="connsiteX39" fmla="*/ 5681246 w 8393514"/>
                <a:gd name="connsiteY39" fmla="*/ 600639 h 1521359"/>
                <a:gd name="connsiteX40" fmla="*/ 6613510 w 8393514"/>
                <a:gd name="connsiteY40" fmla="*/ 1293 h 1521359"/>
                <a:gd name="connsiteX0" fmla="*/ 6613510 w 8393514"/>
                <a:gd name="connsiteY0" fmla="*/ 1293 h 1521359"/>
                <a:gd name="connsiteX1" fmla="*/ 6625977 w 8393514"/>
                <a:gd name="connsiteY1" fmla="*/ 1293 h 1521359"/>
                <a:gd name="connsiteX2" fmla="*/ 7062175 w 8393514"/>
                <a:gd name="connsiteY2" fmla="*/ 576587 h 1521359"/>
                <a:gd name="connsiteX3" fmla="*/ 7221629 w 8393514"/>
                <a:gd name="connsiteY3" fmla="*/ 900773 h 1521359"/>
                <a:gd name="connsiteX4" fmla="*/ 8348876 w 8393514"/>
                <a:gd name="connsiteY4" fmla="*/ 667115 h 1521359"/>
                <a:gd name="connsiteX5" fmla="*/ 8393514 w 8393514"/>
                <a:gd name="connsiteY5" fmla="*/ 715705 h 1521359"/>
                <a:gd name="connsiteX6" fmla="*/ 7211471 w 8393514"/>
                <a:gd name="connsiteY6" fmla="*/ 960338 h 1521359"/>
                <a:gd name="connsiteX7" fmla="*/ 7023079 w 8393514"/>
                <a:gd name="connsiteY7" fmla="*/ 601100 h 1521359"/>
                <a:gd name="connsiteX8" fmla="*/ 6625054 w 8393514"/>
                <a:gd name="connsiteY8" fmla="*/ 61782 h 1521359"/>
                <a:gd name="connsiteX9" fmla="*/ 6613972 w 8393514"/>
                <a:gd name="connsiteY9" fmla="*/ 61782 h 1521359"/>
                <a:gd name="connsiteX10" fmla="*/ 5725111 w 8393514"/>
                <a:gd name="connsiteY10" fmla="*/ 642196 h 1521359"/>
                <a:gd name="connsiteX11" fmla="*/ 5596746 w 8393514"/>
                <a:gd name="connsiteY11" fmla="*/ 773793 h 1521359"/>
                <a:gd name="connsiteX12" fmla="*/ 5426824 w 8393514"/>
                <a:gd name="connsiteY12" fmla="*/ 952950 h 1521359"/>
                <a:gd name="connsiteX13" fmla="*/ 5037572 w 8393514"/>
                <a:gd name="connsiteY13" fmla="*/ 1343587 h 1521359"/>
                <a:gd name="connsiteX14" fmla="*/ 4680181 w 8393514"/>
                <a:gd name="connsiteY14" fmla="*/ 1521359 h 1521359"/>
                <a:gd name="connsiteX15" fmla="*/ 4637239 w 8393514"/>
                <a:gd name="connsiteY15" fmla="*/ 1517203 h 1521359"/>
                <a:gd name="connsiteX16" fmla="*/ 4405443 w 8393514"/>
                <a:gd name="connsiteY16" fmla="*/ 1173665 h 1521359"/>
                <a:gd name="connsiteX17" fmla="*/ 4179650 w 8393514"/>
                <a:gd name="connsiteY17" fmla="*/ 764096 h 1521359"/>
                <a:gd name="connsiteX18" fmla="*/ 3311567 w 8393514"/>
                <a:gd name="connsiteY18" fmla="*/ 769176 h 1521359"/>
                <a:gd name="connsiteX19" fmla="*/ 2360834 w 8393514"/>
                <a:gd name="connsiteY19" fmla="*/ 996354 h 1521359"/>
                <a:gd name="connsiteX20" fmla="*/ 2342497 w 8393514"/>
                <a:gd name="connsiteY20" fmla="*/ 994126 h 1521359"/>
                <a:gd name="connsiteX21" fmla="*/ 2126238 w 8393514"/>
                <a:gd name="connsiteY21" fmla="*/ 1042224 h 1521359"/>
                <a:gd name="connsiteX22" fmla="*/ 1317343 w 8393514"/>
                <a:gd name="connsiteY22" fmla="*/ 1115357 h 1521359"/>
                <a:gd name="connsiteX23" fmla="*/ 1009685 w 8393514"/>
                <a:gd name="connsiteY23" fmla="*/ 1103927 h 1521359"/>
                <a:gd name="connsiteX24" fmla="*/ 90523 w 8393514"/>
                <a:gd name="connsiteY24" fmla="*/ 743882 h 1521359"/>
                <a:gd name="connsiteX25" fmla="*/ 22895 w 8393514"/>
                <a:gd name="connsiteY25" fmla="*/ 282872 h 1521359"/>
                <a:gd name="connsiteX26" fmla="*/ 33026 w 8393514"/>
                <a:gd name="connsiteY26" fmla="*/ 258972 h 1521359"/>
                <a:gd name="connsiteX27" fmla="*/ 94142 w 8393514"/>
                <a:gd name="connsiteY27" fmla="*/ 258972 h 1521359"/>
                <a:gd name="connsiteX28" fmla="*/ 76235 w 8393514"/>
                <a:gd name="connsiteY28" fmla="*/ 300970 h 1521359"/>
                <a:gd name="connsiteX29" fmla="*/ 140053 w 8393514"/>
                <a:gd name="connsiteY29" fmla="*/ 717212 h 1521359"/>
                <a:gd name="connsiteX30" fmla="*/ 2361283 w 8393514"/>
                <a:gd name="connsiteY30" fmla="*/ 931525 h 1521359"/>
                <a:gd name="connsiteX31" fmla="*/ 2361890 w 8393514"/>
                <a:gd name="connsiteY31" fmla="*/ 933870 h 1521359"/>
                <a:gd name="connsiteX32" fmla="*/ 2418393 w 8393514"/>
                <a:gd name="connsiteY32" fmla="*/ 918228 h 1521359"/>
                <a:gd name="connsiteX33" fmla="*/ 3300486 w 8393514"/>
                <a:gd name="connsiteY33" fmla="*/ 710073 h 1521359"/>
                <a:gd name="connsiteX34" fmla="*/ 4213357 w 8393514"/>
                <a:gd name="connsiteY34" fmla="*/ 714228 h 1521359"/>
                <a:gd name="connsiteX35" fmla="*/ 4437569 w 8393514"/>
                <a:gd name="connsiteY35" fmla="*/ 1132024 h 1521359"/>
                <a:gd name="connsiteX36" fmla="*/ 4648321 w 8393514"/>
                <a:gd name="connsiteY36" fmla="*/ 1458099 h 1521359"/>
                <a:gd name="connsiteX37" fmla="*/ 5382034 w 8393514"/>
                <a:gd name="connsiteY37" fmla="*/ 912317 h 1521359"/>
                <a:gd name="connsiteX38" fmla="*/ 5554727 w 8393514"/>
                <a:gd name="connsiteY38" fmla="*/ 729927 h 1521359"/>
                <a:gd name="connsiteX39" fmla="*/ 5681246 w 8393514"/>
                <a:gd name="connsiteY39" fmla="*/ 600639 h 1521359"/>
                <a:gd name="connsiteX40" fmla="*/ 6613510 w 8393514"/>
                <a:gd name="connsiteY40" fmla="*/ 1293 h 1521359"/>
                <a:gd name="connsiteX0" fmla="*/ 6613510 w 8393514"/>
                <a:gd name="connsiteY0" fmla="*/ 1293 h 1521359"/>
                <a:gd name="connsiteX1" fmla="*/ 6625977 w 8393514"/>
                <a:gd name="connsiteY1" fmla="*/ 1293 h 1521359"/>
                <a:gd name="connsiteX2" fmla="*/ 7062175 w 8393514"/>
                <a:gd name="connsiteY2" fmla="*/ 576587 h 1521359"/>
                <a:gd name="connsiteX3" fmla="*/ 7221629 w 8393514"/>
                <a:gd name="connsiteY3" fmla="*/ 900773 h 1521359"/>
                <a:gd name="connsiteX4" fmla="*/ 8348876 w 8393514"/>
                <a:gd name="connsiteY4" fmla="*/ 667115 h 1521359"/>
                <a:gd name="connsiteX5" fmla="*/ 8393514 w 8393514"/>
                <a:gd name="connsiteY5" fmla="*/ 715705 h 1521359"/>
                <a:gd name="connsiteX6" fmla="*/ 7211471 w 8393514"/>
                <a:gd name="connsiteY6" fmla="*/ 960338 h 1521359"/>
                <a:gd name="connsiteX7" fmla="*/ 7023079 w 8393514"/>
                <a:gd name="connsiteY7" fmla="*/ 601100 h 1521359"/>
                <a:gd name="connsiteX8" fmla="*/ 6625054 w 8393514"/>
                <a:gd name="connsiteY8" fmla="*/ 61782 h 1521359"/>
                <a:gd name="connsiteX9" fmla="*/ 6613972 w 8393514"/>
                <a:gd name="connsiteY9" fmla="*/ 61782 h 1521359"/>
                <a:gd name="connsiteX10" fmla="*/ 5725111 w 8393514"/>
                <a:gd name="connsiteY10" fmla="*/ 642196 h 1521359"/>
                <a:gd name="connsiteX11" fmla="*/ 5596746 w 8393514"/>
                <a:gd name="connsiteY11" fmla="*/ 773793 h 1521359"/>
                <a:gd name="connsiteX12" fmla="*/ 5426824 w 8393514"/>
                <a:gd name="connsiteY12" fmla="*/ 952950 h 1521359"/>
                <a:gd name="connsiteX13" fmla="*/ 5037572 w 8393514"/>
                <a:gd name="connsiteY13" fmla="*/ 1343587 h 1521359"/>
                <a:gd name="connsiteX14" fmla="*/ 4680181 w 8393514"/>
                <a:gd name="connsiteY14" fmla="*/ 1521359 h 1521359"/>
                <a:gd name="connsiteX15" fmla="*/ 4637239 w 8393514"/>
                <a:gd name="connsiteY15" fmla="*/ 1517203 h 1521359"/>
                <a:gd name="connsiteX16" fmla="*/ 4405443 w 8393514"/>
                <a:gd name="connsiteY16" fmla="*/ 1173665 h 1521359"/>
                <a:gd name="connsiteX17" fmla="*/ 4179650 w 8393514"/>
                <a:gd name="connsiteY17" fmla="*/ 764096 h 1521359"/>
                <a:gd name="connsiteX18" fmla="*/ 3311567 w 8393514"/>
                <a:gd name="connsiteY18" fmla="*/ 769176 h 1521359"/>
                <a:gd name="connsiteX19" fmla="*/ 2360834 w 8393514"/>
                <a:gd name="connsiteY19" fmla="*/ 996354 h 1521359"/>
                <a:gd name="connsiteX20" fmla="*/ 2342497 w 8393514"/>
                <a:gd name="connsiteY20" fmla="*/ 994126 h 1521359"/>
                <a:gd name="connsiteX21" fmla="*/ 2126238 w 8393514"/>
                <a:gd name="connsiteY21" fmla="*/ 1042224 h 1521359"/>
                <a:gd name="connsiteX22" fmla="*/ 1317343 w 8393514"/>
                <a:gd name="connsiteY22" fmla="*/ 1115357 h 1521359"/>
                <a:gd name="connsiteX23" fmla="*/ 1009685 w 8393514"/>
                <a:gd name="connsiteY23" fmla="*/ 1103927 h 1521359"/>
                <a:gd name="connsiteX24" fmla="*/ 90523 w 8393514"/>
                <a:gd name="connsiteY24" fmla="*/ 743882 h 1521359"/>
                <a:gd name="connsiteX25" fmla="*/ 22895 w 8393514"/>
                <a:gd name="connsiteY25" fmla="*/ 282872 h 1521359"/>
                <a:gd name="connsiteX26" fmla="*/ 33026 w 8393514"/>
                <a:gd name="connsiteY26" fmla="*/ 258972 h 1521359"/>
                <a:gd name="connsiteX27" fmla="*/ 94142 w 8393514"/>
                <a:gd name="connsiteY27" fmla="*/ 258972 h 1521359"/>
                <a:gd name="connsiteX28" fmla="*/ 76235 w 8393514"/>
                <a:gd name="connsiteY28" fmla="*/ 300970 h 1521359"/>
                <a:gd name="connsiteX29" fmla="*/ 140053 w 8393514"/>
                <a:gd name="connsiteY29" fmla="*/ 717212 h 1521359"/>
                <a:gd name="connsiteX30" fmla="*/ 2361283 w 8393514"/>
                <a:gd name="connsiteY30" fmla="*/ 931525 h 1521359"/>
                <a:gd name="connsiteX31" fmla="*/ 2361890 w 8393514"/>
                <a:gd name="connsiteY31" fmla="*/ 933870 h 1521359"/>
                <a:gd name="connsiteX32" fmla="*/ 2418393 w 8393514"/>
                <a:gd name="connsiteY32" fmla="*/ 918228 h 1521359"/>
                <a:gd name="connsiteX33" fmla="*/ 3300486 w 8393514"/>
                <a:gd name="connsiteY33" fmla="*/ 710073 h 1521359"/>
                <a:gd name="connsiteX34" fmla="*/ 4213357 w 8393514"/>
                <a:gd name="connsiteY34" fmla="*/ 714228 h 1521359"/>
                <a:gd name="connsiteX35" fmla="*/ 4437569 w 8393514"/>
                <a:gd name="connsiteY35" fmla="*/ 1132024 h 1521359"/>
                <a:gd name="connsiteX36" fmla="*/ 4648321 w 8393514"/>
                <a:gd name="connsiteY36" fmla="*/ 1458099 h 1521359"/>
                <a:gd name="connsiteX37" fmla="*/ 5382034 w 8393514"/>
                <a:gd name="connsiteY37" fmla="*/ 912317 h 1521359"/>
                <a:gd name="connsiteX38" fmla="*/ 5554727 w 8393514"/>
                <a:gd name="connsiteY38" fmla="*/ 729927 h 1521359"/>
                <a:gd name="connsiteX39" fmla="*/ 5681246 w 8393514"/>
                <a:gd name="connsiteY39" fmla="*/ 600639 h 1521359"/>
                <a:gd name="connsiteX40" fmla="*/ 6613510 w 8393514"/>
                <a:gd name="connsiteY40" fmla="*/ 1293 h 1521359"/>
                <a:gd name="connsiteX0" fmla="*/ 6613510 w 8393514"/>
                <a:gd name="connsiteY0" fmla="*/ 1293 h 1521359"/>
                <a:gd name="connsiteX1" fmla="*/ 6625977 w 8393514"/>
                <a:gd name="connsiteY1" fmla="*/ 1293 h 1521359"/>
                <a:gd name="connsiteX2" fmla="*/ 7062175 w 8393514"/>
                <a:gd name="connsiteY2" fmla="*/ 576587 h 1521359"/>
                <a:gd name="connsiteX3" fmla="*/ 7221629 w 8393514"/>
                <a:gd name="connsiteY3" fmla="*/ 900773 h 1521359"/>
                <a:gd name="connsiteX4" fmla="*/ 8348876 w 8393514"/>
                <a:gd name="connsiteY4" fmla="*/ 667115 h 1521359"/>
                <a:gd name="connsiteX5" fmla="*/ 8393514 w 8393514"/>
                <a:gd name="connsiteY5" fmla="*/ 715705 h 1521359"/>
                <a:gd name="connsiteX6" fmla="*/ 7211471 w 8393514"/>
                <a:gd name="connsiteY6" fmla="*/ 960338 h 1521359"/>
                <a:gd name="connsiteX7" fmla="*/ 7023079 w 8393514"/>
                <a:gd name="connsiteY7" fmla="*/ 601100 h 1521359"/>
                <a:gd name="connsiteX8" fmla="*/ 6625054 w 8393514"/>
                <a:gd name="connsiteY8" fmla="*/ 61782 h 1521359"/>
                <a:gd name="connsiteX9" fmla="*/ 6613972 w 8393514"/>
                <a:gd name="connsiteY9" fmla="*/ 61782 h 1521359"/>
                <a:gd name="connsiteX10" fmla="*/ 5725111 w 8393514"/>
                <a:gd name="connsiteY10" fmla="*/ 642196 h 1521359"/>
                <a:gd name="connsiteX11" fmla="*/ 5596746 w 8393514"/>
                <a:gd name="connsiteY11" fmla="*/ 773793 h 1521359"/>
                <a:gd name="connsiteX12" fmla="*/ 5426824 w 8393514"/>
                <a:gd name="connsiteY12" fmla="*/ 952950 h 1521359"/>
                <a:gd name="connsiteX13" fmla="*/ 5037572 w 8393514"/>
                <a:gd name="connsiteY13" fmla="*/ 1343587 h 1521359"/>
                <a:gd name="connsiteX14" fmla="*/ 4680181 w 8393514"/>
                <a:gd name="connsiteY14" fmla="*/ 1521359 h 1521359"/>
                <a:gd name="connsiteX15" fmla="*/ 4637239 w 8393514"/>
                <a:gd name="connsiteY15" fmla="*/ 1517203 h 1521359"/>
                <a:gd name="connsiteX16" fmla="*/ 4405443 w 8393514"/>
                <a:gd name="connsiteY16" fmla="*/ 1173665 h 1521359"/>
                <a:gd name="connsiteX17" fmla="*/ 4179650 w 8393514"/>
                <a:gd name="connsiteY17" fmla="*/ 764096 h 1521359"/>
                <a:gd name="connsiteX18" fmla="*/ 3311567 w 8393514"/>
                <a:gd name="connsiteY18" fmla="*/ 769176 h 1521359"/>
                <a:gd name="connsiteX19" fmla="*/ 2360834 w 8393514"/>
                <a:gd name="connsiteY19" fmla="*/ 996354 h 1521359"/>
                <a:gd name="connsiteX20" fmla="*/ 2342497 w 8393514"/>
                <a:gd name="connsiteY20" fmla="*/ 994126 h 1521359"/>
                <a:gd name="connsiteX21" fmla="*/ 2126238 w 8393514"/>
                <a:gd name="connsiteY21" fmla="*/ 1042224 h 1521359"/>
                <a:gd name="connsiteX22" fmla="*/ 1317343 w 8393514"/>
                <a:gd name="connsiteY22" fmla="*/ 1115357 h 1521359"/>
                <a:gd name="connsiteX23" fmla="*/ 1009685 w 8393514"/>
                <a:gd name="connsiteY23" fmla="*/ 1103927 h 1521359"/>
                <a:gd name="connsiteX24" fmla="*/ 90523 w 8393514"/>
                <a:gd name="connsiteY24" fmla="*/ 743882 h 1521359"/>
                <a:gd name="connsiteX25" fmla="*/ 22895 w 8393514"/>
                <a:gd name="connsiteY25" fmla="*/ 282872 h 1521359"/>
                <a:gd name="connsiteX26" fmla="*/ 33026 w 8393514"/>
                <a:gd name="connsiteY26" fmla="*/ 258972 h 1521359"/>
                <a:gd name="connsiteX27" fmla="*/ 94142 w 8393514"/>
                <a:gd name="connsiteY27" fmla="*/ 258972 h 1521359"/>
                <a:gd name="connsiteX28" fmla="*/ 76235 w 8393514"/>
                <a:gd name="connsiteY28" fmla="*/ 300970 h 1521359"/>
                <a:gd name="connsiteX29" fmla="*/ 140053 w 8393514"/>
                <a:gd name="connsiteY29" fmla="*/ 717212 h 1521359"/>
                <a:gd name="connsiteX30" fmla="*/ 2361283 w 8393514"/>
                <a:gd name="connsiteY30" fmla="*/ 931525 h 1521359"/>
                <a:gd name="connsiteX31" fmla="*/ 2361890 w 8393514"/>
                <a:gd name="connsiteY31" fmla="*/ 933870 h 1521359"/>
                <a:gd name="connsiteX32" fmla="*/ 2418393 w 8393514"/>
                <a:gd name="connsiteY32" fmla="*/ 918228 h 1521359"/>
                <a:gd name="connsiteX33" fmla="*/ 3300486 w 8393514"/>
                <a:gd name="connsiteY33" fmla="*/ 710073 h 1521359"/>
                <a:gd name="connsiteX34" fmla="*/ 4213357 w 8393514"/>
                <a:gd name="connsiteY34" fmla="*/ 714228 h 1521359"/>
                <a:gd name="connsiteX35" fmla="*/ 4437569 w 8393514"/>
                <a:gd name="connsiteY35" fmla="*/ 1132024 h 1521359"/>
                <a:gd name="connsiteX36" fmla="*/ 4656698 w 8393514"/>
                <a:gd name="connsiteY36" fmla="*/ 1440029 h 1521359"/>
                <a:gd name="connsiteX37" fmla="*/ 5382034 w 8393514"/>
                <a:gd name="connsiteY37" fmla="*/ 912317 h 1521359"/>
                <a:gd name="connsiteX38" fmla="*/ 5554727 w 8393514"/>
                <a:gd name="connsiteY38" fmla="*/ 729927 h 1521359"/>
                <a:gd name="connsiteX39" fmla="*/ 5681246 w 8393514"/>
                <a:gd name="connsiteY39" fmla="*/ 600639 h 1521359"/>
                <a:gd name="connsiteX40" fmla="*/ 6613510 w 8393514"/>
                <a:gd name="connsiteY40" fmla="*/ 1293 h 1521359"/>
                <a:gd name="connsiteX0" fmla="*/ 6613510 w 8393514"/>
                <a:gd name="connsiteY0" fmla="*/ 1293 h 1521359"/>
                <a:gd name="connsiteX1" fmla="*/ 6625977 w 8393514"/>
                <a:gd name="connsiteY1" fmla="*/ 1293 h 1521359"/>
                <a:gd name="connsiteX2" fmla="*/ 7062175 w 8393514"/>
                <a:gd name="connsiteY2" fmla="*/ 576587 h 1521359"/>
                <a:gd name="connsiteX3" fmla="*/ 7221629 w 8393514"/>
                <a:gd name="connsiteY3" fmla="*/ 900773 h 1521359"/>
                <a:gd name="connsiteX4" fmla="*/ 8348876 w 8393514"/>
                <a:gd name="connsiteY4" fmla="*/ 667115 h 1521359"/>
                <a:gd name="connsiteX5" fmla="*/ 8393514 w 8393514"/>
                <a:gd name="connsiteY5" fmla="*/ 715705 h 1521359"/>
                <a:gd name="connsiteX6" fmla="*/ 7211471 w 8393514"/>
                <a:gd name="connsiteY6" fmla="*/ 960338 h 1521359"/>
                <a:gd name="connsiteX7" fmla="*/ 7023079 w 8393514"/>
                <a:gd name="connsiteY7" fmla="*/ 601100 h 1521359"/>
                <a:gd name="connsiteX8" fmla="*/ 6625054 w 8393514"/>
                <a:gd name="connsiteY8" fmla="*/ 61782 h 1521359"/>
                <a:gd name="connsiteX9" fmla="*/ 6613972 w 8393514"/>
                <a:gd name="connsiteY9" fmla="*/ 61782 h 1521359"/>
                <a:gd name="connsiteX10" fmla="*/ 5725111 w 8393514"/>
                <a:gd name="connsiteY10" fmla="*/ 642196 h 1521359"/>
                <a:gd name="connsiteX11" fmla="*/ 5596746 w 8393514"/>
                <a:gd name="connsiteY11" fmla="*/ 773793 h 1521359"/>
                <a:gd name="connsiteX12" fmla="*/ 5426824 w 8393514"/>
                <a:gd name="connsiteY12" fmla="*/ 952950 h 1521359"/>
                <a:gd name="connsiteX13" fmla="*/ 5037572 w 8393514"/>
                <a:gd name="connsiteY13" fmla="*/ 1343587 h 1521359"/>
                <a:gd name="connsiteX14" fmla="*/ 4680181 w 8393514"/>
                <a:gd name="connsiteY14" fmla="*/ 1521359 h 1521359"/>
                <a:gd name="connsiteX15" fmla="*/ 4637239 w 8393514"/>
                <a:gd name="connsiteY15" fmla="*/ 1517203 h 1521359"/>
                <a:gd name="connsiteX16" fmla="*/ 4405443 w 8393514"/>
                <a:gd name="connsiteY16" fmla="*/ 1173665 h 1521359"/>
                <a:gd name="connsiteX17" fmla="*/ 4179650 w 8393514"/>
                <a:gd name="connsiteY17" fmla="*/ 764096 h 1521359"/>
                <a:gd name="connsiteX18" fmla="*/ 3311567 w 8393514"/>
                <a:gd name="connsiteY18" fmla="*/ 769176 h 1521359"/>
                <a:gd name="connsiteX19" fmla="*/ 2360834 w 8393514"/>
                <a:gd name="connsiteY19" fmla="*/ 996354 h 1521359"/>
                <a:gd name="connsiteX20" fmla="*/ 2342497 w 8393514"/>
                <a:gd name="connsiteY20" fmla="*/ 994126 h 1521359"/>
                <a:gd name="connsiteX21" fmla="*/ 2126238 w 8393514"/>
                <a:gd name="connsiteY21" fmla="*/ 1042224 h 1521359"/>
                <a:gd name="connsiteX22" fmla="*/ 1317343 w 8393514"/>
                <a:gd name="connsiteY22" fmla="*/ 1115357 h 1521359"/>
                <a:gd name="connsiteX23" fmla="*/ 1009685 w 8393514"/>
                <a:gd name="connsiteY23" fmla="*/ 1103927 h 1521359"/>
                <a:gd name="connsiteX24" fmla="*/ 90523 w 8393514"/>
                <a:gd name="connsiteY24" fmla="*/ 743882 h 1521359"/>
                <a:gd name="connsiteX25" fmla="*/ 22895 w 8393514"/>
                <a:gd name="connsiteY25" fmla="*/ 282872 h 1521359"/>
                <a:gd name="connsiteX26" fmla="*/ 33026 w 8393514"/>
                <a:gd name="connsiteY26" fmla="*/ 258972 h 1521359"/>
                <a:gd name="connsiteX27" fmla="*/ 94142 w 8393514"/>
                <a:gd name="connsiteY27" fmla="*/ 258972 h 1521359"/>
                <a:gd name="connsiteX28" fmla="*/ 76235 w 8393514"/>
                <a:gd name="connsiteY28" fmla="*/ 300970 h 1521359"/>
                <a:gd name="connsiteX29" fmla="*/ 140053 w 8393514"/>
                <a:gd name="connsiteY29" fmla="*/ 717212 h 1521359"/>
                <a:gd name="connsiteX30" fmla="*/ 2361283 w 8393514"/>
                <a:gd name="connsiteY30" fmla="*/ 931525 h 1521359"/>
                <a:gd name="connsiteX31" fmla="*/ 2361890 w 8393514"/>
                <a:gd name="connsiteY31" fmla="*/ 933870 h 1521359"/>
                <a:gd name="connsiteX32" fmla="*/ 2418393 w 8393514"/>
                <a:gd name="connsiteY32" fmla="*/ 918228 h 1521359"/>
                <a:gd name="connsiteX33" fmla="*/ 3300486 w 8393514"/>
                <a:gd name="connsiteY33" fmla="*/ 710073 h 1521359"/>
                <a:gd name="connsiteX34" fmla="*/ 4213357 w 8393514"/>
                <a:gd name="connsiteY34" fmla="*/ 714228 h 1521359"/>
                <a:gd name="connsiteX35" fmla="*/ 4437569 w 8393514"/>
                <a:gd name="connsiteY35" fmla="*/ 1132024 h 1521359"/>
                <a:gd name="connsiteX36" fmla="*/ 4656698 w 8393514"/>
                <a:gd name="connsiteY36" fmla="*/ 1440029 h 1521359"/>
                <a:gd name="connsiteX37" fmla="*/ 5382034 w 8393514"/>
                <a:gd name="connsiteY37" fmla="*/ 912317 h 1521359"/>
                <a:gd name="connsiteX38" fmla="*/ 5554727 w 8393514"/>
                <a:gd name="connsiteY38" fmla="*/ 729927 h 1521359"/>
                <a:gd name="connsiteX39" fmla="*/ 5681246 w 8393514"/>
                <a:gd name="connsiteY39" fmla="*/ 600639 h 1521359"/>
                <a:gd name="connsiteX40" fmla="*/ 6613510 w 8393514"/>
                <a:gd name="connsiteY40" fmla="*/ 1293 h 1521359"/>
                <a:gd name="connsiteX0" fmla="*/ 6613510 w 8393514"/>
                <a:gd name="connsiteY0" fmla="*/ 1293 h 1521359"/>
                <a:gd name="connsiteX1" fmla="*/ 6625977 w 8393514"/>
                <a:gd name="connsiteY1" fmla="*/ 1293 h 1521359"/>
                <a:gd name="connsiteX2" fmla="*/ 7062175 w 8393514"/>
                <a:gd name="connsiteY2" fmla="*/ 576587 h 1521359"/>
                <a:gd name="connsiteX3" fmla="*/ 7221629 w 8393514"/>
                <a:gd name="connsiteY3" fmla="*/ 900773 h 1521359"/>
                <a:gd name="connsiteX4" fmla="*/ 8348876 w 8393514"/>
                <a:gd name="connsiteY4" fmla="*/ 667115 h 1521359"/>
                <a:gd name="connsiteX5" fmla="*/ 8393514 w 8393514"/>
                <a:gd name="connsiteY5" fmla="*/ 715705 h 1521359"/>
                <a:gd name="connsiteX6" fmla="*/ 7211471 w 8393514"/>
                <a:gd name="connsiteY6" fmla="*/ 960338 h 1521359"/>
                <a:gd name="connsiteX7" fmla="*/ 7023079 w 8393514"/>
                <a:gd name="connsiteY7" fmla="*/ 601100 h 1521359"/>
                <a:gd name="connsiteX8" fmla="*/ 6625054 w 8393514"/>
                <a:gd name="connsiteY8" fmla="*/ 61782 h 1521359"/>
                <a:gd name="connsiteX9" fmla="*/ 6613972 w 8393514"/>
                <a:gd name="connsiteY9" fmla="*/ 61782 h 1521359"/>
                <a:gd name="connsiteX10" fmla="*/ 5725111 w 8393514"/>
                <a:gd name="connsiteY10" fmla="*/ 642196 h 1521359"/>
                <a:gd name="connsiteX11" fmla="*/ 5596746 w 8393514"/>
                <a:gd name="connsiteY11" fmla="*/ 773793 h 1521359"/>
                <a:gd name="connsiteX12" fmla="*/ 5426824 w 8393514"/>
                <a:gd name="connsiteY12" fmla="*/ 952950 h 1521359"/>
                <a:gd name="connsiteX13" fmla="*/ 5037572 w 8393514"/>
                <a:gd name="connsiteY13" fmla="*/ 1343587 h 1521359"/>
                <a:gd name="connsiteX14" fmla="*/ 4680181 w 8393514"/>
                <a:gd name="connsiteY14" fmla="*/ 1521359 h 1521359"/>
                <a:gd name="connsiteX15" fmla="*/ 4637239 w 8393514"/>
                <a:gd name="connsiteY15" fmla="*/ 1517203 h 1521359"/>
                <a:gd name="connsiteX16" fmla="*/ 4405443 w 8393514"/>
                <a:gd name="connsiteY16" fmla="*/ 1173665 h 1521359"/>
                <a:gd name="connsiteX17" fmla="*/ 4179650 w 8393514"/>
                <a:gd name="connsiteY17" fmla="*/ 764096 h 1521359"/>
                <a:gd name="connsiteX18" fmla="*/ 3311567 w 8393514"/>
                <a:gd name="connsiteY18" fmla="*/ 769176 h 1521359"/>
                <a:gd name="connsiteX19" fmla="*/ 2360834 w 8393514"/>
                <a:gd name="connsiteY19" fmla="*/ 996354 h 1521359"/>
                <a:gd name="connsiteX20" fmla="*/ 2342497 w 8393514"/>
                <a:gd name="connsiteY20" fmla="*/ 994126 h 1521359"/>
                <a:gd name="connsiteX21" fmla="*/ 2126238 w 8393514"/>
                <a:gd name="connsiteY21" fmla="*/ 1042224 h 1521359"/>
                <a:gd name="connsiteX22" fmla="*/ 1317343 w 8393514"/>
                <a:gd name="connsiteY22" fmla="*/ 1115357 h 1521359"/>
                <a:gd name="connsiteX23" fmla="*/ 1009685 w 8393514"/>
                <a:gd name="connsiteY23" fmla="*/ 1103927 h 1521359"/>
                <a:gd name="connsiteX24" fmla="*/ 90523 w 8393514"/>
                <a:gd name="connsiteY24" fmla="*/ 743882 h 1521359"/>
                <a:gd name="connsiteX25" fmla="*/ 22895 w 8393514"/>
                <a:gd name="connsiteY25" fmla="*/ 282872 h 1521359"/>
                <a:gd name="connsiteX26" fmla="*/ 33026 w 8393514"/>
                <a:gd name="connsiteY26" fmla="*/ 258972 h 1521359"/>
                <a:gd name="connsiteX27" fmla="*/ 94142 w 8393514"/>
                <a:gd name="connsiteY27" fmla="*/ 258972 h 1521359"/>
                <a:gd name="connsiteX28" fmla="*/ 76235 w 8393514"/>
                <a:gd name="connsiteY28" fmla="*/ 300970 h 1521359"/>
                <a:gd name="connsiteX29" fmla="*/ 140053 w 8393514"/>
                <a:gd name="connsiteY29" fmla="*/ 717212 h 1521359"/>
                <a:gd name="connsiteX30" fmla="*/ 2361283 w 8393514"/>
                <a:gd name="connsiteY30" fmla="*/ 931525 h 1521359"/>
                <a:gd name="connsiteX31" fmla="*/ 2361890 w 8393514"/>
                <a:gd name="connsiteY31" fmla="*/ 933870 h 1521359"/>
                <a:gd name="connsiteX32" fmla="*/ 2418393 w 8393514"/>
                <a:gd name="connsiteY32" fmla="*/ 918228 h 1521359"/>
                <a:gd name="connsiteX33" fmla="*/ 3300486 w 8393514"/>
                <a:gd name="connsiteY33" fmla="*/ 710073 h 1521359"/>
                <a:gd name="connsiteX34" fmla="*/ 4213357 w 8393514"/>
                <a:gd name="connsiteY34" fmla="*/ 714228 h 1521359"/>
                <a:gd name="connsiteX35" fmla="*/ 4437569 w 8393514"/>
                <a:gd name="connsiteY35" fmla="*/ 1132024 h 1521359"/>
                <a:gd name="connsiteX36" fmla="*/ 4631568 w 8393514"/>
                <a:gd name="connsiteY36" fmla="*/ 1452075 h 1521359"/>
                <a:gd name="connsiteX37" fmla="*/ 5382034 w 8393514"/>
                <a:gd name="connsiteY37" fmla="*/ 912317 h 1521359"/>
                <a:gd name="connsiteX38" fmla="*/ 5554727 w 8393514"/>
                <a:gd name="connsiteY38" fmla="*/ 729927 h 1521359"/>
                <a:gd name="connsiteX39" fmla="*/ 5681246 w 8393514"/>
                <a:gd name="connsiteY39" fmla="*/ 600639 h 1521359"/>
                <a:gd name="connsiteX40" fmla="*/ 6613510 w 8393514"/>
                <a:gd name="connsiteY40" fmla="*/ 1293 h 1521359"/>
                <a:gd name="connsiteX0" fmla="*/ 6613510 w 8393514"/>
                <a:gd name="connsiteY0" fmla="*/ 1293 h 1521359"/>
                <a:gd name="connsiteX1" fmla="*/ 6625977 w 8393514"/>
                <a:gd name="connsiteY1" fmla="*/ 1293 h 1521359"/>
                <a:gd name="connsiteX2" fmla="*/ 7062175 w 8393514"/>
                <a:gd name="connsiteY2" fmla="*/ 576587 h 1521359"/>
                <a:gd name="connsiteX3" fmla="*/ 7221629 w 8393514"/>
                <a:gd name="connsiteY3" fmla="*/ 900773 h 1521359"/>
                <a:gd name="connsiteX4" fmla="*/ 8348876 w 8393514"/>
                <a:gd name="connsiteY4" fmla="*/ 667115 h 1521359"/>
                <a:gd name="connsiteX5" fmla="*/ 8393514 w 8393514"/>
                <a:gd name="connsiteY5" fmla="*/ 715705 h 1521359"/>
                <a:gd name="connsiteX6" fmla="*/ 7211471 w 8393514"/>
                <a:gd name="connsiteY6" fmla="*/ 960338 h 1521359"/>
                <a:gd name="connsiteX7" fmla="*/ 7023079 w 8393514"/>
                <a:gd name="connsiteY7" fmla="*/ 601100 h 1521359"/>
                <a:gd name="connsiteX8" fmla="*/ 6625054 w 8393514"/>
                <a:gd name="connsiteY8" fmla="*/ 61782 h 1521359"/>
                <a:gd name="connsiteX9" fmla="*/ 6613972 w 8393514"/>
                <a:gd name="connsiteY9" fmla="*/ 61782 h 1521359"/>
                <a:gd name="connsiteX10" fmla="*/ 5725111 w 8393514"/>
                <a:gd name="connsiteY10" fmla="*/ 642196 h 1521359"/>
                <a:gd name="connsiteX11" fmla="*/ 5596746 w 8393514"/>
                <a:gd name="connsiteY11" fmla="*/ 773793 h 1521359"/>
                <a:gd name="connsiteX12" fmla="*/ 5426824 w 8393514"/>
                <a:gd name="connsiteY12" fmla="*/ 952950 h 1521359"/>
                <a:gd name="connsiteX13" fmla="*/ 5037572 w 8393514"/>
                <a:gd name="connsiteY13" fmla="*/ 1343587 h 1521359"/>
                <a:gd name="connsiteX14" fmla="*/ 4680181 w 8393514"/>
                <a:gd name="connsiteY14" fmla="*/ 1521359 h 1521359"/>
                <a:gd name="connsiteX15" fmla="*/ 4637239 w 8393514"/>
                <a:gd name="connsiteY15" fmla="*/ 1517203 h 1521359"/>
                <a:gd name="connsiteX16" fmla="*/ 4405443 w 8393514"/>
                <a:gd name="connsiteY16" fmla="*/ 1173665 h 1521359"/>
                <a:gd name="connsiteX17" fmla="*/ 4179650 w 8393514"/>
                <a:gd name="connsiteY17" fmla="*/ 764096 h 1521359"/>
                <a:gd name="connsiteX18" fmla="*/ 3311567 w 8393514"/>
                <a:gd name="connsiteY18" fmla="*/ 769176 h 1521359"/>
                <a:gd name="connsiteX19" fmla="*/ 2360834 w 8393514"/>
                <a:gd name="connsiteY19" fmla="*/ 996354 h 1521359"/>
                <a:gd name="connsiteX20" fmla="*/ 2342497 w 8393514"/>
                <a:gd name="connsiteY20" fmla="*/ 994126 h 1521359"/>
                <a:gd name="connsiteX21" fmla="*/ 2126238 w 8393514"/>
                <a:gd name="connsiteY21" fmla="*/ 1042224 h 1521359"/>
                <a:gd name="connsiteX22" fmla="*/ 1317343 w 8393514"/>
                <a:gd name="connsiteY22" fmla="*/ 1115357 h 1521359"/>
                <a:gd name="connsiteX23" fmla="*/ 1009685 w 8393514"/>
                <a:gd name="connsiteY23" fmla="*/ 1103927 h 1521359"/>
                <a:gd name="connsiteX24" fmla="*/ 90523 w 8393514"/>
                <a:gd name="connsiteY24" fmla="*/ 743882 h 1521359"/>
                <a:gd name="connsiteX25" fmla="*/ 22895 w 8393514"/>
                <a:gd name="connsiteY25" fmla="*/ 282872 h 1521359"/>
                <a:gd name="connsiteX26" fmla="*/ 33026 w 8393514"/>
                <a:gd name="connsiteY26" fmla="*/ 258972 h 1521359"/>
                <a:gd name="connsiteX27" fmla="*/ 94142 w 8393514"/>
                <a:gd name="connsiteY27" fmla="*/ 258972 h 1521359"/>
                <a:gd name="connsiteX28" fmla="*/ 76235 w 8393514"/>
                <a:gd name="connsiteY28" fmla="*/ 300970 h 1521359"/>
                <a:gd name="connsiteX29" fmla="*/ 140053 w 8393514"/>
                <a:gd name="connsiteY29" fmla="*/ 717212 h 1521359"/>
                <a:gd name="connsiteX30" fmla="*/ 2361283 w 8393514"/>
                <a:gd name="connsiteY30" fmla="*/ 931525 h 1521359"/>
                <a:gd name="connsiteX31" fmla="*/ 2361890 w 8393514"/>
                <a:gd name="connsiteY31" fmla="*/ 933870 h 1521359"/>
                <a:gd name="connsiteX32" fmla="*/ 2418393 w 8393514"/>
                <a:gd name="connsiteY32" fmla="*/ 918228 h 1521359"/>
                <a:gd name="connsiteX33" fmla="*/ 3300486 w 8393514"/>
                <a:gd name="connsiteY33" fmla="*/ 710073 h 1521359"/>
                <a:gd name="connsiteX34" fmla="*/ 4213357 w 8393514"/>
                <a:gd name="connsiteY34" fmla="*/ 714228 h 1521359"/>
                <a:gd name="connsiteX35" fmla="*/ 4437569 w 8393514"/>
                <a:gd name="connsiteY35" fmla="*/ 1132024 h 1521359"/>
                <a:gd name="connsiteX36" fmla="*/ 4631568 w 8393514"/>
                <a:gd name="connsiteY36" fmla="*/ 1452075 h 1521359"/>
                <a:gd name="connsiteX37" fmla="*/ 5382034 w 8393514"/>
                <a:gd name="connsiteY37" fmla="*/ 912317 h 1521359"/>
                <a:gd name="connsiteX38" fmla="*/ 5554727 w 8393514"/>
                <a:gd name="connsiteY38" fmla="*/ 729927 h 1521359"/>
                <a:gd name="connsiteX39" fmla="*/ 5681246 w 8393514"/>
                <a:gd name="connsiteY39" fmla="*/ 600639 h 1521359"/>
                <a:gd name="connsiteX40" fmla="*/ 6613510 w 8393514"/>
                <a:gd name="connsiteY40" fmla="*/ 1293 h 1521359"/>
                <a:gd name="connsiteX0" fmla="*/ 6613510 w 8393514"/>
                <a:gd name="connsiteY0" fmla="*/ 1293 h 1521359"/>
                <a:gd name="connsiteX1" fmla="*/ 6625977 w 8393514"/>
                <a:gd name="connsiteY1" fmla="*/ 1293 h 1521359"/>
                <a:gd name="connsiteX2" fmla="*/ 7062175 w 8393514"/>
                <a:gd name="connsiteY2" fmla="*/ 576587 h 1521359"/>
                <a:gd name="connsiteX3" fmla="*/ 7221629 w 8393514"/>
                <a:gd name="connsiteY3" fmla="*/ 900773 h 1521359"/>
                <a:gd name="connsiteX4" fmla="*/ 8348876 w 8393514"/>
                <a:gd name="connsiteY4" fmla="*/ 667115 h 1521359"/>
                <a:gd name="connsiteX5" fmla="*/ 8393514 w 8393514"/>
                <a:gd name="connsiteY5" fmla="*/ 715705 h 1521359"/>
                <a:gd name="connsiteX6" fmla="*/ 7211471 w 8393514"/>
                <a:gd name="connsiteY6" fmla="*/ 960338 h 1521359"/>
                <a:gd name="connsiteX7" fmla="*/ 7023079 w 8393514"/>
                <a:gd name="connsiteY7" fmla="*/ 601100 h 1521359"/>
                <a:gd name="connsiteX8" fmla="*/ 6625054 w 8393514"/>
                <a:gd name="connsiteY8" fmla="*/ 61782 h 1521359"/>
                <a:gd name="connsiteX9" fmla="*/ 6613972 w 8393514"/>
                <a:gd name="connsiteY9" fmla="*/ 61782 h 1521359"/>
                <a:gd name="connsiteX10" fmla="*/ 5725111 w 8393514"/>
                <a:gd name="connsiteY10" fmla="*/ 642196 h 1521359"/>
                <a:gd name="connsiteX11" fmla="*/ 5596746 w 8393514"/>
                <a:gd name="connsiteY11" fmla="*/ 773793 h 1521359"/>
                <a:gd name="connsiteX12" fmla="*/ 5426824 w 8393514"/>
                <a:gd name="connsiteY12" fmla="*/ 952950 h 1521359"/>
                <a:gd name="connsiteX13" fmla="*/ 5037572 w 8393514"/>
                <a:gd name="connsiteY13" fmla="*/ 1343587 h 1521359"/>
                <a:gd name="connsiteX14" fmla="*/ 4680181 w 8393514"/>
                <a:gd name="connsiteY14" fmla="*/ 1521359 h 1521359"/>
                <a:gd name="connsiteX15" fmla="*/ 4637239 w 8393514"/>
                <a:gd name="connsiteY15" fmla="*/ 1517203 h 1521359"/>
                <a:gd name="connsiteX16" fmla="*/ 4405443 w 8393514"/>
                <a:gd name="connsiteY16" fmla="*/ 1173665 h 1521359"/>
                <a:gd name="connsiteX17" fmla="*/ 4179650 w 8393514"/>
                <a:gd name="connsiteY17" fmla="*/ 764096 h 1521359"/>
                <a:gd name="connsiteX18" fmla="*/ 3311567 w 8393514"/>
                <a:gd name="connsiteY18" fmla="*/ 769176 h 1521359"/>
                <a:gd name="connsiteX19" fmla="*/ 2360834 w 8393514"/>
                <a:gd name="connsiteY19" fmla="*/ 996354 h 1521359"/>
                <a:gd name="connsiteX20" fmla="*/ 2342497 w 8393514"/>
                <a:gd name="connsiteY20" fmla="*/ 994126 h 1521359"/>
                <a:gd name="connsiteX21" fmla="*/ 2126238 w 8393514"/>
                <a:gd name="connsiteY21" fmla="*/ 1042224 h 1521359"/>
                <a:gd name="connsiteX22" fmla="*/ 1317343 w 8393514"/>
                <a:gd name="connsiteY22" fmla="*/ 1115357 h 1521359"/>
                <a:gd name="connsiteX23" fmla="*/ 1009685 w 8393514"/>
                <a:gd name="connsiteY23" fmla="*/ 1103927 h 1521359"/>
                <a:gd name="connsiteX24" fmla="*/ 90523 w 8393514"/>
                <a:gd name="connsiteY24" fmla="*/ 743882 h 1521359"/>
                <a:gd name="connsiteX25" fmla="*/ 22895 w 8393514"/>
                <a:gd name="connsiteY25" fmla="*/ 282872 h 1521359"/>
                <a:gd name="connsiteX26" fmla="*/ 33026 w 8393514"/>
                <a:gd name="connsiteY26" fmla="*/ 258972 h 1521359"/>
                <a:gd name="connsiteX27" fmla="*/ 94142 w 8393514"/>
                <a:gd name="connsiteY27" fmla="*/ 258972 h 1521359"/>
                <a:gd name="connsiteX28" fmla="*/ 76235 w 8393514"/>
                <a:gd name="connsiteY28" fmla="*/ 300970 h 1521359"/>
                <a:gd name="connsiteX29" fmla="*/ 140053 w 8393514"/>
                <a:gd name="connsiteY29" fmla="*/ 717212 h 1521359"/>
                <a:gd name="connsiteX30" fmla="*/ 2361283 w 8393514"/>
                <a:gd name="connsiteY30" fmla="*/ 931525 h 1521359"/>
                <a:gd name="connsiteX31" fmla="*/ 2361890 w 8393514"/>
                <a:gd name="connsiteY31" fmla="*/ 933870 h 1521359"/>
                <a:gd name="connsiteX32" fmla="*/ 2418393 w 8393514"/>
                <a:gd name="connsiteY32" fmla="*/ 918228 h 1521359"/>
                <a:gd name="connsiteX33" fmla="*/ 3300486 w 8393514"/>
                <a:gd name="connsiteY33" fmla="*/ 710073 h 1521359"/>
                <a:gd name="connsiteX34" fmla="*/ 4213357 w 8393514"/>
                <a:gd name="connsiteY34" fmla="*/ 714228 h 1521359"/>
                <a:gd name="connsiteX35" fmla="*/ 4437569 w 8393514"/>
                <a:gd name="connsiteY35" fmla="*/ 1132024 h 1521359"/>
                <a:gd name="connsiteX36" fmla="*/ 4631568 w 8393514"/>
                <a:gd name="connsiteY36" fmla="*/ 1452075 h 1521359"/>
                <a:gd name="connsiteX37" fmla="*/ 5382034 w 8393514"/>
                <a:gd name="connsiteY37" fmla="*/ 912317 h 1521359"/>
                <a:gd name="connsiteX38" fmla="*/ 5554727 w 8393514"/>
                <a:gd name="connsiteY38" fmla="*/ 729927 h 1521359"/>
                <a:gd name="connsiteX39" fmla="*/ 5681246 w 8393514"/>
                <a:gd name="connsiteY39" fmla="*/ 600639 h 1521359"/>
                <a:gd name="connsiteX40" fmla="*/ 6613510 w 8393514"/>
                <a:gd name="connsiteY40" fmla="*/ 1293 h 1521359"/>
                <a:gd name="connsiteX0" fmla="*/ 6613510 w 8393514"/>
                <a:gd name="connsiteY0" fmla="*/ 1293 h 1521359"/>
                <a:gd name="connsiteX1" fmla="*/ 6625977 w 8393514"/>
                <a:gd name="connsiteY1" fmla="*/ 1293 h 1521359"/>
                <a:gd name="connsiteX2" fmla="*/ 7062175 w 8393514"/>
                <a:gd name="connsiteY2" fmla="*/ 576587 h 1521359"/>
                <a:gd name="connsiteX3" fmla="*/ 7221629 w 8393514"/>
                <a:gd name="connsiteY3" fmla="*/ 900773 h 1521359"/>
                <a:gd name="connsiteX4" fmla="*/ 8348876 w 8393514"/>
                <a:gd name="connsiteY4" fmla="*/ 667115 h 1521359"/>
                <a:gd name="connsiteX5" fmla="*/ 8393514 w 8393514"/>
                <a:gd name="connsiteY5" fmla="*/ 715705 h 1521359"/>
                <a:gd name="connsiteX6" fmla="*/ 7211471 w 8393514"/>
                <a:gd name="connsiteY6" fmla="*/ 960338 h 1521359"/>
                <a:gd name="connsiteX7" fmla="*/ 7023079 w 8393514"/>
                <a:gd name="connsiteY7" fmla="*/ 601100 h 1521359"/>
                <a:gd name="connsiteX8" fmla="*/ 6625054 w 8393514"/>
                <a:gd name="connsiteY8" fmla="*/ 61782 h 1521359"/>
                <a:gd name="connsiteX9" fmla="*/ 6613972 w 8393514"/>
                <a:gd name="connsiteY9" fmla="*/ 61782 h 1521359"/>
                <a:gd name="connsiteX10" fmla="*/ 5725111 w 8393514"/>
                <a:gd name="connsiteY10" fmla="*/ 642196 h 1521359"/>
                <a:gd name="connsiteX11" fmla="*/ 5596746 w 8393514"/>
                <a:gd name="connsiteY11" fmla="*/ 773793 h 1521359"/>
                <a:gd name="connsiteX12" fmla="*/ 5426824 w 8393514"/>
                <a:gd name="connsiteY12" fmla="*/ 952950 h 1521359"/>
                <a:gd name="connsiteX13" fmla="*/ 5037572 w 8393514"/>
                <a:gd name="connsiteY13" fmla="*/ 1343587 h 1521359"/>
                <a:gd name="connsiteX14" fmla="*/ 4680181 w 8393514"/>
                <a:gd name="connsiteY14" fmla="*/ 1521359 h 1521359"/>
                <a:gd name="connsiteX15" fmla="*/ 4637239 w 8393514"/>
                <a:gd name="connsiteY15" fmla="*/ 1517203 h 1521359"/>
                <a:gd name="connsiteX16" fmla="*/ 4405443 w 8393514"/>
                <a:gd name="connsiteY16" fmla="*/ 1173665 h 1521359"/>
                <a:gd name="connsiteX17" fmla="*/ 4179650 w 8393514"/>
                <a:gd name="connsiteY17" fmla="*/ 764096 h 1521359"/>
                <a:gd name="connsiteX18" fmla="*/ 3311567 w 8393514"/>
                <a:gd name="connsiteY18" fmla="*/ 769176 h 1521359"/>
                <a:gd name="connsiteX19" fmla="*/ 2360834 w 8393514"/>
                <a:gd name="connsiteY19" fmla="*/ 996354 h 1521359"/>
                <a:gd name="connsiteX20" fmla="*/ 2342497 w 8393514"/>
                <a:gd name="connsiteY20" fmla="*/ 994126 h 1521359"/>
                <a:gd name="connsiteX21" fmla="*/ 2126238 w 8393514"/>
                <a:gd name="connsiteY21" fmla="*/ 1042224 h 1521359"/>
                <a:gd name="connsiteX22" fmla="*/ 1317343 w 8393514"/>
                <a:gd name="connsiteY22" fmla="*/ 1115357 h 1521359"/>
                <a:gd name="connsiteX23" fmla="*/ 1009685 w 8393514"/>
                <a:gd name="connsiteY23" fmla="*/ 1103927 h 1521359"/>
                <a:gd name="connsiteX24" fmla="*/ 90523 w 8393514"/>
                <a:gd name="connsiteY24" fmla="*/ 743882 h 1521359"/>
                <a:gd name="connsiteX25" fmla="*/ 22895 w 8393514"/>
                <a:gd name="connsiteY25" fmla="*/ 282872 h 1521359"/>
                <a:gd name="connsiteX26" fmla="*/ 33026 w 8393514"/>
                <a:gd name="connsiteY26" fmla="*/ 258972 h 1521359"/>
                <a:gd name="connsiteX27" fmla="*/ 94142 w 8393514"/>
                <a:gd name="connsiteY27" fmla="*/ 258972 h 1521359"/>
                <a:gd name="connsiteX28" fmla="*/ 76235 w 8393514"/>
                <a:gd name="connsiteY28" fmla="*/ 300970 h 1521359"/>
                <a:gd name="connsiteX29" fmla="*/ 140053 w 8393514"/>
                <a:gd name="connsiteY29" fmla="*/ 717212 h 1521359"/>
                <a:gd name="connsiteX30" fmla="*/ 2361283 w 8393514"/>
                <a:gd name="connsiteY30" fmla="*/ 931525 h 1521359"/>
                <a:gd name="connsiteX31" fmla="*/ 2361890 w 8393514"/>
                <a:gd name="connsiteY31" fmla="*/ 933870 h 1521359"/>
                <a:gd name="connsiteX32" fmla="*/ 2418393 w 8393514"/>
                <a:gd name="connsiteY32" fmla="*/ 918228 h 1521359"/>
                <a:gd name="connsiteX33" fmla="*/ 3300486 w 8393514"/>
                <a:gd name="connsiteY33" fmla="*/ 710073 h 1521359"/>
                <a:gd name="connsiteX34" fmla="*/ 4213357 w 8393514"/>
                <a:gd name="connsiteY34" fmla="*/ 714228 h 1521359"/>
                <a:gd name="connsiteX35" fmla="*/ 4437569 w 8393514"/>
                <a:gd name="connsiteY35" fmla="*/ 1132024 h 1521359"/>
                <a:gd name="connsiteX36" fmla="*/ 4631568 w 8393514"/>
                <a:gd name="connsiteY36" fmla="*/ 1452075 h 1521359"/>
                <a:gd name="connsiteX37" fmla="*/ 5382034 w 8393514"/>
                <a:gd name="connsiteY37" fmla="*/ 912317 h 1521359"/>
                <a:gd name="connsiteX38" fmla="*/ 5681246 w 8393514"/>
                <a:gd name="connsiteY38" fmla="*/ 600639 h 1521359"/>
                <a:gd name="connsiteX39" fmla="*/ 6613510 w 8393514"/>
                <a:gd name="connsiteY39" fmla="*/ 1293 h 1521359"/>
                <a:gd name="connsiteX0" fmla="*/ 6613510 w 8393514"/>
                <a:gd name="connsiteY0" fmla="*/ 1293 h 1521359"/>
                <a:gd name="connsiteX1" fmla="*/ 6625977 w 8393514"/>
                <a:gd name="connsiteY1" fmla="*/ 1293 h 1521359"/>
                <a:gd name="connsiteX2" fmla="*/ 7062175 w 8393514"/>
                <a:gd name="connsiteY2" fmla="*/ 576587 h 1521359"/>
                <a:gd name="connsiteX3" fmla="*/ 7221629 w 8393514"/>
                <a:gd name="connsiteY3" fmla="*/ 900773 h 1521359"/>
                <a:gd name="connsiteX4" fmla="*/ 8348876 w 8393514"/>
                <a:gd name="connsiteY4" fmla="*/ 667115 h 1521359"/>
                <a:gd name="connsiteX5" fmla="*/ 8393514 w 8393514"/>
                <a:gd name="connsiteY5" fmla="*/ 715705 h 1521359"/>
                <a:gd name="connsiteX6" fmla="*/ 7211471 w 8393514"/>
                <a:gd name="connsiteY6" fmla="*/ 960338 h 1521359"/>
                <a:gd name="connsiteX7" fmla="*/ 7023079 w 8393514"/>
                <a:gd name="connsiteY7" fmla="*/ 601100 h 1521359"/>
                <a:gd name="connsiteX8" fmla="*/ 6625054 w 8393514"/>
                <a:gd name="connsiteY8" fmla="*/ 61782 h 1521359"/>
                <a:gd name="connsiteX9" fmla="*/ 6613972 w 8393514"/>
                <a:gd name="connsiteY9" fmla="*/ 61782 h 1521359"/>
                <a:gd name="connsiteX10" fmla="*/ 5725111 w 8393514"/>
                <a:gd name="connsiteY10" fmla="*/ 642196 h 1521359"/>
                <a:gd name="connsiteX11" fmla="*/ 5596746 w 8393514"/>
                <a:gd name="connsiteY11" fmla="*/ 773793 h 1521359"/>
                <a:gd name="connsiteX12" fmla="*/ 5426824 w 8393514"/>
                <a:gd name="connsiteY12" fmla="*/ 952950 h 1521359"/>
                <a:gd name="connsiteX13" fmla="*/ 5037572 w 8393514"/>
                <a:gd name="connsiteY13" fmla="*/ 1343587 h 1521359"/>
                <a:gd name="connsiteX14" fmla="*/ 4680181 w 8393514"/>
                <a:gd name="connsiteY14" fmla="*/ 1521359 h 1521359"/>
                <a:gd name="connsiteX15" fmla="*/ 4637239 w 8393514"/>
                <a:gd name="connsiteY15" fmla="*/ 1517203 h 1521359"/>
                <a:gd name="connsiteX16" fmla="*/ 4405443 w 8393514"/>
                <a:gd name="connsiteY16" fmla="*/ 1173665 h 1521359"/>
                <a:gd name="connsiteX17" fmla="*/ 4179650 w 8393514"/>
                <a:gd name="connsiteY17" fmla="*/ 764096 h 1521359"/>
                <a:gd name="connsiteX18" fmla="*/ 3311567 w 8393514"/>
                <a:gd name="connsiteY18" fmla="*/ 769176 h 1521359"/>
                <a:gd name="connsiteX19" fmla="*/ 2360834 w 8393514"/>
                <a:gd name="connsiteY19" fmla="*/ 996354 h 1521359"/>
                <a:gd name="connsiteX20" fmla="*/ 2342497 w 8393514"/>
                <a:gd name="connsiteY20" fmla="*/ 994126 h 1521359"/>
                <a:gd name="connsiteX21" fmla="*/ 2126238 w 8393514"/>
                <a:gd name="connsiteY21" fmla="*/ 1042224 h 1521359"/>
                <a:gd name="connsiteX22" fmla="*/ 1317343 w 8393514"/>
                <a:gd name="connsiteY22" fmla="*/ 1115357 h 1521359"/>
                <a:gd name="connsiteX23" fmla="*/ 1009685 w 8393514"/>
                <a:gd name="connsiteY23" fmla="*/ 1103927 h 1521359"/>
                <a:gd name="connsiteX24" fmla="*/ 90523 w 8393514"/>
                <a:gd name="connsiteY24" fmla="*/ 743882 h 1521359"/>
                <a:gd name="connsiteX25" fmla="*/ 22895 w 8393514"/>
                <a:gd name="connsiteY25" fmla="*/ 282872 h 1521359"/>
                <a:gd name="connsiteX26" fmla="*/ 33026 w 8393514"/>
                <a:gd name="connsiteY26" fmla="*/ 258972 h 1521359"/>
                <a:gd name="connsiteX27" fmla="*/ 94142 w 8393514"/>
                <a:gd name="connsiteY27" fmla="*/ 258972 h 1521359"/>
                <a:gd name="connsiteX28" fmla="*/ 76235 w 8393514"/>
                <a:gd name="connsiteY28" fmla="*/ 300970 h 1521359"/>
                <a:gd name="connsiteX29" fmla="*/ 140053 w 8393514"/>
                <a:gd name="connsiteY29" fmla="*/ 717212 h 1521359"/>
                <a:gd name="connsiteX30" fmla="*/ 2361283 w 8393514"/>
                <a:gd name="connsiteY30" fmla="*/ 931525 h 1521359"/>
                <a:gd name="connsiteX31" fmla="*/ 2361890 w 8393514"/>
                <a:gd name="connsiteY31" fmla="*/ 933870 h 1521359"/>
                <a:gd name="connsiteX32" fmla="*/ 2418393 w 8393514"/>
                <a:gd name="connsiteY32" fmla="*/ 918228 h 1521359"/>
                <a:gd name="connsiteX33" fmla="*/ 3300486 w 8393514"/>
                <a:gd name="connsiteY33" fmla="*/ 710073 h 1521359"/>
                <a:gd name="connsiteX34" fmla="*/ 4213357 w 8393514"/>
                <a:gd name="connsiteY34" fmla="*/ 714228 h 1521359"/>
                <a:gd name="connsiteX35" fmla="*/ 4437569 w 8393514"/>
                <a:gd name="connsiteY35" fmla="*/ 1132024 h 1521359"/>
                <a:gd name="connsiteX36" fmla="*/ 4631568 w 8393514"/>
                <a:gd name="connsiteY36" fmla="*/ 1452075 h 1521359"/>
                <a:gd name="connsiteX37" fmla="*/ 5382034 w 8393514"/>
                <a:gd name="connsiteY37" fmla="*/ 912317 h 1521359"/>
                <a:gd name="connsiteX38" fmla="*/ 5681246 w 8393514"/>
                <a:gd name="connsiteY38" fmla="*/ 600639 h 1521359"/>
                <a:gd name="connsiteX39" fmla="*/ 6613510 w 8393514"/>
                <a:gd name="connsiteY39" fmla="*/ 1293 h 1521359"/>
                <a:gd name="connsiteX0" fmla="*/ 6613510 w 8393514"/>
                <a:gd name="connsiteY0" fmla="*/ 1293 h 1521359"/>
                <a:gd name="connsiteX1" fmla="*/ 6625977 w 8393514"/>
                <a:gd name="connsiteY1" fmla="*/ 1293 h 1521359"/>
                <a:gd name="connsiteX2" fmla="*/ 7062175 w 8393514"/>
                <a:gd name="connsiteY2" fmla="*/ 576587 h 1521359"/>
                <a:gd name="connsiteX3" fmla="*/ 7221629 w 8393514"/>
                <a:gd name="connsiteY3" fmla="*/ 900773 h 1521359"/>
                <a:gd name="connsiteX4" fmla="*/ 8348876 w 8393514"/>
                <a:gd name="connsiteY4" fmla="*/ 667115 h 1521359"/>
                <a:gd name="connsiteX5" fmla="*/ 8393514 w 8393514"/>
                <a:gd name="connsiteY5" fmla="*/ 715705 h 1521359"/>
                <a:gd name="connsiteX6" fmla="*/ 7211471 w 8393514"/>
                <a:gd name="connsiteY6" fmla="*/ 960338 h 1521359"/>
                <a:gd name="connsiteX7" fmla="*/ 7023079 w 8393514"/>
                <a:gd name="connsiteY7" fmla="*/ 601100 h 1521359"/>
                <a:gd name="connsiteX8" fmla="*/ 6625054 w 8393514"/>
                <a:gd name="connsiteY8" fmla="*/ 61782 h 1521359"/>
                <a:gd name="connsiteX9" fmla="*/ 6613972 w 8393514"/>
                <a:gd name="connsiteY9" fmla="*/ 61782 h 1521359"/>
                <a:gd name="connsiteX10" fmla="*/ 5725111 w 8393514"/>
                <a:gd name="connsiteY10" fmla="*/ 642196 h 1521359"/>
                <a:gd name="connsiteX11" fmla="*/ 5596746 w 8393514"/>
                <a:gd name="connsiteY11" fmla="*/ 773793 h 1521359"/>
                <a:gd name="connsiteX12" fmla="*/ 5426824 w 8393514"/>
                <a:gd name="connsiteY12" fmla="*/ 952950 h 1521359"/>
                <a:gd name="connsiteX13" fmla="*/ 5037572 w 8393514"/>
                <a:gd name="connsiteY13" fmla="*/ 1343587 h 1521359"/>
                <a:gd name="connsiteX14" fmla="*/ 4680181 w 8393514"/>
                <a:gd name="connsiteY14" fmla="*/ 1521359 h 1521359"/>
                <a:gd name="connsiteX15" fmla="*/ 4637239 w 8393514"/>
                <a:gd name="connsiteY15" fmla="*/ 1517203 h 1521359"/>
                <a:gd name="connsiteX16" fmla="*/ 4405443 w 8393514"/>
                <a:gd name="connsiteY16" fmla="*/ 1173665 h 1521359"/>
                <a:gd name="connsiteX17" fmla="*/ 4179650 w 8393514"/>
                <a:gd name="connsiteY17" fmla="*/ 764096 h 1521359"/>
                <a:gd name="connsiteX18" fmla="*/ 3311567 w 8393514"/>
                <a:gd name="connsiteY18" fmla="*/ 769176 h 1521359"/>
                <a:gd name="connsiteX19" fmla="*/ 2360834 w 8393514"/>
                <a:gd name="connsiteY19" fmla="*/ 996354 h 1521359"/>
                <a:gd name="connsiteX20" fmla="*/ 2342497 w 8393514"/>
                <a:gd name="connsiteY20" fmla="*/ 994126 h 1521359"/>
                <a:gd name="connsiteX21" fmla="*/ 2126238 w 8393514"/>
                <a:gd name="connsiteY21" fmla="*/ 1042224 h 1521359"/>
                <a:gd name="connsiteX22" fmla="*/ 1317343 w 8393514"/>
                <a:gd name="connsiteY22" fmla="*/ 1115357 h 1521359"/>
                <a:gd name="connsiteX23" fmla="*/ 1009685 w 8393514"/>
                <a:gd name="connsiteY23" fmla="*/ 1103927 h 1521359"/>
                <a:gd name="connsiteX24" fmla="*/ 90523 w 8393514"/>
                <a:gd name="connsiteY24" fmla="*/ 743882 h 1521359"/>
                <a:gd name="connsiteX25" fmla="*/ 22895 w 8393514"/>
                <a:gd name="connsiteY25" fmla="*/ 282872 h 1521359"/>
                <a:gd name="connsiteX26" fmla="*/ 33026 w 8393514"/>
                <a:gd name="connsiteY26" fmla="*/ 258972 h 1521359"/>
                <a:gd name="connsiteX27" fmla="*/ 94142 w 8393514"/>
                <a:gd name="connsiteY27" fmla="*/ 258972 h 1521359"/>
                <a:gd name="connsiteX28" fmla="*/ 76235 w 8393514"/>
                <a:gd name="connsiteY28" fmla="*/ 300970 h 1521359"/>
                <a:gd name="connsiteX29" fmla="*/ 140053 w 8393514"/>
                <a:gd name="connsiteY29" fmla="*/ 717212 h 1521359"/>
                <a:gd name="connsiteX30" fmla="*/ 2361283 w 8393514"/>
                <a:gd name="connsiteY30" fmla="*/ 931525 h 1521359"/>
                <a:gd name="connsiteX31" fmla="*/ 2361890 w 8393514"/>
                <a:gd name="connsiteY31" fmla="*/ 933870 h 1521359"/>
                <a:gd name="connsiteX32" fmla="*/ 2418393 w 8393514"/>
                <a:gd name="connsiteY32" fmla="*/ 918228 h 1521359"/>
                <a:gd name="connsiteX33" fmla="*/ 3300486 w 8393514"/>
                <a:gd name="connsiteY33" fmla="*/ 710073 h 1521359"/>
                <a:gd name="connsiteX34" fmla="*/ 4213357 w 8393514"/>
                <a:gd name="connsiteY34" fmla="*/ 714228 h 1521359"/>
                <a:gd name="connsiteX35" fmla="*/ 4437569 w 8393514"/>
                <a:gd name="connsiteY35" fmla="*/ 1132024 h 1521359"/>
                <a:gd name="connsiteX36" fmla="*/ 4631568 w 8393514"/>
                <a:gd name="connsiteY36" fmla="*/ 1452075 h 1521359"/>
                <a:gd name="connsiteX37" fmla="*/ 5382034 w 8393514"/>
                <a:gd name="connsiteY37" fmla="*/ 912317 h 1521359"/>
                <a:gd name="connsiteX38" fmla="*/ 5681246 w 8393514"/>
                <a:gd name="connsiteY38" fmla="*/ 600639 h 1521359"/>
                <a:gd name="connsiteX39" fmla="*/ 6613510 w 8393514"/>
                <a:gd name="connsiteY39" fmla="*/ 1293 h 1521359"/>
                <a:gd name="connsiteX0" fmla="*/ 6613510 w 8393514"/>
                <a:gd name="connsiteY0" fmla="*/ 1293 h 1521359"/>
                <a:gd name="connsiteX1" fmla="*/ 6625977 w 8393514"/>
                <a:gd name="connsiteY1" fmla="*/ 1293 h 1521359"/>
                <a:gd name="connsiteX2" fmla="*/ 7062175 w 8393514"/>
                <a:gd name="connsiteY2" fmla="*/ 576587 h 1521359"/>
                <a:gd name="connsiteX3" fmla="*/ 7221629 w 8393514"/>
                <a:gd name="connsiteY3" fmla="*/ 900773 h 1521359"/>
                <a:gd name="connsiteX4" fmla="*/ 8348876 w 8393514"/>
                <a:gd name="connsiteY4" fmla="*/ 667115 h 1521359"/>
                <a:gd name="connsiteX5" fmla="*/ 8393514 w 8393514"/>
                <a:gd name="connsiteY5" fmla="*/ 715705 h 1521359"/>
                <a:gd name="connsiteX6" fmla="*/ 7211471 w 8393514"/>
                <a:gd name="connsiteY6" fmla="*/ 960338 h 1521359"/>
                <a:gd name="connsiteX7" fmla="*/ 7023079 w 8393514"/>
                <a:gd name="connsiteY7" fmla="*/ 601100 h 1521359"/>
                <a:gd name="connsiteX8" fmla="*/ 6625054 w 8393514"/>
                <a:gd name="connsiteY8" fmla="*/ 61782 h 1521359"/>
                <a:gd name="connsiteX9" fmla="*/ 6613972 w 8393514"/>
                <a:gd name="connsiteY9" fmla="*/ 61782 h 1521359"/>
                <a:gd name="connsiteX10" fmla="*/ 5725111 w 8393514"/>
                <a:gd name="connsiteY10" fmla="*/ 642196 h 1521359"/>
                <a:gd name="connsiteX11" fmla="*/ 5596746 w 8393514"/>
                <a:gd name="connsiteY11" fmla="*/ 773793 h 1521359"/>
                <a:gd name="connsiteX12" fmla="*/ 5426824 w 8393514"/>
                <a:gd name="connsiteY12" fmla="*/ 952950 h 1521359"/>
                <a:gd name="connsiteX13" fmla="*/ 5037572 w 8393514"/>
                <a:gd name="connsiteY13" fmla="*/ 1343587 h 1521359"/>
                <a:gd name="connsiteX14" fmla="*/ 4680181 w 8393514"/>
                <a:gd name="connsiteY14" fmla="*/ 1521359 h 1521359"/>
                <a:gd name="connsiteX15" fmla="*/ 4637239 w 8393514"/>
                <a:gd name="connsiteY15" fmla="*/ 1517203 h 1521359"/>
                <a:gd name="connsiteX16" fmla="*/ 4405443 w 8393514"/>
                <a:gd name="connsiteY16" fmla="*/ 1173665 h 1521359"/>
                <a:gd name="connsiteX17" fmla="*/ 4179650 w 8393514"/>
                <a:gd name="connsiteY17" fmla="*/ 764096 h 1521359"/>
                <a:gd name="connsiteX18" fmla="*/ 3311567 w 8393514"/>
                <a:gd name="connsiteY18" fmla="*/ 769176 h 1521359"/>
                <a:gd name="connsiteX19" fmla="*/ 2360834 w 8393514"/>
                <a:gd name="connsiteY19" fmla="*/ 996354 h 1521359"/>
                <a:gd name="connsiteX20" fmla="*/ 2342497 w 8393514"/>
                <a:gd name="connsiteY20" fmla="*/ 994126 h 1521359"/>
                <a:gd name="connsiteX21" fmla="*/ 2126238 w 8393514"/>
                <a:gd name="connsiteY21" fmla="*/ 1042224 h 1521359"/>
                <a:gd name="connsiteX22" fmla="*/ 1317343 w 8393514"/>
                <a:gd name="connsiteY22" fmla="*/ 1115357 h 1521359"/>
                <a:gd name="connsiteX23" fmla="*/ 1009685 w 8393514"/>
                <a:gd name="connsiteY23" fmla="*/ 1103927 h 1521359"/>
                <a:gd name="connsiteX24" fmla="*/ 90523 w 8393514"/>
                <a:gd name="connsiteY24" fmla="*/ 743882 h 1521359"/>
                <a:gd name="connsiteX25" fmla="*/ 22895 w 8393514"/>
                <a:gd name="connsiteY25" fmla="*/ 282872 h 1521359"/>
                <a:gd name="connsiteX26" fmla="*/ 33026 w 8393514"/>
                <a:gd name="connsiteY26" fmla="*/ 258972 h 1521359"/>
                <a:gd name="connsiteX27" fmla="*/ 94142 w 8393514"/>
                <a:gd name="connsiteY27" fmla="*/ 258972 h 1521359"/>
                <a:gd name="connsiteX28" fmla="*/ 140053 w 8393514"/>
                <a:gd name="connsiteY28" fmla="*/ 717212 h 1521359"/>
                <a:gd name="connsiteX29" fmla="*/ 2361283 w 8393514"/>
                <a:gd name="connsiteY29" fmla="*/ 931525 h 1521359"/>
                <a:gd name="connsiteX30" fmla="*/ 2361890 w 8393514"/>
                <a:gd name="connsiteY30" fmla="*/ 933870 h 1521359"/>
                <a:gd name="connsiteX31" fmla="*/ 2418393 w 8393514"/>
                <a:gd name="connsiteY31" fmla="*/ 918228 h 1521359"/>
                <a:gd name="connsiteX32" fmla="*/ 3300486 w 8393514"/>
                <a:gd name="connsiteY32" fmla="*/ 710073 h 1521359"/>
                <a:gd name="connsiteX33" fmla="*/ 4213357 w 8393514"/>
                <a:gd name="connsiteY33" fmla="*/ 714228 h 1521359"/>
                <a:gd name="connsiteX34" fmla="*/ 4437569 w 8393514"/>
                <a:gd name="connsiteY34" fmla="*/ 1132024 h 1521359"/>
                <a:gd name="connsiteX35" fmla="*/ 4631568 w 8393514"/>
                <a:gd name="connsiteY35" fmla="*/ 1452075 h 1521359"/>
                <a:gd name="connsiteX36" fmla="*/ 5382034 w 8393514"/>
                <a:gd name="connsiteY36" fmla="*/ 912317 h 1521359"/>
                <a:gd name="connsiteX37" fmla="*/ 5681246 w 8393514"/>
                <a:gd name="connsiteY37" fmla="*/ 600639 h 1521359"/>
                <a:gd name="connsiteX38" fmla="*/ 6613510 w 8393514"/>
                <a:gd name="connsiteY38" fmla="*/ 1293 h 1521359"/>
                <a:gd name="connsiteX0" fmla="*/ 6625404 w 8405408"/>
                <a:gd name="connsiteY0" fmla="*/ 311945 h 1832011"/>
                <a:gd name="connsiteX1" fmla="*/ 6637871 w 8405408"/>
                <a:gd name="connsiteY1" fmla="*/ 311945 h 1832011"/>
                <a:gd name="connsiteX2" fmla="*/ 7074069 w 8405408"/>
                <a:gd name="connsiteY2" fmla="*/ 887239 h 1832011"/>
                <a:gd name="connsiteX3" fmla="*/ 7233523 w 8405408"/>
                <a:gd name="connsiteY3" fmla="*/ 1211425 h 1832011"/>
                <a:gd name="connsiteX4" fmla="*/ 8360770 w 8405408"/>
                <a:gd name="connsiteY4" fmla="*/ 977767 h 1832011"/>
                <a:gd name="connsiteX5" fmla="*/ 8405408 w 8405408"/>
                <a:gd name="connsiteY5" fmla="*/ 1026357 h 1832011"/>
                <a:gd name="connsiteX6" fmla="*/ 7223365 w 8405408"/>
                <a:gd name="connsiteY6" fmla="*/ 1270990 h 1832011"/>
                <a:gd name="connsiteX7" fmla="*/ 7034973 w 8405408"/>
                <a:gd name="connsiteY7" fmla="*/ 911752 h 1832011"/>
                <a:gd name="connsiteX8" fmla="*/ 6636948 w 8405408"/>
                <a:gd name="connsiteY8" fmla="*/ 372434 h 1832011"/>
                <a:gd name="connsiteX9" fmla="*/ 6625866 w 8405408"/>
                <a:gd name="connsiteY9" fmla="*/ 372434 h 1832011"/>
                <a:gd name="connsiteX10" fmla="*/ 5737005 w 8405408"/>
                <a:gd name="connsiteY10" fmla="*/ 952848 h 1832011"/>
                <a:gd name="connsiteX11" fmla="*/ 5608640 w 8405408"/>
                <a:gd name="connsiteY11" fmla="*/ 1084445 h 1832011"/>
                <a:gd name="connsiteX12" fmla="*/ 5438718 w 8405408"/>
                <a:gd name="connsiteY12" fmla="*/ 1263602 h 1832011"/>
                <a:gd name="connsiteX13" fmla="*/ 5049466 w 8405408"/>
                <a:gd name="connsiteY13" fmla="*/ 1654239 h 1832011"/>
                <a:gd name="connsiteX14" fmla="*/ 4692075 w 8405408"/>
                <a:gd name="connsiteY14" fmla="*/ 1832011 h 1832011"/>
                <a:gd name="connsiteX15" fmla="*/ 4649133 w 8405408"/>
                <a:gd name="connsiteY15" fmla="*/ 1827855 h 1832011"/>
                <a:gd name="connsiteX16" fmla="*/ 4417337 w 8405408"/>
                <a:gd name="connsiteY16" fmla="*/ 1484317 h 1832011"/>
                <a:gd name="connsiteX17" fmla="*/ 4191544 w 8405408"/>
                <a:gd name="connsiteY17" fmla="*/ 1074748 h 1832011"/>
                <a:gd name="connsiteX18" fmla="*/ 3323461 w 8405408"/>
                <a:gd name="connsiteY18" fmla="*/ 1079828 h 1832011"/>
                <a:gd name="connsiteX19" fmla="*/ 2372728 w 8405408"/>
                <a:gd name="connsiteY19" fmla="*/ 1307006 h 1832011"/>
                <a:gd name="connsiteX20" fmla="*/ 2354391 w 8405408"/>
                <a:gd name="connsiteY20" fmla="*/ 1304778 h 1832011"/>
                <a:gd name="connsiteX21" fmla="*/ 2138132 w 8405408"/>
                <a:gd name="connsiteY21" fmla="*/ 1352876 h 1832011"/>
                <a:gd name="connsiteX22" fmla="*/ 1329237 w 8405408"/>
                <a:gd name="connsiteY22" fmla="*/ 1426009 h 1832011"/>
                <a:gd name="connsiteX23" fmla="*/ 1021579 w 8405408"/>
                <a:gd name="connsiteY23" fmla="*/ 1414579 h 1832011"/>
                <a:gd name="connsiteX24" fmla="*/ 102417 w 8405408"/>
                <a:gd name="connsiteY24" fmla="*/ 1054534 h 1832011"/>
                <a:gd name="connsiteX25" fmla="*/ 34789 w 8405408"/>
                <a:gd name="connsiteY25" fmla="*/ 593524 h 1832011"/>
                <a:gd name="connsiteX26" fmla="*/ 44920 w 8405408"/>
                <a:gd name="connsiteY26" fmla="*/ 569624 h 1832011"/>
                <a:gd name="connsiteX27" fmla="*/ 202638 w 8405408"/>
                <a:gd name="connsiteY27" fmla="*/ 0 h 1832011"/>
                <a:gd name="connsiteX28" fmla="*/ 151947 w 8405408"/>
                <a:gd name="connsiteY28" fmla="*/ 1027864 h 1832011"/>
                <a:gd name="connsiteX29" fmla="*/ 2373177 w 8405408"/>
                <a:gd name="connsiteY29" fmla="*/ 1242177 h 1832011"/>
                <a:gd name="connsiteX30" fmla="*/ 2373784 w 8405408"/>
                <a:gd name="connsiteY30" fmla="*/ 1244522 h 1832011"/>
                <a:gd name="connsiteX31" fmla="*/ 2430287 w 8405408"/>
                <a:gd name="connsiteY31" fmla="*/ 1228880 h 1832011"/>
                <a:gd name="connsiteX32" fmla="*/ 3312380 w 8405408"/>
                <a:gd name="connsiteY32" fmla="*/ 1020725 h 1832011"/>
                <a:gd name="connsiteX33" fmla="*/ 4225251 w 8405408"/>
                <a:gd name="connsiteY33" fmla="*/ 1024880 h 1832011"/>
                <a:gd name="connsiteX34" fmla="*/ 4449463 w 8405408"/>
                <a:gd name="connsiteY34" fmla="*/ 1442676 h 1832011"/>
                <a:gd name="connsiteX35" fmla="*/ 4643462 w 8405408"/>
                <a:gd name="connsiteY35" fmla="*/ 1762727 h 1832011"/>
                <a:gd name="connsiteX36" fmla="*/ 5393928 w 8405408"/>
                <a:gd name="connsiteY36" fmla="*/ 1222969 h 1832011"/>
                <a:gd name="connsiteX37" fmla="*/ 5693140 w 8405408"/>
                <a:gd name="connsiteY37" fmla="*/ 911291 h 1832011"/>
                <a:gd name="connsiteX38" fmla="*/ 6625404 w 8405408"/>
                <a:gd name="connsiteY38" fmla="*/ 311945 h 1832011"/>
                <a:gd name="connsiteX0" fmla="*/ 6625404 w 8405408"/>
                <a:gd name="connsiteY0" fmla="*/ 311945 h 1832011"/>
                <a:gd name="connsiteX1" fmla="*/ 6637871 w 8405408"/>
                <a:gd name="connsiteY1" fmla="*/ 311945 h 1832011"/>
                <a:gd name="connsiteX2" fmla="*/ 7074069 w 8405408"/>
                <a:gd name="connsiteY2" fmla="*/ 887239 h 1832011"/>
                <a:gd name="connsiteX3" fmla="*/ 7233523 w 8405408"/>
                <a:gd name="connsiteY3" fmla="*/ 1211425 h 1832011"/>
                <a:gd name="connsiteX4" fmla="*/ 8360770 w 8405408"/>
                <a:gd name="connsiteY4" fmla="*/ 977767 h 1832011"/>
                <a:gd name="connsiteX5" fmla="*/ 8405408 w 8405408"/>
                <a:gd name="connsiteY5" fmla="*/ 1026357 h 1832011"/>
                <a:gd name="connsiteX6" fmla="*/ 7223365 w 8405408"/>
                <a:gd name="connsiteY6" fmla="*/ 1270990 h 1832011"/>
                <a:gd name="connsiteX7" fmla="*/ 7034973 w 8405408"/>
                <a:gd name="connsiteY7" fmla="*/ 911752 h 1832011"/>
                <a:gd name="connsiteX8" fmla="*/ 6636948 w 8405408"/>
                <a:gd name="connsiteY8" fmla="*/ 372434 h 1832011"/>
                <a:gd name="connsiteX9" fmla="*/ 6625866 w 8405408"/>
                <a:gd name="connsiteY9" fmla="*/ 372434 h 1832011"/>
                <a:gd name="connsiteX10" fmla="*/ 5737005 w 8405408"/>
                <a:gd name="connsiteY10" fmla="*/ 952848 h 1832011"/>
                <a:gd name="connsiteX11" fmla="*/ 5608640 w 8405408"/>
                <a:gd name="connsiteY11" fmla="*/ 1084445 h 1832011"/>
                <a:gd name="connsiteX12" fmla="*/ 5438718 w 8405408"/>
                <a:gd name="connsiteY12" fmla="*/ 1263602 h 1832011"/>
                <a:gd name="connsiteX13" fmla="*/ 5049466 w 8405408"/>
                <a:gd name="connsiteY13" fmla="*/ 1654239 h 1832011"/>
                <a:gd name="connsiteX14" fmla="*/ 4692075 w 8405408"/>
                <a:gd name="connsiteY14" fmla="*/ 1832011 h 1832011"/>
                <a:gd name="connsiteX15" fmla="*/ 4649133 w 8405408"/>
                <a:gd name="connsiteY15" fmla="*/ 1827855 h 1832011"/>
                <a:gd name="connsiteX16" fmla="*/ 4417337 w 8405408"/>
                <a:gd name="connsiteY16" fmla="*/ 1484317 h 1832011"/>
                <a:gd name="connsiteX17" fmla="*/ 4191544 w 8405408"/>
                <a:gd name="connsiteY17" fmla="*/ 1074748 h 1832011"/>
                <a:gd name="connsiteX18" fmla="*/ 3323461 w 8405408"/>
                <a:gd name="connsiteY18" fmla="*/ 1079828 h 1832011"/>
                <a:gd name="connsiteX19" fmla="*/ 2372728 w 8405408"/>
                <a:gd name="connsiteY19" fmla="*/ 1307006 h 1832011"/>
                <a:gd name="connsiteX20" fmla="*/ 2354391 w 8405408"/>
                <a:gd name="connsiteY20" fmla="*/ 1304778 h 1832011"/>
                <a:gd name="connsiteX21" fmla="*/ 2138132 w 8405408"/>
                <a:gd name="connsiteY21" fmla="*/ 1352876 h 1832011"/>
                <a:gd name="connsiteX22" fmla="*/ 1329237 w 8405408"/>
                <a:gd name="connsiteY22" fmla="*/ 1426009 h 1832011"/>
                <a:gd name="connsiteX23" fmla="*/ 1021579 w 8405408"/>
                <a:gd name="connsiteY23" fmla="*/ 1414579 h 1832011"/>
                <a:gd name="connsiteX24" fmla="*/ 102417 w 8405408"/>
                <a:gd name="connsiteY24" fmla="*/ 1054534 h 1832011"/>
                <a:gd name="connsiteX25" fmla="*/ 34789 w 8405408"/>
                <a:gd name="connsiteY25" fmla="*/ 593524 h 1832011"/>
                <a:gd name="connsiteX26" fmla="*/ 102881 w 8405408"/>
                <a:gd name="connsiteY26" fmla="*/ 97254 h 1832011"/>
                <a:gd name="connsiteX27" fmla="*/ 202638 w 8405408"/>
                <a:gd name="connsiteY27" fmla="*/ 0 h 1832011"/>
                <a:gd name="connsiteX28" fmla="*/ 151947 w 8405408"/>
                <a:gd name="connsiteY28" fmla="*/ 1027864 h 1832011"/>
                <a:gd name="connsiteX29" fmla="*/ 2373177 w 8405408"/>
                <a:gd name="connsiteY29" fmla="*/ 1242177 h 1832011"/>
                <a:gd name="connsiteX30" fmla="*/ 2373784 w 8405408"/>
                <a:gd name="connsiteY30" fmla="*/ 1244522 h 1832011"/>
                <a:gd name="connsiteX31" fmla="*/ 2430287 w 8405408"/>
                <a:gd name="connsiteY31" fmla="*/ 1228880 h 1832011"/>
                <a:gd name="connsiteX32" fmla="*/ 3312380 w 8405408"/>
                <a:gd name="connsiteY32" fmla="*/ 1020725 h 1832011"/>
                <a:gd name="connsiteX33" fmla="*/ 4225251 w 8405408"/>
                <a:gd name="connsiteY33" fmla="*/ 1024880 h 1832011"/>
                <a:gd name="connsiteX34" fmla="*/ 4449463 w 8405408"/>
                <a:gd name="connsiteY34" fmla="*/ 1442676 h 1832011"/>
                <a:gd name="connsiteX35" fmla="*/ 4643462 w 8405408"/>
                <a:gd name="connsiteY35" fmla="*/ 1762727 h 1832011"/>
                <a:gd name="connsiteX36" fmla="*/ 5393928 w 8405408"/>
                <a:gd name="connsiteY36" fmla="*/ 1222969 h 1832011"/>
                <a:gd name="connsiteX37" fmla="*/ 5693140 w 8405408"/>
                <a:gd name="connsiteY37" fmla="*/ 911291 h 1832011"/>
                <a:gd name="connsiteX38" fmla="*/ 6625404 w 8405408"/>
                <a:gd name="connsiteY38" fmla="*/ 311945 h 1832011"/>
                <a:gd name="connsiteX0" fmla="*/ 6697297 w 8477301"/>
                <a:gd name="connsiteY0" fmla="*/ 311945 h 1832011"/>
                <a:gd name="connsiteX1" fmla="*/ 6709764 w 8477301"/>
                <a:gd name="connsiteY1" fmla="*/ 311945 h 1832011"/>
                <a:gd name="connsiteX2" fmla="*/ 7145962 w 8477301"/>
                <a:gd name="connsiteY2" fmla="*/ 887239 h 1832011"/>
                <a:gd name="connsiteX3" fmla="*/ 7305416 w 8477301"/>
                <a:gd name="connsiteY3" fmla="*/ 1211425 h 1832011"/>
                <a:gd name="connsiteX4" fmla="*/ 8432663 w 8477301"/>
                <a:gd name="connsiteY4" fmla="*/ 977767 h 1832011"/>
                <a:gd name="connsiteX5" fmla="*/ 8477301 w 8477301"/>
                <a:gd name="connsiteY5" fmla="*/ 1026357 h 1832011"/>
                <a:gd name="connsiteX6" fmla="*/ 7295258 w 8477301"/>
                <a:gd name="connsiteY6" fmla="*/ 1270990 h 1832011"/>
                <a:gd name="connsiteX7" fmla="*/ 7106866 w 8477301"/>
                <a:gd name="connsiteY7" fmla="*/ 911752 h 1832011"/>
                <a:gd name="connsiteX8" fmla="*/ 6708841 w 8477301"/>
                <a:gd name="connsiteY8" fmla="*/ 372434 h 1832011"/>
                <a:gd name="connsiteX9" fmla="*/ 6697759 w 8477301"/>
                <a:gd name="connsiteY9" fmla="*/ 372434 h 1832011"/>
                <a:gd name="connsiteX10" fmla="*/ 5808898 w 8477301"/>
                <a:gd name="connsiteY10" fmla="*/ 952848 h 1832011"/>
                <a:gd name="connsiteX11" fmla="*/ 5680533 w 8477301"/>
                <a:gd name="connsiteY11" fmla="*/ 1084445 h 1832011"/>
                <a:gd name="connsiteX12" fmla="*/ 5510611 w 8477301"/>
                <a:gd name="connsiteY12" fmla="*/ 1263602 h 1832011"/>
                <a:gd name="connsiteX13" fmla="*/ 5121359 w 8477301"/>
                <a:gd name="connsiteY13" fmla="*/ 1654239 h 1832011"/>
                <a:gd name="connsiteX14" fmla="*/ 4763968 w 8477301"/>
                <a:gd name="connsiteY14" fmla="*/ 1832011 h 1832011"/>
                <a:gd name="connsiteX15" fmla="*/ 4721026 w 8477301"/>
                <a:gd name="connsiteY15" fmla="*/ 1827855 h 1832011"/>
                <a:gd name="connsiteX16" fmla="*/ 4489230 w 8477301"/>
                <a:gd name="connsiteY16" fmla="*/ 1484317 h 1832011"/>
                <a:gd name="connsiteX17" fmla="*/ 4263437 w 8477301"/>
                <a:gd name="connsiteY17" fmla="*/ 1074748 h 1832011"/>
                <a:gd name="connsiteX18" fmla="*/ 3395354 w 8477301"/>
                <a:gd name="connsiteY18" fmla="*/ 1079828 h 1832011"/>
                <a:gd name="connsiteX19" fmla="*/ 2444621 w 8477301"/>
                <a:gd name="connsiteY19" fmla="*/ 1307006 h 1832011"/>
                <a:gd name="connsiteX20" fmla="*/ 2426284 w 8477301"/>
                <a:gd name="connsiteY20" fmla="*/ 1304778 h 1832011"/>
                <a:gd name="connsiteX21" fmla="*/ 2210025 w 8477301"/>
                <a:gd name="connsiteY21" fmla="*/ 1352876 h 1832011"/>
                <a:gd name="connsiteX22" fmla="*/ 1401130 w 8477301"/>
                <a:gd name="connsiteY22" fmla="*/ 1426009 h 1832011"/>
                <a:gd name="connsiteX23" fmla="*/ 1093472 w 8477301"/>
                <a:gd name="connsiteY23" fmla="*/ 1414579 h 1832011"/>
                <a:gd name="connsiteX24" fmla="*/ 174310 w 8477301"/>
                <a:gd name="connsiteY24" fmla="*/ 1054534 h 1832011"/>
                <a:gd name="connsiteX25" fmla="*/ 10081 w 8477301"/>
                <a:gd name="connsiteY25" fmla="*/ 593524 h 1832011"/>
                <a:gd name="connsiteX26" fmla="*/ 174774 w 8477301"/>
                <a:gd name="connsiteY26" fmla="*/ 97254 h 1832011"/>
                <a:gd name="connsiteX27" fmla="*/ 274531 w 8477301"/>
                <a:gd name="connsiteY27" fmla="*/ 0 h 1832011"/>
                <a:gd name="connsiteX28" fmla="*/ 223840 w 8477301"/>
                <a:gd name="connsiteY28" fmla="*/ 1027864 h 1832011"/>
                <a:gd name="connsiteX29" fmla="*/ 2445070 w 8477301"/>
                <a:gd name="connsiteY29" fmla="*/ 1242177 h 1832011"/>
                <a:gd name="connsiteX30" fmla="*/ 2445677 w 8477301"/>
                <a:gd name="connsiteY30" fmla="*/ 1244522 h 1832011"/>
                <a:gd name="connsiteX31" fmla="*/ 2502180 w 8477301"/>
                <a:gd name="connsiteY31" fmla="*/ 1228880 h 1832011"/>
                <a:gd name="connsiteX32" fmla="*/ 3384273 w 8477301"/>
                <a:gd name="connsiteY32" fmla="*/ 1020725 h 1832011"/>
                <a:gd name="connsiteX33" fmla="*/ 4297144 w 8477301"/>
                <a:gd name="connsiteY33" fmla="*/ 1024880 h 1832011"/>
                <a:gd name="connsiteX34" fmla="*/ 4521356 w 8477301"/>
                <a:gd name="connsiteY34" fmla="*/ 1442676 h 1832011"/>
                <a:gd name="connsiteX35" fmla="*/ 4715355 w 8477301"/>
                <a:gd name="connsiteY35" fmla="*/ 1762727 h 1832011"/>
                <a:gd name="connsiteX36" fmla="*/ 5465821 w 8477301"/>
                <a:gd name="connsiteY36" fmla="*/ 1222969 h 1832011"/>
                <a:gd name="connsiteX37" fmla="*/ 5765033 w 8477301"/>
                <a:gd name="connsiteY37" fmla="*/ 911291 h 1832011"/>
                <a:gd name="connsiteX38" fmla="*/ 6697297 w 8477301"/>
                <a:gd name="connsiteY38" fmla="*/ 311945 h 1832011"/>
                <a:gd name="connsiteX0" fmla="*/ 6697297 w 8477301"/>
                <a:gd name="connsiteY0" fmla="*/ 311945 h 1832011"/>
                <a:gd name="connsiteX1" fmla="*/ 6709764 w 8477301"/>
                <a:gd name="connsiteY1" fmla="*/ 311945 h 1832011"/>
                <a:gd name="connsiteX2" fmla="*/ 7145962 w 8477301"/>
                <a:gd name="connsiteY2" fmla="*/ 887239 h 1832011"/>
                <a:gd name="connsiteX3" fmla="*/ 7305416 w 8477301"/>
                <a:gd name="connsiteY3" fmla="*/ 1211425 h 1832011"/>
                <a:gd name="connsiteX4" fmla="*/ 8432663 w 8477301"/>
                <a:gd name="connsiteY4" fmla="*/ 977767 h 1832011"/>
                <a:gd name="connsiteX5" fmla="*/ 8477301 w 8477301"/>
                <a:gd name="connsiteY5" fmla="*/ 1026357 h 1832011"/>
                <a:gd name="connsiteX6" fmla="*/ 7295258 w 8477301"/>
                <a:gd name="connsiteY6" fmla="*/ 1270990 h 1832011"/>
                <a:gd name="connsiteX7" fmla="*/ 7106866 w 8477301"/>
                <a:gd name="connsiteY7" fmla="*/ 911752 h 1832011"/>
                <a:gd name="connsiteX8" fmla="*/ 6708841 w 8477301"/>
                <a:gd name="connsiteY8" fmla="*/ 372434 h 1832011"/>
                <a:gd name="connsiteX9" fmla="*/ 6697759 w 8477301"/>
                <a:gd name="connsiteY9" fmla="*/ 372434 h 1832011"/>
                <a:gd name="connsiteX10" fmla="*/ 5808898 w 8477301"/>
                <a:gd name="connsiteY10" fmla="*/ 952848 h 1832011"/>
                <a:gd name="connsiteX11" fmla="*/ 5680533 w 8477301"/>
                <a:gd name="connsiteY11" fmla="*/ 1084445 h 1832011"/>
                <a:gd name="connsiteX12" fmla="*/ 5510611 w 8477301"/>
                <a:gd name="connsiteY12" fmla="*/ 1263602 h 1832011"/>
                <a:gd name="connsiteX13" fmla="*/ 5121359 w 8477301"/>
                <a:gd name="connsiteY13" fmla="*/ 1654239 h 1832011"/>
                <a:gd name="connsiteX14" fmla="*/ 4763968 w 8477301"/>
                <a:gd name="connsiteY14" fmla="*/ 1832011 h 1832011"/>
                <a:gd name="connsiteX15" fmla="*/ 4721026 w 8477301"/>
                <a:gd name="connsiteY15" fmla="*/ 1827855 h 1832011"/>
                <a:gd name="connsiteX16" fmla="*/ 4489230 w 8477301"/>
                <a:gd name="connsiteY16" fmla="*/ 1484317 h 1832011"/>
                <a:gd name="connsiteX17" fmla="*/ 4263437 w 8477301"/>
                <a:gd name="connsiteY17" fmla="*/ 1074748 h 1832011"/>
                <a:gd name="connsiteX18" fmla="*/ 3395354 w 8477301"/>
                <a:gd name="connsiteY18" fmla="*/ 1079828 h 1832011"/>
                <a:gd name="connsiteX19" fmla="*/ 2444621 w 8477301"/>
                <a:gd name="connsiteY19" fmla="*/ 1307006 h 1832011"/>
                <a:gd name="connsiteX20" fmla="*/ 2426284 w 8477301"/>
                <a:gd name="connsiteY20" fmla="*/ 1304778 h 1832011"/>
                <a:gd name="connsiteX21" fmla="*/ 2210025 w 8477301"/>
                <a:gd name="connsiteY21" fmla="*/ 1352876 h 1832011"/>
                <a:gd name="connsiteX22" fmla="*/ 1401130 w 8477301"/>
                <a:gd name="connsiteY22" fmla="*/ 1426009 h 1832011"/>
                <a:gd name="connsiteX23" fmla="*/ 1093472 w 8477301"/>
                <a:gd name="connsiteY23" fmla="*/ 1414579 h 1832011"/>
                <a:gd name="connsiteX24" fmla="*/ 174310 w 8477301"/>
                <a:gd name="connsiteY24" fmla="*/ 1054534 h 1832011"/>
                <a:gd name="connsiteX25" fmla="*/ 10081 w 8477301"/>
                <a:gd name="connsiteY25" fmla="*/ 593524 h 1832011"/>
                <a:gd name="connsiteX26" fmla="*/ 174774 w 8477301"/>
                <a:gd name="connsiteY26" fmla="*/ 97254 h 1832011"/>
                <a:gd name="connsiteX27" fmla="*/ 274531 w 8477301"/>
                <a:gd name="connsiteY27" fmla="*/ 0 h 1832011"/>
                <a:gd name="connsiteX28" fmla="*/ 223840 w 8477301"/>
                <a:gd name="connsiteY28" fmla="*/ 1027864 h 1832011"/>
                <a:gd name="connsiteX29" fmla="*/ 2445070 w 8477301"/>
                <a:gd name="connsiteY29" fmla="*/ 1242177 h 1832011"/>
                <a:gd name="connsiteX30" fmla="*/ 2445677 w 8477301"/>
                <a:gd name="connsiteY30" fmla="*/ 1244522 h 1832011"/>
                <a:gd name="connsiteX31" fmla="*/ 2502180 w 8477301"/>
                <a:gd name="connsiteY31" fmla="*/ 1228880 h 1832011"/>
                <a:gd name="connsiteX32" fmla="*/ 3384273 w 8477301"/>
                <a:gd name="connsiteY32" fmla="*/ 1020725 h 1832011"/>
                <a:gd name="connsiteX33" fmla="*/ 4297144 w 8477301"/>
                <a:gd name="connsiteY33" fmla="*/ 1024880 h 1832011"/>
                <a:gd name="connsiteX34" fmla="*/ 4521356 w 8477301"/>
                <a:gd name="connsiteY34" fmla="*/ 1442676 h 1832011"/>
                <a:gd name="connsiteX35" fmla="*/ 4715355 w 8477301"/>
                <a:gd name="connsiteY35" fmla="*/ 1762727 h 1832011"/>
                <a:gd name="connsiteX36" fmla="*/ 5465821 w 8477301"/>
                <a:gd name="connsiteY36" fmla="*/ 1222969 h 1832011"/>
                <a:gd name="connsiteX37" fmla="*/ 5765033 w 8477301"/>
                <a:gd name="connsiteY37" fmla="*/ 911291 h 1832011"/>
                <a:gd name="connsiteX38" fmla="*/ 6697297 w 8477301"/>
                <a:gd name="connsiteY38" fmla="*/ 311945 h 1832011"/>
                <a:gd name="connsiteX0" fmla="*/ 6702701 w 8482705"/>
                <a:gd name="connsiteY0" fmla="*/ 311945 h 1832011"/>
                <a:gd name="connsiteX1" fmla="*/ 6715168 w 8482705"/>
                <a:gd name="connsiteY1" fmla="*/ 311945 h 1832011"/>
                <a:gd name="connsiteX2" fmla="*/ 7151366 w 8482705"/>
                <a:gd name="connsiteY2" fmla="*/ 887239 h 1832011"/>
                <a:gd name="connsiteX3" fmla="*/ 7310820 w 8482705"/>
                <a:gd name="connsiteY3" fmla="*/ 1211425 h 1832011"/>
                <a:gd name="connsiteX4" fmla="*/ 8438067 w 8482705"/>
                <a:gd name="connsiteY4" fmla="*/ 977767 h 1832011"/>
                <a:gd name="connsiteX5" fmla="*/ 8482705 w 8482705"/>
                <a:gd name="connsiteY5" fmla="*/ 1026357 h 1832011"/>
                <a:gd name="connsiteX6" fmla="*/ 7300662 w 8482705"/>
                <a:gd name="connsiteY6" fmla="*/ 1270990 h 1832011"/>
                <a:gd name="connsiteX7" fmla="*/ 7112270 w 8482705"/>
                <a:gd name="connsiteY7" fmla="*/ 911752 h 1832011"/>
                <a:gd name="connsiteX8" fmla="*/ 6714245 w 8482705"/>
                <a:gd name="connsiteY8" fmla="*/ 372434 h 1832011"/>
                <a:gd name="connsiteX9" fmla="*/ 6703163 w 8482705"/>
                <a:gd name="connsiteY9" fmla="*/ 372434 h 1832011"/>
                <a:gd name="connsiteX10" fmla="*/ 5814302 w 8482705"/>
                <a:gd name="connsiteY10" fmla="*/ 952848 h 1832011"/>
                <a:gd name="connsiteX11" fmla="*/ 5685937 w 8482705"/>
                <a:gd name="connsiteY11" fmla="*/ 1084445 h 1832011"/>
                <a:gd name="connsiteX12" fmla="*/ 5516015 w 8482705"/>
                <a:gd name="connsiteY12" fmla="*/ 1263602 h 1832011"/>
                <a:gd name="connsiteX13" fmla="*/ 5126763 w 8482705"/>
                <a:gd name="connsiteY13" fmla="*/ 1654239 h 1832011"/>
                <a:gd name="connsiteX14" fmla="*/ 4769372 w 8482705"/>
                <a:gd name="connsiteY14" fmla="*/ 1832011 h 1832011"/>
                <a:gd name="connsiteX15" fmla="*/ 4726430 w 8482705"/>
                <a:gd name="connsiteY15" fmla="*/ 1827855 h 1832011"/>
                <a:gd name="connsiteX16" fmla="*/ 4494634 w 8482705"/>
                <a:gd name="connsiteY16" fmla="*/ 1484317 h 1832011"/>
                <a:gd name="connsiteX17" fmla="*/ 4268841 w 8482705"/>
                <a:gd name="connsiteY17" fmla="*/ 1074748 h 1832011"/>
                <a:gd name="connsiteX18" fmla="*/ 3400758 w 8482705"/>
                <a:gd name="connsiteY18" fmla="*/ 1079828 h 1832011"/>
                <a:gd name="connsiteX19" fmla="*/ 2450025 w 8482705"/>
                <a:gd name="connsiteY19" fmla="*/ 1307006 h 1832011"/>
                <a:gd name="connsiteX20" fmla="*/ 2431688 w 8482705"/>
                <a:gd name="connsiteY20" fmla="*/ 1304778 h 1832011"/>
                <a:gd name="connsiteX21" fmla="*/ 2215429 w 8482705"/>
                <a:gd name="connsiteY21" fmla="*/ 1352876 h 1832011"/>
                <a:gd name="connsiteX22" fmla="*/ 1406534 w 8482705"/>
                <a:gd name="connsiteY22" fmla="*/ 1426009 h 1832011"/>
                <a:gd name="connsiteX23" fmla="*/ 1098876 w 8482705"/>
                <a:gd name="connsiteY23" fmla="*/ 1414579 h 1832011"/>
                <a:gd name="connsiteX24" fmla="*/ 121753 w 8482705"/>
                <a:gd name="connsiteY24" fmla="*/ 1068426 h 1832011"/>
                <a:gd name="connsiteX25" fmla="*/ 15485 w 8482705"/>
                <a:gd name="connsiteY25" fmla="*/ 593524 h 1832011"/>
                <a:gd name="connsiteX26" fmla="*/ 180178 w 8482705"/>
                <a:gd name="connsiteY26" fmla="*/ 97254 h 1832011"/>
                <a:gd name="connsiteX27" fmla="*/ 279935 w 8482705"/>
                <a:gd name="connsiteY27" fmla="*/ 0 h 1832011"/>
                <a:gd name="connsiteX28" fmla="*/ 229244 w 8482705"/>
                <a:gd name="connsiteY28" fmla="*/ 1027864 h 1832011"/>
                <a:gd name="connsiteX29" fmla="*/ 2450474 w 8482705"/>
                <a:gd name="connsiteY29" fmla="*/ 1242177 h 1832011"/>
                <a:gd name="connsiteX30" fmla="*/ 2451081 w 8482705"/>
                <a:gd name="connsiteY30" fmla="*/ 1244522 h 1832011"/>
                <a:gd name="connsiteX31" fmla="*/ 2507584 w 8482705"/>
                <a:gd name="connsiteY31" fmla="*/ 1228880 h 1832011"/>
                <a:gd name="connsiteX32" fmla="*/ 3389677 w 8482705"/>
                <a:gd name="connsiteY32" fmla="*/ 1020725 h 1832011"/>
                <a:gd name="connsiteX33" fmla="*/ 4302548 w 8482705"/>
                <a:gd name="connsiteY33" fmla="*/ 1024880 h 1832011"/>
                <a:gd name="connsiteX34" fmla="*/ 4526760 w 8482705"/>
                <a:gd name="connsiteY34" fmla="*/ 1442676 h 1832011"/>
                <a:gd name="connsiteX35" fmla="*/ 4720759 w 8482705"/>
                <a:gd name="connsiteY35" fmla="*/ 1762727 h 1832011"/>
                <a:gd name="connsiteX36" fmla="*/ 5471225 w 8482705"/>
                <a:gd name="connsiteY36" fmla="*/ 1222969 h 1832011"/>
                <a:gd name="connsiteX37" fmla="*/ 5770437 w 8482705"/>
                <a:gd name="connsiteY37" fmla="*/ 911291 h 1832011"/>
                <a:gd name="connsiteX38" fmla="*/ 6702701 w 8482705"/>
                <a:gd name="connsiteY38" fmla="*/ 311945 h 1832011"/>
                <a:gd name="connsiteX0" fmla="*/ 6702701 w 8482705"/>
                <a:gd name="connsiteY0" fmla="*/ 311945 h 1832011"/>
                <a:gd name="connsiteX1" fmla="*/ 6715168 w 8482705"/>
                <a:gd name="connsiteY1" fmla="*/ 311945 h 1832011"/>
                <a:gd name="connsiteX2" fmla="*/ 7151366 w 8482705"/>
                <a:gd name="connsiteY2" fmla="*/ 887239 h 1832011"/>
                <a:gd name="connsiteX3" fmla="*/ 7310820 w 8482705"/>
                <a:gd name="connsiteY3" fmla="*/ 1211425 h 1832011"/>
                <a:gd name="connsiteX4" fmla="*/ 8438067 w 8482705"/>
                <a:gd name="connsiteY4" fmla="*/ 977767 h 1832011"/>
                <a:gd name="connsiteX5" fmla="*/ 8482705 w 8482705"/>
                <a:gd name="connsiteY5" fmla="*/ 1026357 h 1832011"/>
                <a:gd name="connsiteX6" fmla="*/ 7300662 w 8482705"/>
                <a:gd name="connsiteY6" fmla="*/ 1270990 h 1832011"/>
                <a:gd name="connsiteX7" fmla="*/ 7112270 w 8482705"/>
                <a:gd name="connsiteY7" fmla="*/ 911752 h 1832011"/>
                <a:gd name="connsiteX8" fmla="*/ 6714245 w 8482705"/>
                <a:gd name="connsiteY8" fmla="*/ 372434 h 1832011"/>
                <a:gd name="connsiteX9" fmla="*/ 6703163 w 8482705"/>
                <a:gd name="connsiteY9" fmla="*/ 372434 h 1832011"/>
                <a:gd name="connsiteX10" fmla="*/ 5814302 w 8482705"/>
                <a:gd name="connsiteY10" fmla="*/ 952848 h 1832011"/>
                <a:gd name="connsiteX11" fmla="*/ 5685937 w 8482705"/>
                <a:gd name="connsiteY11" fmla="*/ 1084445 h 1832011"/>
                <a:gd name="connsiteX12" fmla="*/ 5516015 w 8482705"/>
                <a:gd name="connsiteY12" fmla="*/ 1263602 h 1832011"/>
                <a:gd name="connsiteX13" fmla="*/ 5126763 w 8482705"/>
                <a:gd name="connsiteY13" fmla="*/ 1654239 h 1832011"/>
                <a:gd name="connsiteX14" fmla="*/ 4769372 w 8482705"/>
                <a:gd name="connsiteY14" fmla="*/ 1832011 h 1832011"/>
                <a:gd name="connsiteX15" fmla="*/ 4726430 w 8482705"/>
                <a:gd name="connsiteY15" fmla="*/ 1827855 h 1832011"/>
                <a:gd name="connsiteX16" fmla="*/ 4494634 w 8482705"/>
                <a:gd name="connsiteY16" fmla="*/ 1484317 h 1832011"/>
                <a:gd name="connsiteX17" fmla="*/ 4268841 w 8482705"/>
                <a:gd name="connsiteY17" fmla="*/ 1074748 h 1832011"/>
                <a:gd name="connsiteX18" fmla="*/ 3400758 w 8482705"/>
                <a:gd name="connsiteY18" fmla="*/ 1079828 h 1832011"/>
                <a:gd name="connsiteX19" fmla="*/ 2450025 w 8482705"/>
                <a:gd name="connsiteY19" fmla="*/ 1307006 h 1832011"/>
                <a:gd name="connsiteX20" fmla="*/ 2431688 w 8482705"/>
                <a:gd name="connsiteY20" fmla="*/ 1304778 h 1832011"/>
                <a:gd name="connsiteX21" fmla="*/ 2215429 w 8482705"/>
                <a:gd name="connsiteY21" fmla="*/ 1352876 h 1832011"/>
                <a:gd name="connsiteX22" fmla="*/ 1406534 w 8482705"/>
                <a:gd name="connsiteY22" fmla="*/ 1426009 h 1832011"/>
                <a:gd name="connsiteX23" fmla="*/ 1098876 w 8482705"/>
                <a:gd name="connsiteY23" fmla="*/ 1414579 h 1832011"/>
                <a:gd name="connsiteX24" fmla="*/ 121753 w 8482705"/>
                <a:gd name="connsiteY24" fmla="*/ 1068426 h 1832011"/>
                <a:gd name="connsiteX25" fmla="*/ 15485 w 8482705"/>
                <a:gd name="connsiteY25" fmla="*/ 593524 h 1832011"/>
                <a:gd name="connsiteX26" fmla="*/ 180178 w 8482705"/>
                <a:gd name="connsiteY26" fmla="*/ 97254 h 1832011"/>
                <a:gd name="connsiteX27" fmla="*/ 279935 w 8482705"/>
                <a:gd name="connsiteY27" fmla="*/ 0 h 1832011"/>
                <a:gd name="connsiteX28" fmla="*/ 229244 w 8482705"/>
                <a:gd name="connsiteY28" fmla="*/ 1027864 h 1832011"/>
                <a:gd name="connsiteX29" fmla="*/ 2450474 w 8482705"/>
                <a:gd name="connsiteY29" fmla="*/ 1242177 h 1832011"/>
                <a:gd name="connsiteX30" fmla="*/ 2451081 w 8482705"/>
                <a:gd name="connsiteY30" fmla="*/ 1244522 h 1832011"/>
                <a:gd name="connsiteX31" fmla="*/ 2507584 w 8482705"/>
                <a:gd name="connsiteY31" fmla="*/ 1228880 h 1832011"/>
                <a:gd name="connsiteX32" fmla="*/ 3389677 w 8482705"/>
                <a:gd name="connsiteY32" fmla="*/ 1020725 h 1832011"/>
                <a:gd name="connsiteX33" fmla="*/ 4302548 w 8482705"/>
                <a:gd name="connsiteY33" fmla="*/ 1024880 h 1832011"/>
                <a:gd name="connsiteX34" fmla="*/ 4526760 w 8482705"/>
                <a:gd name="connsiteY34" fmla="*/ 1442676 h 1832011"/>
                <a:gd name="connsiteX35" fmla="*/ 4720759 w 8482705"/>
                <a:gd name="connsiteY35" fmla="*/ 1762727 h 1832011"/>
                <a:gd name="connsiteX36" fmla="*/ 5471225 w 8482705"/>
                <a:gd name="connsiteY36" fmla="*/ 1222969 h 1832011"/>
                <a:gd name="connsiteX37" fmla="*/ 5770437 w 8482705"/>
                <a:gd name="connsiteY37" fmla="*/ 911291 h 1832011"/>
                <a:gd name="connsiteX38" fmla="*/ 6702701 w 8482705"/>
                <a:gd name="connsiteY38" fmla="*/ 311945 h 1832011"/>
                <a:gd name="connsiteX0" fmla="*/ 6702701 w 8482705"/>
                <a:gd name="connsiteY0" fmla="*/ 311945 h 1832011"/>
                <a:gd name="connsiteX1" fmla="*/ 6715168 w 8482705"/>
                <a:gd name="connsiteY1" fmla="*/ 311945 h 1832011"/>
                <a:gd name="connsiteX2" fmla="*/ 7151366 w 8482705"/>
                <a:gd name="connsiteY2" fmla="*/ 887239 h 1832011"/>
                <a:gd name="connsiteX3" fmla="*/ 7310820 w 8482705"/>
                <a:gd name="connsiteY3" fmla="*/ 1211425 h 1832011"/>
                <a:gd name="connsiteX4" fmla="*/ 8438067 w 8482705"/>
                <a:gd name="connsiteY4" fmla="*/ 977767 h 1832011"/>
                <a:gd name="connsiteX5" fmla="*/ 8482705 w 8482705"/>
                <a:gd name="connsiteY5" fmla="*/ 1026357 h 1832011"/>
                <a:gd name="connsiteX6" fmla="*/ 7300662 w 8482705"/>
                <a:gd name="connsiteY6" fmla="*/ 1270990 h 1832011"/>
                <a:gd name="connsiteX7" fmla="*/ 7112270 w 8482705"/>
                <a:gd name="connsiteY7" fmla="*/ 911752 h 1832011"/>
                <a:gd name="connsiteX8" fmla="*/ 6714245 w 8482705"/>
                <a:gd name="connsiteY8" fmla="*/ 372434 h 1832011"/>
                <a:gd name="connsiteX9" fmla="*/ 6703163 w 8482705"/>
                <a:gd name="connsiteY9" fmla="*/ 372434 h 1832011"/>
                <a:gd name="connsiteX10" fmla="*/ 5814302 w 8482705"/>
                <a:gd name="connsiteY10" fmla="*/ 952848 h 1832011"/>
                <a:gd name="connsiteX11" fmla="*/ 5685937 w 8482705"/>
                <a:gd name="connsiteY11" fmla="*/ 1084445 h 1832011"/>
                <a:gd name="connsiteX12" fmla="*/ 5516015 w 8482705"/>
                <a:gd name="connsiteY12" fmla="*/ 1263602 h 1832011"/>
                <a:gd name="connsiteX13" fmla="*/ 5126763 w 8482705"/>
                <a:gd name="connsiteY13" fmla="*/ 1654239 h 1832011"/>
                <a:gd name="connsiteX14" fmla="*/ 4769372 w 8482705"/>
                <a:gd name="connsiteY14" fmla="*/ 1832011 h 1832011"/>
                <a:gd name="connsiteX15" fmla="*/ 4726430 w 8482705"/>
                <a:gd name="connsiteY15" fmla="*/ 1827855 h 1832011"/>
                <a:gd name="connsiteX16" fmla="*/ 4494634 w 8482705"/>
                <a:gd name="connsiteY16" fmla="*/ 1484317 h 1832011"/>
                <a:gd name="connsiteX17" fmla="*/ 4268841 w 8482705"/>
                <a:gd name="connsiteY17" fmla="*/ 1074748 h 1832011"/>
                <a:gd name="connsiteX18" fmla="*/ 3400758 w 8482705"/>
                <a:gd name="connsiteY18" fmla="*/ 1079828 h 1832011"/>
                <a:gd name="connsiteX19" fmla="*/ 2450025 w 8482705"/>
                <a:gd name="connsiteY19" fmla="*/ 1307006 h 1832011"/>
                <a:gd name="connsiteX20" fmla="*/ 2431688 w 8482705"/>
                <a:gd name="connsiteY20" fmla="*/ 1304778 h 1832011"/>
                <a:gd name="connsiteX21" fmla="*/ 2215429 w 8482705"/>
                <a:gd name="connsiteY21" fmla="*/ 1352876 h 1832011"/>
                <a:gd name="connsiteX22" fmla="*/ 1406534 w 8482705"/>
                <a:gd name="connsiteY22" fmla="*/ 1426009 h 1832011"/>
                <a:gd name="connsiteX23" fmla="*/ 1098876 w 8482705"/>
                <a:gd name="connsiteY23" fmla="*/ 1414579 h 1832011"/>
                <a:gd name="connsiteX24" fmla="*/ 121753 w 8482705"/>
                <a:gd name="connsiteY24" fmla="*/ 1068426 h 1832011"/>
                <a:gd name="connsiteX25" fmla="*/ 15485 w 8482705"/>
                <a:gd name="connsiteY25" fmla="*/ 593524 h 1832011"/>
                <a:gd name="connsiteX26" fmla="*/ 180178 w 8482705"/>
                <a:gd name="connsiteY26" fmla="*/ 97254 h 1832011"/>
                <a:gd name="connsiteX27" fmla="*/ 279935 w 8482705"/>
                <a:gd name="connsiteY27" fmla="*/ 0 h 1832011"/>
                <a:gd name="connsiteX28" fmla="*/ 229244 w 8482705"/>
                <a:gd name="connsiteY28" fmla="*/ 1027864 h 1832011"/>
                <a:gd name="connsiteX29" fmla="*/ 2450474 w 8482705"/>
                <a:gd name="connsiteY29" fmla="*/ 1242177 h 1832011"/>
                <a:gd name="connsiteX30" fmla="*/ 2451081 w 8482705"/>
                <a:gd name="connsiteY30" fmla="*/ 1244522 h 1832011"/>
                <a:gd name="connsiteX31" fmla="*/ 2507584 w 8482705"/>
                <a:gd name="connsiteY31" fmla="*/ 1228880 h 1832011"/>
                <a:gd name="connsiteX32" fmla="*/ 3389677 w 8482705"/>
                <a:gd name="connsiteY32" fmla="*/ 1020725 h 1832011"/>
                <a:gd name="connsiteX33" fmla="*/ 4302548 w 8482705"/>
                <a:gd name="connsiteY33" fmla="*/ 1024880 h 1832011"/>
                <a:gd name="connsiteX34" fmla="*/ 4526760 w 8482705"/>
                <a:gd name="connsiteY34" fmla="*/ 1442676 h 1832011"/>
                <a:gd name="connsiteX35" fmla="*/ 4720759 w 8482705"/>
                <a:gd name="connsiteY35" fmla="*/ 1762727 h 1832011"/>
                <a:gd name="connsiteX36" fmla="*/ 5471225 w 8482705"/>
                <a:gd name="connsiteY36" fmla="*/ 1222969 h 1832011"/>
                <a:gd name="connsiteX37" fmla="*/ 5770437 w 8482705"/>
                <a:gd name="connsiteY37" fmla="*/ 911291 h 1832011"/>
                <a:gd name="connsiteX38" fmla="*/ 6702701 w 8482705"/>
                <a:gd name="connsiteY38" fmla="*/ 311945 h 1832011"/>
                <a:gd name="connsiteX0" fmla="*/ 6702701 w 8482705"/>
                <a:gd name="connsiteY0" fmla="*/ 214691 h 1734757"/>
                <a:gd name="connsiteX1" fmla="*/ 6715168 w 8482705"/>
                <a:gd name="connsiteY1" fmla="*/ 214691 h 1734757"/>
                <a:gd name="connsiteX2" fmla="*/ 7151366 w 8482705"/>
                <a:gd name="connsiteY2" fmla="*/ 789985 h 1734757"/>
                <a:gd name="connsiteX3" fmla="*/ 7310820 w 8482705"/>
                <a:gd name="connsiteY3" fmla="*/ 1114171 h 1734757"/>
                <a:gd name="connsiteX4" fmla="*/ 8438067 w 8482705"/>
                <a:gd name="connsiteY4" fmla="*/ 880513 h 1734757"/>
                <a:gd name="connsiteX5" fmla="*/ 8482705 w 8482705"/>
                <a:gd name="connsiteY5" fmla="*/ 929103 h 1734757"/>
                <a:gd name="connsiteX6" fmla="*/ 7300662 w 8482705"/>
                <a:gd name="connsiteY6" fmla="*/ 1173736 h 1734757"/>
                <a:gd name="connsiteX7" fmla="*/ 7112270 w 8482705"/>
                <a:gd name="connsiteY7" fmla="*/ 814498 h 1734757"/>
                <a:gd name="connsiteX8" fmla="*/ 6714245 w 8482705"/>
                <a:gd name="connsiteY8" fmla="*/ 275180 h 1734757"/>
                <a:gd name="connsiteX9" fmla="*/ 6703163 w 8482705"/>
                <a:gd name="connsiteY9" fmla="*/ 275180 h 1734757"/>
                <a:gd name="connsiteX10" fmla="*/ 5814302 w 8482705"/>
                <a:gd name="connsiteY10" fmla="*/ 855594 h 1734757"/>
                <a:gd name="connsiteX11" fmla="*/ 5685937 w 8482705"/>
                <a:gd name="connsiteY11" fmla="*/ 987191 h 1734757"/>
                <a:gd name="connsiteX12" fmla="*/ 5516015 w 8482705"/>
                <a:gd name="connsiteY12" fmla="*/ 1166348 h 1734757"/>
                <a:gd name="connsiteX13" fmla="*/ 5126763 w 8482705"/>
                <a:gd name="connsiteY13" fmla="*/ 1556985 h 1734757"/>
                <a:gd name="connsiteX14" fmla="*/ 4769372 w 8482705"/>
                <a:gd name="connsiteY14" fmla="*/ 1734757 h 1734757"/>
                <a:gd name="connsiteX15" fmla="*/ 4726430 w 8482705"/>
                <a:gd name="connsiteY15" fmla="*/ 1730601 h 1734757"/>
                <a:gd name="connsiteX16" fmla="*/ 4494634 w 8482705"/>
                <a:gd name="connsiteY16" fmla="*/ 1387063 h 1734757"/>
                <a:gd name="connsiteX17" fmla="*/ 4268841 w 8482705"/>
                <a:gd name="connsiteY17" fmla="*/ 977494 h 1734757"/>
                <a:gd name="connsiteX18" fmla="*/ 3400758 w 8482705"/>
                <a:gd name="connsiteY18" fmla="*/ 982574 h 1734757"/>
                <a:gd name="connsiteX19" fmla="*/ 2450025 w 8482705"/>
                <a:gd name="connsiteY19" fmla="*/ 1209752 h 1734757"/>
                <a:gd name="connsiteX20" fmla="*/ 2431688 w 8482705"/>
                <a:gd name="connsiteY20" fmla="*/ 1207524 h 1734757"/>
                <a:gd name="connsiteX21" fmla="*/ 2215429 w 8482705"/>
                <a:gd name="connsiteY21" fmla="*/ 1255622 h 1734757"/>
                <a:gd name="connsiteX22" fmla="*/ 1406534 w 8482705"/>
                <a:gd name="connsiteY22" fmla="*/ 1328755 h 1734757"/>
                <a:gd name="connsiteX23" fmla="*/ 1098876 w 8482705"/>
                <a:gd name="connsiteY23" fmla="*/ 1317325 h 1734757"/>
                <a:gd name="connsiteX24" fmla="*/ 121753 w 8482705"/>
                <a:gd name="connsiteY24" fmla="*/ 971172 h 1734757"/>
                <a:gd name="connsiteX25" fmla="*/ 15485 w 8482705"/>
                <a:gd name="connsiteY25" fmla="*/ 496270 h 1734757"/>
                <a:gd name="connsiteX26" fmla="*/ 180178 w 8482705"/>
                <a:gd name="connsiteY26" fmla="*/ 0 h 1734757"/>
                <a:gd name="connsiteX27" fmla="*/ 254175 w 8482705"/>
                <a:gd name="connsiteY27" fmla="*/ 55572 h 1734757"/>
                <a:gd name="connsiteX28" fmla="*/ 229244 w 8482705"/>
                <a:gd name="connsiteY28" fmla="*/ 930610 h 1734757"/>
                <a:gd name="connsiteX29" fmla="*/ 2450474 w 8482705"/>
                <a:gd name="connsiteY29" fmla="*/ 1144923 h 1734757"/>
                <a:gd name="connsiteX30" fmla="*/ 2451081 w 8482705"/>
                <a:gd name="connsiteY30" fmla="*/ 1147268 h 1734757"/>
                <a:gd name="connsiteX31" fmla="*/ 2507584 w 8482705"/>
                <a:gd name="connsiteY31" fmla="*/ 1131626 h 1734757"/>
                <a:gd name="connsiteX32" fmla="*/ 3389677 w 8482705"/>
                <a:gd name="connsiteY32" fmla="*/ 923471 h 1734757"/>
                <a:gd name="connsiteX33" fmla="*/ 4302548 w 8482705"/>
                <a:gd name="connsiteY33" fmla="*/ 927626 h 1734757"/>
                <a:gd name="connsiteX34" fmla="*/ 4526760 w 8482705"/>
                <a:gd name="connsiteY34" fmla="*/ 1345422 h 1734757"/>
                <a:gd name="connsiteX35" fmla="*/ 4720759 w 8482705"/>
                <a:gd name="connsiteY35" fmla="*/ 1665473 h 1734757"/>
                <a:gd name="connsiteX36" fmla="*/ 5471225 w 8482705"/>
                <a:gd name="connsiteY36" fmla="*/ 1125715 h 1734757"/>
                <a:gd name="connsiteX37" fmla="*/ 5770437 w 8482705"/>
                <a:gd name="connsiteY37" fmla="*/ 814037 h 1734757"/>
                <a:gd name="connsiteX38" fmla="*/ 6702701 w 8482705"/>
                <a:gd name="connsiteY38" fmla="*/ 214691 h 1734757"/>
                <a:gd name="connsiteX0" fmla="*/ 6702701 w 8482705"/>
                <a:gd name="connsiteY0" fmla="*/ 214691 h 1734757"/>
                <a:gd name="connsiteX1" fmla="*/ 6715168 w 8482705"/>
                <a:gd name="connsiteY1" fmla="*/ 214691 h 1734757"/>
                <a:gd name="connsiteX2" fmla="*/ 7151366 w 8482705"/>
                <a:gd name="connsiteY2" fmla="*/ 789985 h 1734757"/>
                <a:gd name="connsiteX3" fmla="*/ 7310820 w 8482705"/>
                <a:gd name="connsiteY3" fmla="*/ 1114171 h 1734757"/>
                <a:gd name="connsiteX4" fmla="*/ 8438067 w 8482705"/>
                <a:gd name="connsiteY4" fmla="*/ 880513 h 1734757"/>
                <a:gd name="connsiteX5" fmla="*/ 8482705 w 8482705"/>
                <a:gd name="connsiteY5" fmla="*/ 929103 h 1734757"/>
                <a:gd name="connsiteX6" fmla="*/ 7300662 w 8482705"/>
                <a:gd name="connsiteY6" fmla="*/ 1173736 h 1734757"/>
                <a:gd name="connsiteX7" fmla="*/ 7112270 w 8482705"/>
                <a:gd name="connsiteY7" fmla="*/ 814498 h 1734757"/>
                <a:gd name="connsiteX8" fmla="*/ 6714245 w 8482705"/>
                <a:gd name="connsiteY8" fmla="*/ 275180 h 1734757"/>
                <a:gd name="connsiteX9" fmla="*/ 6703163 w 8482705"/>
                <a:gd name="connsiteY9" fmla="*/ 275180 h 1734757"/>
                <a:gd name="connsiteX10" fmla="*/ 5814302 w 8482705"/>
                <a:gd name="connsiteY10" fmla="*/ 855594 h 1734757"/>
                <a:gd name="connsiteX11" fmla="*/ 5685937 w 8482705"/>
                <a:gd name="connsiteY11" fmla="*/ 987191 h 1734757"/>
                <a:gd name="connsiteX12" fmla="*/ 5516015 w 8482705"/>
                <a:gd name="connsiteY12" fmla="*/ 1166348 h 1734757"/>
                <a:gd name="connsiteX13" fmla="*/ 5126763 w 8482705"/>
                <a:gd name="connsiteY13" fmla="*/ 1556985 h 1734757"/>
                <a:gd name="connsiteX14" fmla="*/ 4769372 w 8482705"/>
                <a:gd name="connsiteY14" fmla="*/ 1734757 h 1734757"/>
                <a:gd name="connsiteX15" fmla="*/ 4726430 w 8482705"/>
                <a:gd name="connsiteY15" fmla="*/ 1730601 h 1734757"/>
                <a:gd name="connsiteX16" fmla="*/ 4494634 w 8482705"/>
                <a:gd name="connsiteY16" fmla="*/ 1387063 h 1734757"/>
                <a:gd name="connsiteX17" fmla="*/ 4268841 w 8482705"/>
                <a:gd name="connsiteY17" fmla="*/ 977494 h 1734757"/>
                <a:gd name="connsiteX18" fmla="*/ 3400758 w 8482705"/>
                <a:gd name="connsiteY18" fmla="*/ 982574 h 1734757"/>
                <a:gd name="connsiteX19" fmla="*/ 2450025 w 8482705"/>
                <a:gd name="connsiteY19" fmla="*/ 1209752 h 1734757"/>
                <a:gd name="connsiteX20" fmla="*/ 2431688 w 8482705"/>
                <a:gd name="connsiteY20" fmla="*/ 1207524 h 1734757"/>
                <a:gd name="connsiteX21" fmla="*/ 2215429 w 8482705"/>
                <a:gd name="connsiteY21" fmla="*/ 1255622 h 1734757"/>
                <a:gd name="connsiteX22" fmla="*/ 1406534 w 8482705"/>
                <a:gd name="connsiteY22" fmla="*/ 1328755 h 1734757"/>
                <a:gd name="connsiteX23" fmla="*/ 1098876 w 8482705"/>
                <a:gd name="connsiteY23" fmla="*/ 1317325 h 1734757"/>
                <a:gd name="connsiteX24" fmla="*/ 121753 w 8482705"/>
                <a:gd name="connsiteY24" fmla="*/ 971172 h 1734757"/>
                <a:gd name="connsiteX25" fmla="*/ 15485 w 8482705"/>
                <a:gd name="connsiteY25" fmla="*/ 496270 h 1734757"/>
                <a:gd name="connsiteX26" fmla="*/ 180178 w 8482705"/>
                <a:gd name="connsiteY26" fmla="*/ 0 h 1734757"/>
                <a:gd name="connsiteX27" fmla="*/ 254175 w 8482705"/>
                <a:gd name="connsiteY27" fmla="*/ 55572 h 1734757"/>
                <a:gd name="connsiteX28" fmla="*/ 229244 w 8482705"/>
                <a:gd name="connsiteY28" fmla="*/ 930610 h 1734757"/>
                <a:gd name="connsiteX29" fmla="*/ 2450474 w 8482705"/>
                <a:gd name="connsiteY29" fmla="*/ 1144923 h 1734757"/>
                <a:gd name="connsiteX30" fmla="*/ 2451081 w 8482705"/>
                <a:gd name="connsiteY30" fmla="*/ 1147268 h 1734757"/>
                <a:gd name="connsiteX31" fmla="*/ 2507584 w 8482705"/>
                <a:gd name="connsiteY31" fmla="*/ 1131626 h 1734757"/>
                <a:gd name="connsiteX32" fmla="*/ 3389677 w 8482705"/>
                <a:gd name="connsiteY32" fmla="*/ 923471 h 1734757"/>
                <a:gd name="connsiteX33" fmla="*/ 4302548 w 8482705"/>
                <a:gd name="connsiteY33" fmla="*/ 927626 h 1734757"/>
                <a:gd name="connsiteX34" fmla="*/ 4526760 w 8482705"/>
                <a:gd name="connsiteY34" fmla="*/ 1345422 h 1734757"/>
                <a:gd name="connsiteX35" fmla="*/ 4720759 w 8482705"/>
                <a:gd name="connsiteY35" fmla="*/ 1665473 h 1734757"/>
                <a:gd name="connsiteX36" fmla="*/ 5471225 w 8482705"/>
                <a:gd name="connsiteY36" fmla="*/ 1125715 h 1734757"/>
                <a:gd name="connsiteX37" fmla="*/ 5770437 w 8482705"/>
                <a:gd name="connsiteY37" fmla="*/ 814037 h 1734757"/>
                <a:gd name="connsiteX38" fmla="*/ 6702701 w 8482705"/>
                <a:gd name="connsiteY38" fmla="*/ 214691 h 1734757"/>
                <a:gd name="connsiteX0" fmla="*/ 6702701 w 8482705"/>
                <a:gd name="connsiteY0" fmla="*/ 214691 h 1734757"/>
                <a:gd name="connsiteX1" fmla="*/ 6715168 w 8482705"/>
                <a:gd name="connsiteY1" fmla="*/ 214691 h 1734757"/>
                <a:gd name="connsiteX2" fmla="*/ 7151366 w 8482705"/>
                <a:gd name="connsiteY2" fmla="*/ 789985 h 1734757"/>
                <a:gd name="connsiteX3" fmla="*/ 7310820 w 8482705"/>
                <a:gd name="connsiteY3" fmla="*/ 1114171 h 1734757"/>
                <a:gd name="connsiteX4" fmla="*/ 8438067 w 8482705"/>
                <a:gd name="connsiteY4" fmla="*/ 880513 h 1734757"/>
                <a:gd name="connsiteX5" fmla="*/ 8482705 w 8482705"/>
                <a:gd name="connsiteY5" fmla="*/ 929103 h 1734757"/>
                <a:gd name="connsiteX6" fmla="*/ 7300662 w 8482705"/>
                <a:gd name="connsiteY6" fmla="*/ 1173736 h 1734757"/>
                <a:gd name="connsiteX7" fmla="*/ 7112270 w 8482705"/>
                <a:gd name="connsiteY7" fmla="*/ 814498 h 1734757"/>
                <a:gd name="connsiteX8" fmla="*/ 6714245 w 8482705"/>
                <a:gd name="connsiteY8" fmla="*/ 275180 h 1734757"/>
                <a:gd name="connsiteX9" fmla="*/ 6703163 w 8482705"/>
                <a:gd name="connsiteY9" fmla="*/ 275180 h 1734757"/>
                <a:gd name="connsiteX10" fmla="*/ 5814302 w 8482705"/>
                <a:gd name="connsiteY10" fmla="*/ 855594 h 1734757"/>
                <a:gd name="connsiteX11" fmla="*/ 5685937 w 8482705"/>
                <a:gd name="connsiteY11" fmla="*/ 987191 h 1734757"/>
                <a:gd name="connsiteX12" fmla="*/ 5516015 w 8482705"/>
                <a:gd name="connsiteY12" fmla="*/ 1166348 h 1734757"/>
                <a:gd name="connsiteX13" fmla="*/ 5126763 w 8482705"/>
                <a:gd name="connsiteY13" fmla="*/ 1556985 h 1734757"/>
                <a:gd name="connsiteX14" fmla="*/ 4769372 w 8482705"/>
                <a:gd name="connsiteY14" fmla="*/ 1734757 h 1734757"/>
                <a:gd name="connsiteX15" fmla="*/ 4726430 w 8482705"/>
                <a:gd name="connsiteY15" fmla="*/ 1730601 h 1734757"/>
                <a:gd name="connsiteX16" fmla="*/ 4494634 w 8482705"/>
                <a:gd name="connsiteY16" fmla="*/ 1387063 h 1734757"/>
                <a:gd name="connsiteX17" fmla="*/ 4268841 w 8482705"/>
                <a:gd name="connsiteY17" fmla="*/ 977494 h 1734757"/>
                <a:gd name="connsiteX18" fmla="*/ 3400758 w 8482705"/>
                <a:gd name="connsiteY18" fmla="*/ 982574 h 1734757"/>
                <a:gd name="connsiteX19" fmla="*/ 2450025 w 8482705"/>
                <a:gd name="connsiteY19" fmla="*/ 1209752 h 1734757"/>
                <a:gd name="connsiteX20" fmla="*/ 2431688 w 8482705"/>
                <a:gd name="connsiteY20" fmla="*/ 1207524 h 1734757"/>
                <a:gd name="connsiteX21" fmla="*/ 2215429 w 8482705"/>
                <a:gd name="connsiteY21" fmla="*/ 1255622 h 1734757"/>
                <a:gd name="connsiteX22" fmla="*/ 1406534 w 8482705"/>
                <a:gd name="connsiteY22" fmla="*/ 1328755 h 1734757"/>
                <a:gd name="connsiteX23" fmla="*/ 1098876 w 8482705"/>
                <a:gd name="connsiteY23" fmla="*/ 1317325 h 1734757"/>
                <a:gd name="connsiteX24" fmla="*/ 121753 w 8482705"/>
                <a:gd name="connsiteY24" fmla="*/ 971172 h 1734757"/>
                <a:gd name="connsiteX25" fmla="*/ 15485 w 8482705"/>
                <a:gd name="connsiteY25" fmla="*/ 496270 h 1734757"/>
                <a:gd name="connsiteX26" fmla="*/ 180178 w 8482705"/>
                <a:gd name="connsiteY26" fmla="*/ 0 h 1734757"/>
                <a:gd name="connsiteX27" fmla="*/ 254175 w 8482705"/>
                <a:gd name="connsiteY27" fmla="*/ 55572 h 1734757"/>
                <a:gd name="connsiteX28" fmla="*/ 229244 w 8482705"/>
                <a:gd name="connsiteY28" fmla="*/ 930610 h 1734757"/>
                <a:gd name="connsiteX29" fmla="*/ 2450474 w 8482705"/>
                <a:gd name="connsiteY29" fmla="*/ 1144923 h 1734757"/>
                <a:gd name="connsiteX30" fmla="*/ 2451081 w 8482705"/>
                <a:gd name="connsiteY30" fmla="*/ 1147268 h 1734757"/>
                <a:gd name="connsiteX31" fmla="*/ 2507584 w 8482705"/>
                <a:gd name="connsiteY31" fmla="*/ 1131626 h 1734757"/>
                <a:gd name="connsiteX32" fmla="*/ 3389677 w 8482705"/>
                <a:gd name="connsiteY32" fmla="*/ 923471 h 1734757"/>
                <a:gd name="connsiteX33" fmla="*/ 4302548 w 8482705"/>
                <a:gd name="connsiteY33" fmla="*/ 927626 h 1734757"/>
                <a:gd name="connsiteX34" fmla="*/ 4526760 w 8482705"/>
                <a:gd name="connsiteY34" fmla="*/ 1345422 h 1734757"/>
                <a:gd name="connsiteX35" fmla="*/ 4720759 w 8482705"/>
                <a:gd name="connsiteY35" fmla="*/ 1665473 h 1734757"/>
                <a:gd name="connsiteX36" fmla="*/ 5471225 w 8482705"/>
                <a:gd name="connsiteY36" fmla="*/ 1125715 h 1734757"/>
                <a:gd name="connsiteX37" fmla="*/ 5770437 w 8482705"/>
                <a:gd name="connsiteY37" fmla="*/ 814037 h 1734757"/>
                <a:gd name="connsiteX38" fmla="*/ 6702701 w 8482705"/>
                <a:gd name="connsiteY38" fmla="*/ 214691 h 1734757"/>
                <a:gd name="connsiteX0" fmla="*/ 6702701 w 8482705"/>
                <a:gd name="connsiteY0" fmla="*/ 214691 h 1734757"/>
                <a:gd name="connsiteX1" fmla="*/ 6715168 w 8482705"/>
                <a:gd name="connsiteY1" fmla="*/ 214691 h 1734757"/>
                <a:gd name="connsiteX2" fmla="*/ 7151366 w 8482705"/>
                <a:gd name="connsiteY2" fmla="*/ 789985 h 1734757"/>
                <a:gd name="connsiteX3" fmla="*/ 7310820 w 8482705"/>
                <a:gd name="connsiteY3" fmla="*/ 1114171 h 1734757"/>
                <a:gd name="connsiteX4" fmla="*/ 8438067 w 8482705"/>
                <a:gd name="connsiteY4" fmla="*/ 880513 h 1734757"/>
                <a:gd name="connsiteX5" fmla="*/ 8482705 w 8482705"/>
                <a:gd name="connsiteY5" fmla="*/ 929103 h 1734757"/>
                <a:gd name="connsiteX6" fmla="*/ 7300662 w 8482705"/>
                <a:gd name="connsiteY6" fmla="*/ 1173736 h 1734757"/>
                <a:gd name="connsiteX7" fmla="*/ 7112270 w 8482705"/>
                <a:gd name="connsiteY7" fmla="*/ 814498 h 1734757"/>
                <a:gd name="connsiteX8" fmla="*/ 6714245 w 8482705"/>
                <a:gd name="connsiteY8" fmla="*/ 275180 h 1734757"/>
                <a:gd name="connsiteX9" fmla="*/ 6703163 w 8482705"/>
                <a:gd name="connsiteY9" fmla="*/ 275180 h 1734757"/>
                <a:gd name="connsiteX10" fmla="*/ 5814302 w 8482705"/>
                <a:gd name="connsiteY10" fmla="*/ 855594 h 1734757"/>
                <a:gd name="connsiteX11" fmla="*/ 5685937 w 8482705"/>
                <a:gd name="connsiteY11" fmla="*/ 987191 h 1734757"/>
                <a:gd name="connsiteX12" fmla="*/ 5516015 w 8482705"/>
                <a:gd name="connsiteY12" fmla="*/ 1166348 h 1734757"/>
                <a:gd name="connsiteX13" fmla="*/ 5126763 w 8482705"/>
                <a:gd name="connsiteY13" fmla="*/ 1556985 h 1734757"/>
                <a:gd name="connsiteX14" fmla="*/ 4769372 w 8482705"/>
                <a:gd name="connsiteY14" fmla="*/ 1734757 h 1734757"/>
                <a:gd name="connsiteX15" fmla="*/ 4726430 w 8482705"/>
                <a:gd name="connsiteY15" fmla="*/ 1730601 h 1734757"/>
                <a:gd name="connsiteX16" fmla="*/ 4494634 w 8482705"/>
                <a:gd name="connsiteY16" fmla="*/ 1387063 h 1734757"/>
                <a:gd name="connsiteX17" fmla="*/ 4268841 w 8482705"/>
                <a:gd name="connsiteY17" fmla="*/ 977494 h 1734757"/>
                <a:gd name="connsiteX18" fmla="*/ 3400758 w 8482705"/>
                <a:gd name="connsiteY18" fmla="*/ 982574 h 1734757"/>
                <a:gd name="connsiteX19" fmla="*/ 2450025 w 8482705"/>
                <a:gd name="connsiteY19" fmla="*/ 1209752 h 1734757"/>
                <a:gd name="connsiteX20" fmla="*/ 2431688 w 8482705"/>
                <a:gd name="connsiteY20" fmla="*/ 1207524 h 1734757"/>
                <a:gd name="connsiteX21" fmla="*/ 2215429 w 8482705"/>
                <a:gd name="connsiteY21" fmla="*/ 1255622 h 1734757"/>
                <a:gd name="connsiteX22" fmla="*/ 1406534 w 8482705"/>
                <a:gd name="connsiteY22" fmla="*/ 1328755 h 1734757"/>
                <a:gd name="connsiteX23" fmla="*/ 1098876 w 8482705"/>
                <a:gd name="connsiteY23" fmla="*/ 1317325 h 1734757"/>
                <a:gd name="connsiteX24" fmla="*/ 121753 w 8482705"/>
                <a:gd name="connsiteY24" fmla="*/ 971172 h 1734757"/>
                <a:gd name="connsiteX25" fmla="*/ 15485 w 8482705"/>
                <a:gd name="connsiteY25" fmla="*/ 496270 h 1734757"/>
                <a:gd name="connsiteX26" fmla="*/ 180178 w 8482705"/>
                <a:gd name="connsiteY26" fmla="*/ 0 h 1734757"/>
                <a:gd name="connsiteX27" fmla="*/ 254175 w 8482705"/>
                <a:gd name="connsiteY27" fmla="*/ 55572 h 1734757"/>
                <a:gd name="connsiteX28" fmla="*/ 229244 w 8482705"/>
                <a:gd name="connsiteY28" fmla="*/ 930610 h 1734757"/>
                <a:gd name="connsiteX29" fmla="*/ 2450474 w 8482705"/>
                <a:gd name="connsiteY29" fmla="*/ 1144923 h 1734757"/>
                <a:gd name="connsiteX30" fmla="*/ 2451081 w 8482705"/>
                <a:gd name="connsiteY30" fmla="*/ 1147268 h 1734757"/>
                <a:gd name="connsiteX31" fmla="*/ 2507584 w 8482705"/>
                <a:gd name="connsiteY31" fmla="*/ 1131626 h 1734757"/>
                <a:gd name="connsiteX32" fmla="*/ 3389677 w 8482705"/>
                <a:gd name="connsiteY32" fmla="*/ 923471 h 1734757"/>
                <a:gd name="connsiteX33" fmla="*/ 4302548 w 8482705"/>
                <a:gd name="connsiteY33" fmla="*/ 927626 h 1734757"/>
                <a:gd name="connsiteX34" fmla="*/ 4526760 w 8482705"/>
                <a:gd name="connsiteY34" fmla="*/ 1345422 h 1734757"/>
                <a:gd name="connsiteX35" fmla="*/ 4720759 w 8482705"/>
                <a:gd name="connsiteY35" fmla="*/ 1665473 h 1734757"/>
                <a:gd name="connsiteX36" fmla="*/ 5471225 w 8482705"/>
                <a:gd name="connsiteY36" fmla="*/ 1125715 h 1734757"/>
                <a:gd name="connsiteX37" fmla="*/ 5770437 w 8482705"/>
                <a:gd name="connsiteY37" fmla="*/ 814037 h 1734757"/>
                <a:gd name="connsiteX38" fmla="*/ 6702701 w 8482705"/>
                <a:gd name="connsiteY38" fmla="*/ 214691 h 1734757"/>
                <a:gd name="connsiteX0" fmla="*/ 6702701 w 8482705"/>
                <a:gd name="connsiteY0" fmla="*/ 214691 h 1734757"/>
                <a:gd name="connsiteX1" fmla="*/ 6715168 w 8482705"/>
                <a:gd name="connsiteY1" fmla="*/ 214691 h 1734757"/>
                <a:gd name="connsiteX2" fmla="*/ 7151366 w 8482705"/>
                <a:gd name="connsiteY2" fmla="*/ 789985 h 1734757"/>
                <a:gd name="connsiteX3" fmla="*/ 7310820 w 8482705"/>
                <a:gd name="connsiteY3" fmla="*/ 1114171 h 1734757"/>
                <a:gd name="connsiteX4" fmla="*/ 8438067 w 8482705"/>
                <a:gd name="connsiteY4" fmla="*/ 880513 h 1734757"/>
                <a:gd name="connsiteX5" fmla="*/ 8482705 w 8482705"/>
                <a:gd name="connsiteY5" fmla="*/ 929103 h 1734757"/>
                <a:gd name="connsiteX6" fmla="*/ 7300662 w 8482705"/>
                <a:gd name="connsiteY6" fmla="*/ 1173736 h 1734757"/>
                <a:gd name="connsiteX7" fmla="*/ 7112270 w 8482705"/>
                <a:gd name="connsiteY7" fmla="*/ 814498 h 1734757"/>
                <a:gd name="connsiteX8" fmla="*/ 6714245 w 8482705"/>
                <a:gd name="connsiteY8" fmla="*/ 275180 h 1734757"/>
                <a:gd name="connsiteX9" fmla="*/ 6703163 w 8482705"/>
                <a:gd name="connsiteY9" fmla="*/ 275180 h 1734757"/>
                <a:gd name="connsiteX10" fmla="*/ 5814302 w 8482705"/>
                <a:gd name="connsiteY10" fmla="*/ 855594 h 1734757"/>
                <a:gd name="connsiteX11" fmla="*/ 5685937 w 8482705"/>
                <a:gd name="connsiteY11" fmla="*/ 987191 h 1734757"/>
                <a:gd name="connsiteX12" fmla="*/ 5516015 w 8482705"/>
                <a:gd name="connsiteY12" fmla="*/ 1166348 h 1734757"/>
                <a:gd name="connsiteX13" fmla="*/ 5126763 w 8482705"/>
                <a:gd name="connsiteY13" fmla="*/ 1556985 h 1734757"/>
                <a:gd name="connsiteX14" fmla="*/ 4769372 w 8482705"/>
                <a:gd name="connsiteY14" fmla="*/ 1734757 h 1734757"/>
                <a:gd name="connsiteX15" fmla="*/ 4726430 w 8482705"/>
                <a:gd name="connsiteY15" fmla="*/ 1730601 h 1734757"/>
                <a:gd name="connsiteX16" fmla="*/ 4494634 w 8482705"/>
                <a:gd name="connsiteY16" fmla="*/ 1387063 h 1734757"/>
                <a:gd name="connsiteX17" fmla="*/ 4268841 w 8482705"/>
                <a:gd name="connsiteY17" fmla="*/ 977494 h 1734757"/>
                <a:gd name="connsiteX18" fmla="*/ 3400758 w 8482705"/>
                <a:gd name="connsiteY18" fmla="*/ 982574 h 1734757"/>
                <a:gd name="connsiteX19" fmla="*/ 2450025 w 8482705"/>
                <a:gd name="connsiteY19" fmla="*/ 1209752 h 1734757"/>
                <a:gd name="connsiteX20" fmla="*/ 2431688 w 8482705"/>
                <a:gd name="connsiteY20" fmla="*/ 1207524 h 1734757"/>
                <a:gd name="connsiteX21" fmla="*/ 2215429 w 8482705"/>
                <a:gd name="connsiteY21" fmla="*/ 1255622 h 1734757"/>
                <a:gd name="connsiteX22" fmla="*/ 1406534 w 8482705"/>
                <a:gd name="connsiteY22" fmla="*/ 1328755 h 1734757"/>
                <a:gd name="connsiteX23" fmla="*/ 1098876 w 8482705"/>
                <a:gd name="connsiteY23" fmla="*/ 1317325 h 1734757"/>
                <a:gd name="connsiteX24" fmla="*/ 121753 w 8482705"/>
                <a:gd name="connsiteY24" fmla="*/ 971172 h 1734757"/>
                <a:gd name="connsiteX25" fmla="*/ 15485 w 8482705"/>
                <a:gd name="connsiteY25" fmla="*/ 496270 h 1734757"/>
                <a:gd name="connsiteX26" fmla="*/ 180178 w 8482705"/>
                <a:gd name="connsiteY26" fmla="*/ 0 h 1734757"/>
                <a:gd name="connsiteX27" fmla="*/ 254175 w 8482705"/>
                <a:gd name="connsiteY27" fmla="*/ 55572 h 1734757"/>
                <a:gd name="connsiteX28" fmla="*/ 229244 w 8482705"/>
                <a:gd name="connsiteY28" fmla="*/ 930610 h 1734757"/>
                <a:gd name="connsiteX29" fmla="*/ 2450474 w 8482705"/>
                <a:gd name="connsiteY29" fmla="*/ 1144923 h 1734757"/>
                <a:gd name="connsiteX30" fmla="*/ 2451081 w 8482705"/>
                <a:gd name="connsiteY30" fmla="*/ 1147268 h 1734757"/>
                <a:gd name="connsiteX31" fmla="*/ 2507584 w 8482705"/>
                <a:gd name="connsiteY31" fmla="*/ 1131626 h 1734757"/>
                <a:gd name="connsiteX32" fmla="*/ 3389677 w 8482705"/>
                <a:gd name="connsiteY32" fmla="*/ 923471 h 1734757"/>
                <a:gd name="connsiteX33" fmla="*/ 4302548 w 8482705"/>
                <a:gd name="connsiteY33" fmla="*/ 927626 h 1734757"/>
                <a:gd name="connsiteX34" fmla="*/ 4526760 w 8482705"/>
                <a:gd name="connsiteY34" fmla="*/ 1345422 h 1734757"/>
                <a:gd name="connsiteX35" fmla="*/ 4720759 w 8482705"/>
                <a:gd name="connsiteY35" fmla="*/ 1665473 h 1734757"/>
                <a:gd name="connsiteX36" fmla="*/ 5471225 w 8482705"/>
                <a:gd name="connsiteY36" fmla="*/ 1125715 h 1734757"/>
                <a:gd name="connsiteX37" fmla="*/ 5770437 w 8482705"/>
                <a:gd name="connsiteY37" fmla="*/ 814037 h 1734757"/>
                <a:gd name="connsiteX38" fmla="*/ 6702701 w 8482705"/>
                <a:gd name="connsiteY38" fmla="*/ 214691 h 1734757"/>
                <a:gd name="connsiteX0" fmla="*/ 6694989 w 8474993"/>
                <a:gd name="connsiteY0" fmla="*/ 214691 h 1734757"/>
                <a:gd name="connsiteX1" fmla="*/ 6707456 w 8474993"/>
                <a:gd name="connsiteY1" fmla="*/ 214691 h 1734757"/>
                <a:gd name="connsiteX2" fmla="*/ 7143654 w 8474993"/>
                <a:gd name="connsiteY2" fmla="*/ 789985 h 1734757"/>
                <a:gd name="connsiteX3" fmla="*/ 7303108 w 8474993"/>
                <a:gd name="connsiteY3" fmla="*/ 1114171 h 1734757"/>
                <a:gd name="connsiteX4" fmla="*/ 8430355 w 8474993"/>
                <a:gd name="connsiteY4" fmla="*/ 880513 h 1734757"/>
                <a:gd name="connsiteX5" fmla="*/ 8474993 w 8474993"/>
                <a:gd name="connsiteY5" fmla="*/ 929103 h 1734757"/>
                <a:gd name="connsiteX6" fmla="*/ 7292950 w 8474993"/>
                <a:gd name="connsiteY6" fmla="*/ 1173736 h 1734757"/>
                <a:gd name="connsiteX7" fmla="*/ 7104558 w 8474993"/>
                <a:gd name="connsiteY7" fmla="*/ 814498 h 1734757"/>
                <a:gd name="connsiteX8" fmla="*/ 6706533 w 8474993"/>
                <a:gd name="connsiteY8" fmla="*/ 275180 h 1734757"/>
                <a:gd name="connsiteX9" fmla="*/ 6695451 w 8474993"/>
                <a:gd name="connsiteY9" fmla="*/ 275180 h 1734757"/>
                <a:gd name="connsiteX10" fmla="*/ 5806590 w 8474993"/>
                <a:gd name="connsiteY10" fmla="*/ 855594 h 1734757"/>
                <a:gd name="connsiteX11" fmla="*/ 5678225 w 8474993"/>
                <a:gd name="connsiteY11" fmla="*/ 987191 h 1734757"/>
                <a:gd name="connsiteX12" fmla="*/ 5508303 w 8474993"/>
                <a:gd name="connsiteY12" fmla="*/ 1166348 h 1734757"/>
                <a:gd name="connsiteX13" fmla="*/ 5119051 w 8474993"/>
                <a:gd name="connsiteY13" fmla="*/ 1556985 h 1734757"/>
                <a:gd name="connsiteX14" fmla="*/ 4761660 w 8474993"/>
                <a:gd name="connsiteY14" fmla="*/ 1734757 h 1734757"/>
                <a:gd name="connsiteX15" fmla="*/ 4718718 w 8474993"/>
                <a:gd name="connsiteY15" fmla="*/ 1730601 h 1734757"/>
                <a:gd name="connsiteX16" fmla="*/ 4486922 w 8474993"/>
                <a:gd name="connsiteY16" fmla="*/ 1387063 h 1734757"/>
                <a:gd name="connsiteX17" fmla="*/ 4261129 w 8474993"/>
                <a:gd name="connsiteY17" fmla="*/ 977494 h 1734757"/>
                <a:gd name="connsiteX18" fmla="*/ 3393046 w 8474993"/>
                <a:gd name="connsiteY18" fmla="*/ 982574 h 1734757"/>
                <a:gd name="connsiteX19" fmla="*/ 2442313 w 8474993"/>
                <a:gd name="connsiteY19" fmla="*/ 1209752 h 1734757"/>
                <a:gd name="connsiteX20" fmla="*/ 2423976 w 8474993"/>
                <a:gd name="connsiteY20" fmla="*/ 1207524 h 1734757"/>
                <a:gd name="connsiteX21" fmla="*/ 2207717 w 8474993"/>
                <a:gd name="connsiteY21" fmla="*/ 1255622 h 1734757"/>
                <a:gd name="connsiteX22" fmla="*/ 1398822 w 8474993"/>
                <a:gd name="connsiteY22" fmla="*/ 1328755 h 1734757"/>
                <a:gd name="connsiteX23" fmla="*/ 1091164 w 8474993"/>
                <a:gd name="connsiteY23" fmla="*/ 1317325 h 1734757"/>
                <a:gd name="connsiteX24" fmla="*/ 114041 w 8474993"/>
                <a:gd name="connsiteY24" fmla="*/ 971172 h 1734757"/>
                <a:gd name="connsiteX25" fmla="*/ 7773 w 8474993"/>
                <a:gd name="connsiteY25" fmla="*/ 496270 h 1734757"/>
                <a:gd name="connsiteX26" fmla="*/ 172466 w 8474993"/>
                <a:gd name="connsiteY26" fmla="*/ 0 h 1734757"/>
                <a:gd name="connsiteX27" fmla="*/ 246463 w 8474993"/>
                <a:gd name="connsiteY27" fmla="*/ 55572 h 1734757"/>
                <a:gd name="connsiteX28" fmla="*/ 221532 w 8474993"/>
                <a:gd name="connsiteY28" fmla="*/ 930610 h 1734757"/>
                <a:gd name="connsiteX29" fmla="*/ 2442762 w 8474993"/>
                <a:gd name="connsiteY29" fmla="*/ 1144923 h 1734757"/>
                <a:gd name="connsiteX30" fmla="*/ 2443369 w 8474993"/>
                <a:gd name="connsiteY30" fmla="*/ 1147268 h 1734757"/>
                <a:gd name="connsiteX31" fmla="*/ 2499872 w 8474993"/>
                <a:gd name="connsiteY31" fmla="*/ 1131626 h 1734757"/>
                <a:gd name="connsiteX32" fmla="*/ 3381965 w 8474993"/>
                <a:gd name="connsiteY32" fmla="*/ 923471 h 1734757"/>
                <a:gd name="connsiteX33" fmla="*/ 4294836 w 8474993"/>
                <a:gd name="connsiteY33" fmla="*/ 927626 h 1734757"/>
                <a:gd name="connsiteX34" fmla="*/ 4519048 w 8474993"/>
                <a:gd name="connsiteY34" fmla="*/ 1345422 h 1734757"/>
                <a:gd name="connsiteX35" fmla="*/ 4713047 w 8474993"/>
                <a:gd name="connsiteY35" fmla="*/ 1665473 h 1734757"/>
                <a:gd name="connsiteX36" fmla="*/ 5463513 w 8474993"/>
                <a:gd name="connsiteY36" fmla="*/ 1125715 h 1734757"/>
                <a:gd name="connsiteX37" fmla="*/ 5762725 w 8474993"/>
                <a:gd name="connsiteY37" fmla="*/ 814037 h 1734757"/>
                <a:gd name="connsiteX38" fmla="*/ 6694989 w 8474993"/>
                <a:gd name="connsiteY38" fmla="*/ 214691 h 1734757"/>
                <a:gd name="connsiteX0" fmla="*/ 6697194 w 8477198"/>
                <a:gd name="connsiteY0" fmla="*/ 214691 h 1734757"/>
                <a:gd name="connsiteX1" fmla="*/ 6709661 w 8477198"/>
                <a:gd name="connsiteY1" fmla="*/ 214691 h 1734757"/>
                <a:gd name="connsiteX2" fmla="*/ 7145859 w 8477198"/>
                <a:gd name="connsiteY2" fmla="*/ 789985 h 1734757"/>
                <a:gd name="connsiteX3" fmla="*/ 7305313 w 8477198"/>
                <a:gd name="connsiteY3" fmla="*/ 1114171 h 1734757"/>
                <a:gd name="connsiteX4" fmla="*/ 8432560 w 8477198"/>
                <a:gd name="connsiteY4" fmla="*/ 880513 h 1734757"/>
                <a:gd name="connsiteX5" fmla="*/ 8477198 w 8477198"/>
                <a:gd name="connsiteY5" fmla="*/ 929103 h 1734757"/>
                <a:gd name="connsiteX6" fmla="*/ 7295155 w 8477198"/>
                <a:gd name="connsiteY6" fmla="*/ 1173736 h 1734757"/>
                <a:gd name="connsiteX7" fmla="*/ 7106763 w 8477198"/>
                <a:gd name="connsiteY7" fmla="*/ 814498 h 1734757"/>
                <a:gd name="connsiteX8" fmla="*/ 6708738 w 8477198"/>
                <a:gd name="connsiteY8" fmla="*/ 275180 h 1734757"/>
                <a:gd name="connsiteX9" fmla="*/ 6697656 w 8477198"/>
                <a:gd name="connsiteY9" fmla="*/ 275180 h 1734757"/>
                <a:gd name="connsiteX10" fmla="*/ 5808795 w 8477198"/>
                <a:gd name="connsiteY10" fmla="*/ 855594 h 1734757"/>
                <a:gd name="connsiteX11" fmla="*/ 5680430 w 8477198"/>
                <a:gd name="connsiteY11" fmla="*/ 987191 h 1734757"/>
                <a:gd name="connsiteX12" fmla="*/ 5510508 w 8477198"/>
                <a:gd name="connsiteY12" fmla="*/ 1166348 h 1734757"/>
                <a:gd name="connsiteX13" fmla="*/ 5121256 w 8477198"/>
                <a:gd name="connsiteY13" fmla="*/ 1556985 h 1734757"/>
                <a:gd name="connsiteX14" fmla="*/ 4763865 w 8477198"/>
                <a:gd name="connsiteY14" fmla="*/ 1734757 h 1734757"/>
                <a:gd name="connsiteX15" fmla="*/ 4720923 w 8477198"/>
                <a:gd name="connsiteY15" fmla="*/ 1730601 h 1734757"/>
                <a:gd name="connsiteX16" fmla="*/ 4489127 w 8477198"/>
                <a:gd name="connsiteY16" fmla="*/ 1387063 h 1734757"/>
                <a:gd name="connsiteX17" fmla="*/ 4263334 w 8477198"/>
                <a:gd name="connsiteY17" fmla="*/ 977494 h 1734757"/>
                <a:gd name="connsiteX18" fmla="*/ 3395251 w 8477198"/>
                <a:gd name="connsiteY18" fmla="*/ 982574 h 1734757"/>
                <a:gd name="connsiteX19" fmla="*/ 2444518 w 8477198"/>
                <a:gd name="connsiteY19" fmla="*/ 1209752 h 1734757"/>
                <a:gd name="connsiteX20" fmla="*/ 2426181 w 8477198"/>
                <a:gd name="connsiteY20" fmla="*/ 1207524 h 1734757"/>
                <a:gd name="connsiteX21" fmla="*/ 2209922 w 8477198"/>
                <a:gd name="connsiteY21" fmla="*/ 1255622 h 1734757"/>
                <a:gd name="connsiteX22" fmla="*/ 1401027 w 8477198"/>
                <a:gd name="connsiteY22" fmla="*/ 1328755 h 1734757"/>
                <a:gd name="connsiteX23" fmla="*/ 1093369 w 8477198"/>
                <a:gd name="connsiteY23" fmla="*/ 1317325 h 1734757"/>
                <a:gd name="connsiteX24" fmla="*/ 116246 w 8477198"/>
                <a:gd name="connsiteY24" fmla="*/ 971172 h 1734757"/>
                <a:gd name="connsiteX25" fmla="*/ 9978 w 8477198"/>
                <a:gd name="connsiteY25" fmla="*/ 496270 h 1734757"/>
                <a:gd name="connsiteX26" fmla="*/ 174671 w 8477198"/>
                <a:gd name="connsiteY26" fmla="*/ 0 h 1734757"/>
                <a:gd name="connsiteX27" fmla="*/ 248668 w 8477198"/>
                <a:gd name="connsiteY27" fmla="*/ 55572 h 1734757"/>
                <a:gd name="connsiteX28" fmla="*/ 223737 w 8477198"/>
                <a:gd name="connsiteY28" fmla="*/ 930610 h 1734757"/>
                <a:gd name="connsiteX29" fmla="*/ 2444967 w 8477198"/>
                <a:gd name="connsiteY29" fmla="*/ 1144923 h 1734757"/>
                <a:gd name="connsiteX30" fmla="*/ 2445574 w 8477198"/>
                <a:gd name="connsiteY30" fmla="*/ 1147268 h 1734757"/>
                <a:gd name="connsiteX31" fmla="*/ 2502077 w 8477198"/>
                <a:gd name="connsiteY31" fmla="*/ 1131626 h 1734757"/>
                <a:gd name="connsiteX32" fmla="*/ 3384170 w 8477198"/>
                <a:gd name="connsiteY32" fmla="*/ 923471 h 1734757"/>
                <a:gd name="connsiteX33" fmla="*/ 4297041 w 8477198"/>
                <a:gd name="connsiteY33" fmla="*/ 927626 h 1734757"/>
                <a:gd name="connsiteX34" fmla="*/ 4521253 w 8477198"/>
                <a:gd name="connsiteY34" fmla="*/ 1345422 h 1734757"/>
                <a:gd name="connsiteX35" fmla="*/ 4715252 w 8477198"/>
                <a:gd name="connsiteY35" fmla="*/ 1665473 h 1734757"/>
                <a:gd name="connsiteX36" fmla="*/ 5465718 w 8477198"/>
                <a:gd name="connsiteY36" fmla="*/ 1125715 h 1734757"/>
                <a:gd name="connsiteX37" fmla="*/ 5764930 w 8477198"/>
                <a:gd name="connsiteY37" fmla="*/ 814037 h 1734757"/>
                <a:gd name="connsiteX38" fmla="*/ 6697194 w 8477198"/>
                <a:gd name="connsiteY38" fmla="*/ 214691 h 1734757"/>
                <a:gd name="connsiteX0" fmla="*/ 6697194 w 8477198"/>
                <a:gd name="connsiteY0" fmla="*/ 214691 h 1734757"/>
                <a:gd name="connsiteX1" fmla="*/ 6709661 w 8477198"/>
                <a:gd name="connsiteY1" fmla="*/ 214691 h 1734757"/>
                <a:gd name="connsiteX2" fmla="*/ 7145859 w 8477198"/>
                <a:gd name="connsiteY2" fmla="*/ 789985 h 1734757"/>
                <a:gd name="connsiteX3" fmla="*/ 7305313 w 8477198"/>
                <a:gd name="connsiteY3" fmla="*/ 1114171 h 1734757"/>
                <a:gd name="connsiteX4" fmla="*/ 8432560 w 8477198"/>
                <a:gd name="connsiteY4" fmla="*/ 880513 h 1734757"/>
                <a:gd name="connsiteX5" fmla="*/ 8477198 w 8477198"/>
                <a:gd name="connsiteY5" fmla="*/ 929103 h 1734757"/>
                <a:gd name="connsiteX6" fmla="*/ 7295155 w 8477198"/>
                <a:gd name="connsiteY6" fmla="*/ 1173736 h 1734757"/>
                <a:gd name="connsiteX7" fmla="*/ 7106763 w 8477198"/>
                <a:gd name="connsiteY7" fmla="*/ 814498 h 1734757"/>
                <a:gd name="connsiteX8" fmla="*/ 6708738 w 8477198"/>
                <a:gd name="connsiteY8" fmla="*/ 275180 h 1734757"/>
                <a:gd name="connsiteX9" fmla="*/ 6697656 w 8477198"/>
                <a:gd name="connsiteY9" fmla="*/ 275180 h 1734757"/>
                <a:gd name="connsiteX10" fmla="*/ 5808795 w 8477198"/>
                <a:gd name="connsiteY10" fmla="*/ 855594 h 1734757"/>
                <a:gd name="connsiteX11" fmla="*/ 5680430 w 8477198"/>
                <a:gd name="connsiteY11" fmla="*/ 987191 h 1734757"/>
                <a:gd name="connsiteX12" fmla="*/ 5510508 w 8477198"/>
                <a:gd name="connsiteY12" fmla="*/ 1166348 h 1734757"/>
                <a:gd name="connsiteX13" fmla="*/ 5121256 w 8477198"/>
                <a:gd name="connsiteY13" fmla="*/ 1556985 h 1734757"/>
                <a:gd name="connsiteX14" fmla="*/ 4763865 w 8477198"/>
                <a:gd name="connsiteY14" fmla="*/ 1734757 h 1734757"/>
                <a:gd name="connsiteX15" fmla="*/ 4720923 w 8477198"/>
                <a:gd name="connsiteY15" fmla="*/ 1730601 h 1734757"/>
                <a:gd name="connsiteX16" fmla="*/ 4489127 w 8477198"/>
                <a:gd name="connsiteY16" fmla="*/ 1387063 h 1734757"/>
                <a:gd name="connsiteX17" fmla="*/ 4263334 w 8477198"/>
                <a:gd name="connsiteY17" fmla="*/ 977494 h 1734757"/>
                <a:gd name="connsiteX18" fmla="*/ 3395251 w 8477198"/>
                <a:gd name="connsiteY18" fmla="*/ 982574 h 1734757"/>
                <a:gd name="connsiteX19" fmla="*/ 2444518 w 8477198"/>
                <a:gd name="connsiteY19" fmla="*/ 1209752 h 1734757"/>
                <a:gd name="connsiteX20" fmla="*/ 2426181 w 8477198"/>
                <a:gd name="connsiteY20" fmla="*/ 1207524 h 1734757"/>
                <a:gd name="connsiteX21" fmla="*/ 2209922 w 8477198"/>
                <a:gd name="connsiteY21" fmla="*/ 1255622 h 1734757"/>
                <a:gd name="connsiteX22" fmla="*/ 1401027 w 8477198"/>
                <a:gd name="connsiteY22" fmla="*/ 1328755 h 1734757"/>
                <a:gd name="connsiteX23" fmla="*/ 1093369 w 8477198"/>
                <a:gd name="connsiteY23" fmla="*/ 1317325 h 1734757"/>
                <a:gd name="connsiteX24" fmla="*/ 116246 w 8477198"/>
                <a:gd name="connsiteY24" fmla="*/ 971172 h 1734757"/>
                <a:gd name="connsiteX25" fmla="*/ 9978 w 8477198"/>
                <a:gd name="connsiteY25" fmla="*/ 496270 h 1734757"/>
                <a:gd name="connsiteX26" fmla="*/ 174671 w 8477198"/>
                <a:gd name="connsiteY26" fmla="*/ 0 h 1734757"/>
                <a:gd name="connsiteX27" fmla="*/ 248668 w 8477198"/>
                <a:gd name="connsiteY27" fmla="*/ 55572 h 1734757"/>
                <a:gd name="connsiteX28" fmla="*/ 223737 w 8477198"/>
                <a:gd name="connsiteY28" fmla="*/ 930610 h 1734757"/>
                <a:gd name="connsiteX29" fmla="*/ 2444967 w 8477198"/>
                <a:gd name="connsiteY29" fmla="*/ 1144923 h 1734757"/>
                <a:gd name="connsiteX30" fmla="*/ 2413374 w 8477198"/>
                <a:gd name="connsiteY30" fmla="*/ 938870 h 1734757"/>
                <a:gd name="connsiteX31" fmla="*/ 2502077 w 8477198"/>
                <a:gd name="connsiteY31" fmla="*/ 1131626 h 1734757"/>
                <a:gd name="connsiteX32" fmla="*/ 3384170 w 8477198"/>
                <a:gd name="connsiteY32" fmla="*/ 923471 h 1734757"/>
                <a:gd name="connsiteX33" fmla="*/ 4297041 w 8477198"/>
                <a:gd name="connsiteY33" fmla="*/ 927626 h 1734757"/>
                <a:gd name="connsiteX34" fmla="*/ 4521253 w 8477198"/>
                <a:gd name="connsiteY34" fmla="*/ 1345422 h 1734757"/>
                <a:gd name="connsiteX35" fmla="*/ 4715252 w 8477198"/>
                <a:gd name="connsiteY35" fmla="*/ 1665473 h 1734757"/>
                <a:gd name="connsiteX36" fmla="*/ 5465718 w 8477198"/>
                <a:gd name="connsiteY36" fmla="*/ 1125715 h 1734757"/>
                <a:gd name="connsiteX37" fmla="*/ 5764930 w 8477198"/>
                <a:gd name="connsiteY37" fmla="*/ 814037 h 1734757"/>
                <a:gd name="connsiteX38" fmla="*/ 6697194 w 8477198"/>
                <a:gd name="connsiteY38" fmla="*/ 214691 h 1734757"/>
                <a:gd name="connsiteX0" fmla="*/ 6697194 w 8477198"/>
                <a:gd name="connsiteY0" fmla="*/ 214691 h 1734757"/>
                <a:gd name="connsiteX1" fmla="*/ 6709661 w 8477198"/>
                <a:gd name="connsiteY1" fmla="*/ 214691 h 1734757"/>
                <a:gd name="connsiteX2" fmla="*/ 7145859 w 8477198"/>
                <a:gd name="connsiteY2" fmla="*/ 789985 h 1734757"/>
                <a:gd name="connsiteX3" fmla="*/ 7305313 w 8477198"/>
                <a:gd name="connsiteY3" fmla="*/ 1114171 h 1734757"/>
                <a:gd name="connsiteX4" fmla="*/ 8432560 w 8477198"/>
                <a:gd name="connsiteY4" fmla="*/ 880513 h 1734757"/>
                <a:gd name="connsiteX5" fmla="*/ 8477198 w 8477198"/>
                <a:gd name="connsiteY5" fmla="*/ 929103 h 1734757"/>
                <a:gd name="connsiteX6" fmla="*/ 7295155 w 8477198"/>
                <a:gd name="connsiteY6" fmla="*/ 1173736 h 1734757"/>
                <a:gd name="connsiteX7" fmla="*/ 7106763 w 8477198"/>
                <a:gd name="connsiteY7" fmla="*/ 814498 h 1734757"/>
                <a:gd name="connsiteX8" fmla="*/ 6708738 w 8477198"/>
                <a:gd name="connsiteY8" fmla="*/ 275180 h 1734757"/>
                <a:gd name="connsiteX9" fmla="*/ 6697656 w 8477198"/>
                <a:gd name="connsiteY9" fmla="*/ 275180 h 1734757"/>
                <a:gd name="connsiteX10" fmla="*/ 5808795 w 8477198"/>
                <a:gd name="connsiteY10" fmla="*/ 855594 h 1734757"/>
                <a:gd name="connsiteX11" fmla="*/ 5680430 w 8477198"/>
                <a:gd name="connsiteY11" fmla="*/ 987191 h 1734757"/>
                <a:gd name="connsiteX12" fmla="*/ 5510508 w 8477198"/>
                <a:gd name="connsiteY12" fmla="*/ 1166348 h 1734757"/>
                <a:gd name="connsiteX13" fmla="*/ 5121256 w 8477198"/>
                <a:gd name="connsiteY13" fmla="*/ 1556985 h 1734757"/>
                <a:gd name="connsiteX14" fmla="*/ 4763865 w 8477198"/>
                <a:gd name="connsiteY14" fmla="*/ 1734757 h 1734757"/>
                <a:gd name="connsiteX15" fmla="*/ 4720923 w 8477198"/>
                <a:gd name="connsiteY15" fmla="*/ 1730601 h 1734757"/>
                <a:gd name="connsiteX16" fmla="*/ 4489127 w 8477198"/>
                <a:gd name="connsiteY16" fmla="*/ 1387063 h 1734757"/>
                <a:gd name="connsiteX17" fmla="*/ 4263334 w 8477198"/>
                <a:gd name="connsiteY17" fmla="*/ 977494 h 1734757"/>
                <a:gd name="connsiteX18" fmla="*/ 3395251 w 8477198"/>
                <a:gd name="connsiteY18" fmla="*/ 982574 h 1734757"/>
                <a:gd name="connsiteX19" fmla="*/ 2444518 w 8477198"/>
                <a:gd name="connsiteY19" fmla="*/ 1209752 h 1734757"/>
                <a:gd name="connsiteX20" fmla="*/ 2426181 w 8477198"/>
                <a:gd name="connsiteY20" fmla="*/ 1207524 h 1734757"/>
                <a:gd name="connsiteX21" fmla="*/ 2209922 w 8477198"/>
                <a:gd name="connsiteY21" fmla="*/ 1255622 h 1734757"/>
                <a:gd name="connsiteX22" fmla="*/ 1401027 w 8477198"/>
                <a:gd name="connsiteY22" fmla="*/ 1328755 h 1734757"/>
                <a:gd name="connsiteX23" fmla="*/ 1093369 w 8477198"/>
                <a:gd name="connsiteY23" fmla="*/ 1317325 h 1734757"/>
                <a:gd name="connsiteX24" fmla="*/ 116246 w 8477198"/>
                <a:gd name="connsiteY24" fmla="*/ 971172 h 1734757"/>
                <a:gd name="connsiteX25" fmla="*/ 9978 w 8477198"/>
                <a:gd name="connsiteY25" fmla="*/ 496270 h 1734757"/>
                <a:gd name="connsiteX26" fmla="*/ 174671 w 8477198"/>
                <a:gd name="connsiteY26" fmla="*/ 0 h 1734757"/>
                <a:gd name="connsiteX27" fmla="*/ 248668 w 8477198"/>
                <a:gd name="connsiteY27" fmla="*/ 55572 h 1734757"/>
                <a:gd name="connsiteX28" fmla="*/ 223737 w 8477198"/>
                <a:gd name="connsiteY28" fmla="*/ 930610 h 1734757"/>
                <a:gd name="connsiteX29" fmla="*/ 2444967 w 8477198"/>
                <a:gd name="connsiteY29" fmla="*/ 1144923 h 1734757"/>
                <a:gd name="connsiteX30" fmla="*/ 2502077 w 8477198"/>
                <a:gd name="connsiteY30" fmla="*/ 1131626 h 1734757"/>
                <a:gd name="connsiteX31" fmla="*/ 3384170 w 8477198"/>
                <a:gd name="connsiteY31" fmla="*/ 923471 h 1734757"/>
                <a:gd name="connsiteX32" fmla="*/ 4297041 w 8477198"/>
                <a:gd name="connsiteY32" fmla="*/ 927626 h 1734757"/>
                <a:gd name="connsiteX33" fmla="*/ 4521253 w 8477198"/>
                <a:gd name="connsiteY33" fmla="*/ 1345422 h 1734757"/>
                <a:gd name="connsiteX34" fmla="*/ 4715252 w 8477198"/>
                <a:gd name="connsiteY34" fmla="*/ 1665473 h 1734757"/>
                <a:gd name="connsiteX35" fmla="*/ 5465718 w 8477198"/>
                <a:gd name="connsiteY35" fmla="*/ 1125715 h 1734757"/>
                <a:gd name="connsiteX36" fmla="*/ 5764930 w 8477198"/>
                <a:gd name="connsiteY36" fmla="*/ 814037 h 1734757"/>
                <a:gd name="connsiteX37" fmla="*/ 6697194 w 8477198"/>
                <a:gd name="connsiteY37" fmla="*/ 214691 h 1734757"/>
                <a:gd name="connsiteX0" fmla="*/ 6697194 w 8477198"/>
                <a:gd name="connsiteY0" fmla="*/ 214691 h 1734757"/>
                <a:gd name="connsiteX1" fmla="*/ 6709661 w 8477198"/>
                <a:gd name="connsiteY1" fmla="*/ 214691 h 1734757"/>
                <a:gd name="connsiteX2" fmla="*/ 7145859 w 8477198"/>
                <a:gd name="connsiteY2" fmla="*/ 789985 h 1734757"/>
                <a:gd name="connsiteX3" fmla="*/ 7305313 w 8477198"/>
                <a:gd name="connsiteY3" fmla="*/ 1114171 h 1734757"/>
                <a:gd name="connsiteX4" fmla="*/ 8432560 w 8477198"/>
                <a:gd name="connsiteY4" fmla="*/ 880513 h 1734757"/>
                <a:gd name="connsiteX5" fmla="*/ 8477198 w 8477198"/>
                <a:gd name="connsiteY5" fmla="*/ 929103 h 1734757"/>
                <a:gd name="connsiteX6" fmla="*/ 7295155 w 8477198"/>
                <a:gd name="connsiteY6" fmla="*/ 1173736 h 1734757"/>
                <a:gd name="connsiteX7" fmla="*/ 7106763 w 8477198"/>
                <a:gd name="connsiteY7" fmla="*/ 814498 h 1734757"/>
                <a:gd name="connsiteX8" fmla="*/ 6708738 w 8477198"/>
                <a:gd name="connsiteY8" fmla="*/ 275180 h 1734757"/>
                <a:gd name="connsiteX9" fmla="*/ 6697656 w 8477198"/>
                <a:gd name="connsiteY9" fmla="*/ 275180 h 1734757"/>
                <a:gd name="connsiteX10" fmla="*/ 5808795 w 8477198"/>
                <a:gd name="connsiteY10" fmla="*/ 855594 h 1734757"/>
                <a:gd name="connsiteX11" fmla="*/ 5680430 w 8477198"/>
                <a:gd name="connsiteY11" fmla="*/ 987191 h 1734757"/>
                <a:gd name="connsiteX12" fmla="*/ 5510508 w 8477198"/>
                <a:gd name="connsiteY12" fmla="*/ 1166348 h 1734757"/>
                <a:gd name="connsiteX13" fmla="*/ 5121256 w 8477198"/>
                <a:gd name="connsiteY13" fmla="*/ 1556985 h 1734757"/>
                <a:gd name="connsiteX14" fmla="*/ 4763865 w 8477198"/>
                <a:gd name="connsiteY14" fmla="*/ 1734757 h 1734757"/>
                <a:gd name="connsiteX15" fmla="*/ 4720923 w 8477198"/>
                <a:gd name="connsiteY15" fmla="*/ 1730601 h 1734757"/>
                <a:gd name="connsiteX16" fmla="*/ 4489127 w 8477198"/>
                <a:gd name="connsiteY16" fmla="*/ 1387063 h 1734757"/>
                <a:gd name="connsiteX17" fmla="*/ 4263334 w 8477198"/>
                <a:gd name="connsiteY17" fmla="*/ 977494 h 1734757"/>
                <a:gd name="connsiteX18" fmla="*/ 3395251 w 8477198"/>
                <a:gd name="connsiteY18" fmla="*/ 982574 h 1734757"/>
                <a:gd name="connsiteX19" fmla="*/ 2444518 w 8477198"/>
                <a:gd name="connsiteY19" fmla="*/ 1209752 h 1734757"/>
                <a:gd name="connsiteX20" fmla="*/ 2426181 w 8477198"/>
                <a:gd name="connsiteY20" fmla="*/ 1207524 h 1734757"/>
                <a:gd name="connsiteX21" fmla="*/ 2209922 w 8477198"/>
                <a:gd name="connsiteY21" fmla="*/ 1255622 h 1734757"/>
                <a:gd name="connsiteX22" fmla="*/ 1401027 w 8477198"/>
                <a:gd name="connsiteY22" fmla="*/ 1328755 h 1734757"/>
                <a:gd name="connsiteX23" fmla="*/ 1093369 w 8477198"/>
                <a:gd name="connsiteY23" fmla="*/ 1317325 h 1734757"/>
                <a:gd name="connsiteX24" fmla="*/ 116246 w 8477198"/>
                <a:gd name="connsiteY24" fmla="*/ 971172 h 1734757"/>
                <a:gd name="connsiteX25" fmla="*/ 9978 w 8477198"/>
                <a:gd name="connsiteY25" fmla="*/ 496270 h 1734757"/>
                <a:gd name="connsiteX26" fmla="*/ 174671 w 8477198"/>
                <a:gd name="connsiteY26" fmla="*/ 0 h 1734757"/>
                <a:gd name="connsiteX27" fmla="*/ 248668 w 8477198"/>
                <a:gd name="connsiteY27" fmla="*/ 55572 h 1734757"/>
                <a:gd name="connsiteX28" fmla="*/ 223737 w 8477198"/>
                <a:gd name="connsiteY28" fmla="*/ 930610 h 1734757"/>
                <a:gd name="connsiteX29" fmla="*/ 2502077 w 8477198"/>
                <a:gd name="connsiteY29" fmla="*/ 1131626 h 1734757"/>
                <a:gd name="connsiteX30" fmla="*/ 3384170 w 8477198"/>
                <a:gd name="connsiteY30" fmla="*/ 923471 h 1734757"/>
                <a:gd name="connsiteX31" fmla="*/ 4297041 w 8477198"/>
                <a:gd name="connsiteY31" fmla="*/ 927626 h 1734757"/>
                <a:gd name="connsiteX32" fmla="*/ 4521253 w 8477198"/>
                <a:gd name="connsiteY32" fmla="*/ 1345422 h 1734757"/>
                <a:gd name="connsiteX33" fmla="*/ 4715252 w 8477198"/>
                <a:gd name="connsiteY33" fmla="*/ 1665473 h 1734757"/>
                <a:gd name="connsiteX34" fmla="*/ 5465718 w 8477198"/>
                <a:gd name="connsiteY34" fmla="*/ 1125715 h 1734757"/>
                <a:gd name="connsiteX35" fmla="*/ 5764930 w 8477198"/>
                <a:gd name="connsiteY35" fmla="*/ 814037 h 1734757"/>
                <a:gd name="connsiteX36" fmla="*/ 6697194 w 8477198"/>
                <a:gd name="connsiteY36" fmla="*/ 214691 h 1734757"/>
                <a:gd name="connsiteX0" fmla="*/ 6714652 w 8494656"/>
                <a:gd name="connsiteY0" fmla="*/ 214691 h 1734757"/>
                <a:gd name="connsiteX1" fmla="*/ 6727119 w 8494656"/>
                <a:gd name="connsiteY1" fmla="*/ 214691 h 1734757"/>
                <a:gd name="connsiteX2" fmla="*/ 7163317 w 8494656"/>
                <a:gd name="connsiteY2" fmla="*/ 789985 h 1734757"/>
                <a:gd name="connsiteX3" fmla="*/ 7322771 w 8494656"/>
                <a:gd name="connsiteY3" fmla="*/ 1114171 h 1734757"/>
                <a:gd name="connsiteX4" fmla="*/ 8450018 w 8494656"/>
                <a:gd name="connsiteY4" fmla="*/ 880513 h 1734757"/>
                <a:gd name="connsiteX5" fmla="*/ 8494656 w 8494656"/>
                <a:gd name="connsiteY5" fmla="*/ 929103 h 1734757"/>
                <a:gd name="connsiteX6" fmla="*/ 7312613 w 8494656"/>
                <a:gd name="connsiteY6" fmla="*/ 1173736 h 1734757"/>
                <a:gd name="connsiteX7" fmla="*/ 7124221 w 8494656"/>
                <a:gd name="connsiteY7" fmla="*/ 814498 h 1734757"/>
                <a:gd name="connsiteX8" fmla="*/ 6726196 w 8494656"/>
                <a:gd name="connsiteY8" fmla="*/ 275180 h 1734757"/>
                <a:gd name="connsiteX9" fmla="*/ 6715114 w 8494656"/>
                <a:gd name="connsiteY9" fmla="*/ 275180 h 1734757"/>
                <a:gd name="connsiteX10" fmla="*/ 5826253 w 8494656"/>
                <a:gd name="connsiteY10" fmla="*/ 855594 h 1734757"/>
                <a:gd name="connsiteX11" fmla="*/ 5697888 w 8494656"/>
                <a:gd name="connsiteY11" fmla="*/ 987191 h 1734757"/>
                <a:gd name="connsiteX12" fmla="*/ 5527966 w 8494656"/>
                <a:gd name="connsiteY12" fmla="*/ 1166348 h 1734757"/>
                <a:gd name="connsiteX13" fmla="*/ 5138714 w 8494656"/>
                <a:gd name="connsiteY13" fmla="*/ 1556985 h 1734757"/>
                <a:gd name="connsiteX14" fmla="*/ 4781323 w 8494656"/>
                <a:gd name="connsiteY14" fmla="*/ 1734757 h 1734757"/>
                <a:gd name="connsiteX15" fmla="*/ 4738381 w 8494656"/>
                <a:gd name="connsiteY15" fmla="*/ 1730601 h 1734757"/>
                <a:gd name="connsiteX16" fmla="*/ 4506585 w 8494656"/>
                <a:gd name="connsiteY16" fmla="*/ 1387063 h 1734757"/>
                <a:gd name="connsiteX17" fmla="*/ 4280792 w 8494656"/>
                <a:gd name="connsiteY17" fmla="*/ 977494 h 1734757"/>
                <a:gd name="connsiteX18" fmla="*/ 3412709 w 8494656"/>
                <a:gd name="connsiteY18" fmla="*/ 982574 h 1734757"/>
                <a:gd name="connsiteX19" fmla="*/ 2461976 w 8494656"/>
                <a:gd name="connsiteY19" fmla="*/ 1209752 h 1734757"/>
                <a:gd name="connsiteX20" fmla="*/ 2443639 w 8494656"/>
                <a:gd name="connsiteY20" fmla="*/ 1207524 h 1734757"/>
                <a:gd name="connsiteX21" fmla="*/ 2227380 w 8494656"/>
                <a:gd name="connsiteY21" fmla="*/ 1255622 h 1734757"/>
                <a:gd name="connsiteX22" fmla="*/ 1418485 w 8494656"/>
                <a:gd name="connsiteY22" fmla="*/ 1328755 h 1734757"/>
                <a:gd name="connsiteX23" fmla="*/ 1110827 w 8494656"/>
                <a:gd name="connsiteY23" fmla="*/ 1317325 h 1734757"/>
                <a:gd name="connsiteX24" fmla="*/ 133704 w 8494656"/>
                <a:gd name="connsiteY24" fmla="*/ 971172 h 1734757"/>
                <a:gd name="connsiteX25" fmla="*/ 27436 w 8494656"/>
                <a:gd name="connsiteY25" fmla="*/ 496270 h 1734757"/>
                <a:gd name="connsiteX26" fmla="*/ 192129 w 8494656"/>
                <a:gd name="connsiteY26" fmla="*/ 0 h 1734757"/>
                <a:gd name="connsiteX27" fmla="*/ 266126 w 8494656"/>
                <a:gd name="connsiteY27" fmla="*/ 55572 h 1734757"/>
                <a:gd name="connsiteX28" fmla="*/ 241195 w 8494656"/>
                <a:gd name="connsiteY28" fmla="*/ 930610 h 1734757"/>
                <a:gd name="connsiteX29" fmla="*/ 3401628 w 8494656"/>
                <a:gd name="connsiteY29" fmla="*/ 923471 h 1734757"/>
                <a:gd name="connsiteX30" fmla="*/ 4314499 w 8494656"/>
                <a:gd name="connsiteY30" fmla="*/ 927626 h 1734757"/>
                <a:gd name="connsiteX31" fmla="*/ 4538711 w 8494656"/>
                <a:gd name="connsiteY31" fmla="*/ 1345422 h 1734757"/>
                <a:gd name="connsiteX32" fmla="*/ 4732710 w 8494656"/>
                <a:gd name="connsiteY32" fmla="*/ 1665473 h 1734757"/>
                <a:gd name="connsiteX33" fmla="*/ 5483176 w 8494656"/>
                <a:gd name="connsiteY33" fmla="*/ 1125715 h 1734757"/>
                <a:gd name="connsiteX34" fmla="*/ 5782388 w 8494656"/>
                <a:gd name="connsiteY34" fmla="*/ 814037 h 1734757"/>
                <a:gd name="connsiteX35" fmla="*/ 6714652 w 8494656"/>
                <a:gd name="connsiteY35" fmla="*/ 214691 h 1734757"/>
                <a:gd name="connsiteX0" fmla="*/ 6723232 w 8503236"/>
                <a:gd name="connsiteY0" fmla="*/ 214691 h 1734757"/>
                <a:gd name="connsiteX1" fmla="*/ 6735699 w 8503236"/>
                <a:gd name="connsiteY1" fmla="*/ 214691 h 1734757"/>
                <a:gd name="connsiteX2" fmla="*/ 7171897 w 8503236"/>
                <a:gd name="connsiteY2" fmla="*/ 789985 h 1734757"/>
                <a:gd name="connsiteX3" fmla="*/ 7331351 w 8503236"/>
                <a:gd name="connsiteY3" fmla="*/ 1114171 h 1734757"/>
                <a:gd name="connsiteX4" fmla="*/ 8458598 w 8503236"/>
                <a:gd name="connsiteY4" fmla="*/ 880513 h 1734757"/>
                <a:gd name="connsiteX5" fmla="*/ 8503236 w 8503236"/>
                <a:gd name="connsiteY5" fmla="*/ 929103 h 1734757"/>
                <a:gd name="connsiteX6" fmla="*/ 7321193 w 8503236"/>
                <a:gd name="connsiteY6" fmla="*/ 1173736 h 1734757"/>
                <a:gd name="connsiteX7" fmla="*/ 7132801 w 8503236"/>
                <a:gd name="connsiteY7" fmla="*/ 814498 h 1734757"/>
                <a:gd name="connsiteX8" fmla="*/ 6734776 w 8503236"/>
                <a:gd name="connsiteY8" fmla="*/ 275180 h 1734757"/>
                <a:gd name="connsiteX9" fmla="*/ 6723694 w 8503236"/>
                <a:gd name="connsiteY9" fmla="*/ 275180 h 1734757"/>
                <a:gd name="connsiteX10" fmla="*/ 5834833 w 8503236"/>
                <a:gd name="connsiteY10" fmla="*/ 855594 h 1734757"/>
                <a:gd name="connsiteX11" fmla="*/ 5706468 w 8503236"/>
                <a:gd name="connsiteY11" fmla="*/ 987191 h 1734757"/>
                <a:gd name="connsiteX12" fmla="*/ 5536546 w 8503236"/>
                <a:gd name="connsiteY12" fmla="*/ 1166348 h 1734757"/>
                <a:gd name="connsiteX13" fmla="*/ 5147294 w 8503236"/>
                <a:gd name="connsiteY13" fmla="*/ 1556985 h 1734757"/>
                <a:gd name="connsiteX14" fmla="*/ 4789903 w 8503236"/>
                <a:gd name="connsiteY14" fmla="*/ 1734757 h 1734757"/>
                <a:gd name="connsiteX15" fmla="*/ 4746961 w 8503236"/>
                <a:gd name="connsiteY15" fmla="*/ 1730601 h 1734757"/>
                <a:gd name="connsiteX16" fmla="*/ 4515165 w 8503236"/>
                <a:gd name="connsiteY16" fmla="*/ 1387063 h 1734757"/>
                <a:gd name="connsiteX17" fmla="*/ 4289372 w 8503236"/>
                <a:gd name="connsiteY17" fmla="*/ 977494 h 1734757"/>
                <a:gd name="connsiteX18" fmla="*/ 3421289 w 8503236"/>
                <a:gd name="connsiteY18" fmla="*/ 982574 h 1734757"/>
                <a:gd name="connsiteX19" fmla="*/ 2470556 w 8503236"/>
                <a:gd name="connsiteY19" fmla="*/ 1209752 h 1734757"/>
                <a:gd name="connsiteX20" fmla="*/ 2452219 w 8503236"/>
                <a:gd name="connsiteY20" fmla="*/ 1207524 h 1734757"/>
                <a:gd name="connsiteX21" fmla="*/ 2235960 w 8503236"/>
                <a:gd name="connsiteY21" fmla="*/ 1255622 h 1734757"/>
                <a:gd name="connsiteX22" fmla="*/ 1427065 w 8503236"/>
                <a:gd name="connsiteY22" fmla="*/ 1328755 h 1734757"/>
                <a:gd name="connsiteX23" fmla="*/ 1119407 w 8503236"/>
                <a:gd name="connsiteY23" fmla="*/ 1317325 h 1734757"/>
                <a:gd name="connsiteX24" fmla="*/ 142284 w 8503236"/>
                <a:gd name="connsiteY24" fmla="*/ 971172 h 1734757"/>
                <a:gd name="connsiteX25" fmla="*/ 36016 w 8503236"/>
                <a:gd name="connsiteY25" fmla="*/ 496270 h 1734757"/>
                <a:gd name="connsiteX26" fmla="*/ 200709 w 8503236"/>
                <a:gd name="connsiteY26" fmla="*/ 0 h 1734757"/>
                <a:gd name="connsiteX27" fmla="*/ 274706 w 8503236"/>
                <a:gd name="connsiteY27" fmla="*/ 55572 h 1734757"/>
                <a:gd name="connsiteX28" fmla="*/ 249775 w 8503236"/>
                <a:gd name="connsiteY28" fmla="*/ 930610 h 1734757"/>
                <a:gd name="connsiteX29" fmla="*/ 3526130 w 8503236"/>
                <a:gd name="connsiteY29" fmla="*/ 840111 h 1734757"/>
                <a:gd name="connsiteX30" fmla="*/ 4323079 w 8503236"/>
                <a:gd name="connsiteY30" fmla="*/ 927626 h 1734757"/>
                <a:gd name="connsiteX31" fmla="*/ 4547291 w 8503236"/>
                <a:gd name="connsiteY31" fmla="*/ 1345422 h 1734757"/>
                <a:gd name="connsiteX32" fmla="*/ 4741290 w 8503236"/>
                <a:gd name="connsiteY32" fmla="*/ 1665473 h 1734757"/>
                <a:gd name="connsiteX33" fmla="*/ 5491756 w 8503236"/>
                <a:gd name="connsiteY33" fmla="*/ 1125715 h 1734757"/>
                <a:gd name="connsiteX34" fmla="*/ 5790968 w 8503236"/>
                <a:gd name="connsiteY34" fmla="*/ 814037 h 1734757"/>
                <a:gd name="connsiteX35" fmla="*/ 6723232 w 8503236"/>
                <a:gd name="connsiteY35" fmla="*/ 214691 h 1734757"/>
                <a:gd name="connsiteX0" fmla="*/ 6723232 w 8503236"/>
                <a:gd name="connsiteY0" fmla="*/ 214691 h 1734757"/>
                <a:gd name="connsiteX1" fmla="*/ 6735699 w 8503236"/>
                <a:gd name="connsiteY1" fmla="*/ 214691 h 1734757"/>
                <a:gd name="connsiteX2" fmla="*/ 7171897 w 8503236"/>
                <a:gd name="connsiteY2" fmla="*/ 789985 h 1734757"/>
                <a:gd name="connsiteX3" fmla="*/ 7331351 w 8503236"/>
                <a:gd name="connsiteY3" fmla="*/ 1114171 h 1734757"/>
                <a:gd name="connsiteX4" fmla="*/ 8458598 w 8503236"/>
                <a:gd name="connsiteY4" fmla="*/ 880513 h 1734757"/>
                <a:gd name="connsiteX5" fmla="*/ 8503236 w 8503236"/>
                <a:gd name="connsiteY5" fmla="*/ 929103 h 1734757"/>
                <a:gd name="connsiteX6" fmla="*/ 7321193 w 8503236"/>
                <a:gd name="connsiteY6" fmla="*/ 1173736 h 1734757"/>
                <a:gd name="connsiteX7" fmla="*/ 7132801 w 8503236"/>
                <a:gd name="connsiteY7" fmla="*/ 814498 h 1734757"/>
                <a:gd name="connsiteX8" fmla="*/ 6734776 w 8503236"/>
                <a:gd name="connsiteY8" fmla="*/ 275180 h 1734757"/>
                <a:gd name="connsiteX9" fmla="*/ 6723694 w 8503236"/>
                <a:gd name="connsiteY9" fmla="*/ 275180 h 1734757"/>
                <a:gd name="connsiteX10" fmla="*/ 5834833 w 8503236"/>
                <a:gd name="connsiteY10" fmla="*/ 855594 h 1734757"/>
                <a:gd name="connsiteX11" fmla="*/ 5706468 w 8503236"/>
                <a:gd name="connsiteY11" fmla="*/ 987191 h 1734757"/>
                <a:gd name="connsiteX12" fmla="*/ 5536546 w 8503236"/>
                <a:gd name="connsiteY12" fmla="*/ 1166348 h 1734757"/>
                <a:gd name="connsiteX13" fmla="*/ 5147294 w 8503236"/>
                <a:gd name="connsiteY13" fmla="*/ 1556985 h 1734757"/>
                <a:gd name="connsiteX14" fmla="*/ 4789903 w 8503236"/>
                <a:gd name="connsiteY14" fmla="*/ 1734757 h 1734757"/>
                <a:gd name="connsiteX15" fmla="*/ 4746961 w 8503236"/>
                <a:gd name="connsiteY15" fmla="*/ 1730601 h 1734757"/>
                <a:gd name="connsiteX16" fmla="*/ 4515165 w 8503236"/>
                <a:gd name="connsiteY16" fmla="*/ 1387063 h 1734757"/>
                <a:gd name="connsiteX17" fmla="*/ 4289372 w 8503236"/>
                <a:gd name="connsiteY17" fmla="*/ 977494 h 1734757"/>
                <a:gd name="connsiteX18" fmla="*/ 3421289 w 8503236"/>
                <a:gd name="connsiteY18" fmla="*/ 982574 h 1734757"/>
                <a:gd name="connsiteX19" fmla="*/ 2470556 w 8503236"/>
                <a:gd name="connsiteY19" fmla="*/ 1209752 h 1734757"/>
                <a:gd name="connsiteX20" fmla="*/ 2452219 w 8503236"/>
                <a:gd name="connsiteY20" fmla="*/ 1207524 h 1734757"/>
                <a:gd name="connsiteX21" fmla="*/ 2235960 w 8503236"/>
                <a:gd name="connsiteY21" fmla="*/ 1255622 h 1734757"/>
                <a:gd name="connsiteX22" fmla="*/ 1427065 w 8503236"/>
                <a:gd name="connsiteY22" fmla="*/ 1328755 h 1734757"/>
                <a:gd name="connsiteX23" fmla="*/ 1119407 w 8503236"/>
                <a:gd name="connsiteY23" fmla="*/ 1317325 h 1734757"/>
                <a:gd name="connsiteX24" fmla="*/ 142284 w 8503236"/>
                <a:gd name="connsiteY24" fmla="*/ 971172 h 1734757"/>
                <a:gd name="connsiteX25" fmla="*/ 36016 w 8503236"/>
                <a:gd name="connsiteY25" fmla="*/ 496270 h 1734757"/>
                <a:gd name="connsiteX26" fmla="*/ 200709 w 8503236"/>
                <a:gd name="connsiteY26" fmla="*/ 0 h 1734757"/>
                <a:gd name="connsiteX27" fmla="*/ 274706 w 8503236"/>
                <a:gd name="connsiteY27" fmla="*/ 55572 h 1734757"/>
                <a:gd name="connsiteX28" fmla="*/ 249775 w 8503236"/>
                <a:gd name="connsiteY28" fmla="*/ 930610 h 1734757"/>
                <a:gd name="connsiteX29" fmla="*/ 3526130 w 8503236"/>
                <a:gd name="connsiteY29" fmla="*/ 840111 h 1734757"/>
                <a:gd name="connsiteX30" fmla="*/ 4323079 w 8503236"/>
                <a:gd name="connsiteY30" fmla="*/ 927626 h 1734757"/>
                <a:gd name="connsiteX31" fmla="*/ 4547291 w 8503236"/>
                <a:gd name="connsiteY31" fmla="*/ 1345422 h 1734757"/>
                <a:gd name="connsiteX32" fmla="*/ 4741290 w 8503236"/>
                <a:gd name="connsiteY32" fmla="*/ 1665473 h 1734757"/>
                <a:gd name="connsiteX33" fmla="*/ 5491756 w 8503236"/>
                <a:gd name="connsiteY33" fmla="*/ 1125715 h 1734757"/>
                <a:gd name="connsiteX34" fmla="*/ 5790968 w 8503236"/>
                <a:gd name="connsiteY34" fmla="*/ 814037 h 1734757"/>
                <a:gd name="connsiteX35" fmla="*/ 6723232 w 8503236"/>
                <a:gd name="connsiteY35" fmla="*/ 214691 h 1734757"/>
                <a:gd name="connsiteX0" fmla="*/ 6723232 w 8503236"/>
                <a:gd name="connsiteY0" fmla="*/ 214691 h 1734757"/>
                <a:gd name="connsiteX1" fmla="*/ 6735699 w 8503236"/>
                <a:gd name="connsiteY1" fmla="*/ 214691 h 1734757"/>
                <a:gd name="connsiteX2" fmla="*/ 7171897 w 8503236"/>
                <a:gd name="connsiteY2" fmla="*/ 789985 h 1734757"/>
                <a:gd name="connsiteX3" fmla="*/ 7331351 w 8503236"/>
                <a:gd name="connsiteY3" fmla="*/ 1114171 h 1734757"/>
                <a:gd name="connsiteX4" fmla="*/ 8458598 w 8503236"/>
                <a:gd name="connsiteY4" fmla="*/ 880513 h 1734757"/>
                <a:gd name="connsiteX5" fmla="*/ 8503236 w 8503236"/>
                <a:gd name="connsiteY5" fmla="*/ 929103 h 1734757"/>
                <a:gd name="connsiteX6" fmla="*/ 7321193 w 8503236"/>
                <a:gd name="connsiteY6" fmla="*/ 1173736 h 1734757"/>
                <a:gd name="connsiteX7" fmla="*/ 7132801 w 8503236"/>
                <a:gd name="connsiteY7" fmla="*/ 814498 h 1734757"/>
                <a:gd name="connsiteX8" fmla="*/ 6734776 w 8503236"/>
                <a:gd name="connsiteY8" fmla="*/ 275180 h 1734757"/>
                <a:gd name="connsiteX9" fmla="*/ 6723694 w 8503236"/>
                <a:gd name="connsiteY9" fmla="*/ 275180 h 1734757"/>
                <a:gd name="connsiteX10" fmla="*/ 5834833 w 8503236"/>
                <a:gd name="connsiteY10" fmla="*/ 855594 h 1734757"/>
                <a:gd name="connsiteX11" fmla="*/ 5706468 w 8503236"/>
                <a:gd name="connsiteY11" fmla="*/ 987191 h 1734757"/>
                <a:gd name="connsiteX12" fmla="*/ 5536546 w 8503236"/>
                <a:gd name="connsiteY12" fmla="*/ 1166348 h 1734757"/>
                <a:gd name="connsiteX13" fmla="*/ 5147294 w 8503236"/>
                <a:gd name="connsiteY13" fmla="*/ 1556985 h 1734757"/>
                <a:gd name="connsiteX14" fmla="*/ 4789903 w 8503236"/>
                <a:gd name="connsiteY14" fmla="*/ 1734757 h 1734757"/>
                <a:gd name="connsiteX15" fmla="*/ 4746961 w 8503236"/>
                <a:gd name="connsiteY15" fmla="*/ 1730601 h 1734757"/>
                <a:gd name="connsiteX16" fmla="*/ 4515165 w 8503236"/>
                <a:gd name="connsiteY16" fmla="*/ 1387063 h 1734757"/>
                <a:gd name="connsiteX17" fmla="*/ 4289372 w 8503236"/>
                <a:gd name="connsiteY17" fmla="*/ 977494 h 1734757"/>
                <a:gd name="connsiteX18" fmla="*/ 3421289 w 8503236"/>
                <a:gd name="connsiteY18" fmla="*/ 982574 h 1734757"/>
                <a:gd name="connsiteX19" fmla="*/ 2470556 w 8503236"/>
                <a:gd name="connsiteY19" fmla="*/ 1209752 h 1734757"/>
                <a:gd name="connsiteX20" fmla="*/ 2452219 w 8503236"/>
                <a:gd name="connsiteY20" fmla="*/ 1207524 h 1734757"/>
                <a:gd name="connsiteX21" fmla="*/ 2235960 w 8503236"/>
                <a:gd name="connsiteY21" fmla="*/ 1255622 h 1734757"/>
                <a:gd name="connsiteX22" fmla="*/ 1427065 w 8503236"/>
                <a:gd name="connsiteY22" fmla="*/ 1328755 h 1734757"/>
                <a:gd name="connsiteX23" fmla="*/ 1119407 w 8503236"/>
                <a:gd name="connsiteY23" fmla="*/ 1317325 h 1734757"/>
                <a:gd name="connsiteX24" fmla="*/ 142284 w 8503236"/>
                <a:gd name="connsiteY24" fmla="*/ 971172 h 1734757"/>
                <a:gd name="connsiteX25" fmla="*/ 36016 w 8503236"/>
                <a:gd name="connsiteY25" fmla="*/ 496270 h 1734757"/>
                <a:gd name="connsiteX26" fmla="*/ 200709 w 8503236"/>
                <a:gd name="connsiteY26" fmla="*/ 0 h 1734757"/>
                <a:gd name="connsiteX27" fmla="*/ 274706 w 8503236"/>
                <a:gd name="connsiteY27" fmla="*/ 55572 h 1734757"/>
                <a:gd name="connsiteX28" fmla="*/ 249775 w 8503236"/>
                <a:gd name="connsiteY28" fmla="*/ 930610 h 1734757"/>
                <a:gd name="connsiteX29" fmla="*/ 3526130 w 8503236"/>
                <a:gd name="connsiteY29" fmla="*/ 840111 h 1734757"/>
                <a:gd name="connsiteX30" fmla="*/ 4323079 w 8503236"/>
                <a:gd name="connsiteY30" fmla="*/ 927626 h 1734757"/>
                <a:gd name="connsiteX31" fmla="*/ 4547291 w 8503236"/>
                <a:gd name="connsiteY31" fmla="*/ 1345422 h 1734757"/>
                <a:gd name="connsiteX32" fmla="*/ 4741290 w 8503236"/>
                <a:gd name="connsiteY32" fmla="*/ 1665473 h 1734757"/>
                <a:gd name="connsiteX33" fmla="*/ 5491756 w 8503236"/>
                <a:gd name="connsiteY33" fmla="*/ 1125715 h 1734757"/>
                <a:gd name="connsiteX34" fmla="*/ 5790968 w 8503236"/>
                <a:gd name="connsiteY34" fmla="*/ 814037 h 1734757"/>
                <a:gd name="connsiteX35" fmla="*/ 6723232 w 8503236"/>
                <a:gd name="connsiteY35" fmla="*/ 214691 h 1734757"/>
                <a:gd name="connsiteX0" fmla="*/ 6723232 w 8503236"/>
                <a:gd name="connsiteY0" fmla="*/ 214691 h 1734757"/>
                <a:gd name="connsiteX1" fmla="*/ 6735699 w 8503236"/>
                <a:gd name="connsiteY1" fmla="*/ 214691 h 1734757"/>
                <a:gd name="connsiteX2" fmla="*/ 7171897 w 8503236"/>
                <a:gd name="connsiteY2" fmla="*/ 789985 h 1734757"/>
                <a:gd name="connsiteX3" fmla="*/ 7331351 w 8503236"/>
                <a:gd name="connsiteY3" fmla="*/ 1114171 h 1734757"/>
                <a:gd name="connsiteX4" fmla="*/ 8458598 w 8503236"/>
                <a:gd name="connsiteY4" fmla="*/ 880513 h 1734757"/>
                <a:gd name="connsiteX5" fmla="*/ 8503236 w 8503236"/>
                <a:gd name="connsiteY5" fmla="*/ 929103 h 1734757"/>
                <a:gd name="connsiteX6" fmla="*/ 7321193 w 8503236"/>
                <a:gd name="connsiteY6" fmla="*/ 1173736 h 1734757"/>
                <a:gd name="connsiteX7" fmla="*/ 7132801 w 8503236"/>
                <a:gd name="connsiteY7" fmla="*/ 814498 h 1734757"/>
                <a:gd name="connsiteX8" fmla="*/ 6734776 w 8503236"/>
                <a:gd name="connsiteY8" fmla="*/ 275180 h 1734757"/>
                <a:gd name="connsiteX9" fmla="*/ 6723694 w 8503236"/>
                <a:gd name="connsiteY9" fmla="*/ 275180 h 1734757"/>
                <a:gd name="connsiteX10" fmla="*/ 5834833 w 8503236"/>
                <a:gd name="connsiteY10" fmla="*/ 855594 h 1734757"/>
                <a:gd name="connsiteX11" fmla="*/ 5706468 w 8503236"/>
                <a:gd name="connsiteY11" fmla="*/ 987191 h 1734757"/>
                <a:gd name="connsiteX12" fmla="*/ 5536546 w 8503236"/>
                <a:gd name="connsiteY12" fmla="*/ 1166348 h 1734757"/>
                <a:gd name="connsiteX13" fmla="*/ 5147294 w 8503236"/>
                <a:gd name="connsiteY13" fmla="*/ 1556985 h 1734757"/>
                <a:gd name="connsiteX14" fmla="*/ 4789903 w 8503236"/>
                <a:gd name="connsiteY14" fmla="*/ 1734757 h 1734757"/>
                <a:gd name="connsiteX15" fmla="*/ 4746961 w 8503236"/>
                <a:gd name="connsiteY15" fmla="*/ 1730601 h 1734757"/>
                <a:gd name="connsiteX16" fmla="*/ 4515165 w 8503236"/>
                <a:gd name="connsiteY16" fmla="*/ 1387063 h 1734757"/>
                <a:gd name="connsiteX17" fmla="*/ 4289372 w 8503236"/>
                <a:gd name="connsiteY17" fmla="*/ 977494 h 1734757"/>
                <a:gd name="connsiteX18" fmla="*/ 3421289 w 8503236"/>
                <a:gd name="connsiteY18" fmla="*/ 982574 h 1734757"/>
                <a:gd name="connsiteX19" fmla="*/ 2470556 w 8503236"/>
                <a:gd name="connsiteY19" fmla="*/ 1209752 h 1734757"/>
                <a:gd name="connsiteX20" fmla="*/ 2452219 w 8503236"/>
                <a:gd name="connsiteY20" fmla="*/ 1207524 h 1734757"/>
                <a:gd name="connsiteX21" fmla="*/ 2235960 w 8503236"/>
                <a:gd name="connsiteY21" fmla="*/ 1255622 h 1734757"/>
                <a:gd name="connsiteX22" fmla="*/ 1427065 w 8503236"/>
                <a:gd name="connsiteY22" fmla="*/ 1328755 h 1734757"/>
                <a:gd name="connsiteX23" fmla="*/ 1119407 w 8503236"/>
                <a:gd name="connsiteY23" fmla="*/ 1317325 h 1734757"/>
                <a:gd name="connsiteX24" fmla="*/ 142284 w 8503236"/>
                <a:gd name="connsiteY24" fmla="*/ 971172 h 1734757"/>
                <a:gd name="connsiteX25" fmla="*/ 36016 w 8503236"/>
                <a:gd name="connsiteY25" fmla="*/ 496270 h 1734757"/>
                <a:gd name="connsiteX26" fmla="*/ 200709 w 8503236"/>
                <a:gd name="connsiteY26" fmla="*/ 0 h 1734757"/>
                <a:gd name="connsiteX27" fmla="*/ 274706 w 8503236"/>
                <a:gd name="connsiteY27" fmla="*/ 55572 h 1734757"/>
                <a:gd name="connsiteX28" fmla="*/ 249775 w 8503236"/>
                <a:gd name="connsiteY28" fmla="*/ 930610 h 1734757"/>
                <a:gd name="connsiteX29" fmla="*/ 3526130 w 8503236"/>
                <a:gd name="connsiteY29" fmla="*/ 840111 h 1734757"/>
                <a:gd name="connsiteX30" fmla="*/ 4297319 w 8503236"/>
                <a:gd name="connsiteY30" fmla="*/ 872053 h 1734757"/>
                <a:gd name="connsiteX31" fmla="*/ 4547291 w 8503236"/>
                <a:gd name="connsiteY31" fmla="*/ 1345422 h 1734757"/>
                <a:gd name="connsiteX32" fmla="*/ 4741290 w 8503236"/>
                <a:gd name="connsiteY32" fmla="*/ 1665473 h 1734757"/>
                <a:gd name="connsiteX33" fmla="*/ 5491756 w 8503236"/>
                <a:gd name="connsiteY33" fmla="*/ 1125715 h 1734757"/>
                <a:gd name="connsiteX34" fmla="*/ 5790968 w 8503236"/>
                <a:gd name="connsiteY34" fmla="*/ 814037 h 1734757"/>
                <a:gd name="connsiteX35" fmla="*/ 6723232 w 8503236"/>
                <a:gd name="connsiteY35" fmla="*/ 214691 h 1734757"/>
                <a:gd name="connsiteX0" fmla="*/ 6723232 w 8503236"/>
                <a:gd name="connsiteY0" fmla="*/ 214691 h 1734757"/>
                <a:gd name="connsiteX1" fmla="*/ 6735699 w 8503236"/>
                <a:gd name="connsiteY1" fmla="*/ 214691 h 1734757"/>
                <a:gd name="connsiteX2" fmla="*/ 7171897 w 8503236"/>
                <a:gd name="connsiteY2" fmla="*/ 789985 h 1734757"/>
                <a:gd name="connsiteX3" fmla="*/ 7331351 w 8503236"/>
                <a:gd name="connsiteY3" fmla="*/ 1114171 h 1734757"/>
                <a:gd name="connsiteX4" fmla="*/ 8458598 w 8503236"/>
                <a:gd name="connsiteY4" fmla="*/ 880513 h 1734757"/>
                <a:gd name="connsiteX5" fmla="*/ 8503236 w 8503236"/>
                <a:gd name="connsiteY5" fmla="*/ 929103 h 1734757"/>
                <a:gd name="connsiteX6" fmla="*/ 7321193 w 8503236"/>
                <a:gd name="connsiteY6" fmla="*/ 1173736 h 1734757"/>
                <a:gd name="connsiteX7" fmla="*/ 7132801 w 8503236"/>
                <a:gd name="connsiteY7" fmla="*/ 814498 h 1734757"/>
                <a:gd name="connsiteX8" fmla="*/ 6734776 w 8503236"/>
                <a:gd name="connsiteY8" fmla="*/ 275180 h 1734757"/>
                <a:gd name="connsiteX9" fmla="*/ 6723694 w 8503236"/>
                <a:gd name="connsiteY9" fmla="*/ 275180 h 1734757"/>
                <a:gd name="connsiteX10" fmla="*/ 5834833 w 8503236"/>
                <a:gd name="connsiteY10" fmla="*/ 855594 h 1734757"/>
                <a:gd name="connsiteX11" fmla="*/ 5706468 w 8503236"/>
                <a:gd name="connsiteY11" fmla="*/ 987191 h 1734757"/>
                <a:gd name="connsiteX12" fmla="*/ 5536546 w 8503236"/>
                <a:gd name="connsiteY12" fmla="*/ 1166348 h 1734757"/>
                <a:gd name="connsiteX13" fmla="*/ 5147294 w 8503236"/>
                <a:gd name="connsiteY13" fmla="*/ 1556985 h 1734757"/>
                <a:gd name="connsiteX14" fmla="*/ 4789903 w 8503236"/>
                <a:gd name="connsiteY14" fmla="*/ 1734757 h 1734757"/>
                <a:gd name="connsiteX15" fmla="*/ 4746961 w 8503236"/>
                <a:gd name="connsiteY15" fmla="*/ 1730601 h 1734757"/>
                <a:gd name="connsiteX16" fmla="*/ 4515165 w 8503236"/>
                <a:gd name="connsiteY16" fmla="*/ 1387063 h 1734757"/>
                <a:gd name="connsiteX17" fmla="*/ 4289372 w 8503236"/>
                <a:gd name="connsiteY17" fmla="*/ 977494 h 1734757"/>
                <a:gd name="connsiteX18" fmla="*/ 3421289 w 8503236"/>
                <a:gd name="connsiteY18" fmla="*/ 982574 h 1734757"/>
                <a:gd name="connsiteX19" fmla="*/ 2470556 w 8503236"/>
                <a:gd name="connsiteY19" fmla="*/ 1209752 h 1734757"/>
                <a:gd name="connsiteX20" fmla="*/ 2452219 w 8503236"/>
                <a:gd name="connsiteY20" fmla="*/ 1207524 h 1734757"/>
                <a:gd name="connsiteX21" fmla="*/ 2235960 w 8503236"/>
                <a:gd name="connsiteY21" fmla="*/ 1255622 h 1734757"/>
                <a:gd name="connsiteX22" fmla="*/ 1427065 w 8503236"/>
                <a:gd name="connsiteY22" fmla="*/ 1328755 h 1734757"/>
                <a:gd name="connsiteX23" fmla="*/ 1119407 w 8503236"/>
                <a:gd name="connsiteY23" fmla="*/ 1317325 h 1734757"/>
                <a:gd name="connsiteX24" fmla="*/ 142284 w 8503236"/>
                <a:gd name="connsiteY24" fmla="*/ 971172 h 1734757"/>
                <a:gd name="connsiteX25" fmla="*/ 36016 w 8503236"/>
                <a:gd name="connsiteY25" fmla="*/ 496270 h 1734757"/>
                <a:gd name="connsiteX26" fmla="*/ 200709 w 8503236"/>
                <a:gd name="connsiteY26" fmla="*/ 0 h 1734757"/>
                <a:gd name="connsiteX27" fmla="*/ 274706 w 8503236"/>
                <a:gd name="connsiteY27" fmla="*/ 55572 h 1734757"/>
                <a:gd name="connsiteX28" fmla="*/ 249775 w 8503236"/>
                <a:gd name="connsiteY28" fmla="*/ 930610 h 1734757"/>
                <a:gd name="connsiteX29" fmla="*/ 3526130 w 8503236"/>
                <a:gd name="connsiteY29" fmla="*/ 840111 h 1734757"/>
                <a:gd name="connsiteX30" fmla="*/ 4297319 w 8503236"/>
                <a:gd name="connsiteY30" fmla="*/ 872053 h 1734757"/>
                <a:gd name="connsiteX31" fmla="*/ 4560172 w 8503236"/>
                <a:gd name="connsiteY31" fmla="*/ 1275955 h 1734757"/>
                <a:gd name="connsiteX32" fmla="*/ 4741290 w 8503236"/>
                <a:gd name="connsiteY32" fmla="*/ 1665473 h 1734757"/>
                <a:gd name="connsiteX33" fmla="*/ 5491756 w 8503236"/>
                <a:gd name="connsiteY33" fmla="*/ 1125715 h 1734757"/>
                <a:gd name="connsiteX34" fmla="*/ 5790968 w 8503236"/>
                <a:gd name="connsiteY34" fmla="*/ 814037 h 1734757"/>
                <a:gd name="connsiteX35" fmla="*/ 6723232 w 8503236"/>
                <a:gd name="connsiteY35" fmla="*/ 214691 h 1734757"/>
                <a:gd name="connsiteX0" fmla="*/ 6723232 w 8503236"/>
                <a:gd name="connsiteY0" fmla="*/ 214691 h 1734757"/>
                <a:gd name="connsiteX1" fmla="*/ 6735699 w 8503236"/>
                <a:gd name="connsiteY1" fmla="*/ 214691 h 1734757"/>
                <a:gd name="connsiteX2" fmla="*/ 7171897 w 8503236"/>
                <a:gd name="connsiteY2" fmla="*/ 789985 h 1734757"/>
                <a:gd name="connsiteX3" fmla="*/ 7331351 w 8503236"/>
                <a:gd name="connsiteY3" fmla="*/ 1114171 h 1734757"/>
                <a:gd name="connsiteX4" fmla="*/ 8458598 w 8503236"/>
                <a:gd name="connsiteY4" fmla="*/ 880513 h 1734757"/>
                <a:gd name="connsiteX5" fmla="*/ 8503236 w 8503236"/>
                <a:gd name="connsiteY5" fmla="*/ 929103 h 1734757"/>
                <a:gd name="connsiteX6" fmla="*/ 7321193 w 8503236"/>
                <a:gd name="connsiteY6" fmla="*/ 1173736 h 1734757"/>
                <a:gd name="connsiteX7" fmla="*/ 7132801 w 8503236"/>
                <a:gd name="connsiteY7" fmla="*/ 814498 h 1734757"/>
                <a:gd name="connsiteX8" fmla="*/ 6734776 w 8503236"/>
                <a:gd name="connsiteY8" fmla="*/ 275180 h 1734757"/>
                <a:gd name="connsiteX9" fmla="*/ 6723694 w 8503236"/>
                <a:gd name="connsiteY9" fmla="*/ 275180 h 1734757"/>
                <a:gd name="connsiteX10" fmla="*/ 5834833 w 8503236"/>
                <a:gd name="connsiteY10" fmla="*/ 855594 h 1734757"/>
                <a:gd name="connsiteX11" fmla="*/ 5706468 w 8503236"/>
                <a:gd name="connsiteY11" fmla="*/ 987191 h 1734757"/>
                <a:gd name="connsiteX12" fmla="*/ 5536546 w 8503236"/>
                <a:gd name="connsiteY12" fmla="*/ 1166348 h 1734757"/>
                <a:gd name="connsiteX13" fmla="*/ 5147294 w 8503236"/>
                <a:gd name="connsiteY13" fmla="*/ 1556985 h 1734757"/>
                <a:gd name="connsiteX14" fmla="*/ 4789903 w 8503236"/>
                <a:gd name="connsiteY14" fmla="*/ 1734757 h 1734757"/>
                <a:gd name="connsiteX15" fmla="*/ 4746961 w 8503236"/>
                <a:gd name="connsiteY15" fmla="*/ 1730601 h 1734757"/>
                <a:gd name="connsiteX16" fmla="*/ 4515165 w 8503236"/>
                <a:gd name="connsiteY16" fmla="*/ 1387063 h 1734757"/>
                <a:gd name="connsiteX17" fmla="*/ 4289372 w 8503236"/>
                <a:gd name="connsiteY17" fmla="*/ 977494 h 1734757"/>
                <a:gd name="connsiteX18" fmla="*/ 3421289 w 8503236"/>
                <a:gd name="connsiteY18" fmla="*/ 982574 h 1734757"/>
                <a:gd name="connsiteX19" fmla="*/ 2470556 w 8503236"/>
                <a:gd name="connsiteY19" fmla="*/ 1209752 h 1734757"/>
                <a:gd name="connsiteX20" fmla="*/ 2452219 w 8503236"/>
                <a:gd name="connsiteY20" fmla="*/ 1207524 h 1734757"/>
                <a:gd name="connsiteX21" fmla="*/ 2235960 w 8503236"/>
                <a:gd name="connsiteY21" fmla="*/ 1255622 h 1734757"/>
                <a:gd name="connsiteX22" fmla="*/ 1427065 w 8503236"/>
                <a:gd name="connsiteY22" fmla="*/ 1328755 h 1734757"/>
                <a:gd name="connsiteX23" fmla="*/ 1119407 w 8503236"/>
                <a:gd name="connsiteY23" fmla="*/ 1317325 h 1734757"/>
                <a:gd name="connsiteX24" fmla="*/ 142284 w 8503236"/>
                <a:gd name="connsiteY24" fmla="*/ 971172 h 1734757"/>
                <a:gd name="connsiteX25" fmla="*/ 36016 w 8503236"/>
                <a:gd name="connsiteY25" fmla="*/ 496270 h 1734757"/>
                <a:gd name="connsiteX26" fmla="*/ 200709 w 8503236"/>
                <a:gd name="connsiteY26" fmla="*/ 0 h 1734757"/>
                <a:gd name="connsiteX27" fmla="*/ 274706 w 8503236"/>
                <a:gd name="connsiteY27" fmla="*/ 55572 h 1734757"/>
                <a:gd name="connsiteX28" fmla="*/ 249775 w 8503236"/>
                <a:gd name="connsiteY28" fmla="*/ 930610 h 1734757"/>
                <a:gd name="connsiteX29" fmla="*/ 3526130 w 8503236"/>
                <a:gd name="connsiteY29" fmla="*/ 840111 h 1734757"/>
                <a:gd name="connsiteX30" fmla="*/ 4297319 w 8503236"/>
                <a:gd name="connsiteY30" fmla="*/ 872053 h 1734757"/>
                <a:gd name="connsiteX31" fmla="*/ 4560172 w 8503236"/>
                <a:gd name="connsiteY31" fmla="*/ 1275955 h 1734757"/>
                <a:gd name="connsiteX32" fmla="*/ 4779931 w 8503236"/>
                <a:gd name="connsiteY32" fmla="*/ 1609900 h 1734757"/>
                <a:gd name="connsiteX33" fmla="*/ 5491756 w 8503236"/>
                <a:gd name="connsiteY33" fmla="*/ 1125715 h 1734757"/>
                <a:gd name="connsiteX34" fmla="*/ 5790968 w 8503236"/>
                <a:gd name="connsiteY34" fmla="*/ 814037 h 1734757"/>
                <a:gd name="connsiteX35" fmla="*/ 6723232 w 8503236"/>
                <a:gd name="connsiteY35" fmla="*/ 214691 h 1734757"/>
                <a:gd name="connsiteX0" fmla="*/ 6723232 w 8503236"/>
                <a:gd name="connsiteY0" fmla="*/ 214691 h 1734757"/>
                <a:gd name="connsiteX1" fmla="*/ 6735699 w 8503236"/>
                <a:gd name="connsiteY1" fmla="*/ 214691 h 1734757"/>
                <a:gd name="connsiteX2" fmla="*/ 7171897 w 8503236"/>
                <a:gd name="connsiteY2" fmla="*/ 789985 h 1734757"/>
                <a:gd name="connsiteX3" fmla="*/ 7331351 w 8503236"/>
                <a:gd name="connsiteY3" fmla="*/ 1114171 h 1734757"/>
                <a:gd name="connsiteX4" fmla="*/ 8458598 w 8503236"/>
                <a:gd name="connsiteY4" fmla="*/ 880513 h 1734757"/>
                <a:gd name="connsiteX5" fmla="*/ 8503236 w 8503236"/>
                <a:gd name="connsiteY5" fmla="*/ 929103 h 1734757"/>
                <a:gd name="connsiteX6" fmla="*/ 7321193 w 8503236"/>
                <a:gd name="connsiteY6" fmla="*/ 1173736 h 1734757"/>
                <a:gd name="connsiteX7" fmla="*/ 7132801 w 8503236"/>
                <a:gd name="connsiteY7" fmla="*/ 814498 h 1734757"/>
                <a:gd name="connsiteX8" fmla="*/ 6734776 w 8503236"/>
                <a:gd name="connsiteY8" fmla="*/ 275180 h 1734757"/>
                <a:gd name="connsiteX9" fmla="*/ 6723694 w 8503236"/>
                <a:gd name="connsiteY9" fmla="*/ 275180 h 1734757"/>
                <a:gd name="connsiteX10" fmla="*/ 5834833 w 8503236"/>
                <a:gd name="connsiteY10" fmla="*/ 855594 h 1734757"/>
                <a:gd name="connsiteX11" fmla="*/ 5706468 w 8503236"/>
                <a:gd name="connsiteY11" fmla="*/ 987191 h 1734757"/>
                <a:gd name="connsiteX12" fmla="*/ 5536546 w 8503236"/>
                <a:gd name="connsiteY12" fmla="*/ 1166348 h 1734757"/>
                <a:gd name="connsiteX13" fmla="*/ 5147294 w 8503236"/>
                <a:gd name="connsiteY13" fmla="*/ 1556985 h 1734757"/>
                <a:gd name="connsiteX14" fmla="*/ 4789903 w 8503236"/>
                <a:gd name="connsiteY14" fmla="*/ 1734757 h 1734757"/>
                <a:gd name="connsiteX15" fmla="*/ 4746961 w 8503236"/>
                <a:gd name="connsiteY15" fmla="*/ 1730601 h 1734757"/>
                <a:gd name="connsiteX16" fmla="*/ 4515165 w 8503236"/>
                <a:gd name="connsiteY16" fmla="*/ 1387063 h 1734757"/>
                <a:gd name="connsiteX17" fmla="*/ 4289372 w 8503236"/>
                <a:gd name="connsiteY17" fmla="*/ 977494 h 1734757"/>
                <a:gd name="connsiteX18" fmla="*/ 3421289 w 8503236"/>
                <a:gd name="connsiteY18" fmla="*/ 982574 h 1734757"/>
                <a:gd name="connsiteX19" fmla="*/ 2470556 w 8503236"/>
                <a:gd name="connsiteY19" fmla="*/ 1209752 h 1734757"/>
                <a:gd name="connsiteX20" fmla="*/ 2452219 w 8503236"/>
                <a:gd name="connsiteY20" fmla="*/ 1207524 h 1734757"/>
                <a:gd name="connsiteX21" fmla="*/ 2235960 w 8503236"/>
                <a:gd name="connsiteY21" fmla="*/ 1255622 h 1734757"/>
                <a:gd name="connsiteX22" fmla="*/ 1427065 w 8503236"/>
                <a:gd name="connsiteY22" fmla="*/ 1328755 h 1734757"/>
                <a:gd name="connsiteX23" fmla="*/ 1119407 w 8503236"/>
                <a:gd name="connsiteY23" fmla="*/ 1317325 h 1734757"/>
                <a:gd name="connsiteX24" fmla="*/ 142284 w 8503236"/>
                <a:gd name="connsiteY24" fmla="*/ 971172 h 1734757"/>
                <a:gd name="connsiteX25" fmla="*/ 36016 w 8503236"/>
                <a:gd name="connsiteY25" fmla="*/ 496270 h 1734757"/>
                <a:gd name="connsiteX26" fmla="*/ 200709 w 8503236"/>
                <a:gd name="connsiteY26" fmla="*/ 0 h 1734757"/>
                <a:gd name="connsiteX27" fmla="*/ 274706 w 8503236"/>
                <a:gd name="connsiteY27" fmla="*/ 55572 h 1734757"/>
                <a:gd name="connsiteX28" fmla="*/ 249775 w 8503236"/>
                <a:gd name="connsiteY28" fmla="*/ 930610 h 1734757"/>
                <a:gd name="connsiteX29" fmla="*/ 3526130 w 8503236"/>
                <a:gd name="connsiteY29" fmla="*/ 840111 h 1734757"/>
                <a:gd name="connsiteX30" fmla="*/ 4297319 w 8503236"/>
                <a:gd name="connsiteY30" fmla="*/ 872053 h 1734757"/>
                <a:gd name="connsiteX31" fmla="*/ 4560172 w 8503236"/>
                <a:gd name="connsiteY31" fmla="*/ 1275955 h 1734757"/>
                <a:gd name="connsiteX32" fmla="*/ 4779931 w 8503236"/>
                <a:gd name="connsiteY32" fmla="*/ 1609900 h 1734757"/>
                <a:gd name="connsiteX33" fmla="*/ 5491756 w 8503236"/>
                <a:gd name="connsiteY33" fmla="*/ 1125715 h 1734757"/>
                <a:gd name="connsiteX34" fmla="*/ 5790968 w 8503236"/>
                <a:gd name="connsiteY34" fmla="*/ 814037 h 1734757"/>
                <a:gd name="connsiteX35" fmla="*/ 6723232 w 8503236"/>
                <a:gd name="connsiteY35" fmla="*/ 214691 h 1734757"/>
                <a:gd name="connsiteX0" fmla="*/ 6723232 w 8503236"/>
                <a:gd name="connsiteY0" fmla="*/ 214691 h 1734757"/>
                <a:gd name="connsiteX1" fmla="*/ 6735699 w 8503236"/>
                <a:gd name="connsiteY1" fmla="*/ 214691 h 1734757"/>
                <a:gd name="connsiteX2" fmla="*/ 7171897 w 8503236"/>
                <a:gd name="connsiteY2" fmla="*/ 789985 h 1734757"/>
                <a:gd name="connsiteX3" fmla="*/ 7331351 w 8503236"/>
                <a:gd name="connsiteY3" fmla="*/ 1114171 h 1734757"/>
                <a:gd name="connsiteX4" fmla="*/ 8458598 w 8503236"/>
                <a:gd name="connsiteY4" fmla="*/ 880513 h 1734757"/>
                <a:gd name="connsiteX5" fmla="*/ 8503236 w 8503236"/>
                <a:gd name="connsiteY5" fmla="*/ 929103 h 1734757"/>
                <a:gd name="connsiteX6" fmla="*/ 7321193 w 8503236"/>
                <a:gd name="connsiteY6" fmla="*/ 1173736 h 1734757"/>
                <a:gd name="connsiteX7" fmla="*/ 7132801 w 8503236"/>
                <a:gd name="connsiteY7" fmla="*/ 814498 h 1734757"/>
                <a:gd name="connsiteX8" fmla="*/ 6734776 w 8503236"/>
                <a:gd name="connsiteY8" fmla="*/ 275180 h 1734757"/>
                <a:gd name="connsiteX9" fmla="*/ 6723694 w 8503236"/>
                <a:gd name="connsiteY9" fmla="*/ 275180 h 1734757"/>
                <a:gd name="connsiteX10" fmla="*/ 5834833 w 8503236"/>
                <a:gd name="connsiteY10" fmla="*/ 855594 h 1734757"/>
                <a:gd name="connsiteX11" fmla="*/ 5706468 w 8503236"/>
                <a:gd name="connsiteY11" fmla="*/ 987191 h 1734757"/>
                <a:gd name="connsiteX12" fmla="*/ 5536546 w 8503236"/>
                <a:gd name="connsiteY12" fmla="*/ 1166348 h 1734757"/>
                <a:gd name="connsiteX13" fmla="*/ 5147294 w 8503236"/>
                <a:gd name="connsiteY13" fmla="*/ 1556985 h 1734757"/>
                <a:gd name="connsiteX14" fmla="*/ 4789903 w 8503236"/>
                <a:gd name="connsiteY14" fmla="*/ 1734757 h 1734757"/>
                <a:gd name="connsiteX15" fmla="*/ 4746961 w 8503236"/>
                <a:gd name="connsiteY15" fmla="*/ 1730601 h 1734757"/>
                <a:gd name="connsiteX16" fmla="*/ 4515165 w 8503236"/>
                <a:gd name="connsiteY16" fmla="*/ 1387063 h 1734757"/>
                <a:gd name="connsiteX17" fmla="*/ 4289372 w 8503236"/>
                <a:gd name="connsiteY17" fmla="*/ 977494 h 1734757"/>
                <a:gd name="connsiteX18" fmla="*/ 3421289 w 8503236"/>
                <a:gd name="connsiteY18" fmla="*/ 982574 h 1734757"/>
                <a:gd name="connsiteX19" fmla="*/ 2470556 w 8503236"/>
                <a:gd name="connsiteY19" fmla="*/ 1209752 h 1734757"/>
                <a:gd name="connsiteX20" fmla="*/ 2452219 w 8503236"/>
                <a:gd name="connsiteY20" fmla="*/ 1207524 h 1734757"/>
                <a:gd name="connsiteX21" fmla="*/ 2235960 w 8503236"/>
                <a:gd name="connsiteY21" fmla="*/ 1255622 h 1734757"/>
                <a:gd name="connsiteX22" fmla="*/ 1427065 w 8503236"/>
                <a:gd name="connsiteY22" fmla="*/ 1328755 h 1734757"/>
                <a:gd name="connsiteX23" fmla="*/ 1119407 w 8503236"/>
                <a:gd name="connsiteY23" fmla="*/ 1317325 h 1734757"/>
                <a:gd name="connsiteX24" fmla="*/ 142284 w 8503236"/>
                <a:gd name="connsiteY24" fmla="*/ 971172 h 1734757"/>
                <a:gd name="connsiteX25" fmla="*/ 36016 w 8503236"/>
                <a:gd name="connsiteY25" fmla="*/ 496270 h 1734757"/>
                <a:gd name="connsiteX26" fmla="*/ 200709 w 8503236"/>
                <a:gd name="connsiteY26" fmla="*/ 0 h 1734757"/>
                <a:gd name="connsiteX27" fmla="*/ 274706 w 8503236"/>
                <a:gd name="connsiteY27" fmla="*/ 55572 h 1734757"/>
                <a:gd name="connsiteX28" fmla="*/ 249775 w 8503236"/>
                <a:gd name="connsiteY28" fmla="*/ 930610 h 1734757"/>
                <a:gd name="connsiteX29" fmla="*/ 3526130 w 8503236"/>
                <a:gd name="connsiteY29" fmla="*/ 840111 h 1734757"/>
                <a:gd name="connsiteX30" fmla="*/ 4297319 w 8503236"/>
                <a:gd name="connsiteY30" fmla="*/ 872053 h 1734757"/>
                <a:gd name="connsiteX31" fmla="*/ 4560172 w 8503236"/>
                <a:gd name="connsiteY31" fmla="*/ 1275955 h 1734757"/>
                <a:gd name="connsiteX32" fmla="*/ 4779931 w 8503236"/>
                <a:gd name="connsiteY32" fmla="*/ 1609900 h 1734757"/>
                <a:gd name="connsiteX33" fmla="*/ 5491756 w 8503236"/>
                <a:gd name="connsiteY33" fmla="*/ 1070143 h 1734757"/>
                <a:gd name="connsiteX34" fmla="*/ 5790968 w 8503236"/>
                <a:gd name="connsiteY34" fmla="*/ 814037 h 1734757"/>
                <a:gd name="connsiteX35" fmla="*/ 6723232 w 8503236"/>
                <a:gd name="connsiteY35" fmla="*/ 214691 h 1734757"/>
                <a:gd name="connsiteX0" fmla="*/ 6723232 w 8503236"/>
                <a:gd name="connsiteY0" fmla="*/ 214691 h 1734757"/>
                <a:gd name="connsiteX1" fmla="*/ 6735699 w 8503236"/>
                <a:gd name="connsiteY1" fmla="*/ 214691 h 1734757"/>
                <a:gd name="connsiteX2" fmla="*/ 7171897 w 8503236"/>
                <a:gd name="connsiteY2" fmla="*/ 789985 h 1734757"/>
                <a:gd name="connsiteX3" fmla="*/ 7331351 w 8503236"/>
                <a:gd name="connsiteY3" fmla="*/ 1114171 h 1734757"/>
                <a:gd name="connsiteX4" fmla="*/ 8458598 w 8503236"/>
                <a:gd name="connsiteY4" fmla="*/ 880513 h 1734757"/>
                <a:gd name="connsiteX5" fmla="*/ 8503236 w 8503236"/>
                <a:gd name="connsiteY5" fmla="*/ 929103 h 1734757"/>
                <a:gd name="connsiteX6" fmla="*/ 7321193 w 8503236"/>
                <a:gd name="connsiteY6" fmla="*/ 1173736 h 1734757"/>
                <a:gd name="connsiteX7" fmla="*/ 7132801 w 8503236"/>
                <a:gd name="connsiteY7" fmla="*/ 814498 h 1734757"/>
                <a:gd name="connsiteX8" fmla="*/ 6734776 w 8503236"/>
                <a:gd name="connsiteY8" fmla="*/ 275180 h 1734757"/>
                <a:gd name="connsiteX9" fmla="*/ 6723694 w 8503236"/>
                <a:gd name="connsiteY9" fmla="*/ 275180 h 1734757"/>
                <a:gd name="connsiteX10" fmla="*/ 5834833 w 8503236"/>
                <a:gd name="connsiteY10" fmla="*/ 855594 h 1734757"/>
                <a:gd name="connsiteX11" fmla="*/ 5706468 w 8503236"/>
                <a:gd name="connsiteY11" fmla="*/ 987191 h 1734757"/>
                <a:gd name="connsiteX12" fmla="*/ 5536546 w 8503236"/>
                <a:gd name="connsiteY12" fmla="*/ 1166348 h 1734757"/>
                <a:gd name="connsiteX13" fmla="*/ 5147294 w 8503236"/>
                <a:gd name="connsiteY13" fmla="*/ 1556985 h 1734757"/>
                <a:gd name="connsiteX14" fmla="*/ 4789903 w 8503236"/>
                <a:gd name="connsiteY14" fmla="*/ 1734757 h 1734757"/>
                <a:gd name="connsiteX15" fmla="*/ 4746961 w 8503236"/>
                <a:gd name="connsiteY15" fmla="*/ 1730601 h 1734757"/>
                <a:gd name="connsiteX16" fmla="*/ 4515165 w 8503236"/>
                <a:gd name="connsiteY16" fmla="*/ 1387063 h 1734757"/>
                <a:gd name="connsiteX17" fmla="*/ 4289372 w 8503236"/>
                <a:gd name="connsiteY17" fmla="*/ 977494 h 1734757"/>
                <a:gd name="connsiteX18" fmla="*/ 3421289 w 8503236"/>
                <a:gd name="connsiteY18" fmla="*/ 982574 h 1734757"/>
                <a:gd name="connsiteX19" fmla="*/ 2470556 w 8503236"/>
                <a:gd name="connsiteY19" fmla="*/ 1209752 h 1734757"/>
                <a:gd name="connsiteX20" fmla="*/ 2452219 w 8503236"/>
                <a:gd name="connsiteY20" fmla="*/ 1207524 h 1734757"/>
                <a:gd name="connsiteX21" fmla="*/ 2235960 w 8503236"/>
                <a:gd name="connsiteY21" fmla="*/ 1255622 h 1734757"/>
                <a:gd name="connsiteX22" fmla="*/ 1427065 w 8503236"/>
                <a:gd name="connsiteY22" fmla="*/ 1328755 h 1734757"/>
                <a:gd name="connsiteX23" fmla="*/ 1119407 w 8503236"/>
                <a:gd name="connsiteY23" fmla="*/ 1317325 h 1734757"/>
                <a:gd name="connsiteX24" fmla="*/ 142284 w 8503236"/>
                <a:gd name="connsiteY24" fmla="*/ 971172 h 1734757"/>
                <a:gd name="connsiteX25" fmla="*/ 36016 w 8503236"/>
                <a:gd name="connsiteY25" fmla="*/ 496270 h 1734757"/>
                <a:gd name="connsiteX26" fmla="*/ 200709 w 8503236"/>
                <a:gd name="connsiteY26" fmla="*/ 0 h 1734757"/>
                <a:gd name="connsiteX27" fmla="*/ 274706 w 8503236"/>
                <a:gd name="connsiteY27" fmla="*/ 55572 h 1734757"/>
                <a:gd name="connsiteX28" fmla="*/ 249775 w 8503236"/>
                <a:gd name="connsiteY28" fmla="*/ 930610 h 1734757"/>
                <a:gd name="connsiteX29" fmla="*/ 3526130 w 8503236"/>
                <a:gd name="connsiteY29" fmla="*/ 840111 h 1734757"/>
                <a:gd name="connsiteX30" fmla="*/ 4297319 w 8503236"/>
                <a:gd name="connsiteY30" fmla="*/ 872053 h 1734757"/>
                <a:gd name="connsiteX31" fmla="*/ 4560172 w 8503236"/>
                <a:gd name="connsiteY31" fmla="*/ 1275955 h 1734757"/>
                <a:gd name="connsiteX32" fmla="*/ 4779931 w 8503236"/>
                <a:gd name="connsiteY32" fmla="*/ 1609900 h 1734757"/>
                <a:gd name="connsiteX33" fmla="*/ 5491756 w 8503236"/>
                <a:gd name="connsiteY33" fmla="*/ 1070143 h 1734757"/>
                <a:gd name="connsiteX34" fmla="*/ 5829609 w 8503236"/>
                <a:gd name="connsiteY34" fmla="*/ 744571 h 1734757"/>
                <a:gd name="connsiteX35" fmla="*/ 6723232 w 8503236"/>
                <a:gd name="connsiteY35" fmla="*/ 214691 h 1734757"/>
                <a:gd name="connsiteX0" fmla="*/ 6723232 w 8503236"/>
                <a:gd name="connsiteY0" fmla="*/ 214691 h 1734757"/>
                <a:gd name="connsiteX1" fmla="*/ 6735699 w 8503236"/>
                <a:gd name="connsiteY1" fmla="*/ 214691 h 1734757"/>
                <a:gd name="connsiteX2" fmla="*/ 7171897 w 8503236"/>
                <a:gd name="connsiteY2" fmla="*/ 789985 h 1734757"/>
                <a:gd name="connsiteX3" fmla="*/ 7331351 w 8503236"/>
                <a:gd name="connsiteY3" fmla="*/ 1114171 h 1734757"/>
                <a:gd name="connsiteX4" fmla="*/ 8458598 w 8503236"/>
                <a:gd name="connsiteY4" fmla="*/ 880513 h 1734757"/>
                <a:gd name="connsiteX5" fmla="*/ 8503236 w 8503236"/>
                <a:gd name="connsiteY5" fmla="*/ 929103 h 1734757"/>
                <a:gd name="connsiteX6" fmla="*/ 7321193 w 8503236"/>
                <a:gd name="connsiteY6" fmla="*/ 1173736 h 1734757"/>
                <a:gd name="connsiteX7" fmla="*/ 7132801 w 8503236"/>
                <a:gd name="connsiteY7" fmla="*/ 814498 h 1734757"/>
                <a:gd name="connsiteX8" fmla="*/ 6734776 w 8503236"/>
                <a:gd name="connsiteY8" fmla="*/ 275180 h 1734757"/>
                <a:gd name="connsiteX9" fmla="*/ 6723694 w 8503236"/>
                <a:gd name="connsiteY9" fmla="*/ 275180 h 1734757"/>
                <a:gd name="connsiteX10" fmla="*/ 5834833 w 8503236"/>
                <a:gd name="connsiteY10" fmla="*/ 855594 h 1734757"/>
                <a:gd name="connsiteX11" fmla="*/ 5706468 w 8503236"/>
                <a:gd name="connsiteY11" fmla="*/ 987191 h 1734757"/>
                <a:gd name="connsiteX12" fmla="*/ 5536546 w 8503236"/>
                <a:gd name="connsiteY12" fmla="*/ 1166348 h 1734757"/>
                <a:gd name="connsiteX13" fmla="*/ 5147294 w 8503236"/>
                <a:gd name="connsiteY13" fmla="*/ 1556985 h 1734757"/>
                <a:gd name="connsiteX14" fmla="*/ 4789903 w 8503236"/>
                <a:gd name="connsiteY14" fmla="*/ 1734757 h 1734757"/>
                <a:gd name="connsiteX15" fmla="*/ 4746961 w 8503236"/>
                <a:gd name="connsiteY15" fmla="*/ 1730601 h 1734757"/>
                <a:gd name="connsiteX16" fmla="*/ 4515165 w 8503236"/>
                <a:gd name="connsiteY16" fmla="*/ 1387063 h 1734757"/>
                <a:gd name="connsiteX17" fmla="*/ 4289372 w 8503236"/>
                <a:gd name="connsiteY17" fmla="*/ 977494 h 1734757"/>
                <a:gd name="connsiteX18" fmla="*/ 3421289 w 8503236"/>
                <a:gd name="connsiteY18" fmla="*/ 982574 h 1734757"/>
                <a:gd name="connsiteX19" fmla="*/ 2470556 w 8503236"/>
                <a:gd name="connsiteY19" fmla="*/ 1209752 h 1734757"/>
                <a:gd name="connsiteX20" fmla="*/ 2452219 w 8503236"/>
                <a:gd name="connsiteY20" fmla="*/ 1207524 h 1734757"/>
                <a:gd name="connsiteX21" fmla="*/ 2235960 w 8503236"/>
                <a:gd name="connsiteY21" fmla="*/ 1255622 h 1734757"/>
                <a:gd name="connsiteX22" fmla="*/ 1427065 w 8503236"/>
                <a:gd name="connsiteY22" fmla="*/ 1328755 h 1734757"/>
                <a:gd name="connsiteX23" fmla="*/ 1119407 w 8503236"/>
                <a:gd name="connsiteY23" fmla="*/ 1317325 h 1734757"/>
                <a:gd name="connsiteX24" fmla="*/ 142284 w 8503236"/>
                <a:gd name="connsiteY24" fmla="*/ 971172 h 1734757"/>
                <a:gd name="connsiteX25" fmla="*/ 36016 w 8503236"/>
                <a:gd name="connsiteY25" fmla="*/ 496270 h 1734757"/>
                <a:gd name="connsiteX26" fmla="*/ 200709 w 8503236"/>
                <a:gd name="connsiteY26" fmla="*/ 0 h 1734757"/>
                <a:gd name="connsiteX27" fmla="*/ 274706 w 8503236"/>
                <a:gd name="connsiteY27" fmla="*/ 55572 h 1734757"/>
                <a:gd name="connsiteX28" fmla="*/ 249775 w 8503236"/>
                <a:gd name="connsiteY28" fmla="*/ 930610 h 1734757"/>
                <a:gd name="connsiteX29" fmla="*/ 3526130 w 8503236"/>
                <a:gd name="connsiteY29" fmla="*/ 840111 h 1734757"/>
                <a:gd name="connsiteX30" fmla="*/ 4297319 w 8503236"/>
                <a:gd name="connsiteY30" fmla="*/ 872053 h 1734757"/>
                <a:gd name="connsiteX31" fmla="*/ 4560172 w 8503236"/>
                <a:gd name="connsiteY31" fmla="*/ 1275955 h 1734757"/>
                <a:gd name="connsiteX32" fmla="*/ 4779931 w 8503236"/>
                <a:gd name="connsiteY32" fmla="*/ 1609900 h 1734757"/>
                <a:gd name="connsiteX33" fmla="*/ 5356514 w 8503236"/>
                <a:gd name="connsiteY33" fmla="*/ 1209076 h 1734757"/>
                <a:gd name="connsiteX34" fmla="*/ 5829609 w 8503236"/>
                <a:gd name="connsiteY34" fmla="*/ 744571 h 1734757"/>
                <a:gd name="connsiteX35" fmla="*/ 6723232 w 8503236"/>
                <a:gd name="connsiteY35" fmla="*/ 214691 h 1734757"/>
                <a:gd name="connsiteX0" fmla="*/ 6723232 w 8503236"/>
                <a:gd name="connsiteY0" fmla="*/ 214691 h 1734757"/>
                <a:gd name="connsiteX1" fmla="*/ 6735699 w 8503236"/>
                <a:gd name="connsiteY1" fmla="*/ 214691 h 1734757"/>
                <a:gd name="connsiteX2" fmla="*/ 7171897 w 8503236"/>
                <a:gd name="connsiteY2" fmla="*/ 789985 h 1734757"/>
                <a:gd name="connsiteX3" fmla="*/ 7331351 w 8503236"/>
                <a:gd name="connsiteY3" fmla="*/ 1114171 h 1734757"/>
                <a:gd name="connsiteX4" fmla="*/ 8458598 w 8503236"/>
                <a:gd name="connsiteY4" fmla="*/ 880513 h 1734757"/>
                <a:gd name="connsiteX5" fmla="*/ 8503236 w 8503236"/>
                <a:gd name="connsiteY5" fmla="*/ 929103 h 1734757"/>
                <a:gd name="connsiteX6" fmla="*/ 7321193 w 8503236"/>
                <a:gd name="connsiteY6" fmla="*/ 1173736 h 1734757"/>
                <a:gd name="connsiteX7" fmla="*/ 7132801 w 8503236"/>
                <a:gd name="connsiteY7" fmla="*/ 814498 h 1734757"/>
                <a:gd name="connsiteX8" fmla="*/ 6734776 w 8503236"/>
                <a:gd name="connsiteY8" fmla="*/ 275180 h 1734757"/>
                <a:gd name="connsiteX9" fmla="*/ 6723694 w 8503236"/>
                <a:gd name="connsiteY9" fmla="*/ 275180 h 1734757"/>
                <a:gd name="connsiteX10" fmla="*/ 5834833 w 8503236"/>
                <a:gd name="connsiteY10" fmla="*/ 855594 h 1734757"/>
                <a:gd name="connsiteX11" fmla="*/ 5706468 w 8503236"/>
                <a:gd name="connsiteY11" fmla="*/ 987191 h 1734757"/>
                <a:gd name="connsiteX12" fmla="*/ 5536546 w 8503236"/>
                <a:gd name="connsiteY12" fmla="*/ 1166348 h 1734757"/>
                <a:gd name="connsiteX13" fmla="*/ 5147294 w 8503236"/>
                <a:gd name="connsiteY13" fmla="*/ 1556985 h 1734757"/>
                <a:gd name="connsiteX14" fmla="*/ 4789903 w 8503236"/>
                <a:gd name="connsiteY14" fmla="*/ 1734757 h 1734757"/>
                <a:gd name="connsiteX15" fmla="*/ 4746961 w 8503236"/>
                <a:gd name="connsiteY15" fmla="*/ 1730601 h 1734757"/>
                <a:gd name="connsiteX16" fmla="*/ 4515165 w 8503236"/>
                <a:gd name="connsiteY16" fmla="*/ 1387063 h 1734757"/>
                <a:gd name="connsiteX17" fmla="*/ 4289372 w 8503236"/>
                <a:gd name="connsiteY17" fmla="*/ 977494 h 1734757"/>
                <a:gd name="connsiteX18" fmla="*/ 3421289 w 8503236"/>
                <a:gd name="connsiteY18" fmla="*/ 982574 h 1734757"/>
                <a:gd name="connsiteX19" fmla="*/ 2470556 w 8503236"/>
                <a:gd name="connsiteY19" fmla="*/ 1209752 h 1734757"/>
                <a:gd name="connsiteX20" fmla="*/ 2452219 w 8503236"/>
                <a:gd name="connsiteY20" fmla="*/ 1207524 h 1734757"/>
                <a:gd name="connsiteX21" fmla="*/ 2235960 w 8503236"/>
                <a:gd name="connsiteY21" fmla="*/ 1255622 h 1734757"/>
                <a:gd name="connsiteX22" fmla="*/ 1427065 w 8503236"/>
                <a:gd name="connsiteY22" fmla="*/ 1328755 h 1734757"/>
                <a:gd name="connsiteX23" fmla="*/ 1119407 w 8503236"/>
                <a:gd name="connsiteY23" fmla="*/ 1317325 h 1734757"/>
                <a:gd name="connsiteX24" fmla="*/ 142284 w 8503236"/>
                <a:gd name="connsiteY24" fmla="*/ 971172 h 1734757"/>
                <a:gd name="connsiteX25" fmla="*/ 36016 w 8503236"/>
                <a:gd name="connsiteY25" fmla="*/ 496270 h 1734757"/>
                <a:gd name="connsiteX26" fmla="*/ 200709 w 8503236"/>
                <a:gd name="connsiteY26" fmla="*/ 0 h 1734757"/>
                <a:gd name="connsiteX27" fmla="*/ 274706 w 8503236"/>
                <a:gd name="connsiteY27" fmla="*/ 55572 h 1734757"/>
                <a:gd name="connsiteX28" fmla="*/ 249775 w 8503236"/>
                <a:gd name="connsiteY28" fmla="*/ 930610 h 1734757"/>
                <a:gd name="connsiteX29" fmla="*/ 3526130 w 8503236"/>
                <a:gd name="connsiteY29" fmla="*/ 840111 h 1734757"/>
                <a:gd name="connsiteX30" fmla="*/ 4297319 w 8503236"/>
                <a:gd name="connsiteY30" fmla="*/ 872053 h 1734757"/>
                <a:gd name="connsiteX31" fmla="*/ 4560172 w 8503236"/>
                <a:gd name="connsiteY31" fmla="*/ 1275955 h 1734757"/>
                <a:gd name="connsiteX32" fmla="*/ 4779931 w 8503236"/>
                <a:gd name="connsiteY32" fmla="*/ 1609900 h 1734757"/>
                <a:gd name="connsiteX33" fmla="*/ 5829609 w 8503236"/>
                <a:gd name="connsiteY33" fmla="*/ 744571 h 1734757"/>
                <a:gd name="connsiteX34" fmla="*/ 6723232 w 8503236"/>
                <a:gd name="connsiteY34" fmla="*/ 214691 h 1734757"/>
                <a:gd name="connsiteX0" fmla="*/ 6723232 w 8503236"/>
                <a:gd name="connsiteY0" fmla="*/ 214691 h 1734757"/>
                <a:gd name="connsiteX1" fmla="*/ 6735699 w 8503236"/>
                <a:gd name="connsiteY1" fmla="*/ 214691 h 1734757"/>
                <a:gd name="connsiteX2" fmla="*/ 7171897 w 8503236"/>
                <a:gd name="connsiteY2" fmla="*/ 789985 h 1734757"/>
                <a:gd name="connsiteX3" fmla="*/ 7331351 w 8503236"/>
                <a:gd name="connsiteY3" fmla="*/ 1114171 h 1734757"/>
                <a:gd name="connsiteX4" fmla="*/ 8458598 w 8503236"/>
                <a:gd name="connsiteY4" fmla="*/ 880513 h 1734757"/>
                <a:gd name="connsiteX5" fmla="*/ 8503236 w 8503236"/>
                <a:gd name="connsiteY5" fmla="*/ 929103 h 1734757"/>
                <a:gd name="connsiteX6" fmla="*/ 7321193 w 8503236"/>
                <a:gd name="connsiteY6" fmla="*/ 1173736 h 1734757"/>
                <a:gd name="connsiteX7" fmla="*/ 7132801 w 8503236"/>
                <a:gd name="connsiteY7" fmla="*/ 814498 h 1734757"/>
                <a:gd name="connsiteX8" fmla="*/ 6734776 w 8503236"/>
                <a:gd name="connsiteY8" fmla="*/ 275180 h 1734757"/>
                <a:gd name="connsiteX9" fmla="*/ 6723694 w 8503236"/>
                <a:gd name="connsiteY9" fmla="*/ 275180 h 1734757"/>
                <a:gd name="connsiteX10" fmla="*/ 5834833 w 8503236"/>
                <a:gd name="connsiteY10" fmla="*/ 855594 h 1734757"/>
                <a:gd name="connsiteX11" fmla="*/ 5706468 w 8503236"/>
                <a:gd name="connsiteY11" fmla="*/ 987191 h 1734757"/>
                <a:gd name="connsiteX12" fmla="*/ 5536546 w 8503236"/>
                <a:gd name="connsiteY12" fmla="*/ 1166348 h 1734757"/>
                <a:gd name="connsiteX13" fmla="*/ 5147294 w 8503236"/>
                <a:gd name="connsiteY13" fmla="*/ 1556985 h 1734757"/>
                <a:gd name="connsiteX14" fmla="*/ 4789903 w 8503236"/>
                <a:gd name="connsiteY14" fmla="*/ 1734757 h 1734757"/>
                <a:gd name="connsiteX15" fmla="*/ 4746961 w 8503236"/>
                <a:gd name="connsiteY15" fmla="*/ 1730601 h 1734757"/>
                <a:gd name="connsiteX16" fmla="*/ 4515165 w 8503236"/>
                <a:gd name="connsiteY16" fmla="*/ 1387063 h 1734757"/>
                <a:gd name="connsiteX17" fmla="*/ 4289372 w 8503236"/>
                <a:gd name="connsiteY17" fmla="*/ 977494 h 1734757"/>
                <a:gd name="connsiteX18" fmla="*/ 3421289 w 8503236"/>
                <a:gd name="connsiteY18" fmla="*/ 982574 h 1734757"/>
                <a:gd name="connsiteX19" fmla="*/ 2470556 w 8503236"/>
                <a:gd name="connsiteY19" fmla="*/ 1209752 h 1734757"/>
                <a:gd name="connsiteX20" fmla="*/ 2452219 w 8503236"/>
                <a:gd name="connsiteY20" fmla="*/ 1207524 h 1734757"/>
                <a:gd name="connsiteX21" fmla="*/ 2235960 w 8503236"/>
                <a:gd name="connsiteY21" fmla="*/ 1255622 h 1734757"/>
                <a:gd name="connsiteX22" fmla="*/ 1427065 w 8503236"/>
                <a:gd name="connsiteY22" fmla="*/ 1328755 h 1734757"/>
                <a:gd name="connsiteX23" fmla="*/ 1119407 w 8503236"/>
                <a:gd name="connsiteY23" fmla="*/ 1317325 h 1734757"/>
                <a:gd name="connsiteX24" fmla="*/ 142284 w 8503236"/>
                <a:gd name="connsiteY24" fmla="*/ 971172 h 1734757"/>
                <a:gd name="connsiteX25" fmla="*/ 36016 w 8503236"/>
                <a:gd name="connsiteY25" fmla="*/ 496270 h 1734757"/>
                <a:gd name="connsiteX26" fmla="*/ 200709 w 8503236"/>
                <a:gd name="connsiteY26" fmla="*/ 0 h 1734757"/>
                <a:gd name="connsiteX27" fmla="*/ 274706 w 8503236"/>
                <a:gd name="connsiteY27" fmla="*/ 55572 h 1734757"/>
                <a:gd name="connsiteX28" fmla="*/ 249775 w 8503236"/>
                <a:gd name="connsiteY28" fmla="*/ 930610 h 1734757"/>
                <a:gd name="connsiteX29" fmla="*/ 3526130 w 8503236"/>
                <a:gd name="connsiteY29" fmla="*/ 840111 h 1734757"/>
                <a:gd name="connsiteX30" fmla="*/ 4297319 w 8503236"/>
                <a:gd name="connsiteY30" fmla="*/ 872053 h 1734757"/>
                <a:gd name="connsiteX31" fmla="*/ 4560172 w 8503236"/>
                <a:gd name="connsiteY31" fmla="*/ 1275955 h 1734757"/>
                <a:gd name="connsiteX32" fmla="*/ 4779931 w 8503236"/>
                <a:gd name="connsiteY32" fmla="*/ 1609900 h 1734757"/>
                <a:gd name="connsiteX33" fmla="*/ 5829609 w 8503236"/>
                <a:gd name="connsiteY33" fmla="*/ 744571 h 1734757"/>
                <a:gd name="connsiteX34" fmla="*/ 6723232 w 8503236"/>
                <a:gd name="connsiteY34" fmla="*/ 214691 h 1734757"/>
                <a:gd name="connsiteX0" fmla="*/ 6723232 w 8503236"/>
                <a:gd name="connsiteY0" fmla="*/ 214691 h 1734757"/>
                <a:gd name="connsiteX1" fmla="*/ 6735699 w 8503236"/>
                <a:gd name="connsiteY1" fmla="*/ 214691 h 1734757"/>
                <a:gd name="connsiteX2" fmla="*/ 7171897 w 8503236"/>
                <a:gd name="connsiteY2" fmla="*/ 789985 h 1734757"/>
                <a:gd name="connsiteX3" fmla="*/ 7331351 w 8503236"/>
                <a:gd name="connsiteY3" fmla="*/ 1114171 h 1734757"/>
                <a:gd name="connsiteX4" fmla="*/ 8458598 w 8503236"/>
                <a:gd name="connsiteY4" fmla="*/ 880513 h 1734757"/>
                <a:gd name="connsiteX5" fmla="*/ 8503236 w 8503236"/>
                <a:gd name="connsiteY5" fmla="*/ 929103 h 1734757"/>
                <a:gd name="connsiteX6" fmla="*/ 7321193 w 8503236"/>
                <a:gd name="connsiteY6" fmla="*/ 1173736 h 1734757"/>
                <a:gd name="connsiteX7" fmla="*/ 7132801 w 8503236"/>
                <a:gd name="connsiteY7" fmla="*/ 814498 h 1734757"/>
                <a:gd name="connsiteX8" fmla="*/ 6734776 w 8503236"/>
                <a:gd name="connsiteY8" fmla="*/ 275180 h 1734757"/>
                <a:gd name="connsiteX9" fmla="*/ 6723694 w 8503236"/>
                <a:gd name="connsiteY9" fmla="*/ 275180 h 1734757"/>
                <a:gd name="connsiteX10" fmla="*/ 5834833 w 8503236"/>
                <a:gd name="connsiteY10" fmla="*/ 855594 h 1734757"/>
                <a:gd name="connsiteX11" fmla="*/ 5706468 w 8503236"/>
                <a:gd name="connsiteY11" fmla="*/ 987191 h 1734757"/>
                <a:gd name="connsiteX12" fmla="*/ 5536546 w 8503236"/>
                <a:gd name="connsiteY12" fmla="*/ 1166348 h 1734757"/>
                <a:gd name="connsiteX13" fmla="*/ 5147294 w 8503236"/>
                <a:gd name="connsiteY13" fmla="*/ 1556985 h 1734757"/>
                <a:gd name="connsiteX14" fmla="*/ 4789903 w 8503236"/>
                <a:gd name="connsiteY14" fmla="*/ 1734757 h 1734757"/>
                <a:gd name="connsiteX15" fmla="*/ 4746961 w 8503236"/>
                <a:gd name="connsiteY15" fmla="*/ 1730601 h 1734757"/>
                <a:gd name="connsiteX16" fmla="*/ 4515165 w 8503236"/>
                <a:gd name="connsiteY16" fmla="*/ 1387063 h 1734757"/>
                <a:gd name="connsiteX17" fmla="*/ 4289372 w 8503236"/>
                <a:gd name="connsiteY17" fmla="*/ 977494 h 1734757"/>
                <a:gd name="connsiteX18" fmla="*/ 3421289 w 8503236"/>
                <a:gd name="connsiteY18" fmla="*/ 982574 h 1734757"/>
                <a:gd name="connsiteX19" fmla="*/ 2470556 w 8503236"/>
                <a:gd name="connsiteY19" fmla="*/ 1209752 h 1734757"/>
                <a:gd name="connsiteX20" fmla="*/ 2452219 w 8503236"/>
                <a:gd name="connsiteY20" fmla="*/ 1207524 h 1734757"/>
                <a:gd name="connsiteX21" fmla="*/ 2235960 w 8503236"/>
                <a:gd name="connsiteY21" fmla="*/ 1255622 h 1734757"/>
                <a:gd name="connsiteX22" fmla="*/ 1427065 w 8503236"/>
                <a:gd name="connsiteY22" fmla="*/ 1328755 h 1734757"/>
                <a:gd name="connsiteX23" fmla="*/ 1119407 w 8503236"/>
                <a:gd name="connsiteY23" fmla="*/ 1317325 h 1734757"/>
                <a:gd name="connsiteX24" fmla="*/ 142284 w 8503236"/>
                <a:gd name="connsiteY24" fmla="*/ 971172 h 1734757"/>
                <a:gd name="connsiteX25" fmla="*/ 36016 w 8503236"/>
                <a:gd name="connsiteY25" fmla="*/ 496270 h 1734757"/>
                <a:gd name="connsiteX26" fmla="*/ 200709 w 8503236"/>
                <a:gd name="connsiteY26" fmla="*/ 0 h 1734757"/>
                <a:gd name="connsiteX27" fmla="*/ 274706 w 8503236"/>
                <a:gd name="connsiteY27" fmla="*/ 55572 h 1734757"/>
                <a:gd name="connsiteX28" fmla="*/ 249775 w 8503236"/>
                <a:gd name="connsiteY28" fmla="*/ 930610 h 1734757"/>
                <a:gd name="connsiteX29" fmla="*/ 3526130 w 8503236"/>
                <a:gd name="connsiteY29" fmla="*/ 840111 h 1734757"/>
                <a:gd name="connsiteX30" fmla="*/ 4297319 w 8503236"/>
                <a:gd name="connsiteY30" fmla="*/ 872053 h 1734757"/>
                <a:gd name="connsiteX31" fmla="*/ 4560172 w 8503236"/>
                <a:gd name="connsiteY31" fmla="*/ 1275955 h 1734757"/>
                <a:gd name="connsiteX32" fmla="*/ 4882973 w 8503236"/>
                <a:gd name="connsiteY32" fmla="*/ 1596007 h 1734757"/>
                <a:gd name="connsiteX33" fmla="*/ 5829609 w 8503236"/>
                <a:gd name="connsiteY33" fmla="*/ 744571 h 1734757"/>
                <a:gd name="connsiteX34" fmla="*/ 6723232 w 8503236"/>
                <a:gd name="connsiteY34" fmla="*/ 214691 h 1734757"/>
                <a:gd name="connsiteX0" fmla="*/ 6723232 w 8503236"/>
                <a:gd name="connsiteY0" fmla="*/ 214691 h 1734757"/>
                <a:gd name="connsiteX1" fmla="*/ 6735699 w 8503236"/>
                <a:gd name="connsiteY1" fmla="*/ 214691 h 1734757"/>
                <a:gd name="connsiteX2" fmla="*/ 7171897 w 8503236"/>
                <a:gd name="connsiteY2" fmla="*/ 789985 h 1734757"/>
                <a:gd name="connsiteX3" fmla="*/ 7331351 w 8503236"/>
                <a:gd name="connsiteY3" fmla="*/ 1114171 h 1734757"/>
                <a:gd name="connsiteX4" fmla="*/ 8458598 w 8503236"/>
                <a:gd name="connsiteY4" fmla="*/ 880513 h 1734757"/>
                <a:gd name="connsiteX5" fmla="*/ 8503236 w 8503236"/>
                <a:gd name="connsiteY5" fmla="*/ 929103 h 1734757"/>
                <a:gd name="connsiteX6" fmla="*/ 7321193 w 8503236"/>
                <a:gd name="connsiteY6" fmla="*/ 1173736 h 1734757"/>
                <a:gd name="connsiteX7" fmla="*/ 7132801 w 8503236"/>
                <a:gd name="connsiteY7" fmla="*/ 814498 h 1734757"/>
                <a:gd name="connsiteX8" fmla="*/ 6734776 w 8503236"/>
                <a:gd name="connsiteY8" fmla="*/ 275180 h 1734757"/>
                <a:gd name="connsiteX9" fmla="*/ 6723694 w 8503236"/>
                <a:gd name="connsiteY9" fmla="*/ 275180 h 1734757"/>
                <a:gd name="connsiteX10" fmla="*/ 5834833 w 8503236"/>
                <a:gd name="connsiteY10" fmla="*/ 855594 h 1734757"/>
                <a:gd name="connsiteX11" fmla="*/ 5706468 w 8503236"/>
                <a:gd name="connsiteY11" fmla="*/ 987191 h 1734757"/>
                <a:gd name="connsiteX12" fmla="*/ 5536546 w 8503236"/>
                <a:gd name="connsiteY12" fmla="*/ 1166348 h 1734757"/>
                <a:gd name="connsiteX13" fmla="*/ 5147294 w 8503236"/>
                <a:gd name="connsiteY13" fmla="*/ 1556985 h 1734757"/>
                <a:gd name="connsiteX14" fmla="*/ 4789903 w 8503236"/>
                <a:gd name="connsiteY14" fmla="*/ 1734757 h 1734757"/>
                <a:gd name="connsiteX15" fmla="*/ 4746961 w 8503236"/>
                <a:gd name="connsiteY15" fmla="*/ 1730601 h 1734757"/>
                <a:gd name="connsiteX16" fmla="*/ 4515165 w 8503236"/>
                <a:gd name="connsiteY16" fmla="*/ 1387063 h 1734757"/>
                <a:gd name="connsiteX17" fmla="*/ 4289372 w 8503236"/>
                <a:gd name="connsiteY17" fmla="*/ 977494 h 1734757"/>
                <a:gd name="connsiteX18" fmla="*/ 3421289 w 8503236"/>
                <a:gd name="connsiteY18" fmla="*/ 982574 h 1734757"/>
                <a:gd name="connsiteX19" fmla="*/ 2470556 w 8503236"/>
                <a:gd name="connsiteY19" fmla="*/ 1209752 h 1734757"/>
                <a:gd name="connsiteX20" fmla="*/ 2452219 w 8503236"/>
                <a:gd name="connsiteY20" fmla="*/ 1207524 h 1734757"/>
                <a:gd name="connsiteX21" fmla="*/ 2235960 w 8503236"/>
                <a:gd name="connsiteY21" fmla="*/ 1255622 h 1734757"/>
                <a:gd name="connsiteX22" fmla="*/ 1427065 w 8503236"/>
                <a:gd name="connsiteY22" fmla="*/ 1328755 h 1734757"/>
                <a:gd name="connsiteX23" fmla="*/ 1119407 w 8503236"/>
                <a:gd name="connsiteY23" fmla="*/ 1317325 h 1734757"/>
                <a:gd name="connsiteX24" fmla="*/ 142284 w 8503236"/>
                <a:gd name="connsiteY24" fmla="*/ 971172 h 1734757"/>
                <a:gd name="connsiteX25" fmla="*/ 36016 w 8503236"/>
                <a:gd name="connsiteY25" fmla="*/ 496270 h 1734757"/>
                <a:gd name="connsiteX26" fmla="*/ 200709 w 8503236"/>
                <a:gd name="connsiteY26" fmla="*/ 0 h 1734757"/>
                <a:gd name="connsiteX27" fmla="*/ 274706 w 8503236"/>
                <a:gd name="connsiteY27" fmla="*/ 55572 h 1734757"/>
                <a:gd name="connsiteX28" fmla="*/ 249775 w 8503236"/>
                <a:gd name="connsiteY28" fmla="*/ 930610 h 1734757"/>
                <a:gd name="connsiteX29" fmla="*/ 3526130 w 8503236"/>
                <a:gd name="connsiteY29" fmla="*/ 840111 h 1734757"/>
                <a:gd name="connsiteX30" fmla="*/ 4297319 w 8503236"/>
                <a:gd name="connsiteY30" fmla="*/ 872053 h 1734757"/>
                <a:gd name="connsiteX31" fmla="*/ 4560172 w 8503236"/>
                <a:gd name="connsiteY31" fmla="*/ 1275955 h 1734757"/>
                <a:gd name="connsiteX32" fmla="*/ 4850773 w 8503236"/>
                <a:gd name="connsiteY32" fmla="*/ 1596007 h 1734757"/>
                <a:gd name="connsiteX33" fmla="*/ 5829609 w 8503236"/>
                <a:gd name="connsiteY33" fmla="*/ 744571 h 1734757"/>
                <a:gd name="connsiteX34" fmla="*/ 6723232 w 8503236"/>
                <a:gd name="connsiteY34" fmla="*/ 214691 h 1734757"/>
                <a:gd name="connsiteX0" fmla="*/ 6723232 w 8503236"/>
                <a:gd name="connsiteY0" fmla="*/ 214691 h 1734757"/>
                <a:gd name="connsiteX1" fmla="*/ 6735699 w 8503236"/>
                <a:gd name="connsiteY1" fmla="*/ 214691 h 1734757"/>
                <a:gd name="connsiteX2" fmla="*/ 7171897 w 8503236"/>
                <a:gd name="connsiteY2" fmla="*/ 789985 h 1734757"/>
                <a:gd name="connsiteX3" fmla="*/ 7331351 w 8503236"/>
                <a:gd name="connsiteY3" fmla="*/ 1114171 h 1734757"/>
                <a:gd name="connsiteX4" fmla="*/ 8458598 w 8503236"/>
                <a:gd name="connsiteY4" fmla="*/ 880513 h 1734757"/>
                <a:gd name="connsiteX5" fmla="*/ 8503236 w 8503236"/>
                <a:gd name="connsiteY5" fmla="*/ 929103 h 1734757"/>
                <a:gd name="connsiteX6" fmla="*/ 7321193 w 8503236"/>
                <a:gd name="connsiteY6" fmla="*/ 1173736 h 1734757"/>
                <a:gd name="connsiteX7" fmla="*/ 7132801 w 8503236"/>
                <a:gd name="connsiteY7" fmla="*/ 814498 h 1734757"/>
                <a:gd name="connsiteX8" fmla="*/ 6734776 w 8503236"/>
                <a:gd name="connsiteY8" fmla="*/ 275180 h 1734757"/>
                <a:gd name="connsiteX9" fmla="*/ 6723694 w 8503236"/>
                <a:gd name="connsiteY9" fmla="*/ 275180 h 1734757"/>
                <a:gd name="connsiteX10" fmla="*/ 5834833 w 8503236"/>
                <a:gd name="connsiteY10" fmla="*/ 855594 h 1734757"/>
                <a:gd name="connsiteX11" fmla="*/ 5706468 w 8503236"/>
                <a:gd name="connsiteY11" fmla="*/ 987191 h 1734757"/>
                <a:gd name="connsiteX12" fmla="*/ 5536546 w 8503236"/>
                <a:gd name="connsiteY12" fmla="*/ 1166348 h 1734757"/>
                <a:gd name="connsiteX13" fmla="*/ 5147294 w 8503236"/>
                <a:gd name="connsiteY13" fmla="*/ 1556985 h 1734757"/>
                <a:gd name="connsiteX14" fmla="*/ 4789903 w 8503236"/>
                <a:gd name="connsiteY14" fmla="*/ 1734757 h 1734757"/>
                <a:gd name="connsiteX15" fmla="*/ 4746961 w 8503236"/>
                <a:gd name="connsiteY15" fmla="*/ 1730601 h 1734757"/>
                <a:gd name="connsiteX16" fmla="*/ 4515165 w 8503236"/>
                <a:gd name="connsiteY16" fmla="*/ 1387063 h 1734757"/>
                <a:gd name="connsiteX17" fmla="*/ 4289372 w 8503236"/>
                <a:gd name="connsiteY17" fmla="*/ 977494 h 1734757"/>
                <a:gd name="connsiteX18" fmla="*/ 3421289 w 8503236"/>
                <a:gd name="connsiteY18" fmla="*/ 982574 h 1734757"/>
                <a:gd name="connsiteX19" fmla="*/ 2470556 w 8503236"/>
                <a:gd name="connsiteY19" fmla="*/ 1209752 h 1734757"/>
                <a:gd name="connsiteX20" fmla="*/ 2452219 w 8503236"/>
                <a:gd name="connsiteY20" fmla="*/ 1207524 h 1734757"/>
                <a:gd name="connsiteX21" fmla="*/ 2235960 w 8503236"/>
                <a:gd name="connsiteY21" fmla="*/ 1255622 h 1734757"/>
                <a:gd name="connsiteX22" fmla="*/ 1427065 w 8503236"/>
                <a:gd name="connsiteY22" fmla="*/ 1328755 h 1734757"/>
                <a:gd name="connsiteX23" fmla="*/ 1119407 w 8503236"/>
                <a:gd name="connsiteY23" fmla="*/ 1317325 h 1734757"/>
                <a:gd name="connsiteX24" fmla="*/ 142284 w 8503236"/>
                <a:gd name="connsiteY24" fmla="*/ 971172 h 1734757"/>
                <a:gd name="connsiteX25" fmla="*/ 36016 w 8503236"/>
                <a:gd name="connsiteY25" fmla="*/ 496270 h 1734757"/>
                <a:gd name="connsiteX26" fmla="*/ 200709 w 8503236"/>
                <a:gd name="connsiteY26" fmla="*/ 0 h 1734757"/>
                <a:gd name="connsiteX27" fmla="*/ 274706 w 8503236"/>
                <a:gd name="connsiteY27" fmla="*/ 55572 h 1734757"/>
                <a:gd name="connsiteX28" fmla="*/ 249775 w 8503236"/>
                <a:gd name="connsiteY28" fmla="*/ 930610 h 1734757"/>
                <a:gd name="connsiteX29" fmla="*/ 3526130 w 8503236"/>
                <a:gd name="connsiteY29" fmla="*/ 840111 h 1734757"/>
                <a:gd name="connsiteX30" fmla="*/ 4297319 w 8503236"/>
                <a:gd name="connsiteY30" fmla="*/ 872053 h 1734757"/>
                <a:gd name="connsiteX31" fmla="*/ 4560172 w 8503236"/>
                <a:gd name="connsiteY31" fmla="*/ 1303743 h 1734757"/>
                <a:gd name="connsiteX32" fmla="*/ 4850773 w 8503236"/>
                <a:gd name="connsiteY32" fmla="*/ 1596007 h 1734757"/>
                <a:gd name="connsiteX33" fmla="*/ 5829609 w 8503236"/>
                <a:gd name="connsiteY33" fmla="*/ 744571 h 1734757"/>
                <a:gd name="connsiteX34" fmla="*/ 6723232 w 8503236"/>
                <a:gd name="connsiteY34" fmla="*/ 214691 h 1734757"/>
                <a:gd name="connsiteX0" fmla="*/ 6723232 w 8503236"/>
                <a:gd name="connsiteY0" fmla="*/ 214691 h 1734757"/>
                <a:gd name="connsiteX1" fmla="*/ 6735699 w 8503236"/>
                <a:gd name="connsiteY1" fmla="*/ 214691 h 1734757"/>
                <a:gd name="connsiteX2" fmla="*/ 7171897 w 8503236"/>
                <a:gd name="connsiteY2" fmla="*/ 789985 h 1734757"/>
                <a:gd name="connsiteX3" fmla="*/ 7331351 w 8503236"/>
                <a:gd name="connsiteY3" fmla="*/ 1114171 h 1734757"/>
                <a:gd name="connsiteX4" fmla="*/ 8458598 w 8503236"/>
                <a:gd name="connsiteY4" fmla="*/ 880513 h 1734757"/>
                <a:gd name="connsiteX5" fmla="*/ 8503236 w 8503236"/>
                <a:gd name="connsiteY5" fmla="*/ 929103 h 1734757"/>
                <a:gd name="connsiteX6" fmla="*/ 7321193 w 8503236"/>
                <a:gd name="connsiteY6" fmla="*/ 1173736 h 1734757"/>
                <a:gd name="connsiteX7" fmla="*/ 7132801 w 8503236"/>
                <a:gd name="connsiteY7" fmla="*/ 814498 h 1734757"/>
                <a:gd name="connsiteX8" fmla="*/ 6734776 w 8503236"/>
                <a:gd name="connsiteY8" fmla="*/ 275180 h 1734757"/>
                <a:gd name="connsiteX9" fmla="*/ 6723694 w 8503236"/>
                <a:gd name="connsiteY9" fmla="*/ 275180 h 1734757"/>
                <a:gd name="connsiteX10" fmla="*/ 5834833 w 8503236"/>
                <a:gd name="connsiteY10" fmla="*/ 855594 h 1734757"/>
                <a:gd name="connsiteX11" fmla="*/ 5706468 w 8503236"/>
                <a:gd name="connsiteY11" fmla="*/ 987191 h 1734757"/>
                <a:gd name="connsiteX12" fmla="*/ 5536546 w 8503236"/>
                <a:gd name="connsiteY12" fmla="*/ 1166348 h 1734757"/>
                <a:gd name="connsiteX13" fmla="*/ 5147294 w 8503236"/>
                <a:gd name="connsiteY13" fmla="*/ 1556985 h 1734757"/>
                <a:gd name="connsiteX14" fmla="*/ 4789903 w 8503236"/>
                <a:gd name="connsiteY14" fmla="*/ 1734757 h 1734757"/>
                <a:gd name="connsiteX15" fmla="*/ 4746961 w 8503236"/>
                <a:gd name="connsiteY15" fmla="*/ 1730601 h 1734757"/>
                <a:gd name="connsiteX16" fmla="*/ 4515165 w 8503236"/>
                <a:gd name="connsiteY16" fmla="*/ 1387063 h 1734757"/>
                <a:gd name="connsiteX17" fmla="*/ 4289372 w 8503236"/>
                <a:gd name="connsiteY17" fmla="*/ 977494 h 1734757"/>
                <a:gd name="connsiteX18" fmla="*/ 3421289 w 8503236"/>
                <a:gd name="connsiteY18" fmla="*/ 982574 h 1734757"/>
                <a:gd name="connsiteX19" fmla="*/ 2470556 w 8503236"/>
                <a:gd name="connsiteY19" fmla="*/ 1209752 h 1734757"/>
                <a:gd name="connsiteX20" fmla="*/ 2452219 w 8503236"/>
                <a:gd name="connsiteY20" fmla="*/ 1207524 h 1734757"/>
                <a:gd name="connsiteX21" fmla="*/ 2235960 w 8503236"/>
                <a:gd name="connsiteY21" fmla="*/ 1255622 h 1734757"/>
                <a:gd name="connsiteX22" fmla="*/ 1427065 w 8503236"/>
                <a:gd name="connsiteY22" fmla="*/ 1328755 h 1734757"/>
                <a:gd name="connsiteX23" fmla="*/ 1119407 w 8503236"/>
                <a:gd name="connsiteY23" fmla="*/ 1317325 h 1734757"/>
                <a:gd name="connsiteX24" fmla="*/ 142284 w 8503236"/>
                <a:gd name="connsiteY24" fmla="*/ 971172 h 1734757"/>
                <a:gd name="connsiteX25" fmla="*/ 36016 w 8503236"/>
                <a:gd name="connsiteY25" fmla="*/ 496270 h 1734757"/>
                <a:gd name="connsiteX26" fmla="*/ 200709 w 8503236"/>
                <a:gd name="connsiteY26" fmla="*/ 0 h 1734757"/>
                <a:gd name="connsiteX27" fmla="*/ 274706 w 8503236"/>
                <a:gd name="connsiteY27" fmla="*/ 55572 h 1734757"/>
                <a:gd name="connsiteX28" fmla="*/ 249775 w 8503236"/>
                <a:gd name="connsiteY28" fmla="*/ 930610 h 1734757"/>
                <a:gd name="connsiteX29" fmla="*/ 3526130 w 8503236"/>
                <a:gd name="connsiteY29" fmla="*/ 840111 h 1734757"/>
                <a:gd name="connsiteX30" fmla="*/ 4297319 w 8503236"/>
                <a:gd name="connsiteY30" fmla="*/ 872053 h 1734757"/>
                <a:gd name="connsiteX31" fmla="*/ 4560172 w 8503236"/>
                <a:gd name="connsiteY31" fmla="*/ 1303743 h 1734757"/>
                <a:gd name="connsiteX32" fmla="*/ 4850773 w 8503236"/>
                <a:gd name="connsiteY32" fmla="*/ 1596007 h 1734757"/>
                <a:gd name="connsiteX33" fmla="*/ 5829609 w 8503236"/>
                <a:gd name="connsiteY33" fmla="*/ 744571 h 1734757"/>
                <a:gd name="connsiteX34" fmla="*/ 6723232 w 8503236"/>
                <a:gd name="connsiteY34" fmla="*/ 214691 h 1734757"/>
                <a:gd name="connsiteX0" fmla="*/ 6723232 w 8503236"/>
                <a:gd name="connsiteY0" fmla="*/ 214691 h 1734757"/>
                <a:gd name="connsiteX1" fmla="*/ 6735699 w 8503236"/>
                <a:gd name="connsiteY1" fmla="*/ 214691 h 1734757"/>
                <a:gd name="connsiteX2" fmla="*/ 7171897 w 8503236"/>
                <a:gd name="connsiteY2" fmla="*/ 789985 h 1734757"/>
                <a:gd name="connsiteX3" fmla="*/ 7331351 w 8503236"/>
                <a:gd name="connsiteY3" fmla="*/ 1114171 h 1734757"/>
                <a:gd name="connsiteX4" fmla="*/ 8458598 w 8503236"/>
                <a:gd name="connsiteY4" fmla="*/ 880513 h 1734757"/>
                <a:gd name="connsiteX5" fmla="*/ 8503236 w 8503236"/>
                <a:gd name="connsiteY5" fmla="*/ 929103 h 1734757"/>
                <a:gd name="connsiteX6" fmla="*/ 7321193 w 8503236"/>
                <a:gd name="connsiteY6" fmla="*/ 1173736 h 1734757"/>
                <a:gd name="connsiteX7" fmla="*/ 7132801 w 8503236"/>
                <a:gd name="connsiteY7" fmla="*/ 814498 h 1734757"/>
                <a:gd name="connsiteX8" fmla="*/ 6734776 w 8503236"/>
                <a:gd name="connsiteY8" fmla="*/ 275180 h 1734757"/>
                <a:gd name="connsiteX9" fmla="*/ 6723694 w 8503236"/>
                <a:gd name="connsiteY9" fmla="*/ 275180 h 1734757"/>
                <a:gd name="connsiteX10" fmla="*/ 5834833 w 8503236"/>
                <a:gd name="connsiteY10" fmla="*/ 855594 h 1734757"/>
                <a:gd name="connsiteX11" fmla="*/ 5706468 w 8503236"/>
                <a:gd name="connsiteY11" fmla="*/ 987191 h 1734757"/>
                <a:gd name="connsiteX12" fmla="*/ 5536546 w 8503236"/>
                <a:gd name="connsiteY12" fmla="*/ 1166348 h 1734757"/>
                <a:gd name="connsiteX13" fmla="*/ 5147294 w 8503236"/>
                <a:gd name="connsiteY13" fmla="*/ 1556985 h 1734757"/>
                <a:gd name="connsiteX14" fmla="*/ 4789903 w 8503236"/>
                <a:gd name="connsiteY14" fmla="*/ 1734757 h 1734757"/>
                <a:gd name="connsiteX15" fmla="*/ 4746961 w 8503236"/>
                <a:gd name="connsiteY15" fmla="*/ 1730601 h 1734757"/>
                <a:gd name="connsiteX16" fmla="*/ 4515165 w 8503236"/>
                <a:gd name="connsiteY16" fmla="*/ 1387063 h 1734757"/>
                <a:gd name="connsiteX17" fmla="*/ 4289372 w 8503236"/>
                <a:gd name="connsiteY17" fmla="*/ 977494 h 1734757"/>
                <a:gd name="connsiteX18" fmla="*/ 3466370 w 8503236"/>
                <a:gd name="connsiteY18" fmla="*/ 1010362 h 1734757"/>
                <a:gd name="connsiteX19" fmla="*/ 2470556 w 8503236"/>
                <a:gd name="connsiteY19" fmla="*/ 1209752 h 1734757"/>
                <a:gd name="connsiteX20" fmla="*/ 2452219 w 8503236"/>
                <a:gd name="connsiteY20" fmla="*/ 1207524 h 1734757"/>
                <a:gd name="connsiteX21" fmla="*/ 2235960 w 8503236"/>
                <a:gd name="connsiteY21" fmla="*/ 1255622 h 1734757"/>
                <a:gd name="connsiteX22" fmla="*/ 1427065 w 8503236"/>
                <a:gd name="connsiteY22" fmla="*/ 1328755 h 1734757"/>
                <a:gd name="connsiteX23" fmla="*/ 1119407 w 8503236"/>
                <a:gd name="connsiteY23" fmla="*/ 1317325 h 1734757"/>
                <a:gd name="connsiteX24" fmla="*/ 142284 w 8503236"/>
                <a:gd name="connsiteY24" fmla="*/ 971172 h 1734757"/>
                <a:gd name="connsiteX25" fmla="*/ 36016 w 8503236"/>
                <a:gd name="connsiteY25" fmla="*/ 496270 h 1734757"/>
                <a:gd name="connsiteX26" fmla="*/ 200709 w 8503236"/>
                <a:gd name="connsiteY26" fmla="*/ 0 h 1734757"/>
                <a:gd name="connsiteX27" fmla="*/ 274706 w 8503236"/>
                <a:gd name="connsiteY27" fmla="*/ 55572 h 1734757"/>
                <a:gd name="connsiteX28" fmla="*/ 249775 w 8503236"/>
                <a:gd name="connsiteY28" fmla="*/ 930610 h 1734757"/>
                <a:gd name="connsiteX29" fmla="*/ 3526130 w 8503236"/>
                <a:gd name="connsiteY29" fmla="*/ 840111 h 1734757"/>
                <a:gd name="connsiteX30" fmla="*/ 4297319 w 8503236"/>
                <a:gd name="connsiteY30" fmla="*/ 872053 h 1734757"/>
                <a:gd name="connsiteX31" fmla="*/ 4560172 w 8503236"/>
                <a:gd name="connsiteY31" fmla="*/ 1303743 h 1734757"/>
                <a:gd name="connsiteX32" fmla="*/ 4850773 w 8503236"/>
                <a:gd name="connsiteY32" fmla="*/ 1596007 h 1734757"/>
                <a:gd name="connsiteX33" fmla="*/ 5829609 w 8503236"/>
                <a:gd name="connsiteY33" fmla="*/ 744571 h 1734757"/>
                <a:gd name="connsiteX34" fmla="*/ 6723232 w 8503236"/>
                <a:gd name="connsiteY34" fmla="*/ 214691 h 1734757"/>
                <a:gd name="connsiteX0" fmla="*/ 6719897 w 8499901"/>
                <a:gd name="connsiteY0" fmla="*/ 214691 h 1734757"/>
                <a:gd name="connsiteX1" fmla="*/ 6732364 w 8499901"/>
                <a:gd name="connsiteY1" fmla="*/ 214691 h 1734757"/>
                <a:gd name="connsiteX2" fmla="*/ 7168562 w 8499901"/>
                <a:gd name="connsiteY2" fmla="*/ 789985 h 1734757"/>
                <a:gd name="connsiteX3" fmla="*/ 7328016 w 8499901"/>
                <a:gd name="connsiteY3" fmla="*/ 1114171 h 1734757"/>
                <a:gd name="connsiteX4" fmla="*/ 8455263 w 8499901"/>
                <a:gd name="connsiteY4" fmla="*/ 880513 h 1734757"/>
                <a:gd name="connsiteX5" fmla="*/ 8499901 w 8499901"/>
                <a:gd name="connsiteY5" fmla="*/ 929103 h 1734757"/>
                <a:gd name="connsiteX6" fmla="*/ 7317858 w 8499901"/>
                <a:gd name="connsiteY6" fmla="*/ 1173736 h 1734757"/>
                <a:gd name="connsiteX7" fmla="*/ 7129466 w 8499901"/>
                <a:gd name="connsiteY7" fmla="*/ 814498 h 1734757"/>
                <a:gd name="connsiteX8" fmla="*/ 6731441 w 8499901"/>
                <a:gd name="connsiteY8" fmla="*/ 275180 h 1734757"/>
                <a:gd name="connsiteX9" fmla="*/ 6720359 w 8499901"/>
                <a:gd name="connsiteY9" fmla="*/ 275180 h 1734757"/>
                <a:gd name="connsiteX10" fmla="*/ 5831498 w 8499901"/>
                <a:gd name="connsiteY10" fmla="*/ 855594 h 1734757"/>
                <a:gd name="connsiteX11" fmla="*/ 5703133 w 8499901"/>
                <a:gd name="connsiteY11" fmla="*/ 987191 h 1734757"/>
                <a:gd name="connsiteX12" fmla="*/ 5533211 w 8499901"/>
                <a:gd name="connsiteY12" fmla="*/ 1166348 h 1734757"/>
                <a:gd name="connsiteX13" fmla="*/ 5143959 w 8499901"/>
                <a:gd name="connsiteY13" fmla="*/ 1556985 h 1734757"/>
                <a:gd name="connsiteX14" fmla="*/ 4786568 w 8499901"/>
                <a:gd name="connsiteY14" fmla="*/ 1734757 h 1734757"/>
                <a:gd name="connsiteX15" fmla="*/ 4743626 w 8499901"/>
                <a:gd name="connsiteY15" fmla="*/ 1730601 h 1734757"/>
                <a:gd name="connsiteX16" fmla="*/ 4511830 w 8499901"/>
                <a:gd name="connsiteY16" fmla="*/ 1387063 h 1734757"/>
                <a:gd name="connsiteX17" fmla="*/ 4286037 w 8499901"/>
                <a:gd name="connsiteY17" fmla="*/ 977494 h 1734757"/>
                <a:gd name="connsiteX18" fmla="*/ 3463035 w 8499901"/>
                <a:gd name="connsiteY18" fmla="*/ 1010362 h 1734757"/>
                <a:gd name="connsiteX19" fmla="*/ 2467221 w 8499901"/>
                <a:gd name="connsiteY19" fmla="*/ 1209752 h 1734757"/>
                <a:gd name="connsiteX20" fmla="*/ 2448884 w 8499901"/>
                <a:gd name="connsiteY20" fmla="*/ 1207524 h 1734757"/>
                <a:gd name="connsiteX21" fmla="*/ 2232625 w 8499901"/>
                <a:gd name="connsiteY21" fmla="*/ 1255622 h 1734757"/>
                <a:gd name="connsiteX22" fmla="*/ 1423730 w 8499901"/>
                <a:gd name="connsiteY22" fmla="*/ 1328755 h 1734757"/>
                <a:gd name="connsiteX23" fmla="*/ 1116072 w 8499901"/>
                <a:gd name="connsiteY23" fmla="*/ 1317325 h 1734757"/>
                <a:gd name="connsiteX24" fmla="*/ 138949 w 8499901"/>
                <a:gd name="connsiteY24" fmla="*/ 971172 h 1734757"/>
                <a:gd name="connsiteX25" fmla="*/ 32681 w 8499901"/>
                <a:gd name="connsiteY25" fmla="*/ 496270 h 1734757"/>
                <a:gd name="connsiteX26" fmla="*/ 197374 w 8499901"/>
                <a:gd name="connsiteY26" fmla="*/ 0 h 1734757"/>
                <a:gd name="connsiteX27" fmla="*/ 271371 w 8499901"/>
                <a:gd name="connsiteY27" fmla="*/ 55572 h 1734757"/>
                <a:gd name="connsiteX28" fmla="*/ 246440 w 8499901"/>
                <a:gd name="connsiteY28" fmla="*/ 930610 h 1734757"/>
                <a:gd name="connsiteX29" fmla="*/ 3477714 w 8499901"/>
                <a:gd name="connsiteY29" fmla="*/ 840111 h 1734757"/>
                <a:gd name="connsiteX30" fmla="*/ 4293984 w 8499901"/>
                <a:gd name="connsiteY30" fmla="*/ 872053 h 1734757"/>
                <a:gd name="connsiteX31" fmla="*/ 4556837 w 8499901"/>
                <a:gd name="connsiteY31" fmla="*/ 1303743 h 1734757"/>
                <a:gd name="connsiteX32" fmla="*/ 4847438 w 8499901"/>
                <a:gd name="connsiteY32" fmla="*/ 1596007 h 1734757"/>
                <a:gd name="connsiteX33" fmla="*/ 5826274 w 8499901"/>
                <a:gd name="connsiteY33" fmla="*/ 744571 h 1734757"/>
                <a:gd name="connsiteX34" fmla="*/ 6719897 w 8499901"/>
                <a:gd name="connsiteY34" fmla="*/ 214691 h 1734757"/>
                <a:gd name="connsiteX0" fmla="*/ 6719897 w 8499901"/>
                <a:gd name="connsiteY0" fmla="*/ 214691 h 1734757"/>
                <a:gd name="connsiteX1" fmla="*/ 6732364 w 8499901"/>
                <a:gd name="connsiteY1" fmla="*/ 214691 h 1734757"/>
                <a:gd name="connsiteX2" fmla="*/ 7168562 w 8499901"/>
                <a:gd name="connsiteY2" fmla="*/ 789985 h 1734757"/>
                <a:gd name="connsiteX3" fmla="*/ 7328016 w 8499901"/>
                <a:gd name="connsiteY3" fmla="*/ 1114171 h 1734757"/>
                <a:gd name="connsiteX4" fmla="*/ 8455263 w 8499901"/>
                <a:gd name="connsiteY4" fmla="*/ 880513 h 1734757"/>
                <a:gd name="connsiteX5" fmla="*/ 8499901 w 8499901"/>
                <a:gd name="connsiteY5" fmla="*/ 929103 h 1734757"/>
                <a:gd name="connsiteX6" fmla="*/ 7317858 w 8499901"/>
                <a:gd name="connsiteY6" fmla="*/ 1173736 h 1734757"/>
                <a:gd name="connsiteX7" fmla="*/ 7129466 w 8499901"/>
                <a:gd name="connsiteY7" fmla="*/ 814498 h 1734757"/>
                <a:gd name="connsiteX8" fmla="*/ 6731441 w 8499901"/>
                <a:gd name="connsiteY8" fmla="*/ 275180 h 1734757"/>
                <a:gd name="connsiteX9" fmla="*/ 6720359 w 8499901"/>
                <a:gd name="connsiteY9" fmla="*/ 275180 h 1734757"/>
                <a:gd name="connsiteX10" fmla="*/ 5831498 w 8499901"/>
                <a:gd name="connsiteY10" fmla="*/ 855594 h 1734757"/>
                <a:gd name="connsiteX11" fmla="*/ 5703133 w 8499901"/>
                <a:gd name="connsiteY11" fmla="*/ 987191 h 1734757"/>
                <a:gd name="connsiteX12" fmla="*/ 5533211 w 8499901"/>
                <a:gd name="connsiteY12" fmla="*/ 1166348 h 1734757"/>
                <a:gd name="connsiteX13" fmla="*/ 5143959 w 8499901"/>
                <a:gd name="connsiteY13" fmla="*/ 1556985 h 1734757"/>
                <a:gd name="connsiteX14" fmla="*/ 4786568 w 8499901"/>
                <a:gd name="connsiteY14" fmla="*/ 1734757 h 1734757"/>
                <a:gd name="connsiteX15" fmla="*/ 4743626 w 8499901"/>
                <a:gd name="connsiteY15" fmla="*/ 1730601 h 1734757"/>
                <a:gd name="connsiteX16" fmla="*/ 4511830 w 8499901"/>
                <a:gd name="connsiteY16" fmla="*/ 1387063 h 1734757"/>
                <a:gd name="connsiteX17" fmla="*/ 4286037 w 8499901"/>
                <a:gd name="connsiteY17" fmla="*/ 977494 h 1734757"/>
                <a:gd name="connsiteX18" fmla="*/ 3463035 w 8499901"/>
                <a:gd name="connsiteY18" fmla="*/ 1010362 h 1734757"/>
                <a:gd name="connsiteX19" fmla="*/ 2467221 w 8499901"/>
                <a:gd name="connsiteY19" fmla="*/ 1209752 h 1734757"/>
                <a:gd name="connsiteX20" fmla="*/ 2448884 w 8499901"/>
                <a:gd name="connsiteY20" fmla="*/ 1207524 h 1734757"/>
                <a:gd name="connsiteX21" fmla="*/ 2232625 w 8499901"/>
                <a:gd name="connsiteY21" fmla="*/ 1255622 h 1734757"/>
                <a:gd name="connsiteX22" fmla="*/ 1423730 w 8499901"/>
                <a:gd name="connsiteY22" fmla="*/ 1328755 h 1734757"/>
                <a:gd name="connsiteX23" fmla="*/ 1116072 w 8499901"/>
                <a:gd name="connsiteY23" fmla="*/ 1317325 h 1734757"/>
                <a:gd name="connsiteX24" fmla="*/ 138949 w 8499901"/>
                <a:gd name="connsiteY24" fmla="*/ 971172 h 1734757"/>
                <a:gd name="connsiteX25" fmla="*/ 32681 w 8499901"/>
                <a:gd name="connsiteY25" fmla="*/ 496270 h 1734757"/>
                <a:gd name="connsiteX26" fmla="*/ 197374 w 8499901"/>
                <a:gd name="connsiteY26" fmla="*/ 0 h 1734757"/>
                <a:gd name="connsiteX27" fmla="*/ 271371 w 8499901"/>
                <a:gd name="connsiteY27" fmla="*/ 55572 h 1734757"/>
                <a:gd name="connsiteX28" fmla="*/ 246440 w 8499901"/>
                <a:gd name="connsiteY28" fmla="*/ 930610 h 1734757"/>
                <a:gd name="connsiteX29" fmla="*/ 3477714 w 8499901"/>
                <a:gd name="connsiteY29" fmla="*/ 840111 h 1734757"/>
                <a:gd name="connsiteX30" fmla="*/ 4293984 w 8499901"/>
                <a:gd name="connsiteY30" fmla="*/ 872053 h 1734757"/>
                <a:gd name="connsiteX31" fmla="*/ 4556837 w 8499901"/>
                <a:gd name="connsiteY31" fmla="*/ 1303743 h 1734757"/>
                <a:gd name="connsiteX32" fmla="*/ 4847438 w 8499901"/>
                <a:gd name="connsiteY32" fmla="*/ 1596007 h 1734757"/>
                <a:gd name="connsiteX33" fmla="*/ 5826274 w 8499901"/>
                <a:gd name="connsiteY33" fmla="*/ 744571 h 1734757"/>
                <a:gd name="connsiteX34" fmla="*/ 6719897 w 8499901"/>
                <a:gd name="connsiteY34" fmla="*/ 214691 h 1734757"/>
                <a:gd name="connsiteX0" fmla="*/ 6702261 w 8482265"/>
                <a:gd name="connsiteY0" fmla="*/ 214691 h 1734757"/>
                <a:gd name="connsiteX1" fmla="*/ 6714728 w 8482265"/>
                <a:gd name="connsiteY1" fmla="*/ 214691 h 1734757"/>
                <a:gd name="connsiteX2" fmla="*/ 7150926 w 8482265"/>
                <a:gd name="connsiteY2" fmla="*/ 789985 h 1734757"/>
                <a:gd name="connsiteX3" fmla="*/ 7310380 w 8482265"/>
                <a:gd name="connsiteY3" fmla="*/ 1114171 h 1734757"/>
                <a:gd name="connsiteX4" fmla="*/ 8437627 w 8482265"/>
                <a:gd name="connsiteY4" fmla="*/ 880513 h 1734757"/>
                <a:gd name="connsiteX5" fmla="*/ 8482265 w 8482265"/>
                <a:gd name="connsiteY5" fmla="*/ 929103 h 1734757"/>
                <a:gd name="connsiteX6" fmla="*/ 7300222 w 8482265"/>
                <a:gd name="connsiteY6" fmla="*/ 1173736 h 1734757"/>
                <a:gd name="connsiteX7" fmla="*/ 7111830 w 8482265"/>
                <a:gd name="connsiteY7" fmla="*/ 814498 h 1734757"/>
                <a:gd name="connsiteX8" fmla="*/ 6713805 w 8482265"/>
                <a:gd name="connsiteY8" fmla="*/ 275180 h 1734757"/>
                <a:gd name="connsiteX9" fmla="*/ 6702723 w 8482265"/>
                <a:gd name="connsiteY9" fmla="*/ 275180 h 1734757"/>
                <a:gd name="connsiteX10" fmla="*/ 5813862 w 8482265"/>
                <a:gd name="connsiteY10" fmla="*/ 855594 h 1734757"/>
                <a:gd name="connsiteX11" fmla="*/ 5685497 w 8482265"/>
                <a:gd name="connsiteY11" fmla="*/ 987191 h 1734757"/>
                <a:gd name="connsiteX12" fmla="*/ 5515575 w 8482265"/>
                <a:gd name="connsiteY12" fmla="*/ 1166348 h 1734757"/>
                <a:gd name="connsiteX13" fmla="*/ 5126323 w 8482265"/>
                <a:gd name="connsiteY13" fmla="*/ 1556985 h 1734757"/>
                <a:gd name="connsiteX14" fmla="*/ 4768932 w 8482265"/>
                <a:gd name="connsiteY14" fmla="*/ 1734757 h 1734757"/>
                <a:gd name="connsiteX15" fmla="*/ 4725990 w 8482265"/>
                <a:gd name="connsiteY15" fmla="*/ 1730601 h 1734757"/>
                <a:gd name="connsiteX16" fmla="*/ 4494194 w 8482265"/>
                <a:gd name="connsiteY16" fmla="*/ 1387063 h 1734757"/>
                <a:gd name="connsiteX17" fmla="*/ 4268401 w 8482265"/>
                <a:gd name="connsiteY17" fmla="*/ 977494 h 1734757"/>
                <a:gd name="connsiteX18" fmla="*/ 3445399 w 8482265"/>
                <a:gd name="connsiteY18" fmla="*/ 1010362 h 1734757"/>
                <a:gd name="connsiteX19" fmla="*/ 2449585 w 8482265"/>
                <a:gd name="connsiteY19" fmla="*/ 1209752 h 1734757"/>
                <a:gd name="connsiteX20" fmla="*/ 2431248 w 8482265"/>
                <a:gd name="connsiteY20" fmla="*/ 1207524 h 1734757"/>
                <a:gd name="connsiteX21" fmla="*/ 2214989 w 8482265"/>
                <a:gd name="connsiteY21" fmla="*/ 1255622 h 1734757"/>
                <a:gd name="connsiteX22" fmla="*/ 1406094 w 8482265"/>
                <a:gd name="connsiteY22" fmla="*/ 1328755 h 1734757"/>
                <a:gd name="connsiteX23" fmla="*/ 1098436 w 8482265"/>
                <a:gd name="connsiteY23" fmla="*/ 1317325 h 1734757"/>
                <a:gd name="connsiteX24" fmla="*/ 121313 w 8482265"/>
                <a:gd name="connsiteY24" fmla="*/ 971172 h 1734757"/>
                <a:gd name="connsiteX25" fmla="*/ 15045 w 8482265"/>
                <a:gd name="connsiteY25" fmla="*/ 496270 h 1734757"/>
                <a:gd name="connsiteX26" fmla="*/ 179738 w 8482265"/>
                <a:gd name="connsiteY26" fmla="*/ 0 h 1734757"/>
                <a:gd name="connsiteX27" fmla="*/ 253735 w 8482265"/>
                <a:gd name="connsiteY27" fmla="*/ 55572 h 1734757"/>
                <a:gd name="connsiteX28" fmla="*/ 228804 w 8482265"/>
                <a:gd name="connsiteY28" fmla="*/ 930610 h 1734757"/>
                <a:gd name="connsiteX29" fmla="*/ 3221793 w 8482265"/>
                <a:gd name="connsiteY29" fmla="*/ 923472 h 1734757"/>
                <a:gd name="connsiteX30" fmla="*/ 4276348 w 8482265"/>
                <a:gd name="connsiteY30" fmla="*/ 872053 h 1734757"/>
                <a:gd name="connsiteX31" fmla="*/ 4539201 w 8482265"/>
                <a:gd name="connsiteY31" fmla="*/ 1303743 h 1734757"/>
                <a:gd name="connsiteX32" fmla="*/ 4829802 w 8482265"/>
                <a:gd name="connsiteY32" fmla="*/ 1596007 h 1734757"/>
                <a:gd name="connsiteX33" fmla="*/ 5808638 w 8482265"/>
                <a:gd name="connsiteY33" fmla="*/ 744571 h 1734757"/>
                <a:gd name="connsiteX34" fmla="*/ 6702261 w 8482265"/>
                <a:gd name="connsiteY34" fmla="*/ 214691 h 1734757"/>
                <a:gd name="connsiteX0" fmla="*/ 6702261 w 8482265"/>
                <a:gd name="connsiteY0" fmla="*/ 214691 h 1734757"/>
                <a:gd name="connsiteX1" fmla="*/ 6714728 w 8482265"/>
                <a:gd name="connsiteY1" fmla="*/ 214691 h 1734757"/>
                <a:gd name="connsiteX2" fmla="*/ 7150926 w 8482265"/>
                <a:gd name="connsiteY2" fmla="*/ 789985 h 1734757"/>
                <a:gd name="connsiteX3" fmla="*/ 7310380 w 8482265"/>
                <a:gd name="connsiteY3" fmla="*/ 1114171 h 1734757"/>
                <a:gd name="connsiteX4" fmla="*/ 8437627 w 8482265"/>
                <a:gd name="connsiteY4" fmla="*/ 880513 h 1734757"/>
                <a:gd name="connsiteX5" fmla="*/ 8482265 w 8482265"/>
                <a:gd name="connsiteY5" fmla="*/ 929103 h 1734757"/>
                <a:gd name="connsiteX6" fmla="*/ 7300222 w 8482265"/>
                <a:gd name="connsiteY6" fmla="*/ 1173736 h 1734757"/>
                <a:gd name="connsiteX7" fmla="*/ 7111830 w 8482265"/>
                <a:gd name="connsiteY7" fmla="*/ 814498 h 1734757"/>
                <a:gd name="connsiteX8" fmla="*/ 6713805 w 8482265"/>
                <a:gd name="connsiteY8" fmla="*/ 275180 h 1734757"/>
                <a:gd name="connsiteX9" fmla="*/ 6702723 w 8482265"/>
                <a:gd name="connsiteY9" fmla="*/ 275180 h 1734757"/>
                <a:gd name="connsiteX10" fmla="*/ 5813862 w 8482265"/>
                <a:gd name="connsiteY10" fmla="*/ 855594 h 1734757"/>
                <a:gd name="connsiteX11" fmla="*/ 5685497 w 8482265"/>
                <a:gd name="connsiteY11" fmla="*/ 987191 h 1734757"/>
                <a:gd name="connsiteX12" fmla="*/ 5515575 w 8482265"/>
                <a:gd name="connsiteY12" fmla="*/ 1166348 h 1734757"/>
                <a:gd name="connsiteX13" fmla="*/ 5126323 w 8482265"/>
                <a:gd name="connsiteY13" fmla="*/ 1556985 h 1734757"/>
                <a:gd name="connsiteX14" fmla="*/ 4768932 w 8482265"/>
                <a:gd name="connsiteY14" fmla="*/ 1734757 h 1734757"/>
                <a:gd name="connsiteX15" fmla="*/ 4725990 w 8482265"/>
                <a:gd name="connsiteY15" fmla="*/ 1730601 h 1734757"/>
                <a:gd name="connsiteX16" fmla="*/ 4494194 w 8482265"/>
                <a:gd name="connsiteY16" fmla="*/ 1387063 h 1734757"/>
                <a:gd name="connsiteX17" fmla="*/ 4268401 w 8482265"/>
                <a:gd name="connsiteY17" fmla="*/ 977494 h 1734757"/>
                <a:gd name="connsiteX18" fmla="*/ 3445399 w 8482265"/>
                <a:gd name="connsiteY18" fmla="*/ 1010362 h 1734757"/>
                <a:gd name="connsiteX19" fmla="*/ 2449585 w 8482265"/>
                <a:gd name="connsiteY19" fmla="*/ 1209752 h 1734757"/>
                <a:gd name="connsiteX20" fmla="*/ 2431248 w 8482265"/>
                <a:gd name="connsiteY20" fmla="*/ 1207524 h 1734757"/>
                <a:gd name="connsiteX21" fmla="*/ 2214989 w 8482265"/>
                <a:gd name="connsiteY21" fmla="*/ 1255622 h 1734757"/>
                <a:gd name="connsiteX22" fmla="*/ 1406094 w 8482265"/>
                <a:gd name="connsiteY22" fmla="*/ 1328755 h 1734757"/>
                <a:gd name="connsiteX23" fmla="*/ 1098436 w 8482265"/>
                <a:gd name="connsiteY23" fmla="*/ 1317325 h 1734757"/>
                <a:gd name="connsiteX24" fmla="*/ 121313 w 8482265"/>
                <a:gd name="connsiteY24" fmla="*/ 971172 h 1734757"/>
                <a:gd name="connsiteX25" fmla="*/ 15045 w 8482265"/>
                <a:gd name="connsiteY25" fmla="*/ 496270 h 1734757"/>
                <a:gd name="connsiteX26" fmla="*/ 179738 w 8482265"/>
                <a:gd name="connsiteY26" fmla="*/ 0 h 1734757"/>
                <a:gd name="connsiteX27" fmla="*/ 253735 w 8482265"/>
                <a:gd name="connsiteY27" fmla="*/ 55572 h 1734757"/>
                <a:gd name="connsiteX28" fmla="*/ 228804 w 8482265"/>
                <a:gd name="connsiteY28" fmla="*/ 930610 h 1734757"/>
                <a:gd name="connsiteX29" fmla="*/ 3221793 w 8482265"/>
                <a:gd name="connsiteY29" fmla="*/ 923472 h 1734757"/>
                <a:gd name="connsiteX30" fmla="*/ 4276348 w 8482265"/>
                <a:gd name="connsiteY30" fmla="*/ 872053 h 1734757"/>
                <a:gd name="connsiteX31" fmla="*/ 4539201 w 8482265"/>
                <a:gd name="connsiteY31" fmla="*/ 1303743 h 1734757"/>
                <a:gd name="connsiteX32" fmla="*/ 4829802 w 8482265"/>
                <a:gd name="connsiteY32" fmla="*/ 1596007 h 1734757"/>
                <a:gd name="connsiteX33" fmla="*/ 5808638 w 8482265"/>
                <a:gd name="connsiteY33" fmla="*/ 744571 h 1734757"/>
                <a:gd name="connsiteX34" fmla="*/ 6702261 w 8482265"/>
                <a:gd name="connsiteY34" fmla="*/ 214691 h 1734757"/>
                <a:gd name="connsiteX0" fmla="*/ 6702261 w 8482265"/>
                <a:gd name="connsiteY0" fmla="*/ 214691 h 1734757"/>
                <a:gd name="connsiteX1" fmla="*/ 6714728 w 8482265"/>
                <a:gd name="connsiteY1" fmla="*/ 214691 h 1734757"/>
                <a:gd name="connsiteX2" fmla="*/ 7150926 w 8482265"/>
                <a:gd name="connsiteY2" fmla="*/ 789985 h 1734757"/>
                <a:gd name="connsiteX3" fmla="*/ 7310380 w 8482265"/>
                <a:gd name="connsiteY3" fmla="*/ 1114171 h 1734757"/>
                <a:gd name="connsiteX4" fmla="*/ 8437627 w 8482265"/>
                <a:gd name="connsiteY4" fmla="*/ 880513 h 1734757"/>
                <a:gd name="connsiteX5" fmla="*/ 8482265 w 8482265"/>
                <a:gd name="connsiteY5" fmla="*/ 929103 h 1734757"/>
                <a:gd name="connsiteX6" fmla="*/ 7300222 w 8482265"/>
                <a:gd name="connsiteY6" fmla="*/ 1173736 h 1734757"/>
                <a:gd name="connsiteX7" fmla="*/ 7111830 w 8482265"/>
                <a:gd name="connsiteY7" fmla="*/ 814498 h 1734757"/>
                <a:gd name="connsiteX8" fmla="*/ 6713805 w 8482265"/>
                <a:gd name="connsiteY8" fmla="*/ 275180 h 1734757"/>
                <a:gd name="connsiteX9" fmla="*/ 6702723 w 8482265"/>
                <a:gd name="connsiteY9" fmla="*/ 275180 h 1734757"/>
                <a:gd name="connsiteX10" fmla="*/ 5813862 w 8482265"/>
                <a:gd name="connsiteY10" fmla="*/ 855594 h 1734757"/>
                <a:gd name="connsiteX11" fmla="*/ 5685497 w 8482265"/>
                <a:gd name="connsiteY11" fmla="*/ 987191 h 1734757"/>
                <a:gd name="connsiteX12" fmla="*/ 5515575 w 8482265"/>
                <a:gd name="connsiteY12" fmla="*/ 1166348 h 1734757"/>
                <a:gd name="connsiteX13" fmla="*/ 5126323 w 8482265"/>
                <a:gd name="connsiteY13" fmla="*/ 1556985 h 1734757"/>
                <a:gd name="connsiteX14" fmla="*/ 4768932 w 8482265"/>
                <a:gd name="connsiteY14" fmla="*/ 1734757 h 1734757"/>
                <a:gd name="connsiteX15" fmla="*/ 4725990 w 8482265"/>
                <a:gd name="connsiteY15" fmla="*/ 1730601 h 1734757"/>
                <a:gd name="connsiteX16" fmla="*/ 4494194 w 8482265"/>
                <a:gd name="connsiteY16" fmla="*/ 1387063 h 1734757"/>
                <a:gd name="connsiteX17" fmla="*/ 4268401 w 8482265"/>
                <a:gd name="connsiteY17" fmla="*/ 977494 h 1734757"/>
                <a:gd name="connsiteX18" fmla="*/ 3445399 w 8482265"/>
                <a:gd name="connsiteY18" fmla="*/ 1010362 h 1734757"/>
                <a:gd name="connsiteX19" fmla="*/ 2449585 w 8482265"/>
                <a:gd name="connsiteY19" fmla="*/ 1209752 h 1734757"/>
                <a:gd name="connsiteX20" fmla="*/ 2431248 w 8482265"/>
                <a:gd name="connsiteY20" fmla="*/ 1207524 h 1734757"/>
                <a:gd name="connsiteX21" fmla="*/ 2214989 w 8482265"/>
                <a:gd name="connsiteY21" fmla="*/ 1255622 h 1734757"/>
                <a:gd name="connsiteX22" fmla="*/ 1406094 w 8482265"/>
                <a:gd name="connsiteY22" fmla="*/ 1328755 h 1734757"/>
                <a:gd name="connsiteX23" fmla="*/ 1098436 w 8482265"/>
                <a:gd name="connsiteY23" fmla="*/ 1317325 h 1734757"/>
                <a:gd name="connsiteX24" fmla="*/ 121313 w 8482265"/>
                <a:gd name="connsiteY24" fmla="*/ 971172 h 1734757"/>
                <a:gd name="connsiteX25" fmla="*/ 15045 w 8482265"/>
                <a:gd name="connsiteY25" fmla="*/ 496270 h 1734757"/>
                <a:gd name="connsiteX26" fmla="*/ 179738 w 8482265"/>
                <a:gd name="connsiteY26" fmla="*/ 0 h 1734757"/>
                <a:gd name="connsiteX27" fmla="*/ 253735 w 8482265"/>
                <a:gd name="connsiteY27" fmla="*/ 55572 h 1734757"/>
                <a:gd name="connsiteX28" fmla="*/ 228804 w 8482265"/>
                <a:gd name="connsiteY28" fmla="*/ 930610 h 1734757"/>
                <a:gd name="connsiteX29" fmla="*/ 3221793 w 8482265"/>
                <a:gd name="connsiteY29" fmla="*/ 923472 h 1734757"/>
                <a:gd name="connsiteX30" fmla="*/ 4276348 w 8482265"/>
                <a:gd name="connsiteY30" fmla="*/ 872053 h 1734757"/>
                <a:gd name="connsiteX31" fmla="*/ 4539201 w 8482265"/>
                <a:gd name="connsiteY31" fmla="*/ 1303743 h 1734757"/>
                <a:gd name="connsiteX32" fmla="*/ 4829802 w 8482265"/>
                <a:gd name="connsiteY32" fmla="*/ 1596007 h 1734757"/>
                <a:gd name="connsiteX33" fmla="*/ 5808638 w 8482265"/>
                <a:gd name="connsiteY33" fmla="*/ 744571 h 1734757"/>
                <a:gd name="connsiteX34" fmla="*/ 6702261 w 8482265"/>
                <a:gd name="connsiteY34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444519 w 8477199"/>
                <a:gd name="connsiteY19" fmla="*/ 1209752 h 1734757"/>
                <a:gd name="connsiteX20" fmla="*/ 2426182 w 8477199"/>
                <a:gd name="connsiteY20" fmla="*/ 1207524 h 1734757"/>
                <a:gd name="connsiteX21" fmla="*/ 2209923 w 8477199"/>
                <a:gd name="connsiteY21" fmla="*/ 1255622 h 1734757"/>
                <a:gd name="connsiteX22" fmla="*/ 1401028 w 8477199"/>
                <a:gd name="connsiteY22" fmla="*/ 1328755 h 1734757"/>
                <a:gd name="connsiteX23" fmla="*/ 1093370 w 8477199"/>
                <a:gd name="connsiteY23" fmla="*/ 1317325 h 1734757"/>
                <a:gd name="connsiteX24" fmla="*/ 116247 w 8477199"/>
                <a:gd name="connsiteY24" fmla="*/ 971172 h 1734757"/>
                <a:gd name="connsiteX25" fmla="*/ 9979 w 8477199"/>
                <a:gd name="connsiteY25" fmla="*/ 496270 h 1734757"/>
                <a:gd name="connsiteX26" fmla="*/ 174672 w 8477199"/>
                <a:gd name="connsiteY26" fmla="*/ 0 h 1734757"/>
                <a:gd name="connsiteX27" fmla="*/ 248669 w 8477199"/>
                <a:gd name="connsiteY27" fmla="*/ 55572 h 1734757"/>
                <a:gd name="connsiteX28" fmla="*/ 307460 w 8477199"/>
                <a:gd name="connsiteY28" fmla="*/ 944504 h 1734757"/>
                <a:gd name="connsiteX29" fmla="*/ 3216727 w 8477199"/>
                <a:gd name="connsiteY29" fmla="*/ 923472 h 1734757"/>
                <a:gd name="connsiteX30" fmla="*/ 4271282 w 8477199"/>
                <a:gd name="connsiteY30" fmla="*/ 872053 h 1734757"/>
                <a:gd name="connsiteX31" fmla="*/ 4534135 w 8477199"/>
                <a:gd name="connsiteY31" fmla="*/ 1303743 h 1734757"/>
                <a:gd name="connsiteX32" fmla="*/ 4824736 w 8477199"/>
                <a:gd name="connsiteY32" fmla="*/ 1596007 h 1734757"/>
                <a:gd name="connsiteX33" fmla="*/ 5803572 w 8477199"/>
                <a:gd name="connsiteY33" fmla="*/ 744571 h 1734757"/>
                <a:gd name="connsiteX34" fmla="*/ 6697195 w 8477199"/>
                <a:gd name="connsiteY34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444519 w 8477199"/>
                <a:gd name="connsiteY19" fmla="*/ 1209752 h 1734757"/>
                <a:gd name="connsiteX20" fmla="*/ 2426182 w 8477199"/>
                <a:gd name="connsiteY20" fmla="*/ 1207524 h 1734757"/>
                <a:gd name="connsiteX21" fmla="*/ 2209923 w 8477199"/>
                <a:gd name="connsiteY21" fmla="*/ 1255622 h 1734757"/>
                <a:gd name="connsiteX22" fmla="*/ 1401028 w 8477199"/>
                <a:gd name="connsiteY22" fmla="*/ 1328755 h 1734757"/>
                <a:gd name="connsiteX23" fmla="*/ 1093370 w 8477199"/>
                <a:gd name="connsiteY23" fmla="*/ 1317325 h 1734757"/>
                <a:gd name="connsiteX24" fmla="*/ 116247 w 8477199"/>
                <a:gd name="connsiteY24" fmla="*/ 971172 h 1734757"/>
                <a:gd name="connsiteX25" fmla="*/ 9979 w 8477199"/>
                <a:gd name="connsiteY25" fmla="*/ 496270 h 1734757"/>
                <a:gd name="connsiteX26" fmla="*/ 174672 w 8477199"/>
                <a:gd name="connsiteY26" fmla="*/ 0 h 1734757"/>
                <a:gd name="connsiteX27" fmla="*/ 248669 w 8477199"/>
                <a:gd name="connsiteY27" fmla="*/ 55572 h 1734757"/>
                <a:gd name="connsiteX28" fmla="*/ 307460 w 8477199"/>
                <a:gd name="connsiteY28" fmla="*/ 944504 h 1734757"/>
                <a:gd name="connsiteX29" fmla="*/ 3216727 w 8477199"/>
                <a:gd name="connsiteY29" fmla="*/ 923472 h 1734757"/>
                <a:gd name="connsiteX30" fmla="*/ 4271282 w 8477199"/>
                <a:gd name="connsiteY30" fmla="*/ 872053 h 1734757"/>
                <a:gd name="connsiteX31" fmla="*/ 4534135 w 8477199"/>
                <a:gd name="connsiteY31" fmla="*/ 1303743 h 1734757"/>
                <a:gd name="connsiteX32" fmla="*/ 4824736 w 8477199"/>
                <a:gd name="connsiteY32" fmla="*/ 1596007 h 1734757"/>
                <a:gd name="connsiteX33" fmla="*/ 5803572 w 8477199"/>
                <a:gd name="connsiteY33" fmla="*/ 744571 h 1734757"/>
                <a:gd name="connsiteX34" fmla="*/ 6697195 w 8477199"/>
                <a:gd name="connsiteY34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444519 w 8477199"/>
                <a:gd name="connsiteY19" fmla="*/ 1209752 h 1734757"/>
                <a:gd name="connsiteX20" fmla="*/ 2426182 w 8477199"/>
                <a:gd name="connsiteY20" fmla="*/ 1207524 h 1734757"/>
                <a:gd name="connsiteX21" fmla="*/ 2209923 w 8477199"/>
                <a:gd name="connsiteY21" fmla="*/ 1255622 h 1734757"/>
                <a:gd name="connsiteX22" fmla="*/ 1401028 w 8477199"/>
                <a:gd name="connsiteY22" fmla="*/ 1328755 h 1734757"/>
                <a:gd name="connsiteX23" fmla="*/ 1093370 w 8477199"/>
                <a:gd name="connsiteY23" fmla="*/ 1317325 h 1734757"/>
                <a:gd name="connsiteX24" fmla="*/ 116247 w 8477199"/>
                <a:gd name="connsiteY24" fmla="*/ 971172 h 1734757"/>
                <a:gd name="connsiteX25" fmla="*/ 9979 w 8477199"/>
                <a:gd name="connsiteY25" fmla="*/ 496270 h 1734757"/>
                <a:gd name="connsiteX26" fmla="*/ 174672 w 8477199"/>
                <a:gd name="connsiteY26" fmla="*/ 0 h 1734757"/>
                <a:gd name="connsiteX27" fmla="*/ 248669 w 8477199"/>
                <a:gd name="connsiteY27" fmla="*/ 55572 h 1734757"/>
                <a:gd name="connsiteX28" fmla="*/ 307460 w 8477199"/>
                <a:gd name="connsiteY28" fmla="*/ 944504 h 1734757"/>
                <a:gd name="connsiteX29" fmla="*/ 3216727 w 8477199"/>
                <a:gd name="connsiteY29" fmla="*/ 923472 h 1734757"/>
                <a:gd name="connsiteX30" fmla="*/ 4271282 w 8477199"/>
                <a:gd name="connsiteY30" fmla="*/ 872053 h 1734757"/>
                <a:gd name="connsiteX31" fmla="*/ 4534135 w 8477199"/>
                <a:gd name="connsiteY31" fmla="*/ 1303743 h 1734757"/>
                <a:gd name="connsiteX32" fmla="*/ 4824736 w 8477199"/>
                <a:gd name="connsiteY32" fmla="*/ 1596007 h 1734757"/>
                <a:gd name="connsiteX33" fmla="*/ 5803572 w 8477199"/>
                <a:gd name="connsiteY33" fmla="*/ 744571 h 1734757"/>
                <a:gd name="connsiteX34" fmla="*/ 6697195 w 8477199"/>
                <a:gd name="connsiteY34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444519 w 8477199"/>
                <a:gd name="connsiteY19" fmla="*/ 1209752 h 1734757"/>
                <a:gd name="connsiteX20" fmla="*/ 2426182 w 8477199"/>
                <a:gd name="connsiteY20" fmla="*/ 1207524 h 1734757"/>
                <a:gd name="connsiteX21" fmla="*/ 2209923 w 8477199"/>
                <a:gd name="connsiteY21" fmla="*/ 1255622 h 1734757"/>
                <a:gd name="connsiteX22" fmla="*/ 1401028 w 8477199"/>
                <a:gd name="connsiteY22" fmla="*/ 1328755 h 1734757"/>
                <a:gd name="connsiteX23" fmla="*/ 1093370 w 8477199"/>
                <a:gd name="connsiteY23" fmla="*/ 1317325 h 1734757"/>
                <a:gd name="connsiteX24" fmla="*/ 116247 w 8477199"/>
                <a:gd name="connsiteY24" fmla="*/ 971172 h 1734757"/>
                <a:gd name="connsiteX25" fmla="*/ 9979 w 8477199"/>
                <a:gd name="connsiteY25" fmla="*/ 496270 h 1734757"/>
                <a:gd name="connsiteX26" fmla="*/ 174672 w 8477199"/>
                <a:gd name="connsiteY26" fmla="*/ 0 h 1734757"/>
                <a:gd name="connsiteX27" fmla="*/ 248669 w 8477199"/>
                <a:gd name="connsiteY27" fmla="*/ 55572 h 1734757"/>
                <a:gd name="connsiteX28" fmla="*/ 307460 w 8477199"/>
                <a:gd name="connsiteY28" fmla="*/ 944504 h 1734757"/>
                <a:gd name="connsiteX29" fmla="*/ 3216727 w 8477199"/>
                <a:gd name="connsiteY29" fmla="*/ 923472 h 1734757"/>
                <a:gd name="connsiteX30" fmla="*/ 4271282 w 8477199"/>
                <a:gd name="connsiteY30" fmla="*/ 872053 h 1734757"/>
                <a:gd name="connsiteX31" fmla="*/ 4534135 w 8477199"/>
                <a:gd name="connsiteY31" fmla="*/ 1303743 h 1734757"/>
                <a:gd name="connsiteX32" fmla="*/ 4824736 w 8477199"/>
                <a:gd name="connsiteY32" fmla="*/ 1596007 h 1734757"/>
                <a:gd name="connsiteX33" fmla="*/ 5803572 w 8477199"/>
                <a:gd name="connsiteY33" fmla="*/ 744571 h 1734757"/>
                <a:gd name="connsiteX34" fmla="*/ 6697195 w 8477199"/>
                <a:gd name="connsiteY34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444519 w 8477199"/>
                <a:gd name="connsiteY19" fmla="*/ 1209752 h 1734757"/>
                <a:gd name="connsiteX20" fmla="*/ 2426182 w 8477199"/>
                <a:gd name="connsiteY20" fmla="*/ 1207524 h 1734757"/>
                <a:gd name="connsiteX21" fmla="*/ 2209923 w 8477199"/>
                <a:gd name="connsiteY21" fmla="*/ 1255622 h 1734757"/>
                <a:gd name="connsiteX22" fmla="*/ 1401028 w 8477199"/>
                <a:gd name="connsiteY22" fmla="*/ 1328755 h 1734757"/>
                <a:gd name="connsiteX23" fmla="*/ 1093370 w 8477199"/>
                <a:gd name="connsiteY23" fmla="*/ 1317325 h 1734757"/>
                <a:gd name="connsiteX24" fmla="*/ 116247 w 8477199"/>
                <a:gd name="connsiteY24" fmla="*/ 971172 h 1734757"/>
                <a:gd name="connsiteX25" fmla="*/ 9979 w 8477199"/>
                <a:gd name="connsiteY25" fmla="*/ 496270 h 1734757"/>
                <a:gd name="connsiteX26" fmla="*/ 174672 w 8477199"/>
                <a:gd name="connsiteY26" fmla="*/ 0 h 1734757"/>
                <a:gd name="connsiteX27" fmla="*/ 248669 w 8477199"/>
                <a:gd name="connsiteY27" fmla="*/ 55572 h 1734757"/>
                <a:gd name="connsiteX28" fmla="*/ 307460 w 8477199"/>
                <a:gd name="connsiteY28" fmla="*/ 1000075 h 1734757"/>
                <a:gd name="connsiteX29" fmla="*/ 3216727 w 8477199"/>
                <a:gd name="connsiteY29" fmla="*/ 923472 h 1734757"/>
                <a:gd name="connsiteX30" fmla="*/ 4271282 w 8477199"/>
                <a:gd name="connsiteY30" fmla="*/ 872053 h 1734757"/>
                <a:gd name="connsiteX31" fmla="*/ 4534135 w 8477199"/>
                <a:gd name="connsiteY31" fmla="*/ 1303743 h 1734757"/>
                <a:gd name="connsiteX32" fmla="*/ 4824736 w 8477199"/>
                <a:gd name="connsiteY32" fmla="*/ 1596007 h 1734757"/>
                <a:gd name="connsiteX33" fmla="*/ 5803572 w 8477199"/>
                <a:gd name="connsiteY33" fmla="*/ 744571 h 1734757"/>
                <a:gd name="connsiteX34" fmla="*/ 6697195 w 8477199"/>
                <a:gd name="connsiteY34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444519 w 8477199"/>
                <a:gd name="connsiteY19" fmla="*/ 1209752 h 1734757"/>
                <a:gd name="connsiteX20" fmla="*/ 2426182 w 8477199"/>
                <a:gd name="connsiteY20" fmla="*/ 1207524 h 1734757"/>
                <a:gd name="connsiteX21" fmla="*/ 2209923 w 8477199"/>
                <a:gd name="connsiteY21" fmla="*/ 1255622 h 1734757"/>
                <a:gd name="connsiteX22" fmla="*/ 1401028 w 8477199"/>
                <a:gd name="connsiteY22" fmla="*/ 1328755 h 1734757"/>
                <a:gd name="connsiteX23" fmla="*/ 1093370 w 8477199"/>
                <a:gd name="connsiteY23" fmla="*/ 1317325 h 1734757"/>
                <a:gd name="connsiteX24" fmla="*/ 116247 w 8477199"/>
                <a:gd name="connsiteY24" fmla="*/ 971172 h 1734757"/>
                <a:gd name="connsiteX25" fmla="*/ 9979 w 8477199"/>
                <a:gd name="connsiteY25" fmla="*/ 496270 h 1734757"/>
                <a:gd name="connsiteX26" fmla="*/ 174672 w 8477199"/>
                <a:gd name="connsiteY26" fmla="*/ 0 h 1734757"/>
                <a:gd name="connsiteX27" fmla="*/ 248669 w 8477199"/>
                <a:gd name="connsiteY27" fmla="*/ 55572 h 1734757"/>
                <a:gd name="connsiteX28" fmla="*/ 307460 w 8477199"/>
                <a:gd name="connsiteY28" fmla="*/ 1000075 h 1734757"/>
                <a:gd name="connsiteX29" fmla="*/ 3216727 w 8477199"/>
                <a:gd name="connsiteY29" fmla="*/ 923472 h 1734757"/>
                <a:gd name="connsiteX30" fmla="*/ 4271282 w 8477199"/>
                <a:gd name="connsiteY30" fmla="*/ 872053 h 1734757"/>
                <a:gd name="connsiteX31" fmla="*/ 4534135 w 8477199"/>
                <a:gd name="connsiteY31" fmla="*/ 1303743 h 1734757"/>
                <a:gd name="connsiteX32" fmla="*/ 4824736 w 8477199"/>
                <a:gd name="connsiteY32" fmla="*/ 1596007 h 1734757"/>
                <a:gd name="connsiteX33" fmla="*/ 5803572 w 8477199"/>
                <a:gd name="connsiteY33" fmla="*/ 744571 h 1734757"/>
                <a:gd name="connsiteX34" fmla="*/ 6697195 w 8477199"/>
                <a:gd name="connsiteY34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444519 w 8477199"/>
                <a:gd name="connsiteY19" fmla="*/ 1209752 h 1734757"/>
                <a:gd name="connsiteX20" fmla="*/ 2426182 w 8477199"/>
                <a:gd name="connsiteY20" fmla="*/ 1207524 h 1734757"/>
                <a:gd name="connsiteX21" fmla="*/ 2209923 w 8477199"/>
                <a:gd name="connsiteY21" fmla="*/ 1255622 h 1734757"/>
                <a:gd name="connsiteX22" fmla="*/ 1401028 w 8477199"/>
                <a:gd name="connsiteY22" fmla="*/ 1328755 h 1734757"/>
                <a:gd name="connsiteX23" fmla="*/ 1093370 w 8477199"/>
                <a:gd name="connsiteY23" fmla="*/ 1317325 h 1734757"/>
                <a:gd name="connsiteX24" fmla="*/ 116247 w 8477199"/>
                <a:gd name="connsiteY24" fmla="*/ 971172 h 1734757"/>
                <a:gd name="connsiteX25" fmla="*/ 9979 w 8477199"/>
                <a:gd name="connsiteY25" fmla="*/ 496270 h 1734757"/>
                <a:gd name="connsiteX26" fmla="*/ 174672 w 8477199"/>
                <a:gd name="connsiteY26" fmla="*/ 0 h 1734757"/>
                <a:gd name="connsiteX27" fmla="*/ 248669 w 8477199"/>
                <a:gd name="connsiteY27" fmla="*/ 55572 h 1734757"/>
                <a:gd name="connsiteX28" fmla="*/ 307460 w 8477199"/>
                <a:gd name="connsiteY28" fmla="*/ 1000075 h 1734757"/>
                <a:gd name="connsiteX29" fmla="*/ 3216727 w 8477199"/>
                <a:gd name="connsiteY29" fmla="*/ 923472 h 1734757"/>
                <a:gd name="connsiteX30" fmla="*/ 4271282 w 8477199"/>
                <a:gd name="connsiteY30" fmla="*/ 872053 h 1734757"/>
                <a:gd name="connsiteX31" fmla="*/ 4534135 w 8477199"/>
                <a:gd name="connsiteY31" fmla="*/ 1303743 h 1734757"/>
                <a:gd name="connsiteX32" fmla="*/ 4824736 w 8477199"/>
                <a:gd name="connsiteY32" fmla="*/ 1596007 h 1734757"/>
                <a:gd name="connsiteX33" fmla="*/ 5803572 w 8477199"/>
                <a:gd name="connsiteY33" fmla="*/ 744571 h 1734757"/>
                <a:gd name="connsiteX34" fmla="*/ 6697195 w 8477199"/>
                <a:gd name="connsiteY34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444519 w 8477199"/>
                <a:gd name="connsiteY19" fmla="*/ 1209752 h 1734757"/>
                <a:gd name="connsiteX20" fmla="*/ 2209923 w 8477199"/>
                <a:gd name="connsiteY20" fmla="*/ 1255622 h 1734757"/>
                <a:gd name="connsiteX21" fmla="*/ 1401028 w 8477199"/>
                <a:gd name="connsiteY21" fmla="*/ 1328755 h 1734757"/>
                <a:gd name="connsiteX22" fmla="*/ 1093370 w 8477199"/>
                <a:gd name="connsiteY22" fmla="*/ 1317325 h 1734757"/>
                <a:gd name="connsiteX23" fmla="*/ 116247 w 8477199"/>
                <a:gd name="connsiteY23" fmla="*/ 971172 h 1734757"/>
                <a:gd name="connsiteX24" fmla="*/ 9979 w 8477199"/>
                <a:gd name="connsiteY24" fmla="*/ 496270 h 1734757"/>
                <a:gd name="connsiteX25" fmla="*/ 174672 w 8477199"/>
                <a:gd name="connsiteY25" fmla="*/ 0 h 1734757"/>
                <a:gd name="connsiteX26" fmla="*/ 248669 w 8477199"/>
                <a:gd name="connsiteY26" fmla="*/ 55572 h 1734757"/>
                <a:gd name="connsiteX27" fmla="*/ 307460 w 8477199"/>
                <a:gd name="connsiteY27" fmla="*/ 1000075 h 1734757"/>
                <a:gd name="connsiteX28" fmla="*/ 3216727 w 8477199"/>
                <a:gd name="connsiteY28" fmla="*/ 923472 h 1734757"/>
                <a:gd name="connsiteX29" fmla="*/ 4271282 w 8477199"/>
                <a:gd name="connsiteY29" fmla="*/ 872053 h 1734757"/>
                <a:gd name="connsiteX30" fmla="*/ 4534135 w 8477199"/>
                <a:gd name="connsiteY30" fmla="*/ 1303743 h 1734757"/>
                <a:gd name="connsiteX31" fmla="*/ 4824736 w 8477199"/>
                <a:gd name="connsiteY31" fmla="*/ 1596007 h 1734757"/>
                <a:gd name="connsiteX32" fmla="*/ 5803572 w 8477199"/>
                <a:gd name="connsiteY32" fmla="*/ 744571 h 1734757"/>
                <a:gd name="connsiteX33" fmla="*/ 6697195 w 8477199"/>
                <a:gd name="connsiteY33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09923 w 8477199"/>
                <a:gd name="connsiteY19" fmla="*/ 1255622 h 1734757"/>
                <a:gd name="connsiteX20" fmla="*/ 1401028 w 8477199"/>
                <a:gd name="connsiteY20" fmla="*/ 1328755 h 1734757"/>
                <a:gd name="connsiteX21" fmla="*/ 1093370 w 8477199"/>
                <a:gd name="connsiteY21" fmla="*/ 1317325 h 1734757"/>
                <a:gd name="connsiteX22" fmla="*/ 116247 w 8477199"/>
                <a:gd name="connsiteY22" fmla="*/ 971172 h 1734757"/>
                <a:gd name="connsiteX23" fmla="*/ 9979 w 8477199"/>
                <a:gd name="connsiteY23" fmla="*/ 496270 h 1734757"/>
                <a:gd name="connsiteX24" fmla="*/ 174672 w 8477199"/>
                <a:gd name="connsiteY24" fmla="*/ 0 h 1734757"/>
                <a:gd name="connsiteX25" fmla="*/ 248669 w 8477199"/>
                <a:gd name="connsiteY25" fmla="*/ 55572 h 1734757"/>
                <a:gd name="connsiteX26" fmla="*/ 307460 w 8477199"/>
                <a:gd name="connsiteY26" fmla="*/ 1000075 h 1734757"/>
                <a:gd name="connsiteX27" fmla="*/ 3216727 w 8477199"/>
                <a:gd name="connsiteY27" fmla="*/ 923472 h 1734757"/>
                <a:gd name="connsiteX28" fmla="*/ 4271282 w 8477199"/>
                <a:gd name="connsiteY28" fmla="*/ 872053 h 1734757"/>
                <a:gd name="connsiteX29" fmla="*/ 4534135 w 8477199"/>
                <a:gd name="connsiteY29" fmla="*/ 1303743 h 1734757"/>
                <a:gd name="connsiteX30" fmla="*/ 4824736 w 8477199"/>
                <a:gd name="connsiteY30" fmla="*/ 1596007 h 1734757"/>
                <a:gd name="connsiteX31" fmla="*/ 5803572 w 8477199"/>
                <a:gd name="connsiteY31" fmla="*/ 744571 h 1734757"/>
                <a:gd name="connsiteX32" fmla="*/ 6697195 w 8477199"/>
                <a:gd name="connsiteY32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401028 w 8477199"/>
                <a:gd name="connsiteY20" fmla="*/ 1328755 h 1734757"/>
                <a:gd name="connsiteX21" fmla="*/ 1093370 w 8477199"/>
                <a:gd name="connsiteY21" fmla="*/ 1317325 h 1734757"/>
                <a:gd name="connsiteX22" fmla="*/ 116247 w 8477199"/>
                <a:gd name="connsiteY22" fmla="*/ 971172 h 1734757"/>
                <a:gd name="connsiteX23" fmla="*/ 9979 w 8477199"/>
                <a:gd name="connsiteY23" fmla="*/ 496270 h 1734757"/>
                <a:gd name="connsiteX24" fmla="*/ 174672 w 8477199"/>
                <a:gd name="connsiteY24" fmla="*/ 0 h 1734757"/>
                <a:gd name="connsiteX25" fmla="*/ 248669 w 8477199"/>
                <a:gd name="connsiteY25" fmla="*/ 55572 h 1734757"/>
                <a:gd name="connsiteX26" fmla="*/ 307460 w 8477199"/>
                <a:gd name="connsiteY26" fmla="*/ 1000075 h 1734757"/>
                <a:gd name="connsiteX27" fmla="*/ 3216727 w 8477199"/>
                <a:gd name="connsiteY27" fmla="*/ 923472 h 1734757"/>
                <a:gd name="connsiteX28" fmla="*/ 4271282 w 8477199"/>
                <a:gd name="connsiteY28" fmla="*/ 872053 h 1734757"/>
                <a:gd name="connsiteX29" fmla="*/ 4534135 w 8477199"/>
                <a:gd name="connsiteY29" fmla="*/ 1303743 h 1734757"/>
                <a:gd name="connsiteX30" fmla="*/ 4824736 w 8477199"/>
                <a:gd name="connsiteY30" fmla="*/ 1596007 h 1734757"/>
                <a:gd name="connsiteX31" fmla="*/ 5803572 w 8477199"/>
                <a:gd name="connsiteY31" fmla="*/ 744571 h 1734757"/>
                <a:gd name="connsiteX32" fmla="*/ 6697195 w 8477199"/>
                <a:gd name="connsiteY32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093370 w 8477199"/>
                <a:gd name="connsiteY20" fmla="*/ 1317325 h 1734757"/>
                <a:gd name="connsiteX21" fmla="*/ 116247 w 8477199"/>
                <a:gd name="connsiteY21" fmla="*/ 971172 h 1734757"/>
                <a:gd name="connsiteX22" fmla="*/ 9979 w 8477199"/>
                <a:gd name="connsiteY22" fmla="*/ 496270 h 1734757"/>
                <a:gd name="connsiteX23" fmla="*/ 174672 w 8477199"/>
                <a:gd name="connsiteY23" fmla="*/ 0 h 1734757"/>
                <a:gd name="connsiteX24" fmla="*/ 248669 w 8477199"/>
                <a:gd name="connsiteY24" fmla="*/ 55572 h 1734757"/>
                <a:gd name="connsiteX25" fmla="*/ 307460 w 8477199"/>
                <a:gd name="connsiteY25" fmla="*/ 1000075 h 1734757"/>
                <a:gd name="connsiteX26" fmla="*/ 3216727 w 8477199"/>
                <a:gd name="connsiteY26" fmla="*/ 923472 h 1734757"/>
                <a:gd name="connsiteX27" fmla="*/ 4271282 w 8477199"/>
                <a:gd name="connsiteY27" fmla="*/ 872053 h 1734757"/>
                <a:gd name="connsiteX28" fmla="*/ 4534135 w 8477199"/>
                <a:gd name="connsiteY28" fmla="*/ 1303743 h 1734757"/>
                <a:gd name="connsiteX29" fmla="*/ 4824736 w 8477199"/>
                <a:gd name="connsiteY29" fmla="*/ 1596007 h 1734757"/>
                <a:gd name="connsiteX30" fmla="*/ 5803572 w 8477199"/>
                <a:gd name="connsiteY30" fmla="*/ 744571 h 1734757"/>
                <a:gd name="connsiteX31" fmla="*/ 6697195 w 8477199"/>
                <a:gd name="connsiteY31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093370 w 8477199"/>
                <a:gd name="connsiteY20" fmla="*/ 1317325 h 1734757"/>
                <a:gd name="connsiteX21" fmla="*/ 116247 w 8477199"/>
                <a:gd name="connsiteY21" fmla="*/ 971172 h 1734757"/>
                <a:gd name="connsiteX22" fmla="*/ 9979 w 8477199"/>
                <a:gd name="connsiteY22" fmla="*/ 496270 h 1734757"/>
                <a:gd name="connsiteX23" fmla="*/ 174672 w 8477199"/>
                <a:gd name="connsiteY23" fmla="*/ 0 h 1734757"/>
                <a:gd name="connsiteX24" fmla="*/ 248669 w 8477199"/>
                <a:gd name="connsiteY24" fmla="*/ 55572 h 1734757"/>
                <a:gd name="connsiteX25" fmla="*/ 307460 w 8477199"/>
                <a:gd name="connsiteY25" fmla="*/ 1000075 h 1734757"/>
                <a:gd name="connsiteX26" fmla="*/ 3216727 w 8477199"/>
                <a:gd name="connsiteY26" fmla="*/ 923472 h 1734757"/>
                <a:gd name="connsiteX27" fmla="*/ 4271282 w 8477199"/>
                <a:gd name="connsiteY27" fmla="*/ 872053 h 1734757"/>
                <a:gd name="connsiteX28" fmla="*/ 4534135 w 8477199"/>
                <a:gd name="connsiteY28" fmla="*/ 1303743 h 1734757"/>
                <a:gd name="connsiteX29" fmla="*/ 4824736 w 8477199"/>
                <a:gd name="connsiteY29" fmla="*/ 1596007 h 1734757"/>
                <a:gd name="connsiteX30" fmla="*/ 5803572 w 8477199"/>
                <a:gd name="connsiteY30" fmla="*/ 744571 h 1734757"/>
                <a:gd name="connsiteX31" fmla="*/ 6697195 w 8477199"/>
                <a:gd name="connsiteY31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093370 w 8477199"/>
                <a:gd name="connsiteY20" fmla="*/ 1317325 h 1734757"/>
                <a:gd name="connsiteX21" fmla="*/ 116247 w 8477199"/>
                <a:gd name="connsiteY21" fmla="*/ 971172 h 1734757"/>
                <a:gd name="connsiteX22" fmla="*/ 9979 w 8477199"/>
                <a:gd name="connsiteY22" fmla="*/ 496270 h 1734757"/>
                <a:gd name="connsiteX23" fmla="*/ 174672 w 8477199"/>
                <a:gd name="connsiteY23" fmla="*/ 0 h 1734757"/>
                <a:gd name="connsiteX24" fmla="*/ 248669 w 8477199"/>
                <a:gd name="connsiteY24" fmla="*/ 55572 h 1734757"/>
                <a:gd name="connsiteX25" fmla="*/ 307460 w 8477199"/>
                <a:gd name="connsiteY25" fmla="*/ 1000075 h 1734757"/>
                <a:gd name="connsiteX26" fmla="*/ 3216727 w 8477199"/>
                <a:gd name="connsiteY26" fmla="*/ 923472 h 1734757"/>
                <a:gd name="connsiteX27" fmla="*/ 4271282 w 8477199"/>
                <a:gd name="connsiteY27" fmla="*/ 872053 h 1734757"/>
                <a:gd name="connsiteX28" fmla="*/ 4534135 w 8477199"/>
                <a:gd name="connsiteY28" fmla="*/ 1303743 h 1734757"/>
                <a:gd name="connsiteX29" fmla="*/ 4824736 w 8477199"/>
                <a:gd name="connsiteY29" fmla="*/ 1596007 h 1734757"/>
                <a:gd name="connsiteX30" fmla="*/ 5803572 w 8477199"/>
                <a:gd name="connsiteY30" fmla="*/ 744571 h 1734757"/>
                <a:gd name="connsiteX31" fmla="*/ 6697195 w 8477199"/>
                <a:gd name="connsiteY31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093370 w 8477199"/>
                <a:gd name="connsiteY20" fmla="*/ 1317325 h 1734757"/>
                <a:gd name="connsiteX21" fmla="*/ 116247 w 8477199"/>
                <a:gd name="connsiteY21" fmla="*/ 971172 h 1734757"/>
                <a:gd name="connsiteX22" fmla="*/ 9979 w 8477199"/>
                <a:gd name="connsiteY22" fmla="*/ 496270 h 1734757"/>
                <a:gd name="connsiteX23" fmla="*/ 174672 w 8477199"/>
                <a:gd name="connsiteY23" fmla="*/ 0 h 1734757"/>
                <a:gd name="connsiteX24" fmla="*/ 248669 w 8477199"/>
                <a:gd name="connsiteY24" fmla="*/ 55572 h 1734757"/>
                <a:gd name="connsiteX25" fmla="*/ 307460 w 8477199"/>
                <a:gd name="connsiteY25" fmla="*/ 1000075 h 1734757"/>
                <a:gd name="connsiteX26" fmla="*/ 3216727 w 8477199"/>
                <a:gd name="connsiteY26" fmla="*/ 923472 h 1734757"/>
                <a:gd name="connsiteX27" fmla="*/ 4271282 w 8477199"/>
                <a:gd name="connsiteY27" fmla="*/ 872053 h 1734757"/>
                <a:gd name="connsiteX28" fmla="*/ 4534135 w 8477199"/>
                <a:gd name="connsiteY28" fmla="*/ 1303743 h 1734757"/>
                <a:gd name="connsiteX29" fmla="*/ 4824736 w 8477199"/>
                <a:gd name="connsiteY29" fmla="*/ 1596007 h 1734757"/>
                <a:gd name="connsiteX30" fmla="*/ 5803572 w 8477199"/>
                <a:gd name="connsiteY30" fmla="*/ 744571 h 1734757"/>
                <a:gd name="connsiteX31" fmla="*/ 6697195 w 8477199"/>
                <a:gd name="connsiteY31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093370 w 8477199"/>
                <a:gd name="connsiteY20" fmla="*/ 1317325 h 1734757"/>
                <a:gd name="connsiteX21" fmla="*/ 116247 w 8477199"/>
                <a:gd name="connsiteY21" fmla="*/ 971172 h 1734757"/>
                <a:gd name="connsiteX22" fmla="*/ 9979 w 8477199"/>
                <a:gd name="connsiteY22" fmla="*/ 496270 h 1734757"/>
                <a:gd name="connsiteX23" fmla="*/ 174672 w 8477199"/>
                <a:gd name="connsiteY23" fmla="*/ 0 h 1734757"/>
                <a:gd name="connsiteX24" fmla="*/ 248669 w 8477199"/>
                <a:gd name="connsiteY24" fmla="*/ 55572 h 1734757"/>
                <a:gd name="connsiteX25" fmla="*/ 307460 w 8477199"/>
                <a:gd name="connsiteY25" fmla="*/ 1000075 h 1734757"/>
                <a:gd name="connsiteX26" fmla="*/ 3216727 w 8477199"/>
                <a:gd name="connsiteY26" fmla="*/ 923472 h 1734757"/>
                <a:gd name="connsiteX27" fmla="*/ 4271282 w 8477199"/>
                <a:gd name="connsiteY27" fmla="*/ 872053 h 1734757"/>
                <a:gd name="connsiteX28" fmla="*/ 4534135 w 8477199"/>
                <a:gd name="connsiteY28" fmla="*/ 1303743 h 1734757"/>
                <a:gd name="connsiteX29" fmla="*/ 4824736 w 8477199"/>
                <a:gd name="connsiteY29" fmla="*/ 1596007 h 1734757"/>
                <a:gd name="connsiteX30" fmla="*/ 5803572 w 8477199"/>
                <a:gd name="connsiteY30" fmla="*/ 744571 h 1734757"/>
                <a:gd name="connsiteX31" fmla="*/ 6697195 w 8477199"/>
                <a:gd name="connsiteY31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093370 w 8477199"/>
                <a:gd name="connsiteY20" fmla="*/ 1317325 h 1734757"/>
                <a:gd name="connsiteX21" fmla="*/ 116247 w 8477199"/>
                <a:gd name="connsiteY21" fmla="*/ 971172 h 1734757"/>
                <a:gd name="connsiteX22" fmla="*/ 9979 w 8477199"/>
                <a:gd name="connsiteY22" fmla="*/ 496270 h 1734757"/>
                <a:gd name="connsiteX23" fmla="*/ 174672 w 8477199"/>
                <a:gd name="connsiteY23" fmla="*/ 0 h 1734757"/>
                <a:gd name="connsiteX24" fmla="*/ 248669 w 8477199"/>
                <a:gd name="connsiteY24" fmla="*/ 55572 h 1734757"/>
                <a:gd name="connsiteX25" fmla="*/ 307460 w 8477199"/>
                <a:gd name="connsiteY25" fmla="*/ 1000075 h 1734757"/>
                <a:gd name="connsiteX26" fmla="*/ 3216727 w 8477199"/>
                <a:gd name="connsiteY26" fmla="*/ 923472 h 1734757"/>
                <a:gd name="connsiteX27" fmla="*/ 4271282 w 8477199"/>
                <a:gd name="connsiteY27" fmla="*/ 872053 h 1734757"/>
                <a:gd name="connsiteX28" fmla="*/ 4534135 w 8477199"/>
                <a:gd name="connsiteY28" fmla="*/ 1303743 h 1734757"/>
                <a:gd name="connsiteX29" fmla="*/ 4824736 w 8477199"/>
                <a:gd name="connsiteY29" fmla="*/ 1596007 h 1734757"/>
                <a:gd name="connsiteX30" fmla="*/ 5803572 w 8477199"/>
                <a:gd name="connsiteY30" fmla="*/ 744571 h 1734757"/>
                <a:gd name="connsiteX31" fmla="*/ 6697195 w 8477199"/>
                <a:gd name="connsiteY31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093370 w 8477199"/>
                <a:gd name="connsiteY20" fmla="*/ 1317325 h 1734757"/>
                <a:gd name="connsiteX21" fmla="*/ 116247 w 8477199"/>
                <a:gd name="connsiteY21" fmla="*/ 971172 h 1734757"/>
                <a:gd name="connsiteX22" fmla="*/ 9979 w 8477199"/>
                <a:gd name="connsiteY22" fmla="*/ 496270 h 1734757"/>
                <a:gd name="connsiteX23" fmla="*/ 174672 w 8477199"/>
                <a:gd name="connsiteY23" fmla="*/ 0 h 1734757"/>
                <a:gd name="connsiteX24" fmla="*/ 248669 w 8477199"/>
                <a:gd name="connsiteY24" fmla="*/ 55572 h 1734757"/>
                <a:gd name="connsiteX25" fmla="*/ 307460 w 8477199"/>
                <a:gd name="connsiteY25" fmla="*/ 1000075 h 1734757"/>
                <a:gd name="connsiteX26" fmla="*/ 3216727 w 8477199"/>
                <a:gd name="connsiteY26" fmla="*/ 923472 h 1734757"/>
                <a:gd name="connsiteX27" fmla="*/ 4271282 w 8477199"/>
                <a:gd name="connsiteY27" fmla="*/ 872053 h 1734757"/>
                <a:gd name="connsiteX28" fmla="*/ 4534135 w 8477199"/>
                <a:gd name="connsiteY28" fmla="*/ 1303743 h 1734757"/>
                <a:gd name="connsiteX29" fmla="*/ 4824736 w 8477199"/>
                <a:gd name="connsiteY29" fmla="*/ 1596007 h 1734757"/>
                <a:gd name="connsiteX30" fmla="*/ 5803572 w 8477199"/>
                <a:gd name="connsiteY30" fmla="*/ 744571 h 1734757"/>
                <a:gd name="connsiteX31" fmla="*/ 6697195 w 8477199"/>
                <a:gd name="connsiteY31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093370 w 8477199"/>
                <a:gd name="connsiteY20" fmla="*/ 1317325 h 1734757"/>
                <a:gd name="connsiteX21" fmla="*/ 116247 w 8477199"/>
                <a:gd name="connsiteY21" fmla="*/ 971172 h 1734757"/>
                <a:gd name="connsiteX22" fmla="*/ 9979 w 8477199"/>
                <a:gd name="connsiteY22" fmla="*/ 496270 h 1734757"/>
                <a:gd name="connsiteX23" fmla="*/ 174672 w 8477199"/>
                <a:gd name="connsiteY23" fmla="*/ 0 h 1734757"/>
                <a:gd name="connsiteX24" fmla="*/ 248669 w 8477199"/>
                <a:gd name="connsiteY24" fmla="*/ 55572 h 1734757"/>
                <a:gd name="connsiteX25" fmla="*/ 307460 w 8477199"/>
                <a:gd name="connsiteY25" fmla="*/ 1000075 h 1734757"/>
                <a:gd name="connsiteX26" fmla="*/ 3216727 w 8477199"/>
                <a:gd name="connsiteY26" fmla="*/ 923472 h 1734757"/>
                <a:gd name="connsiteX27" fmla="*/ 4271282 w 8477199"/>
                <a:gd name="connsiteY27" fmla="*/ 872053 h 1734757"/>
                <a:gd name="connsiteX28" fmla="*/ 4534135 w 8477199"/>
                <a:gd name="connsiteY28" fmla="*/ 1303743 h 1734757"/>
                <a:gd name="connsiteX29" fmla="*/ 4824736 w 8477199"/>
                <a:gd name="connsiteY29" fmla="*/ 1596007 h 1734757"/>
                <a:gd name="connsiteX30" fmla="*/ 5803572 w 8477199"/>
                <a:gd name="connsiteY30" fmla="*/ 744571 h 1734757"/>
                <a:gd name="connsiteX31" fmla="*/ 6697195 w 8477199"/>
                <a:gd name="connsiteY31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093370 w 8477199"/>
                <a:gd name="connsiteY20" fmla="*/ 1317325 h 1734757"/>
                <a:gd name="connsiteX21" fmla="*/ 116247 w 8477199"/>
                <a:gd name="connsiteY21" fmla="*/ 971172 h 1734757"/>
                <a:gd name="connsiteX22" fmla="*/ 9979 w 8477199"/>
                <a:gd name="connsiteY22" fmla="*/ 496270 h 1734757"/>
                <a:gd name="connsiteX23" fmla="*/ 174672 w 8477199"/>
                <a:gd name="connsiteY23" fmla="*/ 0 h 1734757"/>
                <a:gd name="connsiteX24" fmla="*/ 248669 w 8477199"/>
                <a:gd name="connsiteY24" fmla="*/ 55572 h 1734757"/>
                <a:gd name="connsiteX25" fmla="*/ 307460 w 8477199"/>
                <a:gd name="connsiteY25" fmla="*/ 1000075 h 1734757"/>
                <a:gd name="connsiteX26" fmla="*/ 3216727 w 8477199"/>
                <a:gd name="connsiteY26" fmla="*/ 923472 h 1734757"/>
                <a:gd name="connsiteX27" fmla="*/ 4271282 w 8477199"/>
                <a:gd name="connsiteY27" fmla="*/ 872053 h 1734757"/>
                <a:gd name="connsiteX28" fmla="*/ 4534135 w 8477199"/>
                <a:gd name="connsiteY28" fmla="*/ 1303743 h 1734757"/>
                <a:gd name="connsiteX29" fmla="*/ 4824736 w 8477199"/>
                <a:gd name="connsiteY29" fmla="*/ 1596007 h 1734757"/>
                <a:gd name="connsiteX30" fmla="*/ 5803572 w 8477199"/>
                <a:gd name="connsiteY30" fmla="*/ 744571 h 1734757"/>
                <a:gd name="connsiteX31" fmla="*/ 6697195 w 8477199"/>
                <a:gd name="connsiteY31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16247 w 8477199"/>
                <a:gd name="connsiteY20" fmla="*/ 971172 h 1734757"/>
                <a:gd name="connsiteX21" fmla="*/ 9979 w 8477199"/>
                <a:gd name="connsiteY21" fmla="*/ 496270 h 1734757"/>
                <a:gd name="connsiteX22" fmla="*/ 174672 w 8477199"/>
                <a:gd name="connsiteY22" fmla="*/ 0 h 1734757"/>
                <a:gd name="connsiteX23" fmla="*/ 248669 w 8477199"/>
                <a:gd name="connsiteY23" fmla="*/ 55572 h 1734757"/>
                <a:gd name="connsiteX24" fmla="*/ 307460 w 8477199"/>
                <a:gd name="connsiteY24" fmla="*/ 1000075 h 1734757"/>
                <a:gd name="connsiteX25" fmla="*/ 3216727 w 8477199"/>
                <a:gd name="connsiteY25" fmla="*/ 923472 h 1734757"/>
                <a:gd name="connsiteX26" fmla="*/ 4271282 w 8477199"/>
                <a:gd name="connsiteY26" fmla="*/ 872053 h 1734757"/>
                <a:gd name="connsiteX27" fmla="*/ 4534135 w 8477199"/>
                <a:gd name="connsiteY27" fmla="*/ 1303743 h 1734757"/>
                <a:gd name="connsiteX28" fmla="*/ 4824736 w 8477199"/>
                <a:gd name="connsiteY28" fmla="*/ 1596007 h 1734757"/>
                <a:gd name="connsiteX29" fmla="*/ 5803572 w 8477199"/>
                <a:gd name="connsiteY29" fmla="*/ 744571 h 1734757"/>
                <a:gd name="connsiteX30" fmla="*/ 6697195 w 8477199"/>
                <a:gd name="connsiteY30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16247 w 8477199"/>
                <a:gd name="connsiteY20" fmla="*/ 971172 h 1734757"/>
                <a:gd name="connsiteX21" fmla="*/ 9979 w 8477199"/>
                <a:gd name="connsiteY21" fmla="*/ 496270 h 1734757"/>
                <a:gd name="connsiteX22" fmla="*/ 174672 w 8477199"/>
                <a:gd name="connsiteY22" fmla="*/ 0 h 1734757"/>
                <a:gd name="connsiteX23" fmla="*/ 248669 w 8477199"/>
                <a:gd name="connsiteY23" fmla="*/ 55572 h 1734757"/>
                <a:gd name="connsiteX24" fmla="*/ 307460 w 8477199"/>
                <a:gd name="connsiteY24" fmla="*/ 1000075 h 1734757"/>
                <a:gd name="connsiteX25" fmla="*/ 3216727 w 8477199"/>
                <a:gd name="connsiteY25" fmla="*/ 923472 h 1734757"/>
                <a:gd name="connsiteX26" fmla="*/ 4271282 w 8477199"/>
                <a:gd name="connsiteY26" fmla="*/ 872053 h 1734757"/>
                <a:gd name="connsiteX27" fmla="*/ 4534135 w 8477199"/>
                <a:gd name="connsiteY27" fmla="*/ 1303743 h 1734757"/>
                <a:gd name="connsiteX28" fmla="*/ 4824736 w 8477199"/>
                <a:gd name="connsiteY28" fmla="*/ 1596007 h 1734757"/>
                <a:gd name="connsiteX29" fmla="*/ 5803572 w 8477199"/>
                <a:gd name="connsiteY29" fmla="*/ 744571 h 1734757"/>
                <a:gd name="connsiteX30" fmla="*/ 6697195 w 8477199"/>
                <a:gd name="connsiteY30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16247 w 8477199"/>
                <a:gd name="connsiteY20" fmla="*/ 971172 h 1734757"/>
                <a:gd name="connsiteX21" fmla="*/ 9979 w 8477199"/>
                <a:gd name="connsiteY21" fmla="*/ 496270 h 1734757"/>
                <a:gd name="connsiteX22" fmla="*/ 174672 w 8477199"/>
                <a:gd name="connsiteY22" fmla="*/ 0 h 1734757"/>
                <a:gd name="connsiteX23" fmla="*/ 248669 w 8477199"/>
                <a:gd name="connsiteY23" fmla="*/ 55572 h 1734757"/>
                <a:gd name="connsiteX24" fmla="*/ 307460 w 8477199"/>
                <a:gd name="connsiteY24" fmla="*/ 1000075 h 1734757"/>
                <a:gd name="connsiteX25" fmla="*/ 3216727 w 8477199"/>
                <a:gd name="connsiteY25" fmla="*/ 923472 h 1734757"/>
                <a:gd name="connsiteX26" fmla="*/ 4271282 w 8477199"/>
                <a:gd name="connsiteY26" fmla="*/ 872053 h 1734757"/>
                <a:gd name="connsiteX27" fmla="*/ 4534135 w 8477199"/>
                <a:gd name="connsiteY27" fmla="*/ 1303743 h 1734757"/>
                <a:gd name="connsiteX28" fmla="*/ 4824736 w 8477199"/>
                <a:gd name="connsiteY28" fmla="*/ 1596007 h 1734757"/>
                <a:gd name="connsiteX29" fmla="*/ 5803572 w 8477199"/>
                <a:gd name="connsiteY29" fmla="*/ 744571 h 1734757"/>
                <a:gd name="connsiteX30" fmla="*/ 6697195 w 8477199"/>
                <a:gd name="connsiteY30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16247 w 8477199"/>
                <a:gd name="connsiteY20" fmla="*/ 971172 h 1734757"/>
                <a:gd name="connsiteX21" fmla="*/ 9979 w 8477199"/>
                <a:gd name="connsiteY21" fmla="*/ 496270 h 1734757"/>
                <a:gd name="connsiteX22" fmla="*/ 174672 w 8477199"/>
                <a:gd name="connsiteY22" fmla="*/ 0 h 1734757"/>
                <a:gd name="connsiteX23" fmla="*/ 248669 w 8477199"/>
                <a:gd name="connsiteY23" fmla="*/ 55572 h 1734757"/>
                <a:gd name="connsiteX24" fmla="*/ 307460 w 8477199"/>
                <a:gd name="connsiteY24" fmla="*/ 1000075 h 1734757"/>
                <a:gd name="connsiteX25" fmla="*/ 3216727 w 8477199"/>
                <a:gd name="connsiteY25" fmla="*/ 923472 h 1734757"/>
                <a:gd name="connsiteX26" fmla="*/ 4271282 w 8477199"/>
                <a:gd name="connsiteY26" fmla="*/ 872053 h 1734757"/>
                <a:gd name="connsiteX27" fmla="*/ 4534135 w 8477199"/>
                <a:gd name="connsiteY27" fmla="*/ 1303743 h 1734757"/>
                <a:gd name="connsiteX28" fmla="*/ 4824736 w 8477199"/>
                <a:gd name="connsiteY28" fmla="*/ 1596007 h 1734757"/>
                <a:gd name="connsiteX29" fmla="*/ 5803572 w 8477199"/>
                <a:gd name="connsiteY29" fmla="*/ 744571 h 1734757"/>
                <a:gd name="connsiteX30" fmla="*/ 6697195 w 8477199"/>
                <a:gd name="connsiteY30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16247 w 8477199"/>
                <a:gd name="connsiteY20" fmla="*/ 971172 h 1734757"/>
                <a:gd name="connsiteX21" fmla="*/ 9979 w 8477199"/>
                <a:gd name="connsiteY21" fmla="*/ 496270 h 1734757"/>
                <a:gd name="connsiteX22" fmla="*/ 174672 w 8477199"/>
                <a:gd name="connsiteY22" fmla="*/ 0 h 1734757"/>
                <a:gd name="connsiteX23" fmla="*/ 248669 w 8477199"/>
                <a:gd name="connsiteY23" fmla="*/ 55572 h 1734757"/>
                <a:gd name="connsiteX24" fmla="*/ 307460 w 8477199"/>
                <a:gd name="connsiteY24" fmla="*/ 1000075 h 1734757"/>
                <a:gd name="connsiteX25" fmla="*/ 3216727 w 8477199"/>
                <a:gd name="connsiteY25" fmla="*/ 923472 h 1734757"/>
                <a:gd name="connsiteX26" fmla="*/ 4271282 w 8477199"/>
                <a:gd name="connsiteY26" fmla="*/ 872053 h 1734757"/>
                <a:gd name="connsiteX27" fmla="*/ 4534135 w 8477199"/>
                <a:gd name="connsiteY27" fmla="*/ 1303743 h 1734757"/>
                <a:gd name="connsiteX28" fmla="*/ 4824736 w 8477199"/>
                <a:gd name="connsiteY28" fmla="*/ 1596007 h 1734757"/>
                <a:gd name="connsiteX29" fmla="*/ 5803572 w 8477199"/>
                <a:gd name="connsiteY29" fmla="*/ 744571 h 1734757"/>
                <a:gd name="connsiteX30" fmla="*/ 6697195 w 8477199"/>
                <a:gd name="connsiteY30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16247 w 8477199"/>
                <a:gd name="connsiteY20" fmla="*/ 971172 h 1734757"/>
                <a:gd name="connsiteX21" fmla="*/ 9979 w 8477199"/>
                <a:gd name="connsiteY21" fmla="*/ 496270 h 1734757"/>
                <a:gd name="connsiteX22" fmla="*/ 174672 w 8477199"/>
                <a:gd name="connsiteY22" fmla="*/ 0 h 1734757"/>
                <a:gd name="connsiteX23" fmla="*/ 248669 w 8477199"/>
                <a:gd name="connsiteY23" fmla="*/ 55572 h 1734757"/>
                <a:gd name="connsiteX24" fmla="*/ 307460 w 8477199"/>
                <a:gd name="connsiteY24" fmla="*/ 1000075 h 1734757"/>
                <a:gd name="connsiteX25" fmla="*/ 3216727 w 8477199"/>
                <a:gd name="connsiteY25" fmla="*/ 923472 h 1734757"/>
                <a:gd name="connsiteX26" fmla="*/ 4271282 w 8477199"/>
                <a:gd name="connsiteY26" fmla="*/ 872053 h 1734757"/>
                <a:gd name="connsiteX27" fmla="*/ 4534135 w 8477199"/>
                <a:gd name="connsiteY27" fmla="*/ 1303743 h 1734757"/>
                <a:gd name="connsiteX28" fmla="*/ 4824736 w 8477199"/>
                <a:gd name="connsiteY28" fmla="*/ 1596007 h 1734757"/>
                <a:gd name="connsiteX29" fmla="*/ 5803572 w 8477199"/>
                <a:gd name="connsiteY29" fmla="*/ 744571 h 1734757"/>
                <a:gd name="connsiteX30" fmla="*/ 6697195 w 8477199"/>
                <a:gd name="connsiteY30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16247 w 8477199"/>
                <a:gd name="connsiteY20" fmla="*/ 971172 h 1734757"/>
                <a:gd name="connsiteX21" fmla="*/ 9979 w 8477199"/>
                <a:gd name="connsiteY21" fmla="*/ 496270 h 1734757"/>
                <a:gd name="connsiteX22" fmla="*/ 174672 w 8477199"/>
                <a:gd name="connsiteY22" fmla="*/ 0 h 1734757"/>
                <a:gd name="connsiteX23" fmla="*/ 248669 w 8477199"/>
                <a:gd name="connsiteY23" fmla="*/ 55572 h 1734757"/>
                <a:gd name="connsiteX24" fmla="*/ 313900 w 8477199"/>
                <a:gd name="connsiteY24" fmla="*/ 944502 h 1734757"/>
                <a:gd name="connsiteX25" fmla="*/ 3216727 w 8477199"/>
                <a:gd name="connsiteY25" fmla="*/ 923472 h 1734757"/>
                <a:gd name="connsiteX26" fmla="*/ 4271282 w 8477199"/>
                <a:gd name="connsiteY26" fmla="*/ 872053 h 1734757"/>
                <a:gd name="connsiteX27" fmla="*/ 4534135 w 8477199"/>
                <a:gd name="connsiteY27" fmla="*/ 1303743 h 1734757"/>
                <a:gd name="connsiteX28" fmla="*/ 4824736 w 8477199"/>
                <a:gd name="connsiteY28" fmla="*/ 1596007 h 1734757"/>
                <a:gd name="connsiteX29" fmla="*/ 5803572 w 8477199"/>
                <a:gd name="connsiteY29" fmla="*/ 744571 h 1734757"/>
                <a:gd name="connsiteX30" fmla="*/ 6697195 w 8477199"/>
                <a:gd name="connsiteY30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16247 w 8477199"/>
                <a:gd name="connsiteY20" fmla="*/ 971172 h 1734757"/>
                <a:gd name="connsiteX21" fmla="*/ 9979 w 8477199"/>
                <a:gd name="connsiteY21" fmla="*/ 496270 h 1734757"/>
                <a:gd name="connsiteX22" fmla="*/ 174672 w 8477199"/>
                <a:gd name="connsiteY22" fmla="*/ 0 h 1734757"/>
                <a:gd name="connsiteX23" fmla="*/ 248669 w 8477199"/>
                <a:gd name="connsiteY23" fmla="*/ 55572 h 1734757"/>
                <a:gd name="connsiteX24" fmla="*/ 313900 w 8477199"/>
                <a:gd name="connsiteY24" fmla="*/ 944502 h 1734757"/>
                <a:gd name="connsiteX25" fmla="*/ 3216727 w 8477199"/>
                <a:gd name="connsiteY25" fmla="*/ 923472 h 1734757"/>
                <a:gd name="connsiteX26" fmla="*/ 4271282 w 8477199"/>
                <a:gd name="connsiteY26" fmla="*/ 872053 h 1734757"/>
                <a:gd name="connsiteX27" fmla="*/ 4534135 w 8477199"/>
                <a:gd name="connsiteY27" fmla="*/ 1303743 h 1734757"/>
                <a:gd name="connsiteX28" fmla="*/ 4824736 w 8477199"/>
                <a:gd name="connsiteY28" fmla="*/ 1596007 h 1734757"/>
                <a:gd name="connsiteX29" fmla="*/ 5803572 w 8477199"/>
                <a:gd name="connsiteY29" fmla="*/ 744571 h 1734757"/>
                <a:gd name="connsiteX30" fmla="*/ 6697195 w 8477199"/>
                <a:gd name="connsiteY30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16247 w 8477199"/>
                <a:gd name="connsiteY20" fmla="*/ 971172 h 1734757"/>
                <a:gd name="connsiteX21" fmla="*/ 9979 w 8477199"/>
                <a:gd name="connsiteY21" fmla="*/ 496270 h 1734757"/>
                <a:gd name="connsiteX22" fmla="*/ 174672 w 8477199"/>
                <a:gd name="connsiteY22" fmla="*/ 0 h 1734757"/>
                <a:gd name="connsiteX23" fmla="*/ 248669 w 8477199"/>
                <a:gd name="connsiteY23" fmla="*/ 55572 h 1734757"/>
                <a:gd name="connsiteX24" fmla="*/ 313900 w 8477199"/>
                <a:gd name="connsiteY24" fmla="*/ 944502 h 1734757"/>
                <a:gd name="connsiteX25" fmla="*/ 3255368 w 8477199"/>
                <a:gd name="connsiteY25" fmla="*/ 867898 h 1734757"/>
                <a:gd name="connsiteX26" fmla="*/ 4271282 w 8477199"/>
                <a:gd name="connsiteY26" fmla="*/ 872053 h 1734757"/>
                <a:gd name="connsiteX27" fmla="*/ 4534135 w 8477199"/>
                <a:gd name="connsiteY27" fmla="*/ 1303743 h 1734757"/>
                <a:gd name="connsiteX28" fmla="*/ 4824736 w 8477199"/>
                <a:gd name="connsiteY28" fmla="*/ 1596007 h 1734757"/>
                <a:gd name="connsiteX29" fmla="*/ 5803572 w 8477199"/>
                <a:gd name="connsiteY29" fmla="*/ 744571 h 1734757"/>
                <a:gd name="connsiteX30" fmla="*/ 6697195 w 8477199"/>
                <a:gd name="connsiteY30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16247 w 8477199"/>
                <a:gd name="connsiteY20" fmla="*/ 971172 h 1734757"/>
                <a:gd name="connsiteX21" fmla="*/ 9979 w 8477199"/>
                <a:gd name="connsiteY21" fmla="*/ 496270 h 1734757"/>
                <a:gd name="connsiteX22" fmla="*/ 174672 w 8477199"/>
                <a:gd name="connsiteY22" fmla="*/ 0 h 1734757"/>
                <a:gd name="connsiteX23" fmla="*/ 248669 w 8477199"/>
                <a:gd name="connsiteY23" fmla="*/ 55572 h 1734757"/>
                <a:gd name="connsiteX24" fmla="*/ 313900 w 8477199"/>
                <a:gd name="connsiteY24" fmla="*/ 944502 h 1734757"/>
                <a:gd name="connsiteX25" fmla="*/ 3255368 w 8477199"/>
                <a:gd name="connsiteY25" fmla="*/ 867898 h 1734757"/>
                <a:gd name="connsiteX26" fmla="*/ 4271282 w 8477199"/>
                <a:gd name="connsiteY26" fmla="*/ 872053 h 1734757"/>
                <a:gd name="connsiteX27" fmla="*/ 4534135 w 8477199"/>
                <a:gd name="connsiteY27" fmla="*/ 1303743 h 1734757"/>
                <a:gd name="connsiteX28" fmla="*/ 4824736 w 8477199"/>
                <a:gd name="connsiteY28" fmla="*/ 1596007 h 1734757"/>
                <a:gd name="connsiteX29" fmla="*/ 5803572 w 8477199"/>
                <a:gd name="connsiteY29" fmla="*/ 744571 h 1734757"/>
                <a:gd name="connsiteX30" fmla="*/ 6697195 w 8477199"/>
                <a:gd name="connsiteY30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16247 w 8477199"/>
                <a:gd name="connsiteY20" fmla="*/ 971172 h 1734757"/>
                <a:gd name="connsiteX21" fmla="*/ 9979 w 8477199"/>
                <a:gd name="connsiteY21" fmla="*/ 496270 h 1734757"/>
                <a:gd name="connsiteX22" fmla="*/ 174672 w 8477199"/>
                <a:gd name="connsiteY22" fmla="*/ 0 h 1734757"/>
                <a:gd name="connsiteX23" fmla="*/ 248669 w 8477199"/>
                <a:gd name="connsiteY23" fmla="*/ 55572 h 1734757"/>
                <a:gd name="connsiteX24" fmla="*/ 313900 w 8477199"/>
                <a:gd name="connsiteY24" fmla="*/ 944502 h 1734757"/>
                <a:gd name="connsiteX25" fmla="*/ 2901161 w 8477199"/>
                <a:gd name="connsiteY25" fmla="*/ 992937 h 1734757"/>
                <a:gd name="connsiteX26" fmla="*/ 4271282 w 8477199"/>
                <a:gd name="connsiteY26" fmla="*/ 872053 h 1734757"/>
                <a:gd name="connsiteX27" fmla="*/ 4534135 w 8477199"/>
                <a:gd name="connsiteY27" fmla="*/ 1303743 h 1734757"/>
                <a:gd name="connsiteX28" fmla="*/ 4824736 w 8477199"/>
                <a:gd name="connsiteY28" fmla="*/ 1596007 h 1734757"/>
                <a:gd name="connsiteX29" fmla="*/ 5803572 w 8477199"/>
                <a:gd name="connsiteY29" fmla="*/ 744571 h 1734757"/>
                <a:gd name="connsiteX30" fmla="*/ 6697195 w 8477199"/>
                <a:gd name="connsiteY30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16247 w 8477199"/>
                <a:gd name="connsiteY20" fmla="*/ 971172 h 1734757"/>
                <a:gd name="connsiteX21" fmla="*/ 9979 w 8477199"/>
                <a:gd name="connsiteY21" fmla="*/ 496270 h 1734757"/>
                <a:gd name="connsiteX22" fmla="*/ 174672 w 8477199"/>
                <a:gd name="connsiteY22" fmla="*/ 0 h 1734757"/>
                <a:gd name="connsiteX23" fmla="*/ 248669 w 8477199"/>
                <a:gd name="connsiteY23" fmla="*/ 55572 h 1734757"/>
                <a:gd name="connsiteX24" fmla="*/ 313900 w 8477199"/>
                <a:gd name="connsiteY24" fmla="*/ 944502 h 1734757"/>
                <a:gd name="connsiteX25" fmla="*/ 2901161 w 8477199"/>
                <a:gd name="connsiteY25" fmla="*/ 992937 h 1734757"/>
                <a:gd name="connsiteX26" fmla="*/ 4271282 w 8477199"/>
                <a:gd name="connsiteY26" fmla="*/ 872053 h 1734757"/>
                <a:gd name="connsiteX27" fmla="*/ 4534135 w 8477199"/>
                <a:gd name="connsiteY27" fmla="*/ 1303743 h 1734757"/>
                <a:gd name="connsiteX28" fmla="*/ 4824736 w 8477199"/>
                <a:gd name="connsiteY28" fmla="*/ 1596007 h 1734757"/>
                <a:gd name="connsiteX29" fmla="*/ 5803572 w 8477199"/>
                <a:gd name="connsiteY29" fmla="*/ 744571 h 1734757"/>
                <a:gd name="connsiteX30" fmla="*/ 6697195 w 8477199"/>
                <a:gd name="connsiteY30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16247 w 8477199"/>
                <a:gd name="connsiteY20" fmla="*/ 971172 h 1734757"/>
                <a:gd name="connsiteX21" fmla="*/ 9979 w 8477199"/>
                <a:gd name="connsiteY21" fmla="*/ 496270 h 1734757"/>
                <a:gd name="connsiteX22" fmla="*/ 174672 w 8477199"/>
                <a:gd name="connsiteY22" fmla="*/ 0 h 1734757"/>
                <a:gd name="connsiteX23" fmla="*/ 248669 w 8477199"/>
                <a:gd name="connsiteY23" fmla="*/ 55572 h 1734757"/>
                <a:gd name="connsiteX24" fmla="*/ 313900 w 8477199"/>
                <a:gd name="connsiteY24" fmla="*/ 944502 h 1734757"/>
                <a:gd name="connsiteX25" fmla="*/ 2901161 w 8477199"/>
                <a:gd name="connsiteY25" fmla="*/ 992937 h 1734757"/>
                <a:gd name="connsiteX26" fmla="*/ 4251961 w 8477199"/>
                <a:gd name="connsiteY26" fmla="*/ 816481 h 1734757"/>
                <a:gd name="connsiteX27" fmla="*/ 4534135 w 8477199"/>
                <a:gd name="connsiteY27" fmla="*/ 1303743 h 1734757"/>
                <a:gd name="connsiteX28" fmla="*/ 4824736 w 8477199"/>
                <a:gd name="connsiteY28" fmla="*/ 1596007 h 1734757"/>
                <a:gd name="connsiteX29" fmla="*/ 5803572 w 8477199"/>
                <a:gd name="connsiteY29" fmla="*/ 744571 h 1734757"/>
                <a:gd name="connsiteX30" fmla="*/ 6697195 w 8477199"/>
                <a:gd name="connsiteY30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16247 w 8477199"/>
                <a:gd name="connsiteY20" fmla="*/ 971172 h 1734757"/>
                <a:gd name="connsiteX21" fmla="*/ 9979 w 8477199"/>
                <a:gd name="connsiteY21" fmla="*/ 496270 h 1734757"/>
                <a:gd name="connsiteX22" fmla="*/ 174672 w 8477199"/>
                <a:gd name="connsiteY22" fmla="*/ 0 h 1734757"/>
                <a:gd name="connsiteX23" fmla="*/ 248669 w 8477199"/>
                <a:gd name="connsiteY23" fmla="*/ 55572 h 1734757"/>
                <a:gd name="connsiteX24" fmla="*/ 313900 w 8477199"/>
                <a:gd name="connsiteY24" fmla="*/ 944502 h 1734757"/>
                <a:gd name="connsiteX25" fmla="*/ 2901161 w 8477199"/>
                <a:gd name="connsiteY25" fmla="*/ 992937 h 1734757"/>
                <a:gd name="connsiteX26" fmla="*/ 4206880 w 8477199"/>
                <a:gd name="connsiteY26" fmla="*/ 816481 h 1734757"/>
                <a:gd name="connsiteX27" fmla="*/ 4534135 w 8477199"/>
                <a:gd name="connsiteY27" fmla="*/ 1303743 h 1734757"/>
                <a:gd name="connsiteX28" fmla="*/ 4824736 w 8477199"/>
                <a:gd name="connsiteY28" fmla="*/ 1596007 h 1734757"/>
                <a:gd name="connsiteX29" fmla="*/ 5803572 w 8477199"/>
                <a:gd name="connsiteY29" fmla="*/ 744571 h 1734757"/>
                <a:gd name="connsiteX30" fmla="*/ 6697195 w 8477199"/>
                <a:gd name="connsiteY30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16247 w 8477199"/>
                <a:gd name="connsiteY20" fmla="*/ 971172 h 1734757"/>
                <a:gd name="connsiteX21" fmla="*/ 9979 w 8477199"/>
                <a:gd name="connsiteY21" fmla="*/ 496270 h 1734757"/>
                <a:gd name="connsiteX22" fmla="*/ 174672 w 8477199"/>
                <a:gd name="connsiteY22" fmla="*/ 0 h 1734757"/>
                <a:gd name="connsiteX23" fmla="*/ 248669 w 8477199"/>
                <a:gd name="connsiteY23" fmla="*/ 55572 h 1734757"/>
                <a:gd name="connsiteX24" fmla="*/ 313900 w 8477199"/>
                <a:gd name="connsiteY24" fmla="*/ 944502 h 1734757"/>
                <a:gd name="connsiteX25" fmla="*/ 2901161 w 8477199"/>
                <a:gd name="connsiteY25" fmla="*/ 992937 h 1734757"/>
                <a:gd name="connsiteX26" fmla="*/ 4206880 w 8477199"/>
                <a:gd name="connsiteY26" fmla="*/ 816481 h 1734757"/>
                <a:gd name="connsiteX27" fmla="*/ 4534135 w 8477199"/>
                <a:gd name="connsiteY27" fmla="*/ 1303743 h 1734757"/>
                <a:gd name="connsiteX28" fmla="*/ 4824736 w 8477199"/>
                <a:gd name="connsiteY28" fmla="*/ 1596007 h 1734757"/>
                <a:gd name="connsiteX29" fmla="*/ 5803572 w 8477199"/>
                <a:gd name="connsiteY29" fmla="*/ 744571 h 1734757"/>
                <a:gd name="connsiteX30" fmla="*/ 6697195 w 8477199"/>
                <a:gd name="connsiteY30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16247 w 8477199"/>
                <a:gd name="connsiteY20" fmla="*/ 971172 h 1734757"/>
                <a:gd name="connsiteX21" fmla="*/ 9979 w 8477199"/>
                <a:gd name="connsiteY21" fmla="*/ 496270 h 1734757"/>
                <a:gd name="connsiteX22" fmla="*/ 174672 w 8477199"/>
                <a:gd name="connsiteY22" fmla="*/ 0 h 1734757"/>
                <a:gd name="connsiteX23" fmla="*/ 248669 w 8477199"/>
                <a:gd name="connsiteY23" fmla="*/ 55572 h 1734757"/>
                <a:gd name="connsiteX24" fmla="*/ 313900 w 8477199"/>
                <a:gd name="connsiteY24" fmla="*/ 944502 h 1734757"/>
                <a:gd name="connsiteX25" fmla="*/ 1735499 w 8477199"/>
                <a:gd name="connsiteY25" fmla="*/ 1229124 h 1734757"/>
                <a:gd name="connsiteX26" fmla="*/ 4206880 w 8477199"/>
                <a:gd name="connsiteY26" fmla="*/ 816481 h 1734757"/>
                <a:gd name="connsiteX27" fmla="*/ 4534135 w 8477199"/>
                <a:gd name="connsiteY27" fmla="*/ 1303743 h 1734757"/>
                <a:gd name="connsiteX28" fmla="*/ 4824736 w 8477199"/>
                <a:gd name="connsiteY28" fmla="*/ 1596007 h 1734757"/>
                <a:gd name="connsiteX29" fmla="*/ 5803572 w 8477199"/>
                <a:gd name="connsiteY29" fmla="*/ 744571 h 1734757"/>
                <a:gd name="connsiteX30" fmla="*/ 6697195 w 8477199"/>
                <a:gd name="connsiteY30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16247 w 8477199"/>
                <a:gd name="connsiteY20" fmla="*/ 971172 h 1734757"/>
                <a:gd name="connsiteX21" fmla="*/ 9979 w 8477199"/>
                <a:gd name="connsiteY21" fmla="*/ 496270 h 1734757"/>
                <a:gd name="connsiteX22" fmla="*/ 174672 w 8477199"/>
                <a:gd name="connsiteY22" fmla="*/ 0 h 1734757"/>
                <a:gd name="connsiteX23" fmla="*/ 248669 w 8477199"/>
                <a:gd name="connsiteY23" fmla="*/ 55572 h 1734757"/>
                <a:gd name="connsiteX24" fmla="*/ 313900 w 8477199"/>
                <a:gd name="connsiteY24" fmla="*/ 944502 h 1734757"/>
                <a:gd name="connsiteX25" fmla="*/ 1735499 w 8477199"/>
                <a:gd name="connsiteY25" fmla="*/ 1229124 h 1734757"/>
                <a:gd name="connsiteX26" fmla="*/ 4206880 w 8477199"/>
                <a:gd name="connsiteY26" fmla="*/ 816481 h 1734757"/>
                <a:gd name="connsiteX27" fmla="*/ 4534135 w 8477199"/>
                <a:gd name="connsiteY27" fmla="*/ 1303743 h 1734757"/>
                <a:gd name="connsiteX28" fmla="*/ 4824736 w 8477199"/>
                <a:gd name="connsiteY28" fmla="*/ 1596007 h 1734757"/>
                <a:gd name="connsiteX29" fmla="*/ 5803572 w 8477199"/>
                <a:gd name="connsiteY29" fmla="*/ 744571 h 1734757"/>
                <a:gd name="connsiteX30" fmla="*/ 6697195 w 8477199"/>
                <a:gd name="connsiteY30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16247 w 8477199"/>
                <a:gd name="connsiteY20" fmla="*/ 971172 h 1734757"/>
                <a:gd name="connsiteX21" fmla="*/ 9979 w 8477199"/>
                <a:gd name="connsiteY21" fmla="*/ 496270 h 1734757"/>
                <a:gd name="connsiteX22" fmla="*/ 174672 w 8477199"/>
                <a:gd name="connsiteY22" fmla="*/ 0 h 1734757"/>
                <a:gd name="connsiteX23" fmla="*/ 248669 w 8477199"/>
                <a:gd name="connsiteY23" fmla="*/ 55572 h 1734757"/>
                <a:gd name="connsiteX24" fmla="*/ 313900 w 8477199"/>
                <a:gd name="connsiteY24" fmla="*/ 944502 h 1734757"/>
                <a:gd name="connsiteX25" fmla="*/ 1735499 w 8477199"/>
                <a:gd name="connsiteY25" fmla="*/ 1229124 h 1734757"/>
                <a:gd name="connsiteX26" fmla="*/ 4071638 w 8477199"/>
                <a:gd name="connsiteY26" fmla="*/ 788693 h 1734757"/>
                <a:gd name="connsiteX27" fmla="*/ 4534135 w 8477199"/>
                <a:gd name="connsiteY27" fmla="*/ 1303743 h 1734757"/>
                <a:gd name="connsiteX28" fmla="*/ 4824736 w 8477199"/>
                <a:gd name="connsiteY28" fmla="*/ 1596007 h 1734757"/>
                <a:gd name="connsiteX29" fmla="*/ 5803572 w 8477199"/>
                <a:gd name="connsiteY29" fmla="*/ 744571 h 1734757"/>
                <a:gd name="connsiteX30" fmla="*/ 6697195 w 8477199"/>
                <a:gd name="connsiteY30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16247 w 8477199"/>
                <a:gd name="connsiteY20" fmla="*/ 971172 h 1734757"/>
                <a:gd name="connsiteX21" fmla="*/ 9979 w 8477199"/>
                <a:gd name="connsiteY21" fmla="*/ 496270 h 1734757"/>
                <a:gd name="connsiteX22" fmla="*/ 174672 w 8477199"/>
                <a:gd name="connsiteY22" fmla="*/ 0 h 1734757"/>
                <a:gd name="connsiteX23" fmla="*/ 248669 w 8477199"/>
                <a:gd name="connsiteY23" fmla="*/ 55572 h 1734757"/>
                <a:gd name="connsiteX24" fmla="*/ 313900 w 8477199"/>
                <a:gd name="connsiteY24" fmla="*/ 944502 h 1734757"/>
                <a:gd name="connsiteX25" fmla="*/ 1735499 w 8477199"/>
                <a:gd name="connsiteY25" fmla="*/ 1229124 h 1734757"/>
                <a:gd name="connsiteX26" fmla="*/ 4052317 w 8477199"/>
                <a:gd name="connsiteY26" fmla="*/ 760908 h 1734757"/>
                <a:gd name="connsiteX27" fmla="*/ 4534135 w 8477199"/>
                <a:gd name="connsiteY27" fmla="*/ 1303743 h 1734757"/>
                <a:gd name="connsiteX28" fmla="*/ 4824736 w 8477199"/>
                <a:gd name="connsiteY28" fmla="*/ 1596007 h 1734757"/>
                <a:gd name="connsiteX29" fmla="*/ 5803572 w 8477199"/>
                <a:gd name="connsiteY29" fmla="*/ 744571 h 1734757"/>
                <a:gd name="connsiteX30" fmla="*/ 6697195 w 8477199"/>
                <a:gd name="connsiteY30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16247 w 8477199"/>
                <a:gd name="connsiteY20" fmla="*/ 971172 h 1734757"/>
                <a:gd name="connsiteX21" fmla="*/ 9979 w 8477199"/>
                <a:gd name="connsiteY21" fmla="*/ 496270 h 1734757"/>
                <a:gd name="connsiteX22" fmla="*/ 174672 w 8477199"/>
                <a:gd name="connsiteY22" fmla="*/ 0 h 1734757"/>
                <a:gd name="connsiteX23" fmla="*/ 248669 w 8477199"/>
                <a:gd name="connsiteY23" fmla="*/ 55572 h 1734757"/>
                <a:gd name="connsiteX24" fmla="*/ 313900 w 8477199"/>
                <a:gd name="connsiteY24" fmla="*/ 944502 h 1734757"/>
                <a:gd name="connsiteX25" fmla="*/ 1735499 w 8477199"/>
                <a:gd name="connsiteY25" fmla="*/ 1229124 h 1734757"/>
                <a:gd name="connsiteX26" fmla="*/ 4052317 w 8477199"/>
                <a:gd name="connsiteY26" fmla="*/ 760908 h 1734757"/>
                <a:gd name="connsiteX27" fmla="*/ 4534135 w 8477199"/>
                <a:gd name="connsiteY27" fmla="*/ 1303743 h 1734757"/>
                <a:gd name="connsiteX28" fmla="*/ 4824736 w 8477199"/>
                <a:gd name="connsiteY28" fmla="*/ 1596007 h 1734757"/>
                <a:gd name="connsiteX29" fmla="*/ 5803572 w 8477199"/>
                <a:gd name="connsiteY29" fmla="*/ 744571 h 1734757"/>
                <a:gd name="connsiteX30" fmla="*/ 6697195 w 8477199"/>
                <a:gd name="connsiteY30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16247 w 8477199"/>
                <a:gd name="connsiteY20" fmla="*/ 971172 h 1734757"/>
                <a:gd name="connsiteX21" fmla="*/ 9979 w 8477199"/>
                <a:gd name="connsiteY21" fmla="*/ 496270 h 1734757"/>
                <a:gd name="connsiteX22" fmla="*/ 174672 w 8477199"/>
                <a:gd name="connsiteY22" fmla="*/ 0 h 1734757"/>
                <a:gd name="connsiteX23" fmla="*/ 248669 w 8477199"/>
                <a:gd name="connsiteY23" fmla="*/ 55572 h 1734757"/>
                <a:gd name="connsiteX24" fmla="*/ 313900 w 8477199"/>
                <a:gd name="connsiteY24" fmla="*/ 944502 h 1734757"/>
                <a:gd name="connsiteX25" fmla="*/ 1735499 w 8477199"/>
                <a:gd name="connsiteY25" fmla="*/ 1229124 h 1734757"/>
                <a:gd name="connsiteX26" fmla="*/ 4052317 w 8477199"/>
                <a:gd name="connsiteY26" fmla="*/ 760908 h 1734757"/>
                <a:gd name="connsiteX27" fmla="*/ 4534135 w 8477199"/>
                <a:gd name="connsiteY27" fmla="*/ 1303743 h 1734757"/>
                <a:gd name="connsiteX28" fmla="*/ 4824736 w 8477199"/>
                <a:gd name="connsiteY28" fmla="*/ 1596007 h 1734757"/>
                <a:gd name="connsiteX29" fmla="*/ 5803572 w 8477199"/>
                <a:gd name="connsiteY29" fmla="*/ 744571 h 1734757"/>
                <a:gd name="connsiteX30" fmla="*/ 6697195 w 8477199"/>
                <a:gd name="connsiteY30" fmla="*/ 214691 h 1734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8477199" h="1734757">
                  <a:moveTo>
                    <a:pt x="6697195" y="214691"/>
                  </a:moveTo>
                  <a:cubicBezTo>
                    <a:pt x="6701351" y="214691"/>
                    <a:pt x="6696569" y="216176"/>
                    <a:pt x="6709662" y="214691"/>
                  </a:cubicBezTo>
                  <a:cubicBezTo>
                    <a:pt x="6889701" y="194272"/>
                    <a:pt x="7085675" y="417196"/>
                    <a:pt x="7145860" y="789985"/>
                  </a:cubicBezTo>
                  <a:cubicBezTo>
                    <a:pt x="7164162" y="921824"/>
                    <a:pt x="7090864" y="1099083"/>
                    <a:pt x="7305314" y="1114171"/>
                  </a:cubicBezTo>
                  <a:cubicBezTo>
                    <a:pt x="7519764" y="1129259"/>
                    <a:pt x="8426559" y="886055"/>
                    <a:pt x="8432561" y="880513"/>
                  </a:cubicBezTo>
                  <a:cubicBezTo>
                    <a:pt x="8444518" y="893841"/>
                    <a:pt x="8462935" y="874208"/>
                    <a:pt x="8477199" y="929103"/>
                  </a:cubicBezTo>
                  <a:cubicBezTo>
                    <a:pt x="8287631" y="977974"/>
                    <a:pt x="7523562" y="1192837"/>
                    <a:pt x="7295156" y="1173736"/>
                  </a:cubicBezTo>
                  <a:cubicBezTo>
                    <a:pt x="7066750" y="1154635"/>
                    <a:pt x="7142780" y="995964"/>
                    <a:pt x="7106764" y="814498"/>
                  </a:cubicBezTo>
                  <a:cubicBezTo>
                    <a:pt x="7056895" y="565156"/>
                    <a:pt x="6955887" y="282106"/>
                    <a:pt x="6708739" y="275180"/>
                  </a:cubicBezTo>
                  <a:lnTo>
                    <a:pt x="6697657" y="275180"/>
                  </a:lnTo>
                  <a:cubicBezTo>
                    <a:pt x="6361044" y="275180"/>
                    <a:pt x="6029511" y="624259"/>
                    <a:pt x="5808796" y="855594"/>
                  </a:cubicBezTo>
                  <a:cubicBezTo>
                    <a:pt x="5759852" y="906848"/>
                    <a:pt x="5717832" y="951175"/>
                    <a:pt x="5680431" y="987191"/>
                  </a:cubicBezTo>
                  <a:cubicBezTo>
                    <a:pt x="5633795" y="1031519"/>
                    <a:pt x="5577001" y="1094316"/>
                    <a:pt x="5510509" y="1166348"/>
                  </a:cubicBezTo>
                  <a:cubicBezTo>
                    <a:pt x="5397843" y="1289634"/>
                    <a:pt x="5257472" y="1442934"/>
                    <a:pt x="5121257" y="1556985"/>
                  </a:cubicBezTo>
                  <a:cubicBezTo>
                    <a:pt x="4978116" y="1676115"/>
                    <a:pt x="4860833" y="1734757"/>
                    <a:pt x="4763866" y="1734757"/>
                  </a:cubicBezTo>
                  <a:cubicBezTo>
                    <a:pt x="4749090" y="1734757"/>
                    <a:pt x="4734776" y="1733371"/>
                    <a:pt x="4720924" y="1730601"/>
                  </a:cubicBezTo>
                  <a:cubicBezTo>
                    <a:pt x="4585633" y="1703820"/>
                    <a:pt x="4538997" y="1550059"/>
                    <a:pt x="4489128" y="1387063"/>
                  </a:cubicBezTo>
                  <a:cubicBezTo>
                    <a:pt x="4442954" y="1236072"/>
                    <a:pt x="4418813" y="1081958"/>
                    <a:pt x="4263335" y="977494"/>
                  </a:cubicBezTo>
                  <a:cubicBezTo>
                    <a:pt x="4109169" y="873912"/>
                    <a:pt x="3780422" y="954745"/>
                    <a:pt x="3440333" y="1010362"/>
                  </a:cubicBezTo>
                  <a:cubicBezTo>
                    <a:pt x="3100245" y="1065979"/>
                    <a:pt x="2562688" y="1258131"/>
                    <a:pt x="2222804" y="1311196"/>
                  </a:cubicBezTo>
                  <a:cubicBezTo>
                    <a:pt x="979697" y="1513066"/>
                    <a:pt x="626734" y="1273713"/>
                    <a:pt x="116247" y="971172"/>
                  </a:cubicBezTo>
                  <a:cubicBezTo>
                    <a:pt x="6439" y="799723"/>
                    <a:pt x="-16420" y="690908"/>
                    <a:pt x="9979" y="496270"/>
                  </a:cubicBezTo>
                  <a:cubicBezTo>
                    <a:pt x="45556" y="289166"/>
                    <a:pt x="119774" y="165423"/>
                    <a:pt x="174672" y="0"/>
                  </a:cubicBezTo>
                  <a:lnTo>
                    <a:pt x="248669" y="55572"/>
                  </a:lnTo>
                  <a:cubicBezTo>
                    <a:pt x="180252" y="231475"/>
                    <a:pt x="-152870" y="651658"/>
                    <a:pt x="313900" y="944502"/>
                  </a:cubicBezTo>
                  <a:cubicBezTo>
                    <a:pt x="581322" y="1112278"/>
                    <a:pt x="1112430" y="1259723"/>
                    <a:pt x="1735499" y="1229124"/>
                  </a:cubicBezTo>
                  <a:cubicBezTo>
                    <a:pt x="2358568" y="1198525"/>
                    <a:pt x="3585878" y="748472"/>
                    <a:pt x="4052317" y="760908"/>
                  </a:cubicBezTo>
                  <a:cubicBezTo>
                    <a:pt x="4518756" y="773344"/>
                    <a:pt x="4444040" y="1108986"/>
                    <a:pt x="4534135" y="1303743"/>
                  </a:cubicBezTo>
                  <a:cubicBezTo>
                    <a:pt x="4613736" y="1475815"/>
                    <a:pt x="4613163" y="1689202"/>
                    <a:pt x="4824736" y="1596007"/>
                  </a:cubicBezTo>
                  <a:cubicBezTo>
                    <a:pt x="5036309" y="1502812"/>
                    <a:pt x="5331566" y="1213294"/>
                    <a:pt x="5803572" y="744571"/>
                  </a:cubicBezTo>
                  <a:cubicBezTo>
                    <a:pt x="6030751" y="505386"/>
                    <a:pt x="6334725" y="214691"/>
                    <a:pt x="6697195" y="214691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7072" cap="flat">
              <a:noFill/>
              <a:prstDash val="solid"/>
              <a:miter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id="{F22A7F03-F3AA-46A2-8427-67785E38DD35}"/>
              </a:ext>
            </a:extLst>
          </p:cNvPr>
          <p:cNvSpPr/>
          <p:nvPr userDrawn="1"/>
        </p:nvSpPr>
        <p:spPr>
          <a:xfrm>
            <a:off x="1536717" y="586353"/>
            <a:ext cx="7697818" cy="46942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0A9B5A12-9FE3-4BF4-BCA3-DE13349AE2A7}"/>
              </a:ext>
            </a:extLst>
          </p:cNvPr>
          <p:cNvSpPr/>
          <p:nvPr userDrawn="1"/>
        </p:nvSpPr>
        <p:spPr>
          <a:xfrm>
            <a:off x="1536717" y="586353"/>
            <a:ext cx="7697818" cy="4694206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solidFill>
          <a:schemeClr val="accent1">
            <a:alpha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aphic 70">
            <a:extLst>
              <a:ext uri="{FF2B5EF4-FFF2-40B4-BE49-F238E27FC236}">
                <a16:creationId xmlns:a16="http://schemas.microsoft.com/office/drawing/2014/main" id="{0E7A2DE7-B0EB-4D89-B51F-B339A80D12A3}"/>
              </a:ext>
            </a:extLst>
          </p:cNvPr>
          <p:cNvGrpSpPr/>
          <p:nvPr userDrawn="1"/>
        </p:nvGrpSpPr>
        <p:grpSpPr>
          <a:xfrm flipH="1">
            <a:off x="344152" y="5036080"/>
            <a:ext cx="1731984" cy="1655955"/>
            <a:chOff x="6551111" y="-143747"/>
            <a:chExt cx="4379433" cy="4187188"/>
          </a:xfrm>
          <a:solidFill>
            <a:schemeClr val="accent2"/>
          </a:solidFill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F094A0EA-32C2-4FCE-9CEF-D07F4E663EC5}"/>
                </a:ext>
              </a:extLst>
            </p:cNvPr>
            <p:cNvSpPr/>
            <p:nvPr/>
          </p:nvSpPr>
          <p:spPr>
            <a:xfrm>
              <a:off x="6551033" y="-144216"/>
              <a:ext cx="4374744" cy="4187188"/>
            </a:xfrm>
            <a:custGeom>
              <a:avLst/>
              <a:gdLst>
                <a:gd name="connsiteX0" fmla="*/ 4372947 w 4374744"/>
                <a:gd name="connsiteY0" fmla="*/ 105969 h 4187188"/>
                <a:gd name="connsiteX1" fmla="*/ 4269791 w 4374744"/>
                <a:gd name="connsiteY1" fmla="*/ 4220 h 4187188"/>
                <a:gd name="connsiteX2" fmla="*/ 4260413 w 4374744"/>
                <a:gd name="connsiteY2" fmla="*/ 0 h 4187188"/>
                <a:gd name="connsiteX3" fmla="*/ 4246816 w 4374744"/>
                <a:gd name="connsiteY3" fmla="*/ 0 h 4187188"/>
                <a:gd name="connsiteX4" fmla="*/ 4237438 w 4374744"/>
                <a:gd name="connsiteY4" fmla="*/ 3751 h 4187188"/>
                <a:gd name="connsiteX5" fmla="*/ 4002055 w 4374744"/>
                <a:gd name="connsiteY5" fmla="*/ 42669 h 4187188"/>
                <a:gd name="connsiteX6" fmla="*/ 3580523 w 4374744"/>
                <a:gd name="connsiteY6" fmla="*/ 114409 h 4187188"/>
                <a:gd name="connsiteX7" fmla="*/ 3459080 w 4374744"/>
                <a:gd name="connsiteY7" fmla="*/ 214283 h 4187188"/>
                <a:gd name="connsiteX8" fmla="*/ 3323102 w 4374744"/>
                <a:gd name="connsiteY8" fmla="*/ 564075 h 4187188"/>
                <a:gd name="connsiteX9" fmla="*/ 3163210 w 4374744"/>
                <a:gd name="connsiteY9" fmla="*/ 974354 h 4187188"/>
                <a:gd name="connsiteX10" fmla="*/ 3134608 w 4374744"/>
                <a:gd name="connsiteY10" fmla="*/ 994047 h 4187188"/>
                <a:gd name="connsiteX11" fmla="*/ 2924546 w 4374744"/>
                <a:gd name="connsiteY11" fmla="*/ 999674 h 4187188"/>
                <a:gd name="connsiteX12" fmla="*/ 2637585 w 4374744"/>
                <a:gd name="connsiteY12" fmla="*/ 1006707 h 4187188"/>
                <a:gd name="connsiteX13" fmla="*/ 2377820 w 4374744"/>
                <a:gd name="connsiteY13" fmla="*/ 1013271 h 4187188"/>
                <a:gd name="connsiteX14" fmla="*/ 2087108 w 4374744"/>
                <a:gd name="connsiteY14" fmla="*/ 1020305 h 4187188"/>
                <a:gd name="connsiteX15" fmla="*/ 1827343 w 4374744"/>
                <a:gd name="connsiteY15" fmla="*/ 1026869 h 4187188"/>
                <a:gd name="connsiteX16" fmla="*/ 1538507 w 4374744"/>
                <a:gd name="connsiteY16" fmla="*/ 1033903 h 4187188"/>
                <a:gd name="connsiteX17" fmla="*/ 1278741 w 4374744"/>
                <a:gd name="connsiteY17" fmla="*/ 1040467 h 4187188"/>
                <a:gd name="connsiteX18" fmla="*/ 989905 w 4374744"/>
                <a:gd name="connsiteY18" fmla="*/ 1047500 h 4187188"/>
                <a:gd name="connsiteX19" fmla="*/ 728264 w 4374744"/>
                <a:gd name="connsiteY19" fmla="*/ 1054065 h 4187188"/>
                <a:gd name="connsiteX20" fmla="*/ 439428 w 4374744"/>
                <a:gd name="connsiteY20" fmla="*/ 1061098 h 4187188"/>
                <a:gd name="connsiteX21" fmla="*/ 114487 w 4374744"/>
                <a:gd name="connsiteY21" fmla="*/ 1069069 h 4187188"/>
                <a:gd name="connsiteX22" fmla="*/ 78 w 4374744"/>
                <a:gd name="connsiteY22" fmla="*/ 1193794 h 4187188"/>
                <a:gd name="connsiteX23" fmla="*/ 20240 w 4374744"/>
                <a:gd name="connsiteY23" fmla="*/ 1371503 h 4187188"/>
                <a:gd name="connsiteX24" fmla="*/ 43216 w 4374744"/>
                <a:gd name="connsiteY24" fmla="*/ 1559059 h 4187188"/>
                <a:gd name="connsiteX25" fmla="*/ 61503 w 4374744"/>
                <a:gd name="connsiteY25" fmla="*/ 1711449 h 4187188"/>
                <a:gd name="connsiteX26" fmla="*/ 84478 w 4374744"/>
                <a:gd name="connsiteY26" fmla="*/ 1897598 h 4187188"/>
                <a:gd name="connsiteX27" fmla="*/ 102296 w 4374744"/>
                <a:gd name="connsiteY27" fmla="*/ 2049987 h 4187188"/>
                <a:gd name="connsiteX28" fmla="*/ 125272 w 4374744"/>
                <a:gd name="connsiteY28" fmla="*/ 2236137 h 4187188"/>
                <a:gd name="connsiteX29" fmla="*/ 143090 w 4374744"/>
                <a:gd name="connsiteY29" fmla="*/ 2390402 h 4187188"/>
                <a:gd name="connsiteX30" fmla="*/ 166065 w 4374744"/>
                <a:gd name="connsiteY30" fmla="*/ 2579833 h 4187188"/>
                <a:gd name="connsiteX31" fmla="*/ 269221 w 4374744"/>
                <a:gd name="connsiteY31" fmla="*/ 2696587 h 4187188"/>
                <a:gd name="connsiteX32" fmla="*/ 365812 w 4374744"/>
                <a:gd name="connsiteY32" fmla="*/ 2705965 h 4187188"/>
                <a:gd name="connsiteX33" fmla="*/ 515388 w 4374744"/>
                <a:gd name="connsiteY33" fmla="*/ 2717218 h 4187188"/>
                <a:gd name="connsiteX34" fmla="*/ 712791 w 4374744"/>
                <a:gd name="connsiteY34" fmla="*/ 2733160 h 4187188"/>
                <a:gd name="connsiteX35" fmla="*/ 859085 w 4374744"/>
                <a:gd name="connsiteY35" fmla="*/ 2744414 h 4187188"/>
                <a:gd name="connsiteX36" fmla="*/ 1057894 w 4374744"/>
                <a:gd name="connsiteY36" fmla="*/ 2760825 h 4187188"/>
                <a:gd name="connsiteX37" fmla="*/ 1202312 w 4374744"/>
                <a:gd name="connsiteY37" fmla="*/ 2772078 h 4187188"/>
                <a:gd name="connsiteX38" fmla="*/ 1402997 w 4374744"/>
                <a:gd name="connsiteY38" fmla="*/ 2788489 h 4187188"/>
                <a:gd name="connsiteX39" fmla="*/ 1547415 w 4374744"/>
                <a:gd name="connsiteY39" fmla="*/ 2799743 h 4187188"/>
                <a:gd name="connsiteX40" fmla="*/ 1702149 w 4374744"/>
                <a:gd name="connsiteY40" fmla="*/ 2812403 h 4187188"/>
                <a:gd name="connsiteX41" fmla="*/ 1850318 w 4374744"/>
                <a:gd name="connsiteY41" fmla="*/ 2824125 h 4187188"/>
                <a:gd name="connsiteX42" fmla="*/ 2040688 w 4374744"/>
                <a:gd name="connsiteY42" fmla="*/ 2840067 h 4187188"/>
                <a:gd name="connsiteX43" fmla="*/ 2192139 w 4374744"/>
                <a:gd name="connsiteY43" fmla="*/ 2851320 h 4187188"/>
                <a:gd name="connsiteX44" fmla="*/ 2397982 w 4374744"/>
                <a:gd name="connsiteY44" fmla="*/ 2868200 h 4187188"/>
                <a:gd name="connsiteX45" fmla="*/ 2459407 w 4374744"/>
                <a:gd name="connsiteY45" fmla="*/ 2882736 h 4187188"/>
                <a:gd name="connsiteX46" fmla="*/ 2881408 w 4374744"/>
                <a:gd name="connsiteY46" fmla="*/ 3214241 h 4187188"/>
                <a:gd name="connsiteX47" fmla="*/ 2966746 w 4374744"/>
                <a:gd name="connsiteY47" fmla="*/ 3345999 h 4187188"/>
                <a:gd name="connsiteX48" fmla="*/ 2887034 w 4374744"/>
                <a:gd name="connsiteY48" fmla="*/ 3471193 h 4187188"/>
                <a:gd name="connsiteX49" fmla="*/ 2783410 w 4374744"/>
                <a:gd name="connsiteY49" fmla="*/ 3477757 h 4187188"/>
                <a:gd name="connsiteX50" fmla="*/ 1632285 w 4374744"/>
                <a:gd name="connsiteY50" fmla="*/ 3481509 h 4187188"/>
                <a:gd name="connsiteX51" fmla="*/ 568373 w 4374744"/>
                <a:gd name="connsiteY51" fmla="*/ 3484322 h 4187188"/>
                <a:gd name="connsiteX52" fmla="*/ 212485 w 4374744"/>
                <a:gd name="connsiteY52" fmla="*/ 3485729 h 4187188"/>
                <a:gd name="connsiteX53" fmla="*/ 172161 w 4374744"/>
                <a:gd name="connsiteY53" fmla="*/ 3489949 h 4187188"/>
                <a:gd name="connsiteX54" fmla="*/ 83541 w 4374744"/>
                <a:gd name="connsiteY54" fmla="*/ 3612798 h 4187188"/>
                <a:gd name="connsiteX55" fmla="*/ 194668 w 4374744"/>
                <a:gd name="connsiteY55" fmla="*/ 3726269 h 4187188"/>
                <a:gd name="connsiteX56" fmla="*/ 374252 w 4374744"/>
                <a:gd name="connsiteY56" fmla="*/ 3727207 h 4187188"/>
                <a:gd name="connsiteX57" fmla="*/ 393008 w 4374744"/>
                <a:gd name="connsiteY57" fmla="*/ 3728614 h 4187188"/>
                <a:gd name="connsiteX58" fmla="*/ 283288 w 4374744"/>
                <a:gd name="connsiteY58" fmla="*/ 3905385 h 4187188"/>
                <a:gd name="connsiteX59" fmla="*/ 340961 w 4374744"/>
                <a:gd name="connsiteY59" fmla="*/ 4103726 h 4187188"/>
                <a:gd name="connsiteX60" fmla="*/ 670122 w 4374744"/>
                <a:gd name="connsiteY60" fmla="*/ 4146395 h 4187188"/>
                <a:gd name="connsiteX61" fmla="*/ 771402 w 4374744"/>
                <a:gd name="connsiteY61" fmla="*/ 3995412 h 4187188"/>
                <a:gd name="connsiteX62" fmla="*/ 661682 w 4374744"/>
                <a:gd name="connsiteY62" fmla="*/ 3730020 h 4187188"/>
                <a:gd name="connsiteX63" fmla="*/ 664964 w 4374744"/>
                <a:gd name="connsiteY63" fmla="*/ 3727207 h 4187188"/>
                <a:gd name="connsiteX64" fmla="*/ 2785285 w 4374744"/>
                <a:gd name="connsiteY64" fmla="*/ 3721111 h 4187188"/>
                <a:gd name="connsiteX65" fmla="*/ 2787630 w 4374744"/>
                <a:gd name="connsiteY65" fmla="*/ 3725800 h 4187188"/>
                <a:gd name="connsiteX66" fmla="*/ 2662436 w 4374744"/>
                <a:gd name="connsiteY66" fmla="*/ 3926485 h 4187188"/>
                <a:gd name="connsiteX67" fmla="*/ 2762309 w 4374744"/>
                <a:gd name="connsiteY67" fmla="*/ 4141706 h 4187188"/>
                <a:gd name="connsiteX68" fmla="*/ 3117259 w 4374744"/>
                <a:gd name="connsiteY68" fmla="*/ 4080750 h 4187188"/>
                <a:gd name="connsiteX69" fmla="*/ 3153364 w 4374744"/>
                <a:gd name="connsiteY69" fmla="*/ 3888505 h 4187188"/>
                <a:gd name="connsiteX70" fmla="*/ 2962526 w 4374744"/>
                <a:gd name="connsiteY70" fmla="*/ 3697667 h 4187188"/>
                <a:gd name="connsiteX71" fmla="*/ 2976592 w 4374744"/>
                <a:gd name="connsiteY71" fmla="*/ 3689696 h 4187188"/>
                <a:gd name="connsiteX72" fmla="*/ 3152426 w 4374744"/>
                <a:gd name="connsiteY72" fmla="*/ 3549029 h 4187188"/>
                <a:gd name="connsiteX73" fmla="*/ 3204004 w 4374744"/>
                <a:gd name="connsiteY73" fmla="*/ 3449624 h 4187188"/>
                <a:gd name="connsiteX74" fmla="*/ 3190875 w 4374744"/>
                <a:gd name="connsiteY74" fmla="*/ 3240030 h 4187188"/>
                <a:gd name="connsiteX75" fmla="*/ 3010352 w 4374744"/>
                <a:gd name="connsiteY75" fmla="*/ 3006992 h 4187188"/>
                <a:gd name="connsiteX76" fmla="*/ 2735583 w 4374744"/>
                <a:gd name="connsiteY76" fmla="*/ 2792240 h 4187188"/>
                <a:gd name="connsiteX77" fmla="*/ 2727612 w 4374744"/>
                <a:gd name="connsiteY77" fmla="*/ 2759418 h 4187188"/>
                <a:gd name="connsiteX78" fmla="*/ 2910479 w 4374744"/>
                <a:gd name="connsiteY78" fmla="*/ 2292403 h 4187188"/>
                <a:gd name="connsiteX79" fmla="*/ 3479242 w 4374744"/>
                <a:gd name="connsiteY79" fmla="*/ 836500 h 4187188"/>
                <a:gd name="connsiteX80" fmla="*/ 3662110 w 4374744"/>
                <a:gd name="connsiteY80" fmla="*/ 363859 h 4187188"/>
                <a:gd name="connsiteX81" fmla="*/ 3686023 w 4374744"/>
                <a:gd name="connsiteY81" fmla="*/ 344165 h 4187188"/>
                <a:gd name="connsiteX82" fmla="*/ 3870766 w 4374744"/>
                <a:gd name="connsiteY82" fmla="*/ 313219 h 4187188"/>
                <a:gd name="connsiteX83" fmla="*/ 4266978 w 4374744"/>
                <a:gd name="connsiteY83" fmla="*/ 245698 h 4187188"/>
                <a:gd name="connsiteX84" fmla="*/ 4371540 w 4374744"/>
                <a:gd name="connsiteY84" fmla="*/ 148169 h 4187188"/>
                <a:gd name="connsiteX85" fmla="*/ 4376698 w 4374744"/>
                <a:gd name="connsiteY85" fmla="*/ 130351 h 4187188"/>
                <a:gd name="connsiteX86" fmla="*/ 4376698 w 4374744"/>
                <a:gd name="connsiteY86" fmla="*/ 113471 h 4187188"/>
                <a:gd name="connsiteX87" fmla="*/ 4372947 w 4374744"/>
                <a:gd name="connsiteY87" fmla="*/ 105969 h 4187188"/>
                <a:gd name="connsiteX88" fmla="*/ 626046 w 4374744"/>
                <a:gd name="connsiteY88" fmla="*/ 1260377 h 4187188"/>
                <a:gd name="connsiteX89" fmla="*/ 645740 w 4374744"/>
                <a:gd name="connsiteY89" fmla="*/ 1240683 h 4187188"/>
                <a:gd name="connsiteX90" fmla="*/ 958489 w 4374744"/>
                <a:gd name="connsiteY90" fmla="*/ 1234119 h 4187188"/>
                <a:gd name="connsiteX91" fmla="*/ 1038670 w 4374744"/>
                <a:gd name="connsiteY91" fmla="*/ 1230836 h 4187188"/>
                <a:gd name="connsiteX92" fmla="*/ 1052736 w 4374744"/>
                <a:gd name="connsiteY92" fmla="*/ 1244434 h 4187188"/>
                <a:gd name="connsiteX93" fmla="*/ 1052736 w 4374744"/>
                <a:gd name="connsiteY93" fmla="*/ 1618608 h 4187188"/>
                <a:gd name="connsiteX94" fmla="*/ 1033981 w 4374744"/>
                <a:gd name="connsiteY94" fmla="*/ 1633613 h 4187188"/>
                <a:gd name="connsiteX95" fmla="*/ 838923 w 4374744"/>
                <a:gd name="connsiteY95" fmla="*/ 1633613 h 4187188"/>
                <a:gd name="connsiteX96" fmla="*/ 645740 w 4374744"/>
                <a:gd name="connsiteY96" fmla="*/ 1634082 h 4187188"/>
                <a:gd name="connsiteX97" fmla="*/ 626046 w 4374744"/>
                <a:gd name="connsiteY97" fmla="*/ 1614389 h 4187188"/>
                <a:gd name="connsiteX98" fmla="*/ 626046 w 4374744"/>
                <a:gd name="connsiteY98" fmla="*/ 1260377 h 4187188"/>
                <a:gd name="connsiteX99" fmla="*/ 287039 w 4374744"/>
                <a:gd name="connsiteY99" fmla="*/ 2094532 h 4187188"/>
                <a:gd name="connsiteX100" fmla="*/ 249997 w 4374744"/>
                <a:gd name="connsiteY100" fmla="*/ 1786940 h 4187188"/>
                <a:gd name="connsiteX101" fmla="*/ 242494 w 4374744"/>
                <a:gd name="connsiteY101" fmla="*/ 1716606 h 4187188"/>
                <a:gd name="connsiteX102" fmla="*/ 264532 w 4374744"/>
                <a:gd name="connsiteY102" fmla="*/ 1714731 h 4187188"/>
                <a:gd name="connsiteX103" fmla="*/ 522891 w 4374744"/>
                <a:gd name="connsiteY103" fmla="*/ 1714731 h 4187188"/>
                <a:gd name="connsiteX104" fmla="*/ 545397 w 4374744"/>
                <a:gd name="connsiteY104" fmla="*/ 1738175 h 4187188"/>
                <a:gd name="connsiteX105" fmla="*/ 545397 w 4374744"/>
                <a:gd name="connsiteY105" fmla="*/ 2090312 h 4187188"/>
                <a:gd name="connsiteX106" fmla="*/ 522422 w 4374744"/>
                <a:gd name="connsiteY106" fmla="*/ 2112819 h 4187188"/>
                <a:gd name="connsiteX107" fmla="*/ 307201 w 4374744"/>
                <a:gd name="connsiteY107" fmla="*/ 2113288 h 4187188"/>
                <a:gd name="connsiteX108" fmla="*/ 287039 w 4374744"/>
                <a:gd name="connsiteY108" fmla="*/ 2094532 h 4187188"/>
                <a:gd name="connsiteX109" fmla="*/ 545397 w 4374744"/>
                <a:gd name="connsiteY109" fmla="*/ 2465424 h 4187188"/>
                <a:gd name="connsiteX110" fmla="*/ 526642 w 4374744"/>
                <a:gd name="connsiteY110" fmla="*/ 2481366 h 4187188"/>
                <a:gd name="connsiteX111" fmla="*/ 367219 w 4374744"/>
                <a:gd name="connsiteY111" fmla="*/ 2468237 h 4187188"/>
                <a:gd name="connsiteX112" fmla="*/ 363937 w 4374744"/>
                <a:gd name="connsiteY112" fmla="*/ 2468237 h 4187188"/>
                <a:gd name="connsiteX113" fmla="*/ 328301 w 4374744"/>
                <a:gd name="connsiteY113" fmla="*/ 2434477 h 4187188"/>
                <a:gd name="connsiteX114" fmla="*/ 301575 w 4374744"/>
                <a:gd name="connsiteY114" fmla="*/ 2209879 h 4187188"/>
                <a:gd name="connsiteX115" fmla="*/ 301575 w 4374744"/>
                <a:gd name="connsiteY115" fmla="*/ 2195812 h 4187188"/>
                <a:gd name="connsiteX116" fmla="*/ 384099 w 4374744"/>
                <a:gd name="connsiteY116" fmla="*/ 2195812 h 4187188"/>
                <a:gd name="connsiteX117" fmla="*/ 527580 w 4374744"/>
                <a:gd name="connsiteY117" fmla="*/ 2195343 h 4187188"/>
                <a:gd name="connsiteX118" fmla="*/ 545866 w 4374744"/>
                <a:gd name="connsiteY118" fmla="*/ 2212692 h 4187188"/>
                <a:gd name="connsiteX119" fmla="*/ 545397 w 4374744"/>
                <a:gd name="connsiteY119" fmla="*/ 2465424 h 4187188"/>
                <a:gd name="connsiteX120" fmla="*/ 545397 w 4374744"/>
                <a:gd name="connsiteY120" fmla="*/ 1439961 h 4187188"/>
                <a:gd name="connsiteX121" fmla="*/ 545866 w 4374744"/>
                <a:gd name="connsiteY121" fmla="*/ 1612513 h 4187188"/>
                <a:gd name="connsiteX122" fmla="*/ 524297 w 4374744"/>
                <a:gd name="connsiteY122" fmla="*/ 1634082 h 4187188"/>
                <a:gd name="connsiteX123" fmla="*/ 252341 w 4374744"/>
                <a:gd name="connsiteY123" fmla="*/ 1634082 h 4187188"/>
                <a:gd name="connsiteX124" fmla="*/ 228428 w 4374744"/>
                <a:gd name="connsiteY124" fmla="*/ 1611575 h 4187188"/>
                <a:gd name="connsiteX125" fmla="*/ 205452 w 4374744"/>
                <a:gd name="connsiteY125" fmla="*/ 1420737 h 4187188"/>
                <a:gd name="connsiteX126" fmla="*/ 188103 w 4374744"/>
                <a:gd name="connsiteY126" fmla="*/ 1273505 h 4187188"/>
                <a:gd name="connsiteX127" fmla="*/ 208265 w 4374744"/>
                <a:gd name="connsiteY127" fmla="*/ 1251468 h 4187188"/>
                <a:gd name="connsiteX128" fmla="*/ 524297 w 4374744"/>
                <a:gd name="connsiteY128" fmla="*/ 1243965 h 4187188"/>
                <a:gd name="connsiteX129" fmla="*/ 545397 w 4374744"/>
                <a:gd name="connsiteY129" fmla="*/ 1265065 h 4187188"/>
                <a:gd name="connsiteX130" fmla="*/ 545397 w 4374744"/>
                <a:gd name="connsiteY130" fmla="*/ 1439961 h 4187188"/>
                <a:gd name="connsiteX131" fmla="*/ 1052736 w 4374744"/>
                <a:gd name="connsiteY131" fmla="*/ 2504811 h 4187188"/>
                <a:gd name="connsiteX132" fmla="*/ 1033512 w 4374744"/>
                <a:gd name="connsiteY132" fmla="*/ 2520753 h 4187188"/>
                <a:gd name="connsiteX133" fmla="*/ 882060 w 4374744"/>
                <a:gd name="connsiteY133" fmla="*/ 2509499 h 4187188"/>
                <a:gd name="connsiteX134" fmla="*/ 690284 w 4374744"/>
                <a:gd name="connsiteY134" fmla="*/ 2493088 h 4187188"/>
                <a:gd name="connsiteX135" fmla="*/ 646209 w 4374744"/>
                <a:gd name="connsiteY135" fmla="*/ 2489806 h 4187188"/>
                <a:gd name="connsiteX136" fmla="*/ 626046 w 4374744"/>
                <a:gd name="connsiteY136" fmla="*/ 2466831 h 4187188"/>
                <a:gd name="connsiteX137" fmla="*/ 626046 w 4374744"/>
                <a:gd name="connsiteY137" fmla="*/ 2239419 h 4187188"/>
                <a:gd name="connsiteX138" fmla="*/ 626046 w 4374744"/>
                <a:gd name="connsiteY138" fmla="*/ 2212223 h 4187188"/>
                <a:gd name="connsiteX139" fmla="*/ 642927 w 4374744"/>
                <a:gd name="connsiteY139" fmla="*/ 2195343 h 4187188"/>
                <a:gd name="connsiteX140" fmla="*/ 839391 w 4374744"/>
                <a:gd name="connsiteY140" fmla="*/ 2195812 h 4187188"/>
                <a:gd name="connsiteX141" fmla="*/ 1034450 w 4374744"/>
                <a:gd name="connsiteY141" fmla="*/ 2195343 h 4187188"/>
                <a:gd name="connsiteX142" fmla="*/ 1052268 w 4374744"/>
                <a:gd name="connsiteY142" fmla="*/ 2212223 h 4187188"/>
                <a:gd name="connsiteX143" fmla="*/ 1052736 w 4374744"/>
                <a:gd name="connsiteY143" fmla="*/ 2504811 h 4187188"/>
                <a:gd name="connsiteX144" fmla="*/ 1052736 w 4374744"/>
                <a:gd name="connsiteY144" fmla="*/ 2095470 h 4187188"/>
                <a:gd name="connsiteX145" fmla="*/ 1035387 w 4374744"/>
                <a:gd name="connsiteY145" fmla="*/ 2112819 h 4187188"/>
                <a:gd name="connsiteX146" fmla="*/ 840329 w 4374744"/>
                <a:gd name="connsiteY146" fmla="*/ 2112350 h 4187188"/>
                <a:gd name="connsiteX147" fmla="*/ 647147 w 4374744"/>
                <a:gd name="connsiteY147" fmla="*/ 2112819 h 4187188"/>
                <a:gd name="connsiteX148" fmla="*/ 626046 w 4374744"/>
                <a:gd name="connsiteY148" fmla="*/ 2093125 h 4187188"/>
                <a:gd name="connsiteX149" fmla="*/ 626046 w 4374744"/>
                <a:gd name="connsiteY149" fmla="*/ 1733955 h 4187188"/>
                <a:gd name="connsiteX150" fmla="*/ 645740 w 4374744"/>
                <a:gd name="connsiteY150" fmla="*/ 1714262 h 4187188"/>
                <a:gd name="connsiteX151" fmla="*/ 1033981 w 4374744"/>
                <a:gd name="connsiteY151" fmla="*/ 1714262 h 4187188"/>
                <a:gd name="connsiteX152" fmla="*/ 1052736 w 4374744"/>
                <a:gd name="connsiteY152" fmla="*/ 1733018 h 4187188"/>
                <a:gd name="connsiteX153" fmla="*/ 1052736 w 4374744"/>
                <a:gd name="connsiteY153" fmla="*/ 2095470 h 4187188"/>
                <a:gd name="connsiteX154" fmla="*/ 1135261 w 4374744"/>
                <a:gd name="connsiteY154" fmla="*/ 1246779 h 4187188"/>
                <a:gd name="connsiteX155" fmla="*/ 1154954 w 4374744"/>
                <a:gd name="connsiteY155" fmla="*/ 1227554 h 4187188"/>
                <a:gd name="connsiteX156" fmla="*/ 1363610 w 4374744"/>
                <a:gd name="connsiteY156" fmla="*/ 1223803 h 4187188"/>
                <a:gd name="connsiteX157" fmla="*/ 1532880 w 4374744"/>
                <a:gd name="connsiteY157" fmla="*/ 1217708 h 4187188"/>
                <a:gd name="connsiteX158" fmla="*/ 1559607 w 4374744"/>
                <a:gd name="connsiteY158" fmla="*/ 1242559 h 4187188"/>
                <a:gd name="connsiteX159" fmla="*/ 1560076 w 4374744"/>
                <a:gd name="connsiteY159" fmla="*/ 1613920 h 4187188"/>
                <a:gd name="connsiteX160" fmla="*/ 1539913 w 4374744"/>
                <a:gd name="connsiteY160" fmla="*/ 1634082 h 4187188"/>
                <a:gd name="connsiteX161" fmla="*/ 1348137 w 4374744"/>
                <a:gd name="connsiteY161" fmla="*/ 1633613 h 4187188"/>
                <a:gd name="connsiteX162" fmla="*/ 1154954 w 4374744"/>
                <a:gd name="connsiteY162" fmla="*/ 1634082 h 4187188"/>
                <a:gd name="connsiteX163" fmla="*/ 1135730 w 4374744"/>
                <a:gd name="connsiteY163" fmla="*/ 1614389 h 4187188"/>
                <a:gd name="connsiteX164" fmla="*/ 1135261 w 4374744"/>
                <a:gd name="connsiteY164" fmla="*/ 1246779 h 4187188"/>
                <a:gd name="connsiteX165" fmla="*/ 1558200 w 4374744"/>
                <a:gd name="connsiteY165" fmla="*/ 2562015 h 4187188"/>
                <a:gd name="connsiteX166" fmla="*/ 1474269 w 4374744"/>
                <a:gd name="connsiteY166" fmla="*/ 2556858 h 4187188"/>
                <a:gd name="connsiteX167" fmla="*/ 1367362 w 4374744"/>
                <a:gd name="connsiteY167" fmla="*/ 2547949 h 4187188"/>
                <a:gd name="connsiteX168" fmla="*/ 1146514 w 4374744"/>
                <a:gd name="connsiteY168" fmla="*/ 2530600 h 4187188"/>
                <a:gd name="connsiteX169" fmla="*/ 1135261 w 4374744"/>
                <a:gd name="connsiteY169" fmla="*/ 2515595 h 4187188"/>
                <a:gd name="connsiteX170" fmla="*/ 1135261 w 4374744"/>
                <a:gd name="connsiteY170" fmla="*/ 2406344 h 4187188"/>
                <a:gd name="connsiteX171" fmla="*/ 1135261 w 4374744"/>
                <a:gd name="connsiteY171" fmla="*/ 2213161 h 4187188"/>
                <a:gd name="connsiteX172" fmla="*/ 1149328 w 4374744"/>
                <a:gd name="connsiteY172" fmla="*/ 2195812 h 4187188"/>
                <a:gd name="connsiteX173" fmla="*/ 1549291 w 4374744"/>
                <a:gd name="connsiteY173" fmla="*/ 2196281 h 4187188"/>
                <a:gd name="connsiteX174" fmla="*/ 1558200 w 4374744"/>
                <a:gd name="connsiteY174" fmla="*/ 2197219 h 4187188"/>
                <a:gd name="connsiteX175" fmla="*/ 1558200 w 4374744"/>
                <a:gd name="connsiteY175" fmla="*/ 2562015 h 4187188"/>
                <a:gd name="connsiteX176" fmla="*/ 1540382 w 4374744"/>
                <a:gd name="connsiteY176" fmla="*/ 2113288 h 4187188"/>
                <a:gd name="connsiteX177" fmla="*/ 1154017 w 4374744"/>
                <a:gd name="connsiteY177" fmla="*/ 2113288 h 4187188"/>
                <a:gd name="connsiteX178" fmla="*/ 1135261 w 4374744"/>
                <a:gd name="connsiteY178" fmla="*/ 2095470 h 4187188"/>
                <a:gd name="connsiteX179" fmla="*/ 1135261 w 4374744"/>
                <a:gd name="connsiteY179" fmla="*/ 1733018 h 4187188"/>
                <a:gd name="connsiteX180" fmla="*/ 1152610 w 4374744"/>
                <a:gd name="connsiteY180" fmla="*/ 1715200 h 4187188"/>
                <a:gd name="connsiteX181" fmla="*/ 1542727 w 4374744"/>
                <a:gd name="connsiteY181" fmla="*/ 1715200 h 4187188"/>
                <a:gd name="connsiteX182" fmla="*/ 1559138 w 4374744"/>
                <a:gd name="connsiteY182" fmla="*/ 1717544 h 4187188"/>
                <a:gd name="connsiteX183" fmla="*/ 1559138 w 4374744"/>
                <a:gd name="connsiteY183" fmla="*/ 1735362 h 4187188"/>
                <a:gd name="connsiteX184" fmla="*/ 1559607 w 4374744"/>
                <a:gd name="connsiteY184" fmla="*/ 2094532 h 4187188"/>
                <a:gd name="connsiteX185" fmla="*/ 1540382 w 4374744"/>
                <a:gd name="connsiteY185" fmla="*/ 2113288 h 4187188"/>
                <a:gd name="connsiteX186" fmla="*/ 1641662 w 4374744"/>
                <a:gd name="connsiteY186" fmla="*/ 1733487 h 4187188"/>
                <a:gd name="connsiteX187" fmla="*/ 1660418 w 4374744"/>
                <a:gd name="connsiteY187" fmla="*/ 1714731 h 4187188"/>
                <a:gd name="connsiteX188" fmla="*/ 2050534 w 4374744"/>
                <a:gd name="connsiteY188" fmla="*/ 1714731 h 4187188"/>
                <a:gd name="connsiteX189" fmla="*/ 2068821 w 4374744"/>
                <a:gd name="connsiteY189" fmla="*/ 1733955 h 4187188"/>
                <a:gd name="connsiteX190" fmla="*/ 2068821 w 4374744"/>
                <a:gd name="connsiteY190" fmla="*/ 2095001 h 4187188"/>
                <a:gd name="connsiteX191" fmla="*/ 2050066 w 4374744"/>
                <a:gd name="connsiteY191" fmla="*/ 2113288 h 4187188"/>
                <a:gd name="connsiteX192" fmla="*/ 1855007 w 4374744"/>
                <a:gd name="connsiteY192" fmla="*/ 2112819 h 4187188"/>
                <a:gd name="connsiteX193" fmla="*/ 1661825 w 4374744"/>
                <a:gd name="connsiteY193" fmla="*/ 2113288 h 4187188"/>
                <a:gd name="connsiteX194" fmla="*/ 1641662 w 4374744"/>
                <a:gd name="connsiteY194" fmla="*/ 2094532 h 4187188"/>
                <a:gd name="connsiteX195" fmla="*/ 1641662 w 4374744"/>
                <a:gd name="connsiteY195" fmla="*/ 1733487 h 4187188"/>
                <a:gd name="connsiteX196" fmla="*/ 2049128 w 4374744"/>
                <a:gd name="connsiteY196" fmla="*/ 2602340 h 4187188"/>
                <a:gd name="connsiteX197" fmla="*/ 1894394 w 4374744"/>
                <a:gd name="connsiteY197" fmla="*/ 2589211 h 4187188"/>
                <a:gd name="connsiteX198" fmla="*/ 1753258 w 4374744"/>
                <a:gd name="connsiteY198" fmla="*/ 2577958 h 4187188"/>
                <a:gd name="connsiteX199" fmla="*/ 1654791 w 4374744"/>
                <a:gd name="connsiteY199" fmla="*/ 2570924 h 4187188"/>
                <a:gd name="connsiteX200" fmla="*/ 1642131 w 4374744"/>
                <a:gd name="connsiteY200" fmla="*/ 2551700 h 4187188"/>
                <a:gd name="connsiteX201" fmla="*/ 1642131 w 4374744"/>
                <a:gd name="connsiteY201" fmla="*/ 2350077 h 4187188"/>
                <a:gd name="connsiteX202" fmla="*/ 1641662 w 4374744"/>
                <a:gd name="connsiteY202" fmla="*/ 2215037 h 4187188"/>
                <a:gd name="connsiteX203" fmla="*/ 1660887 w 4374744"/>
                <a:gd name="connsiteY203" fmla="*/ 2195343 h 4187188"/>
                <a:gd name="connsiteX204" fmla="*/ 1855945 w 4374744"/>
                <a:gd name="connsiteY204" fmla="*/ 2195812 h 4187188"/>
                <a:gd name="connsiteX205" fmla="*/ 2049128 w 4374744"/>
                <a:gd name="connsiteY205" fmla="*/ 2195343 h 4187188"/>
                <a:gd name="connsiteX206" fmla="*/ 2068821 w 4374744"/>
                <a:gd name="connsiteY206" fmla="*/ 2214099 h 4187188"/>
                <a:gd name="connsiteX207" fmla="*/ 2068821 w 4374744"/>
                <a:gd name="connsiteY207" fmla="*/ 2583584 h 4187188"/>
                <a:gd name="connsiteX208" fmla="*/ 2049128 w 4374744"/>
                <a:gd name="connsiteY208" fmla="*/ 2602340 h 4187188"/>
                <a:gd name="connsiteX209" fmla="*/ 2048659 w 4374744"/>
                <a:gd name="connsiteY209" fmla="*/ 1634082 h 4187188"/>
                <a:gd name="connsiteX210" fmla="*/ 1662293 w 4374744"/>
                <a:gd name="connsiteY210" fmla="*/ 1634082 h 4187188"/>
                <a:gd name="connsiteX211" fmla="*/ 1642131 w 4374744"/>
                <a:gd name="connsiteY211" fmla="*/ 1613451 h 4187188"/>
                <a:gd name="connsiteX212" fmla="*/ 1642131 w 4374744"/>
                <a:gd name="connsiteY212" fmla="*/ 1235525 h 4187188"/>
                <a:gd name="connsiteX213" fmla="*/ 1662762 w 4374744"/>
                <a:gd name="connsiteY213" fmla="*/ 1214894 h 4187188"/>
                <a:gd name="connsiteX214" fmla="*/ 1799209 w 4374744"/>
                <a:gd name="connsiteY214" fmla="*/ 1211612 h 4187188"/>
                <a:gd name="connsiteX215" fmla="*/ 2055692 w 4374744"/>
                <a:gd name="connsiteY215" fmla="*/ 1205985 h 4187188"/>
                <a:gd name="connsiteX216" fmla="*/ 2068821 w 4374744"/>
                <a:gd name="connsiteY216" fmla="*/ 1222396 h 4187188"/>
                <a:gd name="connsiteX217" fmla="*/ 2068821 w 4374744"/>
                <a:gd name="connsiteY217" fmla="*/ 1420737 h 4187188"/>
                <a:gd name="connsiteX218" fmla="*/ 2069290 w 4374744"/>
                <a:gd name="connsiteY218" fmla="*/ 1613920 h 4187188"/>
                <a:gd name="connsiteX219" fmla="*/ 2048659 w 4374744"/>
                <a:gd name="connsiteY219" fmla="*/ 1634082 h 4187188"/>
                <a:gd name="connsiteX220" fmla="*/ 2575691 w 4374744"/>
                <a:gd name="connsiteY220" fmla="*/ 2092187 h 4187188"/>
                <a:gd name="connsiteX221" fmla="*/ 2555060 w 4374744"/>
                <a:gd name="connsiteY221" fmla="*/ 2113288 h 4187188"/>
                <a:gd name="connsiteX222" fmla="*/ 2171977 w 4374744"/>
                <a:gd name="connsiteY222" fmla="*/ 2112819 h 4187188"/>
                <a:gd name="connsiteX223" fmla="*/ 2153690 w 4374744"/>
                <a:gd name="connsiteY223" fmla="*/ 2112819 h 4187188"/>
                <a:gd name="connsiteX224" fmla="*/ 2153690 w 4374744"/>
                <a:gd name="connsiteY224" fmla="*/ 1717075 h 4187188"/>
                <a:gd name="connsiteX225" fmla="*/ 2575691 w 4374744"/>
                <a:gd name="connsiteY225" fmla="*/ 1717075 h 4187188"/>
                <a:gd name="connsiteX226" fmla="*/ 2575691 w 4374744"/>
                <a:gd name="connsiteY226" fmla="*/ 1734893 h 4187188"/>
                <a:gd name="connsiteX227" fmla="*/ 2575691 w 4374744"/>
                <a:gd name="connsiteY227" fmla="*/ 2092187 h 4187188"/>
                <a:gd name="connsiteX228" fmla="*/ 2151815 w 4374744"/>
                <a:gd name="connsiteY228" fmla="*/ 1215363 h 4187188"/>
                <a:gd name="connsiteX229" fmla="*/ 2152753 w 4374744"/>
                <a:gd name="connsiteY229" fmla="*/ 1204110 h 4187188"/>
                <a:gd name="connsiteX230" fmla="*/ 2281697 w 4374744"/>
                <a:gd name="connsiteY230" fmla="*/ 1200359 h 4187188"/>
                <a:gd name="connsiteX231" fmla="*/ 2555060 w 4374744"/>
                <a:gd name="connsiteY231" fmla="*/ 1193325 h 4187188"/>
                <a:gd name="connsiteX232" fmla="*/ 2576160 w 4374744"/>
                <a:gd name="connsiteY232" fmla="*/ 1213956 h 4187188"/>
                <a:gd name="connsiteX233" fmla="*/ 2576160 w 4374744"/>
                <a:gd name="connsiteY233" fmla="*/ 1613920 h 4187188"/>
                <a:gd name="connsiteX234" fmla="*/ 2555998 w 4374744"/>
                <a:gd name="connsiteY234" fmla="*/ 1634551 h 4187188"/>
                <a:gd name="connsiteX235" fmla="*/ 2171508 w 4374744"/>
                <a:gd name="connsiteY235" fmla="*/ 1634082 h 4187188"/>
                <a:gd name="connsiteX236" fmla="*/ 2151815 w 4374744"/>
                <a:gd name="connsiteY236" fmla="*/ 1618608 h 4187188"/>
                <a:gd name="connsiteX237" fmla="*/ 2151815 w 4374744"/>
                <a:gd name="connsiteY237" fmla="*/ 1215363 h 4187188"/>
                <a:gd name="connsiteX238" fmla="*/ 2575223 w 4374744"/>
                <a:gd name="connsiteY238" fmla="*/ 2425099 h 4187188"/>
                <a:gd name="connsiteX239" fmla="*/ 2571940 w 4374744"/>
                <a:gd name="connsiteY239" fmla="*/ 2446668 h 4187188"/>
                <a:gd name="connsiteX240" fmla="*/ 2499731 w 4374744"/>
                <a:gd name="connsiteY240" fmla="*/ 2632818 h 4187188"/>
                <a:gd name="connsiteX241" fmla="*/ 2496918 w 4374744"/>
                <a:gd name="connsiteY241" fmla="*/ 2638444 h 4187188"/>
                <a:gd name="connsiteX242" fmla="*/ 2300453 w 4374744"/>
                <a:gd name="connsiteY242" fmla="*/ 2622502 h 4187188"/>
                <a:gd name="connsiteX243" fmla="*/ 2167757 w 4374744"/>
                <a:gd name="connsiteY243" fmla="*/ 2612187 h 4187188"/>
                <a:gd name="connsiteX244" fmla="*/ 2151815 w 4374744"/>
                <a:gd name="connsiteY244" fmla="*/ 2595775 h 4187188"/>
                <a:gd name="connsiteX245" fmla="*/ 2152284 w 4374744"/>
                <a:gd name="connsiteY245" fmla="*/ 2209410 h 4187188"/>
                <a:gd name="connsiteX246" fmla="*/ 2153221 w 4374744"/>
                <a:gd name="connsiteY246" fmla="*/ 2196750 h 4187188"/>
                <a:gd name="connsiteX247" fmla="*/ 2172446 w 4374744"/>
                <a:gd name="connsiteY247" fmla="*/ 2195812 h 4187188"/>
                <a:gd name="connsiteX248" fmla="*/ 2555529 w 4374744"/>
                <a:gd name="connsiteY248" fmla="*/ 2195343 h 4187188"/>
                <a:gd name="connsiteX249" fmla="*/ 2576160 w 4374744"/>
                <a:gd name="connsiteY249" fmla="*/ 2216443 h 4187188"/>
                <a:gd name="connsiteX250" fmla="*/ 2575223 w 4374744"/>
                <a:gd name="connsiteY250" fmla="*/ 2425099 h 4187188"/>
                <a:gd name="connsiteX251" fmla="*/ 679500 w 4374744"/>
                <a:gd name="connsiteY251" fmla="*/ 3940083 h 4187188"/>
                <a:gd name="connsiteX252" fmla="*/ 529455 w 4374744"/>
                <a:gd name="connsiteY252" fmla="*/ 4090597 h 4187188"/>
                <a:gd name="connsiteX253" fmla="*/ 379410 w 4374744"/>
                <a:gd name="connsiteY253" fmla="*/ 3941490 h 4187188"/>
                <a:gd name="connsiteX254" fmla="*/ 528517 w 4374744"/>
                <a:gd name="connsiteY254" fmla="*/ 3790976 h 4187188"/>
                <a:gd name="connsiteX255" fmla="*/ 679500 w 4374744"/>
                <a:gd name="connsiteY255" fmla="*/ 3940083 h 4187188"/>
                <a:gd name="connsiteX256" fmla="*/ 3060992 w 4374744"/>
                <a:gd name="connsiteY256" fmla="*/ 3941021 h 4187188"/>
                <a:gd name="connsiteX257" fmla="*/ 2910010 w 4374744"/>
                <a:gd name="connsiteY257" fmla="*/ 4090128 h 4187188"/>
                <a:gd name="connsiteX258" fmla="*/ 2760434 w 4374744"/>
                <a:gd name="connsiteY258" fmla="*/ 3940083 h 4187188"/>
                <a:gd name="connsiteX259" fmla="*/ 2910948 w 4374744"/>
                <a:gd name="connsiteY259" fmla="*/ 3790507 h 4187188"/>
                <a:gd name="connsiteX260" fmla="*/ 3060992 w 4374744"/>
                <a:gd name="connsiteY260" fmla="*/ 3941021 h 4187188"/>
                <a:gd name="connsiteX261" fmla="*/ 2842021 w 4374744"/>
                <a:gd name="connsiteY261" fmla="*/ 1755056 h 4187188"/>
                <a:gd name="connsiteX262" fmla="*/ 2708856 w 4374744"/>
                <a:gd name="connsiteY262" fmla="*/ 2096407 h 4187188"/>
                <a:gd name="connsiteX263" fmla="*/ 2661967 w 4374744"/>
                <a:gd name="connsiteY263" fmla="*/ 2110943 h 4187188"/>
                <a:gd name="connsiteX264" fmla="*/ 2658216 w 4374744"/>
                <a:gd name="connsiteY264" fmla="*/ 2098752 h 4187188"/>
                <a:gd name="connsiteX265" fmla="*/ 2658685 w 4374744"/>
                <a:gd name="connsiteY265" fmla="*/ 1727860 h 4187188"/>
                <a:gd name="connsiteX266" fmla="*/ 2669469 w 4374744"/>
                <a:gd name="connsiteY266" fmla="*/ 1715200 h 4187188"/>
                <a:gd name="connsiteX267" fmla="*/ 2849054 w 4374744"/>
                <a:gd name="connsiteY267" fmla="*/ 1715200 h 4187188"/>
                <a:gd name="connsiteX268" fmla="*/ 2856557 w 4374744"/>
                <a:gd name="connsiteY268" fmla="*/ 1718013 h 4187188"/>
                <a:gd name="connsiteX269" fmla="*/ 2842021 w 4374744"/>
                <a:gd name="connsiteY269" fmla="*/ 1755056 h 4187188"/>
                <a:gd name="connsiteX270" fmla="*/ 3046457 w 4374744"/>
                <a:gd name="connsiteY270" fmla="*/ 1231774 h 4187188"/>
                <a:gd name="connsiteX271" fmla="*/ 2898757 w 4374744"/>
                <a:gd name="connsiteY271" fmla="*/ 1612044 h 4187188"/>
                <a:gd name="connsiteX272" fmla="*/ 2866872 w 4374744"/>
                <a:gd name="connsiteY272" fmla="*/ 1634551 h 4187188"/>
                <a:gd name="connsiteX273" fmla="*/ 2678847 w 4374744"/>
                <a:gd name="connsiteY273" fmla="*/ 1634551 h 4187188"/>
                <a:gd name="connsiteX274" fmla="*/ 2658216 w 4374744"/>
                <a:gd name="connsiteY274" fmla="*/ 1614389 h 4187188"/>
                <a:gd name="connsiteX275" fmla="*/ 2658216 w 4374744"/>
                <a:gd name="connsiteY275" fmla="*/ 1210674 h 4187188"/>
                <a:gd name="connsiteX276" fmla="*/ 2678378 w 4374744"/>
                <a:gd name="connsiteY276" fmla="*/ 1190043 h 4187188"/>
                <a:gd name="connsiteX277" fmla="*/ 3009884 w 4374744"/>
                <a:gd name="connsiteY277" fmla="*/ 1183010 h 4187188"/>
                <a:gd name="connsiteX278" fmla="*/ 3066619 w 4374744"/>
                <a:gd name="connsiteY278" fmla="*/ 1179727 h 4187188"/>
                <a:gd name="connsiteX279" fmla="*/ 3046457 w 4374744"/>
                <a:gd name="connsiteY279" fmla="*/ 1231774 h 4187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</a:cxnLst>
              <a:rect l="l" t="t" r="r" b="b"/>
              <a:pathLst>
                <a:path w="4374744" h="4187188">
                  <a:moveTo>
                    <a:pt x="4372947" y="105969"/>
                  </a:moveTo>
                  <a:cubicBezTo>
                    <a:pt x="4360756" y="49233"/>
                    <a:pt x="4326996" y="15004"/>
                    <a:pt x="4269791" y="4220"/>
                  </a:cubicBezTo>
                  <a:cubicBezTo>
                    <a:pt x="4266509" y="3751"/>
                    <a:pt x="4263696" y="1407"/>
                    <a:pt x="4260413" y="0"/>
                  </a:cubicBezTo>
                  <a:cubicBezTo>
                    <a:pt x="4255724" y="0"/>
                    <a:pt x="4251505" y="0"/>
                    <a:pt x="4246816" y="0"/>
                  </a:cubicBezTo>
                  <a:cubicBezTo>
                    <a:pt x="4243533" y="1407"/>
                    <a:pt x="4240720" y="3282"/>
                    <a:pt x="4237438" y="3751"/>
                  </a:cubicBezTo>
                  <a:cubicBezTo>
                    <a:pt x="4159133" y="16880"/>
                    <a:pt x="4080360" y="29071"/>
                    <a:pt x="4002055" y="42669"/>
                  </a:cubicBezTo>
                  <a:cubicBezTo>
                    <a:pt x="3861388" y="66582"/>
                    <a:pt x="3721190" y="91902"/>
                    <a:pt x="3580523" y="114409"/>
                  </a:cubicBezTo>
                  <a:cubicBezTo>
                    <a:pt x="3519098" y="124256"/>
                    <a:pt x="3480649" y="155671"/>
                    <a:pt x="3459080" y="214283"/>
                  </a:cubicBezTo>
                  <a:cubicBezTo>
                    <a:pt x="3415474" y="331505"/>
                    <a:pt x="3368585" y="447790"/>
                    <a:pt x="3323102" y="564075"/>
                  </a:cubicBezTo>
                  <a:cubicBezTo>
                    <a:pt x="3269649" y="700991"/>
                    <a:pt x="3216195" y="837438"/>
                    <a:pt x="3163210" y="974354"/>
                  </a:cubicBezTo>
                  <a:cubicBezTo>
                    <a:pt x="3157584" y="988889"/>
                    <a:pt x="3150551" y="993578"/>
                    <a:pt x="3134608" y="994047"/>
                  </a:cubicBezTo>
                  <a:cubicBezTo>
                    <a:pt x="3064744" y="994985"/>
                    <a:pt x="2994410" y="997798"/>
                    <a:pt x="2924546" y="999674"/>
                  </a:cubicBezTo>
                  <a:cubicBezTo>
                    <a:pt x="2828892" y="1002018"/>
                    <a:pt x="2733239" y="1004363"/>
                    <a:pt x="2637585" y="1006707"/>
                  </a:cubicBezTo>
                  <a:cubicBezTo>
                    <a:pt x="2550840" y="1009051"/>
                    <a:pt x="2464564" y="1010927"/>
                    <a:pt x="2377820" y="1013271"/>
                  </a:cubicBezTo>
                  <a:cubicBezTo>
                    <a:pt x="2280759" y="1015616"/>
                    <a:pt x="2184168" y="1017960"/>
                    <a:pt x="2087108" y="1020305"/>
                  </a:cubicBezTo>
                  <a:cubicBezTo>
                    <a:pt x="2000363" y="1022649"/>
                    <a:pt x="1914087" y="1024525"/>
                    <a:pt x="1827343" y="1026869"/>
                  </a:cubicBezTo>
                  <a:cubicBezTo>
                    <a:pt x="1731220" y="1029214"/>
                    <a:pt x="1634629" y="1031558"/>
                    <a:pt x="1538507" y="1033903"/>
                  </a:cubicBezTo>
                  <a:cubicBezTo>
                    <a:pt x="1451762" y="1036247"/>
                    <a:pt x="1365486" y="1038123"/>
                    <a:pt x="1278741" y="1040467"/>
                  </a:cubicBezTo>
                  <a:cubicBezTo>
                    <a:pt x="1182619" y="1042811"/>
                    <a:pt x="1086028" y="1045156"/>
                    <a:pt x="989905" y="1047500"/>
                  </a:cubicBezTo>
                  <a:cubicBezTo>
                    <a:pt x="902692" y="1049845"/>
                    <a:pt x="815478" y="1051720"/>
                    <a:pt x="728264" y="1054065"/>
                  </a:cubicBezTo>
                  <a:cubicBezTo>
                    <a:pt x="632142" y="1056409"/>
                    <a:pt x="535551" y="1058754"/>
                    <a:pt x="439428" y="1061098"/>
                  </a:cubicBezTo>
                  <a:cubicBezTo>
                    <a:pt x="331115" y="1063443"/>
                    <a:pt x="222801" y="1064849"/>
                    <a:pt x="114487" y="1069069"/>
                  </a:cubicBezTo>
                  <a:cubicBezTo>
                    <a:pt x="48374" y="1072352"/>
                    <a:pt x="-2266" y="1125336"/>
                    <a:pt x="78" y="1193794"/>
                  </a:cubicBezTo>
                  <a:cubicBezTo>
                    <a:pt x="1954" y="1253343"/>
                    <a:pt x="12738" y="1312423"/>
                    <a:pt x="20240" y="1371503"/>
                  </a:cubicBezTo>
                  <a:cubicBezTo>
                    <a:pt x="27743" y="1433866"/>
                    <a:pt x="35714" y="1496697"/>
                    <a:pt x="43216" y="1559059"/>
                  </a:cubicBezTo>
                  <a:cubicBezTo>
                    <a:pt x="49312" y="1609700"/>
                    <a:pt x="55407" y="1660809"/>
                    <a:pt x="61503" y="1711449"/>
                  </a:cubicBezTo>
                  <a:cubicBezTo>
                    <a:pt x="69005" y="1773342"/>
                    <a:pt x="76976" y="1835236"/>
                    <a:pt x="84478" y="1897598"/>
                  </a:cubicBezTo>
                  <a:cubicBezTo>
                    <a:pt x="90574" y="1948238"/>
                    <a:pt x="96201" y="1999347"/>
                    <a:pt x="102296" y="2049987"/>
                  </a:cubicBezTo>
                  <a:cubicBezTo>
                    <a:pt x="109798" y="2111881"/>
                    <a:pt x="117770" y="2173774"/>
                    <a:pt x="125272" y="2236137"/>
                  </a:cubicBezTo>
                  <a:cubicBezTo>
                    <a:pt x="131367" y="2287246"/>
                    <a:pt x="136994" y="2338824"/>
                    <a:pt x="143090" y="2390402"/>
                  </a:cubicBezTo>
                  <a:cubicBezTo>
                    <a:pt x="150592" y="2453702"/>
                    <a:pt x="159970" y="2516533"/>
                    <a:pt x="166065" y="2579833"/>
                  </a:cubicBezTo>
                  <a:cubicBezTo>
                    <a:pt x="172161" y="2640789"/>
                    <a:pt x="208734" y="2685802"/>
                    <a:pt x="269221" y="2696587"/>
                  </a:cubicBezTo>
                  <a:cubicBezTo>
                    <a:pt x="301106" y="2702213"/>
                    <a:pt x="333459" y="2703151"/>
                    <a:pt x="365812" y="2705965"/>
                  </a:cubicBezTo>
                  <a:cubicBezTo>
                    <a:pt x="415515" y="2710185"/>
                    <a:pt x="465686" y="2713467"/>
                    <a:pt x="515388" y="2717218"/>
                  </a:cubicBezTo>
                  <a:cubicBezTo>
                    <a:pt x="581033" y="2722376"/>
                    <a:pt x="646678" y="2728002"/>
                    <a:pt x="712791" y="2733160"/>
                  </a:cubicBezTo>
                  <a:cubicBezTo>
                    <a:pt x="761556" y="2736911"/>
                    <a:pt x="810320" y="2740662"/>
                    <a:pt x="859085" y="2744414"/>
                  </a:cubicBezTo>
                  <a:cubicBezTo>
                    <a:pt x="925198" y="2749571"/>
                    <a:pt x="991781" y="2755198"/>
                    <a:pt x="1057894" y="2760825"/>
                  </a:cubicBezTo>
                  <a:cubicBezTo>
                    <a:pt x="1106190" y="2764576"/>
                    <a:pt x="1154486" y="2767858"/>
                    <a:pt x="1202312" y="2772078"/>
                  </a:cubicBezTo>
                  <a:cubicBezTo>
                    <a:pt x="1269364" y="2777236"/>
                    <a:pt x="1335946" y="2782863"/>
                    <a:pt x="1402997" y="2788489"/>
                  </a:cubicBezTo>
                  <a:cubicBezTo>
                    <a:pt x="1451293" y="2792240"/>
                    <a:pt x="1499589" y="2795991"/>
                    <a:pt x="1547415" y="2799743"/>
                  </a:cubicBezTo>
                  <a:cubicBezTo>
                    <a:pt x="1598993" y="2803963"/>
                    <a:pt x="1650571" y="2808182"/>
                    <a:pt x="1702149" y="2812403"/>
                  </a:cubicBezTo>
                  <a:cubicBezTo>
                    <a:pt x="1751383" y="2816154"/>
                    <a:pt x="1800616" y="2819905"/>
                    <a:pt x="1850318" y="2824125"/>
                  </a:cubicBezTo>
                  <a:cubicBezTo>
                    <a:pt x="1913619" y="2829283"/>
                    <a:pt x="1977388" y="2834909"/>
                    <a:pt x="2040688" y="2840067"/>
                  </a:cubicBezTo>
                  <a:cubicBezTo>
                    <a:pt x="2091328" y="2844287"/>
                    <a:pt x="2141499" y="2847569"/>
                    <a:pt x="2192139" y="2851320"/>
                  </a:cubicBezTo>
                  <a:cubicBezTo>
                    <a:pt x="2260597" y="2856478"/>
                    <a:pt x="2329524" y="2861167"/>
                    <a:pt x="2397982" y="2868200"/>
                  </a:cubicBezTo>
                  <a:cubicBezTo>
                    <a:pt x="2418613" y="2870076"/>
                    <a:pt x="2439713" y="2867263"/>
                    <a:pt x="2459407" y="2882736"/>
                  </a:cubicBezTo>
                  <a:cubicBezTo>
                    <a:pt x="2599605" y="2993863"/>
                    <a:pt x="2740741" y="3104052"/>
                    <a:pt x="2881408" y="3214241"/>
                  </a:cubicBezTo>
                  <a:cubicBezTo>
                    <a:pt x="2925014" y="3248470"/>
                    <a:pt x="2955492" y="3290670"/>
                    <a:pt x="2966746" y="3345999"/>
                  </a:cubicBezTo>
                  <a:cubicBezTo>
                    <a:pt x="2979406" y="3407893"/>
                    <a:pt x="2948459" y="3459471"/>
                    <a:pt x="2887034" y="3471193"/>
                  </a:cubicBezTo>
                  <a:cubicBezTo>
                    <a:pt x="2853274" y="3477757"/>
                    <a:pt x="2818107" y="3477757"/>
                    <a:pt x="2783410" y="3477757"/>
                  </a:cubicBezTo>
                  <a:cubicBezTo>
                    <a:pt x="2399858" y="3479164"/>
                    <a:pt x="2015837" y="3480571"/>
                    <a:pt x="1632285" y="3481509"/>
                  </a:cubicBezTo>
                  <a:cubicBezTo>
                    <a:pt x="1277804" y="3482446"/>
                    <a:pt x="922854" y="3483384"/>
                    <a:pt x="568373" y="3484322"/>
                  </a:cubicBezTo>
                  <a:cubicBezTo>
                    <a:pt x="449744" y="3484791"/>
                    <a:pt x="331115" y="3485260"/>
                    <a:pt x="212485" y="3485729"/>
                  </a:cubicBezTo>
                  <a:cubicBezTo>
                    <a:pt x="198888" y="3485729"/>
                    <a:pt x="184821" y="3486198"/>
                    <a:pt x="172161" y="3489949"/>
                  </a:cubicBezTo>
                  <a:cubicBezTo>
                    <a:pt x="118239" y="3504015"/>
                    <a:pt x="77914" y="3560282"/>
                    <a:pt x="83541" y="3612798"/>
                  </a:cubicBezTo>
                  <a:cubicBezTo>
                    <a:pt x="90105" y="3676567"/>
                    <a:pt x="134650" y="3724394"/>
                    <a:pt x="194668" y="3726269"/>
                  </a:cubicBezTo>
                  <a:cubicBezTo>
                    <a:pt x="254686" y="3728614"/>
                    <a:pt x="314235" y="3726738"/>
                    <a:pt x="374252" y="3727207"/>
                  </a:cubicBezTo>
                  <a:cubicBezTo>
                    <a:pt x="380348" y="3727207"/>
                    <a:pt x="386913" y="3728145"/>
                    <a:pt x="393008" y="3728614"/>
                  </a:cubicBezTo>
                  <a:cubicBezTo>
                    <a:pt x="333459" y="3775034"/>
                    <a:pt x="294541" y="3831301"/>
                    <a:pt x="283288" y="3905385"/>
                  </a:cubicBezTo>
                  <a:cubicBezTo>
                    <a:pt x="272034" y="3980408"/>
                    <a:pt x="292197" y="4046990"/>
                    <a:pt x="340961" y="4103726"/>
                  </a:cubicBezTo>
                  <a:cubicBezTo>
                    <a:pt x="425361" y="4201255"/>
                    <a:pt x="568373" y="4218604"/>
                    <a:pt x="670122" y="4146395"/>
                  </a:cubicBezTo>
                  <a:cubicBezTo>
                    <a:pt x="722638" y="4108884"/>
                    <a:pt x="759211" y="4059181"/>
                    <a:pt x="771402" y="3995412"/>
                  </a:cubicBezTo>
                  <a:cubicBezTo>
                    <a:pt x="793440" y="3884285"/>
                    <a:pt x="752647" y="3796603"/>
                    <a:pt x="661682" y="3730020"/>
                  </a:cubicBezTo>
                  <a:cubicBezTo>
                    <a:pt x="662620" y="3729083"/>
                    <a:pt x="663558" y="3728145"/>
                    <a:pt x="664964" y="3727207"/>
                  </a:cubicBezTo>
                  <a:cubicBezTo>
                    <a:pt x="1371582" y="3725332"/>
                    <a:pt x="2078668" y="3722987"/>
                    <a:pt x="2785285" y="3721111"/>
                  </a:cubicBezTo>
                  <a:cubicBezTo>
                    <a:pt x="2786223" y="3722518"/>
                    <a:pt x="2786692" y="3724394"/>
                    <a:pt x="2787630" y="3725800"/>
                  </a:cubicBezTo>
                  <a:cubicBezTo>
                    <a:pt x="2713545" y="3772689"/>
                    <a:pt x="2668063" y="3838803"/>
                    <a:pt x="2662436" y="3926485"/>
                  </a:cubicBezTo>
                  <a:cubicBezTo>
                    <a:pt x="2656809" y="4014636"/>
                    <a:pt x="2691976" y="4087314"/>
                    <a:pt x="2762309" y="4141706"/>
                  </a:cubicBezTo>
                  <a:cubicBezTo>
                    <a:pt x="2873906" y="4227513"/>
                    <a:pt x="3037548" y="4198911"/>
                    <a:pt x="3117259" y="4080750"/>
                  </a:cubicBezTo>
                  <a:cubicBezTo>
                    <a:pt x="3157115" y="4021670"/>
                    <a:pt x="3169306" y="3956494"/>
                    <a:pt x="3153364" y="3888505"/>
                  </a:cubicBezTo>
                  <a:cubicBezTo>
                    <a:pt x="3129919" y="3788163"/>
                    <a:pt x="3063806" y="3726738"/>
                    <a:pt x="2962526" y="3697667"/>
                  </a:cubicBezTo>
                  <a:cubicBezTo>
                    <a:pt x="2969559" y="3693447"/>
                    <a:pt x="2972841" y="3691102"/>
                    <a:pt x="2976592" y="3689696"/>
                  </a:cubicBezTo>
                  <a:cubicBezTo>
                    <a:pt x="3049739" y="3661094"/>
                    <a:pt x="3109288" y="3614205"/>
                    <a:pt x="3152426" y="3549029"/>
                  </a:cubicBezTo>
                  <a:cubicBezTo>
                    <a:pt x="3173057" y="3518082"/>
                    <a:pt x="3194157" y="3484791"/>
                    <a:pt x="3204004" y="3449624"/>
                  </a:cubicBezTo>
                  <a:cubicBezTo>
                    <a:pt x="3222760" y="3379760"/>
                    <a:pt x="3215257" y="3308957"/>
                    <a:pt x="3190875" y="3240030"/>
                  </a:cubicBezTo>
                  <a:cubicBezTo>
                    <a:pt x="3156646" y="3142501"/>
                    <a:pt x="3090532" y="3069354"/>
                    <a:pt x="3010352" y="3006992"/>
                  </a:cubicBezTo>
                  <a:cubicBezTo>
                    <a:pt x="2918919" y="2935252"/>
                    <a:pt x="2827485" y="2863511"/>
                    <a:pt x="2735583" y="2792240"/>
                  </a:cubicBezTo>
                  <a:cubicBezTo>
                    <a:pt x="2722454" y="2782394"/>
                    <a:pt x="2721985" y="2773954"/>
                    <a:pt x="2727612" y="2759418"/>
                  </a:cubicBezTo>
                  <a:cubicBezTo>
                    <a:pt x="2789036" y="2603747"/>
                    <a:pt x="2849992" y="2448075"/>
                    <a:pt x="2910479" y="2292403"/>
                  </a:cubicBezTo>
                  <a:cubicBezTo>
                    <a:pt x="3099910" y="1807102"/>
                    <a:pt x="3289811" y="1321801"/>
                    <a:pt x="3479242" y="836500"/>
                  </a:cubicBezTo>
                  <a:cubicBezTo>
                    <a:pt x="3540198" y="677546"/>
                    <a:pt x="3601154" y="520937"/>
                    <a:pt x="3662110" y="363859"/>
                  </a:cubicBezTo>
                  <a:cubicBezTo>
                    <a:pt x="3666798" y="352136"/>
                    <a:pt x="3672425" y="346041"/>
                    <a:pt x="3686023" y="344165"/>
                  </a:cubicBezTo>
                  <a:cubicBezTo>
                    <a:pt x="3747916" y="334788"/>
                    <a:pt x="3809341" y="324003"/>
                    <a:pt x="3870766" y="313219"/>
                  </a:cubicBezTo>
                  <a:cubicBezTo>
                    <a:pt x="4002993" y="290712"/>
                    <a:pt x="4134751" y="267736"/>
                    <a:pt x="4266978" y="245698"/>
                  </a:cubicBezTo>
                  <a:cubicBezTo>
                    <a:pt x="4318556" y="237258"/>
                    <a:pt x="4360756" y="198809"/>
                    <a:pt x="4371540" y="148169"/>
                  </a:cubicBezTo>
                  <a:cubicBezTo>
                    <a:pt x="4372947" y="142074"/>
                    <a:pt x="4374823" y="136447"/>
                    <a:pt x="4376698" y="130351"/>
                  </a:cubicBezTo>
                  <a:cubicBezTo>
                    <a:pt x="4376698" y="124725"/>
                    <a:pt x="4376698" y="119098"/>
                    <a:pt x="4376698" y="113471"/>
                  </a:cubicBezTo>
                  <a:cubicBezTo>
                    <a:pt x="4375760" y="111127"/>
                    <a:pt x="4373416" y="108782"/>
                    <a:pt x="4372947" y="105969"/>
                  </a:cubicBezTo>
                  <a:close/>
                  <a:moveTo>
                    <a:pt x="626046" y="1260377"/>
                  </a:moveTo>
                  <a:cubicBezTo>
                    <a:pt x="626046" y="1245841"/>
                    <a:pt x="630266" y="1240683"/>
                    <a:pt x="645740" y="1240683"/>
                  </a:cubicBezTo>
                  <a:cubicBezTo>
                    <a:pt x="749833" y="1238808"/>
                    <a:pt x="853927" y="1236463"/>
                    <a:pt x="958489" y="1234119"/>
                  </a:cubicBezTo>
                  <a:cubicBezTo>
                    <a:pt x="985216" y="1233650"/>
                    <a:pt x="1011943" y="1232243"/>
                    <a:pt x="1038670" y="1230836"/>
                  </a:cubicBezTo>
                  <a:cubicBezTo>
                    <a:pt x="1048516" y="1230367"/>
                    <a:pt x="1052736" y="1234119"/>
                    <a:pt x="1052736" y="1244434"/>
                  </a:cubicBezTo>
                  <a:cubicBezTo>
                    <a:pt x="1052736" y="1369159"/>
                    <a:pt x="1052268" y="1493884"/>
                    <a:pt x="1052736" y="1618608"/>
                  </a:cubicBezTo>
                  <a:cubicBezTo>
                    <a:pt x="1052736" y="1633144"/>
                    <a:pt x="1044296" y="1633613"/>
                    <a:pt x="1033981" y="1633613"/>
                  </a:cubicBezTo>
                  <a:cubicBezTo>
                    <a:pt x="968805" y="1633613"/>
                    <a:pt x="904098" y="1633613"/>
                    <a:pt x="838923" y="1633613"/>
                  </a:cubicBezTo>
                  <a:cubicBezTo>
                    <a:pt x="774685" y="1633613"/>
                    <a:pt x="709978" y="1633144"/>
                    <a:pt x="645740" y="1634082"/>
                  </a:cubicBezTo>
                  <a:cubicBezTo>
                    <a:pt x="630735" y="1634082"/>
                    <a:pt x="626046" y="1629393"/>
                    <a:pt x="626046" y="1614389"/>
                  </a:cubicBezTo>
                  <a:cubicBezTo>
                    <a:pt x="626515" y="1496697"/>
                    <a:pt x="626515" y="1378537"/>
                    <a:pt x="626046" y="1260377"/>
                  </a:cubicBezTo>
                  <a:close/>
                  <a:moveTo>
                    <a:pt x="287039" y="2094532"/>
                  </a:moveTo>
                  <a:cubicBezTo>
                    <a:pt x="274848" y="1991845"/>
                    <a:pt x="262188" y="1889158"/>
                    <a:pt x="249997" y="1786940"/>
                  </a:cubicBezTo>
                  <a:cubicBezTo>
                    <a:pt x="247183" y="1763964"/>
                    <a:pt x="245308" y="1740989"/>
                    <a:pt x="242494" y="1716606"/>
                  </a:cubicBezTo>
                  <a:cubicBezTo>
                    <a:pt x="250934" y="1715669"/>
                    <a:pt x="257499" y="1714731"/>
                    <a:pt x="264532" y="1714731"/>
                  </a:cubicBezTo>
                  <a:cubicBezTo>
                    <a:pt x="350808" y="1714731"/>
                    <a:pt x="436615" y="1714731"/>
                    <a:pt x="522891" y="1714731"/>
                  </a:cubicBezTo>
                  <a:cubicBezTo>
                    <a:pt x="544928" y="1714731"/>
                    <a:pt x="545397" y="1715669"/>
                    <a:pt x="545397" y="1738175"/>
                  </a:cubicBezTo>
                  <a:cubicBezTo>
                    <a:pt x="545397" y="1855398"/>
                    <a:pt x="545397" y="1973089"/>
                    <a:pt x="545397" y="2090312"/>
                  </a:cubicBezTo>
                  <a:cubicBezTo>
                    <a:pt x="545397" y="2112819"/>
                    <a:pt x="545397" y="2112819"/>
                    <a:pt x="522422" y="2112819"/>
                  </a:cubicBezTo>
                  <a:cubicBezTo>
                    <a:pt x="450682" y="2112819"/>
                    <a:pt x="378941" y="2112350"/>
                    <a:pt x="307201" y="2113288"/>
                  </a:cubicBezTo>
                  <a:cubicBezTo>
                    <a:pt x="292666" y="2113288"/>
                    <a:pt x="288446" y="2107192"/>
                    <a:pt x="287039" y="2094532"/>
                  </a:cubicBezTo>
                  <a:close/>
                  <a:moveTo>
                    <a:pt x="545397" y="2465424"/>
                  </a:moveTo>
                  <a:cubicBezTo>
                    <a:pt x="545397" y="2479491"/>
                    <a:pt x="540240" y="2482773"/>
                    <a:pt x="526642" y="2481366"/>
                  </a:cubicBezTo>
                  <a:cubicBezTo>
                    <a:pt x="473657" y="2476677"/>
                    <a:pt x="420204" y="2472457"/>
                    <a:pt x="367219" y="2468237"/>
                  </a:cubicBezTo>
                  <a:cubicBezTo>
                    <a:pt x="366281" y="2468237"/>
                    <a:pt x="364875" y="2468237"/>
                    <a:pt x="363937" y="2468237"/>
                  </a:cubicBezTo>
                  <a:cubicBezTo>
                    <a:pt x="333459" y="2466831"/>
                    <a:pt x="332052" y="2464955"/>
                    <a:pt x="328301" y="2434477"/>
                  </a:cubicBezTo>
                  <a:cubicBezTo>
                    <a:pt x="319392" y="2359455"/>
                    <a:pt x="310483" y="2284432"/>
                    <a:pt x="301575" y="2209879"/>
                  </a:cubicBezTo>
                  <a:cubicBezTo>
                    <a:pt x="301106" y="2206128"/>
                    <a:pt x="301575" y="2201908"/>
                    <a:pt x="301575" y="2195812"/>
                  </a:cubicBezTo>
                  <a:cubicBezTo>
                    <a:pt x="330646" y="2195812"/>
                    <a:pt x="357372" y="2195812"/>
                    <a:pt x="384099" y="2195812"/>
                  </a:cubicBezTo>
                  <a:cubicBezTo>
                    <a:pt x="431926" y="2195812"/>
                    <a:pt x="479753" y="2196281"/>
                    <a:pt x="527580" y="2195343"/>
                  </a:cubicBezTo>
                  <a:cubicBezTo>
                    <a:pt x="540708" y="2195343"/>
                    <a:pt x="545866" y="2199094"/>
                    <a:pt x="545866" y="2212692"/>
                  </a:cubicBezTo>
                  <a:cubicBezTo>
                    <a:pt x="545397" y="2297092"/>
                    <a:pt x="545397" y="2381024"/>
                    <a:pt x="545397" y="2465424"/>
                  </a:cubicBezTo>
                  <a:close/>
                  <a:moveTo>
                    <a:pt x="545397" y="1439961"/>
                  </a:moveTo>
                  <a:cubicBezTo>
                    <a:pt x="545397" y="1497635"/>
                    <a:pt x="544928" y="1555308"/>
                    <a:pt x="545866" y="1612513"/>
                  </a:cubicBezTo>
                  <a:cubicBezTo>
                    <a:pt x="545866" y="1628455"/>
                    <a:pt x="541177" y="1634082"/>
                    <a:pt x="524297" y="1634082"/>
                  </a:cubicBezTo>
                  <a:cubicBezTo>
                    <a:pt x="433802" y="1633144"/>
                    <a:pt x="342837" y="1633144"/>
                    <a:pt x="252341" y="1634082"/>
                  </a:cubicBezTo>
                  <a:cubicBezTo>
                    <a:pt x="234523" y="1634082"/>
                    <a:pt x="230303" y="1627048"/>
                    <a:pt x="228428" y="1611575"/>
                  </a:cubicBezTo>
                  <a:cubicBezTo>
                    <a:pt x="221394" y="1547806"/>
                    <a:pt x="212954" y="1484037"/>
                    <a:pt x="205452" y="1420737"/>
                  </a:cubicBezTo>
                  <a:cubicBezTo>
                    <a:pt x="199356" y="1371503"/>
                    <a:pt x="193261" y="1322739"/>
                    <a:pt x="188103" y="1273505"/>
                  </a:cubicBezTo>
                  <a:cubicBezTo>
                    <a:pt x="185759" y="1251936"/>
                    <a:pt x="186228" y="1251936"/>
                    <a:pt x="208265" y="1251468"/>
                  </a:cubicBezTo>
                  <a:cubicBezTo>
                    <a:pt x="313766" y="1249123"/>
                    <a:pt x="418797" y="1247248"/>
                    <a:pt x="524297" y="1243965"/>
                  </a:cubicBezTo>
                  <a:cubicBezTo>
                    <a:pt x="541177" y="1243496"/>
                    <a:pt x="545866" y="1249123"/>
                    <a:pt x="545397" y="1265065"/>
                  </a:cubicBezTo>
                  <a:cubicBezTo>
                    <a:pt x="544928" y="1323677"/>
                    <a:pt x="545397" y="1381819"/>
                    <a:pt x="545397" y="1439961"/>
                  </a:cubicBezTo>
                  <a:close/>
                  <a:moveTo>
                    <a:pt x="1052736" y="2504811"/>
                  </a:moveTo>
                  <a:cubicBezTo>
                    <a:pt x="1052736" y="2519815"/>
                    <a:pt x="1048047" y="2522160"/>
                    <a:pt x="1033512" y="2520753"/>
                  </a:cubicBezTo>
                  <a:cubicBezTo>
                    <a:pt x="983341" y="2516064"/>
                    <a:pt x="932701" y="2513251"/>
                    <a:pt x="882060" y="2509499"/>
                  </a:cubicBezTo>
                  <a:cubicBezTo>
                    <a:pt x="817822" y="2504342"/>
                    <a:pt x="754053" y="2498715"/>
                    <a:pt x="690284" y="2493088"/>
                  </a:cubicBezTo>
                  <a:cubicBezTo>
                    <a:pt x="675749" y="2491682"/>
                    <a:pt x="660744" y="2488868"/>
                    <a:pt x="646209" y="2489806"/>
                  </a:cubicBezTo>
                  <a:cubicBezTo>
                    <a:pt x="627922" y="2490744"/>
                    <a:pt x="626046" y="2481835"/>
                    <a:pt x="626046" y="2466831"/>
                  </a:cubicBezTo>
                  <a:cubicBezTo>
                    <a:pt x="626515" y="2390870"/>
                    <a:pt x="626046" y="2315379"/>
                    <a:pt x="626046" y="2239419"/>
                  </a:cubicBezTo>
                  <a:cubicBezTo>
                    <a:pt x="626046" y="2230510"/>
                    <a:pt x="626515" y="2221132"/>
                    <a:pt x="626046" y="2212223"/>
                  </a:cubicBezTo>
                  <a:cubicBezTo>
                    <a:pt x="625578" y="2200032"/>
                    <a:pt x="630266" y="2195343"/>
                    <a:pt x="642927" y="2195343"/>
                  </a:cubicBezTo>
                  <a:cubicBezTo>
                    <a:pt x="708571" y="2195812"/>
                    <a:pt x="774216" y="2195812"/>
                    <a:pt x="839391" y="2195812"/>
                  </a:cubicBezTo>
                  <a:cubicBezTo>
                    <a:pt x="904567" y="2195812"/>
                    <a:pt x="969274" y="2196281"/>
                    <a:pt x="1034450" y="2195343"/>
                  </a:cubicBezTo>
                  <a:cubicBezTo>
                    <a:pt x="1047579" y="2195343"/>
                    <a:pt x="1052268" y="2198625"/>
                    <a:pt x="1052268" y="2212223"/>
                  </a:cubicBezTo>
                  <a:cubicBezTo>
                    <a:pt x="1052268" y="2309752"/>
                    <a:pt x="1052268" y="2407282"/>
                    <a:pt x="1052736" y="2504811"/>
                  </a:cubicBezTo>
                  <a:close/>
                  <a:moveTo>
                    <a:pt x="1052736" y="2095470"/>
                  </a:moveTo>
                  <a:cubicBezTo>
                    <a:pt x="1052736" y="2109068"/>
                    <a:pt x="1048516" y="2113288"/>
                    <a:pt x="1035387" y="2112819"/>
                  </a:cubicBezTo>
                  <a:cubicBezTo>
                    <a:pt x="970212" y="2112350"/>
                    <a:pt x="905505" y="2112350"/>
                    <a:pt x="840329" y="2112350"/>
                  </a:cubicBezTo>
                  <a:cubicBezTo>
                    <a:pt x="776091" y="2112350"/>
                    <a:pt x="711384" y="2111881"/>
                    <a:pt x="647147" y="2112819"/>
                  </a:cubicBezTo>
                  <a:cubicBezTo>
                    <a:pt x="632142" y="2112819"/>
                    <a:pt x="626046" y="2109068"/>
                    <a:pt x="626046" y="2093125"/>
                  </a:cubicBezTo>
                  <a:cubicBezTo>
                    <a:pt x="626515" y="1973558"/>
                    <a:pt x="626515" y="1853522"/>
                    <a:pt x="626046" y="1733955"/>
                  </a:cubicBezTo>
                  <a:cubicBezTo>
                    <a:pt x="626046" y="1718951"/>
                    <a:pt x="631204" y="1714262"/>
                    <a:pt x="645740" y="1714262"/>
                  </a:cubicBezTo>
                  <a:cubicBezTo>
                    <a:pt x="775153" y="1714731"/>
                    <a:pt x="904567" y="1714731"/>
                    <a:pt x="1033981" y="1714262"/>
                  </a:cubicBezTo>
                  <a:cubicBezTo>
                    <a:pt x="1047579" y="1714262"/>
                    <a:pt x="1052736" y="1718013"/>
                    <a:pt x="1052736" y="1733018"/>
                  </a:cubicBezTo>
                  <a:cubicBezTo>
                    <a:pt x="1052268" y="1853991"/>
                    <a:pt x="1052268" y="1974965"/>
                    <a:pt x="1052736" y="2095470"/>
                  </a:cubicBezTo>
                  <a:close/>
                  <a:moveTo>
                    <a:pt x="1135261" y="1246779"/>
                  </a:moveTo>
                  <a:cubicBezTo>
                    <a:pt x="1135261" y="1231305"/>
                    <a:pt x="1140419" y="1227554"/>
                    <a:pt x="1154954" y="1227554"/>
                  </a:cubicBezTo>
                  <a:cubicBezTo>
                    <a:pt x="1224350" y="1227085"/>
                    <a:pt x="1294215" y="1225679"/>
                    <a:pt x="1363610" y="1223803"/>
                  </a:cubicBezTo>
                  <a:cubicBezTo>
                    <a:pt x="1419877" y="1222396"/>
                    <a:pt x="1476144" y="1220052"/>
                    <a:pt x="1532880" y="1217708"/>
                  </a:cubicBezTo>
                  <a:cubicBezTo>
                    <a:pt x="1559607" y="1216770"/>
                    <a:pt x="1559607" y="1216770"/>
                    <a:pt x="1559607" y="1242559"/>
                  </a:cubicBezTo>
                  <a:cubicBezTo>
                    <a:pt x="1559607" y="1366346"/>
                    <a:pt x="1559138" y="1490133"/>
                    <a:pt x="1560076" y="1613920"/>
                  </a:cubicBezTo>
                  <a:cubicBezTo>
                    <a:pt x="1560076" y="1629862"/>
                    <a:pt x="1555387" y="1634551"/>
                    <a:pt x="1539913" y="1634082"/>
                  </a:cubicBezTo>
                  <a:cubicBezTo>
                    <a:pt x="1476144" y="1633144"/>
                    <a:pt x="1412375" y="1633613"/>
                    <a:pt x="1348137" y="1633613"/>
                  </a:cubicBezTo>
                  <a:cubicBezTo>
                    <a:pt x="1283899" y="1633613"/>
                    <a:pt x="1219192" y="1633144"/>
                    <a:pt x="1154954" y="1634082"/>
                  </a:cubicBezTo>
                  <a:cubicBezTo>
                    <a:pt x="1139950" y="1634082"/>
                    <a:pt x="1135730" y="1629393"/>
                    <a:pt x="1135730" y="1614389"/>
                  </a:cubicBezTo>
                  <a:cubicBezTo>
                    <a:pt x="1135730" y="1492008"/>
                    <a:pt x="1135730" y="1369159"/>
                    <a:pt x="1135261" y="1246779"/>
                  </a:cubicBezTo>
                  <a:close/>
                  <a:moveTo>
                    <a:pt x="1558200" y="2562015"/>
                  </a:moveTo>
                  <a:cubicBezTo>
                    <a:pt x="1529598" y="2560140"/>
                    <a:pt x="1501933" y="2558733"/>
                    <a:pt x="1474269" y="2556858"/>
                  </a:cubicBezTo>
                  <a:cubicBezTo>
                    <a:pt x="1438633" y="2554044"/>
                    <a:pt x="1402997" y="2550762"/>
                    <a:pt x="1367362" y="2547949"/>
                  </a:cubicBezTo>
                  <a:cubicBezTo>
                    <a:pt x="1293746" y="2541853"/>
                    <a:pt x="1220130" y="2536226"/>
                    <a:pt x="1146514" y="2530600"/>
                  </a:cubicBezTo>
                  <a:cubicBezTo>
                    <a:pt x="1135730" y="2529662"/>
                    <a:pt x="1135261" y="2523566"/>
                    <a:pt x="1135261" y="2515595"/>
                  </a:cubicBezTo>
                  <a:cubicBezTo>
                    <a:pt x="1135261" y="2479022"/>
                    <a:pt x="1135261" y="2442448"/>
                    <a:pt x="1135261" y="2406344"/>
                  </a:cubicBezTo>
                  <a:cubicBezTo>
                    <a:pt x="1135261" y="2342106"/>
                    <a:pt x="1135261" y="2277399"/>
                    <a:pt x="1135261" y="2213161"/>
                  </a:cubicBezTo>
                  <a:cubicBezTo>
                    <a:pt x="1135261" y="2203314"/>
                    <a:pt x="1135261" y="2195812"/>
                    <a:pt x="1149328" y="2195812"/>
                  </a:cubicBezTo>
                  <a:cubicBezTo>
                    <a:pt x="1282493" y="2196281"/>
                    <a:pt x="1416126" y="2196281"/>
                    <a:pt x="1549291" y="2196281"/>
                  </a:cubicBezTo>
                  <a:cubicBezTo>
                    <a:pt x="1551635" y="2196281"/>
                    <a:pt x="1553980" y="2196750"/>
                    <a:pt x="1558200" y="2197219"/>
                  </a:cubicBezTo>
                  <a:cubicBezTo>
                    <a:pt x="1558200" y="2318661"/>
                    <a:pt x="1558200" y="2439166"/>
                    <a:pt x="1558200" y="2562015"/>
                  </a:cubicBezTo>
                  <a:close/>
                  <a:moveTo>
                    <a:pt x="1540382" y="2113288"/>
                  </a:moveTo>
                  <a:cubicBezTo>
                    <a:pt x="1411437" y="2112819"/>
                    <a:pt x="1282493" y="2112819"/>
                    <a:pt x="1154017" y="2113288"/>
                  </a:cubicBezTo>
                  <a:cubicBezTo>
                    <a:pt x="1139950" y="2113288"/>
                    <a:pt x="1135261" y="2110005"/>
                    <a:pt x="1135261" y="2095470"/>
                  </a:cubicBezTo>
                  <a:cubicBezTo>
                    <a:pt x="1135730" y="1974496"/>
                    <a:pt x="1135730" y="1853522"/>
                    <a:pt x="1135261" y="1733018"/>
                  </a:cubicBezTo>
                  <a:cubicBezTo>
                    <a:pt x="1135261" y="1719420"/>
                    <a:pt x="1139950" y="1715200"/>
                    <a:pt x="1152610" y="1715200"/>
                  </a:cubicBezTo>
                  <a:cubicBezTo>
                    <a:pt x="1282493" y="1715200"/>
                    <a:pt x="1412844" y="1715200"/>
                    <a:pt x="1542727" y="1715200"/>
                  </a:cubicBezTo>
                  <a:cubicBezTo>
                    <a:pt x="1547884" y="1715200"/>
                    <a:pt x="1552573" y="1716606"/>
                    <a:pt x="1559138" y="1717544"/>
                  </a:cubicBezTo>
                  <a:cubicBezTo>
                    <a:pt x="1559138" y="1724109"/>
                    <a:pt x="1559138" y="1729735"/>
                    <a:pt x="1559138" y="1735362"/>
                  </a:cubicBezTo>
                  <a:cubicBezTo>
                    <a:pt x="1559138" y="1854929"/>
                    <a:pt x="1558669" y="1974965"/>
                    <a:pt x="1559607" y="2094532"/>
                  </a:cubicBezTo>
                  <a:cubicBezTo>
                    <a:pt x="1559607" y="2109068"/>
                    <a:pt x="1555387" y="2113288"/>
                    <a:pt x="1540382" y="2113288"/>
                  </a:cubicBezTo>
                  <a:close/>
                  <a:moveTo>
                    <a:pt x="1641662" y="1733487"/>
                  </a:moveTo>
                  <a:cubicBezTo>
                    <a:pt x="1641662" y="1718951"/>
                    <a:pt x="1646820" y="1714731"/>
                    <a:pt x="1660418" y="1714731"/>
                  </a:cubicBezTo>
                  <a:cubicBezTo>
                    <a:pt x="1790300" y="1715200"/>
                    <a:pt x="1920652" y="1715200"/>
                    <a:pt x="2050534" y="1714731"/>
                  </a:cubicBezTo>
                  <a:cubicBezTo>
                    <a:pt x="2064601" y="1714731"/>
                    <a:pt x="2068821" y="1720358"/>
                    <a:pt x="2068821" y="1733955"/>
                  </a:cubicBezTo>
                  <a:cubicBezTo>
                    <a:pt x="2068352" y="1854460"/>
                    <a:pt x="2068352" y="1974496"/>
                    <a:pt x="2068821" y="2095001"/>
                  </a:cubicBezTo>
                  <a:cubicBezTo>
                    <a:pt x="2068821" y="2109536"/>
                    <a:pt x="2064132" y="2113288"/>
                    <a:pt x="2050066" y="2113288"/>
                  </a:cubicBezTo>
                  <a:cubicBezTo>
                    <a:pt x="1984890" y="2112819"/>
                    <a:pt x="1920183" y="2112819"/>
                    <a:pt x="1855007" y="2112819"/>
                  </a:cubicBezTo>
                  <a:cubicBezTo>
                    <a:pt x="1790769" y="2112819"/>
                    <a:pt x="1726063" y="2112350"/>
                    <a:pt x="1661825" y="2113288"/>
                  </a:cubicBezTo>
                  <a:cubicBezTo>
                    <a:pt x="1647758" y="2113288"/>
                    <a:pt x="1641662" y="2110474"/>
                    <a:pt x="1641662" y="2094532"/>
                  </a:cubicBezTo>
                  <a:cubicBezTo>
                    <a:pt x="1642131" y="1974027"/>
                    <a:pt x="1642131" y="1853522"/>
                    <a:pt x="1641662" y="1733487"/>
                  </a:cubicBezTo>
                  <a:close/>
                  <a:moveTo>
                    <a:pt x="2049128" y="2602340"/>
                  </a:moveTo>
                  <a:cubicBezTo>
                    <a:pt x="1997550" y="2597651"/>
                    <a:pt x="1945972" y="2593431"/>
                    <a:pt x="1894394" y="2589211"/>
                  </a:cubicBezTo>
                  <a:cubicBezTo>
                    <a:pt x="1847505" y="2585460"/>
                    <a:pt x="1800147" y="2581709"/>
                    <a:pt x="1753258" y="2577958"/>
                  </a:cubicBezTo>
                  <a:cubicBezTo>
                    <a:pt x="1720436" y="2575613"/>
                    <a:pt x="1687614" y="2572800"/>
                    <a:pt x="1654791" y="2570924"/>
                  </a:cubicBezTo>
                  <a:cubicBezTo>
                    <a:pt x="1641193" y="2569986"/>
                    <a:pt x="1642131" y="2561077"/>
                    <a:pt x="1642131" y="2551700"/>
                  </a:cubicBezTo>
                  <a:cubicBezTo>
                    <a:pt x="1642131" y="2484648"/>
                    <a:pt x="1642131" y="2417128"/>
                    <a:pt x="1642131" y="2350077"/>
                  </a:cubicBezTo>
                  <a:cubicBezTo>
                    <a:pt x="1642131" y="2305064"/>
                    <a:pt x="1642600" y="2260050"/>
                    <a:pt x="1641662" y="2215037"/>
                  </a:cubicBezTo>
                  <a:cubicBezTo>
                    <a:pt x="1641193" y="2200501"/>
                    <a:pt x="1645413" y="2195343"/>
                    <a:pt x="1660887" y="2195343"/>
                  </a:cubicBezTo>
                  <a:cubicBezTo>
                    <a:pt x="1726063" y="2196281"/>
                    <a:pt x="1790769" y="2195812"/>
                    <a:pt x="1855945" y="2195812"/>
                  </a:cubicBezTo>
                  <a:cubicBezTo>
                    <a:pt x="1920183" y="2195812"/>
                    <a:pt x="1984890" y="2196281"/>
                    <a:pt x="2049128" y="2195343"/>
                  </a:cubicBezTo>
                  <a:cubicBezTo>
                    <a:pt x="2063663" y="2195343"/>
                    <a:pt x="2068821" y="2198625"/>
                    <a:pt x="2068821" y="2214099"/>
                  </a:cubicBezTo>
                  <a:cubicBezTo>
                    <a:pt x="2068352" y="2337417"/>
                    <a:pt x="2068352" y="2460266"/>
                    <a:pt x="2068821" y="2583584"/>
                  </a:cubicBezTo>
                  <a:cubicBezTo>
                    <a:pt x="2068821" y="2599058"/>
                    <a:pt x="2064132" y="2603747"/>
                    <a:pt x="2049128" y="2602340"/>
                  </a:cubicBezTo>
                  <a:close/>
                  <a:moveTo>
                    <a:pt x="2048659" y="1634082"/>
                  </a:moveTo>
                  <a:cubicBezTo>
                    <a:pt x="1919714" y="1633613"/>
                    <a:pt x="1791238" y="1633613"/>
                    <a:pt x="1662293" y="1634082"/>
                  </a:cubicBezTo>
                  <a:cubicBezTo>
                    <a:pt x="1646351" y="1634082"/>
                    <a:pt x="1642131" y="1628924"/>
                    <a:pt x="1642131" y="1613451"/>
                  </a:cubicBezTo>
                  <a:cubicBezTo>
                    <a:pt x="1642600" y="1487319"/>
                    <a:pt x="1642600" y="1361657"/>
                    <a:pt x="1642131" y="1235525"/>
                  </a:cubicBezTo>
                  <a:cubicBezTo>
                    <a:pt x="1642131" y="1219114"/>
                    <a:pt x="1648696" y="1214894"/>
                    <a:pt x="1662762" y="1214894"/>
                  </a:cubicBezTo>
                  <a:cubicBezTo>
                    <a:pt x="1708245" y="1213956"/>
                    <a:pt x="1753727" y="1212550"/>
                    <a:pt x="1799209" y="1211612"/>
                  </a:cubicBezTo>
                  <a:cubicBezTo>
                    <a:pt x="1884547" y="1209736"/>
                    <a:pt x="1969885" y="1208330"/>
                    <a:pt x="2055692" y="1205985"/>
                  </a:cubicBezTo>
                  <a:cubicBezTo>
                    <a:pt x="2068821" y="1205516"/>
                    <a:pt x="2068821" y="1213019"/>
                    <a:pt x="2068821" y="1222396"/>
                  </a:cubicBezTo>
                  <a:cubicBezTo>
                    <a:pt x="2068821" y="1288510"/>
                    <a:pt x="2068821" y="1354623"/>
                    <a:pt x="2068821" y="1420737"/>
                  </a:cubicBezTo>
                  <a:cubicBezTo>
                    <a:pt x="2068821" y="1484975"/>
                    <a:pt x="2068352" y="1549682"/>
                    <a:pt x="2069290" y="1613920"/>
                  </a:cubicBezTo>
                  <a:cubicBezTo>
                    <a:pt x="2069290" y="1629393"/>
                    <a:pt x="2064132" y="1634082"/>
                    <a:pt x="2048659" y="1634082"/>
                  </a:cubicBezTo>
                  <a:close/>
                  <a:moveTo>
                    <a:pt x="2575691" y="2092187"/>
                  </a:moveTo>
                  <a:cubicBezTo>
                    <a:pt x="2575691" y="2108599"/>
                    <a:pt x="2571471" y="2113288"/>
                    <a:pt x="2555060" y="2113288"/>
                  </a:cubicBezTo>
                  <a:cubicBezTo>
                    <a:pt x="2427522" y="2112819"/>
                    <a:pt x="2299515" y="2112819"/>
                    <a:pt x="2171977" y="2112819"/>
                  </a:cubicBezTo>
                  <a:cubicBezTo>
                    <a:pt x="2166350" y="2112819"/>
                    <a:pt x="2160724" y="2112819"/>
                    <a:pt x="2153690" y="2112819"/>
                  </a:cubicBezTo>
                  <a:cubicBezTo>
                    <a:pt x="2153690" y="1980592"/>
                    <a:pt x="2153690" y="1849771"/>
                    <a:pt x="2153690" y="1717075"/>
                  </a:cubicBezTo>
                  <a:cubicBezTo>
                    <a:pt x="2293420" y="1717075"/>
                    <a:pt x="2433618" y="1717075"/>
                    <a:pt x="2575691" y="1717075"/>
                  </a:cubicBezTo>
                  <a:cubicBezTo>
                    <a:pt x="2575691" y="1723640"/>
                    <a:pt x="2575691" y="1729267"/>
                    <a:pt x="2575691" y="1734893"/>
                  </a:cubicBezTo>
                  <a:cubicBezTo>
                    <a:pt x="2575223" y="1853991"/>
                    <a:pt x="2574753" y="1973089"/>
                    <a:pt x="2575691" y="2092187"/>
                  </a:cubicBezTo>
                  <a:close/>
                  <a:moveTo>
                    <a:pt x="2151815" y="1215363"/>
                  </a:moveTo>
                  <a:cubicBezTo>
                    <a:pt x="2151815" y="1212550"/>
                    <a:pt x="2152284" y="1209736"/>
                    <a:pt x="2152753" y="1204110"/>
                  </a:cubicBezTo>
                  <a:cubicBezTo>
                    <a:pt x="2196359" y="1202703"/>
                    <a:pt x="2239028" y="1201296"/>
                    <a:pt x="2281697" y="1200359"/>
                  </a:cubicBezTo>
                  <a:cubicBezTo>
                    <a:pt x="2372662" y="1198014"/>
                    <a:pt x="2463627" y="1196139"/>
                    <a:pt x="2555060" y="1193325"/>
                  </a:cubicBezTo>
                  <a:cubicBezTo>
                    <a:pt x="2571471" y="1192856"/>
                    <a:pt x="2576160" y="1197545"/>
                    <a:pt x="2576160" y="1213956"/>
                  </a:cubicBezTo>
                  <a:cubicBezTo>
                    <a:pt x="2575691" y="1347121"/>
                    <a:pt x="2575691" y="1480755"/>
                    <a:pt x="2576160" y="1613920"/>
                  </a:cubicBezTo>
                  <a:cubicBezTo>
                    <a:pt x="2576160" y="1629393"/>
                    <a:pt x="2571940" y="1634551"/>
                    <a:pt x="2555998" y="1634551"/>
                  </a:cubicBezTo>
                  <a:cubicBezTo>
                    <a:pt x="2427991" y="1634082"/>
                    <a:pt x="2299515" y="1634082"/>
                    <a:pt x="2171508" y="1634082"/>
                  </a:cubicBezTo>
                  <a:cubicBezTo>
                    <a:pt x="2160724" y="1634082"/>
                    <a:pt x="2151815" y="1635020"/>
                    <a:pt x="2151815" y="1618608"/>
                  </a:cubicBezTo>
                  <a:cubicBezTo>
                    <a:pt x="2151815" y="1484037"/>
                    <a:pt x="2151815" y="1349466"/>
                    <a:pt x="2151815" y="1215363"/>
                  </a:cubicBezTo>
                  <a:close/>
                  <a:moveTo>
                    <a:pt x="2575223" y="2425099"/>
                  </a:moveTo>
                  <a:cubicBezTo>
                    <a:pt x="2575223" y="2432133"/>
                    <a:pt x="2574285" y="2440104"/>
                    <a:pt x="2571940" y="2446668"/>
                  </a:cubicBezTo>
                  <a:cubicBezTo>
                    <a:pt x="2548027" y="2508562"/>
                    <a:pt x="2524113" y="2570455"/>
                    <a:pt x="2499731" y="2632818"/>
                  </a:cubicBezTo>
                  <a:cubicBezTo>
                    <a:pt x="2498324" y="2636100"/>
                    <a:pt x="2496449" y="2638913"/>
                    <a:pt x="2496918" y="2638444"/>
                  </a:cubicBezTo>
                  <a:cubicBezTo>
                    <a:pt x="2429867" y="2632818"/>
                    <a:pt x="2365160" y="2627660"/>
                    <a:pt x="2300453" y="2622502"/>
                  </a:cubicBezTo>
                  <a:cubicBezTo>
                    <a:pt x="2256377" y="2618751"/>
                    <a:pt x="2212302" y="2615469"/>
                    <a:pt x="2167757" y="2612187"/>
                  </a:cubicBezTo>
                  <a:cubicBezTo>
                    <a:pt x="2156973" y="2611249"/>
                    <a:pt x="2151815" y="2607966"/>
                    <a:pt x="2151815" y="2595775"/>
                  </a:cubicBezTo>
                  <a:cubicBezTo>
                    <a:pt x="2152284" y="2466831"/>
                    <a:pt x="2152284" y="2338355"/>
                    <a:pt x="2152284" y="2209410"/>
                  </a:cubicBezTo>
                  <a:cubicBezTo>
                    <a:pt x="2152284" y="2205659"/>
                    <a:pt x="2152753" y="2201908"/>
                    <a:pt x="2153221" y="2196750"/>
                  </a:cubicBezTo>
                  <a:cubicBezTo>
                    <a:pt x="2160255" y="2196281"/>
                    <a:pt x="2166350" y="2195812"/>
                    <a:pt x="2172446" y="2195812"/>
                  </a:cubicBezTo>
                  <a:cubicBezTo>
                    <a:pt x="2299984" y="2195812"/>
                    <a:pt x="2427522" y="2196281"/>
                    <a:pt x="2555529" y="2195343"/>
                  </a:cubicBezTo>
                  <a:cubicBezTo>
                    <a:pt x="2572409" y="2195343"/>
                    <a:pt x="2576160" y="2200501"/>
                    <a:pt x="2576160" y="2216443"/>
                  </a:cubicBezTo>
                  <a:cubicBezTo>
                    <a:pt x="2574753" y="2285839"/>
                    <a:pt x="2575223" y="2355704"/>
                    <a:pt x="2575223" y="2425099"/>
                  </a:cubicBezTo>
                  <a:close/>
                  <a:moveTo>
                    <a:pt x="679500" y="3940083"/>
                  </a:moveTo>
                  <a:cubicBezTo>
                    <a:pt x="679969" y="4021670"/>
                    <a:pt x="611980" y="4090128"/>
                    <a:pt x="529455" y="4090597"/>
                  </a:cubicBezTo>
                  <a:cubicBezTo>
                    <a:pt x="446462" y="4090597"/>
                    <a:pt x="379410" y="4024483"/>
                    <a:pt x="379410" y="3941490"/>
                  </a:cubicBezTo>
                  <a:cubicBezTo>
                    <a:pt x="378472" y="3865530"/>
                    <a:pt x="436615" y="3792852"/>
                    <a:pt x="528517" y="3790976"/>
                  </a:cubicBezTo>
                  <a:cubicBezTo>
                    <a:pt x="610104" y="3788632"/>
                    <a:pt x="679031" y="3858027"/>
                    <a:pt x="679500" y="3940083"/>
                  </a:cubicBezTo>
                  <a:close/>
                  <a:moveTo>
                    <a:pt x="3060992" y="3941021"/>
                  </a:moveTo>
                  <a:cubicBezTo>
                    <a:pt x="3060992" y="4023077"/>
                    <a:pt x="2993003" y="4090597"/>
                    <a:pt x="2910010" y="4090128"/>
                  </a:cubicBezTo>
                  <a:cubicBezTo>
                    <a:pt x="2827017" y="4090128"/>
                    <a:pt x="2760434" y="4023077"/>
                    <a:pt x="2760434" y="3940083"/>
                  </a:cubicBezTo>
                  <a:cubicBezTo>
                    <a:pt x="2761372" y="3859903"/>
                    <a:pt x="2822328" y="3791914"/>
                    <a:pt x="2910948" y="3790507"/>
                  </a:cubicBezTo>
                  <a:cubicBezTo>
                    <a:pt x="2993003" y="3789569"/>
                    <a:pt x="3060992" y="3858965"/>
                    <a:pt x="3060992" y="3941021"/>
                  </a:cubicBezTo>
                  <a:close/>
                  <a:moveTo>
                    <a:pt x="2842021" y="1755056"/>
                  </a:moveTo>
                  <a:cubicBezTo>
                    <a:pt x="2797476" y="1868996"/>
                    <a:pt x="2753401" y="1982467"/>
                    <a:pt x="2708856" y="2096407"/>
                  </a:cubicBezTo>
                  <a:cubicBezTo>
                    <a:pt x="2703698" y="2110005"/>
                    <a:pt x="2674158" y="2119852"/>
                    <a:pt x="2661967" y="2110943"/>
                  </a:cubicBezTo>
                  <a:cubicBezTo>
                    <a:pt x="2659154" y="2109068"/>
                    <a:pt x="2658216" y="2102972"/>
                    <a:pt x="2658216" y="2098752"/>
                  </a:cubicBezTo>
                  <a:cubicBezTo>
                    <a:pt x="2658216" y="1974965"/>
                    <a:pt x="2657747" y="1851647"/>
                    <a:pt x="2658685" y="1727860"/>
                  </a:cubicBezTo>
                  <a:cubicBezTo>
                    <a:pt x="2658685" y="1723171"/>
                    <a:pt x="2665718" y="1715200"/>
                    <a:pt x="2669469" y="1715200"/>
                  </a:cubicBezTo>
                  <a:cubicBezTo>
                    <a:pt x="2729018" y="1714731"/>
                    <a:pt x="2789036" y="1714731"/>
                    <a:pt x="2849054" y="1715200"/>
                  </a:cubicBezTo>
                  <a:cubicBezTo>
                    <a:pt x="2850930" y="1715200"/>
                    <a:pt x="2853274" y="1716606"/>
                    <a:pt x="2856557" y="1718013"/>
                  </a:cubicBezTo>
                  <a:cubicBezTo>
                    <a:pt x="2851399" y="1731142"/>
                    <a:pt x="2846710" y="1743333"/>
                    <a:pt x="2842021" y="1755056"/>
                  </a:cubicBezTo>
                  <a:close/>
                  <a:moveTo>
                    <a:pt x="3046457" y="1231774"/>
                  </a:moveTo>
                  <a:cubicBezTo>
                    <a:pt x="2997224" y="1358375"/>
                    <a:pt x="2947521" y="1484975"/>
                    <a:pt x="2898757" y="1612044"/>
                  </a:cubicBezTo>
                  <a:cubicBezTo>
                    <a:pt x="2892661" y="1628455"/>
                    <a:pt x="2885159" y="1634551"/>
                    <a:pt x="2866872" y="1634551"/>
                  </a:cubicBezTo>
                  <a:cubicBezTo>
                    <a:pt x="2804041" y="1633144"/>
                    <a:pt x="2741209" y="1633613"/>
                    <a:pt x="2678847" y="1634551"/>
                  </a:cubicBezTo>
                  <a:cubicBezTo>
                    <a:pt x="2663843" y="1634551"/>
                    <a:pt x="2658216" y="1630800"/>
                    <a:pt x="2658216" y="1614389"/>
                  </a:cubicBezTo>
                  <a:cubicBezTo>
                    <a:pt x="2658685" y="1479817"/>
                    <a:pt x="2658685" y="1345246"/>
                    <a:pt x="2658216" y="1210674"/>
                  </a:cubicBezTo>
                  <a:cubicBezTo>
                    <a:pt x="2658216" y="1195201"/>
                    <a:pt x="2662436" y="1190512"/>
                    <a:pt x="2678378" y="1190043"/>
                  </a:cubicBezTo>
                  <a:cubicBezTo>
                    <a:pt x="2789036" y="1188167"/>
                    <a:pt x="2899225" y="1185823"/>
                    <a:pt x="3009884" y="1183010"/>
                  </a:cubicBezTo>
                  <a:cubicBezTo>
                    <a:pt x="3027232" y="1182541"/>
                    <a:pt x="3044581" y="1181134"/>
                    <a:pt x="3066619" y="1179727"/>
                  </a:cubicBezTo>
                  <a:cubicBezTo>
                    <a:pt x="3058648" y="1200359"/>
                    <a:pt x="3052553" y="1215832"/>
                    <a:pt x="3046457" y="1231774"/>
                  </a:cubicBezTo>
                  <a:close/>
                </a:path>
              </a:pathLst>
            </a:custGeom>
            <a:grpFill/>
            <a:ln w="4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CFCD5666-07EE-471A-9645-A62C4625D99F}"/>
                </a:ext>
              </a:extLst>
            </p:cNvPr>
            <p:cNvSpPr/>
            <p:nvPr/>
          </p:nvSpPr>
          <p:spPr>
            <a:xfrm>
              <a:off x="9384139" y="3721295"/>
              <a:ext cx="154734" cy="150045"/>
            </a:xfrm>
            <a:custGeom>
              <a:avLst/>
              <a:gdLst>
                <a:gd name="connsiteX0" fmla="*/ 6 w 154733"/>
                <a:gd name="connsiteY0" fmla="*/ 78323 h 150044"/>
                <a:gd name="connsiteX1" fmla="*/ 79248 w 154733"/>
                <a:gd name="connsiteY1" fmla="*/ 154283 h 150044"/>
                <a:gd name="connsiteX2" fmla="*/ 154739 w 154733"/>
                <a:gd name="connsiteY2" fmla="*/ 76916 h 150044"/>
                <a:gd name="connsiteX3" fmla="*/ 77841 w 154733"/>
                <a:gd name="connsiteY3" fmla="*/ 18 h 150044"/>
                <a:gd name="connsiteX4" fmla="*/ 6 w 154733"/>
                <a:gd name="connsiteY4" fmla="*/ 78323 h 150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4733" h="150044">
                  <a:moveTo>
                    <a:pt x="6" y="78323"/>
                  </a:moveTo>
                  <a:cubicBezTo>
                    <a:pt x="6" y="127556"/>
                    <a:pt x="38455" y="155690"/>
                    <a:pt x="79248" y="154283"/>
                  </a:cubicBezTo>
                  <a:cubicBezTo>
                    <a:pt x="123324" y="152876"/>
                    <a:pt x="155208" y="120992"/>
                    <a:pt x="154739" y="76916"/>
                  </a:cubicBezTo>
                  <a:cubicBezTo>
                    <a:pt x="155208" y="34716"/>
                    <a:pt x="123324" y="-920"/>
                    <a:pt x="77841" y="18"/>
                  </a:cubicBezTo>
                  <a:cubicBezTo>
                    <a:pt x="27670" y="956"/>
                    <a:pt x="-463" y="34247"/>
                    <a:pt x="6" y="78323"/>
                  </a:cubicBezTo>
                  <a:close/>
                </a:path>
              </a:pathLst>
            </a:custGeom>
            <a:grpFill/>
            <a:ln w="4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2DC3BF4B-2933-40A2-9A5E-02851EB03E44}"/>
                </a:ext>
              </a:extLst>
            </p:cNvPr>
            <p:cNvSpPr/>
            <p:nvPr/>
          </p:nvSpPr>
          <p:spPr>
            <a:xfrm>
              <a:off x="7001696" y="3720806"/>
              <a:ext cx="154734" cy="154734"/>
            </a:xfrm>
            <a:custGeom>
              <a:avLst/>
              <a:gdLst>
                <a:gd name="connsiteX0" fmla="*/ 77854 w 154733"/>
                <a:gd name="connsiteY0" fmla="*/ 39 h 154733"/>
                <a:gd name="connsiteX1" fmla="*/ 18 w 154733"/>
                <a:gd name="connsiteY1" fmla="*/ 77406 h 154733"/>
                <a:gd name="connsiteX2" fmla="*/ 76916 w 154733"/>
                <a:gd name="connsiteY2" fmla="*/ 154773 h 154733"/>
                <a:gd name="connsiteX3" fmla="*/ 155221 w 154733"/>
                <a:gd name="connsiteY3" fmla="*/ 78344 h 154733"/>
                <a:gd name="connsiteX4" fmla="*/ 77854 w 154733"/>
                <a:gd name="connsiteY4" fmla="*/ 39 h 154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4733" h="154733">
                  <a:moveTo>
                    <a:pt x="77854" y="39"/>
                  </a:moveTo>
                  <a:cubicBezTo>
                    <a:pt x="36592" y="-1368"/>
                    <a:pt x="487" y="35674"/>
                    <a:pt x="18" y="77406"/>
                  </a:cubicBezTo>
                  <a:cubicBezTo>
                    <a:pt x="-920" y="119137"/>
                    <a:pt x="34716" y="154303"/>
                    <a:pt x="76916" y="154773"/>
                  </a:cubicBezTo>
                  <a:cubicBezTo>
                    <a:pt x="122398" y="155241"/>
                    <a:pt x="155221" y="123357"/>
                    <a:pt x="155221" y="78344"/>
                  </a:cubicBezTo>
                  <a:cubicBezTo>
                    <a:pt x="157096" y="37550"/>
                    <a:pt x="125681" y="1445"/>
                    <a:pt x="77854" y="39"/>
                  </a:cubicBezTo>
                  <a:close/>
                </a:path>
              </a:pathLst>
            </a:custGeom>
            <a:grpFill/>
            <a:ln w="4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1C61428A-0908-4E6B-AD6C-D85BB75BBED1}"/>
              </a:ext>
            </a:extLst>
          </p:cNvPr>
          <p:cNvSpPr/>
          <p:nvPr userDrawn="1"/>
        </p:nvSpPr>
        <p:spPr>
          <a:xfrm>
            <a:off x="344152" y="372710"/>
            <a:ext cx="11503696" cy="6139485"/>
          </a:xfrm>
          <a:custGeom>
            <a:avLst/>
            <a:gdLst>
              <a:gd name="connsiteX0" fmla="*/ 0 w 11503696"/>
              <a:gd name="connsiteY0" fmla="*/ 0 h 6139485"/>
              <a:gd name="connsiteX1" fmla="*/ 11503696 w 11503696"/>
              <a:gd name="connsiteY1" fmla="*/ 0 h 6139485"/>
              <a:gd name="connsiteX2" fmla="*/ 11503696 w 11503696"/>
              <a:gd name="connsiteY2" fmla="*/ 6139485 h 6139485"/>
              <a:gd name="connsiteX3" fmla="*/ 1614578 w 11503696"/>
              <a:gd name="connsiteY3" fmla="*/ 6139485 h 6139485"/>
              <a:gd name="connsiteX4" fmla="*/ 1614578 w 11503696"/>
              <a:gd name="connsiteY4" fmla="*/ 6045674 h 6139485"/>
              <a:gd name="connsiteX5" fmla="*/ 11409885 w 11503696"/>
              <a:gd name="connsiteY5" fmla="*/ 6045674 h 6139485"/>
              <a:gd name="connsiteX6" fmla="*/ 11409885 w 11503696"/>
              <a:gd name="connsiteY6" fmla="*/ 93811 h 6139485"/>
              <a:gd name="connsiteX7" fmla="*/ 93811 w 11503696"/>
              <a:gd name="connsiteY7" fmla="*/ 93811 h 6139485"/>
              <a:gd name="connsiteX8" fmla="*/ 93811 w 11503696"/>
              <a:gd name="connsiteY8" fmla="*/ 4732690 h 6139485"/>
              <a:gd name="connsiteX9" fmla="*/ 0 w 11503696"/>
              <a:gd name="connsiteY9" fmla="*/ 4732690 h 6139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503696" h="6139485">
                <a:moveTo>
                  <a:pt x="0" y="0"/>
                </a:moveTo>
                <a:lnTo>
                  <a:pt x="11503696" y="0"/>
                </a:lnTo>
                <a:lnTo>
                  <a:pt x="11503696" y="6139485"/>
                </a:lnTo>
                <a:lnTo>
                  <a:pt x="1614578" y="6139485"/>
                </a:lnTo>
                <a:lnTo>
                  <a:pt x="1614578" y="6045674"/>
                </a:lnTo>
                <a:lnTo>
                  <a:pt x="11409885" y="6045674"/>
                </a:lnTo>
                <a:lnTo>
                  <a:pt x="11409885" y="93811"/>
                </a:lnTo>
                <a:lnTo>
                  <a:pt x="93811" y="93811"/>
                </a:lnTo>
                <a:lnTo>
                  <a:pt x="93811" y="4732690"/>
                </a:lnTo>
                <a:lnTo>
                  <a:pt x="0" y="473269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solidFill>
          <a:schemeClr val="accent1">
            <a:alpha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EA154925-98A8-49FD-BE84-A5D751523852}"/>
              </a:ext>
            </a:extLst>
          </p:cNvPr>
          <p:cNvGrpSpPr/>
          <p:nvPr userDrawn="1"/>
        </p:nvGrpSpPr>
        <p:grpSpPr>
          <a:xfrm>
            <a:off x="2625505" y="390548"/>
            <a:ext cx="6940990" cy="4073450"/>
            <a:chOff x="2687161" y="3731096"/>
            <a:chExt cx="5158677" cy="3027467"/>
          </a:xfrm>
          <a:solidFill>
            <a:schemeClr val="bg1">
              <a:alpha val="20000"/>
            </a:schemeClr>
          </a:solidFill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48C91CDE-6BAD-4527-BF49-24910C225FB1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8F09EFA3-43DE-4217-8934-EE09CCFF76C5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72FEF42F-6322-4805-ACB9-CCF86FF2EC2B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137BBC54-0319-442D-8813-21F8D3CBA93E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119A0FE2-64B7-4FB7-932D-1C1C721814A8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4DC5AD7B-1237-42F4-8F2D-CE51E1DE9459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F53F954B-B56F-4C74-BB2F-3EFD86D33340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86BB7BCD-E1FD-4FC1-911C-F1677AECF72E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58AA4932-A109-48CB-9ADD-FAC99BBF56CD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7130E973-DD56-4040-A1E2-77B9C717C4F9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50077F4-B600-4AB3-99FC-317A184A5F39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8924CACD-0AAD-49FD-BEEA-056F417B1016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9A6B14F1-0A51-40B1-9850-90344DBA01A0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7112792E-8BBA-4198-9862-AAF1A5185926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10B30D7-D00F-4806-8535-0DD010BA12A8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AA3211A9-A1D8-4A88-A231-C8FD6B3CD266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AF90A2A1-DB7A-4ADD-A336-C0A899897908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BC84C601-1150-4DC7-BE4C-8FFAD69CF646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6C17C183-800C-44B2-A10B-6CD7DB212DBB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E2B463A9-F037-4D07-AB8F-67832C4B5F06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C1BFF5B3-9D0A-4389-AE81-F31697D3F94A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1AE95C6-FBEF-4EF3-AF61-CEFE6542C273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4FE248D1-EDE2-45D9-9489-48B01D515AC4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437FE12F-61A2-4A39-888A-45EA5B16F0AB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F1ECE64-8C0E-4320-8E13-A86BF211CF7F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C9720081-671B-49DB-99FB-60DC9E64766C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4BA558E3-F6D5-4B75-9CA2-C5CB252D77A1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3A0E50C2-7228-41D3-8015-B6CD2CD8E77F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AD15AC98-1FDE-43F3-AACC-5DEBAA66411D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87CD9AD2-9D37-4DF8-B4A1-B449594033B9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23805199-B19B-422C-AEA2-D4B83419430F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8204C61D-5267-4632-A7FC-19FC3BCE7BED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C95DC66E-D9C5-4898-98FA-9D8F3362D86D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710728E9-C0DF-4A6E-B6BE-F7C5023A1130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9A9DEC79-1F2C-443B-8FCB-2688DF976041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B2C2298D-E437-482E-B27A-ABDB3FAD9C3C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B0F37BC-8100-409A-B374-AC72996873D8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1D0E7980-C5ED-4178-A343-622AFE63BFB0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E06AD6BB-7EAB-4B9F-9431-AE3A0E441C86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1E9672A5-3B8C-473B-B7D8-368EBC94365D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A18E37DB-F496-4480-8290-5D6E60A00CDE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DAB47507-F967-44EC-A5FB-C8C98F7B72CF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D00FD410-4422-4853-8CF2-7765579321A6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F19F867A-2EA9-4C17-8B69-08FBE9406B24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3E7EB23F-040C-4C04-992D-DEEC3DDF9646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BB8056E7-64B7-4A90-8DBE-DFA2E40D8C58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9B4A4FEF-BF52-476D-95DA-A5FE4EF0C2D5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6D4AC724-0710-41AC-BC5A-9F6021B60AD9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B58831DF-19F7-43DF-B74F-EF6F2411EEED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9A48570B-6254-4954-8AEF-1215A4E3A29C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2253CDFA-F467-4446-B948-A6788A493FCB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999F739A-9C1B-4184-98E2-1F7E0A6CD3FF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26E7C7DB-D3DE-4D04-995F-80CE4C25CE0F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D97A0B91-520A-402A-92D5-FDF458961DC1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B2F5581C-BCA5-4975-8852-FBE8D00260DF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6FA8726E-FB66-4462-9B7F-F224014808FA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1C6E05C1-7196-43A1-9D4B-7BB2A910334B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E31B1945-8C01-42F9-A54C-B10E0E9DCE5A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50E66E5F-BA19-4BAE-868B-FBDEB0A32118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C3822183-F13C-40BC-B1EF-661E0F9C0B80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0C6BC41A-C754-47A6-A7C3-041FF2AFC4B4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7998591A-F0FA-4218-8E1C-A127C582468C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CBC3CFDD-CDDA-48D7-8802-600BEB20680B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3976587A-75D8-4368-A704-B51538DFAAB4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B57D7DF6-6376-4F98-9783-E979290698FE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93F08996-F6BC-471B-8DA1-91FB5B4E5811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ADF9726D-82FC-471F-B3D4-B3275A920DB3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508DC81D-6EFB-4ABA-8588-C42B15B74E9D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4A540873-9649-4364-831A-169FE6D70D1C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C0CEE641-71FE-454C-850C-CF465A8A0029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9355FB15-BA55-4187-B76C-421E9EB58DB6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7910B5D6-A46D-49C1-89DE-7F86043D0397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301E19FD-1EC6-4B4B-973F-6559EADD511C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D4798BEB-5D51-4940-ABC1-FAAF87FC23E0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F96073AC-3676-4C0B-94F0-5986BB70135F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B65FB97D-B091-485B-B799-6C8DE0190025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B1C20BC4-A916-4DDC-8936-A8315FA59FF6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EF5578A3-4E06-4052-9E52-9EB5932AEA51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8F60E2FC-2A9B-4B76-B05B-CF7523FB7F54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FC614F6E-1A17-4D35-BCE8-73FE500E3DBD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8FF8254D-116A-4FC9-A54A-07C31FA305B1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FF5DA3DE-66F6-4DFD-8CE2-6CCAF95CC577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6E52D5D5-347D-487A-8C2B-7D1C660124F7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22F63099-2D14-4726-A595-4876CB924AF4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C8761FFF-434D-4978-A841-96F305F32863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90F2148B-5EAA-4492-9F12-E2B308A11763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EDB8B036-ACDD-45A4-9308-37EC91174E55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31F6E1E7-DABF-40B4-A052-3730DDD83BD1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74ACE5B3-1470-46E4-9C10-E245B65B8570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0CB2F1A6-2752-440E-AB15-3F14DFE2DD81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5BE669B1-E88E-4B6A-A83E-253B1B88B2B4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FCFF4C8C-9870-4838-BD0D-A654CE49D0EA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8AACCC24-AEE0-46A5-B519-EF588F9097DD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B631B429-A68F-49E6-8E9F-79D7F177D226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35482D0F-70F7-409F-85E9-D5590B1384DF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275A44F9-311B-451E-8525-214059E96D4A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C9877BEC-8A1C-4EC8-9079-02EC361029D8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1EA42593-62EB-4363-9969-06334A973EF9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02374167-1477-49C7-9CE6-F0C146DEC82E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94DAF343-D04D-4750-906E-848054239086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83F321A1-72F9-46FE-95AA-8A2F2F9C82DB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AECAFE3E-CEB7-4684-BD30-2DF163C0ADCD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A874871D-2084-4D38-8449-B2E3A6CEC00B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430D0EFC-668C-4981-8120-EECB79302A73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A867EFAE-029B-4B93-B625-9BBDFFEBD26F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D04497FB-E09A-4565-B5FC-9BFB825D6D77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CEC77FEE-3DD5-4BD7-B380-74CA59C7A7A0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19234A9F-443F-4997-8CC7-F8253CF309B1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5DEF0C87-8BC3-4982-B290-A78AF4735D39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2CC58814-A439-43FB-8E44-109D118C3650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31063A58-BB9E-4146-8675-CC1358708B78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15432A5D-49B2-4F3E-9B03-E5D6F54C4F3E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solidFill>
          <a:schemeClr val="accent1">
            <a:alpha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자유형: 도형 71">
            <a:extLst>
              <a:ext uri="{FF2B5EF4-FFF2-40B4-BE49-F238E27FC236}">
                <a16:creationId xmlns:a16="http://schemas.microsoft.com/office/drawing/2014/main" id="{2A49B234-4043-4882-9511-A782AE39971F}"/>
              </a:ext>
            </a:extLst>
          </p:cNvPr>
          <p:cNvSpPr/>
          <p:nvPr userDrawn="1"/>
        </p:nvSpPr>
        <p:spPr>
          <a:xfrm flipH="1">
            <a:off x="11070076" y="5934426"/>
            <a:ext cx="768849" cy="681342"/>
          </a:xfrm>
          <a:custGeom>
            <a:avLst/>
            <a:gdLst>
              <a:gd name="connsiteX0" fmla="*/ 1290726 w 1677791"/>
              <a:gd name="connsiteY0" fmla="*/ 1211742 h 1486830"/>
              <a:gd name="connsiteX1" fmla="*/ 1212213 w 1677791"/>
              <a:gd name="connsiteY1" fmla="*/ 1263785 h 1486830"/>
              <a:gd name="connsiteX2" fmla="*/ 1210535 w 1677791"/>
              <a:gd name="connsiteY2" fmla="*/ 1272092 h 1486830"/>
              <a:gd name="connsiteX3" fmla="*/ 1210535 w 1677791"/>
              <a:gd name="connsiteY3" fmla="*/ 1321812 h 1486830"/>
              <a:gd name="connsiteX4" fmla="*/ 1212213 w 1677791"/>
              <a:gd name="connsiteY4" fmla="*/ 1330120 h 1486830"/>
              <a:gd name="connsiteX5" fmla="*/ 1290726 w 1677791"/>
              <a:gd name="connsiteY5" fmla="*/ 1382162 h 1486830"/>
              <a:gd name="connsiteX6" fmla="*/ 1375936 w 1677791"/>
              <a:gd name="connsiteY6" fmla="*/ 1296952 h 1486830"/>
              <a:gd name="connsiteX7" fmla="*/ 1290726 w 1677791"/>
              <a:gd name="connsiteY7" fmla="*/ 1211742 h 1486830"/>
              <a:gd name="connsiteX8" fmla="*/ 682149 w 1677791"/>
              <a:gd name="connsiteY8" fmla="*/ 1211742 h 1486830"/>
              <a:gd name="connsiteX9" fmla="*/ 596939 w 1677791"/>
              <a:gd name="connsiteY9" fmla="*/ 1296952 h 1486830"/>
              <a:gd name="connsiteX10" fmla="*/ 682149 w 1677791"/>
              <a:gd name="connsiteY10" fmla="*/ 1382162 h 1486830"/>
              <a:gd name="connsiteX11" fmla="*/ 767359 w 1677791"/>
              <a:gd name="connsiteY11" fmla="*/ 1296952 h 1486830"/>
              <a:gd name="connsiteX12" fmla="*/ 682149 w 1677791"/>
              <a:gd name="connsiteY12" fmla="*/ 1211742 h 1486830"/>
              <a:gd name="connsiteX13" fmla="*/ 1392841 w 1677791"/>
              <a:gd name="connsiteY13" fmla="*/ 640871 h 1486830"/>
              <a:gd name="connsiteX14" fmla="*/ 1360870 w 1677791"/>
              <a:gd name="connsiteY14" fmla="*/ 788070 h 1486830"/>
              <a:gd name="connsiteX15" fmla="*/ 625002 w 1677791"/>
              <a:gd name="connsiteY15" fmla="*/ 791267 h 1486830"/>
              <a:gd name="connsiteX16" fmla="*/ 577044 w 1677791"/>
              <a:gd name="connsiteY16" fmla="*/ 650464 h 1486830"/>
              <a:gd name="connsiteX17" fmla="*/ 1444679 w 1677791"/>
              <a:gd name="connsiteY17" fmla="*/ 433897 h 1486830"/>
              <a:gd name="connsiteX18" fmla="*/ 1406313 w 1677791"/>
              <a:gd name="connsiteY18" fmla="*/ 574698 h 1486830"/>
              <a:gd name="connsiteX19" fmla="*/ 543426 w 1677791"/>
              <a:gd name="connsiteY19" fmla="*/ 584292 h 1486830"/>
              <a:gd name="connsiteX20" fmla="*/ 492271 w 1677791"/>
              <a:gd name="connsiteY20" fmla="*/ 437094 h 1486830"/>
              <a:gd name="connsiteX21" fmla="*/ 393221 w 1677791"/>
              <a:gd name="connsiteY21" fmla="*/ 348324 h 1486830"/>
              <a:gd name="connsiteX22" fmla="*/ 580583 w 1677791"/>
              <a:gd name="connsiteY22" fmla="*/ 864764 h 1486830"/>
              <a:gd name="connsiteX23" fmla="*/ 1407174 w 1677791"/>
              <a:gd name="connsiteY23" fmla="*/ 864764 h 1486830"/>
              <a:gd name="connsiteX24" fmla="*/ 1508184 w 1677791"/>
              <a:gd name="connsiteY24" fmla="*/ 348324 h 1486830"/>
              <a:gd name="connsiteX25" fmla="*/ 34808 w 1677791"/>
              <a:gd name="connsiteY25" fmla="*/ 0 h 1486830"/>
              <a:gd name="connsiteX26" fmla="*/ 294110 w 1677791"/>
              <a:gd name="connsiteY26" fmla="*/ 64594 h 1486830"/>
              <a:gd name="connsiteX27" fmla="*/ 292553 w 1677791"/>
              <a:gd name="connsiteY27" fmla="*/ 70844 h 1486830"/>
              <a:gd name="connsiteX28" fmla="*/ 340979 w 1677791"/>
              <a:gd name="connsiteY28" fmla="*/ 204324 h 1486830"/>
              <a:gd name="connsiteX29" fmla="*/ 1536349 w 1677791"/>
              <a:gd name="connsiteY29" fmla="*/ 204324 h 1486830"/>
              <a:gd name="connsiteX30" fmla="*/ 1536474 w 1677791"/>
              <a:gd name="connsiteY30" fmla="*/ 203688 h 1486830"/>
              <a:gd name="connsiteX31" fmla="*/ 1579508 w 1677791"/>
              <a:gd name="connsiteY31" fmla="*/ 204324 h 1486830"/>
              <a:gd name="connsiteX32" fmla="*/ 1631907 w 1677791"/>
              <a:gd name="connsiteY32" fmla="*/ 204324 h 1486830"/>
              <a:gd name="connsiteX33" fmla="*/ 1631907 w 1677791"/>
              <a:gd name="connsiteY33" fmla="*/ 205098 h 1486830"/>
              <a:gd name="connsiteX34" fmla="*/ 1677791 w 1677791"/>
              <a:gd name="connsiteY34" fmla="*/ 205776 h 1486830"/>
              <a:gd name="connsiteX35" fmla="*/ 1525738 w 1677791"/>
              <a:gd name="connsiteY35" fmla="*/ 1008764 h 1486830"/>
              <a:gd name="connsiteX36" fmla="*/ 1518818 w 1677791"/>
              <a:gd name="connsiteY36" fmla="*/ 1007409 h 1486830"/>
              <a:gd name="connsiteX37" fmla="*/ 1518818 w 1677791"/>
              <a:gd name="connsiteY37" fmla="*/ 1008764 h 1486830"/>
              <a:gd name="connsiteX38" fmla="*/ 632825 w 1677791"/>
              <a:gd name="connsiteY38" fmla="*/ 1008764 h 1486830"/>
              <a:gd name="connsiteX39" fmla="*/ 668973 w 1677791"/>
              <a:gd name="connsiteY39" fmla="*/ 1108403 h 1486830"/>
              <a:gd name="connsiteX40" fmla="*/ 682149 w 1677791"/>
              <a:gd name="connsiteY40" fmla="*/ 1107074 h 1486830"/>
              <a:gd name="connsiteX41" fmla="*/ 816413 w 1677791"/>
              <a:gd name="connsiteY41" fmla="*/ 1162688 h 1486830"/>
              <a:gd name="connsiteX42" fmla="*/ 853014 w 1677791"/>
              <a:gd name="connsiteY42" fmla="*/ 1216974 h 1486830"/>
              <a:gd name="connsiteX43" fmla="*/ 1119861 w 1677791"/>
              <a:gd name="connsiteY43" fmla="*/ 1216974 h 1486830"/>
              <a:gd name="connsiteX44" fmla="*/ 1156462 w 1677791"/>
              <a:gd name="connsiteY44" fmla="*/ 1162688 h 1486830"/>
              <a:gd name="connsiteX45" fmla="*/ 1290726 w 1677791"/>
              <a:gd name="connsiteY45" fmla="*/ 1107074 h 1486830"/>
              <a:gd name="connsiteX46" fmla="*/ 1480604 w 1677791"/>
              <a:gd name="connsiteY46" fmla="*/ 1296952 h 1486830"/>
              <a:gd name="connsiteX47" fmla="*/ 1290726 w 1677791"/>
              <a:gd name="connsiteY47" fmla="*/ 1486830 h 1486830"/>
              <a:gd name="connsiteX48" fmla="*/ 1115770 w 1677791"/>
              <a:gd name="connsiteY48" fmla="*/ 1370861 h 1486830"/>
              <a:gd name="connsiteX49" fmla="*/ 1113774 w 1677791"/>
              <a:gd name="connsiteY49" fmla="*/ 1360974 h 1486830"/>
              <a:gd name="connsiteX50" fmla="*/ 859102 w 1677791"/>
              <a:gd name="connsiteY50" fmla="*/ 1360974 h 1486830"/>
              <a:gd name="connsiteX51" fmla="*/ 857106 w 1677791"/>
              <a:gd name="connsiteY51" fmla="*/ 1370861 h 1486830"/>
              <a:gd name="connsiteX52" fmla="*/ 682149 w 1677791"/>
              <a:gd name="connsiteY52" fmla="*/ 1486830 h 1486830"/>
              <a:gd name="connsiteX53" fmla="*/ 492271 w 1677791"/>
              <a:gd name="connsiteY53" fmla="*/ 1296952 h 1486830"/>
              <a:gd name="connsiteX54" fmla="*/ 507193 w 1677791"/>
              <a:gd name="connsiteY54" fmla="*/ 1223043 h 1486830"/>
              <a:gd name="connsiteX55" fmla="*/ 539822 w 1677791"/>
              <a:gd name="connsiteY55" fmla="*/ 1174647 h 1486830"/>
              <a:gd name="connsiteX56" fmla="*/ 180691 w 1677791"/>
              <a:gd name="connsiteY56" fmla="*/ 184741 h 1486830"/>
              <a:gd name="connsiteX57" fmla="*/ 0 w 1677791"/>
              <a:gd name="connsiteY57" fmla="*/ 139730 h 1486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1677791" h="1486830">
                <a:moveTo>
                  <a:pt x="1290726" y="1211742"/>
                </a:moveTo>
                <a:cubicBezTo>
                  <a:pt x="1255431" y="1211742"/>
                  <a:pt x="1225148" y="1233202"/>
                  <a:pt x="1212213" y="1263785"/>
                </a:cubicBezTo>
                <a:lnTo>
                  <a:pt x="1210535" y="1272092"/>
                </a:lnTo>
                <a:lnTo>
                  <a:pt x="1210535" y="1321812"/>
                </a:lnTo>
                <a:lnTo>
                  <a:pt x="1212213" y="1330120"/>
                </a:lnTo>
                <a:cubicBezTo>
                  <a:pt x="1225148" y="1360703"/>
                  <a:pt x="1255431" y="1382162"/>
                  <a:pt x="1290726" y="1382162"/>
                </a:cubicBezTo>
                <a:cubicBezTo>
                  <a:pt x="1337786" y="1382162"/>
                  <a:pt x="1375936" y="1344012"/>
                  <a:pt x="1375936" y="1296952"/>
                </a:cubicBezTo>
                <a:cubicBezTo>
                  <a:pt x="1375936" y="1249892"/>
                  <a:pt x="1337786" y="1211742"/>
                  <a:pt x="1290726" y="1211742"/>
                </a:cubicBezTo>
                <a:close/>
                <a:moveTo>
                  <a:pt x="682149" y="1211742"/>
                </a:moveTo>
                <a:cubicBezTo>
                  <a:pt x="635089" y="1211742"/>
                  <a:pt x="596939" y="1249892"/>
                  <a:pt x="596939" y="1296952"/>
                </a:cubicBezTo>
                <a:cubicBezTo>
                  <a:pt x="596939" y="1344012"/>
                  <a:pt x="635089" y="1382162"/>
                  <a:pt x="682149" y="1382162"/>
                </a:cubicBezTo>
                <a:cubicBezTo>
                  <a:pt x="729209" y="1382162"/>
                  <a:pt x="767359" y="1344012"/>
                  <a:pt x="767359" y="1296952"/>
                </a:cubicBezTo>
                <a:cubicBezTo>
                  <a:pt x="767359" y="1249892"/>
                  <a:pt x="729209" y="1211742"/>
                  <a:pt x="682149" y="1211742"/>
                </a:cubicBezTo>
                <a:close/>
                <a:moveTo>
                  <a:pt x="1392841" y="640871"/>
                </a:moveTo>
                <a:lnTo>
                  <a:pt x="1360870" y="788070"/>
                </a:lnTo>
                <a:lnTo>
                  <a:pt x="625002" y="791267"/>
                </a:lnTo>
                <a:lnTo>
                  <a:pt x="577044" y="650464"/>
                </a:lnTo>
                <a:close/>
                <a:moveTo>
                  <a:pt x="1444679" y="433897"/>
                </a:moveTo>
                <a:lnTo>
                  <a:pt x="1406313" y="574698"/>
                </a:lnTo>
                <a:lnTo>
                  <a:pt x="543426" y="584292"/>
                </a:lnTo>
                <a:lnTo>
                  <a:pt x="492271" y="437094"/>
                </a:lnTo>
                <a:close/>
                <a:moveTo>
                  <a:pt x="393221" y="348324"/>
                </a:moveTo>
                <a:lnTo>
                  <a:pt x="580583" y="864764"/>
                </a:lnTo>
                <a:lnTo>
                  <a:pt x="1407174" y="864764"/>
                </a:lnTo>
                <a:lnTo>
                  <a:pt x="1508184" y="348324"/>
                </a:lnTo>
                <a:close/>
                <a:moveTo>
                  <a:pt x="34808" y="0"/>
                </a:moveTo>
                <a:lnTo>
                  <a:pt x="294110" y="64594"/>
                </a:lnTo>
                <a:lnTo>
                  <a:pt x="292553" y="70844"/>
                </a:lnTo>
                <a:lnTo>
                  <a:pt x="340979" y="204324"/>
                </a:lnTo>
                <a:lnTo>
                  <a:pt x="1536349" y="204324"/>
                </a:lnTo>
                <a:lnTo>
                  <a:pt x="1536474" y="203688"/>
                </a:lnTo>
                <a:lnTo>
                  <a:pt x="1579508" y="204324"/>
                </a:lnTo>
                <a:lnTo>
                  <a:pt x="1631907" y="204324"/>
                </a:lnTo>
                <a:lnTo>
                  <a:pt x="1631907" y="205098"/>
                </a:lnTo>
                <a:lnTo>
                  <a:pt x="1677791" y="205776"/>
                </a:lnTo>
                <a:lnTo>
                  <a:pt x="1525738" y="1008764"/>
                </a:lnTo>
                <a:lnTo>
                  <a:pt x="1518818" y="1007409"/>
                </a:lnTo>
                <a:lnTo>
                  <a:pt x="1518818" y="1008764"/>
                </a:lnTo>
                <a:lnTo>
                  <a:pt x="632825" y="1008764"/>
                </a:lnTo>
                <a:lnTo>
                  <a:pt x="668973" y="1108403"/>
                </a:lnTo>
                <a:lnTo>
                  <a:pt x="682149" y="1107074"/>
                </a:lnTo>
                <a:cubicBezTo>
                  <a:pt x="734583" y="1107074"/>
                  <a:pt x="782052" y="1128327"/>
                  <a:pt x="816413" y="1162688"/>
                </a:cubicBezTo>
                <a:lnTo>
                  <a:pt x="853014" y="1216974"/>
                </a:lnTo>
                <a:lnTo>
                  <a:pt x="1119861" y="1216974"/>
                </a:lnTo>
                <a:lnTo>
                  <a:pt x="1156462" y="1162688"/>
                </a:lnTo>
                <a:cubicBezTo>
                  <a:pt x="1190823" y="1128327"/>
                  <a:pt x="1238293" y="1107074"/>
                  <a:pt x="1290726" y="1107074"/>
                </a:cubicBezTo>
                <a:cubicBezTo>
                  <a:pt x="1395593" y="1107074"/>
                  <a:pt x="1480604" y="1192085"/>
                  <a:pt x="1480604" y="1296952"/>
                </a:cubicBezTo>
                <a:cubicBezTo>
                  <a:pt x="1480604" y="1401819"/>
                  <a:pt x="1395593" y="1486830"/>
                  <a:pt x="1290726" y="1486830"/>
                </a:cubicBezTo>
                <a:cubicBezTo>
                  <a:pt x="1212076" y="1486830"/>
                  <a:pt x="1144595" y="1439012"/>
                  <a:pt x="1115770" y="1370861"/>
                </a:cubicBezTo>
                <a:lnTo>
                  <a:pt x="1113774" y="1360974"/>
                </a:lnTo>
                <a:lnTo>
                  <a:pt x="859102" y="1360974"/>
                </a:lnTo>
                <a:lnTo>
                  <a:pt x="857106" y="1370861"/>
                </a:lnTo>
                <a:cubicBezTo>
                  <a:pt x="828281" y="1439012"/>
                  <a:pt x="760800" y="1486830"/>
                  <a:pt x="682149" y="1486830"/>
                </a:cubicBezTo>
                <a:cubicBezTo>
                  <a:pt x="577282" y="1486830"/>
                  <a:pt x="492271" y="1401819"/>
                  <a:pt x="492271" y="1296952"/>
                </a:cubicBezTo>
                <a:cubicBezTo>
                  <a:pt x="492271" y="1270736"/>
                  <a:pt x="497584" y="1245760"/>
                  <a:pt x="507193" y="1223043"/>
                </a:cubicBezTo>
                <a:lnTo>
                  <a:pt x="539822" y="1174647"/>
                </a:lnTo>
                <a:lnTo>
                  <a:pt x="180691" y="184741"/>
                </a:lnTo>
                <a:lnTo>
                  <a:pt x="0" y="13973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8FB66C5-532B-4BA1-A4C2-ED9DFB4BC247}"/>
              </a:ext>
            </a:extLst>
          </p:cNvPr>
          <p:cNvSpPr/>
          <p:nvPr userDrawn="1"/>
        </p:nvSpPr>
        <p:spPr>
          <a:xfrm>
            <a:off x="353074" y="6624536"/>
            <a:ext cx="11485852" cy="9727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9694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solidFill>
          <a:schemeClr val="accent1">
            <a:alpha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25BFCFFB-F4D3-48F3-9731-232CD11C7A62}"/>
              </a:ext>
            </a:extLst>
          </p:cNvPr>
          <p:cNvSpPr/>
          <p:nvPr userDrawn="1"/>
        </p:nvSpPr>
        <p:spPr>
          <a:xfrm>
            <a:off x="1966786" y="595265"/>
            <a:ext cx="9675969" cy="5667470"/>
          </a:xfrm>
          <a:custGeom>
            <a:avLst/>
            <a:gdLst>
              <a:gd name="connsiteX0" fmla="*/ 0 w 9675969"/>
              <a:gd name="connsiteY0" fmla="*/ 0 h 5667470"/>
              <a:gd name="connsiteX1" fmla="*/ 9675969 w 9675969"/>
              <a:gd name="connsiteY1" fmla="*/ 0 h 5667470"/>
              <a:gd name="connsiteX2" fmla="*/ 9675969 w 9675969"/>
              <a:gd name="connsiteY2" fmla="*/ 5667470 h 5667470"/>
              <a:gd name="connsiteX3" fmla="*/ 97402 w 9675969"/>
              <a:gd name="connsiteY3" fmla="*/ 5667470 h 5667470"/>
              <a:gd name="connsiteX4" fmla="*/ 97402 w 9675969"/>
              <a:gd name="connsiteY4" fmla="*/ 5583705 h 5667470"/>
              <a:gd name="connsiteX5" fmla="*/ 9592204 w 9675969"/>
              <a:gd name="connsiteY5" fmla="*/ 5583705 h 5667470"/>
              <a:gd name="connsiteX6" fmla="*/ 9592204 w 9675969"/>
              <a:gd name="connsiteY6" fmla="*/ 83765 h 5667470"/>
              <a:gd name="connsiteX7" fmla="*/ 83765 w 9675969"/>
              <a:gd name="connsiteY7" fmla="*/ 83765 h 5667470"/>
              <a:gd name="connsiteX8" fmla="*/ 83765 w 9675969"/>
              <a:gd name="connsiteY8" fmla="*/ 3424474 h 5667470"/>
              <a:gd name="connsiteX9" fmla="*/ 0 w 9675969"/>
              <a:gd name="connsiteY9" fmla="*/ 3424474 h 5667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675969" h="5667470">
                <a:moveTo>
                  <a:pt x="0" y="0"/>
                </a:moveTo>
                <a:lnTo>
                  <a:pt x="9675969" y="0"/>
                </a:lnTo>
                <a:lnTo>
                  <a:pt x="9675969" y="5667470"/>
                </a:lnTo>
                <a:lnTo>
                  <a:pt x="97402" y="5667470"/>
                </a:lnTo>
                <a:lnTo>
                  <a:pt x="97402" y="5583705"/>
                </a:lnTo>
                <a:lnTo>
                  <a:pt x="9592204" y="5583705"/>
                </a:lnTo>
                <a:lnTo>
                  <a:pt x="9592204" y="83765"/>
                </a:lnTo>
                <a:lnTo>
                  <a:pt x="83765" y="83765"/>
                </a:lnTo>
                <a:lnTo>
                  <a:pt x="83765" y="3424474"/>
                </a:lnTo>
                <a:lnTo>
                  <a:pt x="0" y="342447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5" name="Graphic 70">
            <a:extLst>
              <a:ext uri="{FF2B5EF4-FFF2-40B4-BE49-F238E27FC236}">
                <a16:creationId xmlns:a16="http://schemas.microsoft.com/office/drawing/2014/main" id="{0006C776-2F6E-4795-A504-2C728D18AB23}"/>
              </a:ext>
            </a:extLst>
          </p:cNvPr>
          <p:cNvGrpSpPr/>
          <p:nvPr userDrawn="1"/>
        </p:nvGrpSpPr>
        <p:grpSpPr>
          <a:xfrm flipH="1">
            <a:off x="1966786" y="3881925"/>
            <a:ext cx="2331651" cy="2229298"/>
            <a:chOff x="6551111" y="-143747"/>
            <a:chExt cx="4379433" cy="4187188"/>
          </a:xfrm>
          <a:solidFill>
            <a:schemeClr val="accent2"/>
          </a:solidFill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B8B14671-BDCE-456F-BCEB-6EBE8A5392A4}"/>
                </a:ext>
              </a:extLst>
            </p:cNvPr>
            <p:cNvSpPr/>
            <p:nvPr/>
          </p:nvSpPr>
          <p:spPr>
            <a:xfrm>
              <a:off x="6551033" y="-144216"/>
              <a:ext cx="4374744" cy="4187188"/>
            </a:xfrm>
            <a:custGeom>
              <a:avLst/>
              <a:gdLst>
                <a:gd name="connsiteX0" fmla="*/ 4372947 w 4374744"/>
                <a:gd name="connsiteY0" fmla="*/ 105969 h 4187188"/>
                <a:gd name="connsiteX1" fmla="*/ 4269791 w 4374744"/>
                <a:gd name="connsiteY1" fmla="*/ 4220 h 4187188"/>
                <a:gd name="connsiteX2" fmla="*/ 4260413 w 4374744"/>
                <a:gd name="connsiteY2" fmla="*/ 0 h 4187188"/>
                <a:gd name="connsiteX3" fmla="*/ 4246816 w 4374744"/>
                <a:gd name="connsiteY3" fmla="*/ 0 h 4187188"/>
                <a:gd name="connsiteX4" fmla="*/ 4237438 w 4374744"/>
                <a:gd name="connsiteY4" fmla="*/ 3751 h 4187188"/>
                <a:gd name="connsiteX5" fmla="*/ 4002055 w 4374744"/>
                <a:gd name="connsiteY5" fmla="*/ 42669 h 4187188"/>
                <a:gd name="connsiteX6" fmla="*/ 3580523 w 4374744"/>
                <a:gd name="connsiteY6" fmla="*/ 114409 h 4187188"/>
                <a:gd name="connsiteX7" fmla="*/ 3459080 w 4374744"/>
                <a:gd name="connsiteY7" fmla="*/ 214283 h 4187188"/>
                <a:gd name="connsiteX8" fmla="*/ 3323102 w 4374744"/>
                <a:gd name="connsiteY8" fmla="*/ 564075 h 4187188"/>
                <a:gd name="connsiteX9" fmla="*/ 3163210 w 4374744"/>
                <a:gd name="connsiteY9" fmla="*/ 974354 h 4187188"/>
                <a:gd name="connsiteX10" fmla="*/ 3134608 w 4374744"/>
                <a:gd name="connsiteY10" fmla="*/ 994047 h 4187188"/>
                <a:gd name="connsiteX11" fmla="*/ 2924546 w 4374744"/>
                <a:gd name="connsiteY11" fmla="*/ 999674 h 4187188"/>
                <a:gd name="connsiteX12" fmla="*/ 2637585 w 4374744"/>
                <a:gd name="connsiteY12" fmla="*/ 1006707 h 4187188"/>
                <a:gd name="connsiteX13" fmla="*/ 2377820 w 4374744"/>
                <a:gd name="connsiteY13" fmla="*/ 1013271 h 4187188"/>
                <a:gd name="connsiteX14" fmla="*/ 2087108 w 4374744"/>
                <a:gd name="connsiteY14" fmla="*/ 1020305 h 4187188"/>
                <a:gd name="connsiteX15" fmla="*/ 1827343 w 4374744"/>
                <a:gd name="connsiteY15" fmla="*/ 1026869 h 4187188"/>
                <a:gd name="connsiteX16" fmla="*/ 1538507 w 4374744"/>
                <a:gd name="connsiteY16" fmla="*/ 1033903 h 4187188"/>
                <a:gd name="connsiteX17" fmla="*/ 1278741 w 4374744"/>
                <a:gd name="connsiteY17" fmla="*/ 1040467 h 4187188"/>
                <a:gd name="connsiteX18" fmla="*/ 989905 w 4374744"/>
                <a:gd name="connsiteY18" fmla="*/ 1047500 h 4187188"/>
                <a:gd name="connsiteX19" fmla="*/ 728264 w 4374744"/>
                <a:gd name="connsiteY19" fmla="*/ 1054065 h 4187188"/>
                <a:gd name="connsiteX20" fmla="*/ 439428 w 4374744"/>
                <a:gd name="connsiteY20" fmla="*/ 1061098 h 4187188"/>
                <a:gd name="connsiteX21" fmla="*/ 114487 w 4374744"/>
                <a:gd name="connsiteY21" fmla="*/ 1069069 h 4187188"/>
                <a:gd name="connsiteX22" fmla="*/ 78 w 4374744"/>
                <a:gd name="connsiteY22" fmla="*/ 1193794 h 4187188"/>
                <a:gd name="connsiteX23" fmla="*/ 20240 w 4374744"/>
                <a:gd name="connsiteY23" fmla="*/ 1371503 h 4187188"/>
                <a:gd name="connsiteX24" fmla="*/ 43216 w 4374744"/>
                <a:gd name="connsiteY24" fmla="*/ 1559059 h 4187188"/>
                <a:gd name="connsiteX25" fmla="*/ 61503 w 4374744"/>
                <a:gd name="connsiteY25" fmla="*/ 1711449 h 4187188"/>
                <a:gd name="connsiteX26" fmla="*/ 84478 w 4374744"/>
                <a:gd name="connsiteY26" fmla="*/ 1897598 h 4187188"/>
                <a:gd name="connsiteX27" fmla="*/ 102296 w 4374744"/>
                <a:gd name="connsiteY27" fmla="*/ 2049987 h 4187188"/>
                <a:gd name="connsiteX28" fmla="*/ 125272 w 4374744"/>
                <a:gd name="connsiteY28" fmla="*/ 2236137 h 4187188"/>
                <a:gd name="connsiteX29" fmla="*/ 143090 w 4374744"/>
                <a:gd name="connsiteY29" fmla="*/ 2390402 h 4187188"/>
                <a:gd name="connsiteX30" fmla="*/ 166065 w 4374744"/>
                <a:gd name="connsiteY30" fmla="*/ 2579833 h 4187188"/>
                <a:gd name="connsiteX31" fmla="*/ 269221 w 4374744"/>
                <a:gd name="connsiteY31" fmla="*/ 2696587 h 4187188"/>
                <a:gd name="connsiteX32" fmla="*/ 365812 w 4374744"/>
                <a:gd name="connsiteY32" fmla="*/ 2705965 h 4187188"/>
                <a:gd name="connsiteX33" fmla="*/ 515388 w 4374744"/>
                <a:gd name="connsiteY33" fmla="*/ 2717218 h 4187188"/>
                <a:gd name="connsiteX34" fmla="*/ 712791 w 4374744"/>
                <a:gd name="connsiteY34" fmla="*/ 2733160 h 4187188"/>
                <a:gd name="connsiteX35" fmla="*/ 859085 w 4374744"/>
                <a:gd name="connsiteY35" fmla="*/ 2744414 h 4187188"/>
                <a:gd name="connsiteX36" fmla="*/ 1057894 w 4374744"/>
                <a:gd name="connsiteY36" fmla="*/ 2760825 h 4187188"/>
                <a:gd name="connsiteX37" fmla="*/ 1202312 w 4374744"/>
                <a:gd name="connsiteY37" fmla="*/ 2772078 h 4187188"/>
                <a:gd name="connsiteX38" fmla="*/ 1402997 w 4374744"/>
                <a:gd name="connsiteY38" fmla="*/ 2788489 h 4187188"/>
                <a:gd name="connsiteX39" fmla="*/ 1547415 w 4374744"/>
                <a:gd name="connsiteY39" fmla="*/ 2799743 h 4187188"/>
                <a:gd name="connsiteX40" fmla="*/ 1702149 w 4374744"/>
                <a:gd name="connsiteY40" fmla="*/ 2812403 h 4187188"/>
                <a:gd name="connsiteX41" fmla="*/ 1850318 w 4374744"/>
                <a:gd name="connsiteY41" fmla="*/ 2824125 h 4187188"/>
                <a:gd name="connsiteX42" fmla="*/ 2040688 w 4374744"/>
                <a:gd name="connsiteY42" fmla="*/ 2840067 h 4187188"/>
                <a:gd name="connsiteX43" fmla="*/ 2192139 w 4374744"/>
                <a:gd name="connsiteY43" fmla="*/ 2851320 h 4187188"/>
                <a:gd name="connsiteX44" fmla="*/ 2397982 w 4374744"/>
                <a:gd name="connsiteY44" fmla="*/ 2868200 h 4187188"/>
                <a:gd name="connsiteX45" fmla="*/ 2459407 w 4374744"/>
                <a:gd name="connsiteY45" fmla="*/ 2882736 h 4187188"/>
                <a:gd name="connsiteX46" fmla="*/ 2881408 w 4374744"/>
                <a:gd name="connsiteY46" fmla="*/ 3214241 h 4187188"/>
                <a:gd name="connsiteX47" fmla="*/ 2966746 w 4374744"/>
                <a:gd name="connsiteY47" fmla="*/ 3345999 h 4187188"/>
                <a:gd name="connsiteX48" fmla="*/ 2887034 w 4374744"/>
                <a:gd name="connsiteY48" fmla="*/ 3471193 h 4187188"/>
                <a:gd name="connsiteX49" fmla="*/ 2783410 w 4374744"/>
                <a:gd name="connsiteY49" fmla="*/ 3477757 h 4187188"/>
                <a:gd name="connsiteX50" fmla="*/ 1632285 w 4374744"/>
                <a:gd name="connsiteY50" fmla="*/ 3481509 h 4187188"/>
                <a:gd name="connsiteX51" fmla="*/ 568373 w 4374744"/>
                <a:gd name="connsiteY51" fmla="*/ 3484322 h 4187188"/>
                <a:gd name="connsiteX52" fmla="*/ 212485 w 4374744"/>
                <a:gd name="connsiteY52" fmla="*/ 3485729 h 4187188"/>
                <a:gd name="connsiteX53" fmla="*/ 172161 w 4374744"/>
                <a:gd name="connsiteY53" fmla="*/ 3489949 h 4187188"/>
                <a:gd name="connsiteX54" fmla="*/ 83541 w 4374744"/>
                <a:gd name="connsiteY54" fmla="*/ 3612798 h 4187188"/>
                <a:gd name="connsiteX55" fmla="*/ 194668 w 4374744"/>
                <a:gd name="connsiteY55" fmla="*/ 3726269 h 4187188"/>
                <a:gd name="connsiteX56" fmla="*/ 374252 w 4374744"/>
                <a:gd name="connsiteY56" fmla="*/ 3727207 h 4187188"/>
                <a:gd name="connsiteX57" fmla="*/ 393008 w 4374744"/>
                <a:gd name="connsiteY57" fmla="*/ 3728614 h 4187188"/>
                <a:gd name="connsiteX58" fmla="*/ 283288 w 4374744"/>
                <a:gd name="connsiteY58" fmla="*/ 3905385 h 4187188"/>
                <a:gd name="connsiteX59" fmla="*/ 340961 w 4374744"/>
                <a:gd name="connsiteY59" fmla="*/ 4103726 h 4187188"/>
                <a:gd name="connsiteX60" fmla="*/ 670122 w 4374744"/>
                <a:gd name="connsiteY60" fmla="*/ 4146395 h 4187188"/>
                <a:gd name="connsiteX61" fmla="*/ 771402 w 4374744"/>
                <a:gd name="connsiteY61" fmla="*/ 3995412 h 4187188"/>
                <a:gd name="connsiteX62" fmla="*/ 661682 w 4374744"/>
                <a:gd name="connsiteY62" fmla="*/ 3730020 h 4187188"/>
                <a:gd name="connsiteX63" fmla="*/ 664964 w 4374744"/>
                <a:gd name="connsiteY63" fmla="*/ 3727207 h 4187188"/>
                <a:gd name="connsiteX64" fmla="*/ 2785285 w 4374744"/>
                <a:gd name="connsiteY64" fmla="*/ 3721111 h 4187188"/>
                <a:gd name="connsiteX65" fmla="*/ 2787630 w 4374744"/>
                <a:gd name="connsiteY65" fmla="*/ 3725800 h 4187188"/>
                <a:gd name="connsiteX66" fmla="*/ 2662436 w 4374744"/>
                <a:gd name="connsiteY66" fmla="*/ 3926485 h 4187188"/>
                <a:gd name="connsiteX67" fmla="*/ 2762309 w 4374744"/>
                <a:gd name="connsiteY67" fmla="*/ 4141706 h 4187188"/>
                <a:gd name="connsiteX68" fmla="*/ 3117259 w 4374744"/>
                <a:gd name="connsiteY68" fmla="*/ 4080750 h 4187188"/>
                <a:gd name="connsiteX69" fmla="*/ 3153364 w 4374744"/>
                <a:gd name="connsiteY69" fmla="*/ 3888505 h 4187188"/>
                <a:gd name="connsiteX70" fmla="*/ 2962526 w 4374744"/>
                <a:gd name="connsiteY70" fmla="*/ 3697667 h 4187188"/>
                <a:gd name="connsiteX71" fmla="*/ 2976592 w 4374744"/>
                <a:gd name="connsiteY71" fmla="*/ 3689696 h 4187188"/>
                <a:gd name="connsiteX72" fmla="*/ 3152426 w 4374744"/>
                <a:gd name="connsiteY72" fmla="*/ 3549029 h 4187188"/>
                <a:gd name="connsiteX73" fmla="*/ 3204004 w 4374744"/>
                <a:gd name="connsiteY73" fmla="*/ 3449624 h 4187188"/>
                <a:gd name="connsiteX74" fmla="*/ 3190875 w 4374744"/>
                <a:gd name="connsiteY74" fmla="*/ 3240030 h 4187188"/>
                <a:gd name="connsiteX75" fmla="*/ 3010352 w 4374744"/>
                <a:gd name="connsiteY75" fmla="*/ 3006992 h 4187188"/>
                <a:gd name="connsiteX76" fmla="*/ 2735583 w 4374744"/>
                <a:gd name="connsiteY76" fmla="*/ 2792240 h 4187188"/>
                <a:gd name="connsiteX77" fmla="*/ 2727612 w 4374744"/>
                <a:gd name="connsiteY77" fmla="*/ 2759418 h 4187188"/>
                <a:gd name="connsiteX78" fmla="*/ 2910479 w 4374744"/>
                <a:gd name="connsiteY78" fmla="*/ 2292403 h 4187188"/>
                <a:gd name="connsiteX79" fmla="*/ 3479242 w 4374744"/>
                <a:gd name="connsiteY79" fmla="*/ 836500 h 4187188"/>
                <a:gd name="connsiteX80" fmla="*/ 3662110 w 4374744"/>
                <a:gd name="connsiteY80" fmla="*/ 363859 h 4187188"/>
                <a:gd name="connsiteX81" fmla="*/ 3686023 w 4374744"/>
                <a:gd name="connsiteY81" fmla="*/ 344165 h 4187188"/>
                <a:gd name="connsiteX82" fmla="*/ 3870766 w 4374744"/>
                <a:gd name="connsiteY82" fmla="*/ 313219 h 4187188"/>
                <a:gd name="connsiteX83" fmla="*/ 4266978 w 4374744"/>
                <a:gd name="connsiteY83" fmla="*/ 245698 h 4187188"/>
                <a:gd name="connsiteX84" fmla="*/ 4371540 w 4374744"/>
                <a:gd name="connsiteY84" fmla="*/ 148169 h 4187188"/>
                <a:gd name="connsiteX85" fmla="*/ 4376698 w 4374744"/>
                <a:gd name="connsiteY85" fmla="*/ 130351 h 4187188"/>
                <a:gd name="connsiteX86" fmla="*/ 4376698 w 4374744"/>
                <a:gd name="connsiteY86" fmla="*/ 113471 h 4187188"/>
                <a:gd name="connsiteX87" fmla="*/ 4372947 w 4374744"/>
                <a:gd name="connsiteY87" fmla="*/ 105969 h 4187188"/>
                <a:gd name="connsiteX88" fmla="*/ 626046 w 4374744"/>
                <a:gd name="connsiteY88" fmla="*/ 1260377 h 4187188"/>
                <a:gd name="connsiteX89" fmla="*/ 645740 w 4374744"/>
                <a:gd name="connsiteY89" fmla="*/ 1240683 h 4187188"/>
                <a:gd name="connsiteX90" fmla="*/ 958489 w 4374744"/>
                <a:gd name="connsiteY90" fmla="*/ 1234119 h 4187188"/>
                <a:gd name="connsiteX91" fmla="*/ 1038670 w 4374744"/>
                <a:gd name="connsiteY91" fmla="*/ 1230836 h 4187188"/>
                <a:gd name="connsiteX92" fmla="*/ 1052736 w 4374744"/>
                <a:gd name="connsiteY92" fmla="*/ 1244434 h 4187188"/>
                <a:gd name="connsiteX93" fmla="*/ 1052736 w 4374744"/>
                <a:gd name="connsiteY93" fmla="*/ 1618608 h 4187188"/>
                <a:gd name="connsiteX94" fmla="*/ 1033981 w 4374744"/>
                <a:gd name="connsiteY94" fmla="*/ 1633613 h 4187188"/>
                <a:gd name="connsiteX95" fmla="*/ 838923 w 4374744"/>
                <a:gd name="connsiteY95" fmla="*/ 1633613 h 4187188"/>
                <a:gd name="connsiteX96" fmla="*/ 645740 w 4374744"/>
                <a:gd name="connsiteY96" fmla="*/ 1634082 h 4187188"/>
                <a:gd name="connsiteX97" fmla="*/ 626046 w 4374744"/>
                <a:gd name="connsiteY97" fmla="*/ 1614389 h 4187188"/>
                <a:gd name="connsiteX98" fmla="*/ 626046 w 4374744"/>
                <a:gd name="connsiteY98" fmla="*/ 1260377 h 4187188"/>
                <a:gd name="connsiteX99" fmla="*/ 287039 w 4374744"/>
                <a:gd name="connsiteY99" fmla="*/ 2094532 h 4187188"/>
                <a:gd name="connsiteX100" fmla="*/ 249997 w 4374744"/>
                <a:gd name="connsiteY100" fmla="*/ 1786940 h 4187188"/>
                <a:gd name="connsiteX101" fmla="*/ 242494 w 4374744"/>
                <a:gd name="connsiteY101" fmla="*/ 1716606 h 4187188"/>
                <a:gd name="connsiteX102" fmla="*/ 264532 w 4374744"/>
                <a:gd name="connsiteY102" fmla="*/ 1714731 h 4187188"/>
                <a:gd name="connsiteX103" fmla="*/ 522891 w 4374744"/>
                <a:gd name="connsiteY103" fmla="*/ 1714731 h 4187188"/>
                <a:gd name="connsiteX104" fmla="*/ 545397 w 4374744"/>
                <a:gd name="connsiteY104" fmla="*/ 1738175 h 4187188"/>
                <a:gd name="connsiteX105" fmla="*/ 545397 w 4374744"/>
                <a:gd name="connsiteY105" fmla="*/ 2090312 h 4187188"/>
                <a:gd name="connsiteX106" fmla="*/ 522422 w 4374744"/>
                <a:gd name="connsiteY106" fmla="*/ 2112819 h 4187188"/>
                <a:gd name="connsiteX107" fmla="*/ 307201 w 4374744"/>
                <a:gd name="connsiteY107" fmla="*/ 2113288 h 4187188"/>
                <a:gd name="connsiteX108" fmla="*/ 287039 w 4374744"/>
                <a:gd name="connsiteY108" fmla="*/ 2094532 h 4187188"/>
                <a:gd name="connsiteX109" fmla="*/ 545397 w 4374744"/>
                <a:gd name="connsiteY109" fmla="*/ 2465424 h 4187188"/>
                <a:gd name="connsiteX110" fmla="*/ 526642 w 4374744"/>
                <a:gd name="connsiteY110" fmla="*/ 2481366 h 4187188"/>
                <a:gd name="connsiteX111" fmla="*/ 367219 w 4374744"/>
                <a:gd name="connsiteY111" fmla="*/ 2468237 h 4187188"/>
                <a:gd name="connsiteX112" fmla="*/ 363937 w 4374744"/>
                <a:gd name="connsiteY112" fmla="*/ 2468237 h 4187188"/>
                <a:gd name="connsiteX113" fmla="*/ 328301 w 4374744"/>
                <a:gd name="connsiteY113" fmla="*/ 2434477 h 4187188"/>
                <a:gd name="connsiteX114" fmla="*/ 301575 w 4374744"/>
                <a:gd name="connsiteY114" fmla="*/ 2209879 h 4187188"/>
                <a:gd name="connsiteX115" fmla="*/ 301575 w 4374744"/>
                <a:gd name="connsiteY115" fmla="*/ 2195812 h 4187188"/>
                <a:gd name="connsiteX116" fmla="*/ 384099 w 4374744"/>
                <a:gd name="connsiteY116" fmla="*/ 2195812 h 4187188"/>
                <a:gd name="connsiteX117" fmla="*/ 527580 w 4374744"/>
                <a:gd name="connsiteY117" fmla="*/ 2195343 h 4187188"/>
                <a:gd name="connsiteX118" fmla="*/ 545866 w 4374744"/>
                <a:gd name="connsiteY118" fmla="*/ 2212692 h 4187188"/>
                <a:gd name="connsiteX119" fmla="*/ 545397 w 4374744"/>
                <a:gd name="connsiteY119" fmla="*/ 2465424 h 4187188"/>
                <a:gd name="connsiteX120" fmla="*/ 545397 w 4374744"/>
                <a:gd name="connsiteY120" fmla="*/ 1439961 h 4187188"/>
                <a:gd name="connsiteX121" fmla="*/ 545866 w 4374744"/>
                <a:gd name="connsiteY121" fmla="*/ 1612513 h 4187188"/>
                <a:gd name="connsiteX122" fmla="*/ 524297 w 4374744"/>
                <a:gd name="connsiteY122" fmla="*/ 1634082 h 4187188"/>
                <a:gd name="connsiteX123" fmla="*/ 252341 w 4374744"/>
                <a:gd name="connsiteY123" fmla="*/ 1634082 h 4187188"/>
                <a:gd name="connsiteX124" fmla="*/ 228428 w 4374744"/>
                <a:gd name="connsiteY124" fmla="*/ 1611575 h 4187188"/>
                <a:gd name="connsiteX125" fmla="*/ 205452 w 4374744"/>
                <a:gd name="connsiteY125" fmla="*/ 1420737 h 4187188"/>
                <a:gd name="connsiteX126" fmla="*/ 188103 w 4374744"/>
                <a:gd name="connsiteY126" fmla="*/ 1273505 h 4187188"/>
                <a:gd name="connsiteX127" fmla="*/ 208265 w 4374744"/>
                <a:gd name="connsiteY127" fmla="*/ 1251468 h 4187188"/>
                <a:gd name="connsiteX128" fmla="*/ 524297 w 4374744"/>
                <a:gd name="connsiteY128" fmla="*/ 1243965 h 4187188"/>
                <a:gd name="connsiteX129" fmla="*/ 545397 w 4374744"/>
                <a:gd name="connsiteY129" fmla="*/ 1265065 h 4187188"/>
                <a:gd name="connsiteX130" fmla="*/ 545397 w 4374744"/>
                <a:gd name="connsiteY130" fmla="*/ 1439961 h 4187188"/>
                <a:gd name="connsiteX131" fmla="*/ 1052736 w 4374744"/>
                <a:gd name="connsiteY131" fmla="*/ 2504811 h 4187188"/>
                <a:gd name="connsiteX132" fmla="*/ 1033512 w 4374744"/>
                <a:gd name="connsiteY132" fmla="*/ 2520753 h 4187188"/>
                <a:gd name="connsiteX133" fmla="*/ 882060 w 4374744"/>
                <a:gd name="connsiteY133" fmla="*/ 2509499 h 4187188"/>
                <a:gd name="connsiteX134" fmla="*/ 690284 w 4374744"/>
                <a:gd name="connsiteY134" fmla="*/ 2493088 h 4187188"/>
                <a:gd name="connsiteX135" fmla="*/ 646209 w 4374744"/>
                <a:gd name="connsiteY135" fmla="*/ 2489806 h 4187188"/>
                <a:gd name="connsiteX136" fmla="*/ 626046 w 4374744"/>
                <a:gd name="connsiteY136" fmla="*/ 2466831 h 4187188"/>
                <a:gd name="connsiteX137" fmla="*/ 626046 w 4374744"/>
                <a:gd name="connsiteY137" fmla="*/ 2239419 h 4187188"/>
                <a:gd name="connsiteX138" fmla="*/ 626046 w 4374744"/>
                <a:gd name="connsiteY138" fmla="*/ 2212223 h 4187188"/>
                <a:gd name="connsiteX139" fmla="*/ 642927 w 4374744"/>
                <a:gd name="connsiteY139" fmla="*/ 2195343 h 4187188"/>
                <a:gd name="connsiteX140" fmla="*/ 839391 w 4374744"/>
                <a:gd name="connsiteY140" fmla="*/ 2195812 h 4187188"/>
                <a:gd name="connsiteX141" fmla="*/ 1034450 w 4374744"/>
                <a:gd name="connsiteY141" fmla="*/ 2195343 h 4187188"/>
                <a:gd name="connsiteX142" fmla="*/ 1052268 w 4374744"/>
                <a:gd name="connsiteY142" fmla="*/ 2212223 h 4187188"/>
                <a:gd name="connsiteX143" fmla="*/ 1052736 w 4374744"/>
                <a:gd name="connsiteY143" fmla="*/ 2504811 h 4187188"/>
                <a:gd name="connsiteX144" fmla="*/ 1052736 w 4374744"/>
                <a:gd name="connsiteY144" fmla="*/ 2095470 h 4187188"/>
                <a:gd name="connsiteX145" fmla="*/ 1035387 w 4374744"/>
                <a:gd name="connsiteY145" fmla="*/ 2112819 h 4187188"/>
                <a:gd name="connsiteX146" fmla="*/ 840329 w 4374744"/>
                <a:gd name="connsiteY146" fmla="*/ 2112350 h 4187188"/>
                <a:gd name="connsiteX147" fmla="*/ 647147 w 4374744"/>
                <a:gd name="connsiteY147" fmla="*/ 2112819 h 4187188"/>
                <a:gd name="connsiteX148" fmla="*/ 626046 w 4374744"/>
                <a:gd name="connsiteY148" fmla="*/ 2093125 h 4187188"/>
                <a:gd name="connsiteX149" fmla="*/ 626046 w 4374744"/>
                <a:gd name="connsiteY149" fmla="*/ 1733955 h 4187188"/>
                <a:gd name="connsiteX150" fmla="*/ 645740 w 4374744"/>
                <a:gd name="connsiteY150" fmla="*/ 1714262 h 4187188"/>
                <a:gd name="connsiteX151" fmla="*/ 1033981 w 4374744"/>
                <a:gd name="connsiteY151" fmla="*/ 1714262 h 4187188"/>
                <a:gd name="connsiteX152" fmla="*/ 1052736 w 4374744"/>
                <a:gd name="connsiteY152" fmla="*/ 1733018 h 4187188"/>
                <a:gd name="connsiteX153" fmla="*/ 1052736 w 4374744"/>
                <a:gd name="connsiteY153" fmla="*/ 2095470 h 4187188"/>
                <a:gd name="connsiteX154" fmla="*/ 1135261 w 4374744"/>
                <a:gd name="connsiteY154" fmla="*/ 1246779 h 4187188"/>
                <a:gd name="connsiteX155" fmla="*/ 1154954 w 4374744"/>
                <a:gd name="connsiteY155" fmla="*/ 1227554 h 4187188"/>
                <a:gd name="connsiteX156" fmla="*/ 1363610 w 4374744"/>
                <a:gd name="connsiteY156" fmla="*/ 1223803 h 4187188"/>
                <a:gd name="connsiteX157" fmla="*/ 1532880 w 4374744"/>
                <a:gd name="connsiteY157" fmla="*/ 1217708 h 4187188"/>
                <a:gd name="connsiteX158" fmla="*/ 1559607 w 4374744"/>
                <a:gd name="connsiteY158" fmla="*/ 1242559 h 4187188"/>
                <a:gd name="connsiteX159" fmla="*/ 1560076 w 4374744"/>
                <a:gd name="connsiteY159" fmla="*/ 1613920 h 4187188"/>
                <a:gd name="connsiteX160" fmla="*/ 1539913 w 4374744"/>
                <a:gd name="connsiteY160" fmla="*/ 1634082 h 4187188"/>
                <a:gd name="connsiteX161" fmla="*/ 1348137 w 4374744"/>
                <a:gd name="connsiteY161" fmla="*/ 1633613 h 4187188"/>
                <a:gd name="connsiteX162" fmla="*/ 1154954 w 4374744"/>
                <a:gd name="connsiteY162" fmla="*/ 1634082 h 4187188"/>
                <a:gd name="connsiteX163" fmla="*/ 1135730 w 4374744"/>
                <a:gd name="connsiteY163" fmla="*/ 1614389 h 4187188"/>
                <a:gd name="connsiteX164" fmla="*/ 1135261 w 4374744"/>
                <a:gd name="connsiteY164" fmla="*/ 1246779 h 4187188"/>
                <a:gd name="connsiteX165" fmla="*/ 1558200 w 4374744"/>
                <a:gd name="connsiteY165" fmla="*/ 2562015 h 4187188"/>
                <a:gd name="connsiteX166" fmla="*/ 1474269 w 4374744"/>
                <a:gd name="connsiteY166" fmla="*/ 2556858 h 4187188"/>
                <a:gd name="connsiteX167" fmla="*/ 1367362 w 4374744"/>
                <a:gd name="connsiteY167" fmla="*/ 2547949 h 4187188"/>
                <a:gd name="connsiteX168" fmla="*/ 1146514 w 4374744"/>
                <a:gd name="connsiteY168" fmla="*/ 2530600 h 4187188"/>
                <a:gd name="connsiteX169" fmla="*/ 1135261 w 4374744"/>
                <a:gd name="connsiteY169" fmla="*/ 2515595 h 4187188"/>
                <a:gd name="connsiteX170" fmla="*/ 1135261 w 4374744"/>
                <a:gd name="connsiteY170" fmla="*/ 2406344 h 4187188"/>
                <a:gd name="connsiteX171" fmla="*/ 1135261 w 4374744"/>
                <a:gd name="connsiteY171" fmla="*/ 2213161 h 4187188"/>
                <a:gd name="connsiteX172" fmla="*/ 1149328 w 4374744"/>
                <a:gd name="connsiteY172" fmla="*/ 2195812 h 4187188"/>
                <a:gd name="connsiteX173" fmla="*/ 1549291 w 4374744"/>
                <a:gd name="connsiteY173" fmla="*/ 2196281 h 4187188"/>
                <a:gd name="connsiteX174" fmla="*/ 1558200 w 4374744"/>
                <a:gd name="connsiteY174" fmla="*/ 2197219 h 4187188"/>
                <a:gd name="connsiteX175" fmla="*/ 1558200 w 4374744"/>
                <a:gd name="connsiteY175" fmla="*/ 2562015 h 4187188"/>
                <a:gd name="connsiteX176" fmla="*/ 1540382 w 4374744"/>
                <a:gd name="connsiteY176" fmla="*/ 2113288 h 4187188"/>
                <a:gd name="connsiteX177" fmla="*/ 1154017 w 4374744"/>
                <a:gd name="connsiteY177" fmla="*/ 2113288 h 4187188"/>
                <a:gd name="connsiteX178" fmla="*/ 1135261 w 4374744"/>
                <a:gd name="connsiteY178" fmla="*/ 2095470 h 4187188"/>
                <a:gd name="connsiteX179" fmla="*/ 1135261 w 4374744"/>
                <a:gd name="connsiteY179" fmla="*/ 1733018 h 4187188"/>
                <a:gd name="connsiteX180" fmla="*/ 1152610 w 4374744"/>
                <a:gd name="connsiteY180" fmla="*/ 1715200 h 4187188"/>
                <a:gd name="connsiteX181" fmla="*/ 1542727 w 4374744"/>
                <a:gd name="connsiteY181" fmla="*/ 1715200 h 4187188"/>
                <a:gd name="connsiteX182" fmla="*/ 1559138 w 4374744"/>
                <a:gd name="connsiteY182" fmla="*/ 1717544 h 4187188"/>
                <a:gd name="connsiteX183" fmla="*/ 1559138 w 4374744"/>
                <a:gd name="connsiteY183" fmla="*/ 1735362 h 4187188"/>
                <a:gd name="connsiteX184" fmla="*/ 1559607 w 4374744"/>
                <a:gd name="connsiteY184" fmla="*/ 2094532 h 4187188"/>
                <a:gd name="connsiteX185" fmla="*/ 1540382 w 4374744"/>
                <a:gd name="connsiteY185" fmla="*/ 2113288 h 4187188"/>
                <a:gd name="connsiteX186" fmla="*/ 1641662 w 4374744"/>
                <a:gd name="connsiteY186" fmla="*/ 1733487 h 4187188"/>
                <a:gd name="connsiteX187" fmla="*/ 1660418 w 4374744"/>
                <a:gd name="connsiteY187" fmla="*/ 1714731 h 4187188"/>
                <a:gd name="connsiteX188" fmla="*/ 2050534 w 4374744"/>
                <a:gd name="connsiteY188" fmla="*/ 1714731 h 4187188"/>
                <a:gd name="connsiteX189" fmla="*/ 2068821 w 4374744"/>
                <a:gd name="connsiteY189" fmla="*/ 1733955 h 4187188"/>
                <a:gd name="connsiteX190" fmla="*/ 2068821 w 4374744"/>
                <a:gd name="connsiteY190" fmla="*/ 2095001 h 4187188"/>
                <a:gd name="connsiteX191" fmla="*/ 2050066 w 4374744"/>
                <a:gd name="connsiteY191" fmla="*/ 2113288 h 4187188"/>
                <a:gd name="connsiteX192" fmla="*/ 1855007 w 4374744"/>
                <a:gd name="connsiteY192" fmla="*/ 2112819 h 4187188"/>
                <a:gd name="connsiteX193" fmla="*/ 1661825 w 4374744"/>
                <a:gd name="connsiteY193" fmla="*/ 2113288 h 4187188"/>
                <a:gd name="connsiteX194" fmla="*/ 1641662 w 4374744"/>
                <a:gd name="connsiteY194" fmla="*/ 2094532 h 4187188"/>
                <a:gd name="connsiteX195" fmla="*/ 1641662 w 4374744"/>
                <a:gd name="connsiteY195" fmla="*/ 1733487 h 4187188"/>
                <a:gd name="connsiteX196" fmla="*/ 2049128 w 4374744"/>
                <a:gd name="connsiteY196" fmla="*/ 2602340 h 4187188"/>
                <a:gd name="connsiteX197" fmla="*/ 1894394 w 4374744"/>
                <a:gd name="connsiteY197" fmla="*/ 2589211 h 4187188"/>
                <a:gd name="connsiteX198" fmla="*/ 1753258 w 4374744"/>
                <a:gd name="connsiteY198" fmla="*/ 2577958 h 4187188"/>
                <a:gd name="connsiteX199" fmla="*/ 1654791 w 4374744"/>
                <a:gd name="connsiteY199" fmla="*/ 2570924 h 4187188"/>
                <a:gd name="connsiteX200" fmla="*/ 1642131 w 4374744"/>
                <a:gd name="connsiteY200" fmla="*/ 2551700 h 4187188"/>
                <a:gd name="connsiteX201" fmla="*/ 1642131 w 4374744"/>
                <a:gd name="connsiteY201" fmla="*/ 2350077 h 4187188"/>
                <a:gd name="connsiteX202" fmla="*/ 1641662 w 4374744"/>
                <a:gd name="connsiteY202" fmla="*/ 2215037 h 4187188"/>
                <a:gd name="connsiteX203" fmla="*/ 1660887 w 4374744"/>
                <a:gd name="connsiteY203" fmla="*/ 2195343 h 4187188"/>
                <a:gd name="connsiteX204" fmla="*/ 1855945 w 4374744"/>
                <a:gd name="connsiteY204" fmla="*/ 2195812 h 4187188"/>
                <a:gd name="connsiteX205" fmla="*/ 2049128 w 4374744"/>
                <a:gd name="connsiteY205" fmla="*/ 2195343 h 4187188"/>
                <a:gd name="connsiteX206" fmla="*/ 2068821 w 4374744"/>
                <a:gd name="connsiteY206" fmla="*/ 2214099 h 4187188"/>
                <a:gd name="connsiteX207" fmla="*/ 2068821 w 4374744"/>
                <a:gd name="connsiteY207" fmla="*/ 2583584 h 4187188"/>
                <a:gd name="connsiteX208" fmla="*/ 2049128 w 4374744"/>
                <a:gd name="connsiteY208" fmla="*/ 2602340 h 4187188"/>
                <a:gd name="connsiteX209" fmla="*/ 2048659 w 4374744"/>
                <a:gd name="connsiteY209" fmla="*/ 1634082 h 4187188"/>
                <a:gd name="connsiteX210" fmla="*/ 1662293 w 4374744"/>
                <a:gd name="connsiteY210" fmla="*/ 1634082 h 4187188"/>
                <a:gd name="connsiteX211" fmla="*/ 1642131 w 4374744"/>
                <a:gd name="connsiteY211" fmla="*/ 1613451 h 4187188"/>
                <a:gd name="connsiteX212" fmla="*/ 1642131 w 4374744"/>
                <a:gd name="connsiteY212" fmla="*/ 1235525 h 4187188"/>
                <a:gd name="connsiteX213" fmla="*/ 1662762 w 4374744"/>
                <a:gd name="connsiteY213" fmla="*/ 1214894 h 4187188"/>
                <a:gd name="connsiteX214" fmla="*/ 1799209 w 4374744"/>
                <a:gd name="connsiteY214" fmla="*/ 1211612 h 4187188"/>
                <a:gd name="connsiteX215" fmla="*/ 2055692 w 4374744"/>
                <a:gd name="connsiteY215" fmla="*/ 1205985 h 4187188"/>
                <a:gd name="connsiteX216" fmla="*/ 2068821 w 4374744"/>
                <a:gd name="connsiteY216" fmla="*/ 1222396 h 4187188"/>
                <a:gd name="connsiteX217" fmla="*/ 2068821 w 4374744"/>
                <a:gd name="connsiteY217" fmla="*/ 1420737 h 4187188"/>
                <a:gd name="connsiteX218" fmla="*/ 2069290 w 4374744"/>
                <a:gd name="connsiteY218" fmla="*/ 1613920 h 4187188"/>
                <a:gd name="connsiteX219" fmla="*/ 2048659 w 4374744"/>
                <a:gd name="connsiteY219" fmla="*/ 1634082 h 4187188"/>
                <a:gd name="connsiteX220" fmla="*/ 2575691 w 4374744"/>
                <a:gd name="connsiteY220" fmla="*/ 2092187 h 4187188"/>
                <a:gd name="connsiteX221" fmla="*/ 2555060 w 4374744"/>
                <a:gd name="connsiteY221" fmla="*/ 2113288 h 4187188"/>
                <a:gd name="connsiteX222" fmla="*/ 2171977 w 4374744"/>
                <a:gd name="connsiteY222" fmla="*/ 2112819 h 4187188"/>
                <a:gd name="connsiteX223" fmla="*/ 2153690 w 4374744"/>
                <a:gd name="connsiteY223" fmla="*/ 2112819 h 4187188"/>
                <a:gd name="connsiteX224" fmla="*/ 2153690 w 4374744"/>
                <a:gd name="connsiteY224" fmla="*/ 1717075 h 4187188"/>
                <a:gd name="connsiteX225" fmla="*/ 2575691 w 4374744"/>
                <a:gd name="connsiteY225" fmla="*/ 1717075 h 4187188"/>
                <a:gd name="connsiteX226" fmla="*/ 2575691 w 4374744"/>
                <a:gd name="connsiteY226" fmla="*/ 1734893 h 4187188"/>
                <a:gd name="connsiteX227" fmla="*/ 2575691 w 4374744"/>
                <a:gd name="connsiteY227" fmla="*/ 2092187 h 4187188"/>
                <a:gd name="connsiteX228" fmla="*/ 2151815 w 4374744"/>
                <a:gd name="connsiteY228" fmla="*/ 1215363 h 4187188"/>
                <a:gd name="connsiteX229" fmla="*/ 2152753 w 4374744"/>
                <a:gd name="connsiteY229" fmla="*/ 1204110 h 4187188"/>
                <a:gd name="connsiteX230" fmla="*/ 2281697 w 4374744"/>
                <a:gd name="connsiteY230" fmla="*/ 1200359 h 4187188"/>
                <a:gd name="connsiteX231" fmla="*/ 2555060 w 4374744"/>
                <a:gd name="connsiteY231" fmla="*/ 1193325 h 4187188"/>
                <a:gd name="connsiteX232" fmla="*/ 2576160 w 4374744"/>
                <a:gd name="connsiteY232" fmla="*/ 1213956 h 4187188"/>
                <a:gd name="connsiteX233" fmla="*/ 2576160 w 4374744"/>
                <a:gd name="connsiteY233" fmla="*/ 1613920 h 4187188"/>
                <a:gd name="connsiteX234" fmla="*/ 2555998 w 4374744"/>
                <a:gd name="connsiteY234" fmla="*/ 1634551 h 4187188"/>
                <a:gd name="connsiteX235" fmla="*/ 2171508 w 4374744"/>
                <a:gd name="connsiteY235" fmla="*/ 1634082 h 4187188"/>
                <a:gd name="connsiteX236" fmla="*/ 2151815 w 4374744"/>
                <a:gd name="connsiteY236" fmla="*/ 1618608 h 4187188"/>
                <a:gd name="connsiteX237" fmla="*/ 2151815 w 4374744"/>
                <a:gd name="connsiteY237" fmla="*/ 1215363 h 4187188"/>
                <a:gd name="connsiteX238" fmla="*/ 2575223 w 4374744"/>
                <a:gd name="connsiteY238" fmla="*/ 2425099 h 4187188"/>
                <a:gd name="connsiteX239" fmla="*/ 2571940 w 4374744"/>
                <a:gd name="connsiteY239" fmla="*/ 2446668 h 4187188"/>
                <a:gd name="connsiteX240" fmla="*/ 2499731 w 4374744"/>
                <a:gd name="connsiteY240" fmla="*/ 2632818 h 4187188"/>
                <a:gd name="connsiteX241" fmla="*/ 2496918 w 4374744"/>
                <a:gd name="connsiteY241" fmla="*/ 2638444 h 4187188"/>
                <a:gd name="connsiteX242" fmla="*/ 2300453 w 4374744"/>
                <a:gd name="connsiteY242" fmla="*/ 2622502 h 4187188"/>
                <a:gd name="connsiteX243" fmla="*/ 2167757 w 4374744"/>
                <a:gd name="connsiteY243" fmla="*/ 2612187 h 4187188"/>
                <a:gd name="connsiteX244" fmla="*/ 2151815 w 4374744"/>
                <a:gd name="connsiteY244" fmla="*/ 2595775 h 4187188"/>
                <a:gd name="connsiteX245" fmla="*/ 2152284 w 4374744"/>
                <a:gd name="connsiteY245" fmla="*/ 2209410 h 4187188"/>
                <a:gd name="connsiteX246" fmla="*/ 2153221 w 4374744"/>
                <a:gd name="connsiteY246" fmla="*/ 2196750 h 4187188"/>
                <a:gd name="connsiteX247" fmla="*/ 2172446 w 4374744"/>
                <a:gd name="connsiteY247" fmla="*/ 2195812 h 4187188"/>
                <a:gd name="connsiteX248" fmla="*/ 2555529 w 4374744"/>
                <a:gd name="connsiteY248" fmla="*/ 2195343 h 4187188"/>
                <a:gd name="connsiteX249" fmla="*/ 2576160 w 4374744"/>
                <a:gd name="connsiteY249" fmla="*/ 2216443 h 4187188"/>
                <a:gd name="connsiteX250" fmla="*/ 2575223 w 4374744"/>
                <a:gd name="connsiteY250" fmla="*/ 2425099 h 4187188"/>
                <a:gd name="connsiteX251" fmla="*/ 679500 w 4374744"/>
                <a:gd name="connsiteY251" fmla="*/ 3940083 h 4187188"/>
                <a:gd name="connsiteX252" fmla="*/ 529455 w 4374744"/>
                <a:gd name="connsiteY252" fmla="*/ 4090597 h 4187188"/>
                <a:gd name="connsiteX253" fmla="*/ 379410 w 4374744"/>
                <a:gd name="connsiteY253" fmla="*/ 3941490 h 4187188"/>
                <a:gd name="connsiteX254" fmla="*/ 528517 w 4374744"/>
                <a:gd name="connsiteY254" fmla="*/ 3790976 h 4187188"/>
                <a:gd name="connsiteX255" fmla="*/ 679500 w 4374744"/>
                <a:gd name="connsiteY255" fmla="*/ 3940083 h 4187188"/>
                <a:gd name="connsiteX256" fmla="*/ 3060992 w 4374744"/>
                <a:gd name="connsiteY256" fmla="*/ 3941021 h 4187188"/>
                <a:gd name="connsiteX257" fmla="*/ 2910010 w 4374744"/>
                <a:gd name="connsiteY257" fmla="*/ 4090128 h 4187188"/>
                <a:gd name="connsiteX258" fmla="*/ 2760434 w 4374744"/>
                <a:gd name="connsiteY258" fmla="*/ 3940083 h 4187188"/>
                <a:gd name="connsiteX259" fmla="*/ 2910948 w 4374744"/>
                <a:gd name="connsiteY259" fmla="*/ 3790507 h 4187188"/>
                <a:gd name="connsiteX260" fmla="*/ 3060992 w 4374744"/>
                <a:gd name="connsiteY260" fmla="*/ 3941021 h 4187188"/>
                <a:gd name="connsiteX261" fmla="*/ 2842021 w 4374744"/>
                <a:gd name="connsiteY261" fmla="*/ 1755056 h 4187188"/>
                <a:gd name="connsiteX262" fmla="*/ 2708856 w 4374744"/>
                <a:gd name="connsiteY262" fmla="*/ 2096407 h 4187188"/>
                <a:gd name="connsiteX263" fmla="*/ 2661967 w 4374744"/>
                <a:gd name="connsiteY263" fmla="*/ 2110943 h 4187188"/>
                <a:gd name="connsiteX264" fmla="*/ 2658216 w 4374744"/>
                <a:gd name="connsiteY264" fmla="*/ 2098752 h 4187188"/>
                <a:gd name="connsiteX265" fmla="*/ 2658685 w 4374744"/>
                <a:gd name="connsiteY265" fmla="*/ 1727860 h 4187188"/>
                <a:gd name="connsiteX266" fmla="*/ 2669469 w 4374744"/>
                <a:gd name="connsiteY266" fmla="*/ 1715200 h 4187188"/>
                <a:gd name="connsiteX267" fmla="*/ 2849054 w 4374744"/>
                <a:gd name="connsiteY267" fmla="*/ 1715200 h 4187188"/>
                <a:gd name="connsiteX268" fmla="*/ 2856557 w 4374744"/>
                <a:gd name="connsiteY268" fmla="*/ 1718013 h 4187188"/>
                <a:gd name="connsiteX269" fmla="*/ 2842021 w 4374744"/>
                <a:gd name="connsiteY269" fmla="*/ 1755056 h 4187188"/>
                <a:gd name="connsiteX270" fmla="*/ 3046457 w 4374744"/>
                <a:gd name="connsiteY270" fmla="*/ 1231774 h 4187188"/>
                <a:gd name="connsiteX271" fmla="*/ 2898757 w 4374744"/>
                <a:gd name="connsiteY271" fmla="*/ 1612044 h 4187188"/>
                <a:gd name="connsiteX272" fmla="*/ 2866872 w 4374744"/>
                <a:gd name="connsiteY272" fmla="*/ 1634551 h 4187188"/>
                <a:gd name="connsiteX273" fmla="*/ 2678847 w 4374744"/>
                <a:gd name="connsiteY273" fmla="*/ 1634551 h 4187188"/>
                <a:gd name="connsiteX274" fmla="*/ 2658216 w 4374744"/>
                <a:gd name="connsiteY274" fmla="*/ 1614389 h 4187188"/>
                <a:gd name="connsiteX275" fmla="*/ 2658216 w 4374744"/>
                <a:gd name="connsiteY275" fmla="*/ 1210674 h 4187188"/>
                <a:gd name="connsiteX276" fmla="*/ 2678378 w 4374744"/>
                <a:gd name="connsiteY276" fmla="*/ 1190043 h 4187188"/>
                <a:gd name="connsiteX277" fmla="*/ 3009884 w 4374744"/>
                <a:gd name="connsiteY277" fmla="*/ 1183010 h 4187188"/>
                <a:gd name="connsiteX278" fmla="*/ 3066619 w 4374744"/>
                <a:gd name="connsiteY278" fmla="*/ 1179727 h 4187188"/>
                <a:gd name="connsiteX279" fmla="*/ 3046457 w 4374744"/>
                <a:gd name="connsiteY279" fmla="*/ 1231774 h 4187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</a:cxnLst>
              <a:rect l="l" t="t" r="r" b="b"/>
              <a:pathLst>
                <a:path w="4374744" h="4187188">
                  <a:moveTo>
                    <a:pt x="4372947" y="105969"/>
                  </a:moveTo>
                  <a:cubicBezTo>
                    <a:pt x="4360756" y="49233"/>
                    <a:pt x="4326996" y="15004"/>
                    <a:pt x="4269791" y="4220"/>
                  </a:cubicBezTo>
                  <a:cubicBezTo>
                    <a:pt x="4266509" y="3751"/>
                    <a:pt x="4263696" y="1407"/>
                    <a:pt x="4260413" y="0"/>
                  </a:cubicBezTo>
                  <a:cubicBezTo>
                    <a:pt x="4255724" y="0"/>
                    <a:pt x="4251505" y="0"/>
                    <a:pt x="4246816" y="0"/>
                  </a:cubicBezTo>
                  <a:cubicBezTo>
                    <a:pt x="4243533" y="1407"/>
                    <a:pt x="4240720" y="3282"/>
                    <a:pt x="4237438" y="3751"/>
                  </a:cubicBezTo>
                  <a:cubicBezTo>
                    <a:pt x="4159133" y="16880"/>
                    <a:pt x="4080360" y="29071"/>
                    <a:pt x="4002055" y="42669"/>
                  </a:cubicBezTo>
                  <a:cubicBezTo>
                    <a:pt x="3861388" y="66582"/>
                    <a:pt x="3721190" y="91902"/>
                    <a:pt x="3580523" y="114409"/>
                  </a:cubicBezTo>
                  <a:cubicBezTo>
                    <a:pt x="3519098" y="124256"/>
                    <a:pt x="3480649" y="155671"/>
                    <a:pt x="3459080" y="214283"/>
                  </a:cubicBezTo>
                  <a:cubicBezTo>
                    <a:pt x="3415474" y="331505"/>
                    <a:pt x="3368585" y="447790"/>
                    <a:pt x="3323102" y="564075"/>
                  </a:cubicBezTo>
                  <a:cubicBezTo>
                    <a:pt x="3269649" y="700991"/>
                    <a:pt x="3216195" y="837438"/>
                    <a:pt x="3163210" y="974354"/>
                  </a:cubicBezTo>
                  <a:cubicBezTo>
                    <a:pt x="3157584" y="988889"/>
                    <a:pt x="3150551" y="993578"/>
                    <a:pt x="3134608" y="994047"/>
                  </a:cubicBezTo>
                  <a:cubicBezTo>
                    <a:pt x="3064744" y="994985"/>
                    <a:pt x="2994410" y="997798"/>
                    <a:pt x="2924546" y="999674"/>
                  </a:cubicBezTo>
                  <a:cubicBezTo>
                    <a:pt x="2828892" y="1002018"/>
                    <a:pt x="2733239" y="1004363"/>
                    <a:pt x="2637585" y="1006707"/>
                  </a:cubicBezTo>
                  <a:cubicBezTo>
                    <a:pt x="2550840" y="1009051"/>
                    <a:pt x="2464564" y="1010927"/>
                    <a:pt x="2377820" y="1013271"/>
                  </a:cubicBezTo>
                  <a:cubicBezTo>
                    <a:pt x="2280759" y="1015616"/>
                    <a:pt x="2184168" y="1017960"/>
                    <a:pt x="2087108" y="1020305"/>
                  </a:cubicBezTo>
                  <a:cubicBezTo>
                    <a:pt x="2000363" y="1022649"/>
                    <a:pt x="1914087" y="1024525"/>
                    <a:pt x="1827343" y="1026869"/>
                  </a:cubicBezTo>
                  <a:cubicBezTo>
                    <a:pt x="1731220" y="1029214"/>
                    <a:pt x="1634629" y="1031558"/>
                    <a:pt x="1538507" y="1033903"/>
                  </a:cubicBezTo>
                  <a:cubicBezTo>
                    <a:pt x="1451762" y="1036247"/>
                    <a:pt x="1365486" y="1038123"/>
                    <a:pt x="1278741" y="1040467"/>
                  </a:cubicBezTo>
                  <a:cubicBezTo>
                    <a:pt x="1182619" y="1042811"/>
                    <a:pt x="1086028" y="1045156"/>
                    <a:pt x="989905" y="1047500"/>
                  </a:cubicBezTo>
                  <a:cubicBezTo>
                    <a:pt x="902692" y="1049845"/>
                    <a:pt x="815478" y="1051720"/>
                    <a:pt x="728264" y="1054065"/>
                  </a:cubicBezTo>
                  <a:cubicBezTo>
                    <a:pt x="632142" y="1056409"/>
                    <a:pt x="535551" y="1058754"/>
                    <a:pt x="439428" y="1061098"/>
                  </a:cubicBezTo>
                  <a:cubicBezTo>
                    <a:pt x="331115" y="1063443"/>
                    <a:pt x="222801" y="1064849"/>
                    <a:pt x="114487" y="1069069"/>
                  </a:cubicBezTo>
                  <a:cubicBezTo>
                    <a:pt x="48374" y="1072352"/>
                    <a:pt x="-2266" y="1125336"/>
                    <a:pt x="78" y="1193794"/>
                  </a:cubicBezTo>
                  <a:cubicBezTo>
                    <a:pt x="1954" y="1253343"/>
                    <a:pt x="12738" y="1312423"/>
                    <a:pt x="20240" y="1371503"/>
                  </a:cubicBezTo>
                  <a:cubicBezTo>
                    <a:pt x="27743" y="1433866"/>
                    <a:pt x="35714" y="1496697"/>
                    <a:pt x="43216" y="1559059"/>
                  </a:cubicBezTo>
                  <a:cubicBezTo>
                    <a:pt x="49312" y="1609700"/>
                    <a:pt x="55407" y="1660809"/>
                    <a:pt x="61503" y="1711449"/>
                  </a:cubicBezTo>
                  <a:cubicBezTo>
                    <a:pt x="69005" y="1773342"/>
                    <a:pt x="76976" y="1835236"/>
                    <a:pt x="84478" y="1897598"/>
                  </a:cubicBezTo>
                  <a:cubicBezTo>
                    <a:pt x="90574" y="1948238"/>
                    <a:pt x="96201" y="1999347"/>
                    <a:pt x="102296" y="2049987"/>
                  </a:cubicBezTo>
                  <a:cubicBezTo>
                    <a:pt x="109798" y="2111881"/>
                    <a:pt x="117770" y="2173774"/>
                    <a:pt x="125272" y="2236137"/>
                  </a:cubicBezTo>
                  <a:cubicBezTo>
                    <a:pt x="131367" y="2287246"/>
                    <a:pt x="136994" y="2338824"/>
                    <a:pt x="143090" y="2390402"/>
                  </a:cubicBezTo>
                  <a:cubicBezTo>
                    <a:pt x="150592" y="2453702"/>
                    <a:pt x="159970" y="2516533"/>
                    <a:pt x="166065" y="2579833"/>
                  </a:cubicBezTo>
                  <a:cubicBezTo>
                    <a:pt x="172161" y="2640789"/>
                    <a:pt x="208734" y="2685802"/>
                    <a:pt x="269221" y="2696587"/>
                  </a:cubicBezTo>
                  <a:cubicBezTo>
                    <a:pt x="301106" y="2702213"/>
                    <a:pt x="333459" y="2703151"/>
                    <a:pt x="365812" y="2705965"/>
                  </a:cubicBezTo>
                  <a:cubicBezTo>
                    <a:pt x="415515" y="2710185"/>
                    <a:pt x="465686" y="2713467"/>
                    <a:pt x="515388" y="2717218"/>
                  </a:cubicBezTo>
                  <a:cubicBezTo>
                    <a:pt x="581033" y="2722376"/>
                    <a:pt x="646678" y="2728002"/>
                    <a:pt x="712791" y="2733160"/>
                  </a:cubicBezTo>
                  <a:cubicBezTo>
                    <a:pt x="761556" y="2736911"/>
                    <a:pt x="810320" y="2740662"/>
                    <a:pt x="859085" y="2744414"/>
                  </a:cubicBezTo>
                  <a:cubicBezTo>
                    <a:pt x="925198" y="2749571"/>
                    <a:pt x="991781" y="2755198"/>
                    <a:pt x="1057894" y="2760825"/>
                  </a:cubicBezTo>
                  <a:cubicBezTo>
                    <a:pt x="1106190" y="2764576"/>
                    <a:pt x="1154486" y="2767858"/>
                    <a:pt x="1202312" y="2772078"/>
                  </a:cubicBezTo>
                  <a:cubicBezTo>
                    <a:pt x="1269364" y="2777236"/>
                    <a:pt x="1335946" y="2782863"/>
                    <a:pt x="1402997" y="2788489"/>
                  </a:cubicBezTo>
                  <a:cubicBezTo>
                    <a:pt x="1451293" y="2792240"/>
                    <a:pt x="1499589" y="2795991"/>
                    <a:pt x="1547415" y="2799743"/>
                  </a:cubicBezTo>
                  <a:cubicBezTo>
                    <a:pt x="1598993" y="2803963"/>
                    <a:pt x="1650571" y="2808182"/>
                    <a:pt x="1702149" y="2812403"/>
                  </a:cubicBezTo>
                  <a:cubicBezTo>
                    <a:pt x="1751383" y="2816154"/>
                    <a:pt x="1800616" y="2819905"/>
                    <a:pt x="1850318" y="2824125"/>
                  </a:cubicBezTo>
                  <a:cubicBezTo>
                    <a:pt x="1913619" y="2829283"/>
                    <a:pt x="1977388" y="2834909"/>
                    <a:pt x="2040688" y="2840067"/>
                  </a:cubicBezTo>
                  <a:cubicBezTo>
                    <a:pt x="2091328" y="2844287"/>
                    <a:pt x="2141499" y="2847569"/>
                    <a:pt x="2192139" y="2851320"/>
                  </a:cubicBezTo>
                  <a:cubicBezTo>
                    <a:pt x="2260597" y="2856478"/>
                    <a:pt x="2329524" y="2861167"/>
                    <a:pt x="2397982" y="2868200"/>
                  </a:cubicBezTo>
                  <a:cubicBezTo>
                    <a:pt x="2418613" y="2870076"/>
                    <a:pt x="2439713" y="2867263"/>
                    <a:pt x="2459407" y="2882736"/>
                  </a:cubicBezTo>
                  <a:cubicBezTo>
                    <a:pt x="2599605" y="2993863"/>
                    <a:pt x="2740741" y="3104052"/>
                    <a:pt x="2881408" y="3214241"/>
                  </a:cubicBezTo>
                  <a:cubicBezTo>
                    <a:pt x="2925014" y="3248470"/>
                    <a:pt x="2955492" y="3290670"/>
                    <a:pt x="2966746" y="3345999"/>
                  </a:cubicBezTo>
                  <a:cubicBezTo>
                    <a:pt x="2979406" y="3407893"/>
                    <a:pt x="2948459" y="3459471"/>
                    <a:pt x="2887034" y="3471193"/>
                  </a:cubicBezTo>
                  <a:cubicBezTo>
                    <a:pt x="2853274" y="3477757"/>
                    <a:pt x="2818107" y="3477757"/>
                    <a:pt x="2783410" y="3477757"/>
                  </a:cubicBezTo>
                  <a:cubicBezTo>
                    <a:pt x="2399858" y="3479164"/>
                    <a:pt x="2015837" y="3480571"/>
                    <a:pt x="1632285" y="3481509"/>
                  </a:cubicBezTo>
                  <a:cubicBezTo>
                    <a:pt x="1277804" y="3482446"/>
                    <a:pt x="922854" y="3483384"/>
                    <a:pt x="568373" y="3484322"/>
                  </a:cubicBezTo>
                  <a:cubicBezTo>
                    <a:pt x="449744" y="3484791"/>
                    <a:pt x="331115" y="3485260"/>
                    <a:pt x="212485" y="3485729"/>
                  </a:cubicBezTo>
                  <a:cubicBezTo>
                    <a:pt x="198888" y="3485729"/>
                    <a:pt x="184821" y="3486198"/>
                    <a:pt x="172161" y="3489949"/>
                  </a:cubicBezTo>
                  <a:cubicBezTo>
                    <a:pt x="118239" y="3504015"/>
                    <a:pt x="77914" y="3560282"/>
                    <a:pt x="83541" y="3612798"/>
                  </a:cubicBezTo>
                  <a:cubicBezTo>
                    <a:pt x="90105" y="3676567"/>
                    <a:pt x="134650" y="3724394"/>
                    <a:pt x="194668" y="3726269"/>
                  </a:cubicBezTo>
                  <a:cubicBezTo>
                    <a:pt x="254686" y="3728614"/>
                    <a:pt x="314235" y="3726738"/>
                    <a:pt x="374252" y="3727207"/>
                  </a:cubicBezTo>
                  <a:cubicBezTo>
                    <a:pt x="380348" y="3727207"/>
                    <a:pt x="386913" y="3728145"/>
                    <a:pt x="393008" y="3728614"/>
                  </a:cubicBezTo>
                  <a:cubicBezTo>
                    <a:pt x="333459" y="3775034"/>
                    <a:pt x="294541" y="3831301"/>
                    <a:pt x="283288" y="3905385"/>
                  </a:cubicBezTo>
                  <a:cubicBezTo>
                    <a:pt x="272034" y="3980408"/>
                    <a:pt x="292197" y="4046990"/>
                    <a:pt x="340961" y="4103726"/>
                  </a:cubicBezTo>
                  <a:cubicBezTo>
                    <a:pt x="425361" y="4201255"/>
                    <a:pt x="568373" y="4218604"/>
                    <a:pt x="670122" y="4146395"/>
                  </a:cubicBezTo>
                  <a:cubicBezTo>
                    <a:pt x="722638" y="4108884"/>
                    <a:pt x="759211" y="4059181"/>
                    <a:pt x="771402" y="3995412"/>
                  </a:cubicBezTo>
                  <a:cubicBezTo>
                    <a:pt x="793440" y="3884285"/>
                    <a:pt x="752647" y="3796603"/>
                    <a:pt x="661682" y="3730020"/>
                  </a:cubicBezTo>
                  <a:cubicBezTo>
                    <a:pt x="662620" y="3729083"/>
                    <a:pt x="663558" y="3728145"/>
                    <a:pt x="664964" y="3727207"/>
                  </a:cubicBezTo>
                  <a:cubicBezTo>
                    <a:pt x="1371582" y="3725332"/>
                    <a:pt x="2078668" y="3722987"/>
                    <a:pt x="2785285" y="3721111"/>
                  </a:cubicBezTo>
                  <a:cubicBezTo>
                    <a:pt x="2786223" y="3722518"/>
                    <a:pt x="2786692" y="3724394"/>
                    <a:pt x="2787630" y="3725800"/>
                  </a:cubicBezTo>
                  <a:cubicBezTo>
                    <a:pt x="2713545" y="3772689"/>
                    <a:pt x="2668063" y="3838803"/>
                    <a:pt x="2662436" y="3926485"/>
                  </a:cubicBezTo>
                  <a:cubicBezTo>
                    <a:pt x="2656809" y="4014636"/>
                    <a:pt x="2691976" y="4087314"/>
                    <a:pt x="2762309" y="4141706"/>
                  </a:cubicBezTo>
                  <a:cubicBezTo>
                    <a:pt x="2873906" y="4227513"/>
                    <a:pt x="3037548" y="4198911"/>
                    <a:pt x="3117259" y="4080750"/>
                  </a:cubicBezTo>
                  <a:cubicBezTo>
                    <a:pt x="3157115" y="4021670"/>
                    <a:pt x="3169306" y="3956494"/>
                    <a:pt x="3153364" y="3888505"/>
                  </a:cubicBezTo>
                  <a:cubicBezTo>
                    <a:pt x="3129919" y="3788163"/>
                    <a:pt x="3063806" y="3726738"/>
                    <a:pt x="2962526" y="3697667"/>
                  </a:cubicBezTo>
                  <a:cubicBezTo>
                    <a:pt x="2969559" y="3693447"/>
                    <a:pt x="2972841" y="3691102"/>
                    <a:pt x="2976592" y="3689696"/>
                  </a:cubicBezTo>
                  <a:cubicBezTo>
                    <a:pt x="3049739" y="3661094"/>
                    <a:pt x="3109288" y="3614205"/>
                    <a:pt x="3152426" y="3549029"/>
                  </a:cubicBezTo>
                  <a:cubicBezTo>
                    <a:pt x="3173057" y="3518082"/>
                    <a:pt x="3194157" y="3484791"/>
                    <a:pt x="3204004" y="3449624"/>
                  </a:cubicBezTo>
                  <a:cubicBezTo>
                    <a:pt x="3222760" y="3379760"/>
                    <a:pt x="3215257" y="3308957"/>
                    <a:pt x="3190875" y="3240030"/>
                  </a:cubicBezTo>
                  <a:cubicBezTo>
                    <a:pt x="3156646" y="3142501"/>
                    <a:pt x="3090532" y="3069354"/>
                    <a:pt x="3010352" y="3006992"/>
                  </a:cubicBezTo>
                  <a:cubicBezTo>
                    <a:pt x="2918919" y="2935252"/>
                    <a:pt x="2827485" y="2863511"/>
                    <a:pt x="2735583" y="2792240"/>
                  </a:cubicBezTo>
                  <a:cubicBezTo>
                    <a:pt x="2722454" y="2782394"/>
                    <a:pt x="2721985" y="2773954"/>
                    <a:pt x="2727612" y="2759418"/>
                  </a:cubicBezTo>
                  <a:cubicBezTo>
                    <a:pt x="2789036" y="2603747"/>
                    <a:pt x="2849992" y="2448075"/>
                    <a:pt x="2910479" y="2292403"/>
                  </a:cubicBezTo>
                  <a:cubicBezTo>
                    <a:pt x="3099910" y="1807102"/>
                    <a:pt x="3289811" y="1321801"/>
                    <a:pt x="3479242" y="836500"/>
                  </a:cubicBezTo>
                  <a:cubicBezTo>
                    <a:pt x="3540198" y="677546"/>
                    <a:pt x="3601154" y="520937"/>
                    <a:pt x="3662110" y="363859"/>
                  </a:cubicBezTo>
                  <a:cubicBezTo>
                    <a:pt x="3666798" y="352136"/>
                    <a:pt x="3672425" y="346041"/>
                    <a:pt x="3686023" y="344165"/>
                  </a:cubicBezTo>
                  <a:cubicBezTo>
                    <a:pt x="3747916" y="334788"/>
                    <a:pt x="3809341" y="324003"/>
                    <a:pt x="3870766" y="313219"/>
                  </a:cubicBezTo>
                  <a:cubicBezTo>
                    <a:pt x="4002993" y="290712"/>
                    <a:pt x="4134751" y="267736"/>
                    <a:pt x="4266978" y="245698"/>
                  </a:cubicBezTo>
                  <a:cubicBezTo>
                    <a:pt x="4318556" y="237258"/>
                    <a:pt x="4360756" y="198809"/>
                    <a:pt x="4371540" y="148169"/>
                  </a:cubicBezTo>
                  <a:cubicBezTo>
                    <a:pt x="4372947" y="142074"/>
                    <a:pt x="4374823" y="136447"/>
                    <a:pt x="4376698" y="130351"/>
                  </a:cubicBezTo>
                  <a:cubicBezTo>
                    <a:pt x="4376698" y="124725"/>
                    <a:pt x="4376698" y="119098"/>
                    <a:pt x="4376698" y="113471"/>
                  </a:cubicBezTo>
                  <a:cubicBezTo>
                    <a:pt x="4375760" y="111127"/>
                    <a:pt x="4373416" y="108782"/>
                    <a:pt x="4372947" y="105969"/>
                  </a:cubicBezTo>
                  <a:close/>
                  <a:moveTo>
                    <a:pt x="626046" y="1260377"/>
                  </a:moveTo>
                  <a:cubicBezTo>
                    <a:pt x="626046" y="1245841"/>
                    <a:pt x="630266" y="1240683"/>
                    <a:pt x="645740" y="1240683"/>
                  </a:cubicBezTo>
                  <a:cubicBezTo>
                    <a:pt x="749833" y="1238808"/>
                    <a:pt x="853927" y="1236463"/>
                    <a:pt x="958489" y="1234119"/>
                  </a:cubicBezTo>
                  <a:cubicBezTo>
                    <a:pt x="985216" y="1233650"/>
                    <a:pt x="1011943" y="1232243"/>
                    <a:pt x="1038670" y="1230836"/>
                  </a:cubicBezTo>
                  <a:cubicBezTo>
                    <a:pt x="1048516" y="1230367"/>
                    <a:pt x="1052736" y="1234119"/>
                    <a:pt x="1052736" y="1244434"/>
                  </a:cubicBezTo>
                  <a:cubicBezTo>
                    <a:pt x="1052736" y="1369159"/>
                    <a:pt x="1052268" y="1493884"/>
                    <a:pt x="1052736" y="1618608"/>
                  </a:cubicBezTo>
                  <a:cubicBezTo>
                    <a:pt x="1052736" y="1633144"/>
                    <a:pt x="1044296" y="1633613"/>
                    <a:pt x="1033981" y="1633613"/>
                  </a:cubicBezTo>
                  <a:cubicBezTo>
                    <a:pt x="968805" y="1633613"/>
                    <a:pt x="904098" y="1633613"/>
                    <a:pt x="838923" y="1633613"/>
                  </a:cubicBezTo>
                  <a:cubicBezTo>
                    <a:pt x="774685" y="1633613"/>
                    <a:pt x="709978" y="1633144"/>
                    <a:pt x="645740" y="1634082"/>
                  </a:cubicBezTo>
                  <a:cubicBezTo>
                    <a:pt x="630735" y="1634082"/>
                    <a:pt x="626046" y="1629393"/>
                    <a:pt x="626046" y="1614389"/>
                  </a:cubicBezTo>
                  <a:cubicBezTo>
                    <a:pt x="626515" y="1496697"/>
                    <a:pt x="626515" y="1378537"/>
                    <a:pt x="626046" y="1260377"/>
                  </a:cubicBezTo>
                  <a:close/>
                  <a:moveTo>
                    <a:pt x="287039" y="2094532"/>
                  </a:moveTo>
                  <a:cubicBezTo>
                    <a:pt x="274848" y="1991845"/>
                    <a:pt x="262188" y="1889158"/>
                    <a:pt x="249997" y="1786940"/>
                  </a:cubicBezTo>
                  <a:cubicBezTo>
                    <a:pt x="247183" y="1763964"/>
                    <a:pt x="245308" y="1740989"/>
                    <a:pt x="242494" y="1716606"/>
                  </a:cubicBezTo>
                  <a:cubicBezTo>
                    <a:pt x="250934" y="1715669"/>
                    <a:pt x="257499" y="1714731"/>
                    <a:pt x="264532" y="1714731"/>
                  </a:cubicBezTo>
                  <a:cubicBezTo>
                    <a:pt x="350808" y="1714731"/>
                    <a:pt x="436615" y="1714731"/>
                    <a:pt x="522891" y="1714731"/>
                  </a:cubicBezTo>
                  <a:cubicBezTo>
                    <a:pt x="544928" y="1714731"/>
                    <a:pt x="545397" y="1715669"/>
                    <a:pt x="545397" y="1738175"/>
                  </a:cubicBezTo>
                  <a:cubicBezTo>
                    <a:pt x="545397" y="1855398"/>
                    <a:pt x="545397" y="1973089"/>
                    <a:pt x="545397" y="2090312"/>
                  </a:cubicBezTo>
                  <a:cubicBezTo>
                    <a:pt x="545397" y="2112819"/>
                    <a:pt x="545397" y="2112819"/>
                    <a:pt x="522422" y="2112819"/>
                  </a:cubicBezTo>
                  <a:cubicBezTo>
                    <a:pt x="450682" y="2112819"/>
                    <a:pt x="378941" y="2112350"/>
                    <a:pt x="307201" y="2113288"/>
                  </a:cubicBezTo>
                  <a:cubicBezTo>
                    <a:pt x="292666" y="2113288"/>
                    <a:pt x="288446" y="2107192"/>
                    <a:pt x="287039" y="2094532"/>
                  </a:cubicBezTo>
                  <a:close/>
                  <a:moveTo>
                    <a:pt x="545397" y="2465424"/>
                  </a:moveTo>
                  <a:cubicBezTo>
                    <a:pt x="545397" y="2479491"/>
                    <a:pt x="540240" y="2482773"/>
                    <a:pt x="526642" y="2481366"/>
                  </a:cubicBezTo>
                  <a:cubicBezTo>
                    <a:pt x="473657" y="2476677"/>
                    <a:pt x="420204" y="2472457"/>
                    <a:pt x="367219" y="2468237"/>
                  </a:cubicBezTo>
                  <a:cubicBezTo>
                    <a:pt x="366281" y="2468237"/>
                    <a:pt x="364875" y="2468237"/>
                    <a:pt x="363937" y="2468237"/>
                  </a:cubicBezTo>
                  <a:cubicBezTo>
                    <a:pt x="333459" y="2466831"/>
                    <a:pt x="332052" y="2464955"/>
                    <a:pt x="328301" y="2434477"/>
                  </a:cubicBezTo>
                  <a:cubicBezTo>
                    <a:pt x="319392" y="2359455"/>
                    <a:pt x="310483" y="2284432"/>
                    <a:pt x="301575" y="2209879"/>
                  </a:cubicBezTo>
                  <a:cubicBezTo>
                    <a:pt x="301106" y="2206128"/>
                    <a:pt x="301575" y="2201908"/>
                    <a:pt x="301575" y="2195812"/>
                  </a:cubicBezTo>
                  <a:cubicBezTo>
                    <a:pt x="330646" y="2195812"/>
                    <a:pt x="357372" y="2195812"/>
                    <a:pt x="384099" y="2195812"/>
                  </a:cubicBezTo>
                  <a:cubicBezTo>
                    <a:pt x="431926" y="2195812"/>
                    <a:pt x="479753" y="2196281"/>
                    <a:pt x="527580" y="2195343"/>
                  </a:cubicBezTo>
                  <a:cubicBezTo>
                    <a:pt x="540708" y="2195343"/>
                    <a:pt x="545866" y="2199094"/>
                    <a:pt x="545866" y="2212692"/>
                  </a:cubicBezTo>
                  <a:cubicBezTo>
                    <a:pt x="545397" y="2297092"/>
                    <a:pt x="545397" y="2381024"/>
                    <a:pt x="545397" y="2465424"/>
                  </a:cubicBezTo>
                  <a:close/>
                  <a:moveTo>
                    <a:pt x="545397" y="1439961"/>
                  </a:moveTo>
                  <a:cubicBezTo>
                    <a:pt x="545397" y="1497635"/>
                    <a:pt x="544928" y="1555308"/>
                    <a:pt x="545866" y="1612513"/>
                  </a:cubicBezTo>
                  <a:cubicBezTo>
                    <a:pt x="545866" y="1628455"/>
                    <a:pt x="541177" y="1634082"/>
                    <a:pt x="524297" y="1634082"/>
                  </a:cubicBezTo>
                  <a:cubicBezTo>
                    <a:pt x="433802" y="1633144"/>
                    <a:pt x="342837" y="1633144"/>
                    <a:pt x="252341" y="1634082"/>
                  </a:cubicBezTo>
                  <a:cubicBezTo>
                    <a:pt x="234523" y="1634082"/>
                    <a:pt x="230303" y="1627048"/>
                    <a:pt x="228428" y="1611575"/>
                  </a:cubicBezTo>
                  <a:cubicBezTo>
                    <a:pt x="221394" y="1547806"/>
                    <a:pt x="212954" y="1484037"/>
                    <a:pt x="205452" y="1420737"/>
                  </a:cubicBezTo>
                  <a:cubicBezTo>
                    <a:pt x="199356" y="1371503"/>
                    <a:pt x="193261" y="1322739"/>
                    <a:pt x="188103" y="1273505"/>
                  </a:cubicBezTo>
                  <a:cubicBezTo>
                    <a:pt x="185759" y="1251936"/>
                    <a:pt x="186228" y="1251936"/>
                    <a:pt x="208265" y="1251468"/>
                  </a:cubicBezTo>
                  <a:cubicBezTo>
                    <a:pt x="313766" y="1249123"/>
                    <a:pt x="418797" y="1247248"/>
                    <a:pt x="524297" y="1243965"/>
                  </a:cubicBezTo>
                  <a:cubicBezTo>
                    <a:pt x="541177" y="1243496"/>
                    <a:pt x="545866" y="1249123"/>
                    <a:pt x="545397" y="1265065"/>
                  </a:cubicBezTo>
                  <a:cubicBezTo>
                    <a:pt x="544928" y="1323677"/>
                    <a:pt x="545397" y="1381819"/>
                    <a:pt x="545397" y="1439961"/>
                  </a:cubicBezTo>
                  <a:close/>
                  <a:moveTo>
                    <a:pt x="1052736" y="2504811"/>
                  </a:moveTo>
                  <a:cubicBezTo>
                    <a:pt x="1052736" y="2519815"/>
                    <a:pt x="1048047" y="2522160"/>
                    <a:pt x="1033512" y="2520753"/>
                  </a:cubicBezTo>
                  <a:cubicBezTo>
                    <a:pt x="983341" y="2516064"/>
                    <a:pt x="932701" y="2513251"/>
                    <a:pt x="882060" y="2509499"/>
                  </a:cubicBezTo>
                  <a:cubicBezTo>
                    <a:pt x="817822" y="2504342"/>
                    <a:pt x="754053" y="2498715"/>
                    <a:pt x="690284" y="2493088"/>
                  </a:cubicBezTo>
                  <a:cubicBezTo>
                    <a:pt x="675749" y="2491682"/>
                    <a:pt x="660744" y="2488868"/>
                    <a:pt x="646209" y="2489806"/>
                  </a:cubicBezTo>
                  <a:cubicBezTo>
                    <a:pt x="627922" y="2490744"/>
                    <a:pt x="626046" y="2481835"/>
                    <a:pt x="626046" y="2466831"/>
                  </a:cubicBezTo>
                  <a:cubicBezTo>
                    <a:pt x="626515" y="2390870"/>
                    <a:pt x="626046" y="2315379"/>
                    <a:pt x="626046" y="2239419"/>
                  </a:cubicBezTo>
                  <a:cubicBezTo>
                    <a:pt x="626046" y="2230510"/>
                    <a:pt x="626515" y="2221132"/>
                    <a:pt x="626046" y="2212223"/>
                  </a:cubicBezTo>
                  <a:cubicBezTo>
                    <a:pt x="625578" y="2200032"/>
                    <a:pt x="630266" y="2195343"/>
                    <a:pt x="642927" y="2195343"/>
                  </a:cubicBezTo>
                  <a:cubicBezTo>
                    <a:pt x="708571" y="2195812"/>
                    <a:pt x="774216" y="2195812"/>
                    <a:pt x="839391" y="2195812"/>
                  </a:cubicBezTo>
                  <a:cubicBezTo>
                    <a:pt x="904567" y="2195812"/>
                    <a:pt x="969274" y="2196281"/>
                    <a:pt x="1034450" y="2195343"/>
                  </a:cubicBezTo>
                  <a:cubicBezTo>
                    <a:pt x="1047579" y="2195343"/>
                    <a:pt x="1052268" y="2198625"/>
                    <a:pt x="1052268" y="2212223"/>
                  </a:cubicBezTo>
                  <a:cubicBezTo>
                    <a:pt x="1052268" y="2309752"/>
                    <a:pt x="1052268" y="2407282"/>
                    <a:pt x="1052736" y="2504811"/>
                  </a:cubicBezTo>
                  <a:close/>
                  <a:moveTo>
                    <a:pt x="1052736" y="2095470"/>
                  </a:moveTo>
                  <a:cubicBezTo>
                    <a:pt x="1052736" y="2109068"/>
                    <a:pt x="1048516" y="2113288"/>
                    <a:pt x="1035387" y="2112819"/>
                  </a:cubicBezTo>
                  <a:cubicBezTo>
                    <a:pt x="970212" y="2112350"/>
                    <a:pt x="905505" y="2112350"/>
                    <a:pt x="840329" y="2112350"/>
                  </a:cubicBezTo>
                  <a:cubicBezTo>
                    <a:pt x="776091" y="2112350"/>
                    <a:pt x="711384" y="2111881"/>
                    <a:pt x="647147" y="2112819"/>
                  </a:cubicBezTo>
                  <a:cubicBezTo>
                    <a:pt x="632142" y="2112819"/>
                    <a:pt x="626046" y="2109068"/>
                    <a:pt x="626046" y="2093125"/>
                  </a:cubicBezTo>
                  <a:cubicBezTo>
                    <a:pt x="626515" y="1973558"/>
                    <a:pt x="626515" y="1853522"/>
                    <a:pt x="626046" y="1733955"/>
                  </a:cubicBezTo>
                  <a:cubicBezTo>
                    <a:pt x="626046" y="1718951"/>
                    <a:pt x="631204" y="1714262"/>
                    <a:pt x="645740" y="1714262"/>
                  </a:cubicBezTo>
                  <a:cubicBezTo>
                    <a:pt x="775153" y="1714731"/>
                    <a:pt x="904567" y="1714731"/>
                    <a:pt x="1033981" y="1714262"/>
                  </a:cubicBezTo>
                  <a:cubicBezTo>
                    <a:pt x="1047579" y="1714262"/>
                    <a:pt x="1052736" y="1718013"/>
                    <a:pt x="1052736" y="1733018"/>
                  </a:cubicBezTo>
                  <a:cubicBezTo>
                    <a:pt x="1052268" y="1853991"/>
                    <a:pt x="1052268" y="1974965"/>
                    <a:pt x="1052736" y="2095470"/>
                  </a:cubicBezTo>
                  <a:close/>
                  <a:moveTo>
                    <a:pt x="1135261" y="1246779"/>
                  </a:moveTo>
                  <a:cubicBezTo>
                    <a:pt x="1135261" y="1231305"/>
                    <a:pt x="1140419" y="1227554"/>
                    <a:pt x="1154954" y="1227554"/>
                  </a:cubicBezTo>
                  <a:cubicBezTo>
                    <a:pt x="1224350" y="1227085"/>
                    <a:pt x="1294215" y="1225679"/>
                    <a:pt x="1363610" y="1223803"/>
                  </a:cubicBezTo>
                  <a:cubicBezTo>
                    <a:pt x="1419877" y="1222396"/>
                    <a:pt x="1476144" y="1220052"/>
                    <a:pt x="1532880" y="1217708"/>
                  </a:cubicBezTo>
                  <a:cubicBezTo>
                    <a:pt x="1559607" y="1216770"/>
                    <a:pt x="1559607" y="1216770"/>
                    <a:pt x="1559607" y="1242559"/>
                  </a:cubicBezTo>
                  <a:cubicBezTo>
                    <a:pt x="1559607" y="1366346"/>
                    <a:pt x="1559138" y="1490133"/>
                    <a:pt x="1560076" y="1613920"/>
                  </a:cubicBezTo>
                  <a:cubicBezTo>
                    <a:pt x="1560076" y="1629862"/>
                    <a:pt x="1555387" y="1634551"/>
                    <a:pt x="1539913" y="1634082"/>
                  </a:cubicBezTo>
                  <a:cubicBezTo>
                    <a:pt x="1476144" y="1633144"/>
                    <a:pt x="1412375" y="1633613"/>
                    <a:pt x="1348137" y="1633613"/>
                  </a:cubicBezTo>
                  <a:cubicBezTo>
                    <a:pt x="1283899" y="1633613"/>
                    <a:pt x="1219192" y="1633144"/>
                    <a:pt x="1154954" y="1634082"/>
                  </a:cubicBezTo>
                  <a:cubicBezTo>
                    <a:pt x="1139950" y="1634082"/>
                    <a:pt x="1135730" y="1629393"/>
                    <a:pt x="1135730" y="1614389"/>
                  </a:cubicBezTo>
                  <a:cubicBezTo>
                    <a:pt x="1135730" y="1492008"/>
                    <a:pt x="1135730" y="1369159"/>
                    <a:pt x="1135261" y="1246779"/>
                  </a:cubicBezTo>
                  <a:close/>
                  <a:moveTo>
                    <a:pt x="1558200" y="2562015"/>
                  </a:moveTo>
                  <a:cubicBezTo>
                    <a:pt x="1529598" y="2560140"/>
                    <a:pt x="1501933" y="2558733"/>
                    <a:pt x="1474269" y="2556858"/>
                  </a:cubicBezTo>
                  <a:cubicBezTo>
                    <a:pt x="1438633" y="2554044"/>
                    <a:pt x="1402997" y="2550762"/>
                    <a:pt x="1367362" y="2547949"/>
                  </a:cubicBezTo>
                  <a:cubicBezTo>
                    <a:pt x="1293746" y="2541853"/>
                    <a:pt x="1220130" y="2536226"/>
                    <a:pt x="1146514" y="2530600"/>
                  </a:cubicBezTo>
                  <a:cubicBezTo>
                    <a:pt x="1135730" y="2529662"/>
                    <a:pt x="1135261" y="2523566"/>
                    <a:pt x="1135261" y="2515595"/>
                  </a:cubicBezTo>
                  <a:cubicBezTo>
                    <a:pt x="1135261" y="2479022"/>
                    <a:pt x="1135261" y="2442448"/>
                    <a:pt x="1135261" y="2406344"/>
                  </a:cubicBezTo>
                  <a:cubicBezTo>
                    <a:pt x="1135261" y="2342106"/>
                    <a:pt x="1135261" y="2277399"/>
                    <a:pt x="1135261" y="2213161"/>
                  </a:cubicBezTo>
                  <a:cubicBezTo>
                    <a:pt x="1135261" y="2203314"/>
                    <a:pt x="1135261" y="2195812"/>
                    <a:pt x="1149328" y="2195812"/>
                  </a:cubicBezTo>
                  <a:cubicBezTo>
                    <a:pt x="1282493" y="2196281"/>
                    <a:pt x="1416126" y="2196281"/>
                    <a:pt x="1549291" y="2196281"/>
                  </a:cubicBezTo>
                  <a:cubicBezTo>
                    <a:pt x="1551635" y="2196281"/>
                    <a:pt x="1553980" y="2196750"/>
                    <a:pt x="1558200" y="2197219"/>
                  </a:cubicBezTo>
                  <a:cubicBezTo>
                    <a:pt x="1558200" y="2318661"/>
                    <a:pt x="1558200" y="2439166"/>
                    <a:pt x="1558200" y="2562015"/>
                  </a:cubicBezTo>
                  <a:close/>
                  <a:moveTo>
                    <a:pt x="1540382" y="2113288"/>
                  </a:moveTo>
                  <a:cubicBezTo>
                    <a:pt x="1411437" y="2112819"/>
                    <a:pt x="1282493" y="2112819"/>
                    <a:pt x="1154017" y="2113288"/>
                  </a:cubicBezTo>
                  <a:cubicBezTo>
                    <a:pt x="1139950" y="2113288"/>
                    <a:pt x="1135261" y="2110005"/>
                    <a:pt x="1135261" y="2095470"/>
                  </a:cubicBezTo>
                  <a:cubicBezTo>
                    <a:pt x="1135730" y="1974496"/>
                    <a:pt x="1135730" y="1853522"/>
                    <a:pt x="1135261" y="1733018"/>
                  </a:cubicBezTo>
                  <a:cubicBezTo>
                    <a:pt x="1135261" y="1719420"/>
                    <a:pt x="1139950" y="1715200"/>
                    <a:pt x="1152610" y="1715200"/>
                  </a:cubicBezTo>
                  <a:cubicBezTo>
                    <a:pt x="1282493" y="1715200"/>
                    <a:pt x="1412844" y="1715200"/>
                    <a:pt x="1542727" y="1715200"/>
                  </a:cubicBezTo>
                  <a:cubicBezTo>
                    <a:pt x="1547884" y="1715200"/>
                    <a:pt x="1552573" y="1716606"/>
                    <a:pt x="1559138" y="1717544"/>
                  </a:cubicBezTo>
                  <a:cubicBezTo>
                    <a:pt x="1559138" y="1724109"/>
                    <a:pt x="1559138" y="1729735"/>
                    <a:pt x="1559138" y="1735362"/>
                  </a:cubicBezTo>
                  <a:cubicBezTo>
                    <a:pt x="1559138" y="1854929"/>
                    <a:pt x="1558669" y="1974965"/>
                    <a:pt x="1559607" y="2094532"/>
                  </a:cubicBezTo>
                  <a:cubicBezTo>
                    <a:pt x="1559607" y="2109068"/>
                    <a:pt x="1555387" y="2113288"/>
                    <a:pt x="1540382" y="2113288"/>
                  </a:cubicBezTo>
                  <a:close/>
                  <a:moveTo>
                    <a:pt x="1641662" y="1733487"/>
                  </a:moveTo>
                  <a:cubicBezTo>
                    <a:pt x="1641662" y="1718951"/>
                    <a:pt x="1646820" y="1714731"/>
                    <a:pt x="1660418" y="1714731"/>
                  </a:cubicBezTo>
                  <a:cubicBezTo>
                    <a:pt x="1790300" y="1715200"/>
                    <a:pt x="1920652" y="1715200"/>
                    <a:pt x="2050534" y="1714731"/>
                  </a:cubicBezTo>
                  <a:cubicBezTo>
                    <a:pt x="2064601" y="1714731"/>
                    <a:pt x="2068821" y="1720358"/>
                    <a:pt x="2068821" y="1733955"/>
                  </a:cubicBezTo>
                  <a:cubicBezTo>
                    <a:pt x="2068352" y="1854460"/>
                    <a:pt x="2068352" y="1974496"/>
                    <a:pt x="2068821" y="2095001"/>
                  </a:cubicBezTo>
                  <a:cubicBezTo>
                    <a:pt x="2068821" y="2109536"/>
                    <a:pt x="2064132" y="2113288"/>
                    <a:pt x="2050066" y="2113288"/>
                  </a:cubicBezTo>
                  <a:cubicBezTo>
                    <a:pt x="1984890" y="2112819"/>
                    <a:pt x="1920183" y="2112819"/>
                    <a:pt x="1855007" y="2112819"/>
                  </a:cubicBezTo>
                  <a:cubicBezTo>
                    <a:pt x="1790769" y="2112819"/>
                    <a:pt x="1726063" y="2112350"/>
                    <a:pt x="1661825" y="2113288"/>
                  </a:cubicBezTo>
                  <a:cubicBezTo>
                    <a:pt x="1647758" y="2113288"/>
                    <a:pt x="1641662" y="2110474"/>
                    <a:pt x="1641662" y="2094532"/>
                  </a:cubicBezTo>
                  <a:cubicBezTo>
                    <a:pt x="1642131" y="1974027"/>
                    <a:pt x="1642131" y="1853522"/>
                    <a:pt x="1641662" y="1733487"/>
                  </a:cubicBezTo>
                  <a:close/>
                  <a:moveTo>
                    <a:pt x="2049128" y="2602340"/>
                  </a:moveTo>
                  <a:cubicBezTo>
                    <a:pt x="1997550" y="2597651"/>
                    <a:pt x="1945972" y="2593431"/>
                    <a:pt x="1894394" y="2589211"/>
                  </a:cubicBezTo>
                  <a:cubicBezTo>
                    <a:pt x="1847505" y="2585460"/>
                    <a:pt x="1800147" y="2581709"/>
                    <a:pt x="1753258" y="2577958"/>
                  </a:cubicBezTo>
                  <a:cubicBezTo>
                    <a:pt x="1720436" y="2575613"/>
                    <a:pt x="1687614" y="2572800"/>
                    <a:pt x="1654791" y="2570924"/>
                  </a:cubicBezTo>
                  <a:cubicBezTo>
                    <a:pt x="1641193" y="2569986"/>
                    <a:pt x="1642131" y="2561077"/>
                    <a:pt x="1642131" y="2551700"/>
                  </a:cubicBezTo>
                  <a:cubicBezTo>
                    <a:pt x="1642131" y="2484648"/>
                    <a:pt x="1642131" y="2417128"/>
                    <a:pt x="1642131" y="2350077"/>
                  </a:cubicBezTo>
                  <a:cubicBezTo>
                    <a:pt x="1642131" y="2305064"/>
                    <a:pt x="1642600" y="2260050"/>
                    <a:pt x="1641662" y="2215037"/>
                  </a:cubicBezTo>
                  <a:cubicBezTo>
                    <a:pt x="1641193" y="2200501"/>
                    <a:pt x="1645413" y="2195343"/>
                    <a:pt x="1660887" y="2195343"/>
                  </a:cubicBezTo>
                  <a:cubicBezTo>
                    <a:pt x="1726063" y="2196281"/>
                    <a:pt x="1790769" y="2195812"/>
                    <a:pt x="1855945" y="2195812"/>
                  </a:cubicBezTo>
                  <a:cubicBezTo>
                    <a:pt x="1920183" y="2195812"/>
                    <a:pt x="1984890" y="2196281"/>
                    <a:pt x="2049128" y="2195343"/>
                  </a:cubicBezTo>
                  <a:cubicBezTo>
                    <a:pt x="2063663" y="2195343"/>
                    <a:pt x="2068821" y="2198625"/>
                    <a:pt x="2068821" y="2214099"/>
                  </a:cubicBezTo>
                  <a:cubicBezTo>
                    <a:pt x="2068352" y="2337417"/>
                    <a:pt x="2068352" y="2460266"/>
                    <a:pt x="2068821" y="2583584"/>
                  </a:cubicBezTo>
                  <a:cubicBezTo>
                    <a:pt x="2068821" y="2599058"/>
                    <a:pt x="2064132" y="2603747"/>
                    <a:pt x="2049128" y="2602340"/>
                  </a:cubicBezTo>
                  <a:close/>
                  <a:moveTo>
                    <a:pt x="2048659" y="1634082"/>
                  </a:moveTo>
                  <a:cubicBezTo>
                    <a:pt x="1919714" y="1633613"/>
                    <a:pt x="1791238" y="1633613"/>
                    <a:pt x="1662293" y="1634082"/>
                  </a:cubicBezTo>
                  <a:cubicBezTo>
                    <a:pt x="1646351" y="1634082"/>
                    <a:pt x="1642131" y="1628924"/>
                    <a:pt x="1642131" y="1613451"/>
                  </a:cubicBezTo>
                  <a:cubicBezTo>
                    <a:pt x="1642600" y="1487319"/>
                    <a:pt x="1642600" y="1361657"/>
                    <a:pt x="1642131" y="1235525"/>
                  </a:cubicBezTo>
                  <a:cubicBezTo>
                    <a:pt x="1642131" y="1219114"/>
                    <a:pt x="1648696" y="1214894"/>
                    <a:pt x="1662762" y="1214894"/>
                  </a:cubicBezTo>
                  <a:cubicBezTo>
                    <a:pt x="1708245" y="1213956"/>
                    <a:pt x="1753727" y="1212550"/>
                    <a:pt x="1799209" y="1211612"/>
                  </a:cubicBezTo>
                  <a:cubicBezTo>
                    <a:pt x="1884547" y="1209736"/>
                    <a:pt x="1969885" y="1208330"/>
                    <a:pt x="2055692" y="1205985"/>
                  </a:cubicBezTo>
                  <a:cubicBezTo>
                    <a:pt x="2068821" y="1205516"/>
                    <a:pt x="2068821" y="1213019"/>
                    <a:pt x="2068821" y="1222396"/>
                  </a:cubicBezTo>
                  <a:cubicBezTo>
                    <a:pt x="2068821" y="1288510"/>
                    <a:pt x="2068821" y="1354623"/>
                    <a:pt x="2068821" y="1420737"/>
                  </a:cubicBezTo>
                  <a:cubicBezTo>
                    <a:pt x="2068821" y="1484975"/>
                    <a:pt x="2068352" y="1549682"/>
                    <a:pt x="2069290" y="1613920"/>
                  </a:cubicBezTo>
                  <a:cubicBezTo>
                    <a:pt x="2069290" y="1629393"/>
                    <a:pt x="2064132" y="1634082"/>
                    <a:pt x="2048659" y="1634082"/>
                  </a:cubicBezTo>
                  <a:close/>
                  <a:moveTo>
                    <a:pt x="2575691" y="2092187"/>
                  </a:moveTo>
                  <a:cubicBezTo>
                    <a:pt x="2575691" y="2108599"/>
                    <a:pt x="2571471" y="2113288"/>
                    <a:pt x="2555060" y="2113288"/>
                  </a:cubicBezTo>
                  <a:cubicBezTo>
                    <a:pt x="2427522" y="2112819"/>
                    <a:pt x="2299515" y="2112819"/>
                    <a:pt x="2171977" y="2112819"/>
                  </a:cubicBezTo>
                  <a:cubicBezTo>
                    <a:pt x="2166350" y="2112819"/>
                    <a:pt x="2160724" y="2112819"/>
                    <a:pt x="2153690" y="2112819"/>
                  </a:cubicBezTo>
                  <a:cubicBezTo>
                    <a:pt x="2153690" y="1980592"/>
                    <a:pt x="2153690" y="1849771"/>
                    <a:pt x="2153690" y="1717075"/>
                  </a:cubicBezTo>
                  <a:cubicBezTo>
                    <a:pt x="2293420" y="1717075"/>
                    <a:pt x="2433618" y="1717075"/>
                    <a:pt x="2575691" y="1717075"/>
                  </a:cubicBezTo>
                  <a:cubicBezTo>
                    <a:pt x="2575691" y="1723640"/>
                    <a:pt x="2575691" y="1729267"/>
                    <a:pt x="2575691" y="1734893"/>
                  </a:cubicBezTo>
                  <a:cubicBezTo>
                    <a:pt x="2575223" y="1853991"/>
                    <a:pt x="2574753" y="1973089"/>
                    <a:pt x="2575691" y="2092187"/>
                  </a:cubicBezTo>
                  <a:close/>
                  <a:moveTo>
                    <a:pt x="2151815" y="1215363"/>
                  </a:moveTo>
                  <a:cubicBezTo>
                    <a:pt x="2151815" y="1212550"/>
                    <a:pt x="2152284" y="1209736"/>
                    <a:pt x="2152753" y="1204110"/>
                  </a:cubicBezTo>
                  <a:cubicBezTo>
                    <a:pt x="2196359" y="1202703"/>
                    <a:pt x="2239028" y="1201296"/>
                    <a:pt x="2281697" y="1200359"/>
                  </a:cubicBezTo>
                  <a:cubicBezTo>
                    <a:pt x="2372662" y="1198014"/>
                    <a:pt x="2463627" y="1196139"/>
                    <a:pt x="2555060" y="1193325"/>
                  </a:cubicBezTo>
                  <a:cubicBezTo>
                    <a:pt x="2571471" y="1192856"/>
                    <a:pt x="2576160" y="1197545"/>
                    <a:pt x="2576160" y="1213956"/>
                  </a:cubicBezTo>
                  <a:cubicBezTo>
                    <a:pt x="2575691" y="1347121"/>
                    <a:pt x="2575691" y="1480755"/>
                    <a:pt x="2576160" y="1613920"/>
                  </a:cubicBezTo>
                  <a:cubicBezTo>
                    <a:pt x="2576160" y="1629393"/>
                    <a:pt x="2571940" y="1634551"/>
                    <a:pt x="2555998" y="1634551"/>
                  </a:cubicBezTo>
                  <a:cubicBezTo>
                    <a:pt x="2427991" y="1634082"/>
                    <a:pt x="2299515" y="1634082"/>
                    <a:pt x="2171508" y="1634082"/>
                  </a:cubicBezTo>
                  <a:cubicBezTo>
                    <a:pt x="2160724" y="1634082"/>
                    <a:pt x="2151815" y="1635020"/>
                    <a:pt x="2151815" y="1618608"/>
                  </a:cubicBezTo>
                  <a:cubicBezTo>
                    <a:pt x="2151815" y="1484037"/>
                    <a:pt x="2151815" y="1349466"/>
                    <a:pt x="2151815" y="1215363"/>
                  </a:cubicBezTo>
                  <a:close/>
                  <a:moveTo>
                    <a:pt x="2575223" y="2425099"/>
                  </a:moveTo>
                  <a:cubicBezTo>
                    <a:pt x="2575223" y="2432133"/>
                    <a:pt x="2574285" y="2440104"/>
                    <a:pt x="2571940" y="2446668"/>
                  </a:cubicBezTo>
                  <a:cubicBezTo>
                    <a:pt x="2548027" y="2508562"/>
                    <a:pt x="2524113" y="2570455"/>
                    <a:pt x="2499731" y="2632818"/>
                  </a:cubicBezTo>
                  <a:cubicBezTo>
                    <a:pt x="2498324" y="2636100"/>
                    <a:pt x="2496449" y="2638913"/>
                    <a:pt x="2496918" y="2638444"/>
                  </a:cubicBezTo>
                  <a:cubicBezTo>
                    <a:pt x="2429867" y="2632818"/>
                    <a:pt x="2365160" y="2627660"/>
                    <a:pt x="2300453" y="2622502"/>
                  </a:cubicBezTo>
                  <a:cubicBezTo>
                    <a:pt x="2256377" y="2618751"/>
                    <a:pt x="2212302" y="2615469"/>
                    <a:pt x="2167757" y="2612187"/>
                  </a:cubicBezTo>
                  <a:cubicBezTo>
                    <a:pt x="2156973" y="2611249"/>
                    <a:pt x="2151815" y="2607966"/>
                    <a:pt x="2151815" y="2595775"/>
                  </a:cubicBezTo>
                  <a:cubicBezTo>
                    <a:pt x="2152284" y="2466831"/>
                    <a:pt x="2152284" y="2338355"/>
                    <a:pt x="2152284" y="2209410"/>
                  </a:cubicBezTo>
                  <a:cubicBezTo>
                    <a:pt x="2152284" y="2205659"/>
                    <a:pt x="2152753" y="2201908"/>
                    <a:pt x="2153221" y="2196750"/>
                  </a:cubicBezTo>
                  <a:cubicBezTo>
                    <a:pt x="2160255" y="2196281"/>
                    <a:pt x="2166350" y="2195812"/>
                    <a:pt x="2172446" y="2195812"/>
                  </a:cubicBezTo>
                  <a:cubicBezTo>
                    <a:pt x="2299984" y="2195812"/>
                    <a:pt x="2427522" y="2196281"/>
                    <a:pt x="2555529" y="2195343"/>
                  </a:cubicBezTo>
                  <a:cubicBezTo>
                    <a:pt x="2572409" y="2195343"/>
                    <a:pt x="2576160" y="2200501"/>
                    <a:pt x="2576160" y="2216443"/>
                  </a:cubicBezTo>
                  <a:cubicBezTo>
                    <a:pt x="2574753" y="2285839"/>
                    <a:pt x="2575223" y="2355704"/>
                    <a:pt x="2575223" y="2425099"/>
                  </a:cubicBezTo>
                  <a:close/>
                  <a:moveTo>
                    <a:pt x="679500" y="3940083"/>
                  </a:moveTo>
                  <a:cubicBezTo>
                    <a:pt x="679969" y="4021670"/>
                    <a:pt x="611980" y="4090128"/>
                    <a:pt x="529455" y="4090597"/>
                  </a:cubicBezTo>
                  <a:cubicBezTo>
                    <a:pt x="446462" y="4090597"/>
                    <a:pt x="379410" y="4024483"/>
                    <a:pt x="379410" y="3941490"/>
                  </a:cubicBezTo>
                  <a:cubicBezTo>
                    <a:pt x="378472" y="3865530"/>
                    <a:pt x="436615" y="3792852"/>
                    <a:pt x="528517" y="3790976"/>
                  </a:cubicBezTo>
                  <a:cubicBezTo>
                    <a:pt x="610104" y="3788632"/>
                    <a:pt x="679031" y="3858027"/>
                    <a:pt x="679500" y="3940083"/>
                  </a:cubicBezTo>
                  <a:close/>
                  <a:moveTo>
                    <a:pt x="3060992" y="3941021"/>
                  </a:moveTo>
                  <a:cubicBezTo>
                    <a:pt x="3060992" y="4023077"/>
                    <a:pt x="2993003" y="4090597"/>
                    <a:pt x="2910010" y="4090128"/>
                  </a:cubicBezTo>
                  <a:cubicBezTo>
                    <a:pt x="2827017" y="4090128"/>
                    <a:pt x="2760434" y="4023077"/>
                    <a:pt x="2760434" y="3940083"/>
                  </a:cubicBezTo>
                  <a:cubicBezTo>
                    <a:pt x="2761372" y="3859903"/>
                    <a:pt x="2822328" y="3791914"/>
                    <a:pt x="2910948" y="3790507"/>
                  </a:cubicBezTo>
                  <a:cubicBezTo>
                    <a:pt x="2993003" y="3789569"/>
                    <a:pt x="3060992" y="3858965"/>
                    <a:pt x="3060992" y="3941021"/>
                  </a:cubicBezTo>
                  <a:close/>
                  <a:moveTo>
                    <a:pt x="2842021" y="1755056"/>
                  </a:moveTo>
                  <a:cubicBezTo>
                    <a:pt x="2797476" y="1868996"/>
                    <a:pt x="2753401" y="1982467"/>
                    <a:pt x="2708856" y="2096407"/>
                  </a:cubicBezTo>
                  <a:cubicBezTo>
                    <a:pt x="2703698" y="2110005"/>
                    <a:pt x="2674158" y="2119852"/>
                    <a:pt x="2661967" y="2110943"/>
                  </a:cubicBezTo>
                  <a:cubicBezTo>
                    <a:pt x="2659154" y="2109068"/>
                    <a:pt x="2658216" y="2102972"/>
                    <a:pt x="2658216" y="2098752"/>
                  </a:cubicBezTo>
                  <a:cubicBezTo>
                    <a:pt x="2658216" y="1974965"/>
                    <a:pt x="2657747" y="1851647"/>
                    <a:pt x="2658685" y="1727860"/>
                  </a:cubicBezTo>
                  <a:cubicBezTo>
                    <a:pt x="2658685" y="1723171"/>
                    <a:pt x="2665718" y="1715200"/>
                    <a:pt x="2669469" y="1715200"/>
                  </a:cubicBezTo>
                  <a:cubicBezTo>
                    <a:pt x="2729018" y="1714731"/>
                    <a:pt x="2789036" y="1714731"/>
                    <a:pt x="2849054" y="1715200"/>
                  </a:cubicBezTo>
                  <a:cubicBezTo>
                    <a:pt x="2850930" y="1715200"/>
                    <a:pt x="2853274" y="1716606"/>
                    <a:pt x="2856557" y="1718013"/>
                  </a:cubicBezTo>
                  <a:cubicBezTo>
                    <a:pt x="2851399" y="1731142"/>
                    <a:pt x="2846710" y="1743333"/>
                    <a:pt x="2842021" y="1755056"/>
                  </a:cubicBezTo>
                  <a:close/>
                  <a:moveTo>
                    <a:pt x="3046457" y="1231774"/>
                  </a:moveTo>
                  <a:cubicBezTo>
                    <a:pt x="2997224" y="1358375"/>
                    <a:pt x="2947521" y="1484975"/>
                    <a:pt x="2898757" y="1612044"/>
                  </a:cubicBezTo>
                  <a:cubicBezTo>
                    <a:pt x="2892661" y="1628455"/>
                    <a:pt x="2885159" y="1634551"/>
                    <a:pt x="2866872" y="1634551"/>
                  </a:cubicBezTo>
                  <a:cubicBezTo>
                    <a:pt x="2804041" y="1633144"/>
                    <a:pt x="2741209" y="1633613"/>
                    <a:pt x="2678847" y="1634551"/>
                  </a:cubicBezTo>
                  <a:cubicBezTo>
                    <a:pt x="2663843" y="1634551"/>
                    <a:pt x="2658216" y="1630800"/>
                    <a:pt x="2658216" y="1614389"/>
                  </a:cubicBezTo>
                  <a:cubicBezTo>
                    <a:pt x="2658685" y="1479817"/>
                    <a:pt x="2658685" y="1345246"/>
                    <a:pt x="2658216" y="1210674"/>
                  </a:cubicBezTo>
                  <a:cubicBezTo>
                    <a:pt x="2658216" y="1195201"/>
                    <a:pt x="2662436" y="1190512"/>
                    <a:pt x="2678378" y="1190043"/>
                  </a:cubicBezTo>
                  <a:cubicBezTo>
                    <a:pt x="2789036" y="1188167"/>
                    <a:pt x="2899225" y="1185823"/>
                    <a:pt x="3009884" y="1183010"/>
                  </a:cubicBezTo>
                  <a:cubicBezTo>
                    <a:pt x="3027232" y="1182541"/>
                    <a:pt x="3044581" y="1181134"/>
                    <a:pt x="3066619" y="1179727"/>
                  </a:cubicBezTo>
                  <a:cubicBezTo>
                    <a:pt x="3058648" y="1200359"/>
                    <a:pt x="3052553" y="1215832"/>
                    <a:pt x="3046457" y="1231774"/>
                  </a:cubicBezTo>
                  <a:close/>
                </a:path>
              </a:pathLst>
            </a:custGeom>
            <a:grpFill/>
            <a:ln w="4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9E27BC9E-87DB-494D-8748-79AC9DFDBBA8}"/>
                </a:ext>
              </a:extLst>
            </p:cNvPr>
            <p:cNvSpPr/>
            <p:nvPr/>
          </p:nvSpPr>
          <p:spPr>
            <a:xfrm>
              <a:off x="9384139" y="3721295"/>
              <a:ext cx="154734" cy="150045"/>
            </a:xfrm>
            <a:custGeom>
              <a:avLst/>
              <a:gdLst>
                <a:gd name="connsiteX0" fmla="*/ 6 w 154733"/>
                <a:gd name="connsiteY0" fmla="*/ 78323 h 150044"/>
                <a:gd name="connsiteX1" fmla="*/ 79248 w 154733"/>
                <a:gd name="connsiteY1" fmla="*/ 154283 h 150044"/>
                <a:gd name="connsiteX2" fmla="*/ 154739 w 154733"/>
                <a:gd name="connsiteY2" fmla="*/ 76916 h 150044"/>
                <a:gd name="connsiteX3" fmla="*/ 77841 w 154733"/>
                <a:gd name="connsiteY3" fmla="*/ 18 h 150044"/>
                <a:gd name="connsiteX4" fmla="*/ 6 w 154733"/>
                <a:gd name="connsiteY4" fmla="*/ 78323 h 150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4733" h="150044">
                  <a:moveTo>
                    <a:pt x="6" y="78323"/>
                  </a:moveTo>
                  <a:cubicBezTo>
                    <a:pt x="6" y="127556"/>
                    <a:pt x="38455" y="155690"/>
                    <a:pt x="79248" y="154283"/>
                  </a:cubicBezTo>
                  <a:cubicBezTo>
                    <a:pt x="123324" y="152876"/>
                    <a:pt x="155208" y="120992"/>
                    <a:pt x="154739" y="76916"/>
                  </a:cubicBezTo>
                  <a:cubicBezTo>
                    <a:pt x="155208" y="34716"/>
                    <a:pt x="123324" y="-920"/>
                    <a:pt x="77841" y="18"/>
                  </a:cubicBezTo>
                  <a:cubicBezTo>
                    <a:pt x="27670" y="956"/>
                    <a:pt x="-463" y="34247"/>
                    <a:pt x="6" y="78323"/>
                  </a:cubicBezTo>
                  <a:close/>
                </a:path>
              </a:pathLst>
            </a:custGeom>
            <a:grpFill/>
            <a:ln w="4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41A2ED31-0FD2-4C41-9BB5-6C6550CA6C98}"/>
                </a:ext>
              </a:extLst>
            </p:cNvPr>
            <p:cNvSpPr/>
            <p:nvPr/>
          </p:nvSpPr>
          <p:spPr>
            <a:xfrm>
              <a:off x="7001696" y="3720806"/>
              <a:ext cx="154734" cy="154734"/>
            </a:xfrm>
            <a:custGeom>
              <a:avLst/>
              <a:gdLst>
                <a:gd name="connsiteX0" fmla="*/ 77854 w 154733"/>
                <a:gd name="connsiteY0" fmla="*/ 39 h 154733"/>
                <a:gd name="connsiteX1" fmla="*/ 18 w 154733"/>
                <a:gd name="connsiteY1" fmla="*/ 77406 h 154733"/>
                <a:gd name="connsiteX2" fmla="*/ 76916 w 154733"/>
                <a:gd name="connsiteY2" fmla="*/ 154773 h 154733"/>
                <a:gd name="connsiteX3" fmla="*/ 155221 w 154733"/>
                <a:gd name="connsiteY3" fmla="*/ 78344 h 154733"/>
                <a:gd name="connsiteX4" fmla="*/ 77854 w 154733"/>
                <a:gd name="connsiteY4" fmla="*/ 39 h 154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4733" h="154733">
                  <a:moveTo>
                    <a:pt x="77854" y="39"/>
                  </a:moveTo>
                  <a:cubicBezTo>
                    <a:pt x="36592" y="-1368"/>
                    <a:pt x="487" y="35674"/>
                    <a:pt x="18" y="77406"/>
                  </a:cubicBezTo>
                  <a:cubicBezTo>
                    <a:pt x="-920" y="119137"/>
                    <a:pt x="34716" y="154303"/>
                    <a:pt x="76916" y="154773"/>
                  </a:cubicBezTo>
                  <a:cubicBezTo>
                    <a:pt x="122398" y="155241"/>
                    <a:pt x="155221" y="123357"/>
                    <a:pt x="155221" y="78344"/>
                  </a:cubicBezTo>
                  <a:cubicBezTo>
                    <a:pt x="157096" y="37550"/>
                    <a:pt x="125681" y="1445"/>
                    <a:pt x="77854" y="39"/>
                  </a:cubicBezTo>
                  <a:close/>
                </a:path>
              </a:pathLst>
            </a:custGeom>
            <a:grpFill/>
            <a:ln w="4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9" name="Graphic 25">
            <a:extLst>
              <a:ext uri="{FF2B5EF4-FFF2-40B4-BE49-F238E27FC236}">
                <a16:creationId xmlns:a16="http://schemas.microsoft.com/office/drawing/2014/main" id="{6D67C087-C6DD-42B1-8C43-88BCD548F633}"/>
              </a:ext>
            </a:extLst>
          </p:cNvPr>
          <p:cNvGrpSpPr/>
          <p:nvPr userDrawn="1"/>
        </p:nvGrpSpPr>
        <p:grpSpPr>
          <a:xfrm>
            <a:off x="342288" y="5278574"/>
            <a:ext cx="1920177" cy="1275995"/>
            <a:chOff x="342288" y="5278574"/>
            <a:chExt cx="1920177" cy="1275995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ECD70BF-BA61-4DDC-8CB5-EE72ED9468C1}"/>
                </a:ext>
              </a:extLst>
            </p:cNvPr>
            <p:cNvSpPr/>
            <p:nvPr/>
          </p:nvSpPr>
          <p:spPr>
            <a:xfrm>
              <a:off x="342288" y="5278574"/>
              <a:ext cx="1920177" cy="1275995"/>
            </a:xfrm>
            <a:custGeom>
              <a:avLst/>
              <a:gdLst>
                <a:gd name="connsiteX0" fmla="*/ 1895460 w 1920176"/>
                <a:gd name="connsiteY0" fmla="*/ 616030 h 1274796"/>
                <a:gd name="connsiteX1" fmla="*/ 1829939 w 1920176"/>
                <a:gd name="connsiteY1" fmla="*/ 539306 h 1274796"/>
                <a:gd name="connsiteX2" fmla="*/ 1633135 w 1920176"/>
                <a:gd name="connsiteY2" fmla="*/ 367101 h 1274796"/>
                <a:gd name="connsiteX3" fmla="*/ 1431946 w 1920176"/>
                <a:gd name="connsiteY3" fmla="*/ 220229 h 1274796"/>
                <a:gd name="connsiteX4" fmla="*/ 1122124 w 1920176"/>
                <a:gd name="connsiteY4" fmla="*/ 73112 h 1274796"/>
                <a:gd name="connsiteX5" fmla="*/ 816931 w 1920176"/>
                <a:gd name="connsiteY5" fmla="*/ 2964 h 1274796"/>
                <a:gd name="connsiteX6" fmla="*/ 573360 w 1920176"/>
                <a:gd name="connsiteY6" fmla="*/ 15630 h 1274796"/>
                <a:gd name="connsiteX7" fmla="*/ 289114 w 1920176"/>
                <a:gd name="connsiteY7" fmla="*/ 113058 h 1274796"/>
                <a:gd name="connsiteX8" fmla="*/ 102052 w 1920176"/>
                <a:gd name="connsiteY8" fmla="*/ 262123 h 1274796"/>
                <a:gd name="connsiteX9" fmla="*/ 56991 w 1920176"/>
                <a:gd name="connsiteY9" fmla="*/ 711266 h 1274796"/>
                <a:gd name="connsiteX10" fmla="*/ 258180 w 1920176"/>
                <a:gd name="connsiteY10" fmla="*/ 899302 h 1274796"/>
                <a:gd name="connsiteX11" fmla="*/ 549977 w 1920176"/>
                <a:gd name="connsiteY11" fmla="*/ 1050316 h 1274796"/>
                <a:gd name="connsiteX12" fmla="*/ 879772 w 1920176"/>
                <a:gd name="connsiteY12" fmla="*/ 1181844 h 1274796"/>
                <a:gd name="connsiteX13" fmla="*/ 1159634 w 1920176"/>
                <a:gd name="connsiteY13" fmla="*/ 1270503 h 1274796"/>
                <a:gd name="connsiteX14" fmla="*/ 1272163 w 1920176"/>
                <a:gd name="connsiteY14" fmla="*/ 1270503 h 1274796"/>
                <a:gd name="connsiteX15" fmla="*/ 1408076 w 1920176"/>
                <a:gd name="connsiteY15" fmla="*/ 1214239 h 1274796"/>
                <a:gd name="connsiteX16" fmla="*/ 1738844 w 1920176"/>
                <a:gd name="connsiteY16" fmla="*/ 964579 h 1274796"/>
                <a:gd name="connsiteX17" fmla="*/ 1786584 w 1920176"/>
                <a:gd name="connsiteY17" fmla="*/ 967258 h 1274796"/>
                <a:gd name="connsiteX18" fmla="*/ 1807775 w 1920176"/>
                <a:gd name="connsiteY18" fmla="*/ 927069 h 1274796"/>
                <a:gd name="connsiteX19" fmla="*/ 1784879 w 1920176"/>
                <a:gd name="connsiteY19" fmla="*/ 918301 h 1274796"/>
                <a:gd name="connsiteX20" fmla="*/ 1836029 w 1920176"/>
                <a:gd name="connsiteY20" fmla="*/ 859600 h 1274796"/>
                <a:gd name="connsiteX21" fmla="*/ 1910805 w 1920176"/>
                <a:gd name="connsiteY21" fmla="*/ 735136 h 1274796"/>
                <a:gd name="connsiteX22" fmla="*/ 1895460 w 1920176"/>
                <a:gd name="connsiteY22" fmla="*/ 616030 h 1274796"/>
                <a:gd name="connsiteX0" fmla="*/ 1895460 w 1920177"/>
                <a:gd name="connsiteY0" fmla="*/ 616030 h 1274796"/>
                <a:gd name="connsiteX1" fmla="*/ 1829939 w 1920177"/>
                <a:gd name="connsiteY1" fmla="*/ 539306 h 1274796"/>
                <a:gd name="connsiteX2" fmla="*/ 1633135 w 1920177"/>
                <a:gd name="connsiteY2" fmla="*/ 367101 h 1274796"/>
                <a:gd name="connsiteX3" fmla="*/ 1431946 w 1920177"/>
                <a:gd name="connsiteY3" fmla="*/ 220229 h 1274796"/>
                <a:gd name="connsiteX4" fmla="*/ 1122124 w 1920177"/>
                <a:gd name="connsiteY4" fmla="*/ 73112 h 1274796"/>
                <a:gd name="connsiteX5" fmla="*/ 816931 w 1920177"/>
                <a:gd name="connsiteY5" fmla="*/ 2964 h 1274796"/>
                <a:gd name="connsiteX6" fmla="*/ 573360 w 1920177"/>
                <a:gd name="connsiteY6" fmla="*/ 15630 h 1274796"/>
                <a:gd name="connsiteX7" fmla="*/ 289114 w 1920177"/>
                <a:gd name="connsiteY7" fmla="*/ 113058 h 1274796"/>
                <a:gd name="connsiteX8" fmla="*/ 102052 w 1920177"/>
                <a:gd name="connsiteY8" fmla="*/ 262123 h 1274796"/>
                <a:gd name="connsiteX9" fmla="*/ 56991 w 1920177"/>
                <a:gd name="connsiteY9" fmla="*/ 711266 h 1274796"/>
                <a:gd name="connsiteX10" fmla="*/ 258180 w 1920177"/>
                <a:gd name="connsiteY10" fmla="*/ 899302 h 1274796"/>
                <a:gd name="connsiteX11" fmla="*/ 549977 w 1920177"/>
                <a:gd name="connsiteY11" fmla="*/ 1050316 h 1274796"/>
                <a:gd name="connsiteX12" fmla="*/ 879772 w 1920177"/>
                <a:gd name="connsiteY12" fmla="*/ 1181844 h 1274796"/>
                <a:gd name="connsiteX13" fmla="*/ 1159634 w 1920177"/>
                <a:gd name="connsiteY13" fmla="*/ 1270503 h 1274796"/>
                <a:gd name="connsiteX14" fmla="*/ 1272163 w 1920177"/>
                <a:gd name="connsiteY14" fmla="*/ 1270503 h 1274796"/>
                <a:gd name="connsiteX15" fmla="*/ 1408076 w 1920177"/>
                <a:gd name="connsiteY15" fmla="*/ 1214239 h 1274796"/>
                <a:gd name="connsiteX16" fmla="*/ 1738844 w 1920177"/>
                <a:gd name="connsiteY16" fmla="*/ 964579 h 1274796"/>
                <a:gd name="connsiteX17" fmla="*/ 1807775 w 1920177"/>
                <a:gd name="connsiteY17" fmla="*/ 927069 h 1274796"/>
                <a:gd name="connsiteX18" fmla="*/ 1784879 w 1920177"/>
                <a:gd name="connsiteY18" fmla="*/ 918301 h 1274796"/>
                <a:gd name="connsiteX19" fmla="*/ 1836029 w 1920177"/>
                <a:gd name="connsiteY19" fmla="*/ 859600 h 1274796"/>
                <a:gd name="connsiteX20" fmla="*/ 1910805 w 1920177"/>
                <a:gd name="connsiteY20" fmla="*/ 735136 h 1274796"/>
                <a:gd name="connsiteX21" fmla="*/ 1895460 w 1920177"/>
                <a:gd name="connsiteY21" fmla="*/ 616030 h 1274796"/>
                <a:gd name="connsiteX0" fmla="*/ 1895460 w 1920177"/>
                <a:gd name="connsiteY0" fmla="*/ 616030 h 1274796"/>
                <a:gd name="connsiteX1" fmla="*/ 1829939 w 1920177"/>
                <a:gd name="connsiteY1" fmla="*/ 539306 h 1274796"/>
                <a:gd name="connsiteX2" fmla="*/ 1633135 w 1920177"/>
                <a:gd name="connsiteY2" fmla="*/ 367101 h 1274796"/>
                <a:gd name="connsiteX3" fmla="*/ 1431946 w 1920177"/>
                <a:gd name="connsiteY3" fmla="*/ 220229 h 1274796"/>
                <a:gd name="connsiteX4" fmla="*/ 1122124 w 1920177"/>
                <a:gd name="connsiteY4" fmla="*/ 73112 h 1274796"/>
                <a:gd name="connsiteX5" fmla="*/ 816931 w 1920177"/>
                <a:gd name="connsiteY5" fmla="*/ 2964 h 1274796"/>
                <a:gd name="connsiteX6" fmla="*/ 573360 w 1920177"/>
                <a:gd name="connsiteY6" fmla="*/ 15630 h 1274796"/>
                <a:gd name="connsiteX7" fmla="*/ 289114 w 1920177"/>
                <a:gd name="connsiteY7" fmla="*/ 113058 h 1274796"/>
                <a:gd name="connsiteX8" fmla="*/ 102052 w 1920177"/>
                <a:gd name="connsiteY8" fmla="*/ 262123 h 1274796"/>
                <a:gd name="connsiteX9" fmla="*/ 56991 w 1920177"/>
                <a:gd name="connsiteY9" fmla="*/ 711266 h 1274796"/>
                <a:gd name="connsiteX10" fmla="*/ 258180 w 1920177"/>
                <a:gd name="connsiteY10" fmla="*/ 899302 h 1274796"/>
                <a:gd name="connsiteX11" fmla="*/ 549977 w 1920177"/>
                <a:gd name="connsiteY11" fmla="*/ 1050316 h 1274796"/>
                <a:gd name="connsiteX12" fmla="*/ 879772 w 1920177"/>
                <a:gd name="connsiteY12" fmla="*/ 1181844 h 1274796"/>
                <a:gd name="connsiteX13" fmla="*/ 1159634 w 1920177"/>
                <a:gd name="connsiteY13" fmla="*/ 1270503 h 1274796"/>
                <a:gd name="connsiteX14" fmla="*/ 1272163 w 1920177"/>
                <a:gd name="connsiteY14" fmla="*/ 1270503 h 1274796"/>
                <a:gd name="connsiteX15" fmla="*/ 1408076 w 1920177"/>
                <a:gd name="connsiteY15" fmla="*/ 1214239 h 1274796"/>
                <a:gd name="connsiteX16" fmla="*/ 1738844 w 1920177"/>
                <a:gd name="connsiteY16" fmla="*/ 964579 h 1274796"/>
                <a:gd name="connsiteX17" fmla="*/ 1784879 w 1920177"/>
                <a:gd name="connsiteY17" fmla="*/ 918301 h 1274796"/>
                <a:gd name="connsiteX18" fmla="*/ 1836029 w 1920177"/>
                <a:gd name="connsiteY18" fmla="*/ 859600 h 1274796"/>
                <a:gd name="connsiteX19" fmla="*/ 1910805 w 1920177"/>
                <a:gd name="connsiteY19" fmla="*/ 735136 h 1274796"/>
                <a:gd name="connsiteX20" fmla="*/ 1895460 w 1920177"/>
                <a:gd name="connsiteY20" fmla="*/ 616030 h 1274796"/>
                <a:gd name="connsiteX0" fmla="*/ 1895460 w 1920177"/>
                <a:gd name="connsiteY0" fmla="*/ 616030 h 1274796"/>
                <a:gd name="connsiteX1" fmla="*/ 1829939 w 1920177"/>
                <a:gd name="connsiteY1" fmla="*/ 539306 h 1274796"/>
                <a:gd name="connsiteX2" fmla="*/ 1633135 w 1920177"/>
                <a:gd name="connsiteY2" fmla="*/ 367101 h 1274796"/>
                <a:gd name="connsiteX3" fmla="*/ 1431946 w 1920177"/>
                <a:gd name="connsiteY3" fmla="*/ 220229 h 1274796"/>
                <a:gd name="connsiteX4" fmla="*/ 1122124 w 1920177"/>
                <a:gd name="connsiteY4" fmla="*/ 73112 h 1274796"/>
                <a:gd name="connsiteX5" fmla="*/ 816931 w 1920177"/>
                <a:gd name="connsiteY5" fmla="*/ 2964 h 1274796"/>
                <a:gd name="connsiteX6" fmla="*/ 573360 w 1920177"/>
                <a:gd name="connsiteY6" fmla="*/ 15630 h 1274796"/>
                <a:gd name="connsiteX7" fmla="*/ 289114 w 1920177"/>
                <a:gd name="connsiteY7" fmla="*/ 113058 h 1274796"/>
                <a:gd name="connsiteX8" fmla="*/ 102052 w 1920177"/>
                <a:gd name="connsiteY8" fmla="*/ 262123 h 1274796"/>
                <a:gd name="connsiteX9" fmla="*/ 56991 w 1920177"/>
                <a:gd name="connsiteY9" fmla="*/ 711266 h 1274796"/>
                <a:gd name="connsiteX10" fmla="*/ 258180 w 1920177"/>
                <a:gd name="connsiteY10" fmla="*/ 899302 h 1274796"/>
                <a:gd name="connsiteX11" fmla="*/ 549977 w 1920177"/>
                <a:gd name="connsiteY11" fmla="*/ 1050316 h 1274796"/>
                <a:gd name="connsiteX12" fmla="*/ 879772 w 1920177"/>
                <a:gd name="connsiteY12" fmla="*/ 1181844 h 1274796"/>
                <a:gd name="connsiteX13" fmla="*/ 1159634 w 1920177"/>
                <a:gd name="connsiteY13" fmla="*/ 1270503 h 1274796"/>
                <a:gd name="connsiteX14" fmla="*/ 1272163 w 1920177"/>
                <a:gd name="connsiteY14" fmla="*/ 1270503 h 1274796"/>
                <a:gd name="connsiteX15" fmla="*/ 1408076 w 1920177"/>
                <a:gd name="connsiteY15" fmla="*/ 1214239 h 1274796"/>
                <a:gd name="connsiteX16" fmla="*/ 1738844 w 1920177"/>
                <a:gd name="connsiteY16" fmla="*/ 964579 h 1274796"/>
                <a:gd name="connsiteX17" fmla="*/ 1836029 w 1920177"/>
                <a:gd name="connsiteY17" fmla="*/ 859600 h 1274796"/>
                <a:gd name="connsiteX18" fmla="*/ 1910805 w 1920177"/>
                <a:gd name="connsiteY18" fmla="*/ 735136 h 1274796"/>
                <a:gd name="connsiteX19" fmla="*/ 1895460 w 1920177"/>
                <a:gd name="connsiteY19" fmla="*/ 616030 h 1274796"/>
                <a:gd name="connsiteX0" fmla="*/ 1895460 w 1920177"/>
                <a:gd name="connsiteY0" fmla="*/ 616030 h 1274796"/>
                <a:gd name="connsiteX1" fmla="*/ 1829939 w 1920177"/>
                <a:gd name="connsiteY1" fmla="*/ 539306 h 1274796"/>
                <a:gd name="connsiteX2" fmla="*/ 1633135 w 1920177"/>
                <a:gd name="connsiteY2" fmla="*/ 367101 h 1274796"/>
                <a:gd name="connsiteX3" fmla="*/ 1431946 w 1920177"/>
                <a:gd name="connsiteY3" fmla="*/ 220229 h 1274796"/>
                <a:gd name="connsiteX4" fmla="*/ 1122124 w 1920177"/>
                <a:gd name="connsiteY4" fmla="*/ 73112 h 1274796"/>
                <a:gd name="connsiteX5" fmla="*/ 816931 w 1920177"/>
                <a:gd name="connsiteY5" fmla="*/ 2964 h 1274796"/>
                <a:gd name="connsiteX6" fmla="*/ 573360 w 1920177"/>
                <a:gd name="connsiteY6" fmla="*/ 15630 h 1274796"/>
                <a:gd name="connsiteX7" fmla="*/ 289114 w 1920177"/>
                <a:gd name="connsiteY7" fmla="*/ 113058 h 1274796"/>
                <a:gd name="connsiteX8" fmla="*/ 102052 w 1920177"/>
                <a:gd name="connsiteY8" fmla="*/ 262123 h 1274796"/>
                <a:gd name="connsiteX9" fmla="*/ 56991 w 1920177"/>
                <a:gd name="connsiteY9" fmla="*/ 711266 h 1274796"/>
                <a:gd name="connsiteX10" fmla="*/ 258180 w 1920177"/>
                <a:gd name="connsiteY10" fmla="*/ 899302 h 1274796"/>
                <a:gd name="connsiteX11" fmla="*/ 549977 w 1920177"/>
                <a:gd name="connsiteY11" fmla="*/ 1050316 h 1274796"/>
                <a:gd name="connsiteX12" fmla="*/ 879772 w 1920177"/>
                <a:gd name="connsiteY12" fmla="*/ 1181844 h 1274796"/>
                <a:gd name="connsiteX13" fmla="*/ 1159634 w 1920177"/>
                <a:gd name="connsiteY13" fmla="*/ 1270503 h 1274796"/>
                <a:gd name="connsiteX14" fmla="*/ 1272163 w 1920177"/>
                <a:gd name="connsiteY14" fmla="*/ 1270503 h 1274796"/>
                <a:gd name="connsiteX15" fmla="*/ 1408076 w 1920177"/>
                <a:gd name="connsiteY15" fmla="*/ 1214239 h 1274796"/>
                <a:gd name="connsiteX16" fmla="*/ 1738844 w 1920177"/>
                <a:gd name="connsiteY16" fmla="*/ 964579 h 1274796"/>
                <a:gd name="connsiteX17" fmla="*/ 1836029 w 1920177"/>
                <a:gd name="connsiteY17" fmla="*/ 859600 h 1274796"/>
                <a:gd name="connsiteX18" fmla="*/ 1910805 w 1920177"/>
                <a:gd name="connsiteY18" fmla="*/ 735136 h 1274796"/>
                <a:gd name="connsiteX19" fmla="*/ 1895460 w 1920177"/>
                <a:gd name="connsiteY19" fmla="*/ 616030 h 1274796"/>
                <a:gd name="connsiteX0" fmla="*/ 1895460 w 1920177"/>
                <a:gd name="connsiteY0" fmla="*/ 616030 h 1276419"/>
                <a:gd name="connsiteX1" fmla="*/ 1829939 w 1920177"/>
                <a:gd name="connsiteY1" fmla="*/ 539306 h 1276419"/>
                <a:gd name="connsiteX2" fmla="*/ 1633135 w 1920177"/>
                <a:gd name="connsiteY2" fmla="*/ 367101 h 1276419"/>
                <a:gd name="connsiteX3" fmla="*/ 1431946 w 1920177"/>
                <a:gd name="connsiteY3" fmla="*/ 220229 h 1276419"/>
                <a:gd name="connsiteX4" fmla="*/ 1122124 w 1920177"/>
                <a:gd name="connsiteY4" fmla="*/ 73112 h 1276419"/>
                <a:gd name="connsiteX5" fmla="*/ 816931 w 1920177"/>
                <a:gd name="connsiteY5" fmla="*/ 2964 h 1276419"/>
                <a:gd name="connsiteX6" fmla="*/ 573360 w 1920177"/>
                <a:gd name="connsiteY6" fmla="*/ 15630 h 1276419"/>
                <a:gd name="connsiteX7" fmla="*/ 289114 w 1920177"/>
                <a:gd name="connsiteY7" fmla="*/ 113058 h 1276419"/>
                <a:gd name="connsiteX8" fmla="*/ 102052 w 1920177"/>
                <a:gd name="connsiteY8" fmla="*/ 262123 h 1276419"/>
                <a:gd name="connsiteX9" fmla="*/ 56991 w 1920177"/>
                <a:gd name="connsiteY9" fmla="*/ 711266 h 1276419"/>
                <a:gd name="connsiteX10" fmla="*/ 258180 w 1920177"/>
                <a:gd name="connsiteY10" fmla="*/ 899302 h 1276419"/>
                <a:gd name="connsiteX11" fmla="*/ 549977 w 1920177"/>
                <a:gd name="connsiteY11" fmla="*/ 1050316 h 1276419"/>
                <a:gd name="connsiteX12" fmla="*/ 879772 w 1920177"/>
                <a:gd name="connsiteY12" fmla="*/ 1181844 h 1276419"/>
                <a:gd name="connsiteX13" fmla="*/ 1159634 w 1920177"/>
                <a:gd name="connsiteY13" fmla="*/ 1270503 h 1276419"/>
                <a:gd name="connsiteX14" fmla="*/ 1272163 w 1920177"/>
                <a:gd name="connsiteY14" fmla="*/ 1270503 h 1276419"/>
                <a:gd name="connsiteX15" fmla="*/ 1414234 w 1920177"/>
                <a:gd name="connsiteY15" fmla="*/ 1211160 h 1276419"/>
                <a:gd name="connsiteX16" fmla="*/ 1738844 w 1920177"/>
                <a:gd name="connsiteY16" fmla="*/ 964579 h 1276419"/>
                <a:gd name="connsiteX17" fmla="*/ 1836029 w 1920177"/>
                <a:gd name="connsiteY17" fmla="*/ 859600 h 1276419"/>
                <a:gd name="connsiteX18" fmla="*/ 1910805 w 1920177"/>
                <a:gd name="connsiteY18" fmla="*/ 735136 h 1276419"/>
                <a:gd name="connsiteX19" fmla="*/ 1895460 w 1920177"/>
                <a:gd name="connsiteY19" fmla="*/ 616030 h 1276419"/>
                <a:gd name="connsiteX0" fmla="*/ 1895460 w 1920177"/>
                <a:gd name="connsiteY0" fmla="*/ 616030 h 1275785"/>
                <a:gd name="connsiteX1" fmla="*/ 1829939 w 1920177"/>
                <a:gd name="connsiteY1" fmla="*/ 539306 h 1275785"/>
                <a:gd name="connsiteX2" fmla="*/ 1633135 w 1920177"/>
                <a:gd name="connsiteY2" fmla="*/ 367101 h 1275785"/>
                <a:gd name="connsiteX3" fmla="*/ 1431946 w 1920177"/>
                <a:gd name="connsiteY3" fmla="*/ 220229 h 1275785"/>
                <a:gd name="connsiteX4" fmla="*/ 1122124 w 1920177"/>
                <a:gd name="connsiteY4" fmla="*/ 73112 h 1275785"/>
                <a:gd name="connsiteX5" fmla="*/ 816931 w 1920177"/>
                <a:gd name="connsiteY5" fmla="*/ 2964 h 1275785"/>
                <a:gd name="connsiteX6" fmla="*/ 573360 w 1920177"/>
                <a:gd name="connsiteY6" fmla="*/ 15630 h 1275785"/>
                <a:gd name="connsiteX7" fmla="*/ 289114 w 1920177"/>
                <a:gd name="connsiteY7" fmla="*/ 113058 h 1275785"/>
                <a:gd name="connsiteX8" fmla="*/ 102052 w 1920177"/>
                <a:gd name="connsiteY8" fmla="*/ 262123 h 1275785"/>
                <a:gd name="connsiteX9" fmla="*/ 56991 w 1920177"/>
                <a:gd name="connsiteY9" fmla="*/ 711266 h 1275785"/>
                <a:gd name="connsiteX10" fmla="*/ 258180 w 1920177"/>
                <a:gd name="connsiteY10" fmla="*/ 899302 h 1275785"/>
                <a:gd name="connsiteX11" fmla="*/ 549977 w 1920177"/>
                <a:gd name="connsiteY11" fmla="*/ 1050316 h 1275785"/>
                <a:gd name="connsiteX12" fmla="*/ 879772 w 1920177"/>
                <a:gd name="connsiteY12" fmla="*/ 1181844 h 1275785"/>
                <a:gd name="connsiteX13" fmla="*/ 1159634 w 1920177"/>
                <a:gd name="connsiteY13" fmla="*/ 1270503 h 1275785"/>
                <a:gd name="connsiteX14" fmla="*/ 1272163 w 1920177"/>
                <a:gd name="connsiteY14" fmla="*/ 1270503 h 1275785"/>
                <a:gd name="connsiteX15" fmla="*/ 1420392 w 1920177"/>
                <a:gd name="connsiteY15" fmla="*/ 1220396 h 1275785"/>
                <a:gd name="connsiteX16" fmla="*/ 1738844 w 1920177"/>
                <a:gd name="connsiteY16" fmla="*/ 964579 h 1275785"/>
                <a:gd name="connsiteX17" fmla="*/ 1836029 w 1920177"/>
                <a:gd name="connsiteY17" fmla="*/ 859600 h 1275785"/>
                <a:gd name="connsiteX18" fmla="*/ 1910805 w 1920177"/>
                <a:gd name="connsiteY18" fmla="*/ 735136 h 1275785"/>
                <a:gd name="connsiteX19" fmla="*/ 1895460 w 1920177"/>
                <a:gd name="connsiteY19" fmla="*/ 616030 h 1275785"/>
                <a:gd name="connsiteX0" fmla="*/ 1895460 w 1920177"/>
                <a:gd name="connsiteY0" fmla="*/ 616030 h 1275995"/>
                <a:gd name="connsiteX1" fmla="*/ 1829939 w 1920177"/>
                <a:gd name="connsiteY1" fmla="*/ 539306 h 1275995"/>
                <a:gd name="connsiteX2" fmla="*/ 1633135 w 1920177"/>
                <a:gd name="connsiteY2" fmla="*/ 367101 h 1275995"/>
                <a:gd name="connsiteX3" fmla="*/ 1431946 w 1920177"/>
                <a:gd name="connsiteY3" fmla="*/ 220229 h 1275995"/>
                <a:gd name="connsiteX4" fmla="*/ 1122124 w 1920177"/>
                <a:gd name="connsiteY4" fmla="*/ 73112 h 1275995"/>
                <a:gd name="connsiteX5" fmla="*/ 816931 w 1920177"/>
                <a:gd name="connsiteY5" fmla="*/ 2964 h 1275995"/>
                <a:gd name="connsiteX6" fmla="*/ 573360 w 1920177"/>
                <a:gd name="connsiteY6" fmla="*/ 15630 h 1275995"/>
                <a:gd name="connsiteX7" fmla="*/ 289114 w 1920177"/>
                <a:gd name="connsiteY7" fmla="*/ 113058 h 1275995"/>
                <a:gd name="connsiteX8" fmla="*/ 102052 w 1920177"/>
                <a:gd name="connsiteY8" fmla="*/ 262123 h 1275995"/>
                <a:gd name="connsiteX9" fmla="*/ 56991 w 1920177"/>
                <a:gd name="connsiteY9" fmla="*/ 711266 h 1275995"/>
                <a:gd name="connsiteX10" fmla="*/ 258180 w 1920177"/>
                <a:gd name="connsiteY10" fmla="*/ 899302 h 1275995"/>
                <a:gd name="connsiteX11" fmla="*/ 549977 w 1920177"/>
                <a:gd name="connsiteY11" fmla="*/ 1050316 h 1275995"/>
                <a:gd name="connsiteX12" fmla="*/ 879772 w 1920177"/>
                <a:gd name="connsiteY12" fmla="*/ 1181844 h 1275995"/>
                <a:gd name="connsiteX13" fmla="*/ 1159634 w 1920177"/>
                <a:gd name="connsiteY13" fmla="*/ 1270503 h 1275995"/>
                <a:gd name="connsiteX14" fmla="*/ 1272163 w 1920177"/>
                <a:gd name="connsiteY14" fmla="*/ 1270503 h 1275995"/>
                <a:gd name="connsiteX15" fmla="*/ 1417313 w 1920177"/>
                <a:gd name="connsiteY15" fmla="*/ 1217317 h 1275995"/>
                <a:gd name="connsiteX16" fmla="*/ 1738844 w 1920177"/>
                <a:gd name="connsiteY16" fmla="*/ 964579 h 1275995"/>
                <a:gd name="connsiteX17" fmla="*/ 1836029 w 1920177"/>
                <a:gd name="connsiteY17" fmla="*/ 859600 h 1275995"/>
                <a:gd name="connsiteX18" fmla="*/ 1910805 w 1920177"/>
                <a:gd name="connsiteY18" fmla="*/ 735136 h 1275995"/>
                <a:gd name="connsiteX19" fmla="*/ 1895460 w 1920177"/>
                <a:gd name="connsiteY19" fmla="*/ 616030 h 1275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920177" h="1275995">
                  <a:moveTo>
                    <a:pt x="1895460" y="616030"/>
                  </a:moveTo>
                  <a:cubicBezTo>
                    <a:pt x="1875244" y="588994"/>
                    <a:pt x="1853809" y="563175"/>
                    <a:pt x="1829939" y="539306"/>
                  </a:cubicBezTo>
                  <a:cubicBezTo>
                    <a:pt x="1768560" y="476952"/>
                    <a:pt x="1701822" y="420930"/>
                    <a:pt x="1633135" y="367101"/>
                  </a:cubicBezTo>
                  <a:cubicBezTo>
                    <a:pt x="1567614" y="315952"/>
                    <a:pt x="1502094" y="264558"/>
                    <a:pt x="1431946" y="220229"/>
                  </a:cubicBezTo>
                  <a:cubicBezTo>
                    <a:pt x="1334518" y="158605"/>
                    <a:pt x="1230513" y="111353"/>
                    <a:pt x="1122124" y="73112"/>
                  </a:cubicBezTo>
                  <a:cubicBezTo>
                    <a:pt x="1022991" y="38038"/>
                    <a:pt x="921909" y="12220"/>
                    <a:pt x="816931" y="2964"/>
                  </a:cubicBezTo>
                  <a:cubicBezTo>
                    <a:pt x="735334" y="-4100"/>
                    <a:pt x="653982" y="1990"/>
                    <a:pt x="573360" y="15630"/>
                  </a:cubicBezTo>
                  <a:cubicBezTo>
                    <a:pt x="473496" y="32680"/>
                    <a:pt x="378017" y="63369"/>
                    <a:pt x="289114" y="113058"/>
                  </a:cubicBezTo>
                  <a:cubicBezTo>
                    <a:pt x="218478" y="152516"/>
                    <a:pt x="153201" y="198551"/>
                    <a:pt x="102052" y="262123"/>
                  </a:cubicBezTo>
                  <a:cubicBezTo>
                    <a:pt x="-4389" y="394381"/>
                    <a:pt x="-40681" y="562932"/>
                    <a:pt x="56991" y="711266"/>
                  </a:cubicBezTo>
                  <a:cubicBezTo>
                    <a:pt x="108872" y="789939"/>
                    <a:pt x="180238" y="848396"/>
                    <a:pt x="258180" y="899302"/>
                  </a:cubicBezTo>
                  <a:cubicBezTo>
                    <a:pt x="350250" y="959464"/>
                    <a:pt x="448896" y="1007204"/>
                    <a:pt x="549977" y="1050316"/>
                  </a:cubicBezTo>
                  <a:cubicBezTo>
                    <a:pt x="658853" y="1096594"/>
                    <a:pt x="769921" y="1137758"/>
                    <a:pt x="879772" y="1181844"/>
                  </a:cubicBezTo>
                  <a:cubicBezTo>
                    <a:pt x="970867" y="1218379"/>
                    <a:pt x="1061719" y="1255645"/>
                    <a:pt x="1159634" y="1270503"/>
                  </a:cubicBezTo>
                  <a:cubicBezTo>
                    <a:pt x="1197144" y="1276105"/>
                    <a:pt x="1229217" y="1279367"/>
                    <a:pt x="1272163" y="1270503"/>
                  </a:cubicBezTo>
                  <a:cubicBezTo>
                    <a:pt x="1315109" y="1261639"/>
                    <a:pt x="1374444" y="1241674"/>
                    <a:pt x="1417313" y="1217317"/>
                  </a:cubicBezTo>
                  <a:cubicBezTo>
                    <a:pt x="1538367" y="1148630"/>
                    <a:pt x="1669058" y="1024199"/>
                    <a:pt x="1738844" y="964579"/>
                  </a:cubicBezTo>
                  <a:cubicBezTo>
                    <a:pt x="1808630" y="904960"/>
                    <a:pt x="1807369" y="897840"/>
                    <a:pt x="1836029" y="859600"/>
                  </a:cubicBezTo>
                  <a:cubicBezTo>
                    <a:pt x="1865988" y="821116"/>
                    <a:pt x="1893268" y="781414"/>
                    <a:pt x="1910805" y="735136"/>
                  </a:cubicBezTo>
                  <a:cubicBezTo>
                    <a:pt x="1926637" y="692268"/>
                    <a:pt x="1922983" y="653053"/>
                    <a:pt x="1895460" y="616030"/>
                  </a:cubicBezTo>
                  <a:close/>
                </a:path>
              </a:pathLst>
            </a:custGeom>
            <a:solidFill>
              <a:schemeClr val="accent6"/>
            </a:solidFill>
            <a:ln w="24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E9F29BA9-7248-4B07-8F48-8AEAD8E18D52}"/>
                </a:ext>
              </a:extLst>
            </p:cNvPr>
            <p:cNvSpPr/>
            <p:nvPr/>
          </p:nvSpPr>
          <p:spPr>
            <a:xfrm>
              <a:off x="388529" y="5703379"/>
              <a:ext cx="1373967" cy="810074"/>
            </a:xfrm>
            <a:custGeom>
              <a:avLst/>
              <a:gdLst>
                <a:gd name="connsiteX0" fmla="*/ 1373526 w 1373967"/>
                <a:gd name="connsiteY0" fmla="*/ 753142 h 810074"/>
                <a:gd name="connsiteX1" fmla="*/ 1205950 w 1373967"/>
                <a:gd name="connsiteY1" fmla="*/ 809894 h 810074"/>
                <a:gd name="connsiteX2" fmla="*/ 1036425 w 1373967"/>
                <a:gd name="connsiteY2" fmla="*/ 784319 h 810074"/>
                <a:gd name="connsiteX3" fmla="*/ 640623 w 1373967"/>
                <a:gd name="connsiteY3" fmla="*/ 639395 h 810074"/>
                <a:gd name="connsiteX4" fmla="*/ 279896 w 1373967"/>
                <a:gd name="connsiteY4" fmla="*/ 474741 h 810074"/>
                <a:gd name="connsiteX5" fmla="*/ 44119 w 1373967"/>
                <a:gd name="connsiteY5" fmla="*/ 277449 h 810074"/>
                <a:gd name="connsiteX6" fmla="*/ 33 w 1373967"/>
                <a:gd name="connsiteY6" fmla="*/ 87465 h 810074"/>
                <a:gd name="connsiteX7" fmla="*/ 66041 w 1373967"/>
                <a:gd name="connsiteY7" fmla="*/ 10740 h 810074"/>
                <a:gd name="connsiteX8" fmla="*/ 368068 w 1373967"/>
                <a:gd name="connsiteY8" fmla="*/ 85516 h 810074"/>
                <a:gd name="connsiteX9" fmla="*/ 587038 w 1373967"/>
                <a:gd name="connsiteY9" fmla="*/ 267707 h 810074"/>
                <a:gd name="connsiteX10" fmla="*/ 935100 w 1373967"/>
                <a:gd name="connsiteY10" fmla="*/ 548056 h 810074"/>
                <a:gd name="connsiteX11" fmla="*/ 1215693 w 1373967"/>
                <a:gd name="connsiteY11" fmla="*/ 704672 h 810074"/>
                <a:gd name="connsiteX12" fmla="*/ 1373526 w 1373967"/>
                <a:gd name="connsiteY12" fmla="*/ 753142 h 810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73967" h="810074">
                  <a:moveTo>
                    <a:pt x="1373526" y="753142"/>
                  </a:moveTo>
                  <a:cubicBezTo>
                    <a:pt x="1382051" y="766295"/>
                    <a:pt x="1264894" y="805997"/>
                    <a:pt x="1205950" y="809894"/>
                  </a:cubicBezTo>
                  <a:cubicBezTo>
                    <a:pt x="1156992" y="811843"/>
                    <a:pt x="1086600" y="797715"/>
                    <a:pt x="1036425" y="784319"/>
                  </a:cubicBezTo>
                  <a:cubicBezTo>
                    <a:pt x="976507" y="768487"/>
                    <a:pt x="728065" y="674956"/>
                    <a:pt x="640623" y="639395"/>
                  </a:cubicBezTo>
                  <a:cubicBezTo>
                    <a:pt x="561463" y="606269"/>
                    <a:pt x="375132" y="539531"/>
                    <a:pt x="279896" y="474741"/>
                  </a:cubicBezTo>
                  <a:cubicBezTo>
                    <a:pt x="192941" y="420425"/>
                    <a:pt x="82847" y="336150"/>
                    <a:pt x="44119" y="277449"/>
                  </a:cubicBezTo>
                  <a:cubicBezTo>
                    <a:pt x="10507" y="218506"/>
                    <a:pt x="-697" y="176368"/>
                    <a:pt x="33" y="87465"/>
                  </a:cubicBezTo>
                  <a:cubicBezTo>
                    <a:pt x="5148" y="47519"/>
                    <a:pt x="30480" y="24624"/>
                    <a:pt x="66041" y="10740"/>
                  </a:cubicBezTo>
                  <a:cubicBezTo>
                    <a:pt x="126446" y="-13130"/>
                    <a:pt x="242142" y="-951"/>
                    <a:pt x="368068" y="85516"/>
                  </a:cubicBezTo>
                  <a:cubicBezTo>
                    <a:pt x="428717" y="134961"/>
                    <a:pt x="500083" y="190982"/>
                    <a:pt x="587038" y="267707"/>
                  </a:cubicBezTo>
                  <a:cubicBezTo>
                    <a:pt x="730988" y="386082"/>
                    <a:pt x="911717" y="531493"/>
                    <a:pt x="935100" y="548056"/>
                  </a:cubicBezTo>
                  <a:cubicBezTo>
                    <a:pt x="1020593" y="608218"/>
                    <a:pt x="1117777" y="665700"/>
                    <a:pt x="1215693" y="704672"/>
                  </a:cubicBezTo>
                  <a:cubicBezTo>
                    <a:pt x="1313852" y="755334"/>
                    <a:pt x="1357694" y="735849"/>
                    <a:pt x="1373526" y="753142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24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226364B3-7AF3-4796-9273-3B2BDA702A80}"/>
                </a:ext>
              </a:extLst>
            </p:cNvPr>
            <p:cNvSpPr/>
            <p:nvPr/>
          </p:nvSpPr>
          <p:spPr>
            <a:xfrm>
              <a:off x="419739" y="5303974"/>
              <a:ext cx="1825422" cy="1109932"/>
            </a:xfrm>
            <a:custGeom>
              <a:avLst/>
              <a:gdLst>
                <a:gd name="connsiteX0" fmla="*/ 1831405 w 1831613"/>
                <a:gd name="connsiteY0" fmla="*/ 677342 h 1104823"/>
                <a:gd name="connsiteX1" fmla="*/ 1831162 w 1831613"/>
                <a:gd name="connsiteY1" fmla="*/ 653716 h 1104823"/>
                <a:gd name="connsiteX2" fmla="*/ 1824098 w 1831613"/>
                <a:gd name="connsiteY2" fmla="*/ 635692 h 1104823"/>
                <a:gd name="connsiteX3" fmla="*/ 1747617 w 1831613"/>
                <a:gd name="connsiteY3" fmla="*/ 538507 h 1104823"/>
                <a:gd name="connsiteX4" fmla="*/ 1524994 w 1831613"/>
                <a:gd name="connsiteY4" fmla="*/ 346087 h 1104823"/>
                <a:gd name="connsiteX5" fmla="*/ 1378121 w 1831613"/>
                <a:gd name="connsiteY5" fmla="*/ 237942 h 1104823"/>
                <a:gd name="connsiteX6" fmla="*/ 945053 w 1831613"/>
                <a:gd name="connsiteY6" fmla="*/ 43086 h 1104823"/>
                <a:gd name="connsiteX7" fmla="*/ 720481 w 1831613"/>
                <a:gd name="connsiteY7" fmla="*/ 3384 h 1104823"/>
                <a:gd name="connsiteX8" fmla="*/ 583594 w 1831613"/>
                <a:gd name="connsiteY8" fmla="*/ 5576 h 1104823"/>
                <a:gd name="connsiteX9" fmla="*/ 245519 w 1831613"/>
                <a:gd name="connsiteY9" fmla="*/ 96428 h 1104823"/>
                <a:gd name="connsiteX10" fmla="*/ 26549 w 1831613"/>
                <a:gd name="connsiteY10" fmla="*/ 262786 h 1104823"/>
                <a:gd name="connsiteX11" fmla="*/ 0 w 1831613"/>
                <a:gd name="connsiteY11" fmla="*/ 301757 h 1104823"/>
                <a:gd name="connsiteX12" fmla="*/ 104492 w 1831613"/>
                <a:gd name="connsiteY12" fmla="*/ 282759 h 1104823"/>
                <a:gd name="connsiteX13" fmla="*/ 252826 w 1831613"/>
                <a:gd name="connsiteY13" fmla="*/ 318807 h 1104823"/>
                <a:gd name="connsiteX14" fmla="*/ 388982 w 1831613"/>
                <a:gd name="connsiteY14" fmla="*/ 386276 h 1104823"/>
                <a:gd name="connsiteX15" fmla="*/ 549738 w 1831613"/>
                <a:gd name="connsiteY15" fmla="*/ 495639 h 1104823"/>
                <a:gd name="connsiteX16" fmla="*/ 739236 w 1831613"/>
                <a:gd name="connsiteY16" fmla="*/ 655421 h 1104823"/>
                <a:gd name="connsiteX17" fmla="*/ 739236 w 1831613"/>
                <a:gd name="connsiteY17" fmla="*/ 655421 h 1104823"/>
                <a:gd name="connsiteX18" fmla="*/ 968192 w 1831613"/>
                <a:gd name="connsiteY18" fmla="*/ 833471 h 1104823"/>
                <a:gd name="connsiteX19" fmla="*/ 968192 w 1831613"/>
                <a:gd name="connsiteY19" fmla="*/ 833471 h 1104823"/>
                <a:gd name="connsiteX20" fmla="*/ 1216390 w 1831613"/>
                <a:gd name="connsiteY20" fmla="*/ 1002996 h 1104823"/>
                <a:gd name="connsiteX21" fmla="*/ 1343047 w 1831613"/>
                <a:gd name="connsiteY21" fmla="*/ 1085810 h 1104823"/>
                <a:gd name="connsiteX22" fmla="*/ 1386646 w 1831613"/>
                <a:gd name="connsiteY22" fmla="*/ 1104808 h 1104823"/>
                <a:gd name="connsiteX23" fmla="*/ 1441449 w 1831613"/>
                <a:gd name="connsiteY23" fmla="*/ 1076310 h 1104823"/>
                <a:gd name="connsiteX24" fmla="*/ 1791460 w 1831613"/>
                <a:gd name="connsiteY24" fmla="*/ 766733 h 1104823"/>
                <a:gd name="connsiteX25" fmla="*/ 1831405 w 1831613"/>
                <a:gd name="connsiteY25" fmla="*/ 677342 h 1104823"/>
                <a:gd name="connsiteX26" fmla="*/ 840318 w 1831613"/>
                <a:gd name="connsiteY26" fmla="*/ 736286 h 1104823"/>
                <a:gd name="connsiteX27" fmla="*/ 841779 w 1831613"/>
                <a:gd name="connsiteY27" fmla="*/ 738235 h 1104823"/>
                <a:gd name="connsiteX28" fmla="*/ 840318 w 1831613"/>
                <a:gd name="connsiteY28" fmla="*/ 736286 h 1104823"/>
                <a:gd name="connsiteX29" fmla="*/ 1254631 w 1831613"/>
                <a:gd name="connsiteY29" fmla="*/ 1026135 h 1104823"/>
                <a:gd name="connsiteX30" fmla="*/ 1254631 w 1831613"/>
                <a:gd name="connsiteY30" fmla="*/ 1026135 h 1104823"/>
                <a:gd name="connsiteX31" fmla="*/ 1256092 w 1831613"/>
                <a:gd name="connsiteY31" fmla="*/ 1028083 h 1104823"/>
                <a:gd name="connsiteX32" fmla="*/ 1254631 w 1831613"/>
                <a:gd name="connsiteY32" fmla="*/ 1026135 h 1104823"/>
                <a:gd name="connsiteX0" fmla="*/ 1791460 w 1833764"/>
                <a:gd name="connsiteY0" fmla="*/ 766733 h 1104823"/>
                <a:gd name="connsiteX1" fmla="*/ 1831162 w 1833764"/>
                <a:gd name="connsiteY1" fmla="*/ 653716 h 1104823"/>
                <a:gd name="connsiteX2" fmla="*/ 1824098 w 1833764"/>
                <a:gd name="connsiteY2" fmla="*/ 635692 h 1104823"/>
                <a:gd name="connsiteX3" fmla="*/ 1747617 w 1833764"/>
                <a:gd name="connsiteY3" fmla="*/ 538507 h 1104823"/>
                <a:gd name="connsiteX4" fmla="*/ 1524994 w 1833764"/>
                <a:gd name="connsiteY4" fmla="*/ 346087 h 1104823"/>
                <a:gd name="connsiteX5" fmla="*/ 1378121 w 1833764"/>
                <a:gd name="connsiteY5" fmla="*/ 237942 h 1104823"/>
                <a:gd name="connsiteX6" fmla="*/ 945053 w 1833764"/>
                <a:gd name="connsiteY6" fmla="*/ 43086 h 1104823"/>
                <a:gd name="connsiteX7" fmla="*/ 720481 w 1833764"/>
                <a:gd name="connsiteY7" fmla="*/ 3384 h 1104823"/>
                <a:gd name="connsiteX8" fmla="*/ 583594 w 1833764"/>
                <a:gd name="connsiteY8" fmla="*/ 5576 h 1104823"/>
                <a:gd name="connsiteX9" fmla="*/ 245519 w 1833764"/>
                <a:gd name="connsiteY9" fmla="*/ 96428 h 1104823"/>
                <a:gd name="connsiteX10" fmla="*/ 26549 w 1833764"/>
                <a:gd name="connsiteY10" fmla="*/ 262786 h 1104823"/>
                <a:gd name="connsiteX11" fmla="*/ 0 w 1833764"/>
                <a:gd name="connsiteY11" fmla="*/ 301757 h 1104823"/>
                <a:gd name="connsiteX12" fmla="*/ 104492 w 1833764"/>
                <a:gd name="connsiteY12" fmla="*/ 282759 h 1104823"/>
                <a:gd name="connsiteX13" fmla="*/ 252826 w 1833764"/>
                <a:gd name="connsiteY13" fmla="*/ 318807 h 1104823"/>
                <a:gd name="connsiteX14" fmla="*/ 388982 w 1833764"/>
                <a:gd name="connsiteY14" fmla="*/ 386276 h 1104823"/>
                <a:gd name="connsiteX15" fmla="*/ 549738 w 1833764"/>
                <a:gd name="connsiteY15" fmla="*/ 495639 h 1104823"/>
                <a:gd name="connsiteX16" fmla="*/ 739236 w 1833764"/>
                <a:gd name="connsiteY16" fmla="*/ 655421 h 1104823"/>
                <a:gd name="connsiteX17" fmla="*/ 739236 w 1833764"/>
                <a:gd name="connsiteY17" fmla="*/ 655421 h 1104823"/>
                <a:gd name="connsiteX18" fmla="*/ 968192 w 1833764"/>
                <a:gd name="connsiteY18" fmla="*/ 833471 h 1104823"/>
                <a:gd name="connsiteX19" fmla="*/ 968192 w 1833764"/>
                <a:gd name="connsiteY19" fmla="*/ 833471 h 1104823"/>
                <a:gd name="connsiteX20" fmla="*/ 1216390 w 1833764"/>
                <a:gd name="connsiteY20" fmla="*/ 1002996 h 1104823"/>
                <a:gd name="connsiteX21" fmla="*/ 1343047 w 1833764"/>
                <a:gd name="connsiteY21" fmla="*/ 1085810 h 1104823"/>
                <a:gd name="connsiteX22" fmla="*/ 1386646 w 1833764"/>
                <a:gd name="connsiteY22" fmla="*/ 1104808 h 1104823"/>
                <a:gd name="connsiteX23" fmla="*/ 1441449 w 1833764"/>
                <a:gd name="connsiteY23" fmla="*/ 1076310 h 1104823"/>
                <a:gd name="connsiteX24" fmla="*/ 1791460 w 1833764"/>
                <a:gd name="connsiteY24" fmla="*/ 766733 h 1104823"/>
                <a:gd name="connsiteX25" fmla="*/ 840318 w 1833764"/>
                <a:gd name="connsiteY25" fmla="*/ 736286 h 1104823"/>
                <a:gd name="connsiteX26" fmla="*/ 841779 w 1833764"/>
                <a:gd name="connsiteY26" fmla="*/ 738235 h 1104823"/>
                <a:gd name="connsiteX27" fmla="*/ 840318 w 1833764"/>
                <a:gd name="connsiteY27" fmla="*/ 736286 h 1104823"/>
                <a:gd name="connsiteX28" fmla="*/ 1254631 w 1833764"/>
                <a:gd name="connsiteY28" fmla="*/ 1026135 h 1104823"/>
                <a:gd name="connsiteX29" fmla="*/ 1254631 w 1833764"/>
                <a:gd name="connsiteY29" fmla="*/ 1026135 h 1104823"/>
                <a:gd name="connsiteX30" fmla="*/ 1256092 w 1833764"/>
                <a:gd name="connsiteY30" fmla="*/ 1028083 h 1104823"/>
                <a:gd name="connsiteX31" fmla="*/ 1254631 w 1833764"/>
                <a:gd name="connsiteY31" fmla="*/ 1026135 h 1104823"/>
                <a:gd name="connsiteX0" fmla="*/ 1791460 w 1834540"/>
                <a:gd name="connsiteY0" fmla="*/ 766733 h 1104823"/>
                <a:gd name="connsiteX1" fmla="*/ 1824098 w 1834540"/>
                <a:gd name="connsiteY1" fmla="*/ 635692 h 1104823"/>
                <a:gd name="connsiteX2" fmla="*/ 1747617 w 1834540"/>
                <a:gd name="connsiteY2" fmla="*/ 538507 h 1104823"/>
                <a:gd name="connsiteX3" fmla="*/ 1524994 w 1834540"/>
                <a:gd name="connsiteY3" fmla="*/ 346087 h 1104823"/>
                <a:gd name="connsiteX4" fmla="*/ 1378121 w 1834540"/>
                <a:gd name="connsiteY4" fmla="*/ 237942 h 1104823"/>
                <a:gd name="connsiteX5" fmla="*/ 945053 w 1834540"/>
                <a:gd name="connsiteY5" fmla="*/ 43086 h 1104823"/>
                <a:gd name="connsiteX6" fmla="*/ 720481 w 1834540"/>
                <a:gd name="connsiteY6" fmla="*/ 3384 h 1104823"/>
                <a:gd name="connsiteX7" fmla="*/ 583594 w 1834540"/>
                <a:gd name="connsiteY7" fmla="*/ 5576 h 1104823"/>
                <a:gd name="connsiteX8" fmla="*/ 245519 w 1834540"/>
                <a:gd name="connsiteY8" fmla="*/ 96428 h 1104823"/>
                <a:gd name="connsiteX9" fmla="*/ 26549 w 1834540"/>
                <a:gd name="connsiteY9" fmla="*/ 262786 h 1104823"/>
                <a:gd name="connsiteX10" fmla="*/ 0 w 1834540"/>
                <a:gd name="connsiteY10" fmla="*/ 301757 h 1104823"/>
                <a:gd name="connsiteX11" fmla="*/ 104492 w 1834540"/>
                <a:gd name="connsiteY11" fmla="*/ 282759 h 1104823"/>
                <a:gd name="connsiteX12" fmla="*/ 252826 w 1834540"/>
                <a:gd name="connsiteY12" fmla="*/ 318807 h 1104823"/>
                <a:gd name="connsiteX13" fmla="*/ 388982 w 1834540"/>
                <a:gd name="connsiteY13" fmla="*/ 386276 h 1104823"/>
                <a:gd name="connsiteX14" fmla="*/ 549738 w 1834540"/>
                <a:gd name="connsiteY14" fmla="*/ 495639 h 1104823"/>
                <a:gd name="connsiteX15" fmla="*/ 739236 w 1834540"/>
                <a:gd name="connsiteY15" fmla="*/ 655421 h 1104823"/>
                <a:gd name="connsiteX16" fmla="*/ 739236 w 1834540"/>
                <a:gd name="connsiteY16" fmla="*/ 655421 h 1104823"/>
                <a:gd name="connsiteX17" fmla="*/ 968192 w 1834540"/>
                <a:gd name="connsiteY17" fmla="*/ 833471 h 1104823"/>
                <a:gd name="connsiteX18" fmla="*/ 968192 w 1834540"/>
                <a:gd name="connsiteY18" fmla="*/ 833471 h 1104823"/>
                <a:gd name="connsiteX19" fmla="*/ 1216390 w 1834540"/>
                <a:gd name="connsiteY19" fmla="*/ 1002996 h 1104823"/>
                <a:gd name="connsiteX20" fmla="*/ 1343047 w 1834540"/>
                <a:gd name="connsiteY20" fmla="*/ 1085810 h 1104823"/>
                <a:gd name="connsiteX21" fmla="*/ 1386646 w 1834540"/>
                <a:gd name="connsiteY21" fmla="*/ 1104808 h 1104823"/>
                <a:gd name="connsiteX22" fmla="*/ 1441449 w 1834540"/>
                <a:gd name="connsiteY22" fmla="*/ 1076310 h 1104823"/>
                <a:gd name="connsiteX23" fmla="*/ 1791460 w 1834540"/>
                <a:gd name="connsiteY23" fmla="*/ 766733 h 1104823"/>
                <a:gd name="connsiteX24" fmla="*/ 840318 w 1834540"/>
                <a:gd name="connsiteY24" fmla="*/ 736286 h 1104823"/>
                <a:gd name="connsiteX25" fmla="*/ 841779 w 1834540"/>
                <a:gd name="connsiteY25" fmla="*/ 738235 h 1104823"/>
                <a:gd name="connsiteX26" fmla="*/ 840318 w 1834540"/>
                <a:gd name="connsiteY26" fmla="*/ 736286 h 1104823"/>
                <a:gd name="connsiteX27" fmla="*/ 1254631 w 1834540"/>
                <a:gd name="connsiteY27" fmla="*/ 1026135 h 1104823"/>
                <a:gd name="connsiteX28" fmla="*/ 1254631 w 1834540"/>
                <a:gd name="connsiteY28" fmla="*/ 1026135 h 1104823"/>
                <a:gd name="connsiteX29" fmla="*/ 1256092 w 1834540"/>
                <a:gd name="connsiteY29" fmla="*/ 1028083 h 1104823"/>
                <a:gd name="connsiteX30" fmla="*/ 1254631 w 1834540"/>
                <a:gd name="connsiteY30" fmla="*/ 1026135 h 1104823"/>
                <a:gd name="connsiteX0" fmla="*/ 1782224 w 1830891"/>
                <a:gd name="connsiteY0" fmla="*/ 754418 h 1109932"/>
                <a:gd name="connsiteX1" fmla="*/ 1824098 w 1830891"/>
                <a:gd name="connsiteY1" fmla="*/ 635692 h 1109932"/>
                <a:gd name="connsiteX2" fmla="*/ 1747617 w 1830891"/>
                <a:gd name="connsiteY2" fmla="*/ 538507 h 1109932"/>
                <a:gd name="connsiteX3" fmla="*/ 1524994 w 1830891"/>
                <a:gd name="connsiteY3" fmla="*/ 346087 h 1109932"/>
                <a:gd name="connsiteX4" fmla="*/ 1378121 w 1830891"/>
                <a:gd name="connsiteY4" fmla="*/ 237942 h 1109932"/>
                <a:gd name="connsiteX5" fmla="*/ 945053 w 1830891"/>
                <a:gd name="connsiteY5" fmla="*/ 43086 h 1109932"/>
                <a:gd name="connsiteX6" fmla="*/ 720481 w 1830891"/>
                <a:gd name="connsiteY6" fmla="*/ 3384 h 1109932"/>
                <a:gd name="connsiteX7" fmla="*/ 583594 w 1830891"/>
                <a:gd name="connsiteY7" fmla="*/ 5576 h 1109932"/>
                <a:gd name="connsiteX8" fmla="*/ 245519 w 1830891"/>
                <a:gd name="connsiteY8" fmla="*/ 96428 h 1109932"/>
                <a:gd name="connsiteX9" fmla="*/ 26549 w 1830891"/>
                <a:gd name="connsiteY9" fmla="*/ 262786 h 1109932"/>
                <a:gd name="connsiteX10" fmla="*/ 0 w 1830891"/>
                <a:gd name="connsiteY10" fmla="*/ 301757 h 1109932"/>
                <a:gd name="connsiteX11" fmla="*/ 104492 w 1830891"/>
                <a:gd name="connsiteY11" fmla="*/ 282759 h 1109932"/>
                <a:gd name="connsiteX12" fmla="*/ 252826 w 1830891"/>
                <a:gd name="connsiteY12" fmla="*/ 318807 h 1109932"/>
                <a:gd name="connsiteX13" fmla="*/ 388982 w 1830891"/>
                <a:gd name="connsiteY13" fmla="*/ 386276 h 1109932"/>
                <a:gd name="connsiteX14" fmla="*/ 549738 w 1830891"/>
                <a:gd name="connsiteY14" fmla="*/ 495639 h 1109932"/>
                <a:gd name="connsiteX15" fmla="*/ 739236 w 1830891"/>
                <a:gd name="connsiteY15" fmla="*/ 655421 h 1109932"/>
                <a:gd name="connsiteX16" fmla="*/ 739236 w 1830891"/>
                <a:gd name="connsiteY16" fmla="*/ 655421 h 1109932"/>
                <a:gd name="connsiteX17" fmla="*/ 968192 w 1830891"/>
                <a:gd name="connsiteY17" fmla="*/ 833471 h 1109932"/>
                <a:gd name="connsiteX18" fmla="*/ 968192 w 1830891"/>
                <a:gd name="connsiteY18" fmla="*/ 833471 h 1109932"/>
                <a:gd name="connsiteX19" fmla="*/ 1216390 w 1830891"/>
                <a:gd name="connsiteY19" fmla="*/ 1002996 h 1109932"/>
                <a:gd name="connsiteX20" fmla="*/ 1343047 w 1830891"/>
                <a:gd name="connsiteY20" fmla="*/ 1085810 h 1109932"/>
                <a:gd name="connsiteX21" fmla="*/ 1386646 w 1830891"/>
                <a:gd name="connsiteY21" fmla="*/ 1104808 h 1109932"/>
                <a:gd name="connsiteX22" fmla="*/ 1441449 w 1830891"/>
                <a:gd name="connsiteY22" fmla="*/ 1076310 h 1109932"/>
                <a:gd name="connsiteX23" fmla="*/ 1782224 w 1830891"/>
                <a:gd name="connsiteY23" fmla="*/ 754418 h 1109932"/>
                <a:gd name="connsiteX24" fmla="*/ 840318 w 1830891"/>
                <a:gd name="connsiteY24" fmla="*/ 736286 h 1109932"/>
                <a:gd name="connsiteX25" fmla="*/ 841779 w 1830891"/>
                <a:gd name="connsiteY25" fmla="*/ 738235 h 1109932"/>
                <a:gd name="connsiteX26" fmla="*/ 840318 w 1830891"/>
                <a:gd name="connsiteY26" fmla="*/ 736286 h 1109932"/>
                <a:gd name="connsiteX27" fmla="*/ 1254631 w 1830891"/>
                <a:gd name="connsiteY27" fmla="*/ 1026135 h 1109932"/>
                <a:gd name="connsiteX28" fmla="*/ 1254631 w 1830891"/>
                <a:gd name="connsiteY28" fmla="*/ 1026135 h 1109932"/>
                <a:gd name="connsiteX29" fmla="*/ 1256092 w 1830891"/>
                <a:gd name="connsiteY29" fmla="*/ 1028083 h 1109932"/>
                <a:gd name="connsiteX30" fmla="*/ 1254631 w 1830891"/>
                <a:gd name="connsiteY30" fmla="*/ 1026135 h 1109932"/>
                <a:gd name="connsiteX0" fmla="*/ 1782224 w 1830891"/>
                <a:gd name="connsiteY0" fmla="*/ 754418 h 1109932"/>
                <a:gd name="connsiteX1" fmla="*/ 1824098 w 1830891"/>
                <a:gd name="connsiteY1" fmla="*/ 635692 h 1109932"/>
                <a:gd name="connsiteX2" fmla="*/ 1747617 w 1830891"/>
                <a:gd name="connsiteY2" fmla="*/ 538507 h 1109932"/>
                <a:gd name="connsiteX3" fmla="*/ 1524994 w 1830891"/>
                <a:gd name="connsiteY3" fmla="*/ 346087 h 1109932"/>
                <a:gd name="connsiteX4" fmla="*/ 1378121 w 1830891"/>
                <a:gd name="connsiteY4" fmla="*/ 237942 h 1109932"/>
                <a:gd name="connsiteX5" fmla="*/ 945053 w 1830891"/>
                <a:gd name="connsiteY5" fmla="*/ 43086 h 1109932"/>
                <a:gd name="connsiteX6" fmla="*/ 720481 w 1830891"/>
                <a:gd name="connsiteY6" fmla="*/ 3384 h 1109932"/>
                <a:gd name="connsiteX7" fmla="*/ 583594 w 1830891"/>
                <a:gd name="connsiteY7" fmla="*/ 5576 h 1109932"/>
                <a:gd name="connsiteX8" fmla="*/ 245519 w 1830891"/>
                <a:gd name="connsiteY8" fmla="*/ 96428 h 1109932"/>
                <a:gd name="connsiteX9" fmla="*/ 26549 w 1830891"/>
                <a:gd name="connsiteY9" fmla="*/ 262786 h 1109932"/>
                <a:gd name="connsiteX10" fmla="*/ 0 w 1830891"/>
                <a:gd name="connsiteY10" fmla="*/ 301757 h 1109932"/>
                <a:gd name="connsiteX11" fmla="*/ 104492 w 1830891"/>
                <a:gd name="connsiteY11" fmla="*/ 282759 h 1109932"/>
                <a:gd name="connsiteX12" fmla="*/ 252826 w 1830891"/>
                <a:gd name="connsiteY12" fmla="*/ 318807 h 1109932"/>
                <a:gd name="connsiteX13" fmla="*/ 388982 w 1830891"/>
                <a:gd name="connsiteY13" fmla="*/ 386276 h 1109932"/>
                <a:gd name="connsiteX14" fmla="*/ 549738 w 1830891"/>
                <a:gd name="connsiteY14" fmla="*/ 495639 h 1109932"/>
                <a:gd name="connsiteX15" fmla="*/ 739236 w 1830891"/>
                <a:gd name="connsiteY15" fmla="*/ 655421 h 1109932"/>
                <a:gd name="connsiteX16" fmla="*/ 739236 w 1830891"/>
                <a:gd name="connsiteY16" fmla="*/ 655421 h 1109932"/>
                <a:gd name="connsiteX17" fmla="*/ 968192 w 1830891"/>
                <a:gd name="connsiteY17" fmla="*/ 833471 h 1109932"/>
                <a:gd name="connsiteX18" fmla="*/ 968192 w 1830891"/>
                <a:gd name="connsiteY18" fmla="*/ 833471 h 1109932"/>
                <a:gd name="connsiteX19" fmla="*/ 1216390 w 1830891"/>
                <a:gd name="connsiteY19" fmla="*/ 1002996 h 1109932"/>
                <a:gd name="connsiteX20" fmla="*/ 1343047 w 1830891"/>
                <a:gd name="connsiteY20" fmla="*/ 1085810 h 1109932"/>
                <a:gd name="connsiteX21" fmla="*/ 1386646 w 1830891"/>
                <a:gd name="connsiteY21" fmla="*/ 1104808 h 1109932"/>
                <a:gd name="connsiteX22" fmla="*/ 1441449 w 1830891"/>
                <a:gd name="connsiteY22" fmla="*/ 1076310 h 1109932"/>
                <a:gd name="connsiteX23" fmla="*/ 1782224 w 1830891"/>
                <a:gd name="connsiteY23" fmla="*/ 754418 h 1109932"/>
                <a:gd name="connsiteX24" fmla="*/ 840318 w 1830891"/>
                <a:gd name="connsiteY24" fmla="*/ 736286 h 1109932"/>
                <a:gd name="connsiteX25" fmla="*/ 841779 w 1830891"/>
                <a:gd name="connsiteY25" fmla="*/ 738235 h 1109932"/>
                <a:gd name="connsiteX26" fmla="*/ 840318 w 1830891"/>
                <a:gd name="connsiteY26" fmla="*/ 736286 h 1109932"/>
                <a:gd name="connsiteX27" fmla="*/ 1254631 w 1830891"/>
                <a:gd name="connsiteY27" fmla="*/ 1026135 h 1109932"/>
                <a:gd name="connsiteX28" fmla="*/ 1254631 w 1830891"/>
                <a:gd name="connsiteY28" fmla="*/ 1026135 h 1109932"/>
                <a:gd name="connsiteX29" fmla="*/ 1256092 w 1830891"/>
                <a:gd name="connsiteY29" fmla="*/ 1028083 h 1109932"/>
                <a:gd name="connsiteX30" fmla="*/ 1254631 w 1830891"/>
                <a:gd name="connsiteY30" fmla="*/ 1026135 h 1109932"/>
                <a:gd name="connsiteX0" fmla="*/ 1782224 w 1826625"/>
                <a:gd name="connsiteY0" fmla="*/ 754418 h 1109932"/>
                <a:gd name="connsiteX1" fmla="*/ 1824098 w 1826625"/>
                <a:gd name="connsiteY1" fmla="*/ 635692 h 1109932"/>
                <a:gd name="connsiteX2" fmla="*/ 1747617 w 1826625"/>
                <a:gd name="connsiteY2" fmla="*/ 538507 h 1109932"/>
                <a:gd name="connsiteX3" fmla="*/ 1524994 w 1826625"/>
                <a:gd name="connsiteY3" fmla="*/ 346087 h 1109932"/>
                <a:gd name="connsiteX4" fmla="*/ 1378121 w 1826625"/>
                <a:gd name="connsiteY4" fmla="*/ 237942 h 1109932"/>
                <a:gd name="connsiteX5" fmla="*/ 945053 w 1826625"/>
                <a:gd name="connsiteY5" fmla="*/ 43086 h 1109932"/>
                <a:gd name="connsiteX6" fmla="*/ 720481 w 1826625"/>
                <a:gd name="connsiteY6" fmla="*/ 3384 h 1109932"/>
                <a:gd name="connsiteX7" fmla="*/ 583594 w 1826625"/>
                <a:gd name="connsiteY7" fmla="*/ 5576 h 1109932"/>
                <a:gd name="connsiteX8" fmla="*/ 245519 w 1826625"/>
                <a:gd name="connsiteY8" fmla="*/ 96428 h 1109932"/>
                <a:gd name="connsiteX9" fmla="*/ 26549 w 1826625"/>
                <a:gd name="connsiteY9" fmla="*/ 262786 h 1109932"/>
                <a:gd name="connsiteX10" fmla="*/ 0 w 1826625"/>
                <a:gd name="connsiteY10" fmla="*/ 301757 h 1109932"/>
                <a:gd name="connsiteX11" fmla="*/ 104492 w 1826625"/>
                <a:gd name="connsiteY11" fmla="*/ 282759 h 1109932"/>
                <a:gd name="connsiteX12" fmla="*/ 252826 w 1826625"/>
                <a:gd name="connsiteY12" fmla="*/ 318807 h 1109932"/>
                <a:gd name="connsiteX13" fmla="*/ 388982 w 1826625"/>
                <a:gd name="connsiteY13" fmla="*/ 386276 h 1109932"/>
                <a:gd name="connsiteX14" fmla="*/ 549738 w 1826625"/>
                <a:gd name="connsiteY14" fmla="*/ 495639 h 1109932"/>
                <a:gd name="connsiteX15" fmla="*/ 739236 w 1826625"/>
                <a:gd name="connsiteY15" fmla="*/ 655421 h 1109932"/>
                <a:gd name="connsiteX16" fmla="*/ 739236 w 1826625"/>
                <a:gd name="connsiteY16" fmla="*/ 655421 h 1109932"/>
                <a:gd name="connsiteX17" fmla="*/ 968192 w 1826625"/>
                <a:gd name="connsiteY17" fmla="*/ 833471 h 1109932"/>
                <a:gd name="connsiteX18" fmla="*/ 968192 w 1826625"/>
                <a:gd name="connsiteY18" fmla="*/ 833471 h 1109932"/>
                <a:gd name="connsiteX19" fmla="*/ 1216390 w 1826625"/>
                <a:gd name="connsiteY19" fmla="*/ 1002996 h 1109932"/>
                <a:gd name="connsiteX20" fmla="*/ 1343047 w 1826625"/>
                <a:gd name="connsiteY20" fmla="*/ 1085810 h 1109932"/>
                <a:gd name="connsiteX21" fmla="*/ 1386646 w 1826625"/>
                <a:gd name="connsiteY21" fmla="*/ 1104808 h 1109932"/>
                <a:gd name="connsiteX22" fmla="*/ 1441449 w 1826625"/>
                <a:gd name="connsiteY22" fmla="*/ 1076310 h 1109932"/>
                <a:gd name="connsiteX23" fmla="*/ 1782224 w 1826625"/>
                <a:gd name="connsiteY23" fmla="*/ 754418 h 1109932"/>
                <a:gd name="connsiteX24" fmla="*/ 840318 w 1826625"/>
                <a:gd name="connsiteY24" fmla="*/ 736286 h 1109932"/>
                <a:gd name="connsiteX25" fmla="*/ 841779 w 1826625"/>
                <a:gd name="connsiteY25" fmla="*/ 738235 h 1109932"/>
                <a:gd name="connsiteX26" fmla="*/ 840318 w 1826625"/>
                <a:gd name="connsiteY26" fmla="*/ 736286 h 1109932"/>
                <a:gd name="connsiteX27" fmla="*/ 1254631 w 1826625"/>
                <a:gd name="connsiteY27" fmla="*/ 1026135 h 1109932"/>
                <a:gd name="connsiteX28" fmla="*/ 1254631 w 1826625"/>
                <a:gd name="connsiteY28" fmla="*/ 1026135 h 1109932"/>
                <a:gd name="connsiteX29" fmla="*/ 1256092 w 1826625"/>
                <a:gd name="connsiteY29" fmla="*/ 1028083 h 1109932"/>
                <a:gd name="connsiteX30" fmla="*/ 1254631 w 1826625"/>
                <a:gd name="connsiteY30" fmla="*/ 1026135 h 1109932"/>
                <a:gd name="connsiteX0" fmla="*/ 1782224 w 1825422"/>
                <a:gd name="connsiteY0" fmla="*/ 754418 h 1109932"/>
                <a:gd name="connsiteX1" fmla="*/ 1824098 w 1825422"/>
                <a:gd name="connsiteY1" fmla="*/ 635692 h 1109932"/>
                <a:gd name="connsiteX2" fmla="*/ 1747617 w 1825422"/>
                <a:gd name="connsiteY2" fmla="*/ 538507 h 1109932"/>
                <a:gd name="connsiteX3" fmla="*/ 1524994 w 1825422"/>
                <a:gd name="connsiteY3" fmla="*/ 346087 h 1109932"/>
                <a:gd name="connsiteX4" fmla="*/ 1378121 w 1825422"/>
                <a:gd name="connsiteY4" fmla="*/ 237942 h 1109932"/>
                <a:gd name="connsiteX5" fmla="*/ 945053 w 1825422"/>
                <a:gd name="connsiteY5" fmla="*/ 43086 h 1109932"/>
                <a:gd name="connsiteX6" fmla="*/ 720481 w 1825422"/>
                <a:gd name="connsiteY6" fmla="*/ 3384 h 1109932"/>
                <a:gd name="connsiteX7" fmla="*/ 583594 w 1825422"/>
                <a:gd name="connsiteY7" fmla="*/ 5576 h 1109932"/>
                <a:gd name="connsiteX8" fmla="*/ 245519 w 1825422"/>
                <a:gd name="connsiteY8" fmla="*/ 96428 h 1109932"/>
                <a:gd name="connsiteX9" fmla="*/ 26549 w 1825422"/>
                <a:gd name="connsiteY9" fmla="*/ 262786 h 1109932"/>
                <a:gd name="connsiteX10" fmla="*/ 0 w 1825422"/>
                <a:gd name="connsiteY10" fmla="*/ 301757 h 1109932"/>
                <a:gd name="connsiteX11" fmla="*/ 104492 w 1825422"/>
                <a:gd name="connsiteY11" fmla="*/ 282759 h 1109932"/>
                <a:gd name="connsiteX12" fmla="*/ 252826 w 1825422"/>
                <a:gd name="connsiteY12" fmla="*/ 318807 h 1109932"/>
                <a:gd name="connsiteX13" fmla="*/ 388982 w 1825422"/>
                <a:gd name="connsiteY13" fmla="*/ 386276 h 1109932"/>
                <a:gd name="connsiteX14" fmla="*/ 549738 w 1825422"/>
                <a:gd name="connsiteY14" fmla="*/ 495639 h 1109932"/>
                <a:gd name="connsiteX15" fmla="*/ 739236 w 1825422"/>
                <a:gd name="connsiteY15" fmla="*/ 655421 h 1109932"/>
                <a:gd name="connsiteX16" fmla="*/ 739236 w 1825422"/>
                <a:gd name="connsiteY16" fmla="*/ 655421 h 1109932"/>
                <a:gd name="connsiteX17" fmla="*/ 968192 w 1825422"/>
                <a:gd name="connsiteY17" fmla="*/ 833471 h 1109932"/>
                <a:gd name="connsiteX18" fmla="*/ 968192 w 1825422"/>
                <a:gd name="connsiteY18" fmla="*/ 833471 h 1109932"/>
                <a:gd name="connsiteX19" fmla="*/ 1216390 w 1825422"/>
                <a:gd name="connsiteY19" fmla="*/ 1002996 h 1109932"/>
                <a:gd name="connsiteX20" fmla="*/ 1343047 w 1825422"/>
                <a:gd name="connsiteY20" fmla="*/ 1085810 h 1109932"/>
                <a:gd name="connsiteX21" fmla="*/ 1386646 w 1825422"/>
                <a:gd name="connsiteY21" fmla="*/ 1104808 h 1109932"/>
                <a:gd name="connsiteX22" fmla="*/ 1441449 w 1825422"/>
                <a:gd name="connsiteY22" fmla="*/ 1076310 h 1109932"/>
                <a:gd name="connsiteX23" fmla="*/ 1782224 w 1825422"/>
                <a:gd name="connsiteY23" fmla="*/ 754418 h 1109932"/>
                <a:gd name="connsiteX24" fmla="*/ 840318 w 1825422"/>
                <a:gd name="connsiteY24" fmla="*/ 736286 h 1109932"/>
                <a:gd name="connsiteX25" fmla="*/ 841779 w 1825422"/>
                <a:gd name="connsiteY25" fmla="*/ 738235 h 1109932"/>
                <a:gd name="connsiteX26" fmla="*/ 840318 w 1825422"/>
                <a:gd name="connsiteY26" fmla="*/ 736286 h 1109932"/>
                <a:gd name="connsiteX27" fmla="*/ 1254631 w 1825422"/>
                <a:gd name="connsiteY27" fmla="*/ 1026135 h 1109932"/>
                <a:gd name="connsiteX28" fmla="*/ 1254631 w 1825422"/>
                <a:gd name="connsiteY28" fmla="*/ 1026135 h 1109932"/>
                <a:gd name="connsiteX29" fmla="*/ 1256092 w 1825422"/>
                <a:gd name="connsiteY29" fmla="*/ 1028083 h 1109932"/>
                <a:gd name="connsiteX30" fmla="*/ 1254631 w 1825422"/>
                <a:gd name="connsiteY30" fmla="*/ 1026135 h 1109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825422" h="1109932">
                  <a:moveTo>
                    <a:pt x="1782224" y="754418"/>
                  </a:moveTo>
                  <a:cubicBezTo>
                    <a:pt x="1824448" y="705612"/>
                    <a:pt x="1828326" y="661414"/>
                    <a:pt x="1824098" y="635692"/>
                  </a:cubicBezTo>
                  <a:cubicBezTo>
                    <a:pt x="1804612" y="598669"/>
                    <a:pt x="1776358" y="568223"/>
                    <a:pt x="1747617" y="538507"/>
                  </a:cubicBezTo>
                  <a:cubicBezTo>
                    <a:pt x="1678687" y="468359"/>
                    <a:pt x="1602693" y="406249"/>
                    <a:pt x="1524994" y="346087"/>
                  </a:cubicBezTo>
                  <a:cubicBezTo>
                    <a:pt x="1488702" y="318076"/>
                    <a:pt x="1390786" y="245980"/>
                    <a:pt x="1378121" y="237942"/>
                  </a:cubicBezTo>
                  <a:cubicBezTo>
                    <a:pt x="1244401" y="149526"/>
                    <a:pt x="1098746" y="86928"/>
                    <a:pt x="945053" y="43086"/>
                  </a:cubicBezTo>
                  <a:cubicBezTo>
                    <a:pt x="871495" y="22139"/>
                    <a:pt x="796962" y="7768"/>
                    <a:pt x="720481" y="3384"/>
                  </a:cubicBezTo>
                  <a:cubicBezTo>
                    <a:pt x="710982" y="-26"/>
                    <a:pt x="654717" y="-2949"/>
                    <a:pt x="583594" y="5576"/>
                  </a:cubicBezTo>
                  <a:cubicBezTo>
                    <a:pt x="466437" y="19703"/>
                    <a:pt x="352690" y="45765"/>
                    <a:pt x="245519" y="96428"/>
                  </a:cubicBezTo>
                  <a:cubicBezTo>
                    <a:pt x="160756" y="136373"/>
                    <a:pt x="84762" y="187766"/>
                    <a:pt x="26549" y="262786"/>
                  </a:cubicBezTo>
                  <a:cubicBezTo>
                    <a:pt x="17537" y="274477"/>
                    <a:pt x="8525" y="286169"/>
                    <a:pt x="0" y="301757"/>
                  </a:cubicBezTo>
                  <a:cubicBezTo>
                    <a:pt x="35318" y="286169"/>
                    <a:pt x="69418" y="280323"/>
                    <a:pt x="104492" y="282759"/>
                  </a:cubicBezTo>
                  <a:cubicBezTo>
                    <a:pt x="155885" y="286169"/>
                    <a:pt x="205086" y="300052"/>
                    <a:pt x="252826" y="318807"/>
                  </a:cubicBezTo>
                  <a:cubicBezTo>
                    <a:pt x="300079" y="337318"/>
                    <a:pt x="344652" y="361432"/>
                    <a:pt x="388982" y="386276"/>
                  </a:cubicBezTo>
                  <a:cubicBezTo>
                    <a:pt x="408467" y="398455"/>
                    <a:pt x="532688" y="482973"/>
                    <a:pt x="549738" y="495639"/>
                  </a:cubicBezTo>
                  <a:cubicBezTo>
                    <a:pt x="569955" y="511958"/>
                    <a:pt x="718776" y="640320"/>
                    <a:pt x="739236" y="655421"/>
                  </a:cubicBezTo>
                  <a:lnTo>
                    <a:pt x="739236" y="655421"/>
                  </a:lnTo>
                  <a:cubicBezTo>
                    <a:pt x="772118" y="684649"/>
                    <a:pt x="926054" y="803755"/>
                    <a:pt x="968192" y="833471"/>
                  </a:cubicBezTo>
                  <a:lnTo>
                    <a:pt x="968192" y="833471"/>
                  </a:lnTo>
                  <a:lnTo>
                    <a:pt x="1216390" y="1002996"/>
                  </a:lnTo>
                  <a:cubicBezTo>
                    <a:pt x="1228812" y="1012251"/>
                    <a:pt x="1320151" y="1072900"/>
                    <a:pt x="1343047" y="1085810"/>
                  </a:cubicBezTo>
                  <a:cubicBezTo>
                    <a:pt x="1354982" y="1094335"/>
                    <a:pt x="1385184" y="1105295"/>
                    <a:pt x="1386646" y="1104808"/>
                  </a:cubicBezTo>
                  <a:cubicBezTo>
                    <a:pt x="1406131" y="1097745"/>
                    <a:pt x="1375519" y="1134708"/>
                    <a:pt x="1441449" y="1076310"/>
                  </a:cubicBezTo>
                  <a:cubicBezTo>
                    <a:pt x="1507379" y="1017912"/>
                    <a:pt x="1748580" y="799576"/>
                    <a:pt x="1782224" y="754418"/>
                  </a:cubicBezTo>
                  <a:close/>
                  <a:moveTo>
                    <a:pt x="840318" y="736286"/>
                  </a:moveTo>
                  <a:cubicBezTo>
                    <a:pt x="840805" y="736773"/>
                    <a:pt x="841292" y="737504"/>
                    <a:pt x="841779" y="738235"/>
                  </a:cubicBezTo>
                  <a:cubicBezTo>
                    <a:pt x="841292" y="737504"/>
                    <a:pt x="840805" y="736773"/>
                    <a:pt x="840318" y="736286"/>
                  </a:cubicBezTo>
                  <a:close/>
                  <a:moveTo>
                    <a:pt x="1254631" y="1026135"/>
                  </a:moveTo>
                  <a:lnTo>
                    <a:pt x="1254631" y="1026135"/>
                  </a:lnTo>
                  <a:cubicBezTo>
                    <a:pt x="1255361" y="1026378"/>
                    <a:pt x="1255605" y="1027353"/>
                    <a:pt x="1256092" y="1028083"/>
                  </a:cubicBezTo>
                  <a:cubicBezTo>
                    <a:pt x="1255361" y="1027353"/>
                    <a:pt x="1254874" y="1026866"/>
                    <a:pt x="1254631" y="1026135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24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FB99173D-9F65-4E1F-B7A2-F354980E356C}"/>
                </a:ext>
              </a:extLst>
            </p:cNvPr>
            <p:cNvSpPr/>
            <p:nvPr/>
          </p:nvSpPr>
          <p:spPr>
            <a:xfrm>
              <a:off x="1114199" y="5450886"/>
              <a:ext cx="1037568" cy="782036"/>
            </a:xfrm>
            <a:custGeom>
              <a:avLst/>
              <a:gdLst>
                <a:gd name="connsiteX0" fmla="*/ 1037568 w 1037568"/>
                <a:gd name="connsiteY0" fmla="*/ 662931 h 782036"/>
                <a:gd name="connsiteX1" fmla="*/ 557978 w 1037568"/>
                <a:gd name="connsiteY1" fmla="*/ 235709 h 782036"/>
                <a:gd name="connsiteX2" fmla="*/ 153895 w 1037568"/>
                <a:gd name="connsiteY2" fmla="*/ 3343 h 782036"/>
                <a:gd name="connsiteX3" fmla="*/ 5317 w 1037568"/>
                <a:gd name="connsiteY3" fmla="*/ 31110 h 782036"/>
                <a:gd name="connsiteX4" fmla="*/ 121013 w 1037568"/>
                <a:gd name="connsiteY4" fmla="*/ 127320 h 782036"/>
                <a:gd name="connsiteX5" fmla="*/ 546774 w 1037568"/>
                <a:gd name="connsiteY5" fmla="*/ 450051 h 782036"/>
                <a:gd name="connsiteX6" fmla="*/ 844174 w 1037568"/>
                <a:gd name="connsiteY6" fmla="*/ 691916 h 782036"/>
                <a:gd name="connsiteX7" fmla="*/ 920168 w 1037568"/>
                <a:gd name="connsiteY7" fmla="*/ 782037 h 782036"/>
                <a:gd name="connsiteX8" fmla="*/ 1037568 w 1037568"/>
                <a:gd name="connsiteY8" fmla="*/ 662931 h 782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37568" h="782036">
                  <a:moveTo>
                    <a:pt x="1037568" y="662931"/>
                  </a:moveTo>
                  <a:cubicBezTo>
                    <a:pt x="984226" y="646125"/>
                    <a:pt x="783281" y="390863"/>
                    <a:pt x="557978" y="235709"/>
                  </a:cubicBezTo>
                  <a:cubicBezTo>
                    <a:pt x="437168" y="152408"/>
                    <a:pt x="342906" y="54980"/>
                    <a:pt x="153895" y="3343"/>
                  </a:cubicBezTo>
                  <a:cubicBezTo>
                    <a:pt x="118821" y="-6156"/>
                    <a:pt x="40879" y="5048"/>
                    <a:pt x="5317" y="31110"/>
                  </a:cubicBezTo>
                  <a:cubicBezTo>
                    <a:pt x="-19283" y="49134"/>
                    <a:pt x="45263" y="84696"/>
                    <a:pt x="121013" y="127320"/>
                  </a:cubicBezTo>
                  <a:cubicBezTo>
                    <a:pt x="196764" y="169945"/>
                    <a:pt x="460550" y="379659"/>
                    <a:pt x="546774" y="450051"/>
                  </a:cubicBezTo>
                  <a:cubicBezTo>
                    <a:pt x="662226" y="544313"/>
                    <a:pt x="782550" y="629075"/>
                    <a:pt x="844174" y="691916"/>
                  </a:cubicBezTo>
                  <a:cubicBezTo>
                    <a:pt x="899951" y="748668"/>
                    <a:pt x="907989" y="753296"/>
                    <a:pt x="920168" y="782037"/>
                  </a:cubicBezTo>
                  <a:cubicBezTo>
                    <a:pt x="949639" y="749886"/>
                    <a:pt x="1008583" y="702877"/>
                    <a:pt x="1037568" y="662931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24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A2593383-ABF0-4059-AADC-8F43DE076CCE}"/>
                </a:ext>
              </a:extLst>
            </p:cNvPr>
            <p:cNvSpPr/>
            <p:nvPr/>
          </p:nvSpPr>
          <p:spPr>
            <a:xfrm>
              <a:off x="1532379" y="5663711"/>
              <a:ext cx="336957" cy="311260"/>
            </a:xfrm>
            <a:custGeom>
              <a:avLst/>
              <a:gdLst>
                <a:gd name="connsiteX0" fmla="*/ 331975 w 336957"/>
                <a:gd name="connsiteY0" fmla="*/ 249648 h 311260"/>
                <a:gd name="connsiteX1" fmla="*/ 284723 w 336957"/>
                <a:gd name="connsiteY1" fmla="*/ 304208 h 311260"/>
                <a:gd name="connsiteX2" fmla="*/ 255738 w 336957"/>
                <a:gd name="connsiteY2" fmla="*/ 306157 h 311260"/>
                <a:gd name="connsiteX3" fmla="*/ 7052 w 336957"/>
                <a:gd name="connsiteY3" fmla="*/ 90597 h 311260"/>
                <a:gd name="connsiteX4" fmla="*/ 5104 w 336957"/>
                <a:gd name="connsiteY4" fmla="*/ 61612 h 311260"/>
                <a:gd name="connsiteX5" fmla="*/ 52356 w 336957"/>
                <a:gd name="connsiteY5" fmla="*/ 7052 h 311260"/>
                <a:gd name="connsiteX6" fmla="*/ 81341 w 336957"/>
                <a:gd name="connsiteY6" fmla="*/ 5104 h 311260"/>
                <a:gd name="connsiteX7" fmla="*/ 329783 w 336957"/>
                <a:gd name="connsiteY7" fmla="*/ 220420 h 311260"/>
                <a:gd name="connsiteX8" fmla="*/ 331975 w 336957"/>
                <a:gd name="connsiteY8" fmla="*/ 249648 h 311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6957" h="311260">
                  <a:moveTo>
                    <a:pt x="331975" y="249648"/>
                  </a:moveTo>
                  <a:lnTo>
                    <a:pt x="284723" y="304208"/>
                  </a:lnTo>
                  <a:cubicBezTo>
                    <a:pt x="277172" y="312733"/>
                    <a:pt x="264263" y="313707"/>
                    <a:pt x="255738" y="306157"/>
                  </a:cubicBezTo>
                  <a:lnTo>
                    <a:pt x="7052" y="90597"/>
                  </a:lnTo>
                  <a:cubicBezTo>
                    <a:pt x="-1473" y="83046"/>
                    <a:pt x="-2447" y="70137"/>
                    <a:pt x="5104" y="61612"/>
                  </a:cubicBezTo>
                  <a:lnTo>
                    <a:pt x="52356" y="7052"/>
                  </a:lnTo>
                  <a:cubicBezTo>
                    <a:pt x="59907" y="-1473"/>
                    <a:pt x="72816" y="-2447"/>
                    <a:pt x="81341" y="5104"/>
                  </a:cubicBezTo>
                  <a:lnTo>
                    <a:pt x="329783" y="220420"/>
                  </a:lnTo>
                  <a:cubicBezTo>
                    <a:pt x="338552" y="227971"/>
                    <a:pt x="339282" y="240880"/>
                    <a:pt x="331975" y="249648"/>
                  </a:cubicBezTo>
                  <a:close/>
                </a:path>
              </a:pathLst>
            </a:custGeom>
            <a:solidFill>
              <a:srgbClr val="1A1A1A"/>
            </a:solidFill>
            <a:ln w="24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7812C8C3-30C0-48BF-91A5-293F79BBA34C}"/>
                </a:ext>
              </a:extLst>
            </p:cNvPr>
            <p:cNvSpPr/>
            <p:nvPr/>
          </p:nvSpPr>
          <p:spPr>
            <a:xfrm>
              <a:off x="1309685" y="5512626"/>
              <a:ext cx="230116" cy="192783"/>
            </a:xfrm>
            <a:custGeom>
              <a:avLst/>
              <a:gdLst>
                <a:gd name="connsiteX0" fmla="*/ 226337 w 230116"/>
                <a:gd name="connsiteY0" fmla="*/ 145715 h 192783"/>
                <a:gd name="connsiteX1" fmla="*/ 199544 w 230116"/>
                <a:gd name="connsiteY1" fmla="*/ 183955 h 192783"/>
                <a:gd name="connsiteX2" fmla="*/ 170803 w 230116"/>
                <a:gd name="connsiteY2" fmla="*/ 189070 h 192783"/>
                <a:gd name="connsiteX3" fmla="*/ 8828 w 230116"/>
                <a:gd name="connsiteY3" fmla="*/ 75810 h 192783"/>
                <a:gd name="connsiteX4" fmla="*/ 3714 w 230116"/>
                <a:gd name="connsiteY4" fmla="*/ 47069 h 192783"/>
                <a:gd name="connsiteX5" fmla="*/ 30506 w 230116"/>
                <a:gd name="connsiteY5" fmla="*/ 8828 h 192783"/>
                <a:gd name="connsiteX6" fmla="*/ 59248 w 230116"/>
                <a:gd name="connsiteY6" fmla="*/ 3714 h 192783"/>
                <a:gd name="connsiteX7" fmla="*/ 221222 w 230116"/>
                <a:gd name="connsiteY7" fmla="*/ 116974 h 192783"/>
                <a:gd name="connsiteX8" fmla="*/ 226337 w 230116"/>
                <a:gd name="connsiteY8" fmla="*/ 145715 h 192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0116" h="192783">
                  <a:moveTo>
                    <a:pt x="226337" y="145715"/>
                  </a:moveTo>
                  <a:lnTo>
                    <a:pt x="199544" y="183955"/>
                  </a:lnTo>
                  <a:cubicBezTo>
                    <a:pt x="192968" y="193211"/>
                    <a:pt x="180302" y="195647"/>
                    <a:pt x="170803" y="189070"/>
                  </a:cubicBezTo>
                  <a:lnTo>
                    <a:pt x="8828" y="75810"/>
                  </a:lnTo>
                  <a:cubicBezTo>
                    <a:pt x="-427" y="69234"/>
                    <a:pt x="-2863" y="56568"/>
                    <a:pt x="3714" y="47069"/>
                  </a:cubicBezTo>
                  <a:lnTo>
                    <a:pt x="30506" y="8828"/>
                  </a:lnTo>
                  <a:cubicBezTo>
                    <a:pt x="37083" y="-427"/>
                    <a:pt x="49748" y="-2863"/>
                    <a:pt x="59248" y="3714"/>
                  </a:cubicBezTo>
                  <a:lnTo>
                    <a:pt x="221222" y="116974"/>
                  </a:lnTo>
                  <a:cubicBezTo>
                    <a:pt x="230721" y="123550"/>
                    <a:pt x="232913" y="136459"/>
                    <a:pt x="226337" y="145715"/>
                  </a:cubicBezTo>
                  <a:close/>
                </a:path>
              </a:pathLst>
            </a:custGeom>
            <a:solidFill>
              <a:srgbClr val="1A1A1A"/>
            </a:solidFill>
            <a:ln w="24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509EC095-18BF-4201-A829-FA6E277380D3}"/>
                </a:ext>
              </a:extLst>
            </p:cNvPr>
            <p:cNvSpPr/>
            <p:nvPr/>
          </p:nvSpPr>
          <p:spPr>
            <a:xfrm>
              <a:off x="1538457" y="5683576"/>
              <a:ext cx="331081" cy="283507"/>
            </a:xfrm>
            <a:custGeom>
              <a:avLst/>
              <a:gdLst>
                <a:gd name="connsiteX0" fmla="*/ 0 w 324922"/>
                <a:gd name="connsiteY0" fmla="*/ 51126 h 271069"/>
                <a:gd name="connsiteX1" fmla="*/ 165871 w 324922"/>
                <a:gd name="connsiteY1" fmla="*/ 105198 h 271069"/>
                <a:gd name="connsiteX2" fmla="*/ 275965 w 324922"/>
                <a:gd name="connsiteY2" fmla="*/ 271070 h 271069"/>
                <a:gd name="connsiteX3" fmla="*/ 324923 w 324922"/>
                <a:gd name="connsiteY3" fmla="*/ 220651 h 271069"/>
                <a:gd name="connsiteX4" fmla="*/ 229930 w 324922"/>
                <a:gd name="connsiteY4" fmla="*/ 58433 h 271069"/>
                <a:gd name="connsiteX5" fmla="*/ 66008 w 324922"/>
                <a:gd name="connsiteY5" fmla="*/ 707 h 271069"/>
                <a:gd name="connsiteX6" fmla="*/ 0 w 324922"/>
                <a:gd name="connsiteY6" fmla="*/ 51126 h 271069"/>
                <a:gd name="connsiteX0" fmla="*/ 0 w 325671"/>
                <a:gd name="connsiteY0" fmla="*/ 51248 h 271192"/>
                <a:gd name="connsiteX1" fmla="*/ 165871 w 325671"/>
                <a:gd name="connsiteY1" fmla="*/ 105320 h 271192"/>
                <a:gd name="connsiteX2" fmla="*/ 275965 w 325671"/>
                <a:gd name="connsiteY2" fmla="*/ 271192 h 271192"/>
                <a:gd name="connsiteX3" fmla="*/ 324923 w 325671"/>
                <a:gd name="connsiteY3" fmla="*/ 220773 h 271192"/>
                <a:gd name="connsiteX4" fmla="*/ 239166 w 325671"/>
                <a:gd name="connsiteY4" fmla="*/ 55476 h 271192"/>
                <a:gd name="connsiteX5" fmla="*/ 66008 w 325671"/>
                <a:gd name="connsiteY5" fmla="*/ 829 h 271192"/>
                <a:gd name="connsiteX6" fmla="*/ 0 w 325671"/>
                <a:gd name="connsiteY6" fmla="*/ 51248 h 271192"/>
                <a:gd name="connsiteX0" fmla="*/ 3757 w 329428"/>
                <a:gd name="connsiteY0" fmla="*/ 51248 h 271192"/>
                <a:gd name="connsiteX1" fmla="*/ 185022 w 329428"/>
                <a:gd name="connsiteY1" fmla="*/ 102241 h 271192"/>
                <a:gd name="connsiteX2" fmla="*/ 279722 w 329428"/>
                <a:gd name="connsiteY2" fmla="*/ 271192 h 271192"/>
                <a:gd name="connsiteX3" fmla="*/ 328680 w 329428"/>
                <a:gd name="connsiteY3" fmla="*/ 220773 h 271192"/>
                <a:gd name="connsiteX4" fmla="*/ 242923 w 329428"/>
                <a:gd name="connsiteY4" fmla="*/ 55476 h 271192"/>
                <a:gd name="connsiteX5" fmla="*/ 69765 w 329428"/>
                <a:gd name="connsiteY5" fmla="*/ 829 h 271192"/>
                <a:gd name="connsiteX6" fmla="*/ 3757 w 329428"/>
                <a:gd name="connsiteY6" fmla="*/ 51248 h 271192"/>
                <a:gd name="connsiteX0" fmla="*/ 3757 w 329827"/>
                <a:gd name="connsiteY0" fmla="*/ 51248 h 283507"/>
                <a:gd name="connsiteX1" fmla="*/ 185022 w 329827"/>
                <a:gd name="connsiteY1" fmla="*/ 102241 h 283507"/>
                <a:gd name="connsiteX2" fmla="*/ 285880 w 329827"/>
                <a:gd name="connsiteY2" fmla="*/ 283507 h 283507"/>
                <a:gd name="connsiteX3" fmla="*/ 328680 w 329827"/>
                <a:gd name="connsiteY3" fmla="*/ 220773 h 283507"/>
                <a:gd name="connsiteX4" fmla="*/ 242923 w 329827"/>
                <a:gd name="connsiteY4" fmla="*/ 55476 h 283507"/>
                <a:gd name="connsiteX5" fmla="*/ 69765 w 329827"/>
                <a:gd name="connsiteY5" fmla="*/ 829 h 283507"/>
                <a:gd name="connsiteX6" fmla="*/ 3757 w 329827"/>
                <a:gd name="connsiteY6" fmla="*/ 51248 h 283507"/>
                <a:gd name="connsiteX0" fmla="*/ 3757 w 328680"/>
                <a:gd name="connsiteY0" fmla="*/ 51248 h 283507"/>
                <a:gd name="connsiteX1" fmla="*/ 185022 w 328680"/>
                <a:gd name="connsiteY1" fmla="*/ 102241 h 283507"/>
                <a:gd name="connsiteX2" fmla="*/ 285880 w 328680"/>
                <a:gd name="connsiteY2" fmla="*/ 283507 h 283507"/>
                <a:gd name="connsiteX3" fmla="*/ 328680 w 328680"/>
                <a:gd name="connsiteY3" fmla="*/ 220773 h 283507"/>
                <a:gd name="connsiteX4" fmla="*/ 242923 w 328680"/>
                <a:gd name="connsiteY4" fmla="*/ 55476 h 283507"/>
                <a:gd name="connsiteX5" fmla="*/ 69765 w 328680"/>
                <a:gd name="connsiteY5" fmla="*/ 829 h 283507"/>
                <a:gd name="connsiteX6" fmla="*/ 3757 w 328680"/>
                <a:gd name="connsiteY6" fmla="*/ 51248 h 283507"/>
                <a:gd name="connsiteX0" fmla="*/ 3757 w 334838"/>
                <a:gd name="connsiteY0" fmla="*/ 51248 h 283507"/>
                <a:gd name="connsiteX1" fmla="*/ 185022 w 334838"/>
                <a:gd name="connsiteY1" fmla="*/ 102241 h 283507"/>
                <a:gd name="connsiteX2" fmla="*/ 285880 w 334838"/>
                <a:gd name="connsiteY2" fmla="*/ 283507 h 283507"/>
                <a:gd name="connsiteX3" fmla="*/ 334838 w 334838"/>
                <a:gd name="connsiteY3" fmla="*/ 226931 h 283507"/>
                <a:gd name="connsiteX4" fmla="*/ 242923 w 334838"/>
                <a:gd name="connsiteY4" fmla="*/ 55476 h 283507"/>
                <a:gd name="connsiteX5" fmla="*/ 69765 w 334838"/>
                <a:gd name="connsiteY5" fmla="*/ 829 h 283507"/>
                <a:gd name="connsiteX6" fmla="*/ 3757 w 334838"/>
                <a:gd name="connsiteY6" fmla="*/ 51248 h 283507"/>
                <a:gd name="connsiteX0" fmla="*/ 0 w 331081"/>
                <a:gd name="connsiteY0" fmla="*/ 51248 h 283507"/>
                <a:gd name="connsiteX1" fmla="*/ 181265 w 331081"/>
                <a:gd name="connsiteY1" fmla="*/ 102241 h 283507"/>
                <a:gd name="connsiteX2" fmla="*/ 282123 w 331081"/>
                <a:gd name="connsiteY2" fmla="*/ 283507 h 283507"/>
                <a:gd name="connsiteX3" fmla="*/ 331081 w 331081"/>
                <a:gd name="connsiteY3" fmla="*/ 226931 h 283507"/>
                <a:gd name="connsiteX4" fmla="*/ 239166 w 331081"/>
                <a:gd name="connsiteY4" fmla="*/ 55476 h 283507"/>
                <a:gd name="connsiteX5" fmla="*/ 66008 w 331081"/>
                <a:gd name="connsiteY5" fmla="*/ 829 h 283507"/>
                <a:gd name="connsiteX6" fmla="*/ 0 w 331081"/>
                <a:gd name="connsiteY6" fmla="*/ 51248 h 283507"/>
                <a:gd name="connsiteX0" fmla="*/ 0 w 331081"/>
                <a:gd name="connsiteY0" fmla="*/ 51248 h 283507"/>
                <a:gd name="connsiteX1" fmla="*/ 181265 w 331081"/>
                <a:gd name="connsiteY1" fmla="*/ 102241 h 283507"/>
                <a:gd name="connsiteX2" fmla="*/ 282123 w 331081"/>
                <a:gd name="connsiteY2" fmla="*/ 283507 h 283507"/>
                <a:gd name="connsiteX3" fmla="*/ 331081 w 331081"/>
                <a:gd name="connsiteY3" fmla="*/ 226931 h 283507"/>
                <a:gd name="connsiteX4" fmla="*/ 239166 w 331081"/>
                <a:gd name="connsiteY4" fmla="*/ 55476 h 283507"/>
                <a:gd name="connsiteX5" fmla="*/ 62929 w 331081"/>
                <a:gd name="connsiteY5" fmla="*/ 829 h 283507"/>
                <a:gd name="connsiteX6" fmla="*/ 0 w 331081"/>
                <a:gd name="connsiteY6" fmla="*/ 51248 h 283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1081" h="283507">
                  <a:moveTo>
                    <a:pt x="0" y="51248"/>
                  </a:moveTo>
                  <a:cubicBezTo>
                    <a:pt x="19209" y="68150"/>
                    <a:pt x="134245" y="63531"/>
                    <a:pt x="181265" y="102241"/>
                  </a:cubicBezTo>
                  <a:cubicBezTo>
                    <a:pt x="228285" y="140951"/>
                    <a:pt x="274329" y="251112"/>
                    <a:pt x="282123" y="283507"/>
                  </a:cubicBezTo>
                  <a:cubicBezTo>
                    <a:pt x="304288" y="263777"/>
                    <a:pt x="307452" y="249542"/>
                    <a:pt x="331081" y="226931"/>
                  </a:cubicBezTo>
                  <a:cubicBezTo>
                    <a:pt x="323922" y="188926"/>
                    <a:pt x="299328" y="103946"/>
                    <a:pt x="239166" y="55476"/>
                  </a:cubicBezTo>
                  <a:cubicBezTo>
                    <a:pt x="179004" y="7005"/>
                    <a:pt x="136730" y="-3312"/>
                    <a:pt x="62929" y="829"/>
                  </a:cubicBezTo>
                  <a:cubicBezTo>
                    <a:pt x="37110" y="17148"/>
                    <a:pt x="17736" y="28188"/>
                    <a:pt x="0" y="51248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24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F101D20-2CAA-4779-93F7-54990D9D9FD5}"/>
                </a:ext>
              </a:extLst>
            </p:cNvPr>
            <p:cNvSpPr/>
            <p:nvPr/>
          </p:nvSpPr>
          <p:spPr>
            <a:xfrm>
              <a:off x="1341105" y="5530894"/>
              <a:ext cx="179387" cy="149428"/>
            </a:xfrm>
            <a:custGeom>
              <a:avLst/>
              <a:gdLst>
                <a:gd name="connsiteX0" fmla="*/ 175674 w 179387"/>
                <a:gd name="connsiteY0" fmla="*/ 118192 h 149428"/>
                <a:gd name="connsiteX1" fmla="*/ 160086 w 179387"/>
                <a:gd name="connsiteY1" fmla="*/ 140600 h 149428"/>
                <a:gd name="connsiteX2" fmla="*/ 131344 w 179387"/>
                <a:gd name="connsiteY2" fmla="*/ 145715 h 149428"/>
                <a:gd name="connsiteX3" fmla="*/ 8829 w 179387"/>
                <a:gd name="connsiteY3" fmla="*/ 59978 h 149428"/>
                <a:gd name="connsiteX4" fmla="*/ 3714 w 179387"/>
                <a:gd name="connsiteY4" fmla="*/ 31237 h 149428"/>
                <a:gd name="connsiteX5" fmla="*/ 19302 w 179387"/>
                <a:gd name="connsiteY5" fmla="*/ 8828 h 149428"/>
                <a:gd name="connsiteX6" fmla="*/ 48043 w 179387"/>
                <a:gd name="connsiteY6" fmla="*/ 3714 h 149428"/>
                <a:gd name="connsiteX7" fmla="*/ 170559 w 179387"/>
                <a:gd name="connsiteY7" fmla="*/ 89450 h 149428"/>
                <a:gd name="connsiteX8" fmla="*/ 175674 w 179387"/>
                <a:gd name="connsiteY8" fmla="*/ 118192 h 149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9387" h="149428">
                  <a:moveTo>
                    <a:pt x="175674" y="118192"/>
                  </a:moveTo>
                  <a:lnTo>
                    <a:pt x="160086" y="140600"/>
                  </a:lnTo>
                  <a:cubicBezTo>
                    <a:pt x="153509" y="149856"/>
                    <a:pt x="140844" y="152291"/>
                    <a:pt x="131344" y="145715"/>
                  </a:cubicBezTo>
                  <a:lnTo>
                    <a:pt x="8829" y="59978"/>
                  </a:lnTo>
                  <a:cubicBezTo>
                    <a:pt x="-427" y="53402"/>
                    <a:pt x="-2863" y="40736"/>
                    <a:pt x="3714" y="31237"/>
                  </a:cubicBezTo>
                  <a:lnTo>
                    <a:pt x="19302" y="8828"/>
                  </a:lnTo>
                  <a:cubicBezTo>
                    <a:pt x="25878" y="-427"/>
                    <a:pt x="38544" y="-2863"/>
                    <a:pt x="48043" y="3714"/>
                  </a:cubicBezTo>
                  <a:lnTo>
                    <a:pt x="170559" y="89450"/>
                  </a:lnTo>
                  <a:cubicBezTo>
                    <a:pt x="179815" y="96027"/>
                    <a:pt x="182251" y="108936"/>
                    <a:pt x="175674" y="118192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24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A765983-F416-435E-B895-E419C51F41E5}"/>
              </a:ext>
            </a:extLst>
          </p:cNvPr>
          <p:cNvSpPr/>
          <p:nvPr userDrawn="1"/>
        </p:nvSpPr>
        <p:spPr>
          <a:xfrm>
            <a:off x="0" y="1916832"/>
            <a:ext cx="12192000" cy="30891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CB263460-35EC-4CE8-AC5A-B898C1D252E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1916832"/>
            <a:ext cx="6096000" cy="30963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E3E23B1-5B7D-4C32-B584-7C37DA2AB6D9}"/>
              </a:ext>
            </a:extLst>
          </p:cNvPr>
          <p:cNvSpPr/>
          <p:nvPr userDrawn="1"/>
        </p:nvSpPr>
        <p:spPr>
          <a:xfrm>
            <a:off x="0" y="1724049"/>
            <a:ext cx="12192000" cy="14401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48ED82C6-2007-4B24-BF0B-012699BE959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" y="3"/>
            <a:ext cx="7219949" cy="6791323"/>
          </a:xfrm>
          <a:custGeom>
            <a:avLst/>
            <a:gdLst>
              <a:gd name="connsiteX0" fmla="*/ 6373343 w 7219949"/>
              <a:gd name="connsiteY0" fmla="*/ 5762674 h 6791323"/>
              <a:gd name="connsiteX1" fmla="*/ 6413754 w 7219949"/>
              <a:gd name="connsiteY1" fmla="*/ 5791064 h 6791323"/>
              <a:gd name="connsiteX2" fmla="*/ 6422746 w 7219949"/>
              <a:gd name="connsiteY2" fmla="*/ 5798985 h 6791323"/>
              <a:gd name="connsiteX3" fmla="*/ 6422797 w 7219949"/>
              <a:gd name="connsiteY3" fmla="*/ 5799972 h 6791323"/>
              <a:gd name="connsiteX4" fmla="*/ 6417097 w 7219949"/>
              <a:gd name="connsiteY4" fmla="*/ 5796731 h 6791323"/>
              <a:gd name="connsiteX5" fmla="*/ 6421197 w 7219949"/>
              <a:gd name="connsiteY5" fmla="*/ 5803224 h 6791323"/>
              <a:gd name="connsiteX6" fmla="*/ 6423069 w 7219949"/>
              <a:gd name="connsiteY6" fmla="*/ 5805289 h 6791323"/>
              <a:gd name="connsiteX7" fmla="*/ 6423280 w 7219949"/>
              <a:gd name="connsiteY7" fmla="*/ 5809382 h 6791323"/>
              <a:gd name="connsiteX8" fmla="*/ 6409944 w 7219949"/>
              <a:gd name="connsiteY8" fmla="*/ 5797636 h 6791323"/>
              <a:gd name="connsiteX9" fmla="*/ 1540022 w 7219949"/>
              <a:gd name="connsiteY9" fmla="*/ 5527312 h 6791323"/>
              <a:gd name="connsiteX10" fmla="*/ 1522578 w 7219949"/>
              <a:gd name="connsiteY10" fmla="*/ 5529871 h 6791323"/>
              <a:gd name="connsiteX11" fmla="*/ 1509084 w 7219949"/>
              <a:gd name="connsiteY11" fmla="*/ 5542239 h 6791323"/>
              <a:gd name="connsiteX12" fmla="*/ 1523166 w 7219949"/>
              <a:gd name="connsiteY12" fmla="*/ 5546372 h 6791323"/>
              <a:gd name="connsiteX13" fmla="*/ 1550935 w 7219949"/>
              <a:gd name="connsiteY13" fmla="*/ 5543314 h 6791323"/>
              <a:gd name="connsiteX14" fmla="*/ 1571395 w 7219949"/>
              <a:gd name="connsiteY14" fmla="*/ 5533722 h 6791323"/>
              <a:gd name="connsiteX15" fmla="*/ 1559206 w 7219949"/>
              <a:gd name="connsiteY15" fmla="*/ 5531447 h 6791323"/>
              <a:gd name="connsiteX16" fmla="*/ 1444220 w 7219949"/>
              <a:gd name="connsiteY16" fmla="*/ 5502038 h 6791323"/>
              <a:gd name="connsiteX17" fmla="*/ 1442366 w 7219949"/>
              <a:gd name="connsiteY17" fmla="*/ 5504927 h 6791323"/>
              <a:gd name="connsiteX18" fmla="*/ 1445716 w 7219949"/>
              <a:gd name="connsiteY18" fmla="*/ 5504667 h 6791323"/>
              <a:gd name="connsiteX19" fmla="*/ 1109001 w 7219949"/>
              <a:gd name="connsiteY19" fmla="*/ 5399894 h 6791323"/>
              <a:gd name="connsiteX20" fmla="*/ 1088139 w 7219949"/>
              <a:gd name="connsiteY20" fmla="*/ 5430615 h 6791323"/>
              <a:gd name="connsiteX21" fmla="*/ 1154903 w 7219949"/>
              <a:gd name="connsiteY21" fmla="*/ 5493637 h 6791323"/>
              <a:gd name="connsiteX22" fmla="*/ 1199413 w 7219949"/>
              <a:gd name="connsiteY22" fmla="*/ 5502038 h 6791323"/>
              <a:gd name="connsiteX23" fmla="*/ 1203154 w 7219949"/>
              <a:gd name="connsiteY23" fmla="*/ 5506753 h 6791323"/>
              <a:gd name="connsiteX24" fmla="*/ 1221483 w 7219949"/>
              <a:gd name="connsiteY24" fmla="*/ 5500369 h 6791323"/>
              <a:gd name="connsiteX25" fmla="*/ 1254063 w 7219949"/>
              <a:gd name="connsiteY25" fmla="*/ 5500404 h 6791323"/>
              <a:gd name="connsiteX26" fmla="*/ 1257548 w 7219949"/>
              <a:gd name="connsiteY26" fmla="*/ 5502518 h 6791323"/>
              <a:gd name="connsiteX27" fmla="*/ 1259224 w 7219949"/>
              <a:gd name="connsiteY27" fmla="*/ 5501513 h 6791323"/>
              <a:gd name="connsiteX28" fmla="*/ 1269888 w 7219949"/>
              <a:gd name="connsiteY28" fmla="*/ 5506239 h 6791323"/>
              <a:gd name="connsiteX29" fmla="*/ 1271060 w 7219949"/>
              <a:gd name="connsiteY29" fmla="*/ 5511704 h 6791323"/>
              <a:gd name="connsiteX30" fmla="*/ 1284187 w 7219949"/>
              <a:gd name="connsiteY30" fmla="*/ 5528103 h 6791323"/>
              <a:gd name="connsiteX31" fmla="*/ 1295893 w 7219949"/>
              <a:gd name="connsiteY31" fmla="*/ 5528899 h 6791323"/>
              <a:gd name="connsiteX32" fmla="*/ 1329134 w 7219949"/>
              <a:gd name="connsiteY32" fmla="*/ 5523362 h 6791323"/>
              <a:gd name="connsiteX33" fmla="*/ 1345023 w 7219949"/>
              <a:gd name="connsiteY33" fmla="*/ 5522735 h 6791323"/>
              <a:gd name="connsiteX34" fmla="*/ 1332945 w 7219949"/>
              <a:gd name="connsiteY34" fmla="*/ 5502038 h 6791323"/>
              <a:gd name="connsiteX35" fmla="*/ 1306980 w 7219949"/>
              <a:gd name="connsiteY35" fmla="*/ 5439018 h 6791323"/>
              <a:gd name="connsiteX36" fmla="*/ 1173450 w 7219949"/>
              <a:gd name="connsiteY36" fmla="*/ 5413812 h 6791323"/>
              <a:gd name="connsiteX37" fmla="*/ 1125229 w 7219949"/>
              <a:gd name="connsiteY37" fmla="*/ 5409611 h 6791323"/>
              <a:gd name="connsiteX38" fmla="*/ 1109001 w 7219949"/>
              <a:gd name="connsiteY38" fmla="*/ 5399894 h 6791323"/>
              <a:gd name="connsiteX39" fmla="*/ 1 w 7219949"/>
              <a:gd name="connsiteY39" fmla="*/ 5033886 h 6791323"/>
              <a:gd name="connsiteX40" fmla="*/ 20697 w 7219949"/>
              <a:gd name="connsiteY40" fmla="*/ 5050987 h 6791323"/>
              <a:gd name="connsiteX41" fmla="*/ 27306 w 7219949"/>
              <a:gd name="connsiteY41" fmla="*/ 5098712 h 6791323"/>
              <a:gd name="connsiteX42" fmla="*/ 75524 w 7219949"/>
              <a:gd name="connsiteY42" fmla="*/ 5149127 h 6791323"/>
              <a:gd name="connsiteX43" fmla="*/ 309203 w 7219949"/>
              <a:gd name="connsiteY43" fmla="*/ 5291971 h 6791323"/>
              <a:gd name="connsiteX44" fmla="*/ 353715 w 7219949"/>
              <a:gd name="connsiteY44" fmla="*/ 5350789 h 6791323"/>
              <a:gd name="connsiteX45" fmla="*/ 223891 w 7219949"/>
              <a:gd name="connsiteY45" fmla="*/ 5333986 h 6791323"/>
              <a:gd name="connsiteX46" fmla="*/ 45852 w 7219949"/>
              <a:gd name="connsiteY46" fmla="*/ 5266763 h 6791323"/>
              <a:gd name="connsiteX47" fmla="*/ 1 w 7219949"/>
              <a:gd name="connsiteY47" fmla="*/ 5245499 h 6791323"/>
              <a:gd name="connsiteX48" fmla="*/ 6018520 w 7219949"/>
              <a:gd name="connsiteY48" fmla="*/ 3828679 h 6791323"/>
              <a:gd name="connsiteX49" fmla="*/ 6061272 w 7219949"/>
              <a:gd name="connsiteY49" fmla="*/ 3852562 h 6791323"/>
              <a:gd name="connsiteX50" fmla="*/ 6123598 w 7219949"/>
              <a:gd name="connsiteY50" fmla="*/ 3899316 h 6791323"/>
              <a:gd name="connsiteX51" fmla="*/ 6135571 w 7219949"/>
              <a:gd name="connsiteY51" fmla="*/ 3918704 h 6791323"/>
              <a:gd name="connsiteX52" fmla="*/ 6095110 w 7219949"/>
              <a:gd name="connsiteY52" fmla="*/ 3884769 h 6791323"/>
              <a:gd name="connsiteX53" fmla="*/ 6067502 w 7219949"/>
              <a:gd name="connsiteY53" fmla="*/ 3862695 h 6791323"/>
              <a:gd name="connsiteX54" fmla="*/ 6058500 w 7219949"/>
              <a:gd name="connsiteY54" fmla="*/ 3857305 h 6791323"/>
              <a:gd name="connsiteX55" fmla="*/ 6028122 w 7219949"/>
              <a:gd name="connsiteY55" fmla="*/ 3839975 h 6791323"/>
              <a:gd name="connsiteX56" fmla="*/ 6018520 w 7219949"/>
              <a:gd name="connsiteY56" fmla="*/ 3828679 h 6791323"/>
              <a:gd name="connsiteX57" fmla="*/ 5917528 w 7219949"/>
              <a:gd name="connsiteY57" fmla="*/ 3369309 h 6791323"/>
              <a:gd name="connsiteX58" fmla="*/ 5932912 w 7219949"/>
              <a:gd name="connsiteY58" fmla="*/ 3381207 h 6791323"/>
              <a:gd name="connsiteX59" fmla="*/ 5934660 w 7219949"/>
              <a:gd name="connsiteY59" fmla="*/ 3383263 h 6791323"/>
              <a:gd name="connsiteX60" fmla="*/ 5930917 w 7219949"/>
              <a:gd name="connsiteY60" fmla="*/ 3380432 h 6791323"/>
              <a:gd name="connsiteX61" fmla="*/ 6015135 w 7219949"/>
              <a:gd name="connsiteY61" fmla="*/ 2860684 h 6791323"/>
              <a:gd name="connsiteX62" fmla="*/ 6020320 w 7219949"/>
              <a:gd name="connsiteY62" fmla="*/ 2864266 h 6791323"/>
              <a:gd name="connsiteX63" fmla="*/ 6021276 w 7219949"/>
              <a:gd name="connsiteY63" fmla="*/ 2864967 h 6791323"/>
              <a:gd name="connsiteX64" fmla="*/ 6021151 w 7219949"/>
              <a:gd name="connsiteY64" fmla="*/ 2865757 h 6791323"/>
              <a:gd name="connsiteX65" fmla="*/ 6017986 w 7219949"/>
              <a:gd name="connsiteY65" fmla="*/ 2863246 h 6791323"/>
              <a:gd name="connsiteX66" fmla="*/ 5801996 w 7219949"/>
              <a:gd name="connsiteY66" fmla="*/ 2690461 h 6791323"/>
              <a:gd name="connsiteX67" fmla="*/ 5803170 w 7219949"/>
              <a:gd name="connsiteY67" fmla="*/ 2691043 h 6791323"/>
              <a:gd name="connsiteX68" fmla="*/ 5805707 w 7219949"/>
              <a:gd name="connsiteY68" fmla="*/ 2693665 h 6791323"/>
              <a:gd name="connsiteX69" fmla="*/ 5803117 w 7219949"/>
              <a:gd name="connsiteY69" fmla="*/ 2692169 h 6791323"/>
              <a:gd name="connsiteX70" fmla="*/ 5802846 w 7219949"/>
              <a:gd name="connsiteY70" fmla="*/ 2691627 h 6791323"/>
              <a:gd name="connsiteX71" fmla="*/ 5801996 w 7219949"/>
              <a:gd name="connsiteY71" fmla="*/ 2690461 h 6791323"/>
              <a:gd name="connsiteX72" fmla="*/ 5712609 w 7219949"/>
              <a:gd name="connsiteY72" fmla="*/ 2643924 h 6791323"/>
              <a:gd name="connsiteX73" fmla="*/ 5716036 w 7219949"/>
              <a:gd name="connsiteY73" fmla="*/ 2646416 h 6791323"/>
              <a:gd name="connsiteX74" fmla="*/ 5712958 w 7219949"/>
              <a:gd name="connsiteY74" fmla="*/ 2644329 h 6791323"/>
              <a:gd name="connsiteX75" fmla="*/ 6874443 w 7219949"/>
              <a:gd name="connsiteY75" fmla="*/ 1314142 h 6791323"/>
              <a:gd name="connsiteX76" fmla="*/ 6887098 w 7219949"/>
              <a:gd name="connsiteY76" fmla="*/ 1320495 h 6791323"/>
              <a:gd name="connsiteX77" fmla="*/ 6911869 w 7219949"/>
              <a:gd name="connsiteY77" fmla="*/ 1346903 h 6791323"/>
              <a:gd name="connsiteX78" fmla="*/ 6919419 w 7219949"/>
              <a:gd name="connsiteY78" fmla="*/ 1354642 h 6791323"/>
              <a:gd name="connsiteX79" fmla="*/ 6947175 w 7219949"/>
              <a:gd name="connsiteY79" fmla="*/ 1376475 h 6791323"/>
              <a:gd name="connsiteX80" fmla="*/ 6995137 w 7219949"/>
              <a:gd name="connsiteY80" fmla="*/ 1412403 h 6791323"/>
              <a:gd name="connsiteX81" fmla="*/ 7014744 w 7219949"/>
              <a:gd name="connsiteY81" fmla="*/ 1427412 h 6791323"/>
              <a:gd name="connsiteX82" fmla="*/ 7045544 w 7219949"/>
              <a:gd name="connsiteY82" fmla="*/ 1457454 h 6791323"/>
              <a:gd name="connsiteX83" fmla="*/ 7061838 w 7219949"/>
              <a:gd name="connsiteY83" fmla="*/ 1471102 h 6791323"/>
              <a:gd name="connsiteX84" fmla="*/ 7091714 w 7219949"/>
              <a:gd name="connsiteY84" fmla="*/ 1496126 h 6791323"/>
              <a:gd name="connsiteX85" fmla="*/ 7114038 w 7219949"/>
              <a:gd name="connsiteY85" fmla="*/ 1513409 h 6791323"/>
              <a:gd name="connsiteX86" fmla="*/ 7140637 w 7219949"/>
              <a:gd name="connsiteY86" fmla="*/ 1528968 h 6791323"/>
              <a:gd name="connsiteX87" fmla="*/ 7141158 w 7219949"/>
              <a:gd name="connsiteY87" fmla="*/ 1529398 h 6791323"/>
              <a:gd name="connsiteX88" fmla="*/ 7138593 w 7219949"/>
              <a:gd name="connsiteY88" fmla="*/ 1533830 h 6791323"/>
              <a:gd name="connsiteX89" fmla="*/ 7124726 w 7219949"/>
              <a:gd name="connsiteY89" fmla="*/ 1544846 h 6791323"/>
              <a:gd name="connsiteX90" fmla="*/ 7099056 w 7219949"/>
              <a:gd name="connsiteY90" fmla="*/ 1523496 h 6791323"/>
              <a:gd name="connsiteX91" fmla="*/ 7096937 w 7219949"/>
              <a:gd name="connsiteY91" fmla="*/ 1520307 h 6791323"/>
              <a:gd name="connsiteX92" fmla="*/ 7108397 w 7219949"/>
              <a:gd name="connsiteY92" fmla="*/ 1528492 h 6791323"/>
              <a:gd name="connsiteX93" fmla="*/ 7111710 w 7219949"/>
              <a:gd name="connsiteY93" fmla="*/ 1529851 h 6791323"/>
              <a:gd name="connsiteX94" fmla="*/ 7110188 w 7219949"/>
              <a:gd name="connsiteY94" fmla="*/ 1525747 h 6791323"/>
              <a:gd name="connsiteX95" fmla="*/ 7103234 w 7219949"/>
              <a:gd name="connsiteY95" fmla="*/ 1517093 h 6791323"/>
              <a:gd name="connsiteX96" fmla="*/ 7058257 w 7219949"/>
              <a:gd name="connsiteY96" fmla="*/ 1476591 h 6791323"/>
              <a:gd name="connsiteX97" fmla="*/ 6908883 w 7219949"/>
              <a:gd name="connsiteY97" fmla="*/ 1351478 h 6791323"/>
              <a:gd name="connsiteX98" fmla="*/ 6874443 w 7219949"/>
              <a:gd name="connsiteY98" fmla="*/ 1314142 h 6791323"/>
              <a:gd name="connsiteX99" fmla="*/ 6661736 w 7219949"/>
              <a:gd name="connsiteY99" fmla="*/ 1273216 h 6791323"/>
              <a:gd name="connsiteX100" fmla="*/ 6671078 w 7219949"/>
              <a:gd name="connsiteY100" fmla="*/ 1278211 h 6791323"/>
              <a:gd name="connsiteX101" fmla="*/ 6695521 w 7219949"/>
              <a:gd name="connsiteY101" fmla="*/ 1298683 h 6791323"/>
              <a:gd name="connsiteX102" fmla="*/ 6734408 w 7219949"/>
              <a:gd name="connsiteY102" fmla="*/ 1322768 h 6791323"/>
              <a:gd name="connsiteX103" fmla="*/ 6750704 w 7219949"/>
              <a:gd name="connsiteY103" fmla="*/ 1336417 h 6791323"/>
              <a:gd name="connsiteX104" fmla="*/ 6833971 w 7219949"/>
              <a:gd name="connsiteY104" fmla="*/ 1401916 h 6791323"/>
              <a:gd name="connsiteX105" fmla="*/ 6846625 w 7219949"/>
              <a:gd name="connsiteY105" fmla="*/ 1408272 h 6791323"/>
              <a:gd name="connsiteX106" fmla="*/ 6801052 w 7219949"/>
              <a:gd name="connsiteY106" fmla="*/ 1368685 h 6791323"/>
              <a:gd name="connsiteX107" fmla="*/ 6801649 w 7219949"/>
              <a:gd name="connsiteY107" fmla="*/ 1367769 h 6791323"/>
              <a:gd name="connsiteX108" fmla="*/ 6847820 w 7219949"/>
              <a:gd name="connsiteY108" fmla="*/ 1406440 h 6791323"/>
              <a:gd name="connsiteX109" fmla="*/ 6874094 w 7219949"/>
              <a:gd name="connsiteY109" fmla="*/ 1428448 h 6791323"/>
              <a:gd name="connsiteX110" fmla="*/ 6875058 w 7219949"/>
              <a:gd name="connsiteY110" fmla="*/ 1439534 h 6791323"/>
              <a:gd name="connsiteX111" fmla="*/ 6875306 w 7219949"/>
              <a:gd name="connsiteY111" fmla="*/ 1440882 h 6791323"/>
              <a:gd name="connsiteX112" fmla="*/ 6872919 w 7219949"/>
              <a:gd name="connsiteY112" fmla="*/ 1438783 h 6791323"/>
              <a:gd name="connsiteX113" fmla="*/ 6867815 w 7219949"/>
              <a:gd name="connsiteY113" fmla="*/ 1440167 h 6791323"/>
              <a:gd name="connsiteX114" fmla="*/ 6863577 w 7219949"/>
              <a:gd name="connsiteY114" fmla="*/ 1433787 h 6791323"/>
              <a:gd name="connsiteX115" fmla="*/ 6847282 w 7219949"/>
              <a:gd name="connsiteY115" fmla="*/ 1420139 h 6791323"/>
              <a:gd name="connsiteX116" fmla="*/ 6842178 w 7219949"/>
              <a:gd name="connsiteY116" fmla="*/ 1421523 h 6791323"/>
              <a:gd name="connsiteX117" fmla="*/ 6837941 w 7219949"/>
              <a:gd name="connsiteY117" fmla="*/ 1415144 h 6791323"/>
              <a:gd name="connsiteX118" fmla="*/ 6824360 w 7219949"/>
              <a:gd name="connsiteY118" fmla="*/ 1403770 h 6791323"/>
              <a:gd name="connsiteX119" fmla="*/ 6817137 w 7219949"/>
              <a:gd name="connsiteY119" fmla="*/ 1401965 h 6791323"/>
              <a:gd name="connsiteX120" fmla="*/ 6806872 w 7219949"/>
              <a:gd name="connsiteY120" fmla="*/ 1391951 h 6791323"/>
              <a:gd name="connsiteX121" fmla="*/ 6787263 w 7219949"/>
              <a:gd name="connsiteY121" fmla="*/ 1376942 h 6791323"/>
              <a:gd name="connsiteX122" fmla="*/ 6768849 w 7219949"/>
              <a:gd name="connsiteY122" fmla="*/ 1360104 h 6791323"/>
              <a:gd name="connsiteX123" fmla="*/ 6755270 w 7219949"/>
              <a:gd name="connsiteY123" fmla="*/ 1348729 h 6791323"/>
              <a:gd name="connsiteX124" fmla="*/ 6722679 w 7219949"/>
              <a:gd name="connsiteY124" fmla="*/ 1321431 h 6791323"/>
              <a:gd name="connsiteX125" fmla="*/ 6694923 w 7219949"/>
              <a:gd name="connsiteY125" fmla="*/ 1299599 h 6791323"/>
              <a:gd name="connsiteX126" fmla="*/ 6681074 w 7219949"/>
              <a:gd name="connsiteY126" fmla="*/ 1295074 h 6791323"/>
              <a:gd name="connsiteX127" fmla="*/ 6662660 w 7219949"/>
              <a:gd name="connsiteY127" fmla="*/ 1278235 h 6791323"/>
              <a:gd name="connsiteX128" fmla="*/ 6661736 w 7219949"/>
              <a:gd name="connsiteY128" fmla="*/ 1273216 h 6791323"/>
              <a:gd name="connsiteX129" fmla="*/ 0 w 7219949"/>
              <a:gd name="connsiteY129" fmla="*/ 0 h 6791323"/>
              <a:gd name="connsiteX130" fmla="*/ 6972406 w 7219949"/>
              <a:gd name="connsiteY130" fmla="*/ 0 h 6791323"/>
              <a:gd name="connsiteX131" fmla="*/ 6976138 w 7219949"/>
              <a:gd name="connsiteY131" fmla="*/ 3025 h 6791323"/>
              <a:gd name="connsiteX132" fmla="*/ 7039194 w 7219949"/>
              <a:gd name="connsiteY132" fmla="*/ 150070 h 6791323"/>
              <a:gd name="connsiteX133" fmla="*/ 6968720 w 7219949"/>
              <a:gd name="connsiteY133" fmla="*/ 225694 h 6791323"/>
              <a:gd name="connsiteX134" fmla="*/ 6927918 w 7219949"/>
              <a:gd name="connsiteY134" fmla="*/ 271907 h 6791323"/>
              <a:gd name="connsiteX135" fmla="*/ 6898245 w 7219949"/>
              <a:gd name="connsiteY135" fmla="*/ 246701 h 6791323"/>
              <a:gd name="connsiteX136" fmla="*/ 6879700 w 7219949"/>
              <a:gd name="connsiteY136" fmla="*/ 234099 h 6791323"/>
              <a:gd name="connsiteX137" fmla="*/ 6819888 w 7219949"/>
              <a:gd name="connsiteY137" fmla="*/ 250377 h 6791323"/>
              <a:gd name="connsiteX138" fmla="*/ 6809591 w 7219949"/>
              <a:gd name="connsiteY138" fmla="*/ 247177 h 6791323"/>
              <a:gd name="connsiteX139" fmla="*/ 6854840 w 7219949"/>
              <a:gd name="connsiteY139" fmla="*/ 305140 h 6791323"/>
              <a:gd name="connsiteX140" fmla="*/ 6996193 w 7219949"/>
              <a:gd name="connsiteY140" fmla="*/ 495970 h 6791323"/>
              <a:gd name="connsiteX141" fmla="*/ 7022160 w 7219949"/>
              <a:gd name="connsiteY141" fmla="*/ 542186 h 6791323"/>
              <a:gd name="connsiteX142" fmla="*/ 6973940 w 7219949"/>
              <a:gd name="connsiteY142" fmla="*/ 579998 h 6791323"/>
              <a:gd name="connsiteX143" fmla="*/ 6858954 w 7219949"/>
              <a:gd name="connsiteY143" fmla="*/ 596802 h 6791323"/>
              <a:gd name="connsiteX144" fmla="*/ 6773643 w 7219949"/>
              <a:gd name="connsiteY144" fmla="*/ 533782 h 6791323"/>
              <a:gd name="connsiteX145" fmla="*/ 6755096 w 7219949"/>
              <a:gd name="connsiteY145" fmla="*/ 500173 h 6791323"/>
              <a:gd name="connsiteX146" fmla="*/ 6706878 w 7219949"/>
              <a:gd name="connsiteY146" fmla="*/ 411945 h 6791323"/>
              <a:gd name="connsiteX147" fmla="*/ 6658658 w 7219949"/>
              <a:gd name="connsiteY147" fmla="*/ 407744 h 6791323"/>
              <a:gd name="connsiteX148" fmla="*/ 6632692 w 7219949"/>
              <a:gd name="connsiteY148" fmla="*/ 411945 h 6791323"/>
              <a:gd name="connsiteX149" fmla="*/ 6636401 w 7219949"/>
              <a:gd name="connsiteY149" fmla="*/ 378334 h 6791323"/>
              <a:gd name="connsiteX150" fmla="*/ 6645211 w 7219949"/>
              <a:gd name="connsiteY150" fmla="*/ 338946 h 6791323"/>
              <a:gd name="connsiteX151" fmla="*/ 6638682 w 7219949"/>
              <a:gd name="connsiteY151" fmla="*/ 330642 h 6791323"/>
              <a:gd name="connsiteX152" fmla="*/ 6629003 w 7219949"/>
              <a:gd name="connsiteY152" fmla="*/ 328429 h 6791323"/>
              <a:gd name="connsiteX153" fmla="*/ 6612637 w 7219949"/>
              <a:gd name="connsiteY153" fmla="*/ 318125 h 6791323"/>
              <a:gd name="connsiteX154" fmla="*/ 6566929 w 7219949"/>
              <a:gd name="connsiteY154" fmla="*/ 282867 h 6791323"/>
              <a:gd name="connsiteX155" fmla="*/ 6521417 w 7219949"/>
              <a:gd name="connsiteY155" fmla="*/ 253869 h 6791323"/>
              <a:gd name="connsiteX156" fmla="*/ 6516468 w 7219949"/>
              <a:gd name="connsiteY156" fmla="*/ 249391 h 6791323"/>
              <a:gd name="connsiteX157" fmla="*/ 6453141 w 7219949"/>
              <a:gd name="connsiteY157" fmla="*/ 217291 h 6791323"/>
              <a:gd name="connsiteX158" fmla="*/ 6412340 w 7219949"/>
              <a:gd name="connsiteY158" fmla="*/ 213092 h 6791323"/>
              <a:gd name="connsiteX159" fmla="*/ 6404667 w 7219949"/>
              <a:gd name="connsiteY159" fmla="*/ 240606 h 6791323"/>
              <a:gd name="connsiteX160" fmla="*/ 6453468 w 7219949"/>
              <a:gd name="connsiteY160" fmla="*/ 321004 h 6791323"/>
              <a:gd name="connsiteX161" fmla="*/ 6475397 w 7219949"/>
              <a:gd name="connsiteY161" fmla="*/ 339129 h 6791323"/>
              <a:gd name="connsiteX162" fmla="*/ 6608927 w 7219949"/>
              <a:gd name="connsiteY162" fmla="*/ 465170 h 6791323"/>
              <a:gd name="connsiteX163" fmla="*/ 6620054 w 7219949"/>
              <a:gd name="connsiteY163" fmla="*/ 477775 h 6791323"/>
              <a:gd name="connsiteX164" fmla="*/ 6694237 w 7219949"/>
              <a:gd name="connsiteY164" fmla="*/ 578607 h 6791323"/>
              <a:gd name="connsiteX165" fmla="*/ 7113377 w 7219949"/>
              <a:gd name="connsiteY165" fmla="*/ 948322 h 6791323"/>
              <a:gd name="connsiteX166" fmla="*/ 7128214 w 7219949"/>
              <a:gd name="connsiteY166" fmla="*/ 994538 h 6791323"/>
              <a:gd name="connsiteX167" fmla="*/ 7091123 w 7219949"/>
              <a:gd name="connsiteY167" fmla="*/ 1007141 h 6791323"/>
              <a:gd name="connsiteX168" fmla="*/ 6987266 w 7219949"/>
              <a:gd name="connsiteY168" fmla="*/ 986133 h 6791323"/>
              <a:gd name="connsiteX169" fmla="*/ 6879700 w 7219949"/>
              <a:gd name="connsiteY169" fmla="*/ 939920 h 6791323"/>
              <a:gd name="connsiteX170" fmla="*/ 6779551 w 7219949"/>
              <a:gd name="connsiteY170" fmla="*/ 881101 h 6791323"/>
              <a:gd name="connsiteX171" fmla="*/ 6730404 w 7219949"/>
              <a:gd name="connsiteY171" fmla="*/ 882676 h 6791323"/>
              <a:gd name="connsiteX172" fmla="*/ 6729427 w 7219949"/>
              <a:gd name="connsiteY172" fmla="*/ 884274 h 6791323"/>
              <a:gd name="connsiteX173" fmla="*/ 6739797 w 7219949"/>
              <a:gd name="connsiteY173" fmla="*/ 897722 h 6791323"/>
              <a:gd name="connsiteX174" fmla="*/ 6844118 w 7219949"/>
              <a:gd name="connsiteY174" fmla="*/ 1012735 h 6791323"/>
              <a:gd name="connsiteX175" fmla="*/ 6973940 w 7219949"/>
              <a:gd name="connsiteY175" fmla="*/ 1189190 h 6791323"/>
              <a:gd name="connsiteX176" fmla="*/ 7018451 w 7219949"/>
              <a:gd name="connsiteY176" fmla="*/ 1222802 h 6791323"/>
              <a:gd name="connsiteX177" fmla="*/ 7055542 w 7219949"/>
              <a:gd name="connsiteY177" fmla="*/ 1285821 h 6791323"/>
              <a:gd name="connsiteX178" fmla="*/ 7070379 w 7219949"/>
              <a:gd name="connsiteY178" fmla="*/ 1311029 h 6791323"/>
              <a:gd name="connsiteX179" fmla="*/ 7159402 w 7219949"/>
              <a:gd name="connsiteY179" fmla="*/ 1365647 h 6791323"/>
              <a:gd name="connsiteX180" fmla="*/ 7207620 w 7219949"/>
              <a:gd name="connsiteY180" fmla="*/ 1428667 h 6791323"/>
              <a:gd name="connsiteX181" fmla="*/ 7181656 w 7219949"/>
              <a:gd name="connsiteY181" fmla="*/ 1491685 h 6791323"/>
              <a:gd name="connsiteX182" fmla="*/ 7155691 w 7219949"/>
              <a:gd name="connsiteY182" fmla="*/ 1504289 h 6791323"/>
              <a:gd name="connsiteX183" fmla="*/ 7146061 w 7219949"/>
              <a:gd name="connsiteY183" fmla="*/ 1520928 h 6791323"/>
              <a:gd name="connsiteX184" fmla="*/ 7139336 w 7219949"/>
              <a:gd name="connsiteY184" fmla="*/ 1515675 h 6791323"/>
              <a:gd name="connsiteX185" fmla="*/ 7121201 w 7219949"/>
              <a:gd name="connsiteY185" fmla="*/ 1502431 h 6791323"/>
              <a:gd name="connsiteX186" fmla="*/ 7091326 w 7219949"/>
              <a:gd name="connsiteY186" fmla="*/ 1477408 h 6791323"/>
              <a:gd name="connsiteX187" fmla="*/ 7085894 w 7219949"/>
              <a:gd name="connsiteY187" fmla="*/ 1472858 h 6791323"/>
              <a:gd name="connsiteX188" fmla="*/ 7046678 w 7219949"/>
              <a:gd name="connsiteY188" fmla="*/ 1442841 h 6791323"/>
              <a:gd name="connsiteX189" fmla="*/ 7016475 w 7219949"/>
              <a:gd name="connsiteY189" fmla="*/ 1411883 h 6791323"/>
              <a:gd name="connsiteX190" fmla="*/ 7010448 w 7219949"/>
              <a:gd name="connsiteY190" fmla="*/ 1408249 h 6791323"/>
              <a:gd name="connsiteX191" fmla="*/ 7001703 w 7219949"/>
              <a:gd name="connsiteY191" fmla="*/ 1402339 h 6791323"/>
              <a:gd name="connsiteX192" fmla="*/ 6919629 w 7219949"/>
              <a:gd name="connsiteY192" fmla="*/ 1335011 h 6791323"/>
              <a:gd name="connsiteX193" fmla="*/ 6893991 w 7219949"/>
              <a:gd name="connsiteY193" fmla="*/ 1316366 h 6791323"/>
              <a:gd name="connsiteX194" fmla="*/ 6866833 w 7219949"/>
              <a:gd name="connsiteY194" fmla="*/ 1293618 h 6791323"/>
              <a:gd name="connsiteX195" fmla="*/ 6823976 w 7219949"/>
              <a:gd name="connsiteY195" fmla="*/ 1256308 h 6791323"/>
              <a:gd name="connsiteX196" fmla="*/ 6813113 w 7219949"/>
              <a:gd name="connsiteY196" fmla="*/ 1247208 h 6791323"/>
              <a:gd name="connsiteX197" fmla="*/ 6804368 w 7219949"/>
              <a:gd name="connsiteY197" fmla="*/ 1241298 h 6791323"/>
              <a:gd name="connsiteX198" fmla="*/ 6808008 w 7219949"/>
              <a:gd name="connsiteY198" fmla="*/ 1248592 h 6791323"/>
              <a:gd name="connsiteX199" fmla="*/ 6832780 w 7219949"/>
              <a:gd name="connsiteY199" fmla="*/ 1275000 h 6791323"/>
              <a:gd name="connsiteX200" fmla="*/ 6841853 w 7219949"/>
              <a:gd name="connsiteY200" fmla="*/ 1286843 h 6791323"/>
              <a:gd name="connsiteX201" fmla="*/ 6798727 w 7219949"/>
              <a:gd name="connsiteY201" fmla="*/ 1256381 h 6791323"/>
              <a:gd name="connsiteX202" fmla="*/ 6766464 w 7219949"/>
              <a:gd name="connsiteY202" fmla="*/ 1235017 h 6791323"/>
              <a:gd name="connsiteX203" fmla="*/ 6758645 w 7219949"/>
              <a:gd name="connsiteY203" fmla="*/ 1234127 h 6791323"/>
              <a:gd name="connsiteX204" fmla="*/ 6768911 w 7219949"/>
              <a:gd name="connsiteY204" fmla="*/ 1244142 h 6791323"/>
              <a:gd name="connsiteX205" fmla="*/ 6823228 w 7219949"/>
              <a:gd name="connsiteY205" fmla="*/ 1289638 h 6791323"/>
              <a:gd name="connsiteX206" fmla="*/ 6912914 w 7219949"/>
              <a:gd name="connsiteY206" fmla="*/ 1377488 h 6791323"/>
              <a:gd name="connsiteX207" fmla="*/ 6946428 w 7219949"/>
              <a:gd name="connsiteY207" fmla="*/ 1409806 h 6791323"/>
              <a:gd name="connsiteX208" fmla="*/ 6985048 w 7219949"/>
              <a:gd name="connsiteY208" fmla="*/ 1440738 h 6791323"/>
              <a:gd name="connsiteX209" fmla="*/ 7027577 w 7219949"/>
              <a:gd name="connsiteY209" fmla="*/ 1472115 h 6791323"/>
              <a:gd name="connsiteX210" fmla="*/ 7091564 w 7219949"/>
              <a:gd name="connsiteY210" fmla="*/ 1528541 h 6791323"/>
              <a:gd name="connsiteX211" fmla="*/ 7099712 w 7219949"/>
              <a:gd name="connsiteY211" fmla="*/ 1535365 h 6791323"/>
              <a:gd name="connsiteX212" fmla="*/ 7117937 w 7219949"/>
              <a:gd name="connsiteY212" fmla="*/ 1550238 h 6791323"/>
              <a:gd name="connsiteX213" fmla="*/ 7116280 w 7219949"/>
              <a:gd name="connsiteY213" fmla="*/ 1551555 h 6791323"/>
              <a:gd name="connsiteX214" fmla="*/ 7062962 w 7219949"/>
              <a:gd name="connsiteY214" fmla="*/ 1542099 h 6791323"/>
              <a:gd name="connsiteX215" fmla="*/ 7015166 w 7219949"/>
              <a:gd name="connsiteY215" fmla="*/ 1506268 h 6791323"/>
              <a:gd name="connsiteX216" fmla="*/ 7004833 w 7219949"/>
              <a:gd name="connsiteY216" fmla="*/ 1494095 h 6791323"/>
              <a:gd name="connsiteX217" fmla="*/ 6995492 w 7219949"/>
              <a:gd name="connsiteY217" fmla="*/ 1489101 h 6791323"/>
              <a:gd name="connsiteX218" fmla="*/ 6993256 w 7219949"/>
              <a:gd name="connsiteY218" fmla="*/ 1489842 h 6791323"/>
              <a:gd name="connsiteX219" fmla="*/ 6965594 w 7219949"/>
              <a:gd name="connsiteY219" fmla="*/ 1469104 h 6791323"/>
              <a:gd name="connsiteX220" fmla="*/ 6884918 w 7219949"/>
              <a:gd name="connsiteY220" fmla="*/ 1374048 h 6791323"/>
              <a:gd name="connsiteX221" fmla="*/ 6879747 w 7219949"/>
              <a:gd name="connsiteY221" fmla="*/ 1365262 h 6791323"/>
              <a:gd name="connsiteX222" fmla="*/ 6876447 w 7219949"/>
              <a:gd name="connsiteY222" fmla="*/ 1375638 h 6791323"/>
              <a:gd name="connsiteX223" fmla="*/ 6874201 w 7219949"/>
              <a:gd name="connsiteY223" fmla="*/ 1388700 h 6791323"/>
              <a:gd name="connsiteX224" fmla="*/ 6860295 w 7219949"/>
              <a:gd name="connsiteY224" fmla="*/ 1374446 h 6791323"/>
              <a:gd name="connsiteX225" fmla="*/ 6836180 w 7219949"/>
              <a:gd name="connsiteY225" fmla="*/ 1359907 h 6791323"/>
              <a:gd name="connsiteX226" fmla="*/ 6793383 w 7219949"/>
              <a:gd name="connsiteY226" fmla="*/ 1335379 h 6791323"/>
              <a:gd name="connsiteX227" fmla="*/ 6775566 w 7219949"/>
              <a:gd name="connsiteY227" fmla="*/ 1317625 h 6791323"/>
              <a:gd name="connsiteX228" fmla="*/ 6756226 w 7219949"/>
              <a:gd name="connsiteY228" fmla="*/ 1295768 h 6791323"/>
              <a:gd name="connsiteX229" fmla="*/ 6725755 w 7219949"/>
              <a:gd name="connsiteY229" fmla="*/ 1271659 h 6791323"/>
              <a:gd name="connsiteX230" fmla="*/ 6718532 w 7219949"/>
              <a:gd name="connsiteY230" fmla="*/ 1269854 h 6791323"/>
              <a:gd name="connsiteX231" fmla="*/ 6675346 w 7219949"/>
              <a:gd name="connsiteY231" fmla="*/ 1226609 h 6791323"/>
              <a:gd name="connsiteX232" fmla="*/ 6645471 w 7219949"/>
              <a:gd name="connsiteY232" fmla="*/ 1201587 h 6791323"/>
              <a:gd name="connsiteX233" fmla="*/ 6578171 w 7219949"/>
              <a:gd name="connsiteY233" fmla="*/ 1143800 h 6791323"/>
              <a:gd name="connsiteX234" fmla="*/ 6559757 w 7219949"/>
              <a:gd name="connsiteY234" fmla="*/ 1126962 h 6791323"/>
              <a:gd name="connsiteX235" fmla="*/ 6537434 w 7219949"/>
              <a:gd name="connsiteY235" fmla="*/ 1109679 h 6791323"/>
              <a:gd name="connsiteX236" fmla="*/ 6512989 w 7219949"/>
              <a:gd name="connsiteY236" fmla="*/ 1089206 h 6791323"/>
              <a:gd name="connsiteX237" fmla="*/ 6506693 w 7219949"/>
              <a:gd name="connsiteY237" fmla="*/ 1092419 h 6791323"/>
              <a:gd name="connsiteX238" fmla="*/ 6472311 w 7219949"/>
              <a:gd name="connsiteY238" fmla="*/ 1067867 h 6791323"/>
              <a:gd name="connsiteX239" fmla="*/ 6464761 w 7219949"/>
              <a:gd name="connsiteY239" fmla="*/ 1060129 h 6791323"/>
              <a:gd name="connsiteX240" fmla="*/ 6457538 w 7219949"/>
              <a:gd name="connsiteY240" fmla="*/ 1058323 h 6791323"/>
              <a:gd name="connsiteX241" fmla="*/ 6461179 w 7219949"/>
              <a:gd name="connsiteY241" fmla="*/ 1065617 h 6791323"/>
              <a:gd name="connsiteX242" fmla="*/ 6483502 w 7219949"/>
              <a:gd name="connsiteY242" fmla="*/ 1082900 h 6791323"/>
              <a:gd name="connsiteX243" fmla="*/ 6506752 w 7219949"/>
              <a:gd name="connsiteY243" fmla="*/ 1105203 h 6791323"/>
              <a:gd name="connsiteX244" fmla="*/ 6511318 w 7219949"/>
              <a:gd name="connsiteY244" fmla="*/ 1117518 h 6791323"/>
              <a:gd name="connsiteX245" fmla="*/ 6523704 w 7219949"/>
              <a:gd name="connsiteY245" fmla="*/ 1130721 h 6791323"/>
              <a:gd name="connsiteX246" fmla="*/ 6558682 w 7219949"/>
              <a:gd name="connsiteY246" fmla="*/ 1154359 h 6791323"/>
              <a:gd name="connsiteX247" fmla="*/ 6572261 w 7219949"/>
              <a:gd name="connsiteY247" fmla="*/ 1165732 h 6791323"/>
              <a:gd name="connsiteX248" fmla="*/ 6575902 w 7219949"/>
              <a:gd name="connsiteY248" fmla="*/ 1173027 h 6791323"/>
              <a:gd name="connsiteX249" fmla="*/ 6570203 w 7219949"/>
              <a:gd name="connsiteY249" fmla="*/ 1175327 h 6791323"/>
              <a:gd name="connsiteX250" fmla="*/ 6551519 w 7219949"/>
              <a:gd name="connsiteY250" fmla="*/ 1165337 h 6791323"/>
              <a:gd name="connsiteX251" fmla="*/ 6547610 w 7219949"/>
              <a:gd name="connsiteY251" fmla="*/ 1164892 h 6791323"/>
              <a:gd name="connsiteX252" fmla="*/ 6552444 w 7219949"/>
              <a:gd name="connsiteY252" fmla="*/ 1170356 h 6791323"/>
              <a:gd name="connsiteX253" fmla="*/ 6580200 w 7219949"/>
              <a:gd name="connsiteY253" fmla="*/ 1192188 h 6791323"/>
              <a:gd name="connsiteX254" fmla="*/ 6582916 w 7219949"/>
              <a:gd name="connsiteY254" fmla="*/ 1194463 h 6791323"/>
              <a:gd name="connsiteX255" fmla="*/ 6581723 w 7219949"/>
              <a:gd name="connsiteY255" fmla="*/ 1196294 h 6791323"/>
              <a:gd name="connsiteX256" fmla="*/ 6582648 w 7219949"/>
              <a:gd name="connsiteY256" fmla="*/ 1201313 h 6791323"/>
              <a:gd name="connsiteX257" fmla="*/ 6601658 w 7219949"/>
              <a:gd name="connsiteY257" fmla="*/ 1217237 h 6791323"/>
              <a:gd name="connsiteX258" fmla="*/ 6575424 w 7219949"/>
              <a:gd name="connsiteY258" fmla="*/ 1199508 h 6791323"/>
              <a:gd name="connsiteX259" fmla="*/ 6570918 w 7219949"/>
              <a:gd name="connsiteY259" fmla="*/ 1199978 h 6791323"/>
              <a:gd name="connsiteX260" fmla="*/ 6559189 w 7219949"/>
              <a:gd name="connsiteY260" fmla="*/ 1198642 h 6791323"/>
              <a:gd name="connsiteX261" fmla="*/ 6548325 w 7219949"/>
              <a:gd name="connsiteY261" fmla="*/ 1189542 h 6791323"/>
              <a:gd name="connsiteX262" fmla="*/ 6547131 w 7219949"/>
              <a:gd name="connsiteY262" fmla="*/ 1191371 h 6791323"/>
              <a:gd name="connsiteX263" fmla="*/ 6546534 w 7219949"/>
              <a:gd name="connsiteY263" fmla="*/ 1192286 h 6791323"/>
              <a:gd name="connsiteX264" fmla="*/ 6595747 w 7219949"/>
              <a:gd name="connsiteY264" fmla="*/ 1239167 h 6791323"/>
              <a:gd name="connsiteX265" fmla="*/ 6625354 w 7219949"/>
              <a:gd name="connsiteY265" fmla="*/ 1271040 h 6791323"/>
              <a:gd name="connsiteX266" fmla="*/ 6629592 w 7219949"/>
              <a:gd name="connsiteY266" fmla="*/ 1277419 h 6791323"/>
              <a:gd name="connsiteX267" fmla="*/ 6620251 w 7219949"/>
              <a:gd name="connsiteY267" fmla="*/ 1272423 h 6791323"/>
              <a:gd name="connsiteX268" fmla="*/ 6595808 w 7219949"/>
              <a:gd name="connsiteY268" fmla="*/ 1251951 h 6791323"/>
              <a:gd name="connsiteX269" fmla="*/ 6589778 w 7219949"/>
              <a:gd name="connsiteY269" fmla="*/ 1248316 h 6791323"/>
              <a:gd name="connsiteX270" fmla="*/ 6591301 w 7219949"/>
              <a:gd name="connsiteY270" fmla="*/ 1252420 h 6791323"/>
              <a:gd name="connsiteX271" fmla="*/ 6606402 w 7219949"/>
              <a:gd name="connsiteY271" fmla="*/ 1267898 h 6791323"/>
              <a:gd name="connsiteX272" fmla="*/ 6630846 w 7219949"/>
              <a:gd name="connsiteY272" fmla="*/ 1288373 h 6791323"/>
              <a:gd name="connsiteX273" fmla="*/ 6631174 w 7219949"/>
              <a:gd name="connsiteY273" fmla="*/ 1294307 h 6791323"/>
              <a:gd name="connsiteX274" fmla="*/ 6629981 w 7219949"/>
              <a:gd name="connsiteY274" fmla="*/ 1296136 h 6791323"/>
              <a:gd name="connsiteX275" fmla="*/ 6585661 w 7219949"/>
              <a:gd name="connsiteY275" fmla="*/ 1267503 h 6791323"/>
              <a:gd name="connsiteX276" fmla="*/ 6491798 w 7219949"/>
              <a:gd name="connsiteY276" fmla="*/ 1186055 h 6791323"/>
              <a:gd name="connsiteX277" fmla="*/ 6477025 w 7219949"/>
              <a:gd name="connsiteY277" fmla="*/ 1176511 h 6791323"/>
              <a:gd name="connsiteX278" fmla="*/ 6489409 w 7219949"/>
              <a:gd name="connsiteY278" fmla="*/ 1189714 h 6791323"/>
              <a:gd name="connsiteX279" fmla="*/ 6520807 w 7219949"/>
              <a:gd name="connsiteY279" fmla="*/ 1218841 h 6791323"/>
              <a:gd name="connsiteX280" fmla="*/ 6556113 w 7219949"/>
              <a:gd name="connsiteY280" fmla="*/ 1248413 h 6791323"/>
              <a:gd name="connsiteX281" fmla="*/ 6609834 w 7219949"/>
              <a:gd name="connsiteY281" fmla="*/ 1294825 h 6791323"/>
              <a:gd name="connsiteX282" fmla="*/ 6694415 w 7219949"/>
              <a:gd name="connsiteY282" fmla="*/ 1384061 h 6791323"/>
              <a:gd name="connsiteX283" fmla="*/ 6725214 w 7219949"/>
              <a:gd name="connsiteY283" fmla="*/ 1414103 h 6791323"/>
              <a:gd name="connsiteX284" fmla="*/ 6735481 w 7219949"/>
              <a:gd name="connsiteY284" fmla="*/ 1424117 h 6791323"/>
              <a:gd name="connsiteX285" fmla="*/ 6723424 w 7219949"/>
              <a:gd name="connsiteY285" fmla="*/ 1416848 h 6791323"/>
              <a:gd name="connsiteX286" fmla="*/ 6582197 w 7219949"/>
              <a:gd name="connsiteY286" fmla="*/ 1298558 h 6791323"/>
              <a:gd name="connsiteX287" fmla="*/ 6535490 w 7219949"/>
              <a:gd name="connsiteY287" fmla="*/ 1273584 h 6791323"/>
              <a:gd name="connsiteX288" fmla="*/ 6534296 w 7219949"/>
              <a:gd name="connsiteY288" fmla="*/ 1275413 h 6791323"/>
              <a:gd name="connsiteX289" fmla="*/ 6540385 w 7219949"/>
              <a:gd name="connsiteY289" fmla="*/ 1291832 h 6791323"/>
              <a:gd name="connsiteX290" fmla="*/ 6553098 w 7219949"/>
              <a:gd name="connsiteY290" fmla="*/ 1310968 h 6791323"/>
              <a:gd name="connsiteX291" fmla="*/ 6570377 w 7219949"/>
              <a:gd name="connsiteY291" fmla="*/ 1342420 h 6791323"/>
              <a:gd name="connsiteX292" fmla="*/ 6590104 w 7219949"/>
              <a:gd name="connsiteY292" fmla="*/ 1382995 h 6791323"/>
              <a:gd name="connsiteX293" fmla="*/ 6600371 w 7219949"/>
              <a:gd name="connsiteY293" fmla="*/ 1393009 h 6791323"/>
              <a:gd name="connsiteX294" fmla="*/ 6629051 w 7219949"/>
              <a:gd name="connsiteY294" fmla="*/ 1419862 h 6791323"/>
              <a:gd name="connsiteX295" fmla="*/ 6639319 w 7219949"/>
              <a:gd name="connsiteY295" fmla="*/ 1429876 h 6791323"/>
              <a:gd name="connsiteX296" fmla="*/ 6661046 w 7219949"/>
              <a:gd name="connsiteY296" fmla="*/ 1448075 h 6791323"/>
              <a:gd name="connsiteX297" fmla="*/ 6700859 w 7219949"/>
              <a:gd name="connsiteY297" fmla="*/ 1477177 h 6791323"/>
              <a:gd name="connsiteX298" fmla="*/ 6727421 w 7219949"/>
              <a:gd name="connsiteY298" fmla="*/ 1500840 h 6791323"/>
              <a:gd name="connsiteX299" fmla="*/ 6769413 w 7219949"/>
              <a:gd name="connsiteY299" fmla="*/ 1545916 h 6791323"/>
              <a:gd name="connsiteX300" fmla="*/ 6821880 w 7219949"/>
              <a:gd name="connsiteY300" fmla="*/ 1581372 h 6791323"/>
              <a:gd name="connsiteX301" fmla="*/ 6849308 w 7219949"/>
              <a:gd name="connsiteY301" fmla="*/ 1597272 h 6791323"/>
              <a:gd name="connsiteX302" fmla="*/ 6871363 w 7219949"/>
              <a:gd name="connsiteY302" fmla="*/ 1621404 h 6791323"/>
              <a:gd name="connsiteX303" fmla="*/ 6872885 w 7219949"/>
              <a:gd name="connsiteY303" fmla="*/ 1625510 h 6791323"/>
              <a:gd name="connsiteX304" fmla="*/ 6910638 w 7219949"/>
              <a:gd name="connsiteY304" fmla="*/ 1664205 h 6791323"/>
              <a:gd name="connsiteX305" fmla="*/ 6930247 w 7219949"/>
              <a:gd name="connsiteY305" fmla="*/ 1679213 h 6791323"/>
              <a:gd name="connsiteX306" fmla="*/ 6961585 w 7219949"/>
              <a:gd name="connsiteY306" fmla="*/ 1695558 h 6791323"/>
              <a:gd name="connsiteX307" fmla="*/ 6971523 w 7219949"/>
              <a:gd name="connsiteY307" fmla="*/ 1699638 h 6791323"/>
              <a:gd name="connsiteX308" fmla="*/ 7006232 w 7219949"/>
              <a:gd name="connsiteY308" fmla="*/ 1730125 h 6791323"/>
              <a:gd name="connsiteX309" fmla="*/ 7015306 w 7219949"/>
              <a:gd name="connsiteY309" fmla="*/ 1741969 h 6791323"/>
              <a:gd name="connsiteX310" fmla="*/ 7016827 w 7219949"/>
              <a:gd name="connsiteY310" fmla="*/ 1746073 h 6791323"/>
              <a:gd name="connsiteX311" fmla="*/ 7032390 w 7219949"/>
              <a:gd name="connsiteY311" fmla="*/ 1760399 h 6791323"/>
              <a:gd name="connsiteX312" fmla="*/ 7035277 w 7219949"/>
              <a:gd name="connsiteY312" fmla="*/ 1765182 h 6791323"/>
              <a:gd name="connsiteX313" fmla="*/ 7050073 w 7219949"/>
              <a:gd name="connsiteY313" fmla="*/ 1794756 h 6791323"/>
              <a:gd name="connsiteX314" fmla="*/ 7047835 w 7219949"/>
              <a:gd name="connsiteY314" fmla="*/ 1793110 h 6791323"/>
              <a:gd name="connsiteX315" fmla="*/ 7026706 w 7219949"/>
              <a:gd name="connsiteY315" fmla="*/ 1773998 h 6791323"/>
              <a:gd name="connsiteX316" fmla="*/ 7019483 w 7219949"/>
              <a:gd name="connsiteY316" fmla="*/ 1772192 h 6791323"/>
              <a:gd name="connsiteX317" fmla="*/ 7023124 w 7219949"/>
              <a:gd name="connsiteY317" fmla="*/ 1779486 h 6791323"/>
              <a:gd name="connsiteX318" fmla="*/ 7031869 w 7219949"/>
              <a:gd name="connsiteY318" fmla="*/ 1785396 h 6791323"/>
              <a:gd name="connsiteX319" fmla="*/ 7058277 w 7219949"/>
              <a:gd name="connsiteY319" fmla="*/ 1811154 h 6791323"/>
              <a:gd name="connsiteX320" fmla="*/ 7061568 w 7219949"/>
              <a:gd name="connsiteY320" fmla="*/ 1817734 h 6791323"/>
              <a:gd name="connsiteX321" fmla="*/ 7061218 w 7219949"/>
              <a:gd name="connsiteY321" fmla="*/ 1818466 h 6791323"/>
              <a:gd name="connsiteX322" fmla="*/ 7061802 w 7219949"/>
              <a:gd name="connsiteY322" fmla="*/ 1823201 h 6791323"/>
              <a:gd name="connsiteX323" fmla="*/ 7066109 w 7219949"/>
              <a:gd name="connsiteY323" fmla="*/ 1826809 h 6791323"/>
              <a:gd name="connsiteX324" fmla="*/ 7073322 w 7219949"/>
              <a:gd name="connsiteY324" fmla="*/ 1841225 h 6791323"/>
              <a:gd name="connsiteX325" fmla="*/ 7096921 w 7219949"/>
              <a:gd name="connsiteY325" fmla="*/ 1928636 h 6791323"/>
              <a:gd name="connsiteX326" fmla="*/ 7113862 w 7219949"/>
              <a:gd name="connsiteY326" fmla="*/ 1949286 h 6791323"/>
              <a:gd name="connsiteX327" fmla="*/ 7118229 w 7219949"/>
              <a:gd name="connsiteY327" fmla="*/ 1996010 h 6791323"/>
              <a:gd name="connsiteX328" fmla="*/ 7087870 w 7219949"/>
              <a:gd name="connsiteY328" fmla="*/ 2027996 h 6791323"/>
              <a:gd name="connsiteX329" fmla="*/ 7110261 w 7219949"/>
              <a:gd name="connsiteY329" fmla="*/ 2024934 h 6791323"/>
              <a:gd name="connsiteX330" fmla="*/ 7167387 w 7219949"/>
              <a:gd name="connsiteY330" fmla="*/ 2036603 h 6791323"/>
              <a:gd name="connsiteX331" fmla="*/ 7116294 w 7219949"/>
              <a:gd name="connsiteY331" fmla="*/ 2093003 h 6791323"/>
              <a:gd name="connsiteX332" fmla="*/ 7066712 w 7219949"/>
              <a:gd name="connsiteY332" fmla="*/ 2065688 h 6791323"/>
              <a:gd name="connsiteX333" fmla="*/ 7030938 w 7219949"/>
              <a:gd name="connsiteY333" fmla="*/ 2046918 h 6791323"/>
              <a:gd name="connsiteX334" fmla="*/ 7018986 w 7219949"/>
              <a:gd name="connsiteY334" fmla="*/ 2090309 h 6791323"/>
              <a:gd name="connsiteX335" fmla="*/ 7023780 w 7219949"/>
              <a:gd name="connsiteY335" fmla="*/ 2123752 h 6791323"/>
              <a:gd name="connsiteX336" fmla="*/ 6987582 w 7219949"/>
              <a:gd name="connsiteY336" fmla="*/ 2118267 h 6791323"/>
              <a:gd name="connsiteX337" fmla="*/ 6794240 w 7219949"/>
              <a:gd name="connsiteY337" fmla="*/ 2073038 h 6791323"/>
              <a:gd name="connsiteX338" fmla="*/ 6936872 w 7219949"/>
              <a:gd name="connsiteY338" fmla="*/ 2235850 h 6791323"/>
              <a:gd name="connsiteX339" fmla="*/ 6934744 w 7219949"/>
              <a:gd name="connsiteY339" fmla="*/ 2302252 h 6791323"/>
              <a:gd name="connsiteX340" fmla="*/ 6870078 w 7219949"/>
              <a:gd name="connsiteY340" fmla="*/ 2306227 h 6791323"/>
              <a:gd name="connsiteX341" fmla="*/ 6737845 w 7219949"/>
              <a:gd name="connsiteY341" fmla="*/ 2258204 h 6791323"/>
              <a:gd name="connsiteX342" fmla="*/ 6545783 w 7219949"/>
              <a:gd name="connsiteY342" fmla="*/ 2173137 h 6791323"/>
              <a:gd name="connsiteX343" fmla="*/ 6500378 w 7219949"/>
              <a:gd name="connsiteY343" fmla="*/ 2161952 h 6791323"/>
              <a:gd name="connsiteX344" fmla="*/ 6307038 w 7219949"/>
              <a:gd name="connsiteY344" fmla="*/ 2116725 h 6791323"/>
              <a:gd name="connsiteX345" fmla="*/ 6210152 w 7219949"/>
              <a:gd name="connsiteY345" fmla="*/ 2057365 h 6791323"/>
              <a:gd name="connsiteX346" fmla="*/ 6189201 w 7219949"/>
              <a:gd name="connsiteY346" fmla="*/ 2046385 h 6791323"/>
              <a:gd name="connsiteX347" fmla="*/ 6175933 w 7219949"/>
              <a:gd name="connsiteY347" fmla="*/ 2043345 h 6791323"/>
              <a:gd name="connsiteX348" fmla="*/ 6194768 w 7219949"/>
              <a:gd name="connsiteY348" fmla="*/ 2080447 h 6791323"/>
              <a:gd name="connsiteX349" fmla="*/ 6228556 w 7219949"/>
              <a:gd name="connsiteY349" fmla="*/ 2123970 h 6791323"/>
              <a:gd name="connsiteX350" fmla="*/ 6213719 w 7219949"/>
              <a:gd name="connsiteY350" fmla="*/ 2186990 h 6791323"/>
              <a:gd name="connsiteX351" fmla="*/ 6072772 w 7219949"/>
              <a:gd name="connsiteY351" fmla="*/ 2233206 h 6791323"/>
              <a:gd name="connsiteX352" fmla="*/ 6056137 w 7219949"/>
              <a:gd name="connsiteY352" fmla="*/ 2234978 h 6791323"/>
              <a:gd name="connsiteX353" fmla="*/ 6045824 w 7219949"/>
              <a:gd name="connsiteY353" fmla="*/ 2240840 h 6791323"/>
              <a:gd name="connsiteX354" fmla="*/ 6048755 w 7219949"/>
              <a:gd name="connsiteY354" fmla="*/ 2243015 h 6791323"/>
              <a:gd name="connsiteX355" fmla="*/ 6095165 w 7219949"/>
              <a:gd name="connsiteY355" fmla="*/ 2283496 h 6791323"/>
              <a:gd name="connsiteX356" fmla="*/ 6276319 w 7219949"/>
              <a:gd name="connsiteY356" fmla="*/ 2415986 h 6791323"/>
              <a:gd name="connsiteX357" fmla="*/ 6418952 w 7219949"/>
              <a:gd name="connsiteY357" fmla="*/ 2578798 h 6791323"/>
              <a:gd name="connsiteX358" fmla="*/ 6413071 w 7219949"/>
              <a:gd name="connsiteY358" fmla="*/ 2615789 h 6791323"/>
              <a:gd name="connsiteX359" fmla="*/ 6416163 w 7219949"/>
              <a:gd name="connsiteY359" fmla="*/ 2702355 h 6791323"/>
              <a:gd name="connsiteX360" fmla="*/ 6441691 w 7219949"/>
              <a:gd name="connsiteY360" fmla="*/ 2711389 h 6791323"/>
              <a:gd name="connsiteX361" fmla="*/ 6474950 w 7219949"/>
              <a:gd name="connsiteY361" fmla="*/ 2735369 h 6791323"/>
              <a:gd name="connsiteX362" fmla="*/ 6432252 w 7219949"/>
              <a:gd name="connsiteY362" fmla="*/ 2749562 h 6791323"/>
              <a:gd name="connsiteX363" fmla="*/ 6336647 w 7219949"/>
              <a:gd name="connsiteY363" fmla="*/ 2693748 h 6791323"/>
              <a:gd name="connsiteX364" fmla="*/ 6294373 w 7219949"/>
              <a:gd name="connsiteY364" fmla="*/ 2694659 h 6791323"/>
              <a:gd name="connsiteX365" fmla="*/ 6297273 w 7219949"/>
              <a:gd name="connsiteY365" fmla="*/ 2750630 h 6791323"/>
              <a:gd name="connsiteX366" fmla="*/ 6490957 w 7219949"/>
              <a:gd name="connsiteY366" fmla="*/ 2931513 h 6791323"/>
              <a:gd name="connsiteX367" fmla="*/ 6529012 w 7219949"/>
              <a:gd name="connsiteY367" fmla="*/ 2988936 h 6791323"/>
              <a:gd name="connsiteX368" fmla="*/ 6463069 w 7219949"/>
              <a:gd name="connsiteY368" fmla="*/ 3032751 h 6791323"/>
              <a:gd name="connsiteX369" fmla="*/ 6445705 w 7219949"/>
              <a:gd name="connsiteY369" fmla="*/ 3025385 h 6791323"/>
              <a:gd name="connsiteX370" fmla="*/ 6399445 w 7219949"/>
              <a:gd name="connsiteY370" fmla="*/ 3040759 h 6791323"/>
              <a:gd name="connsiteX371" fmla="*/ 6348945 w 7219949"/>
              <a:gd name="connsiteY371" fmla="*/ 3069589 h 6791323"/>
              <a:gd name="connsiteX372" fmla="*/ 6336775 w 7219949"/>
              <a:gd name="connsiteY372" fmla="*/ 3067384 h 6791323"/>
              <a:gd name="connsiteX373" fmla="*/ 6328075 w 7219949"/>
              <a:gd name="connsiteY373" fmla="*/ 3061187 h 6791323"/>
              <a:gd name="connsiteX374" fmla="*/ 6318845 w 7219949"/>
              <a:gd name="connsiteY374" fmla="*/ 3056244 h 6791323"/>
              <a:gd name="connsiteX375" fmla="*/ 6318683 w 7219949"/>
              <a:gd name="connsiteY375" fmla="*/ 3056536 h 6791323"/>
              <a:gd name="connsiteX376" fmla="*/ 6301198 w 7219949"/>
              <a:gd name="connsiteY376" fmla="*/ 3044898 h 6791323"/>
              <a:gd name="connsiteX377" fmla="*/ 6293103 w 7219949"/>
              <a:gd name="connsiteY377" fmla="*/ 3037911 h 6791323"/>
              <a:gd name="connsiteX378" fmla="*/ 6276749 w 7219949"/>
              <a:gd name="connsiteY378" fmla="*/ 3024230 h 6791323"/>
              <a:gd name="connsiteX379" fmla="*/ 6271354 w 7219949"/>
              <a:gd name="connsiteY379" fmla="*/ 3019571 h 6791323"/>
              <a:gd name="connsiteX380" fmla="*/ 6272163 w 7219949"/>
              <a:gd name="connsiteY380" fmla="*/ 3018113 h 6791323"/>
              <a:gd name="connsiteX381" fmla="*/ 6240213 w 7219949"/>
              <a:gd name="connsiteY381" fmla="*/ 2996581 h 6791323"/>
              <a:gd name="connsiteX382" fmla="*/ 6228772 w 7219949"/>
              <a:gd name="connsiteY382" fmla="*/ 2988433 h 6791323"/>
              <a:gd name="connsiteX383" fmla="*/ 6194285 w 7219949"/>
              <a:gd name="connsiteY383" fmla="*/ 2964280 h 6791323"/>
              <a:gd name="connsiteX384" fmla="*/ 6173939 w 7219949"/>
              <a:gd name="connsiteY384" fmla="*/ 2950606 h 6791323"/>
              <a:gd name="connsiteX385" fmla="*/ 6157263 w 7219949"/>
              <a:gd name="connsiteY385" fmla="*/ 2937507 h 6791323"/>
              <a:gd name="connsiteX386" fmla="*/ 6132329 w 7219949"/>
              <a:gd name="connsiteY386" fmla="*/ 2917716 h 6791323"/>
              <a:gd name="connsiteX387" fmla="*/ 6126770 w 7219949"/>
              <a:gd name="connsiteY387" fmla="*/ 2913349 h 6791323"/>
              <a:gd name="connsiteX388" fmla="*/ 6112468 w 7219949"/>
              <a:gd name="connsiteY388" fmla="*/ 2903164 h 6791323"/>
              <a:gd name="connsiteX389" fmla="*/ 6098490 w 7219949"/>
              <a:gd name="connsiteY389" fmla="*/ 2892396 h 6791323"/>
              <a:gd name="connsiteX390" fmla="*/ 6107557 w 7219949"/>
              <a:gd name="connsiteY390" fmla="*/ 2897631 h 6791323"/>
              <a:gd name="connsiteX391" fmla="*/ 6113278 w 7219949"/>
              <a:gd name="connsiteY391" fmla="*/ 2901706 h 6791323"/>
              <a:gd name="connsiteX392" fmla="*/ 6116462 w 7219949"/>
              <a:gd name="connsiteY392" fmla="*/ 2903158 h 6791323"/>
              <a:gd name="connsiteX393" fmla="*/ 6110903 w 7219949"/>
              <a:gd name="connsiteY393" fmla="*/ 2898792 h 6791323"/>
              <a:gd name="connsiteX394" fmla="*/ 6088020 w 7219949"/>
              <a:gd name="connsiteY394" fmla="*/ 2882496 h 6791323"/>
              <a:gd name="connsiteX395" fmla="*/ 6073233 w 7219949"/>
              <a:gd name="connsiteY395" fmla="*/ 2873187 h 6791323"/>
              <a:gd name="connsiteX396" fmla="*/ 6067512 w 7219949"/>
              <a:gd name="connsiteY396" fmla="*/ 2869112 h 6791323"/>
              <a:gd name="connsiteX397" fmla="*/ 6050512 w 7219949"/>
              <a:gd name="connsiteY397" fmla="*/ 2856599 h 6791323"/>
              <a:gd name="connsiteX398" fmla="*/ 6047489 w 7219949"/>
              <a:gd name="connsiteY398" fmla="*/ 2854854 h 6791323"/>
              <a:gd name="connsiteX399" fmla="*/ 6032216 w 7219949"/>
              <a:gd name="connsiteY399" fmla="*/ 2846421 h 6791323"/>
              <a:gd name="connsiteX400" fmla="*/ 6017428 w 7219949"/>
              <a:gd name="connsiteY400" fmla="*/ 2837110 h 6791323"/>
              <a:gd name="connsiteX401" fmla="*/ 6022825 w 7219949"/>
              <a:gd name="connsiteY401" fmla="*/ 2841768 h 6791323"/>
              <a:gd name="connsiteX402" fmla="*/ 6036318 w 7219949"/>
              <a:gd name="connsiteY402" fmla="*/ 2853413 h 6791323"/>
              <a:gd name="connsiteX403" fmla="*/ 6040857 w 7219949"/>
              <a:gd name="connsiteY403" fmla="*/ 2857818 h 6791323"/>
              <a:gd name="connsiteX404" fmla="*/ 6042491 w 7219949"/>
              <a:gd name="connsiteY404" fmla="*/ 2859139 h 6791323"/>
              <a:gd name="connsiteX405" fmla="*/ 6040075 w 7219949"/>
              <a:gd name="connsiteY405" fmla="*/ 2858016 h 6791323"/>
              <a:gd name="connsiteX406" fmla="*/ 6037715 w 7219949"/>
              <a:gd name="connsiteY406" fmla="*/ 2858075 h 6791323"/>
              <a:gd name="connsiteX407" fmla="*/ 6031028 w 7219949"/>
              <a:gd name="connsiteY407" fmla="*/ 2853058 h 6791323"/>
              <a:gd name="connsiteX408" fmla="*/ 6026117 w 7219949"/>
              <a:gd name="connsiteY408" fmla="*/ 2850221 h 6791323"/>
              <a:gd name="connsiteX409" fmla="*/ 6014189 w 7219949"/>
              <a:gd name="connsiteY409" fmla="*/ 2842949 h 6791323"/>
              <a:gd name="connsiteX410" fmla="*/ 6000536 w 7219949"/>
              <a:gd name="connsiteY410" fmla="*/ 2831597 h 6791323"/>
              <a:gd name="connsiteX411" fmla="*/ 5983049 w 7219949"/>
              <a:gd name="connsiteY411" fmla="*/ 2819958 h 6791323"/>
              <a:gd name="connsiteX412" fmla="*/ 5977167 w 7219949"/>
              <a:gd name="connsiteY412" fmla="*/ 2816177 h 6791323"/>
              <a:gd name="connsiteX413" fmla="*/ 5963026 w 7219949"/>
              <a:gd name="connsiteY413" fmla="*/ 2805700 h 6791323"/>
              <a:gd name="connsiteX414" fmla="*/ 5943328 w 7219949"/>
              <a:gd name="connsiteY414" fmla="*/ 2790858 h 6791323"/>
              <a:gd name="connsiteX415" fmla="*/ 5914563 w 7219949"/>
              <a:gd name="connsiteY415" fmla="*/ 2770779 h 6791323"/>
              <a:gd name="connsiteX416" fmla="*/ 5905495 w 7219949"/>
              <a:gd name="connsiteY416" fmla="*/ 2765543 h 6791323"/>
              <a:gd name="connsiteX417" fmla="*/ 5896914 w 7219949"/>
              <a:gd name="connsiteY417" fmla="*/ 2759433 h 6791323"/>
              <a:gd name="connsiteX418" fmla="*/ 5897400 w 7219949"/>
              <a:gd name="connsiteY418" fmla="*/ 2758557 h 6791323"/>
              <a:gd name="connsiteX419" fmla="*/ 5909814 w 7219949"/>
              <a:gd name="connsiteY419" fmla="*/ 2764954 h 6791323"/>
              <a:gd name="connsiteX420" fmla="*/ 5918557 w 7219949"/>
              <a:gd name="connsiteY420" fmla="*/ 2770773 h 6791323"/>
              <a:gd name="connsiteX421" fmla="*/ 5918394 w 7219949"/>
              <a:gd name="connsiteY421" fmla="*/ 2771065 h 6791323"/>
              <a:gd name="connsiteX422" fmla="*/ 5926652 w 7219949"/>
              <a:gd name="connsiteY422" fmla="*/ 2777759 h 6791323"/>
              <a:gd name="connsiteX423" fmla="*/ 5932858 w 7219949"/>
              <a:gd name="connsiteY423" fmla="*/ 2780957 h 6791323"/>
              <a:gd name="connsiteX424" fmla="*/ 5939226 w 7219949"/>
              <a:gd name="connsiteY424" fmla="*/ 2783865 h 6791323"/>
              <a:gd name="connsiteX425" fmla="*/ 5931455 w 7219949"/>
              <a:gd name="connsiteY425" fmla="*/ 2776293 h 6791323"/>
              <a:gd name="connsiteX426" fmla="*/ 5911433 w 7219949"/>
              <a:gd name="connsiteY426" fmla="*/ 2762034 h 6791323"/>
              <a:gd name="connsiteX427" fmla="*/ 5899992 w 7219949"/>
              <a:gd name="connsiteY427" fmla="*/ 2753886 h 6791323"/>
              <a:gd name="connsiteX428" fmla="*/ 5888551 w 7219949"/>
              <a:gd name="connsiteY428" fmla="*/ 2745738 h 6791323"/>
              <a:gd name="connsiteX429" fmla="*/ 5857086 w 7219949"/>
              <a:gd name="connsiteY429" fmla="*/ 2723331 h 6791323"/>
              <a:gd name="connsiteX430" fmla="*/ 5842946 w 7219949"/>
              <a:gd name="connsiteY430" fmla="*/ 2712854 h 6791323"/>
              <a:gd name="connsiteX431" fmla="*/ 5819739 w 7219949"/>
              <a:gd name="connsiteY431" fmla="*/ 2697142 h 6791323"/>
              <a:gd name="connsiteX432" fmla="*/ 5813694 w 7219949"/>
              <a:gd name="connsiteY432" fmla="*/ 2693652 h 6791323"/>
              <a:gd name="connsiteX433" fmla="*/ 5802091 w 7219949"/>
              <a:gd name="connsiteY433" fmla="*/ 2685796 h 6791323"/>
              <a:gd name="connsiteX434" fmla="*/ 5785576 w 7219949"/>
              <a:gd name="connsiteY434" fmla="*/ 2672406 h 6791323"/>
              <a:gd name="connsiteX435" fmla="*/ 5777157 w 7219949"/>
              <a:gd name="connsiteY435" fmla="*/ 2666003 h 6791323"/>
              <a:gd name="connsiteX436" fmla="*/ 5745208 w 7219949"/>
              <a:gd name="connsiteY436" fmla="*/ 2644471 h 6791323"/>
              <a:gd name="connsiteX437" fmla="*/ 5736140 w 7219949"/>
              <a:gd name="connsiteY437" fmla="*/ 2639236 h 6791323"/>
              <a:gd name="connsiteX438" fmla="*/ 5718654 w 7219949"/>
              <a:gd name="connsiteY438" fmla="*/ 2627598 h 6791323"/>
              <a:gd name="connsiteX439" fmla="*/ 5735006 w 7219949"/>
              <a:gd name="connsiteY439" fmla="*/ 2641280 h 6791323"/>
              <a:gd name="connsiteX440" fmla="*/ 5748823 w 7219949"/>
              <a:gd name="connsiteY440" fmla="*/ 2652340 h 6791323"/>
              <a:gd name="connsiteX441" fmla="*/ 5754382 w 7219949"/>
              <a:gd name="connsiteY441" fmla="*/ 2656706 h 6791323"/>
              <a:gd name="connsiteX442" fmla="*/ 5769008 w 7219949"/>
              <a:gd name="connsiteY442" fmla="*/ 2666307 h 6791323"/>
              <a:gd name="connsiteX443" fmla="*/ 5772516 w 7219949"/>
              <a:gd name="connsiteY443" fmla="*/ 2667177 h 6791323"/>
              <a:gd name="connsiteX444" fmla="*/ 5775537 w 7219949"/>
              <a:gd name="connsiteY444" fmla="*/ 2668922 h 6791323"/>
              <a:gd name="connsiteX445" fmla="*/ 5774728 w 7219949"/>
              <a:gd name="connsiteY445" fmla="*/ 2670381 h 6791323"/>
              <a:gd name="connsiteX446" fmla="*/ 5780125 w 7219949"/>
              <a:gd name="connsiteY446" fmla="*/ 2675039 h 6791323"/>
              <a:gd name="connsiteX447" fmla="*/ 5802846 w 7219949"/>
              <a:gd name="connsiteY447" fmla="*/ 2691627 h 6791323"/>
              <a:gd name="connsiteX448" fmla="*/ 5801693 w 7219949"/>
              <a:gd name="connsiteY448" fmla="*/ 2691010 h 6791323"/>
              <a:gd name="connsiteX449" fmla="*/ 5802684 w 7219949"/>
              <a:gd name="connsiteY449" fmla="*/ 2691920 h 6791323"/>
              <a:gd name="connsiteX450" fmla="*/ 5803117 w 7219949"/>
              <a:gd name="connsiteY450" fmla="*/ 2692169 h 6791323"/>
              <a:gd name="connsiteX451" fmla="*/ 5804736 w 7219949"/>
              <a:gd name="connsiteY451" fmla="*/ 2695415 h 6791323"/>
              <a:gd name="connsiteX452" fmla="*/ 5815042 w 7219949"/>
              <a:gd name="connsiteY452" fmla="*/ 2705608 h 6791323"/>
              <a:gd name="connsiteX453" fmla="*/ 5789137 w 7219949"/>
              <a:gd name="connsiteY453" fmla="*/ 2687566 h 6791323"/>
              <a:gd name="connsiteX454" fmla="*/ 5763232 w 7219949"/>
              <a:gd name="connsiteY454" fmla="*/ 2669525 h 6791323"/>
              <a:gd name="connsiteX455" fmla="*/ 5731767 w 7219949"/>
              <a:gd name="connsiteY455" fmla="*/ 2647118 h 6791323"/>
              <a:gd name="connsiteX456" fmla="*/ 5723350 w 7219949"/>
              <a:gd name="connsiteY456" fmla="*/ 2640716 h 6791323"/>
              <a:gd name="connsiteX457" fmla="*/ 5689024 w 7219949"/>
              <a:gd name="connsiteY457" fmla="*/ 2616272 h 6791323"/>
              <a:gd name="connsiteX458" fmla="*/ 5683142 w 7219949"/>
              <a:gd name="connsiteY458" fmla="*/ 2612488 h 6791323"/>
              <a:gd name="connsiteX459" fmla="*/ 5657722 w 7219949"/>
              <a:gd name="connsiteY459" fmla="*/ 2593572 h 6791323"/>
              <a:gd name="connsiteX460" fmla="*/ 5606235 w 7219949"/>
              <a:gd name="connsiteY460" fmla="*/ 2556906 h 6791323"/>
              <a:gd name="connsiteX461" fmla="*/ 5591934 w 7219949"/>
              <a:gd name="connsiteY461" fmla="*/ 2546721 h 6791323"/>
              <a:gd name="connsiteX462" fmla="*/ 5574771 w 7219949"/>
              <a:gd name="connsiteY462" fmla="*/ 2534499 h 6791323"/>
              <a:gd name="connsiteX463" fmla="*/ 5543469 w 7219949"/>
              <a:gd name="connsiteY463" fmla="*/ 2511800 h 6791323"/>
              <a:gd name="connsiteX464" fmla="*/ 5517726 w 7219949"/>
              <a:gd name="connsiteY464" fmla="*/ 2493467 h 6791323"/>
              <a:gd name="connsiteX465" fmla="*/ 5491984 w 7219949"/>
              <a:gd name="connsiteY465" fmla="*/ 2475134 h 6791323"/>
              <a:gd name="connsiteX466" fmla="*/ 5483403 w 7219949"/>
              <a:gd name="connsiteY466" fmla="*/ 2469023 h 6791323"/>
              <a:gd name="connsiteX467" fmla="*/ 5440334 w 7219949"/>
              <a:gd name="connsiteY467" fmla="*/ 2438760 h 6791323"/>
              <a:gd name="connsiteX468" fmla="*/ 5431268 w 7219949"/>
              <a:gd name="connsiteY468" fmla="*/ 2433525 h 6791323"/>
              <a:gd name="connsiteX469" fmla="*/ 5427922 w 7219949"/>
              <a:gd name="connsiteY469" fmla="*/ 2432364 h 6791323"/>
              <a:gd name="connsiteX470" fmla="*/ 5395810 w 7219949"/>
              <a:gd name="connsiteY470" fmla="*/ 2411125 h 6791323"/>
              <a:gd name="connsiteX471" fmla="*/ 5373250 w 7219949"/>
              <a:gd name="connsiteY471" fmla="*/ 2394245 h 6791323"/>
              <a:gd name="connsiteX472" fmla="*/ 5370390 w 7219949"/>
              <a:gd name="connsiteY472" fmla="*/ 2392207 h 6791323"/>
              <a:gd name="connsiteX473" fmla="*/ 5350045 w 7219949"/>
              <a:gd name="connsiteY473" fmla="*/ 2378533 h 6791323"/>
              <a:gd name="connsiteX474" fmla="*/ 5318903 w 7219949"/>
              <a:gd name="connsiteY474" fmla="*/ 2355541 h 6791323"/>
              <a:gd name="connsiteX475" fmla="*/ 5313182 w 7219949"/>
              <a:gd name="connsiteY475" fmla="*/ 2351467 h 6791323"/>
              <a:gd name="connsiteX476" fmla="*/ 5292837 w 7219949"/>
              <a:gd name="connsiteY476" fmla="*/ 2337793 h 6791323"/>
              <a:gd name="connsiteX477" fmla="*/ 5284578 w 7219949"/>
              <a:gd name="connsiteY477" fmla="*/ 2331098 h 6791323"/>
              <a:gd name="connsiteX478" fmla="*/ 5293484 w 7219949"/>
              <a:gd name="connsiteY478" fmla="*/ 2336625 h 6791323"/>
              <a:gd name="connsiteX479" fmla="*/ 5313993 w 7219949"/>
              <a:gd name="connsiteY479" fmla="*/ 2350007 h 6791323"/>
              <a:gd name="connsiteX480" fmla="*/ 5305573 w 7219949"/>
              <a:gd name="connsiteY480" fmla="*/ 2343605 h 6791323"/>
              <a:gd name="connsiteX481" fmla="*/ 5311618 w 7219949"/>
              <a:gd name="connsiteY481" fmla="*/ 2347096 h 6791323"/>
              <a:gd name="connsiteX482" fmla="*/ 5320523 w 7219949"/>
              <a:gd name="connsiteY482" fmla="*/ 2352622 h 6791323"/>
              <a:gd name="connsiteX483" fmla="*/ 5320685 w 7219949"/>
              <a:gd name="connsiteY483" fmla="*/ 2352331 h 6791323"/>
              <a:gd name="connsiteX484" fmla="*/ 5317825 w 7219949"/>
              <a:gd name="connsiteY484" fmla="*/ 2350294 h 6791323"/>
              <a:gd name="connsiteX485" fmla="*/ 5283500 w 7219949"/>
              <a:gd name="connsiteY485" fmla="*/ 2325849 h 6791323"/>
              <a:gd name="connsiteX486" fmla="*/ 5255058 w 7219949"/>
              <a:gd name="connsiteY486" fmla="*/ 2305187 h 6791323"/>
              <a:gd name="connsiteX487" fmla="*/ 5226132 w 7219949"/>
              <a:gd name="connsiteY487" fmla="*/ 2285401 h 6791323"/>
              <a:gd name="connsiteX488" fmla="*/ 5200712 w 7219949"/>
              <a:gd name="connsiteY488" fmla="*/ 2266485 h 6791323"/>
              <a:gd name="connsiteX489" fmla="*/ 5197852 w 7219949"/>
              <a:gd name="connsiteY489" fmla="*/ 2264448 h 6791323"/>
              <a:gd name="connsiteX490" fmla="*/ 5194505 w 7219949"/>
              <a:gd name="connsiteY490" fmla="*/ 2263287 h 6791323"/>
              <a:gd name="connsiteX491" fmla="*/ 5189108 w 7219949"/>
              <a:gd name="connsiteY491" fmla="*/ 2258629 h 6791323"/>
              <a:gd name="connsiteX492" fmla="*/ 5177666 w 7219949"/>
              <a:gd name="connsiteY492" fmla="*/ 2250480 h 6791323"/>
              <a:gd name="connsiteX493" fmla="*/ 5172108 w 7219949"/>
              <a:gd name="connsiteY493" fmla="*/ 2246114 h 6791323"/>
              <a:gd name="connsiteX494" fmla="*/ 5148739 w 7219949"/>
              <a:gd name="connsiteY494" fmla="*/ 2230694 h 6791323"/>
              <a:gd name="connsiteX495" fmla="*/ 5145393 w 7219949"/>
              <a:gd name="connsiteY495" fmla="*/ 2229533 h 6791323"/>
              <a:gd name="connsiteX496" fmla="*/ 5133951 w 7219949"/>
              <a:gd name="connsiteY496" fmla="*/ 2221385 h 6791323"/>
              <a:gd name="connsiteX497" fmla="*/ 5132062 w 7219949"/>
              <a:gd name="connsiteY497" fmla="*/ 2217596 h 6791323"/>
              <a:gd name="connsiteX498" fmla="*/ 5126666 w 7219949"/>
              <a:gd name="connsiteY498" fmla="*/ 2212939 h 6791323"/>
              <a:gd name="connsiteX499" fmla="*/ 5115224 w 7219949"/>
              <a:gd name="connsiteY499" fmla="*/ 2204790 h 6791323"/>
              <a:gd name="connsiteX500" fmla="*/ 5103782 w 7219949"/>
              <a:gd name="connsiteY500" fmla="*/ 2196642 h 6791323"/>
              <a:gd name="connsiteX501" fmla="*/ 5098224 w 7219949"/>
              <a:gd name="connsiteY501" fmla="*/ 2192277 h 6791323"/>
              <a:gd name="connsiteX502" fmla="*/ 5081710 w 7219949"/>
              <a:gd name="connsiteY502" fmla="*/ 2178887 h 6791323"/>
              <a:gd name="connsiteX503" fmla="*/ 5076636 w 7219949"/>
              <a:gd name="connsiteY503" fmla="*/ 2173645 h 6791323"/>
              <a:gd name="connsiteX504" fmla="*/ 5056614 w 7219949"/>
              <a:gd name="connsiteY504" fmla="*/ 2159386 h 6791323"/>
              <a:gd name="connsiteX505" fmla="*/ 5049436 w 7219949"/>
              <a:gd name="connsiteY505" fmla="*/ 2157938 h 6791323"/>
              <a:gd name="connsiteX506" fmla="*/ 5046252 w 7219949"/>
              <a:gd name="connsiteY506" fmla="*/ 2156487 h 6791323"/>
              <a:gd name="connsiteX507" fmla="*/ 5006692 w 7219949"/>
              <a:gd name="connsiteY507" fmla="*/ 2127093 h 6791323"/>
              <a:gd name="connsiteX508" fmla="*/ 4986670 w 7219949"/>
              <a:gd name="connsiteY508" fmla="*/ 2112835 h 6791323"/>
              <a:gd name="connsiteX509" fmla="*/ 4983648 w 7219949"/>
              <a:gd name="connsiteY509" fmla="*/ 2111089 h 6791323"/>
              <a:gd name="connsiteX510" fmla="*/ 4964110 w 7219949"/>
              <a:gd name="connsiteY510" fmla="*/ 2095952 h 6791323"/>
              <a:gd name="connsiteX511" fmla="*/ 4937558 w 7219949"/>
              <a:gd name="connsiteY511" fmla="*/ 2079080 h 6791323"/>
              <a:gd name="connsiteX512" fmla="*/ 4931513 w 7219949"/>
              <a:gd name="connsiteY512" fmla="*/ 2075590 h 6791323"/>
              <a:gd name="connsiteX513" fmla="*/ 4925953 w 7219949"/>
              <a:gd name="connsiteY513" fmla="*/ 2071224 h 6791323"/>
              <a:gd name="connsiteX514" fmla="*/ 4899563 w 7219949"/>
              <a:gd name="connsiteY514" fmla="*/ 2054059 h 6791323"/>
              <a:gd name="connsiteX515" fmla="*/ 4890658 w 7219949"/>
              <a:gd name="connsiteY515" fmla="*/ 2048531 h 6791323"/>
              <a:gd name="connsiteX516" fmla="*/ 4856010 w 7219949"/>
              <a:gd name="connsiteY516" fmla="*/ 2024671 h 6791323"/>
              <a:gd name="connsiteX517" fmla="*/ 4852826 w 7219949"/>
              <a:gd name="connsiteY517" fmla="*/ 2023218 h 6791323"/>
              <a:gd name="connsiteX518" fmla="*/ 4855523 w 7219949"/>
              <a:gd name="connsiteY518" fmla="*/ 2025548 h 6791323"/>
              <a:gd name="connsiteX519" fmla="*/ 4866965 w 7219949"/>
              <a:gd name="connsiteY519" fmla="*/ 2033696 h 6791323"/>
              <a:gd name="connsiteX520" fmla="*/ 4875384 w 7219949"/>
              <a:gd name="connsiteY520" fmla="*/ 2040098 h 6791323"/>
              <a:gd name="connsiteX521" fmla="*/ 4894760 w 7219949"/>
              <a:gd name="connsiteY521" fmla="*/ 2055525 h 6791323"/>
              <a:gd name="connsiteX522" fmla="*/ 4914782 w 7219949"/>
              <a:gd name="connsiteY522" fmla="*/ 2069784 h 6791323"/>
              <a:gd name="connsiteX523" fmla="*/ 4926547 w 7219949"/>
              <a:gd name="connsiteY523" fmla="*/ 2077348 h 6791323"/>
              <a:gd name="connsiteX524" fmla="*/ 4980895 w 7219949"/>
              <a:gd name="connsiteY524" fmla="*/ 2116051 h 6791323"/>
              <a:gd name="connsiteX525" fmla="*/ 4986777 w 7219949"/>
              <a:gd name="connsiteY525" fmla="*/ 2119834 h 6791323"/>
              <a:gd name="connsiteX526" fmla="*/ 4989475 w 7219949"/>
              <a:gd name="connsiteY526" fmla="*/ 2122162 h 6791323"/>
              <a:gd name="connsiteX527" fmla="*/ 4988990 w 7219949"/>
              <a:gd name="connsiteY527" fmla="*/ 2123037 h 6791323"/>
              <a:gd name="connsiteX528" fmla="*/ 5054454 w 7219949"/>
              <a:gd name="connsiteY528" fmla="*/ 2170474 h 6791323"/>
              <a:gd name="connsiteX529" fmla="*/ 5071616 w 7219949"/>
              <a:gd name="connsiteY529" fmla="*/ 2182696 h 6791323"/>
              <a:gd name="connsiteX530" fmla="*/ 5143126 w 7219949"/>
              <a:gd name="connsiteY530" fmla="*/ 2233620 h 6791323"/>
              <a:gd name="connsiteX531" fmla="*/ 5143449 w 7219949"/>
              <a:gd name="connsiteY531" fmla="*/ 2233036 h 6791323"/>
              <a:gd name="connsiteX532" fmla="*/ 5180634 w 7219949"/>
              <a:gd name="connsiteY532" fmla="*/ 2259517 h 6791323"/>
              <a:gd name="connsiteX533" fmla="*/ 5183171 w 7219949"/>
              <a:gd name="connsiteY533" fmla="*/ 2262138 h 6791323"/>
              <a:gd name="connsiteX534" fmla="*/ 5194612 w 7219949"/>
              <a:gd name="connsiteY534" fmla="*/ 2270285 h 6791323"/>
              <a:gd name="connsiteX535" fmla="*/ 5205568 w 7219949"/>
              <a:gd name="connsiteY535" fmla="*/ 2279310 h 6791323"/>
              <a:gd name="connsiteX536" fmla="*/ 5237194 w 7219949"/>
              <a:gd name="connsiteY536" fmla="*/ 2301424 h 6791323"/>
              <a:gd name="connsiteX537" fmla="*/ 5248635 w 7219949"/>
              <a:gd name="connsiteY537" fmla="*/ 2309572 h 6791323"/>
              <a:gd name="connsiteX538" fmla="*/ 5274378 w 7219949"/>
              <a:gd name="connsiteY538" fmla="*/ 2327906 h 6791323"/>
              <a:gd name="connsiteX539" fmla="*/ 5291217 w 7219949"/>
              <a:gd name="connsiteY539" fmla="*/ 2340711 h 6791323"/>
              <a:gd name="connsiteX540" fmla="*/ 5328400 w 7219949"/>
              <a:gd name="connsiteY540" fmla="*/ 2367192 h 6791323"/>
              <a:gd name="connsiteX541" fmla="*/ 5365586 w 7219949"/>
              <a:gd name="connsiteY541" fmla="*/ 2393674 h 6791323"/>
              <a:gd name="connsiteX542" fmla="*/ 5399912 w 7219949"/>
              <a:gd name="connsiteY542" fmla="*/ 2418118 h 6791323"/>
              <a:gd name="connsiteX543" fmla="*/ 5408329 w 7219949"/>
              <a:gd name="connsiteY543" fmla="*/ 2424520 h 6791323"/>
              <a:gd name="connsiteX544" fmla="*/ 5431051 w 7219949"/>
              <a:gd name="connsiteY544" fmla="*/ 2441108 h 6791323"/>
              <a:gd name="connsiteX545" fmla="*/ 5468237 w 7219949"/>
              <a:gd name="connsiteY545" fmla="*/ 2467590 h 6791323"/>
              <a:gd name="connsiteX546" fmla="*/ 5496677 w 7219949"/>
              <a:gd name="connsiteY546" fmla="*/ 2488251 h 6791323"/>
              <a:gd name="connsiteX547" fmla="*/ 5522097 w 7219949"/>
              <a:gd name="connsiteY547" fmla="*/ 2507167 h 6791323"/>
              <a:gd name="connsiteX548" fmla="*/ 5587886 w 7219949"/>
              <a:gd name="connsiteY548" fmla="*/ 2554020 h 6791323"/>
              <a:gd name="connsiteX549" fmla="*/ 5613086 w 7219949"/>
              <a:gd name="connsiteY549" fmla="*/ 2572042 h 6791323"/>
              <a:gd name="connsiteX550" fmla="*/ 5605175 w 7219949"/>
              <a:gd name="connsiteY550" fmla="*/ 2567978 h 6791323"/>
              <a:gd name="connsiteX551" fmla="*/ 5596378 w 7219949"/>
              <a:gd name="connsiteY551" fmla="*/ 2562255 h 6791323"/>
              <a:gd name="connsiteX552" fmla="*/ 5584938 w 7219949"/>
              <a:gd name="connsiteY552" fmla="*/ 2554107 h 6791323"/>
              <a:gd name="connsiteX553" fmla="*/ 5581861 w 7219949"/>
              <a:gd name="connsiteY553" fmla="*/ 2552458 h 6791323"/>
              <a:gd name="connsiteX554" fmla="*/ 5584291 w 7219949"/>
              <a:gd name="connsiteY554" fmla="*/ 2555272 h 6791323"/>
              <a:gd name="connsiteX555" fmla="*/ 5618185 w 7219949"/>
              <a:gd name="connsiteY555" fmla="*/ 2580492 h 6791323"/>
              <a:gd name="connsiteX556" fmla="*/ 5626335 w 7219949"/>
              <a:gd name="connsiteY556" fmla="*/ 2587379 h 6791323"/>
              <a:gd name="connsiteX557" fmla="*/ 5651216 w 7219949"/>
              <a:gd name="connsiteY557" fmla="*/ 2607265 h 6791323"/>
              <a:gd name="connsiteX558" fmla="*/ 5657153 w 7219949"/>
              <a:gd name="connsiteY558" fmla="*/ 2610950 h 6791323"/>
              <a:gd name="connsiteX559" fmla="*/ 5662444 w 7219949"/>
              <a:gd name="connsiteY559" fmla="*/ 2615801 h 6791323"/>
              <a:gd name="connsiteX560" fmla="*/ 5687108 w 7219949"/>
              <a:gd name="connsiteY560" fmla="*/ 2636075 h 6791323"/>
              <a:gd name="connsiteX561" fmla="*/ 5707778 w 7219949"/>
              <a:gd name="connsiteY561" fmla="*/ 2649170 h 6791323"/>
              <a:gd name="connsiteX562" fmla="*/ 5710424 w 7219949"/>
              <a:gd name="connsiteY562" fmla="*/ 2651595 h 6791323"/>
              <a:gd name="connsiteX563" fmla="*/ 5730444 w 7219949"/>
              <a:gd name="connsiteY563" fmla="*/ 2665853 h 6791323"/>
              <a:gd name="connsiteX564" fmla="*/ 5771136 w 7219949"/>
              <a:gd name="connsiteY564" fmla="*/ 2693206 h 6791323"/>
              <a:gd name="connsiteX565" fmla="*/ 5773566 w 7219949"/>
              <a:gd name="connsiteY565" fmla="*/ 2696020 h 6791323"/>
              <a:gd name="connsiteX566" fmla="*/ 5777349 w 7219949"/>
              <a:gd name="connsiteY566" fmla="*/ 2703587 h 6791323"/>
              <a:gd name="connsiteX567" fmla="*/ 5797372 w 7219949"/>
              <a:gd name="connsiteY567" fmla="*/ 2717847 h 6791323"/>
              <a:gd name="connsiteX568" fmla="*/ 5803953 w 7219949"/>
              <a:gd name="connsiteY568" fmla="*/ 2720368 h 6791323"/>
              <a:gd name="connsiteX569" fmla="*/ 5821978 w 7219949"/>
              <a:gd name="connsiteY569" fmla="*/ 2731037 h 6791323"/>
              <a:gd name="connsiteX570" fmla="*/ 5827915 w 7219949"/>
              <a:gd name="connsiteY570" fmla="*/ 2734723 h 6791323"/>
              <a:gd name="connsiteX571" fmla="*/ 5839355 w 7219949"/>
              <a:gd name="connsiteY571" fmla="*/ 2742871 h 6791323"/>
              <a:gd name="connsiteX572" fmla="*/ 5850796 w 7219949"/>
              <a:gd name="connsiteY572" fmla="*/ 2751019 h 6791323"/>
              <a:gd name="connsiteX573" fmla="*/ 5856948 w 7219949"/>
              <a:gd name="connsiteY573" fmla="*/ 2754316 h 6791323"/>
              <a:gd name="connsiteX574" fmla="*/ 5861100 w 7219949"/>
              <a:gd name="connsiteY574" fmla="*/ 2754025 h 6791323"/>
              <a:gd name="connsiteX575" fmla="*/ 5872542 w 7219949"/>
              <a:gd name="connsiteY575" fmla="*/ 2762173 h 6791323"/>
              <a:gd name="connsiteX576" fmla="*/ 5874758 w 7219949"/>
              <a:gd name="connsiteY576" fmla="*/ 2765375 h 6791323"/>
              <a:gd name="connsiteX577" fmla="*/ 5896994 w 7219949"/>
              <a:gd name="connsiteY577" fmla="*/ 2782835 h 6791323"/>
              <a:gd name="connsiteX578" fmla="*/ 5902930 w 7219949"/>
              <a:gd name="connsiteY578" fmla="*/ 2786520 h 6791323"/>
              <a:gd name="connsiteX579" fmla="*/ 5914372 w 7219949"/>
              <a:gd name="connsiteY579" fmla="*/ 2794669 h 6791323"/>
              <a:gd name="connsiteX580" fmla="*/ 5920522 w 7219949"/>
              <a:gd name="connsiteY580" fmla="*/ 2797967 h 6791323"/>
              <a:gd name="connsiteX581" fmla="*/ 5922736 w 7219949"/>
              <a:gd name="connsiteY581" fmla="*/ 2801169 h 6791323"/>
              <a:gd name="connsiteX582" fmla="*/ 5925597 w 7219949"/>
              <a:gd name="connsiteY582" fmla="*/ 2803205 h 6791323"/>
              <a:gd name="connsiteX583" fmla="*/ 5951771 w 7219949"/>
              <a:gd name="connsiteY583" fmla="*/ 2820762 h 6791323"/>
              <a:gd name="connsiteX584" fmla="*/ 5979943 w 7219949"/>
              <a:gd name="connsiteY584" fmla="*/ 2841908 h 6791323"/>
              <a:gd name="connsiteX585" fmla="*/ 6008762 w 7219949"/>
              <a:gd name="connsiteY585" fmla="*/ 2861889 h 6791323"/>
              <a:gd name="connsiteX586" fmla="*/ 6020443 w 7219949"/>
              <a:gd name="connsiteY586" fmla="*/ 2870208 h 6791323"/>
              <a:gd name="connsiteX587" fmla="*/ 6019005 w 7219949"/>
              <a:gd name="connsiteY587" fmla="*/ 2879251 h 6791323"/>
              <a:gd name="connsiteX588" fmla="*/ 6026189 w 7219949"/>
              <a:gd name="connsiteY588" fmla="*/ 2897667 h 6791323"/>
              <a:gd name="connsiteX589" fmla="*/ 6068612 w 7219949"/>
              <a:gd name="connsiteY589" fmla="*/ 3001816 h 6791323"/>
              <a:gd name="connsiteX590" fmla="*/ 6090539 w 7219949"/>
              <a:gd name="connsiteY590" fmla="*/ 3086498 h 6791323"/>
              <a:gd name="connsiteX591" fmla="*/ 6087008 w 7219949"/>
              <a:gd name="connsiteY591" fmla="*/ 3106902 h 6791323"/>
              <a:gd name="connsiteX592" fmla="*/ 6083251 w 7219949"/>
              <a:gd name="connsiteY592" fmla="*/ 3113849 h 6791323"/>
              <a:gd name="connsiteX593" fmla="*/ 6085287 w 7219949"/>
              <a:gd name="connsiteY593" fmla="*/ 3116009 h 6791323"/>
              <a:gd name="connsiteX594" fmla="*/ 6172917 w 7219949"/>
              <a:gd name="connsiteY594" fmla="*/ 3249925 h 6791323"/>
              <a:gd name="connsiteX595" fmla="*/ 6198885 w 7219949"/>
              <a:gd name="connsiteY595" fmla="*/ 3296139 h 6791323"/>
              <a:gd name="connsiteX596" fmla="*/ 6150663 w 7219949"/>
              <a:gd name="connsiteY596" fmla="*/ 3333952 h 6791323"/>
              <a:gd name="connsiteX597" fmla="*/ 6098735 w 7219949"/>
              <a:gd name="connsiteY597" fmla="*/ 3367563 h 6791323"/>
              <a:gd name="connsiteX598" fmla="*/ 6067910 w 7219949"/>
              <a:gd name="connsiteY598" fmla="*/ 3365946 h 6791323"/>
              <a:gd name="connsiteX599" fmla="*/ 6075856 w 7219949"/>
              <a:gd name="connsiteY599" fmla="*/ 3388917 h 6791323"/>
              <a:gd name="connsiteX600" fmla="*/ 6100393 w 7219949"/>
              <a:gd name="connsiteY600" fmla="*/ 3437970 h 6791323"/>
              <a:gd name="connsiteX601" fmla="*/ 6102056 w 7219949"/>
              <a:gd name="connsiteY601" fmla="*/ 3459314 h 6791323"/>
              <a:gd name="connsiteX602" fmla="*/ 6099386 w 7219949"/>
              <a:gd name="connsiteY602" fmla="*/ 3460846 h 6791323"/>
              <a:gd name="connsiteX603" fmla="*/ 6079334 w 7219949"/>
              <a:gd name="connsiteY603" fmla="*/ 3445164 h 6791323"/>
              <a:gd name="connsiteX604" fmla="*/ 6050878 w 7219949"/>
              <a:gd name="connsiteY604" fmla="*/ 3421944 h 6791323"/>
              <a:gd name="connsiteX605" fmla="*/ 6026132 w 7219949"/>
              <a:gd name="connsiteY605" fmla="*/ 3408838 h 6791323"/>
              <a:gd name="connsiteX606" fmla="*/ 6024470 w 7219949"/>
              <a:gd name="connsiteY606" fmla="*/ 3411684 h 6791323"/>
              <a:gd name="connsiteX607" fmla="*/ 6031255 w 7219949"/>
              <a:gd name="connsiteY607" fmla="*/ 3420867 h 6791323"/>
              <a:gd name="connsiteX608" fmla="*/ 6022252 w 7219949"/>
              <a:gd name="connsiteY608" fmla="*/ 3415479 h 6791323"/>
              <a:gd name="connsiteX609" fmla="*/ 6010988 w 7219949"/>
              <a:gd name="connsiteY609" fmla="*/ 3407028 h 6791323"/>
              <a:gd name="connsiteX610" fmla="*/ 5996906 w 7219949"/>
              <a:gd name="connsiteY610" fmla="*/ 3396466 h 6791323"/>
              <a:gd name="connsiteX611" fmla="*/ 5995244 w 7219949"/>
              <a:gd name="connsiteY611" fmla="*/ 3399311 h 6791323"/>
              <a:gd name="connsiteX612" fmla="*/ 6006508 w 7219949"/>
              <a:gd name="connsiteY612" fmla="*/ 3407760 h 6791323"/>
              <a:gd name="connsiteX613" fmla="*/ 6012738 w 7219949"/>
              <a:gd name="connsiteY613" fmla="*/ 3417894 h 6791323"/>
              <a:gd name="connsiteX614" fmla="*/ 6031898 w 7219949"/>
              <a:gd name="connsiteY614" fmla="*/ 3433630 h 6791323"/>
              <a:gd name="connsiteX615" fmla="*/ 6049666 w 7219949"/>
              <a:gd name="connsiteY615" fmla="*/ 3448224 h 6791323"/>
              <a:gd name="connsiteX616" fmla="*/ 6037110 w 7219949"/>
              <a:gd name="connsiteY616" fmla="*/ 3442297 h 6791323"/>
              <a:gd name="connsiteX617" fmla="*/ 6032496 w 7219949"/>
              <a:gd name="connsiteY617" fmla="*/ 3439537 h 6791323"/>
              <a:gd name="connsiteX618" fmla="*/ 5978990 w 7219949"/>
              <a:gd name="connsiteY618" fmla="*/ 3399398 h 6791323"/>
              <a:gd name="connsiteX619" fmla="*/ 5946903 w 7219949"/>
              <a:gd name="connsiteY619" fmla="*/ 3378057 h 6791323"/>
              <a:gd name="connsiteX620" fmla="*/ 5941270 w 7219949"/>
              <a:gd name="connsiteY620" fmla="*/ 3373834 h 6791323"/>
              <a:gd name="connsiteX621" fmla="*/ 5899029 w 7219949"/>
              <a:gd name="connsiteY621" fmla="*/ 3342146 h 6791323"/>
              <a:gd name="connsiteX622" fmla="*/ 5856786 w 7219949"/>
              <a:gd name="connsiteY622" fmla="*/ 3310457 h 6791323"/>
              <a:gd name="connsiteX623" fmla="*/ 5731767 w 7219949"/>
              <a:gd name="connsiteY623" fmla="*/ 3219404 h 6791323"/>
              <a:gd name="connsiteX624" fmla="*/ 5729504 w 7219949"/>
              <a:gd name="connsiteY624" fmla="*/ 3216343 h 6791323"/>
              <a:gd name="connsiteX625" fmla="*/ 5741323 w 7219949"/>
              <a:gd name="connsiteY625" fmla="*/ 3223845 h 6791323"/>
              <a:gd name="connsiteX626" fmla="*/ 5744695 w 7219949"/>
              <a:gd name="connsiteY626" fmla="*/ 3225009 h 6791323"/>
              <a:gd name="connsiteX627" fmla="*/ 5742987 w 7219949"/>
              <a:gd name="connsiteY627" fmla="*/ 3220999 h 6791323"/>
              <a:gd name="connsiteX628" fmla="*/ 5735647 w 7219949"/>
              <a:gd name="connsiteY628" fmla="*/ 3212765 h 6791323"/>
              <a:gd name="connsiteX629" fmla="*/ 5688881 w 7219949"/>
              <a:gd name="connsiteY629" fmla="*/ 3174955 h 6791323"/>
              <a:gd name="connsiteX630" fmla="*/ 5533993 w 7219949"/>
              <a:gd name="connsiteY630" fmla="*/ 3058766 h 6791323"/>
              <a:gd name="connsiteX631" fmla="*/ 5497893 w 7219949"/>
              <a:gd name="connsiteY631" fmla="*/ 3023499 h 6791323"/>
              <a:gd name="connsiteX632" fmla="*/ 5510821 w 7219949"/>
              <a:gd name="connsiteY632" fmla="*/ 3029104 h 6791323"/>
              <a:gd name="connsiteX633" fmla="*/ 5536765 w 7219949"/>
              <a:gd name="connsiteY633" fmla="*/ 3054024 h 6791323"/>
              <a:gd name="connsiteX634" fmla="*/ 5544659 w 7219949"/>
              <a:gd name="connsiteY634" fmla="*/ 3061310 h 6791323"/>
              <a:gd name="connsiteX635" fmla="*/ 5573375 w 7219949"/>
              <a:gd name="connsiteY635" fmla="*/ 3081485 h 6791323"/>
              <a:gd name="connsiteX636" fmla="*/ 5622913 w 7219949"/>
              <a:gd name="connsiteY636" fmla="*/ 3114552 h 6791323"/>
              <a:gd name="connsiteX637" fmla="*/ 5643179 w 7219949"/>
              <a:gd name="connsiteY637" fmla="*/ 3128391 h 6791323"/>
              <a:gd name="connsiteX638" fmla="*/ 5675310 w 7219949"/>
              <a:gd name="connsiteY638" fmla="*/ 3156588 h 6791323"/>
              <a:gd name="connsiteX639" fmla="*/ 5692206 w 7219949"/>
              <a:gd name="connsiteY639" fmla="*/ 3169262 h 6791323"/>
              <a:gd name="connsiteX640" fmla="*/ 5723186 w 7219949"/>
              <a:gd name="connsiteY640" fmla="*/ 3192501 h 6791323"/>
              <a:gd name="connsiteX641" fmla="*/ 5746270 w 7219949"/>
              <a:gd name="connsiteY641" fmla="*/ 3208453 h 6791323"/>
              <a:gd name="connsiteX642" fmla="*/ 5802547 w 7219949"/>
              <a:gd name="connsiteY642" fmla="*/ 3243846 h 6791323"/>
              <a:gd name="connsiteX643" fmla="*/ 5815519 w 7219949"/>
              <a:gd name="connsiteY643" fmla="*/ 3256307 h 6791323"/>
              <a:gd name="connsiteX644" fmla="*/ 5854990 w 7219949"/>
              <a:gd name="connsiteY644" fmla="*/ 3292737 h 6791323"/>
              <a:gd name="connsiteX645" fmla="*/ 5900049 w 7219949"/>
              <a:gd name="connsiteY645" fmla="*/ 3326536 h 6791323"/>
              <a:gd name="connsiteX646" fmla="*/ 5955773 w 7219949"/>
              <a:gd name="connsiteY646" fmla="*/ 3362880 h 6791323"/>
              <a:gd name="connsiteX647" fmla="*/ 5969854 w 7219949"/>
              <a:gd name="connsiteY647" fmla="*/ 3373444 h 6791323"/>
              <a:gd name="connsiteX648" fmla="*/ 5985597 w 7219949"/>
              <a:gd name="connsiteY648" fmla="*/ 3381160 h 6791323"/>
              <a:gd name="connsiteX649" fmla="*/ 5936015 w 7219949"/>
              <a:gd name="connsiteY649" fmla="*/ 3341237 h 6791323"/>
              <a:gd name="connsiteX650" fmla="*/ 5873462 w 7219949"/>
              <a:gd name="connsiteY650" fmla="*/ 3288855 h 6791323"/>
              <a:gd name="connsiteX651" fmla="*/ 5832882 w 7219949"/>
              <a:gd name="connsiteY651" fmla="*/ 3254321 h 6791323"/>
              <a:gd name="connsiteX652" fmla="*/ 5787823 w 7219949"/>
              <a:gd name="connsiteY652" fmla="*/ 3220521 h 6791323"/>
              <a:gd name="connsiteX653" fmla="*/ 5752921 w 7219949"/>
              <a:gd name="connsiteY653" fmla="*/ 3197069 h 6791323"/>
              <a:gd name="connsiteX654" fmla="*/ 5721944 w 7219949"/>
              <a:gd name="connsiteY654" fmla="*/ 3173830 h 6791323"/>
              <a:gd name="connsiteX655" fmla="*/ 5716311 w 7219949"/>
              <a:gd name="connsiteY655" fmla="*/ 3169605 h 6791323"/>
              <a:gd name="connsiteX656" fmla="*/ 5675776 w 7219949"/>
              <a:gd name="connsiteY656" fmla="*/ 3141928 h 6791323"/>
              <a:gd name="connsiteX657" fmla="*/ 5644201 w 7219949"/>
              <a:gd name="connsiteY657" fmla="*/ 3112783 h 6791323"/>
              <a:gd name="connsiteX658" fmla="*/ 5638012 w 7219949"/>
              <a:gd name="connsiteY658" fmla="*/ 3109507 h 6791323"/>
              <a:gd name="connsiteX659" fmla="*/ 5629010 w 7219949"/>
              <a:gd name="connsiteY659" fmla="*/ 3104118 h 6791323"/>
              <a:gd name="connsiteX660" fmla="*/ 5543971 w 7219949"/>
              <a:gd name="connsiteY660" fmla="*/ 3041691 h 6791323"/>
              <a:gd name="connsiteX661" fmla="*/ 5517516 w 7219949"/>
              <a:gd name="connsiteY661" fmla="*/ 3024577 h 6791323"/>
              <a:gd name="connsiteX662" fmla="*/ 5489355 w 7219949"/>
              <a:gd name="connsiteY662" fmla="*/ 3003450 h 6791323"/>
              <a:gd name="connsiteX663" fmla="*/ 5444852 w 7219949"/>
              <a:gd name="connsiteY663" fmla="*/ 2968702 h 6791323"/>
              <a:gd name="connsiteX664" fmla="*/ 5433587 w 7219949"/>
              <a:gd name="connsiteY664" fmla="*/ 2960253 h 6791323"/>
              <a:gd name="connsiteX665" fmla="*/ 5424585 w 7219949"/>
              <a:gd name="connsiteY665" fmla="*/ 2954863 h 6791323"/>
              <a:gd name="connsiteX666" fmla="*/ 5428553 w 7219949"/>
              <a:gd name="connsiteY666" fmla="*/ 2961934 h 6791323"/>
              <a:gd name="connsiteX667" fmla="*/ 5454497 w 7219949"/>
              <a:gd name="connsiteY667" fmla="*/ 2986853 h 6791323"/>
              <a:gd name="connsiteX668" fmla="*/ 5464100 w 7219949"/>
              <a:gd name="connsiteY668" fmla="*/ 2998150 h 6791323"/>
              <a:gd name="connsiteX669" fmla="*/ 5419639 w 7219949"/>
              <a:gd name="connsiteY669" fmla="*/ 2970256 h 6791323"/>
              <a:gd name="connsiteX670" fmla="*/ 5386444 w 7219949"/>
              <a:gd name="connsiteY670" fmla="*/ 2950812 h 6791323"/>
              <a:gd name="connsiteX671" fmla="*/ 5378596 w 7219949"/>
              <a:gd name="connsiteY671" fmla="*/ 2950381 h 6791323"/>
              <a:gd name="connsiteX672" fmla="*/ 5389305 w 7219949"/>
              <a:gd name="connsiteY672" fmla="*/ 2959781 h 6791323"/>
              <a:gd name="connsiteX673" fmla="*/ 5445628 w 7219949"/>
              <a:gd name="connsiteY673" fmla="*/ 3002031 h 6791323"/>
              <a:gd name="connsiteX674" fmla="*/ 5539205 w 7219949"/>
              <a:gd name="connsiteY674" fmla="*/ 3084505 h 6791323"/>
              <a:gd name="connsiteX675" fmla="*/ 5574152 w 7219949"/>
              <a:gd name="connsiteY675" fmla="*/ 3114814 h 6791323"/>
              <a:gd name="connsiteX676" fmla="*/ 5614131 w 7219949"/>
              <a:gd name="connsiteY676" fmla="*/ 3143441 h 6791323"/>
              <a:gd name="connsiteX677" fmla="*/ 5658038 w 7219949"/>
              <a:gd name="connsiteY677" fmla="*/ 3172283 h 6791323"/>
              <a:gd name="connsiteX678" fmla="*/ 5724516 w 7219949"/>
              <a:gd name="connsiteY678" fmla="*/ 3224881 h 6791323"/>
              <a:gd name="connsiteX679" fmla="*/ 5732965 w 7219949"/>
              <a:gd name="connsiteY679" fmla="*/ 3231219 h 6791323"/>
              <a:gd name="connsiteX680" fmla="*/ 5801106 w 7219949"/>
              <a:gd name="connsiteY680" fmla="*/ 3280969 h 6791323"/>
              <a:gd name="connsiteX681" fmla="*/ 5874327 w 7219949"/>
              <a:gd name="connsiteY681" fmla="*/ 3335895 h 6791323"/>
              <a:gd name="connsiteX682" fmla="*/ 5896602 w 7219949"/>
              <a:gd name="connsiteY682" fmla="*/ 3353123 h 6791323"/>
              <a:gd name="connsiteX683" fmla="*/ 5869191 w 7219949"/>
              <a:gd name="connsiteY683" fmla="*/ 3338282 h 6791323"/>
              <a:gd name="connsiteX684" fmla="*/ 5802463 w 7219949"/>
              <a:gd name="connsiteY684" fmla="*/ 3320889 h 6791323"/>
              <a:gd name="connsiteX685" fmla="*/ 5797202 w 7219949"/>
              <a:gd name="connsiteY685" fmla="*/ 3320339 h 6791323"/>
              <a:gd name="connsiteX686" fmla="*/ 5761392 w 7219949"/>
              <a:gd name="connsiteY686" fmla="*/ 3293477 h 6791323"/>
              <a:gd name="connsiteX687" fmla="*/ 5773810 w 7219949"/>
              <a:gd name="connsiteY687" fmla="*/ 3306886 h 6791323"/>
              <a:gd name="connsiteX688" fmla="*/ 5790861 w 7219949"/>
              <a:gd name="connsiteY688" fmla="*/ 3319676 h 6791323"/>
              <a:gd name="connsiteX689" fmla="*/ 5758188 w 7219949"/>
              <a:gd name="connsiteY689" fmla="*/ 3316259 h 6791323"/>
              <a:gd name="connsiteX690" fmla="*/ 5759849 w 7219949"/>
              <a:gd name="connsiteY690" fmla="*/ 3321706 h 6791323"/>
              <a:gd name="connsiteX691" fmla="*/ 5749198 w 7219949"/>
              <a:gd name="connsiteY691" fmla="*/ 3314346 h 6791323"/>
              <a:gd name="connsiteX692" fmla="*/ 5735116 w 7219949"/>
              <a:gd name="connsiteY692" fmla="*/ 3303783 h 6791323"/>
              <a:gd name="connsiteX693" fmla="*/ 5724406 w 7219949"/>
              <a:gd name="connsiteY693" fmla="*/ 3294384 h 6791323"/>
              <a:gd name="connsiteX694" fmla="*/ 5715403 w 7219949"/>
              <a:gd name="connsiteY694" fmla="*/ 3288996 h 6791323"/>
              <a:gd name="connsiteX695" fmla="*/ 5722743 w 7219949"/>
              <a:gd name="connsiteY695" fmla="*/ 3297231 h 6791323"/>
              <a:gd name="connsiteX696" fmla="*/ 5745272 w 7219949"/>
              <a:gd name="connsiteY696" fmla="*/ 3314130 h 6791323"/>
              <a:gd name="connsiteX697" fmla="*/ 5750396 w 7219949"/>
              <a:gd name="connsiteY697" fmla="*/ 3326160 h 6791323"/>
              <a:gd name="connsiteX698" fmla="*/ 5749287 w 7219949"/>
              <a:gd name="connsiteY698" fmla="*/ 3328057 h 6791323"/>
              <a:gd name="connsiteX699" fmla="*/ 5714982 w 7219949"/>
              <a:gd name="connsiteY699" fmla="*/ 3310510 h 6791323"/>
              <a:gd name="connsiteX700" fmla="*/ 5712166 w 7219949"/>
              <a:gd name="connsiteY700" fmla="*/ 3308398 h 6791323"/>
              <a:gd name="connsiteX701" fmla="*/ 5686821 w 7219949"/>
              <a:gd name="connsiteY701" fmla="*/ 3289386 h 6791323"/>
              <a:gd name="connsiteX702" fmla="*/ 5672741 w 7219949"/>
              <a:gd name="connsiteY702" fmla="*/ 3278823 h 6791323"/>
              <a:gd name="connsiteX703" fmla="*/ 5662584 w 7219949"/>
              <a:gd name="connsiteY703" fmla="*/ 3268477 h 6791323"/>
              <a:gd name="connsiteX704" fmla="*/ 5642870 w 7219949"/>
              <a:gd name="connsiteY704" fmla="*/ 3253688 h 6791323"/>
              <a:gd name="connsiteX705" fmla="*/ 5616417 w 7219949"/>
              <a:gd name="connsiteY705" fmla="*/ 3236573 h 6791323"/>
              <a:gd name="connsiteX706" fmla="*/ 5591071 w 7219949"/>
              <a:gd name="connsiteY706" fmla="*/ 3217560 h 6791323"/>
              <a:gd name="connsiteX707" fmla="*/ 5566835 w 7219949"/>
              <a:gd name="connsiteY707" fmla="*/ 3196651 h 6791323"/>
              <a:gd name="connsiteX708" fmla="*/ 5556124 w 7219949"/>
              <a:gd name="connsiteY708" fmla="*/ 3187251 h 6791323"/>
              <a:gd name="connsiteX709" fmla="*/ 5547676 w 7219949"/>
              <a:gd name="connsiteY709" fmla="*/ 3180914 h 6791323"/>
              <a:gd name="connsiteX710" fmla="*/ 5502064 w 7219949"/>
              <a:gd name="connsiteY710" fmla="*/ 3148064 h 6791323"/>
              <a:gd name="connsiteX711" fmla="*/ 5497030 w 7219949"/>
              <a:gd name="connsiteY711" fmla="*/ 3149745 h 6791323"/>
              <a:gd name="connsiteX712" fmla="*/ 5492507 w 7219949"/>
              <a:gd name="connsiteY712" fmla="*/ 3143623 h 6791323"/>
              <a:gd name="connsiteX713" fmla="*/ 5475610 w 7219949"/>
              <a:gd name="connsiteY713" fmla="*/ 3130947 h 6791323"/>
              <a:gd name="connsiteX714" fmla="*/ 5470576 w 7219949"/>
              <a:gd name="connsiteY714" fmla="*/ 3132629 h 6791323"/>
              <a:gd name="connsiteX715" fmla="*/ 5466052 w 7219949"/>
              <a:gd name="connsiteY715" fmla="*/ 3126507 h 6791323"/>
              <a:gd name="connsiteX716" fmla="*/ 5451973 w 7219949"/>
              <a:gd name="connsiteY716" fmla="*/ 3115945 h 6791323"/>
              <a:gd name="connsiteX717" fmla="*/ 5444676 w 7219949"/>
              <a:gd name="connsiteY717" fmla="*/ 3114566 h 6791323"/>
              <a:gd name="connsiteX718" fmla="*/ 5433967 w 7219949"/>
              <a:gd name="connsiteY718" fmla="*/ 3105166 h 6791323"/>
              <a:gd name="connsiteX719" fmla="*/ 5413699 w 7219949"/>
              <a:gd name="connsiteY719" fmla="*/ 3091328 h 6791323"/>
              <a:gd name="connsiteX720" fmla="*/ 5394540 w 7219949"/>
              <a:gd name="connsiteY720" fmla="*/ 3075591 h 6791323"/>
              <a:gd name="connsiteX721" fmla="*/ 5380459 w 7219949"/>
              <a:gd name="connsiteY721" fmla="*/ 3065028 h 6791323"/>
              <a:gd name="connsiteX722" fmla="*/ 5346665 w 7219949"/>
              <a:gd name="connsiteY722" fmla="*/ 3039678 h 6791323"/>
              <a:gd name="connsiteX723" fmla="*/ 5317950 w 7219949"/>
              <a:gd name="connsiteY723" fmla="*/ 3019502 h 6791323"/>
              <a:gd name="connsiteX724" fmla="*/ 5303914 w 7219949"/>
              <a:gd name="connsiteY724" fmla="*/ 3015794 h 6791323"/>
              <a:gd name="connsiteX725" fmla="*/ 5284754 w 7219949"/>
              <a:gd name="connsiteY725" fmla="*/ 3000060 h 6791323"/>
              <a:gd name="connsiteX726" fmla="*/ 5283601 w 7219949"/>
              <a:gd name="connsiteY726" fmla="*/ 2995101 h 6791323"/>
              <a:gd name="connsiteX727" fmla="*/ 5293159 w 7219949"/>
              <a:gd name="connsiteY727" fmla="*/ 2999541 h 6791323"/>
              <a:gd name="connsiteX728" fmla="*/ 5318504 w 7219949"/>
              <a:gd name="connsiteY728" fmla="*/ 3018553 h 6791323"/>
              <a:gd name="connsiteX729" fmla="*/ 5358440 w 7219949"/>
              <a:gd name="connsiteY729" fmla="*/ 3040325 h 6791323"/>
              <a:gd name="connsiteX730" fmla="*/ 5375336 w 7219949"/>
              <a:gd name="connsiteY730" fmla="*/ 3052999 h 6791323"/>
              <a:gd name="connsiteX731" fmla="*/ 5461484 w 7219949"/>
              <a:gd name="connsiteY731" fmla="*/ 3113530 h 6791323"/>
              <a:gd name="connsiteX732" fmla="*/ 5474412 w 7219949"/>
              <a:gd name="connsiteY732" fmla="*/ 3119133 h 6791323"/>
              <a:gd name="connsiteX733" fmla="*/ 5427091 w 7219949"/>
              <a:gd name="connsiteY733" fmla="*/ 3082272 h 6791323"/>
              <a:gd name="connsiteX734" fmla="*/ 5427647 w 7219949"/>
              <a:gd name="connsiteY734" fmla="*/ 3081323 h 6791323"/>
              <a:gd name="connsiteX735" fmla="*/ 5475521 w 7219949"/>
              <a:gd name="connsiteY735" fmla="*/ 3117237 h 6791323"/>
              <a:gd name="connsiteX736" fmla="*/ 5520579 w 7219949"/>
              <a:gd name="connsiteY736" fmla="*/ 3151036 h 6791323"/>
              <a:gd name="connsiteX737" fmla="*/ 5532398 w 7219949"/>
              <a:gd name="connsiteY737" fmla="*/ 3158538 h 6791323"/>
              <a:gd name="connsiteX738" fmla="*/ 5549250 w 7219949"/>
              <a:gd name="connsiteY738" fmla="*/ 3164357 h 6791323"/>
              <a:gd name="connsiteX739" fmla="*/ 5572333 w 7219949"/>
              <a:gd name="connsiteY739" fmla="*/ 3180308 h 6791323"/>
              <a:gd name="connsiteX740" fmla="*/ 5591493 w 7219949"/>
              <a:gd name="connsiteY740" fmla="*/ 3196045 h 6791323"/>
              <a:gd name="connsiteX741" fmla="*/ 5602757 w 7219949"/>
              <a:gd name="connsiteY741" fmla="*/ 3204495 h 6791323"/>
              <a:gd name="connsiteX742" fmla="*/ 5596527 w 7219949"/>
              <a:gd name="connsiteY742" fmla="*/ 3194363 h 6791323"/>
              <a:gd name="connsiteX743" fmla="*/ 5604376 w 7219949"/>
              <a:gd name="connsiteY743" fmla="*/ 3194794 h 6791323"/>
              <a:gd name="connsiteX744" fmla="*/ 5620120 w 7219949"/>
              <a:gd name="connsiteY744" fmla="*/ 3202510 h 6791323"/>
              <a:gd name="connsiteX745" fmla="*/ 5629122 w 7219949"/>
              <a:gd name="connsiteY745" fmla="*/ 3207899 h 6791323"/>
              <a:gd name="connsiteX746" fmla="*/ 5669103 w 7219949"/>
              <a:gd name="connsiteY746" fmla="*/ 3236526 h 6791323"/>
              <a:gd name="connsiteX747" fmla="*/ 5675844 w 7219949"/>
              <a:gd name="connsiteY747" fmla="*/ 3238855 h 6791323"/>
              <a:gd name="connsiteX748" fmla="*/ 5671321 w 7219949"/>
              <a:gd name="connsiteY748" fmla="*/ 3232732 h 6791323"/>
              <a:gd name="connsiteX749" fmla="*/ 5636328 w 7219949"/>
              <a:gd name="connsiteY749" fmla="*/ 3195568 h 6791323"/>
              <a:gd name="connsiteX750" fmla="*/ 5626771 w 7219949"/>
              <a:gd name="connsiteY750" fmla="*/ 3191126 h 6791323"/>
              <a:gd name="connsiteX751" fmla="*/ 5611627 w 7219949"/>
              <a:gd name="connsiteY751" fmla="*/ 3189317 h 6791323"/>
              <a:gd name="connsiteX752" fmla="*/ 5602623 w 7219949"/>
              <a:gd name="connsiteY752" fmla="*/ 3183929 h 6791323"/>
              <a:gd name="connsiteX753" fmla="*/ 5573310 w 7219949"/>
              <a:gd name="connsiteY753" fmla="*/ 3157845 h 6791323"/>
              <a:gd name="connsiteX754" fmla="*/ 5554151 w 7219949"/>
              <a:gd name="connsiteY754" fmla="*/ 3142110 h 6791323"/>
              <a:gd name="connsiteX755" fmla="*/ 5540114 w 7219949"/>
              <a:gd name="connsiteY755" fmla="*/ 3138401 h 6791323"/>
              <a:gd name="connsiteX756" fmla="*/ 5517586 w 7219949"/>
              <a:gd name="connsiteY756" fmla="*/ 3121503 h 6791323"/>
              <a:gd name="connsiteX757" fmla="*/ 5514725 w 7219949"/>
              <a:gd name="connsiteY757" fmla="*/ 3112534 h 6791323"/>
              <a:gd name="connsiteX758" fmla="*/ 5502305 w 7219949"/>
              <a:gd name="connsiteY758" fmla="*/ 3099125 h 6791323"/>
              <a:gd name="connsiteX759" fmla="*/ 5486519 w 7219949"/>
              <a:gd name="connsiteY759" fmla="*/ 3084552 h 6791323"/>
              <a:gd name="connsiteX760" fmla="*/ 5461772 w 7219949"/>
              <a:gd name="connsiteY760" fmla="*/ 3071447 h 6791323"/>
              <a:gd name="connsiteX761" fmla="*/ 5417911 w 7219949"/>
              <a:gd name="connsiteY761" fmla="*/ 3049460 h 6791323"/>
              <a:gd name="connsiteX762" fmla="*/ 5399307 w 7219949"/>
              <a:gd name="connsiteY762" fmla="*/ 3032777 h 6791323"/>
              <a:gd name="connsiteX763" fmla="*/ 5378994 w 7219949"/>
              <a:gd name="connsiteY763" fmla="*/ 3012082 h 6791323"/>
              <a:gd name="connsiteX764" fmla="*/ 5347463 w 7219949"/>
              <a:gd name="connsiteY764" fmla="*/ 2989793 h 6791323"/>
              <a:gd name="connsiteX765" fmla="*/ 5340167 w 7219949"/>
              <a:gd name="connsiteY765" fmla="*/ 2988412 h 6791323"/>
              <a:gd name="connsiteX766" fmla="*/ 5295065 w 7219949"/>
              <a:gd name="connsiteY766" fmla="*/ 2947758 h 6791323"/>
              <a:gd name="connsiteX767" fmla="*/ 5264087 w 7219949"/>
              <a:gd name="connsiteY767" fmla="*/ 2924520 h 6791323"/>
              <a:gd name="connsiteX768" fmla="*/ 5194237 w 7219949"/>
              <a:gd name="connsiteY768" fmla="*/ 2870757 h 6791323"/>
              <a:gd name="connsiteX769" fmla="*/ 5175078 w 7219949"/>
              <a:gd name="connsiteY769" fmla="*/ 2855022 h 6791323"/>
              <a:gd name="connsiteX770" fmla="*/ 5151996 w 7219949"/>
              <a:gd name="connsiteY770" fmla="*/ 2839072 h 6791323"/>
              <a:gd name="connsiteX771" fmla="*/ 5126650 w 7219949"/>
              <a:gd name="connsiteY771" fmla="*/ 2820059 h 6791323"/>
              <a:gd name="connsiteX772" fmla="*/ 5120508 w 7219949"/>
              <a:gd name="connsiteY772" fmla="*/ 2823637 h 6791323"/>
              <a:gd name="connsiteX773" fmla="*/ 5085051 w 7219949"/>
              <a:gd name="connsiteY773" fmla="*/ 2801133 h 6791323"/>
              <a:gd name="connsiteX774" fmla="*/ 5077157 w 7219949"/>
              <a:gd name="connsiteY774" fmla="*/ 2793847 h 6791323"/>
              <a:gd name="connsiteX775" fmla="*/ 5069861 w 7219949"/>
              <a:gd name="connsiteY775" fmla="*/ 2792467 h 6791323"/>
              <a:gd name="connsiteX776" fmla="*/ 5073831 w 7219949"/>
              <a:gd name="connsiteY776" fmla="*/ 2799540 h 6791323"/>
              <a:gd name="connsiteX777" fmla="*/ 5096914 w 7219949"/>
              <a:gd name="connsiteY777" fmla="*/ 2815491 h 6791323"/>
              <a:gd name="connsiteX778" fmla="*/ 5121152 w 7219949"/>
              <a:gd name="connsiteY778" fmla="*/ 2836401 h 6791323"/>
              <a:gd name="connsiteX779" fmla="*/ 5126272 w 7219949"/>
              <a:gd name="connsiteY779" fmla="*/ 2848430 h 6791323"/>
              <a:gd name="connsiteX780" fmla="*/ 5139247 w 7219949"/>
              <a:gd name="connsiteY780" fmla="*/ 2860889 h 6791323"/>
              <a:gd name="connsiteX781" fmla="*/ 5175257 w 7219949"/>
              <a:gd name="connsiteY781" fmla="*/ 2882445 h 6791323"/>
              <a:gd name="connsiteX782" fmla="*/ 5189337 w 7219949"/>
              <a:gd name="connsiteY782" fmla="*/ 2893007 h 6791323"/>
              <a:gd name="connsiteX783" fmla="*/ 5193305 w 7219949"/>
              <a:gd name="connsiteY783" fmla="*/ 2900078 h 6791323"/>
              <a:gd name="connsiteX784" fmla="*/ 5187719 w 7219949"/>
              <a:gd name="connsiteY784" fmla="*/ 2902710 h 6791323"/>
              <a:gd name="connsiteX785" fmla="*/ 5168604 w 7219949"/>
              <a:gd name="connsiteY785" fmla="*/ 2893829 h 6791323"/>
              <a:gd name="connsiteX786" fmla="*/ 5164680 w 7219949"/>
              <a:gd name="connsiteY786" fmla="*/ 2893613 h 6791323"/>
              <a:gd name="connsiteX787" fmla="*/ 5169757 w 7219949"/>
              <a:gd name="connsiteY787" fmla="*/ 2898786 h 6791323"/>
              <a:gd name="connsiteX788" fmla="*/ 5198473 w 7219949"/>
              <a:gd name="connsiteY788" fmla="*/ 2918962 h 6791323"/>
              <a:gd name="connsiteX789" fmla="*/ 5201290 w 7219949"/>
              <a:gd name="connsiteY789" fmla="*/ 2921075 h 6791323"/>
              <a:gd name="connsiteX790" fmla="*/ 5200181 w 7219949"/>
              <a:gd name="connsiteY790" fmla="*/ 2922972 h 6791323"/>
              <a:gd name="connsiteX791" fmla="*/ 5201335 w 7219949"/>
              <a:gd name="connsiteY791" fmla="*/ 2927931 h 6791323"/>
              <a:gd name="connsiteX792" fmla="*/ 5221047 w 7219949"/>
              <a:gd name="connsiteY792" fmla="*/ 2942718 h 6791323"/>
              <a:gd name="connsiteX793" fmla="*/ 5194039 w 7219949"/>
              <a:gd name="connsiteY793" fmla="*/ 2926551 h 6791323"/>
              <a:gd name="connsiteX794" fmla="*/ 5189560 w 7219949"/>
              <a:gd name="connsiteY794" fmla="*/ 2927285 h 6791323"/>
              <a:gd name="connsiteX795" fmla="*/ 5177785 w 7219949"/>
              <a:gd name="connsiteY795" fmla="*/ 2926638 h 6791323"/>
              <a:gd name="connsiteX796" fmla="*/ 5166520 w 7219949"/>
              <a:gd name="connsiteY796" fmla="*/ 2918187 h 6791323"/>
              <a:gd name="connsiteX797" fmla="*/ 5165412 w 7219949"/>
              <a:gd name="connsiteY797" fmla="*/ 2920086 h 6791323"/>
              <a:gd name="connsiteX798" fmla="*/ 5164857 w 7219949"/>
              <a:gd name="connsiteY798" fmla="*/ 2921035 h 6791323"/>
              <a:gd name="connsiteX799" fmla="*/ 5216146 w 7219949"/>
              <a:gd name="connsiteY799" fmla="*/ 2964968 h 6791323"/>
              <a:gd name="connsiteX800" fmla="*/ 5247169 w 7219949"/>
              <a:gd name="connsiteY800" fmla="*/ 2995061 h 6791323"/>
              <a:gd name="connsiteX801" fmla="*/ 5251692 w 7219949"/>
              <a:gd name="connsiteY801" fmla="*/ 3001183 h 6791323"/>
              <a:gd name="connsiteX802" fmla="*/ 5242136 w 7219949"/>
              <a:gd name="connsiteY802" fmla="*/ 2996742 h 6791323"/>
              <a:gd name="connsiteX803" fmla="*/ 5216791 w 7219949"/>
              <a:gd name="connsiteY803" fmla="*/ 2977729 h 6791323"/>
              <a:gd name="connsiteX804" fmla="*/ 5210602 w 7219949"/>
              <a:gd name="connsiteY804" fmla="*/ 2974454 h 6791323"/>
              <a:gd name="connsiteX805" fmla="*/ 5212311 w 7219949"/>
              <a:gd name="connsiteY805" fmla="*/ 2978463 h 6791323"/>
              <a:gd name="connsiteX806" fmla="*/ 5228099 w 7219949"/>
              <a:gd name="connsiteY806" fmla="*/ 2993035 h 6791323"/>
              <a:gd name="connsiteX807" fmla="*/ 5253444 w 7219949"/>
              <a:gd name="connsiteY807" fmla="*/ 3012048 h 6791323"/>
              <a:gd name="connsiteX808" fmla="*/ 5254043 w 7219949"/>
              <a:gd name="connsiteY808" fmla="*/ 3017955 h 6791323"/>
              <a:gd name="connsiteX809" fmla="*/ 5252936 w 7219949"/>
              <a:gd name="connsiteY809" fmla="*/ 3019852 h 6791323"/>
              <a:gd name="connsiteX810" fmla="*/ 5207367 w 7219949"/>
              <a:gd name="connsiteY810" fmla="*/ 2993856 h 6791323"/>
              <a:gd name="connsiteX811" fmla="*/ 5109910 w 7219949"/>
              <a:gd name="connsiteY811" fmla="*/ 2918020 h 6791323"/>
              <a:gd name="connsiteX812" fmla="*/ 5094720 w 7219949"/>
              <a:gd name="connsiteY812" fmla="*/ 2909355 h 6791323"/>
              <a:gd name="connsiteX813" fmla="*/ 5107692 w 7219949"/>
              <a:gd name="connsiteY813" fmla="*/ 2921814 h 6791323"/>
              <a:gd name="connsiteX814" fmla="*/ 5140377 w 7219949"/>
              <a:gd name="connsiteY814" fmla="*/ 2949062 h 6791323"/>
              <a:gd name="connsiteX815" fmla="*/ 5176988 w 7219949"/>
              <a:gd name="connsiteY815" fmla="*/ 2976524 h 6791323"/>
              <a:gd name="connsiteX816" fmla="*/ 5232757 w 7219949"/>
              <a:gd name="connsiteY816" fmla="*/ 3019723 h 6791323"/>
              <a:gd name="connsiteX817" fmla="*/ 5321300 w 7219949"/>
              <a:gd name="connsiteY817" fmla="*/ 3103882 h 6791323"/>
              <a:gd name="connsiteX818" fmla="*/ 5353430 w 7219949"/>
              <a:gd name="connsiteY818" fmla="*/ 3132076 h 6791323"/>
              <a:gd name="connsiteX819" fmla="*/ 5364140 w 7219949"/>
              <a:gd name="connsiteY819" fmla="*/ 3141476 h 6791323"/>
              <a:gd name="connsiteX820" fmla="*/ 5351766 w 7219949"/>
              <a:gd name="connsiteY820" fmla="*/ 3134922 h 6791323"/>
              <a:gd name="connsiteX821" fmla="*/ 5205328 w 7219949"/>
              <a:gd name="connsiteY821" fmla="*/ 3025071 h 6791323"/>
              <a:gd name="connsiteX822" fmla="*/ 5157542 w 7219949"/>
              <a:gd name="connsiteY822" fmla="*/ 3002871 h 6791323"/>
              <a:gd name="connsiteX823" fmla="*/ 5156432 w 7219949"/>
              <a:gd name="connsiteY823" fmla="*/ 3004768 h 6791323"/>
              <a:gd name="connsiteX824" fmla="*/ 5163262 w 7219949"/>
              <a:gd name="connsiteY824" fmla="*/ 3020807 h 6791323"/>
              <a:gd name="connsiteX825" fmla="*/ 5176833 w 7219949"/>
              <a:gd name="connsiteY825" fmla="*/ 3039174 h 6791323"/>
              <a:gd name="connsiteX826" fmla="*/ 5195525 w 7219949"/>
              <a:gd name="connsiteY826" fmla="*/ 3069569 h 6791323"/>
              <a:gd name="connsiteX827" fmla="*/ 5217080 w 7219949"/>
              <a:gd name="connsiteY827" fmla="*/ 3108932 h 6791323"/>
              <a:gd name="connsiteX828" fmla="*/ 5227790 w 7219949"/>
              <a:gd name="connsiteY828" fmla="*/ 3118331 h 6791323"/>
              <a:gd name="connsiteX829" fmla="*/ 5257659 w 7219949"/>
              <a:gd name="connsiteY829" fmla="*/ 3143466 h 6791323"/>
              <a:gd name="connsiteX830" fmla="*/ 5268370 w 7219949"/>
              <a:gd name="connsiteY830" fmla="*/ 3152865 h 6791323"/>
              <a:gd name="connsiteX831" fmla="*/ 5290900 w 7219949"/>
              <a:gd name="connsiteY831" fmla="*/ 3169765 h 6791323"/>
              <a:gd name="connsiteX832" fmla="*/ 5331989 w 7219949"/>
              <a:gd name="connsiteY832" fmla="*/ 3196495 h 6791323"/>
              <a:gd name="connsiteX833" fmla="*/ 5359596 w 7219949"/>
              <a:gd name="connsiteY833" fmla="*/ 3218567 h 6791323"/>
              <a:gd name="connsiteX834" fmla="*/ 5403590 w 7219949"/>
              <a:gd name="connsiteY834" fmla="*/ 3261121 h 6791323"/>
              <a:gd name="connsiteX835" fmla="*/ 5457606 w 7219949"/>
              <a:gd name="connsiteY835" fmla="*/ 3293455 h 6791323"/>
              <a:gd name="connsiteX836" fmla="*/ 5485723 w 7219949"/>
              <a:gd name="connsiteY836" fmla="*/ 3307724 h 6791323"/>
              <a:gd name="connsiteX837" fmla="*/ 5508852 w 7219949"/>
              <a:gd name="connsiteY837" fmla="*/ 3330531 h 6791323"/>
              <a:gd name="connsiteX838" fmla="*/ 5510559 w 7219949"/>
              <a:gd name="connsiteY838" fmla="*/ 3334542 h 6791323"/>
              <a:gd name="connsiteX839" fmla="*/ 5550029 w 7219949"/>
              <a:gd name="connsiteY839" fmla="*/ 3370972 h 6791323"/>
              <a:gd name="connsiteX840" fmla="*/ 5570297 w 7219949"/>
              <a:gd name="connsiteY840" fmla="*/ 3384810 h 6791323"/>
              <a:gd name="connsiteX841" fmla="*/ 5602339 w 7219949"/>
              <a:gd name="connsiteY841" fmla="*/ 3399295 h 6791323"/>
              <a:gd name="connsiteX842" fmla="*/ 5612450 w 7219949"/>
              <a:gd name="connsiteY842" fmla="*/ 3402787 h 6791323"/>
              <a:gd name="connsiteX843" fmla="*/ 5648506 w 7219949"/>
              <a:gd name="connsiteY843" fmla="*/ 3431199 h 6791323"/>
              <a:gd name="connsiteX844" fmla="*/ 5658107 w 7219949"/>
              <a:gd name="connsiteY844" fmla="*/ 3442494 h 6791323"/>
              <a:gd name="connsiteX845" fmla="*/ 5659815 w 7219949"/>
              <a:gd name="connsiteY845" fmla="*/ 3446504 h 6791323"/>
              <a:gd name="connsiteX846" fmla="*/ 5695317 w 7219949"/>
              <a:gd name="connsiteY846" fmla="*/ 3475864 h 6791323"/>
              <a:gd name="connsiteX847" fmla="*/ 5728513 w 7219949"/>
              <a:gd name="connsiteY847" fmla="*/ 3495306 h 6791323"/>
              <a:gd name="connsiteX848" fmla="*/ 5767939 w 7219949"/>
              <a:gd name="connsiteY848" fmla="*/ 3524883 h 6791323"/>
              <a:gd name="connsiteX849" fmla="*/ 5786542 w 7219949"/>
              <a:gd name="connsiteY849" fmla="*/ 3541568 h 6791323"/>
              <a:gd name="connsiteX850" fmla="*/ 5795997 w 7219949"/>
              <a:gd name="connsiteY850" fmla="*/ 3548660 h 6791323"/>
              <a:gd name="connsiteX851" fmla="*/ 5799257 w 7219949"/>
              <a:gd name="connsiteY851" fmla="*/ 3552318 h 6791323"/>
              <a:gd name="connsiteX852" fmla="*/ 5799301 w 7219949"/>
              <a:gd name="connsiteY852" fmla="*/ 3559174 h 6791323"/>
              <a:gd name="connsiteX853" fmla="*/ 5792007 w 7219949"/>
              <a:gd name="connsiteY853" fmla="*/ 3557794 h 6791323"/>
              <a:gd name="connsiteX854" fmla="*/ 5777927 w 7219949"/>
              <a:gd name="connsiteY854" fmla="*/ 3547231 h 6791323"/>
              <a:gd name="connsiteX855" fmla="*/ 5746350 w 7219949"/>
              <a:gd name="connsiteY855" fmla="*/ 3518088 h 6791323"/>
              <a:gd name="connsiteX856" fmla="*/ 5731160 w 7219949"/>
              <a:gd name="connsiteY856" fmla="*/ 3509421 h 6791323"/>
              <a:gd name="connsiteX857" fmla="*/ 5719386 w 7219949"/>
              <a:gd name="connsiteY857" fmla="*/ 3508775 h 6791323"/>
              <a:gd name="connsiteX858" fmla="*/ 5692931 w 7219949"/>
              <a:gd name="connsiteY858" fmla="*/ 3491660 h 6791323"/>
              <a:gd name="connsiteX859" fmla="*/ 5670956 w 7219949"/>
              <a:gd name="connsiteY859" fmla="*/ 3473812 h 6791323"/>
              <a:gd name="connsiteX860" fmla="*/ 5663661 w 7219949"/>
              <a:gd name="connsiteY860" fmla="*/ 3472432 h 6791323"/>
              <a:gd name="connsiteX861" fmla="*/ 5667631 w 7219949"/>
              <a:gd name="connsiteY861" fmla="*/ 3479503 h 6791323"/>
              <a:gd name="connsiteX862" fmla="*/ 5676633 w 7219949"/>
              <a:gd name="connsiteY862" fmla="*/ 3484891 h 6791323"/>
              <a:gd name="connsiteX863" fmla="*/ 5708764 w 7219949"/>
              <a:gd name="connsiteY863" fmla="*/ 3513088 h 6791323"/>
              <a:gd name="connsiteX864" fmla="*/ 5708253 w 7219949"/>
              <a:gd name="connsiteY864" fmla="*/ 3520892 h 6791323"/>
              <a:gd name="connsiteX865" fmla="*/ 5733600 w 7219949"/>
              <a:gd name="connsiteY865" fmla="*/ 3539904 h 6791323"/>
              <a:gd name="connsiteX866" fmla="*/ 5755573 w 7219949"/>
              <a:gd name="connsiteY866" fmla="*/ 3557753 h 6791323"/>
              <a:gd name="connsiteX867" fmla="*/ 5775841 w 7219949"/>
              <a:gd name="connsiteY867" fmla="*/ 3571593 h 6791323"/>
              <a:gd name="connsiteX868" fmla="*/ 5846800 w 7219949"/>
              <a:gd name="connsiteY868" fmla="*/ 3623456 h 6791323"/>
              <a:gd name="connsiteX869" fmla="*/ 5877777 w 7219949"/>
              <a:gd name="connsiteY869" fmla="*/ 3646694 h 6791323"/>
              <a:gd name="connsiteX870" fmla="*/ 5928423 w 7219949"/>
              <a:gd name="connsiteY870" fmla="*/ 3677864 h 6791323"/>
              <a:gd name="connsiteX871" fmla="*/ 5932392 w 7219949"/>
              <a:gd name="connsiteY871" fmla="*/ 3684935 h 6791323"/>
              <a:gd name="connsiteX872" fmla="*/ 5962816 w 7219949"/>
              <a:gd name="connsiteY872" fmla="*/ 3709120 h 6791323"/>
              <a:gd name="connsiteX873" fmla="*/ 5968331 w 7219949"/>
              <a:gd name="connsiteY873" fmla="*/ 3712041 h 6791323"/>
              <a:gd name="connsiteX874" fmla="*/ 5970061 w 7219949"/>
              <a:gd name="connsiteY874" fmla="*/ 3714396 h 6791323"/>
              <a:gd name="connsiteX875" fmla="*/ 6020840 w 7219949"/>
              <a:gd name="connsiteY875" fmla="*/ 3766688 h 6791323"/>
              <a:gd name="connsiteX876" fmla="*/ 6091315 w 7219949"/>
              <a:gd name="connsiteY876" fmla="*/ 3847039 h 6791323"/>
              <a:gd name="connsiteX877" fmla="*/ 6096922 w 7219949"/>
              <a:gd name="connsiteY877" fmla="*/ 3856116 h 6791323"/>
              <a:gd name="connsiteX878" fmla="*/ 6084222 w 7219949"/>
              <a:gd name="connsiteY878" fmla="*/ 3847949 h 6791323"/>
              <a:gd name="connsiteX879" fmla="*/ 5980667 w 7219949"/>
              <a:gd name="connsiteY879" fmla="*/ 3782546 h 6791323"/>
              <a:gd name="connsiteX880" fmla="*/ 5924345 w 7219949"/>
              <a:gd name="connsiteY880" fmla="*/ 3740297 h 6791323"/>
              <a:gd name="connsiteX881" fmla="*/ 5912525 w 7219949"/>
              <a:gd name="connsiteY881" fmla="*/ 3732796 h 6791323"/>
              <a:gd name="connsiteX882" fmla="*/ 5915940 w 7219949"/>
              <a:gd name="connsiteY882" fmla="*/ 3740815 h 6791323"/>
              <a:gd name="connsiteX883" fmla="*/ 5944701 w 7219949"/>
              <a:gd name="connsiteY883" fmla="*/ 3767846 h 6791323"/>
              <a:gd name="connsiteX884" fmla="*/ 5984725 w 7219949"/>
              <a:gd name="connsiteY884" fmla="*/ 3803329 h 6791323"/>
              <a:gd name="connsiteX885" fmla="*/ 5971798 w 7219949"/>
              <a:gd name="connsiteY885" fmla="*/ 3797724 h 6791323"/>
              <a:gd name="connsiteX886" fmla="*/ 5941419 w 7219949"/>
              <a:gd name="connsiteY886" fmla="*/ 3780393 h 6791323"/>
              <a:gd name="connsiteX887" fmla="*/ 5934124 w 7219949"/>
              <a:gd name="connsiteY887" fmla="*/ 3779014 h 6791323"/>
              <a:gd name="connsiteX888" fmla="*/ 5942019 w 7219949"/>
              <a:gd name="connsiteY888" fmla="*/ 3786300 h 6791323"/>
              <a:gd name="connsiteX889" fmla="*/ 5953283 w 7219949"/>
              <a:gd name="connsiteY889" fmla="*/ 3794750 h 6791323"/>
              <a:gd name="connsiteX890" fmla="*/ 5998895 w 7219949"/>
              <a:gd name="connsiteY890" fmla="*/ 3827602 h 6791323"/>
              <a:gd name="connsiteX891" fmla="*/ 6027057 w 7219949"/>
              <a:gd name="connsiteY891" fmla="*/ 3848727 h 6791323"/>
              <a:gd name="connsiteX892" fmla="*/ 6051294 w 7219949"/>
              <a:gd name="connsiteY892" fmla="*/ 3869637 h 6791323"/>
              <a:gd name="connsiteX893" fmla="*/ 6135224 w 7219949"/>
              <a:gd name="connsiteY893" fmla="*/ 3933962 h 6791323"/>
              <a:gd name="connsiteX894" fmla="*/ 6143118 w 7219949"/>
              <a:gd name="connsiteY894" fmla="*/ 3941248 h 6791323"/>
              <a:gd name="connsiteX895" fmla="*/ 6148196 w 7219949"/>
              <a:gd name="connsiteY895" fmla="*/ 3946422 h 6791323"/>
              <a:gd name="connsiteX896" fmla="*/ 6158748 w 7219949"/>
              <a:gd name="connsiteY896" fmla="*/ 3952738 h 6791323"/>
              <a:gd name="connsiteX897" fmla="*/ 6170136 w 7219949"/>
              <a:gd name="connsiteY897" fmla="*/ 3966251 h 6791323"/>
              <a:gd name="connsiteX898" fmla="*/ 6195174 w 7219949"/>
              <a:gd name="connsiteY898" fmla="*/ 3976755 h 6791323"/>
              <a:gd name="connsiteX899" fmla="*/ 6199917 w 7219949"/>
              <a:gd name="connsiteY899" fmla="*/ 3978154 h 6791323"/>
              <a:gd name="connsiteX900" fmla="*/ 6205877 w 7219949"/>
              <a:gd name="connsiteY900" fmla="*/ 3982016 h 6791323"/>
              <a:gd name="connsiteX901" fmla="*/ 6222524 w 7219949"/>
              <a:gd name="connsiteY901" fmla="*/ 3999449 h 6791323"/>
              <a:gd name="connsiteX902" fmla="*/ 6228157 w 7219949"/>
              <a:gd name="connsiteY902" fmla="*/ 4003675 h 6791323"/>
              <a:gd name="connsiteX903" fmla="*/ 6240586 w 7219949"/>
              <a:gd name="connsiteY903" fmla="*/ 4012998 h 6791323"/>
              <a:gd name="connsiteX904" fmla="*/ 6232264 w 7219949"/>
              <a:gd name="connsiteY904" fmla="*/ 4039775 h 6791323"/>
              <a:gd name="connsiteX905" fmla="*/ 6247101 w 7219949"/>
              <a:gd name="connsiteY905" fmla="*/ 4064982 h 6791323"/>
              <a:gd name="connsiteX906" fmla="*/ 6336124 w 7219949"/>
              <a:gd name="connsiteY906" fmla="*/ 4119601 h 6791323"/>
              <a:gd name="connsiteX907" fmla="*/ 6384342 w 7219949"/>
              <a:gd name="connsiteY907" fmla="*/ 4182620 h 6791323"/>
              <a:gd name="connsiteX908" fmla="*/ 6358378 w 7219949"/>
              <a:gd name="connsiteY908" fmla="*/ 4245639 h 6791323"/>
              <a:gd name="connsiteX909" fmla="*/ 6332414 w 7219949"/>
              <a:gd name="connsiteY909" fmla="*/ 4258243 h 6791323"/>
              <a:gd name="connsiteX910" fmla="*/ 6239685 w 7219949"/>
              <a:gd name="connsiteY910" fmla="*/ 4296054 h 6791323"/>
              <a:gd name="connsiteX911" fmla="*/ 6061642 w 7219949"/>
              <a:gd name="connsiteY911" fmla="*/ 4128002 h 6791323"/>
              <a:gd name="connsiteX912" fmla="*/ 6020840 w 7219949"/>
              <a:gd name="connsiteY912" fmla="*/ 4077587 h 6791323"/>
              <a:gd name="connsiteX913" fmla="*/ 5798288 w 7219949"/>
              <a:gd name="connsiteY913" fmla="*/ 3896929 h 6791323"/>
              <a:gd name="connsiteX914" fmla="*/ 5786159 w 7219949"/>
              <a:gd name="connsiteY914" fmla="*/ 3884415 h 6791323"/>
              <a:gd name="connsiteX915" fmla="*/ 5776155 w 7219949"/>
              <a:gd name="connsiteY915" fmla="*/ 3893232 h 6791323"/>
              <a:gd name="connsiteX916" fmla="*/ 5743556 w 7219949"/>
              <a:gd name="connsiteY916" fmla="*/ 3880664 h 6791323"/>
              <a:gd name="connsiteX917" fmla="*/ 5701894 w 7219949"/>
              <a:gd name="connsiteY917" fmla="*/ 3841647 h 6791323"/>
              <a:gd name="connsiteX918" fmla="*/ 5672176 w 7219949"/>
              <a:gd name="connsiteY918" fmla="*/ 3846514 h 6791323"/>
              <a:gd name="connsiteX919" fmla="*/ 5620246 w 7219949"/>
              <a:gd name="connsiteY919" fmla="*/ 3821306 h 6791323"/>
              <a:gd name="connsiteX920" fmla="*/ 5601699 w 7219949"/>
              <a:gd name="connsiteY920" fmla="*/ 3817105 h 6791323"/>
              <a:gd name="connsiteX921" fmla="*/ 5601701 w 7219949"/>
              <a:gd name="connsiteY921" fmla="*/ 3822079 h 6791323"/>
              <a:gd name="connsiteX922" fmla="*/ 5633563 w 7219949"/>
              <a:gd name="connsiteY922" fmla="*/ 3855295 h 6791323"/>
              <a:gd name="connsiteX923" fmla="*/ 5654461 w 7219949"/>
              <a:gd name="connsiteY923" fmla="*/ 3885319 h 6791323"/>
              <a:gd name="connsiteX924" fmla="*/ 5658179 w 7219949"/>
              <a:gd name="connsiteY924" fmla="*/ 3898424 h 6791323"/>
              <a:gd name="connsiteX925" fmla="*/ 5666613 w 7219949"/>
              <a:gd name="connsiteY925" fmla="*/ 3907431 h 6791323"/>
              <a:gd name="connsiteX926" fmla="*/ 5720396 w 7219949"/>
              <a:gd name="connsiteY926" fmla="*/ 3989359 h 6791323"/>
              <a:gd name="connsiteX927" fmla="*/ 5931822 w 7219949"/>
              <a:gd name="connsiteY927" fmla="*/ 4170016 h 6791323"/>
              <a:gd name="connsiteX928" fmla="*/ 5942949 w 7219949"/>
              <a:gd name="connsiteY928" fmla="*/ 4178417 h 6791323"/>
              <a:gd name="connsiteX929" fmla="*/ 5968912 w 7219949"/>
              <a:gd name="connsiteY929" fmla="*/ 4245640 h 6791323"/>
              <a:gd name="connsiteX930" fmla="*/ 5902147 w 7219949"/>
              <a:gd name="connsiteY930" fmla="*/ 4249842 h 6791323"/>
              <a:gd name="connsiteX931" fmla="*/ 5816835 w 7219949"/>
              <a:gd name="connsiteY931" fmla="*/ 4191022 h 6791323"/>
              <a:gd name="connsiteX932" fmla="*/ 5670785 w 7219949"/>
              <a:gd name="connsiteY932" fmla="*/ 4081720 h 6791323"/>
              <a:gd name="connsiteX933" fmla="*/ 5633513 w 7219949"/>
              <a:gd name="connsiteY933" fmla="*/ 4051679 h 6791323"/>
              <a:gd name="connsiteX934" fmla="*/ 5632591 w 7219949"/>
              <a:gd name="connsiteY934" fmla="*/ 4064493 h 6791323"/>
              <a:gd name="connsiteX935" fmla="*/ 5627136 w 7219949"/>
              <a:gd name="connsiteY935" fmla="*/ 4087834 h 6791323"/>
              <a:gd name="connsiteX936" fmla="*/ 5673069 w 7219949"/>
              <a:gd name="connsiteY936" fmla="*/ 4152202 h 6791323"/>
              <a:gd name="connsiteX937" fmla="*/ 5695077 w 7219949"/>
              <a:gd name="connsiteY937" fmla="*/ 4180327 h 6791323"/>
              <a:gd name="connsiteX938" fmla="*/ 5794556 w 7219949"/>
              <a:gd name="connsiteY938" fmla="*/ 4276301 h 6791323"/>
              <a:gd name="connsiteX939" fmla="*/ 5829227 w 7219949"/>
              <a:gd name="connsiteY939" fmla="*/ 4309281 h 6791323"/>
              <a:gd name="connsiteX940" fmla="*/ 5956729 w 7219949"/>
              <a:gd name="connsiteY940" fmla="*/ 4475058 h 6791323"/>
              <a:gd name="connsiteX941" fmla="*/ 5964150 w 7219949"/>
              <a:gd name="connsiteY941" fmla="*/ 4490207 h 6791323"/>
              <a:gd name="connsiteX942" fmla="*/ 6005102 w 7219949"/>
              <a:gd name="connsiteY942" fmla="*/ 4582192 h 6791323"/>
              <a:gd name="connsiteX943" fmla="*/ 6013742 w 7219949"/>
              <a:gd name="connsiteY943" fmla="*/ 4618728 h 6791323"/>
              <a:gd name="connsiteX944" fmla="*/ 5942362 w 7219949"/>
              <a:gd name="connsiteY944" fmla="*/ 4657800 h 6791323"/>
              <a:gd name="connsiteX945" fmla="*/ 5937562 w 7219949"/>
              <a:gd name="connsiteY945" fmla="*/ 4637503 h 6791323"/>
              <a:gd name="connsiteX946" fmla="*/ 5920542 w 7219949"/>
              <a:gd name="connsiteY946" fmla="*/ 4581760 h 6791323"/>
              <a:gd name="connsiteX947" fmla="*/ 5901858 w 7219949"/>
              <a:gd name="connsiteY947" fmla="*/ 4535223 h 6791323"/>
              <a:gd name="connsiteX948" fmla="*/ 5830850 w 7219949"/>
              <a:gd name="connsiteY948" fmla="*/ 4478468 h 6791323"/>
              <a:gd name="connsiteX949" fmla="*/ 5822540 w 7219949"/>
              <a:gd name="connsiteY949" fmla="*/ 4524497 h 6791323"/>
              <a:gd name="connsiteX950" fmla="*/ 5838604 w 7219949"/>
              <a:gd name="connsiteY950" fmla="*/ 4576179 h 6791323"/>
              <a:gd name="connsiteX951" fmla="*/ 5894654 w 7219949"/>
              <a:gd name="connsiteY951" fmla="*/ 4715791 h 6791323"/>
              <a:gd name="connsiteX952" fmla="*/ 5955102 w 7219949"/>
              <a:gd name="connsiteY952" fmla="*/ 4727894 h 6791323"/>
              <a:gd name="connsiteX953" fmla="*/ 5989146 w 7219949"/>
              <a:gd name="connsiteY953" fmla="*/ 4839380 h 6791323"/>
              <a:gd name="connsiteX954" fmla="*/ 5983902 w 7219949"/>
              <a:gd name="connsiteY954" fmla="*/ 4849672 h 6791323"/>
              <a:gd name="connsiteX955" fmla="*/ 6015178 w 7219949"/>
              <a:gd name="connsiteY955" fmla="*/ 4835827 h 6791323"/>
              <a:gd name="connsiteX956" fmla="*/ 6050296 w 7219949"/>
              <a:gd name="connsiteY956" fmla="*/ 4838217 h 6791323"/>
              <a:gd name="connsiteX957" fmla="*/ 6055611 w 7219949"/>
              <a:gd name="connsiteY957" fmla="*/ 4893165 h 6791323"/>
              <a:gd name="connsiteX958" fmla="*/ 6038735 w 7219949"/>
              <a:gd name="connsiteY958" fmla="*/ 4967899 h 6791323"/>
              <a:gd name="connsiteX959" fmla="*/ 6060557 w 7219949"/>
              <a:gd name="connsiteY959" fmla="*/ 5043940 h 6791323"/>
              <a:gd name="connsiteX960" fmla="*/ 6235843 w 7219949"/>
              <a:gd name="connsiteY960" fmla="*/ 5216963 h 6791323"/>
              <a:gd name="connsiteX961" fmla="*/ 6308069 w 7219949"/>
              <a:gd name="connsiteY961" fmla="*/ 5295104 h 6791323"/>
              <a:gd name="connsiteX962" fmla="*/ 6321766 w 7219949"/>
              <a:gd name="connsiteY962" fmla="*/ 5369257 h 6791323"/>
              <a:gd name="connsiteX963" fmla="*/ 6288602 w 7219949"/>
              <a:gd name="connsiteY963" fmla="*/ 5377151 h 6791323"/>
              <a:gd name="connsiteX964" fmla="*/ 6280447 w 7219949"/>
              <a:gd name="connsiteY964" fmla="*/ 5371730 h 6791323"/>
              <a:gd name="connsiteX965" fmla="*/ 6265258 w 7219949"/>
              <a:gd name="connsiteY965" fmla="*/ 5359081 h 6791323"/>
              <a:gd name="connsiteX966" fmla="*/ 6206596 w 7219949"/>
              <a:gd name="connsiteY966" fmla="*/ 5307410 h 6791323"/>
              <a:gd name="connsiteX967" fmla="*/ 6195315 w 7219949"/>
              <a:gd name="connsiteY967" fmla="*/ 5298914 h 6791323"/>
              <a:gd name="connsiteX968" fmla="*/ 6185467 w 7219949"/>
              <a:gd name="connsiteY968" fmla="*/ 5294561 h 6791323"/>
              <a:gd name="connsiteX969" fmla="*/ 6186881 w 7219949"/>
              <a:gd name="connsiteY969" fmla="*/ 5297109 h 6791323"/>
              <a:gd name="connsiteX970" fmla="*/ 6136704 w 7219949"/>
              <a:gd name="connsiteY970" fmla="*/ 5264462 h 6791323"/>
              <a:gd name="connsiteX971" fmla="*/ 6107651 w 7219949"/>
              <a:gd name="connsiteY971" fmla="*/ 5242155 h 6791323"/>
              <a:gd name="connsiteX972" fmla="*/ 6088928 w 7219949"/>
              <a:gd name="connsiteY972" fmla="*/ 5222495 h 6791323"/>
              <a:gd name="connsiteX973" fmla="*/ 6066568 w 7219949"/>
              <a:gd name="connsiteY973" fmla="*/ 5201412 h 6791323"/>
              <a:gd name="connsiteX974" fmla="*/ 6038954 w 7219949"/>
              <a:gd name="connsiteY974" fmla="*/ 5163615 h 6791323"/>
              <a:gd name="connsiteX975" fmla="*/ 6011992 w 7219949"/>
              <a:gd name="connsiteY975" fmla="*/ 5153847 h 6791323"/>
              <a:gd name="connsiteX976" fmla="*/ 5976655 w 7219949"/>
              <a:gd name="connsiteY976" fmla="*/ 5125041 h 6791323"/>
              <a:gd name="connsiteX977" fmla="*/ 5967008 w 7219949"/>
              <a:gd name="connsiteY977" fmla="*/ 5126630 h 6791323"/>
              <a:gd name="connsiteX978" fmla="*/ 5968441 w 7219949"/>
              <a:gd name="connsiteY978" fmla="*/ 5130775 h 6791323"/>
              <a:gd name="connsiteX979" fmla="*/ 5926597 w 7219949"/>
              <a:gd name="connsiteY979" fmla="*/ 5098239 h 6791323"/>
              <a:gd name="connsiteX980" fmla="*/ 5943791 w 7219949"/>
              <a:gd name="connsiteY980" fmla="*/ 5117987 h 6791323"/>
              <a:gd name="connsiteX981" fmla="*/ 5879288 w 7219949"/>
              <a:gd name="connsiteY981" fmla="*/ 5072864 h 6791323"/>
              <a:gd name="connsiteX982" fmla="*/ 5861378 w 7219949"/>
              <a:gd name="connsiteY982" fmla="*/ 5078301 h 6791323"/>
              <a:gd name="connsiteX983" fmla="*/ 5860591 w 7219949"/>
              <a:gd name="connsiteY983" fmla="*/ 5090523 h 6791323"/>
              <a:gd name="connsiteX984" fmla="*/ 5845132 w 7219949"/>
              <a:gd name="connsiteY984" fmla="*/ 5079798 h 6791323"/>
              <a:gd name="connsiteX985" fmla="*/ 5831799 w 7219949"/>
              <a:gd name="connsiteY985" fmla="*/ 5068055 h 6791323"/>
              <a:gd name="connsiteX986" fmla="*/ 5811700 w 7219949"/>
              <a:gd name="connsiteY986" fmla="*/ 5047469 h 6791323"/>
              <a:gd name="connsiteX987" fmla="*/ 5796520 w 7219949"/>
              <a:gd name="connsiteY987" fmla="*/ 5038421 h 6791323"/>
              <a:gd name="connsiteX988" fmla="*/ 5802054 w 7219949"/>
              <a:gd name="connsiteY988" fmla="*/ 5049059 h 6791323"/>
              <a:gd name="connsiteX989" fmla="*/ 5830152 w 7219949"/>
              <a:gd name="connsiteY989" fmla="*/ 5076691 h 6791323"/>
              <a:gd name="connsiteX990" fmla="*/ 5878148 w 7219949"/>
              <a:gd name="connsiteY990" fmla="*/ 5118968 h 6791323"/>
              <a:gd name="connsiteX991" fmla="*/ 5854967 w 7219949"/>
              <a:gd name="connsiteY991" fmla="*/ 5102873 h 6791323"/>
              <a:gd name="connsiteX992" fmla="*/ 5848401 w 7219949"/>
              <a:gd name="connsiteY992" fmla="*/ 5099973 h 6791323"/>
              <a:gd name="connsiteX993" fmla="*/ 5855168 w 7219949"/>
              <a:gd name="connsiteY993" fmla="*/ 5108815 h 6791323"/>
              <a:gd name="connsiteX994" fmla="*/ 5888397 w 7219949"/>
              <a:gd name="connsiteY994" fmla="*/ 5135202 h 6791323"/>
              <a:gd name="connsiteX995" fmla="*/ 5904893 w 7219949"/>
              <a:gd name="connsiteY995" fmla="*/ 5149733 h 6791323"/>
              <a:gd name="connsiteX996" fmla="*/ 5905833 w 7219949"/>
              <a:gd name="connsiteY996" fmla="*/ 5158694 h 6791323"/>
              <a:gd name="connsiteX997" fmla="*/ 5876083 w 7219949"/>
              <a:gd name="connsiteY997" fmla="*/ 5134443 h 6791323"/>
              <a:gd name="connsiteX998" fmla="*/ 5868085 w 7219949"/>
              <a:gd name="connsiteY998" fmla="*/ 5127398 h 6791323"/>
              <a:gd name="connsiteX999" fmla="*/ 5855155 w 7219949"/>
              <a:gd name="connsiteY999" fmla="*/ 5127536 h 6791323"/>
              <a:gd name="connsiteX1000" fmla="*/ 5853923 w 7219949"/>
              <a:gd name="connsiteY1000" fmla="*/ 5129334 h 6791323"/>
              <a:gd name="connsiteX1001" fmla="*/ 5861305 w 7219949"/>
              <a:gd name="connsiteY1001" fmla="*/ 5137277 h 6791323"/>
              <a:gd name="connsiteX1002" fmla="*/ 5887969 w 7219949"/>
              <a:gd name="connsiteY1002" fmla="*/ 5160764 h 6791323"/>
              <a:gd name="connsiteX1003" fmla="*/ 5889404 w 7219949"/>
              <a:gd name="connsiteY1003" fmla="*/ 5164910 h 6791323"/>
              <a:gd name="connsiteX1004" fmla="*/ 5886120 w 7219949"/>
              <a:gd name="connsiteY1004" fmla="*/ 5163459 h 6791323"/>
              <a:gd name="connsiteX1005" fmla="*/ 5859456 w 7219949"/>
              <a:gd name="connsiteY1005" fmla="*/ 5139972 h 6791323"/>
              <a:gd name="connsiteX1006" fmla="*/ 5832792 w 7219949"/>
              <a:gd name="connsiteY1006" fmla="*/ 5116485 h 6791323"/>
              <a:gd name="connsiteX1007" fmla="*/ 5819459 w 7219949"/>
              <a:gd name="connsiteY1007" fmla="*/ 5104740 h 6791323"/>
              <a:gd name="connsiteX1008" fmla="*/ 5795046 w 7219949"/>
              <a:gd name="connsiteY1008" fmla="*/ 5090442 h 6791323"/>
              <a:gd name="connsiteX1009" fmla="*/ 5760585 w 7219949"/>
              <a:gd name="connsiteY1009" fmla="*/ 5065850 h 6791323"/>
              <a:gd name="connsiteX1010" fmla="*/ 5750737 w 7219949"/>
              <a:gd name="connsiteY1010" fmla="*/ 5061500 h 6791323"/>
              <a:gd name="connsiteX1011" fmla="*/ 5757503 w 7219949"/>
              <a:gd name="connsiteY1011" fmla="*/ 5070341 h 6791323"/>
              <a:gd name="connsiteX1012" fmla="*/ 5758320 w 7219949"/>
              <a:gd name="connsiteY1012" fmla="*/ 5075383 h 6791323"/>
              <a:gd name="connsiteX1013" fmla="*/ 5758521 w 7219949"/>
              <a:gd name="connsiteY1013" fmla="*/ 5081325 h 6791323"/>
              <a:gd name="connsiteX1014" fmla="*/ 5756673 w 7219949"/>
              <a:gd name="connsiteY1014" fmla="*/ 5084021 h 6791323"/>
              <a:gd name="connsiteX1015" fmla="*/ 5754006 w 7219949"/>
              <a:gd name="connsiteY1015" fmla="*/ 5081671 h 6791323"/>
              <a:gd name="connsiteX1016" fmla="*/ 5749691 w 7219949"/>
              <a:gd name="connsiteY1016" fmla="*/ 5087958 h 6791323"/>
              <a:gd name="connsiteX1017" fmla="*/ 5766709 w 7219949"/>
              <a:gd name="connsiteY1017" fmla="*/ 5113036 h 6791323"/>
              <a:gd name="connsiteX1018" fmla="*/ 5738195 w 7219949"/>
              <a:gd name="connsiteY1018" fmla="*/ 5092242 h 6791323"/>
              <a:gd name="connsiteX1019" fmla="*/ 5740246 w 7219949"/>
              <a:gd name="connsiteY1019" fmla="*/ 5095490 h 6791323"/>
              <a:gd name="connsiteX1020" fmla="*/ 5846903 w 7219949"/>
              <a:gd name="connsiteY1020" fmla="*/ 5189439 h 6791323"/>
              <a:gd name="connsiteX1021" fmla="*/ 5848952 w 7219949"/>
              <a:gd name="connsiteY1021" fmla="*/ 5192686 h 6791323"/>
              <a:gd name="connsiteX1022" fmla="*/ 5835005 w 7219949"/>
              <a:gd name="connsiteY1022" fmla="*/ 5181840 h 6791323"/>
              <a:gd name="connsiteX1023" fmla="*/ 5810591 w 7219949"/>
              <a:gd name="connsiteY1023" fmla="*/ 5167541 h 6791323"/>
              <a:gd name="connsiteX1024" fmla="*/ 5798076 w 7219949"/>
              <a:gd name="connsiteY1024" fmla="*/ 5160841 h 6791323"/>
              <a:gd name="connsiteX1025" fmla="*/ 5767514 w 7219949"/>
              <a:gd name="connsiteY1025" fmla="*/ 5136802 h 6791323"/>
              <a:gd name="connsiteX1026" fmla="*/ 5760948 w 7219949"/>
              <a:gd name="connsiteY1026" fmla="*/ 5133901 h 6791323"/>
              <a:gd name="connsiteX1027" fmla="*/ 5765664 w 7219949"/>
              <a:gd name="connsiteY1027" fmla="*/ 5139495 h 6791323"/>
              <a:gd name="connsiteX1028" fmla="*/ 5829658 w 7219949"/>
              <a:gd name="connsiteY1028" fmla="*/ 5195864 h 6791323"/>
              <a:gd name="connsiteX1029" fmla="*/ 5837042 w 7219949"/>
              <a:gd name="connsiteY1029" fmla="*/ 5203809 h 6791323"/>
              <a:gd name="connsiteX1030" fmla="*/ 5839909 w 7219949"/>
              <a:gd name="connsiteY1030" fmla="*/ 5212099 h 6791323"/>
              <a:gd name="connsiteX1031" fmla="*/ 5825344 w 7219949"/>
              <a:gd name="connsiteY1031" fmla="*/ 5202151 h 6791323"/>
              <a:gd name="connsiteX1032" fmla="*/ 5794781 w 7219949"/>
              <a:gd name="connsiteY1032" fmla="*/ 5178113 h 6791323"/>
              <a:gd name="connsiteX1033" fmla="*/ 5762986 w 7219949"/>
              <a:gd name="connsiteY1033" fmla="*/ 5155870 h 6791323"/>
              <a:gd name="connsiteX1034" fmla="*/ 5730989 w 7219949"/>
              <a:gd name="connsiteY1034" fmla="*/ 5127684 h 6791323"/>
              <a:gd name="connsiteX1035" fmla="*/ 5707606 w 7219949"/>
              <a:gd name="connsiteY1035" fmla="*/ 5105648 h 6791323"/>
              <a:gd name="connsiteX1036" fmla="*/ 5695092 w 7219949"/>
              <a:gd name="connsiteY1036" fmla="*/ 5098947 h 6791323"/>
              <a:gd name="connsiteX1037" fmla="*/ 5695910 w 7219949"/>
              <a:gd name="connsiteY1037" fmla="*/ 5103992 h 6791323"/>
              <a:gd name="connsiteX1038" fmla="*/ 5709242 w 7219949"/>
              <a:gd name="connsiteY1038" fmla="*/ 5115735 h 6791323"/>
              <a:gd name="connsiteX1039" fmla="*/ 5744522 w 7219949"/>
              <a:gd name="connsiteY1039" fmla="*/ 5145369 h 6791323"/>
              <a:gd name="connsiteX1040" fmla="*/ 5778569 w 7219949"/>
              <a:gd name="connsiteY1040" fmla="*/ 5176802 h 6791323"/>
              <a:gd name="connsiteX1041" fmla="*/ 5788617 w 7219949"/>
              <a:gd name="connsiteY1041" fmla="*/ 5187095 h 6791323"/>
              <a:gd name="connsiteX1042" fmla="*/ 5718059 w 7219949"/>
              <a:gd name="connsiteY1042" fmla="*/ 5127825 h 6791323"/>
              <a:gd name="connsiteX1043" fmla="*/ 5707394 w 7219949"/>
              <a:gd name="connsiteY1043" fmla="*/ 5118428 h 6791323"/>
              <a:gd name="connsiteX1044" fmla="*/ 5692828 w 7219949"/>
              <a:gd name="connsiteY1044" fmla="*/ 5108481 h 6791323"/>
              <a:gd name="connsiteX1045" fmla="*/ 5688312 w 7219949"/>
              <a:gd name="connsiteY1045" fmla="*/ 5108827 h 6791323"/>
              <a:gd name="connsiteX1046" fmla="*/ 5692412 w 7219949"/>
              <a:gd name="connsiteY1046" fmla="*/ 5115322 h 6791323"/>
              <a:gd name="connsiteX1047" fmla="*/ 5732408 w 7219949"/>
              <a:gd name="connsiteY1047" fmla="*/ 5150553 h 6791323"/>
              <a:gd name="connsiteX1048" fmla="*/ 5687281 w 7219949"/>
              <a:gd name="connsiteY1048" fmla="*/ 5116564 h 6791323"/>
              <a:gd name="connsiteX1049" fmla="*/ 5678049 w 7219949"/>
              <a:gd name="connsiteY1049" fmla="*/ 5111316 h 6791323"/>
              <a:gd name="connsiteX1050" fmla="*/ 5688098 w 7219949"/>
              <a:gd name="connsiteY1050" fmla="*/ 5121609 h 6791323"/>
              <a:gd name="connsiteX1051" fmla="*/ 5754758 w 7219949"/>
              <a:gd name="connsiteY1051" fmla="*/ 5180326 h 6791323"/>
              <a:gd name="connsiteX1052" fmla="*/ 5764192 w 7219949"/>
              <a:gd name="connsiteY1052" fmla="*/ 5191518 h 6791323"/>
              <a:gd name="connsiteX1053" fmla="*/ 5745528 w 7219949"/>
              <a:gd name="connsiteY1053" fmla="*/ 5175076 h 6791323"/>
              <a:gd name="connsiteX1054" fmla="*/ 5719681 w 7219949"/>
              <a:gd name="connsiteY1054" fmla="*/ 5156632 h 6791323"/>
              <a:gd name="connsiteX1055" fmla="*/ 5695682 w 7219949"/>
              <a:gd name="connsiteY1055" fmla="*/ 5135494 h 6791323"/>
              <a:gd name="connsiteX1056" fmla="*/ 5685835 w 7219949"/>
              <a:gd name="connsiteY1056" fmla="*/ 5131143 h 6791323"/>
              <a:gd name="connsiteX1057" fmla="*/ 5691984 w 7219949"/>
              <a:gd name="connsiteY1057" fmla="*/ 5140884 h 6791323"/>
              <a:gd name="connsiteX1058" fmla="*/ 5747979 w 7219949"/>
              <a:gd name="connsiteY1058" fmla="*/ 5190206 h 6791323"/>
              <a:gd name="connsiteX1059" fmla="*/ 5771361 w 7219949"/>
              <a:gd name="connsiteY1059" fmla="*/ 5212243 h 6791323"/>
              <a:gd name="connsiteX1060" fmla="*/ 5742031 w 7219949"/>
              <a:gd name="connsiteY1060" fmla="*/ 5186408 h 6791323"/>
              <a:gd name="connsiteX1061" fmla="*/ 5720899 w 7219949"/>
              <a:gd name="connsiteY1061" fmla="*/ 5173558 h 6791323"/>
              <a:gd name="connsiteX1062" fmla="*/ 5719051 w 7219949"/>
              <a:gd name="connsiteY1062" fmla="*/ 5176252 h 6791323"/>
              <a:gd name="connsiteX1063" fmla="*/ 5728483 w 7219949"/>
              <a:gd name="connsiteY1063" fmla="*/ 5187444 h 6791323"/>
              <a:gd name="connsiteX1064" fmla="*/ 5761915 w 7219949"/>
              <a:gd name="connsiteY1064" fmla="*/ 5219775 h 6791323"/>
              <a:gd name="connsiteX1065" fmla="*/ 5806628 w 7219949"/>
              <a:gd name="connsiteY1065" fmla="*/ 5260601 h 6791323"/>
              <a:gd name="connsiteX1066" fmla="*/ 5881288 w 7219949"/>
              <a:gd name="connsiteY1066" fmla="*/ 5326364 h 6791323"/>
              <a:gd name="connsiteX1067" fmla="*/ 5894003 w 7219949"/>
              <a:gd name="connsiteY1067" fmla="*/ 5339006 h 6791323"/>
              <a:gd name="connsiteX1068" fmla="*/ 5883539 w 7219949"/>
              <a:gd name="connsiteY1068" fmla="*/ 5335552 h 6791323"/>
              <a:gd name="connsiteX1069" fmla="*/ 5859742 w 7219949"/>
              <a:gd name="connsiteY1069" fmla="*/ 5320355 h 6791323"/>
              <a:gd name="connsiteX1070" fmla="*/ 5837178 w 7219949"/>
              <a:gd name="connsiteY1070" fmla="*/ 5303362 h 6791323"/>
              <a:gd name="connsiteX1071" fmla="*/ 5795131 w 7219949"/>
              <a:gd name="connsiteY1071" fmla="*/ 5264885 h 6791323"/>
              <a:gd name="connsiteX1072" fmla="*/ 5771750 w 7219949"/>
              <a:gd name="connsiteY1072" fmla="*/ 5242847 h 6791323"/>
              <a:gd name="connsiteX1073" fmla="*/ 5761286 w 7219949"/>
              <a:gd name="connsiteY1073" fmla="*/ 5239394 h 6791323"/>
              <a:gd name="connsiteX1074" fmla="*/ 5771335 w 7219949"/>
              <a:gd name="connsiteY1074" fmla="*/ 5249687 h 6791323"/>
              <a:gd name="connsiteX1075" fmla="*/ 5866093 w 7219949"/>
              <a:gd name="connsiteY1075" fmla="*/ 5336038 h 6791323"/>
              <a:gd name="connsiteX1076" fmla="*/ 5956753 w 7219949"/>
              <a:gd name="connsiteY1076" fmla="*/ 5415895 h 6791323"/>
              <a:gd name="connsiteX1077" fmla="*/ 5965367 w 7219949"/>
              <a:gd name="connsiteY1077" fmla="*/ 5422042 h 6791323"/>
              <a:gd name="connsiteX1078" fmla="*/ 5961267 w 7219949"/>
              <a:gd name="connsiteY1078" fmla="*/ 5415549 h 6791323"/>
              <a:gd name="connsiteX1079" fmla="*/ 5949784 w 7219949"/>
              <a:gd name="connsiteY1079" fmla="*/ 5401111 h 6791323"/>
              <a:gd name="connsiteX1080" fmla="*/ 5951017 w 7219949"/>
              <a:gd name="connsiteY1080" fmla="*/ 5399314 h 6791323"/>
              <a:gd name="connsiteX1081" fmla="*/ 5968248 w 7219949"/>
              <a:gd name="connsiteY1081" fmla="*/ 5411610 h 6791323"/>
              <a:gd name="connsiteX1082" fmla="*/ 5983832 w 7219949"/>
              <a:gd name="connsiteY1082" fmla="*/ 5432542 h 6791323"/>
              <a:gd name="connsiteX1083" fmla="*/ 6003314 w 7219949"/>
              <a:gd name="connsiteY1083" fmla="*/ 5454026 h 6791323"/>
              <a:gd name="connsiteX1084" fmla="*/ 6032443 w 7219949"/>
              <a:gd name="connsiteY1084" fmla="*/ 5473920 h 6791323"/>
              <a:gd name="connsiteX1085" fmla="*/ 6074704 w 7219949"/>
              <a:gd name="connsiteY1085" fmla="*/ 5499617 h 6791323"/>
              <a:gd name="connsiteX1086" fmla="*/ 6082087 w 7219949"/>
              <a:gd name="connsiteY1086" fmla="*/ 5507561 h 6791323"/>
              <a:gd name="connsiteX1087" fmla="*/ 6077570 w 7219949"/>
              <a:gd name="connsiteY1087" fmla="*/ 5507908 h 6791323"/>
              <a:gd name="connsiteX1088" fmla="*/ 6068340 w 7219949"/>
              <a:gd name="connsiteY1088" fmla="*/ 5502657 h 6791323"/>
              <a:gd name="connsiteX1089" fmla="*/ 6078590 w 7219949"/>
              <a:gd name="connsiteY1089" fmla="*/ 5518892 h 6791323"/>
              <a:gd name="connsiteX1090" fmla="*/ 6095205 w 7219949"/>
              <a:gd name="connsiteY1090" fmla="*/ 5532085 h 6791323"/>
              <a:gd name="connsiteX1091" fmla="*/ 6181561 w 7219949"/>
              <a:gd name="connsiteY1091" fmla="*/ 5599508 h 6791323"/>
              <a:gd name="connsiteX1092" fmla="*/ 6247606 w 7219949"/>
              <a:gd name="connsiteY1092" fmla="*/ 5659123 h 6791323"/>
              <a:gd name="connsiteX1093" fmla="*/ 6251706 w 7219949"/>
              <a:gd name="connsiteY1093" fmla="*/ 5665616 h 6791323"/>
              <a:gd name="connsiteX1094" fmla="*/ 6269554 w 7219949"/>
              <a:gd name="connsiteY1094" fmla="*/ 5677015 h 6791323"/>
              <a:gd name="connsiteX1095" fmla="*/ 6303199 w 7219949"/>
              <a:gd name="connsiteY1095" fmla="*/ 5696565 h 6791323"/>
              <a:gd name="connsiteX1096" fmla="*/ 6336014 w 7219949"/>
              <a:gd name="connsiteY1096" fmla="*/ 5729791 h 6791323"/>
              <a:gd name="connsiteX1097" fmla="*/ 6342780 w 7219949"/>
              <a:gd name="connsiteY1097" fmla="*/ 5738633 h 6791323"/>
              <a:gd name="connsiteX1098" fmla="*/ 6361825 w 7219949"/>
              <a:gd name="connsiteY1098" fmla="*/ 5758293 h 6791323"/>
              <a:gd name="connsiteX1099" fmla="*/ 6351655 w 7219949"/>
              <a:gd name="connsiteY1099" fmla="*/ 5754938 h 6791323"/>
              <a:gd name="connsiteX1100" fmla="*/ 6363139 w 7219949"/>
              <a:gd name="connsiteY1100" fmla="*/ 5769376 h 6791323"/>
              <a:gd name="connsiteX1101" fmla="*/ 6385703 w 7219949"/>
              <a:gd name="connsiteY1101" fmla="*/ 5786369 h 6791323"/>
              <a:gd name="connsiteX1102" fmla="*/ 6399036 w 7219949"/>
              <a:gd name="connsiteY1102" fmla="*/ 5798113 h 6791323"/>
              <a:gd name="connsiteX1103" fmla="*/ 6423997 w 7219949"/>
              <a:gd name="connsiteY1103" fmla="*/ 5823336 h 6791323"/>
              <a:gd name="connsiteX1104" fmla="*/ 6424013 w 7219949"/>
              <a:gd name="connsiteY1104" fmla="*/ 5823664 h 6791323"/>
              <a:gd name="connsiteX1105" fmla="*/ 6419785 w 7219949"/>
              <a:gd name="connsiteY1105" fmla="*/ 5833946 h 6791323"/>
              <a:gd name="connsiteX1106" fmla="*/ 6411738 w 7219949"/>
              <a:gd name="connsiteY1106" fmla="*/ 5829477 h 6791323"/>
              <a:gd name="connsiteX1107" fmla="*/ 6414606 w 7219949"/>
              <a:gd name="connsiteY1107" fmla="*/ 5837768 h 6791323"/>
              <a:gd name="connsiteX1108" fmla="*/ 6416470 w 7219949"/>
              <a:gd name="connsiteY1108" fmla="*/ 5840323 h 6791323"/>
              <a:gd name="connsiteX1109" fmla="*/ 6414349 w 7219949"/>
              <a:gd name="connsiteY1109" fmla="*/ 5841030 h 6791323"/>
              <a:gd name="connsiteX1110" fmla="*/ 6412756 w 7219949"/>
              <a:gd name="connsiteY1110" fmla="*/ 5840462 h 6791323"/>
              <a:gd name="connsiteX1111" fmla="*/ 6405602 w 7219949"/>
              <a:gd name="connsiteY1111" fmla="*/ 5836862 h 6791323"/>
              <a:gd name="connsiteX1112" fmla="*/ 6410263 w 7219949"/>
              <a:gd name="connsiteY1112" fmla="*/ 5842393 h 6791323"/>
              <a:gd name="connsiteX1113" fmla="*/ 6401428 w 7219949"/>
              <a:gd name="connsiteY1113" fmla="*/ 5845340 h 6791323"/>
              <a:gd name="connsiteX1114" fmla="*/ 6375562 w 7219949"/>
              <a:gd name="connsiteY1114" fmla="*/ 5840208 h 6791323"/>
              <a:gd name="connsiteX1115" fmla="*/ 6309353 w 7219949"/>
              <a:gd name="connsiteY1115" fmla="*/ 5803749 h 6791323"/>
              <a:gd name="connsiteX1116" fmla="*/ 6239747 w 7219949"/>
              <a:gd name="connsiteY1116" fmla="*/ 5720462 h 6791323"/>
              <a:gd name="connsiteX1117" fmla="*/ 6214418 w 7219949"/>
              <a:gd name="connsiteY1117" fmla="*/ 5710748 h 6791323"/>
              <a:gd name="connsiteX1118" fmla="*/ 6151089 w 7219949"/>
              <a:gd name="connsiteY1118" fmla="*/ 5686468 h 6791323"/>
              <a:gd name="connsiteX1119" fmla="*/ 6110915 w 7219949"/>
              <a:gd name="connsiteY1119" fmla="*/ 5646455 h 6791323"/>
              <a:gd name="connsiteX1120" fmla="*/ 5926878 w 7219949"/>
              <a:gd name="connsiteY1120" fmla="*/ 5550049 h 6791323"/>
              <a:gd name="connsiteX1121" fmla="*/ 5670873 w 7219949"/>
              <a:gd name="connsiteY1121" fmla="*/ 5392829 h 6791323"/>
              <a:gd name="connsiteX1122" fmla="*/ 5543001 w 7219949"/>
              <a:gd name="connsiteY1122" fmla="*/ 5322880 h 6791323"/>
              <a:gd name="connsiteX1123" fmla="*/ 5517927 w 7219949"/>
              <a:gd name="connsiteY1123" fmla="*/ 5330492 h 6791323"/>
              <a:gd name="connsiteX1124" fmla="*/ 5436506 w 7219949"/>
              <a:gd name="connsiteY1124" fmla="*/ 5359561 h 6791323"/>
              <a:gd name="connsiteX1125" fmla="*/ 5366272 w 7219949"/>
              <a:gd name="connsiteY1125" fmla="*/ 5354779 h 6791323"/>
              <a:gd name="connsiteX1126" fmla="*/ 5324953 w 7219949"/>
              <a:gd name="connsiteY1126" fmla="*/ 5358621 h 6791323"/>
              <a:gd name="connsiteX1127" fmla="*/ 5145457 w 7219949"/>
              <a:gd name="connsiteY1127" fmla="*/ 5265188 h 6791323"/>
              <a:gd name="connsiteX1128" fmla="*/ 5111487 w 7219949"/>
              <a:gd name="connsiteY1128" fmla="*/ 5218942 h 6791323"/>
              <a:gd name="connsiteX1129" fmla="*/ 5086856 w 7219949"/>
              <a:gd name="connsiteY1129" fmla="*/ 5195962 h 6791323"/>
              <a:gd name="connsiteX1130" fmla="*/ 5045793 w 7219949"/>
              <a:gd name="connsiteY1130" fmla="*/ 5217131 h 6791323"/>
              <a:gd name="connsiteX1131" fmla="*/ 5043432 w 7219949"/>
              <a:gd name="connsiteY1131" fmla="*/ 5239603 h 6791323"/>
              <a:gd name="connsiteX1132" fmla="*/ 5108494 w 7219949"/>
              <a:gd name="connsiteY1132" fmla="*/ 5319918 h 6791323"/>
              <a:gd name="connsiteX1133" fmla="*/ 5273733 w 7219949"/>
              <a:gd name="connsiteY1133" fmla="*/ 5482936 h 6791323"/>
              <a:gd name="connsiteX1134" fmla="*/ 5332260 w 7219949"/>
              <a:gd name="connsiteY1134" fmla="*/ 5486923 h 6791323"/>
              <a:gd name="connsiteX1135" fmla="*/ 5359956 w 7219949"/>
              <a:gd name="connsiteY1135" fmla="*/ 5474165 h 6791323"/>
              <a:gd name="connsiteX1136" fmla="*/ 5363094 w 7219949"/>
              <a:gd name="connsiteY1136" fmla="*/ 5503669 h 6791323"/>
              <a:gd name="connsiteX1137" fmla="*/ 5379157 w 7219949"/>
              <a:gd name="connsiteY1137" fmla="*/ 5555351 h 6791323"/>
              <a:gd name="connsiteX1138" fmla="*/ 5466854 w 7219949"/>
              <a:gd name="connsiteY1138" fmla="*/ 5585289 h 6791323"/>
              <a:gd name="connsiteX1139" fmla="*/ 5500308 w 7219949"/>
              <a:gd name="connsiteY1139" fmla="*/ 5596885 h 6791323"/>
              <a:gd name="connsiteX1140" fmla="*/ 5576116 w 7219949"/>
              <a:gd name="connsiteY1140" fmla="*/ 5673937 h 6791323"/>
              <a:gd name="connsiteX1141" fmla="*/ 5591550 w 7219949"/>
              <a:gd name="connsiteY1141" fmla="*/ 5804125 h 6791323"/>
              <a:gd name="connsiteX1142" fmla="*/ 5571793 w 7219949"/>
              <a:gd name="connsiteY1142" fmla="*/ 5866683 h 6791323"/>
              <a:gd name="connsiteX1143" fmla="*/ 5525674 w 7219949"/>
              <a:gd name="connsiteY1143" fmla="*/ 5850229 h 6791323"/>
              <a:gd name="connsiteX1144" fmla="*/ 5261803 w 7219949"/>
              <a:gd name="connsiteY1144" fmla="*/ 5708448 h 6791323"/>
              <a:gd name="connsiteX1145" fmla="*/ 5075145 w 7219949"/>
              <a:gd name="connsiteY1145" fmla="*/ 5617189 h 6791323"/>
              <a:gd name="connsiteX1146" fmla="*/ 5055058 w 7219949"/>
              <a:gd name="connsiteY1146" fmla="*/ 5597184 h 6791323"/>
              <a:gd name="connsiteX1147" fmla="*/ 5017763 w 7219949"/>
              <a:gd name="connsiteY1147" fmla="*/ 5569349 h 6791323"/>
              <a:gd name="connsiteX1148" fmla="*/ 4983606 w 7219949"/>
              <a:gd name="connsiteY1148" fmla="*/ 5571014 h 6791323"/>
              <a:gd name="connsiteX1149" fmla="*/ 4802190 w 7219949"/>
              <a:gd name="connsiteY1149" fmla="*/ 5469465 h 6791323"/>
              <a:gd name="connsiteX1150" fmla="*/ 4677926 w 7219949"/>
              <a:gd name="connsiteY1150" fmla="*/ 5396518 h 6791323"/>
              <a:gd name="connsiteX1151" fmla="*/ 4673381 w 7219949"/>
              <a:gd name="connsiteY1151" fmla="*/ 5393975 h 6791323"/>
              <a:gd name="connsiteX1152" fmla="*/ 4588341 w 7219949"/>
              <a:gd name="connsiteY1152" fmla="*/ 5331789 h 6791323"/>
              <a:gd name="connsiteX1153" fmla="*/ 4489614 w 7219949"/>
              <a:gd name="connsiteY1153" fmla="*/ 5258055 h 6791323"/>
              <a:gd name="connsiteX1154" fmla="*/ 4471468 w 7219949"/>
              <a:gd name="connsiteY1154" fmla="*/ 5247516 h 6791323"/>
              <a:gd name="connsiteX1155" fmla="*/ 4461406 w 7219949"/>
              <a:gd name="connsiteY1155" fmla="*/ 5236989 h 6791323"/>
              <a:gd name="connsiteX1156" fmla="*/ 4411621 w 7219949"/>
              <a:gd name="connsiteY1156" fmla="*/ 5204324 h 6791323"/>
              <a:gd name="connsiteX1157" fmla="*/ 4391875 w 7219949"/>
              <a:gd name="connsiteY1157" fmla="*/ 5189578 h 6791323"/>
              <a:gd name="connsiteX1158" fmla="*/ 4364278 w 7219949"/>
              <a:gd name="connsiteY1158" fmla="*/ 5167461 h 6791323"/>
              <a:gd name="connsiteX1159" fmla="*/ 4335459 w 7219949"/>
              <a:gd name="connsiteY1159" fmla="*/ 5147443 h 6791323"/>
              <a:gd name="connsiteX1160" fmla="*/ 4321967 w 7219949"/>
              <a:gd name="connsiteY1160" fmla="*/ 5135861 h 6791323"/>
              <a:gd name="connsiteX1161" fmla="*/ 4214778 w 7219949"/>
              <a:gd name="connsiteY1161" fmla="*/ 5055807 h 6791323"/>
              <a:gd name="connsiteX1162" fmla="*/ 4146468 w 7219949"/>
              <a:gd name="connsiteY1162" fmla="*/ 5006296 h 6791323"/>
              <a:gd name="connsiteX1163" fmla="*/ 4130532 w 7219949"/>
              <a:gd name="connsiteY1163" fmla="*/ 4998913 h 6791323"/>
              <a:gd name="connsiteX1164" fmla="*/ 4154697 w 7219949"/>
              <a:gd name="connsiteY1164" fmla="*/ 5019973 h 6791323"/>
              <a:gd name="connsiteX1165" fmla="*/ 4188546 w 7219949"/>
              <a:gd name="connsiteY1165" fmla="*/ 5045252 h 6791323"/>
              <a:gd name="connsiteX1166" fmla="*/ 4200205 w 7219949"/>
              <a:gd name="connsiteY1166" fmla="*/ 5059987 h 6791323"/>
              <a:gd name="connsiteX1167" fmla="*/ 4207446 w 7219949"/>
              <a:gd name="connsiteY1167" fmla="*/ 5068406 h 6791323"/>
              <a:gd name="connsiteX1168" fmla="*/ 4258220 w 7219949"/>
              <a:gd name="connsiteY1168" fmla="*/ 5106328 h 6791323"/>
              <a:gd name="connsiteX1169" fmla="*/ 4266682 w 7219949"/>
              <a:gd name="connsiteY1169" fmla="*/ 5112648 h 6791323"/>
              <a:gd name="connsiteX1170" fmla="*/ 4268282 w 7219949"/>
              <a:gd name="connsiteY1170" fmla="*/ 5116854 h 6791323"/>
              <a:gd name="connsiteX1171" fmla="*/ 4267670 w 7219949"/>
              <a:gd name="connsiteY1171" fmla="*/ 5117904 h 6791323"/>
              <a:gd name="connsiteX1172" fmla="*/ 4264849 w 7219949"/>
              <a:gd name="connsiteY1172" fmla="*/ 5115798 h 6791323"/>
              <a:gd name="connsiteX1173" fmla="*/ 4204392 w 7219949"/>
              <a:gd name="connsiteY1173" fmla="*/ 5073657 h 6791323"/>
              <a:gd name="connsiteX1174" fmla="*/ 4163679 w 7219949"/>
              <a:gd name="connsiteY1174" fmla="*/ 5046263 h 6791323"/>
              <a:gd name="connsiteX1175" fmla="*/ 4157427 w 7219949"/>
              <a:gd name="connsiteY1175" fmla="*/ 5043100 h 6791323"/>
              <a:gd name="connsiteX1176" fmla="*/ 4110696 w 7219949"/>
              <a:gd name="connsiteY1176" fmla="*/ 5005186 h 6791323"/>
              <a:gd name="connsiteX1177" fmla="*/ 4088740 w 7219949"/>
              <a:gd name="connsiteY1177" fmla="*/ 4987282 h 6791323"/>
              <a:gd name="connsiteX1178" fmla="*/ 4072803 w 7219949"/>
              <a:gd name="connsiteY1178" fmla="*/ 4979898 h 6791323"/>
              <a:gd name="connsiteX1179" fmla="*/ 4074779 w 7219949"/>
              <a:gd name="connsiteY1179" fmla="*/ 4990414 h 6791323"/>
              <a:gd name="connsiteX1180" fmla="*/ 4098334 w 7219949"/>
              <a:gd name="connsiteY1180" fmla="*/ 5012522 h 6791323"/>
              <a:gd name="connsiteX1181" fmla="*/ 4123721 w 7219949"/>
              <a:gd name="connsiteY1181" fmla="*/ 5031484 h 6791323"/>
              <a:gd name="connsiteX1182" fmla="*/ 4134393 w 7219949"/>
              <a:gd name="connsiteY1182" fmla="*/ 5040961 h 6791323"/>
              <a:gd name="connsiteX1183" fmla="*/ 4105575 w 7219949"/>
              <a:gd name="connsiteY1183" fmla="*/ 5020944 h 6791323"/>
              <a:gd name="connsiteX1184" fmla="*/ 4106939 w 7219949"/>
              <a:gd name="connsiteY1184" fmla="*/ 5032507 h 6791323"/>
              <a:gd name="connsiteX1185" fmla="*/ 4122642 w 7219949"/>
              <a:gd name="connsiteY1185" fmla="*/ 5047248 h 6791323"/>
              <a:gd name="connsiteX1186" fmla="*/ 4123630 w 7219949"/>
              <a:gd name="connsiteY1186" fmla="*/ 5052504 h 6791323"/>
              <a:gd name="connsiteX1187" fmla="*/ 4117378 w 7219949"/>
              <a:gd name="connsiteY1187" fmla="*/ 5049340 h 6791323"/>
              <a:gd name="connsiteX1188" fmla="*/ 4078498 w 7219949"/>
              <a:gd name="connsiteY1188" fmla="*/ 5018798 h 6791323"/>
              <a:gd name="connsiteX1189" fmla="*/ 4053111 w 7219949"/>
              <a:gd name="connsiteY1189" fmla="*/ 4999837 h 6791323"/>
              <a:gd name="connsiteX1190" fmla="*/ 4025891 w 7219949"/>
              <a:gd name="connsiteY1190" fmla="*/ 4984027 h 6791323"/>
              <a:gd name="connsiteX1191" fmla="*/ 4005912 w 7219949"/>
              <a:gd name="connsiteY1191" fmla="*/ 4976637 h 6791323"/>
              <a:gd name="connsiteX1192" fmla="*/ 3989975 w 7219949"/>
              <a:gd name="connsiteY1192" fmla="*/ 4969253 h 6791323"/>
              <a:gd name="connsiteX1193" fmla="*/ 3975871 w 7219949"/>
              <a:gd name="connsiteY1193" fmla="*/ 4958720 h 6791323"/>
              <a:gd name="connsiteX1194" fmla="*/ 3964806 w 7219949"/>
              <a:gd name="connsiteY1194" fmla="*/ 4952527 h 6791323"/>
              <a:gd name="connsiteX1195" fmla="*/ 3967175 w 7219949"/>
              <a:gd name="connsiteY1195" fmla="*/ 4959757 h 6791323"/>
              <a:gd name="connsiteX1196" fmla="*/ 3978836 w 7219949"/>
              <a:gd name="connsiteY1196" fmla="*/ 4974491 h 6791323"/>
              <a:gd name="connsiteX1197" fmla="*/ 4012684 w 7219949"/>
              <a:gd name="connsiteY1197" fmla="*/ 4999771 h 6791323"/>
              <a:gd name="connsiteX1198" fmla="*/ 4049354 w 7219949"/>
              <a:gd name="connsiteY1198" fmla="*/ 5027157 h 6791323"/>
              <a:gd name="connsiteX1199" fmla="*/ 4079162 w 7219949"/>
              <a:gd name="connsiteY1199" fmla="*/ 5052431 h 6791323"/>
              <a:gd name="connsiteX1200" fmla="*/ 4085557 w 7219949"/>
              <a:gd name="connsiteY1200" fmla="*/ 5069258 h 6791323"/>
              <a:gd name="connsiteX1201" fmla="*/ 4096606 w 7219949"/>
              <a:gd name="connsiteY1201" fmla="*/ 5085042 h 6791323"/>
              <a:gd name="connsiteX1202" fmla="*/ 4128245 w 7219949"/>
              <a:gd name="connsiteY1202" fmla="*/ 5107165 h 6791323"/>
              <a:gd name="connsiteX1203" fmla="*/ 4141127 w 7219949"/>
              <a:gd name="connsiteY1203" fmla="*/ 5119799 h 6791323"/>
              <a:gd name="connsiteX1204" fmla="*/ 4151190 w 7219949"/>
              <a:gd name="connsiteY1204" fmla="*/ 5130326 h 6791323"/>
              <a:gd name="connsiteX1205" fmla="*/ 4185039 w 7219949"/>
              <a:gd name="connsiteY1205" fmla="*/ 5155606 h 6791323"/>
              <a:gd name="connsiteX1206" fmla="*/ 4217665 w 7219949"/>
              <a:gd name="connsiteY1206" fmla="*/ 5182985 h 6791323"/>
              <a:gd name="connsiteX1207" fmla="*/ 4261576 w 7219949"/>
              <a:gd name="connsiteY1207" fmla="*/ 5218793 h 6791323"/>
              <a:gd name="connsiteX1208" fmla="*/ 4267217 w 7219949"/>
              <a:gd name="connsiteY1208" fmla="*/ 5223006 h 6791323"/>
              <a:gd name="connsiteX1209" fmla="*/ 4271026 w 7219949"/>
              <a:gd name="connsiteY1209" fmla="*/ 5230370 h 6791323"/>
              <a:gd name="connsiteX1210" fmla="*/ 4283531 w 7219949"/>
              <a:gd name="connsiteY1210" fmla="*/ 5236698 h 6791323"/>
              <a:gd name="connsiteX1211" fmla="*/ 4302055 w 7219949"/>
              <a:gd name="connsiteY1211" fmla="*/ 5253545 h 6791323"/>
              <a:gd name="connsiteX1212" fmla="*/ 4321800 w 7219949"/>
              <a:gd name="connsiteY1212" fmla="*/ 5268290 h 6791323"/>
              <a:gd name="connsiteX1213" fmla="*/ 4335293 w 7219949"/>
              <a:gd name="connsiteY1213" fmla="*/ 5279875 h 6791323"/>
              <a:gd name="connsiteX1214" fmla="*/ 4367920 w 7219949"/>
              <a:gd name="connsiteY1214" fmla="*/ 5307254 h 6791323"/>
              <a:gd name="connsiteX1215" fmla="*/ 4384234 w 7219949"/>
              <a:gd name="connsiteY1215" fmla="*/ 5320945 h 6791323"/>
              <a:gd name="connsiteX1216" fmla="*/ 4389876 w 7219949"/>
              <a:gd name="connsiteY1216" fmla="*/ 5325158 h 6791323"/>
              <a:gd name="connsiteX1217" fmla="*/ 4448501 w 7219949"/>
              <a:gd name="connsiteY1217" fmla="*/ 5370449 h 6791323"/>
              <a:gd name="connsiteX1218" fmla="*/ 4504305 w 7219949"/>
              <a:gd name="connsiteY1218" fmla="*/ 5413632 h 6791323"/>
              <a:gd name="connsiteX1219" fmla="*/ 4519074 w 7219949"/>
              <a:gd name="connsiteY1219" fmla="*/ 5424662 h 6791323"/>
              <a:gd name="connsiteX1220" fmla="*/ 4519081 w 7219949"/>
              <a:gd name="connsiteY1220" fmla="*/ 5424891 h 6791323"/>
              <a:gd name="connsiteX1221" fmla="*/ 4552464 w 7219949"/>
              <a:gd name="connsiteY1221" fmla="*/ 5454456 h 6791323"/>
              <a:gd name="connsiteX1222" fmla="*/ 4568754 w 7219949"/>
              <a:gd name="connsiteY1222" fmla="*/ 5461914 h 6791323"/>
              <a:gd name="connsiteX1223" fmla="*/ 4588335 w 7219949"/>
              <a:gd name="connsiteY1223" fmla="*/ 5476902 h 6791323"/>
              <a:gd name="connsiteX1224" fmla="*/ 4583821 w 7219949"/>
              <a:gd name="connsiteY1224" fmla="*/ 5482802 h 6791323"/>
              <a:gd name="connsiteX1225" fmla="*/ 4593226 w 7219949"/>
              <a:gd name="connsiteY1225" fmla="*/ 5511148 h 6791323"/>
              <a:gd name="connsiteX1226" fmla="*/ 4605448 w 7219949"/>
              <a:gd name="connsiteY1226" fmla="*/ 5546596 h 6791323"/>
              <a:gd name="connsiteX1227" fmla="*/ 4608586 w 7219949"/>
              <a:gd name="connsiteY1227" fmla="*/ 5576098 h 6791323"/>
              <a:gd name="connsiteX1228" fmla="*/ 4637241 w 7219949"/>
              <a:gd name="connsiteY1228" fmla="*/ 5567399 h 6791323"/>
              <a:gd name="connsiteX1229" fmla="*/ 4704852 w 7219949"/>
              <a:gd name="connsiteY1229" fmla="*/ 5577328 h 6791323"/>
              <a:gd name="connsiteX1230" fmla="*/ 4734984 w 7219949"/>
              <a:gd name="connsiteY1230" fmla="*/ 5607338 h 6791323"/>
              <a:gd name="connsiteX1231" fmla="*/ 4763677 w 7219949"/>
              <a:gd name="connsiteY1231" fmla="*/ 5611862 h 6791323"/>
              <a:gd name="connsiteX1232" fmla="*/ 4793012 w 7219949"/>
              <a:gd name="connsiteY1232" fmla="*/ 5633772 h 6791323"/>
              <a:gd name="connsiteX1233" fmla="*/ 4834101 w 7219949"/>
              <a:gd name="connsiteY1233" fmla="*/ 5667471 h 6791323"/>
              <a:gd name="connsiteX1234" fmla="*/ 4954061 w 7219949"/>
              <a:gd name="connsiteY1234" fmla="*/ 5757062 h 6791323"/>
              <a:gd name="connsiteX1235" fmla="*/ 4937260 w 7219949"/>
              <a:gd name="connsiteY1235" fmla="*/ 5780871 h 6791323"/>
              <a:gd name="connsiteX1236" fmla="*/ 4928693 w 7219949"/>
              <a:gd name="connsiteY1236" fmla="*/ 5809574 h 6791323"/>
              <a:gd name="connsiteX1237" fmla="*/ 4889551 w 7219949"/>
              <a:gd name="connsiteY1237" fmla="*/ 5838860 h 6791323"/>
              <a:gd name="connsiteX1238" fmla="*/ 4687606 w 7219949"/>
              <a:gd name="connsiteY1238" fmla="*/ 5747891 h 6791323"/>
              <a:gd name="connsiteX1239" fmla="*/ 4607587 w 7219949"/>
              <a:gd name="connsiteY1239" fmla="*/ 5750432 h 6791323"/>
              <a:gd name="connsiteX1240" fmla="*/ 4632991 w 7219949"/>
              <a:gd name="connsiteY1240" fmla="*/ 5825381 h 6791323"/>
              <a:gd name="connsiteX1241" fmla="*/ 4648866 w 7219949"/>
              <a:gd name="connsiteY1241" fmla="*/ 5924978 h 6791323"/>
              <a:gd name="connsiteX1242" fmla="*/ 4632953 w 7219949"/>
              <a:gd name="connsiteY1242" fmla="*/ 6003775 h 6791323"/>
              <a:gd name="connsiteX1243" fmla="*/ 4630031 w 7219949"/>
              <a:gd name="connsiteY1243" fmla="*/ 6169988 h 6791323"/>
              <a:gd name="connsiteX1244" fmla="*/ 4580143 w 7219949"/>
              <a:gd name="connsiteY1244" fmla="*/ 6202536 h 6791323"/>
              <a:gd name="connsiteX1245" fmla="*/ 4397069 w 7219949"/>
              <a:gd name="connsiteY1245" fmla="*/ 6110189 h 6791323"/>
              <a:gd name="connsiteX1246" fmla="*/ 4332707 w 7219949"/>
              <a:gd name="connsiteY1246" fmla="*/ 6016610 h 6791323"/>
              <a:gd name="connsiteX1247" fmla="*/ 4319782 w 7219949"/>
              <a:gd name="connsiteY1247" fmla="*/ 5994429 h 6791323"/>
              <a:gd name="connsiteX1248" fmla="*/ 4205536 w 7219949"/>
              <a:gd name="connsiteY1248" fmla="*/ 5933398 h 6791323"/>
              <a:gd name="connsiteX1249" fmla="*/ 4256344 w 7219949"/>
              <a:gd name="connsiteY1249" fmla="*/ 6083300 h 6791323"/>
              <a:gd name="connsiteX1250" fmla="*/ 4246816 w 7219949"/>
              <a:gd name="connsiteY1250" fmla="*/ 6107945 h 6791323"/>
              <a:gd name="connsiteX1251" fmla="*/ 4223148 w 7219949"/>
              <a:gd name="connsiteY1251" fmla="*/ 6089028 h 6791323"/>
              <a:gd name="connsiteX1252" fmla="*/ 4209004 w 7219949"/>
              <a:gd name="connsiteY1252" fmla="*/ 6045463 h 6791323"/>
              <a:gd name="connsiteX1253" fmla="*/ 4202802 w 7219949"/>
              <a:gd name="connsiteY1253" fmla="*/ 6051698 h 6791323"/>
              <a:gd name="connsiteX1254" fmla="*/ 4186441 w 7219949"/>
              <a:gd name="connsiteY1254" fmla="*/ 6161081 h 6791323"/>
              <a:gd name="connsiteX1255" fmla="*/ 4209150 w 7219949"/>
              <a:gd name="connsiteY1255" fmla="*/ 6175940 h 6791323"/>
              <a:gd name="connsiteX1256" fmla="*/ 4241645 w 7219949"/>
              <a:gd name="connsiteY1256" fmla="*/ 6183480 h 6791323"/>
              <a:gd name="connsiteX1257" fmla="*/ 4260143 w 7219949"/>
              <a:gd name="connsiteY1257" fmla="*/ 6277932 h 6791323"/>
              <a:gd name="connsiteX1258" fmla="*/ 4283111 w 7219949"/>
              <a:gd name="connsiteY1258" fmla="*/ 6310113 h 6791323"/>
              <a:gd name="connsiteX1259" fmla="*/ 4305821 w 7219949"/>
              <a:gd name="connsiteY1259" fmla="*/ 6324974 h 6791323"/>
              <a:gd name="connsiteX1260" fmla="*/ 4283886 w 7219949"/>
              <a:gd name="connsiteY1260" fmla="*/ 6362087 h 6791323"/>
              <a:gd name="connsiteX1261" fmla="*/ 4254972 w 7219949"/>
              <a:gd name="connsiteY1261" fmla="*/ 6353462 h 6791323"/>
              <a:gd name="connsiteX1262" fmla="*/ 4187547 w 7219949"/>
              <a:gd name="connsiteY1262" fmla="*/ 6295619 h 6791323"/>
              <a:gd name="connsiteX1263" fmla="*/ 4334178 w 7219949"/>
              <a:gd name="connsiteY1263" fmla="*/ 6477341 h 6791323"/>
              <a:gd name="connsiteX1264" fmla="*/ 4313571 w 7219949"/>
              <a:gd name="connsiteY1264" fmla="*/ 6422687 h 6791323"/>
              <a:gd name="connsiteX1265" fmla="*/ 4311838 w 7219949"/>
              <a:gd name="connsiteY1265" fmla="*/ 6366653 h 6791323"/>
              <a:gd name="connsiteX1266" fmla="*/ 4362501 w 7219949"/>
              <a:gd name="connsiteY1266" fmla="*/ 6386080 h 6791323"/>
              <a:gd name="connsiteX1267" fmla="*/ 4496093 w 7219949"/>
              <a:gd name="connsiteY1267" fmla="*/ 6658775 h 6791323"/>
              <a:gd name="connsiteX1268" fmla="*/ 4453960 w 7219949"/>
              <a:gd name="connsiteY1268" fmla="*/ 6789036 h 6791323"/>
              <a:gd name="connsiteX1269" fmla="*/ 4374384 w 7219949"/>
              <a:gd name="connsiteY1269" fmla="*/ 6760985 h 6791323"/>
              <a:gd name="connsiteX1270" fmla="*/ 4344511 w 7219949"/>
              <a:gd name="connsiteY1270" fmla="*/ 6748299 h 6791323"/>
              <a:gd name="connsiteX1271" fmla="*/ 4239089 w 7219949"/>
              <a:gd name="connsiteY1271" fmla="*/ 6675887 h 6791323"/>
              <a:gd name="connsiteX1272" fmla="*/ 4185918 w 7219949"/>
              <a:gd name="connsiteY1272" fmla="*/ 6548453 h 6791323"/>
              <a:gd name="connsiteX1273" fmla="*/ 4157706 w 7219949"/>
              <a:gd name="connsiteY1273" fmla="*/ 6526563 h 6791323"/>
              <a:gd name="connsiteX1274" fmla="*/ 4167307 w 7219949"/>
              <a:gd name="connsiteY1274" fmla="*/ 6567157 h 6791323"/>
              <a:gd name="connsiteX1275" fmla="*/ 4169485 w 7219949"/>
              <a:gd name="connsiteY1275" fmla="*/ 6592600 h 6791323"/>
              <a:gd name="connsiteX1276" fmla="*/ 4147737 w 7219949"/>
              <a:gd name="connsiteY1276" fmla="*/ 6581799 h 6791323"/>
              <a:gd name="connsiteX1277" fmla="*/ 4152133 w 7219949"/>
              <a:gd name="connsiteY1277" fmla="*/ 6454293 h 6791323"/>
              <a:gd name="connsiteX1278" fmla="*/ 4066797 w 7219949"/>
              <a:gd name="connsiteY1278" fmla="*/ 6401889 h 6791323"/>
              <a:gd name="connsiteX1279" fmla="*/ 3948711 w 7219949"/>
              <a:gd name="connsiteY1279" fmla="*/ 6324618 h 6791323"/>
              <a:gd name="connsiteX1280" fmla="*/ 3940587 w 7219949"/>
              <a:gd name="connsiteY1280" fmla="*/ 6322732 h 6791323"/>
              <a:gd name="connsiteX1281" fmla="*/ 3911563 w 7219949"/>
              <a:gd name="connsiteY1281" fmla="*/ 6427260 h 6791323"/>
              <a:gd name="connsiteX1282" fmla="*/ 3928065 w 7219949"/>
              <a:gd name="connsiteY1282" fmla="*/ 6448354 h 6791323"/>
              <a:gd name="connsiteX1283" fmla="*/ 3938257 w 7219949"/>
              <a:gd name="connsiteY1283" fmla="*/ 6588835 h 6791323"/>
              <a:gd name="connsiteX1284" fmla="*/ 3933971 w 7219949"/>
              <a:gd name="connsiteY1284" fmla="*/ 6603188 h 6791323"/>
              <a:gd name="connsiteX1285" fmla="*/ 3867395 w 7219949"/>
              <a:gd name="connsiteY1285" fmla="*/ 6662557 h 6791323"/>
              <a:gd name="connsiteX1286" fmla="*/ 3842321 w 7219949"/>
              <a:gd name="connsiteY1286" fmla="*/ 6670170 h 6791323"/>
              <a:gd name="connsiteX1287" fmla="*/ 3802921 w 7219949"/>
              <a:gd name="connsiteY1287" fmla="*/ 6682131 h 6791323"/>
              <a:gd name="connsiteX1288" fmla="*/ 3801960 w 7219949"/>
              <a:gd name="connsiteY1288" fmla="*/ 6681709 h 6791323"/>
              <a:gd name="connsiteX1289" fmla="*/ 3792202 w 7219949"/>
              <a:gd name="connsiteY1289" fmla="*/ 6673520 h 6791323"/>
              <a:gd name="connsiteX1290" fmla="*/ 3787307 w 7219949"/>
              <a:gd name="connsiteY1290" fmla="*/ 6668247 h 6791323"/>
              <a:gd name="connsiteX1291" fmla="*/ 3750591 w 7219949"/>
              <a:gd name="connsiteY1291" fmla="*/ 6628695 h 6791323"/>
              <a:gd name="connsiteX1292" fmla="*/ 3713876 w 7219949"/>
              <a:gd name="connsiteY1292" fmla="*/ 6589144 h 6791323"/>
              <a:gd name="connsiteX1293" fmla="*/ 3604795 w 7219949"/>
              <a:gd name="connsiteY1293" fmla="*/ 6474775 h 6791323"/>
              <a:gd name="connsiteX1294" fmla="*/ 3603039 w 7219949"/>
              <a:gd name="connsiteY1294" fmla="*/ 6471314 h 6791323"/>
              <a:gd name="connsiteX1295" fmla="*/ 3613521 w 7219949"/>
              <a:gd name="connsiteY1295" fmla="*/ 6481037 h 6791323"/>
              <a:gd name="connsiteX1296" fmla="*/ 3616661 w 7219949"/>
              <a:gd name="connsiteY1296" fmla="*/ 6482849 h 6791323"/>
              <a:gd name="connsiteX1297" fmla="*/ 3615597 w 7219949"/>
              <a:gd name="connsiteY1297" fmla="*/ 6478563 h 6791323"/>
              <a:gd name="connsiteX1298" fmla="*/ 3609638 w 7219949"/>
              <a:gd name="connsiteY1298" fmla="*/ 6469005 h 6791323"/>
              <a:gd name="connsiteX1299" fmla="*/ 3569410 w 7219949"/>
              <a:gd name="connsiteY1299" fmla="*/ 6422531 h 6791323"/>
              <a:gd name="connsiteX1300" fmla="*/ 3434788 w 7219949"/>
              <a:gd name="connsiteY1300" fmla="*/ 6277510 h 6791323"/>
              <a:gd name="connsiteX1301" fmla="*/ 3404671 w 7219949"/>
              <a:gd name="connsiteY1301" fmla="*/ 6235649 h 6791323"/>
              <a:gd name="connsiteX1302" fmla="*/ 3416538 w 7219949"/>
              <a:gd name="connsiteY1302" fmla="*/ 6243722 h 6791323"/>
              <a:gd name="connsiteX1303" fmla="*/ 3438248 w 7219949"/>
              <a:gd name="connsiteY1303" fmla="*/ 6273387 h 6791323"/>
              <a:gd name="connsiteX1304" fmla="*/ 3444899 w 7219949"/>
              <a:gd name="connsiteY1304" fmla="*/ 6282122 h 6791323"/>
              <a:gd name="connsiteX1305" fmla="*/ 3470068 w 7219949"/>
              <a:gd name="connsiteY1305" fmla="*/ 6307664 h 6791323"/>
              <a:gd name="connsiteX1306" fmla="*/ 3513755 w 7219949"/>
              <a:gd name="connsiteY1306" fmla="*/ 6350016 h 6791323"/>
              <a:gd name="connsiteX1307" fmla="*/ 3531579 w 7219949"/>
              <a:gd name="connsiteY1307" fmla="*/ 6367648 h 6791323"/>
              <a:gd name="connsiteX1308" fmla="*/ 3558876 w 7219949"/>
              <a:gd name="connsiteY1308" fmla="*/ 6401763 h 6791323"/>
              <a:gd name="connsiteX1309" fmla="*/ 3573561 w 7219949"/>
              <a:gd name="connsiteY1309" fmla="*/ 6417584 h 6791323"/>
              <a:gd name="connsiteX1310" fmla="*/ 3600487 w 7219949"/>
              <a:gd name="connsiteY1310" fmla="*/ 6446589 h 6791323"/>
              <a:gd name="connsiteX1311" fmla="*/ 3620760 w 7219949"/>
              <a:gd name="connsiteY1311" fmla="*/ 6466859 h 6791323"/>
              <a:gd name="connsiteX1312" fmla="*/ 3670725 w 7219949"/>
              <a:gd name="connsiteY1312" fmla="*/ 6512833 h 6791323"/>
              <a:gd name="connsiteX1313" fmla="*/ 3681580 w 7219949"/>
              <a:gd name="connsiteY1313" fmla="*/ 6527666 h 6791323"/>
              <a:gd name="connsiteX1314" fmla="*/ 3714836 w 7219949"/>
              <a:gd name="connsiteY1314" fmla="*/ 6571340 h 6791323"/>
              <a:gd name="connsiteX1315" fmla="*/ 3753999 w 7219949"/>
              <a:gd name="connsiteY1315" fmla="*/ 6613527 h 6791323"/>
              <a:gd name="connsiteX1316" fmla="*/ 3803273 w 7219949"/>
              <a:gd name="connsiteY1316" fmla="*/ 6660328 h 6791323"/>
              <a:gd name="connsiteX1317" fmla="*/ 3815512 w 7219949"/>
              <a:gd name="connsiteY1317" fmla="*/ 6673513 h 6791323"/>
              <a:gd name="connsiteX1318" fmla="*/ 3829825 w 7219949"/>
              <a:gd name="connsiteY1318" fmla="*/ 6684222 h 6791323"/>
              <a:gd name="connsiteX1319" fmla="*/ 3787150 w 7219949"/>
              <a:gd name="connsiteY1319" fmla="*/ 6635111 h 6791323"/>
              <a:gd name="connsiteX1320" fmla="*/ 3733622 w 7219949"/>
              <a:gd name="connsiteY1320" fmla="*/ 6571169 h 6791323"/>
              <a:gd name="connsiteX1321" fmla="*/ 3698982 w 7219949"/>
              <a:gd name="connsiteY1321" fmla="*/ 6529144 h 6791323"/>
              <a:gd name="connsiteX1322" fmla="*/ 3659819 w 7219949"/>
              <a:gd name="connsiteY1322" fmla="*/ 6486955 h 6791323"/>
              <a:gd name="connsiteX1323" fmla="*/ 3629063 w 7219949"/>
              <a:gd name="connsiteY1323" fmla="*/ 6456965 h 6791323"/>
              <a:gd name="connsiteX1324" fmla="*/ 3602138 w 7219949"/>
              <a:gd name="connsiteY1324" fmla="*/ 6427960 h 6791323"/>
              <a:gd name="connsiteX1325" fmla="*/ 3597243 w 7219949"/>
              <a:gd name="connsiteY1325" fmla="*/ 6422687 h 6791323"/>
              <a:gd name="connsiteX1326" fmla="*/ 3561591 w 7219949"/>
              <a:gd name="connsiteY1326" fmla="*/ 6387421 h 6791323"/>
              <a:gd name="connsiteX1327" fmla="*/ 3534987 w 7219949"/>
              <a:gd name="connsiteY1327" fmla="*/ 6352481 h 6791323"/>
              <a:gd name="connsiteX1328" fmla="*/ 3529400 w 7219949"/>
              <a:gd name="connsiteY1328" fmla="*/ 6348033 h 6791323"/>
              <a:gd name="connsiteX1329" fmla="*/ 3521365 w 7219949"/>
              <a:gd name="connsiteY1329" fmla="*/ 6340948 h 6791323"/>
              <a:gd name="connsiteX1330" fmla="*/ 3447243 w 7219949"/>
              <a:gd name="connsiteY1330" fmla="*/ 6262669 h 6791323"/>
              <a:gd name="connsiteX1331" fmla="*/ 3423829 w 7219949"/>
              <a:gd name="connsiteY1331" fmla="*/ 6240587 h 6791323"/>
              <a:gd name="connsiteX1332" fmla="*/ 3399352 w 7219949"/>
              <a:gd name="connsiteY1332" fmla="*/ 6214219 h 6791323"/>
              <a:gd name="connsiteX1333" fmla="*/ 3360882 w 7219949"/>
              <a:gd name="connsiteY1333" fmla="*/ 6171208 h 6791323"/>
              <a:gd name="connsiteX1334" fmla="*/ 3351091 w 7219949"/>
              <a:gd name="connsiteY1334" fmla="*/ 6160661 h 6791323"/>
              <a:gd name="connsiteX1335" fmla="*/ 3343057 w 7219949"/>
              <a:gd name="connsiteY1335" fmla="*/ 6153575 h 6791323"/>
              <a:gd name="connsiteX1336" fmla="*/ 3345875 w 7219949"/>
              <a:gd name="connsiteY1336" fmla="*/ 6161321 h 6791323"/>
              <a:gd name="connsiteX1337" fmla="*/ 3367584 w 7219949"/>
              <a:gd name="connsiteY1337" fmla="*/ 6190988 h 6791323"/>
              <a:gd name="connsiteX1338" fmla="*/ 3375300 w 7219949"/>
              <a:gd name="connsiteY1338" fmla="*/ 6204007 h 6791323"/>
              <a:gd name="connsiteX1339" fmla="*/ 3335817 w 7219949"/>
              <a:gd name="connsiteY1339" fmla="*/ 6167754 h 6791323"/>
              <a:gd name="connsiteX1340" fmla="*/ 3306125 w 7219949"/>
              <a:gd name="connsiteY1340" fmla="*/ 6142047 h 6791323"/>
              <a:gd name="connsiteX1341" fmla="*/ 3298462 w 7219949"/>
              <a:gd name="connsiteY1341" fmla="*/ 6140072 h 6791323"/>
              <a:gd name="connsiteX1342" fmla="*/ 3307560 w 7219949"/>
              <a:gd name="connsiteY1342" fmla="*/ 6151444 h 6791323"/>
              <a:gd name="connsiteX1343" fmla="*/ 3356513 w 7219949"/>
              <a:gd name="connsiteY1343" fmla="*/ 6204180 h 6791323"/>
              <a:gd name="connsiteX1344" fmla="*/ 3435957 w 7219949"/>
              <a:gd name="connsiteY1344" fmla="*/ 6303886 h 6791323"/>
              <a:gd name="connsiteX1345" fmla="*/ 3465700 w 7219949"/>
              <a:gd name="connsiteY1345" fmla="*/ 6340636 h 6791323"/>
              <a:gd name="connsiteX1346" fmla="*/ 3500659 w 7219949"/>
              <a:gd name="connsiteY1346" fmla="*/ 6376726 h 6791323"/>
              <a:gd name="connsiteX1347" fmla="*/ 3539450 w 7219949"/>
              <a:gd name="connsiteY1347" fmla="*/ 6413805 h 6791323"/>
              <a:gd name="connsiteX1348" fmla="*/ 3596811 w 7219949"/>
              <a:gd name="connsiteY1348" fmla="*/ 6478735 h 6791323"/>
              <a:gd name="connsiteX1349" fmla="*/ 3604154 w 7219949"/>
              <a:gd name="connsiteY1349" fmla="*/ 6486646 h 6791323"/>
              <a:gd name="connsiteX1350" fmla="*/ 3663591 w 7219949"/>
              <a:gd name="connsiteY1350" fmla="*/ 6549103 h 6791323"/>
              <a:gd name="connsiteX1351" fmla="*/ 3727231 w 7219949"/>
              <a:gd name="connsiteY1351" fmla="*/ 6617658 h 6791323"/>
              <a:gd name="connsiteX1352" fmla="*/ 3773911 w 7219949"/>
              <a:gd name="connsiteY1352" fmla="*/ 6669390 h 6791323"/>
              <a:gd name="connsiteX1353" fmla="*/ 3767043 w 7219949"/>
              <a:gd name="connsiteY1353" fmla="*/ 6666373 h 6791323"/>
              <a:gd name="connsiteX1354" fmla="*/ 3733131 w 7219949"/>
              <a:gd name="connsiteY1354" fmla="*/ 6646757 h 6791323"/>
              <a:gd name="connsiteX1355" fmla="*/ 3643075 w 7219949"/>
              <a:gd name="connsiteY1355" fmla="*/ 6575667 h 6791323"/>
              <a:gd name="connsiteX1356" fmla="*/ 3622560 w 7219949"/>
              <a:gd name="connsiteY1356" fmla="*/ 6553568 h 6791323"/>
              <a:gd name="connsiteX1357" fmla="*/ 3630978 w 7219949"/>
              <a:gd name="connsiteY1357" fmla="*/ 6566537 h 6791323"/>
              <a:gd name="connsiteX1358" fmla="*/ 3543875 w 7219949"/>
              <a:gd name="connsiteY1358" fmla="*/ 6501902 h 6791323"/>
              <a:gd name="connsiteX1359" fmla="*/ 3454606 w 7219949"/>
              <a:gd name="connsiteY1359" fmla="*/ 6429900 h 6791323"/>
              <a:gd name="connsiteX1360" fmla="*/ 3445895 w 7219949"/>
              <a:gd name="connsiteY1360" fmla="*/ 6419772 h 6791323"/>
              <a:gd name="connsiteX1361" fmla="*/ 3436796 w 7219949"/>
              <a:gd name="connsiteY1361" fmla="*/ 6408399 h 6791323"/>
              <a:gd name="connsiteX1362" fmla="*/ 3429453 w 7219949"/>
              <a:gd name="connsiteY1362" fmla="*/ 6400489 h 6791323"/>
              <a:gd name="connsiteX1363" fmla="*/ 3389599 w 7219949"/>
              <a:gd name="connsiteY1363" fmla="*/ 6359126 h 6791323"/>
              <a:gd name="connsiteX1364" fmla="*/ 3384383 w 7219949"/>
              <a:gd name="connsiteY1364" fmla="*/ 6359788 h 6791323"/>
              <a:gd name="connsiteX1365" fmla="*/ 3380872 w 7219949"/>
              <a:gd name="connsiteY1365" fmla="*/ 6352865 h 6791323"/>
              <a:gd name="connsiteX1366" fmla="*/ 3366186 w 7219949"/>
              <a:gd name="connsiteY1366" fmla="*/ 6337044 h 6791323"/>
              <a:gd name="connsiteX1367" fmla="*/ 3365413 w 7219949"/>
              <a:gd name="connsiteY1367" fmla="*/ 6339353 h 6791323"/>
              <a:gd name="connsiteX1368" fmla="*/ 3362538 w 7219949"/>
              <a:gd name="connsiteY1368" fmla="*/ 6338286 h 6791323"/>
              <a:gd name="connsiteX1369" fmla="*/ 3360079 w 7219949"/>
              <a:gd name="connsiteY1369" fmla="*/ 6335948 h 6791323"/>
              <a:gd name="connsiteX1370" fmla="*/ 3357459 w 7219949"/>
              <a:gd name="connsiteY1370" fmla="*/ 6330784 h 6791323"/>
              <a:gd name="connsiteX1371" fmla="*/ 3345220 w 7219949"/>
              <a:gd name="connsiteY1371" fmla="*/ 6317600 h 6791323"/>
              <a:gd name="connsiteX1372" fmla="*/ 3338249 w 7219949"/>
              <a:gd name="connsiteY1372" fmla="*/ 6314799 h 6791323"/>
              <a:gd name="connsiteX1373" fmla="*/ 3329151 w 7219949"/>
              <a:gd name="connsiteY1373" fmla="*/ 6303428 h 6791323"/>
              <a:gd name="connsiteX1374" fmla="*/ 3311325 w 7219949"/>
              <a:gd name="connsiteY1374" fmla="*/ 6285795 h 6791323"/>
              <a:gd name="connsiteX1375" fmla="*/ 3294883 w 7219949"/>
              <a:gd name="connsiteY1375" fmla="*/ 6266513 h 6791323"/>
              <a:gd name="connsiteX1376" fmla="*/ 3282645 w 7219949"/>
              <a:gd name="connsiteY1376" fmla="*/ 6253329 h 6791323"/>
              <a:gd name="connsiteX1377" fmla="*/ 3253272 w 7219949"/>
              <a:gd name="connsiteY1377" fmla="*/ 6221688 h 6791323"/>
              <a:gd name="connsiteX1378" fmla="*/ 3228103 w 7219949"/>
              <a:gd name="connsiteY1378" fmla="*/ 6196146 h 6791323"/>
              <a:gd name="connsiteX1379" fmla="*/ 3214853 w 7219949"/>
              <a:gd name="connsiteY1379" fmla="*/ 6189721 h 6791323"/>
              <a:gd name="connsiteX1380" fmla="*/ 3198411 w 7219949"/>
              <a:gd name="connsiteY1380" fmla="*/ 6170439 h 6791323"/>
              <a:gd name="connsiteX1381" fmla="*/ 3198039 w 7219949"/>
              <a:gd name="connsiteY1381" fmla="*/ 6165329 h 6791323"/>
              <a:gd name="connsiteX1382" fmla="*/ 3206767 w 7219949"/>
              <a:gd name="connsiteY1382" fmla="*/ 6171590 h 6791323"/>
              <a:gd name="connsiteX1383" fmla="*/ 3228795 w 7219949"/>
              <a:gd name="connsiteY1383" fmla="*/ 6195320 h 6791323"/>
              <a:gd name="connsiteX1384" fmla="*/ 3264767 w 7219949"/>
              <a:gd name="connsiteY1384" fmla="*/ 6224652 h 6791323"/>
              <a:gd name="connsiteX1385" fmla="*/ 3279452 w 7219949"/>
              <a:gd name="connsiteY1385" fmla="*/ 6240473 h 6791323"/>
              <a:gd name="connsiteX1386" fmla="*/ 3354959 w 7219949"/>
              <a:gd name="connsiteY1386" fmla="*/ 6317103 h 6791323"/>
              <a:gd name="connsiteX1387" fmla="*/ 3366826 w 7219949"/>
              <a:gd name="connsiteY1387" fmla="*/ 6325175 h 6791323"/>
              <a:gd name="connsiteX1388" fmla="*/ 3325906 w 7219949"/>
              <a:gd name="connsiteY1388" fmla="*/ 6279525 h 6791323"/>
              <a:gd name="connsiteX1389" fmla="*/ 3326599 w 7219949"/>
              <a:gd name="connsiteY1389" fmla="*/ 6278701 h 6791323"/>
              <a:gd name="connsiteX1390" fmla="*/ 3368210 w 7219949"/>
              <a:gd name="connsiteY1390" fmla="*/ 6323526 h 6791323"/>
              <a:gd name="connsiteX1391" fmla="*/ 3407373 w 7219949"/>
              <a:gd name="connsiteY1391" fmla="*/ 6365714 h 6791323"/>
              <a:gd name="connsiteX1392" fmla="*/ 3417855 w 7219949"/>
              <a:gd name="connsiteY1392" fmla="*/ 6375437 h 6791323"/>
              <a:gd name="connsiteX1393" fmla="*/ 3433552 w 7219949"/>
              <a:gd name="connsiteY1393" fmla="*/ 6384497 h 6791323"/>
              <a:gd name="connsiteX1394" fmla="*/ 3453826 w 7219949"/>
              <a:gd name="connsiteY1394" fmla="*/ 6404767 h 6791323"/>
              <a:gd name="connsiteX1395" fmla="*/ 3470268 w 7219949"/>
              <a:gd name="connsiteY1395" fmla="*/ 6424049 h 6791323"/>
              <a:gd name="connsiteX1396" fmla="*/ 3480059 w 7219949"/>
              <a:gd name="connsiteY1396" fmla="*/ 6434595 h 6791323"/>
              <a:gd name="connsiteX1397" fmla="*/ 3475483 w 7219949"/>
              <a:gd name="connsiteY1397" fmla="*/ 6423388 h 6791323"/>
              <a:gd name="connsiteX1398" fmla="*/ 3483146 w 7219949"/>
              <a:gd name="connsiteY1398" fmla="*/ 6425363 h 6791323"/>
              <a:gd name="connsiteX1399" fmla="*/ 3497460 w 7219949"/>
              <a:gd name="connsiteY1399" fmla="*/ 6436073 h 6791323"/>
              <a:gd name="connsiteX1400" fmla="*/ 3505495 w 7219949"/>
              <a:gd name="connsiteY1400" fmla="*/ 6443159 h 6791323"/>
              <a:gd name="connsiteX1401" fmla="*/ 3540455 w 7219949"/>
              <a:gd name="connsiteY1401" fmla="*/ 6479249 h 6791323"/>
              <a:gd name="connsiteX1402" fmla="*/ 3546734 w 7219949"/>
              <a:gd name="connsiteY1402" fmla="*/ 6482873 h 6791323"/>
              <a:gd name="connsiteX1403" fmla="*/ 3543223 w 7219949"/>
              <a:gd name="connsiteY1403" fmla="*/ 6475951 h 6791323"/>
              <a:gd name="connsiteX1404" fmla="*/ 3514490 w 7219949"/>
              <a:gd name="connsiteY1404" fmla="*/ 6432441 h 6791323"/>
              <a:gd name="connsiteX1405" fmla="*/ 3505763 w 7219949"/>
              <a:gd name="connsiteY1405" fmla="*/ 6426179 h 6791323"/>
              <a:gd name="connsiteX1406" fmla="*/ 3491129 w 7219949"/>
              <a:gd name="connsiteY1406" fmla="*/ 6421403 h 6791323"/>
              <a:gd name="connsiteX1407" fmla="*/ 3483093 w 7219949"/>
              <a:gd name="connsiteY1407" fmla="*/ 6414318 h 6791323"/>
              <a:gd name="connsiteX1408" fmla="*/ 3458245 w 7219949"/>
              <a:gd name="connsiteY1408" fmla="*/ 6382841 h 6791323"/>
              <a:gd name="connsiteX1409" fmla="*/ 3441803 w 7219949"/>
              <a:gd name="connsiteY1409" fmla="*/ 6363558 h 6791323"/>
              <a:gd name="connsiteX1410" fmla="*/ 3428552 w 7219949"/>
              <a:gd name="connsiteY1410" fmla="*/ 6357135 h 6791323"/>
              <a:gd name="connsiteX1411" fmla="*/ 3408973 w 7219949"/>
              <a:gd name="connsiteY1411" fmla="*/ 6336040 h 6791323"/>
              <a:gd name="connsiteX1412" fmla="*/ 3407536 w 7219949"/>
              <a:gd name="connsiteY1412" fmla="*/ 6326645 h 6791323"/>
              <a:gd name="connsiteX1413" fmla="*/ 3397373 w 7219949"/>
              <a:gd name="connsiteY1413" fmla="*/ 6310987 h 6791323"/>
              <a:gd name="connsiteX1414" fmla="*/ 3384071 w 7219949"/>
              <a:gd name="connsiteY1414" fmla="*/ 6293517 h 6791323"/>
              <a:gd name="connsiteX1415" fmla="*/ 3361722 w 7219949"/>
              <a:gd name="connsiteY1415" fmla="*/ 6275721 h 6791323"/>
              <a:gd name="connsiteX1416" fmla="*/ 3321919 w 7219949"/>
              <a:gd name="connsiteY1416" fmla="*/ 6245403 h 6791323"/>
              <a:gd name="connsiteX1417" fmla="*/ 3306169 w 7219949"/>
              <a:gd name="connsiteY1417" fmla="*/ 6225297 h 6791323"/>
              <a:gd name="connsiteX1418" fmla="*/ 3289355 w 7219949"/>
              <a:gd name="connsiteY1418" fmla="*/ 6200905 h 6791323"/>
              <a:gd name="connsiteX1419" fmla="*/ 3261739 w 7219949"/>
              <a:gd name="connsiteY1419" fmla="*/ 6172726 h 6791323"/>
              <a:gd name="connsiteX1420" fmla="*/ 3254768 w 7219949"/>
              <a:gd name="connsiteY1420" fmla="*/ 6169925 h 6791323"/>
              <a:gd name="connsiteX1421" fmla="*/ 3216617 w 7219949"/>
              <a:gd name="connsiteY1421" fmla="*/ 6120978 h 6791323"/>
              <a:gd name="connsiteX1422" fmla="*/ 3189692 w 7219949"/>
              <a:gd name="connsiteY1422" fmla="*/ 6091974 h 6791323"/>
              <a:gd name="connsiteX1423" fmla="*/ 3129192 w 7219949"/>
              <a:gd name="connsiteY1423" fmla="*/ 6025230 h 6791323"/>
              <a:gd name="connsiteX1424" fmla="*/ 3112750 w 7219949"/>
              <a:gd name="connsiteY1424" fmla="*/ 6005949 h 6791323"/>
              <a:gd name="connsiteX1425" fmla="*/ 3092477 w 7219949"/>
              <a:gd name="connsiteY1425" fmla="*/ 5985679 h 6791323"/>
              <a:gd name="connsiteX1426" fmla="*/ 3070448 w 7219949"/>
              <a:gd name="connsiteY1426" fmla="*/ 5961948 h 6791323"/>
              <a:gd name="connsiteX1427" fmla="*/ 3063848 w 7219949"/>
              <a:gd name="connsiteY1427" fmla="*/ 5964259 h 6791323"/>
              <a:gd name="connsiteX1428" fmla="*/ 3032401 w 7219949"/>
              <a:gd name="connsiteY1428" fmla="*/ 5935092 h 6791323"/>
              <a:gd name="connsiteX1429" fmla="*/ 3025749 w 7219949"/>
              <a:gd name="connsiteY1429" fmla="*/ 5926357 h 6791323"/>
              <a:gd name="connsiteX1430" fmla="*/ 3018778 w 7219949"/>
              <a:gd name="connsiteY1430" fmla="*/ 5923557 h 6791323"/>
              <a:gd name="connsiteX1431" fmla="*/ 3021598 w 7219949"/>
              <a:gd name="connsiteY1431" fmla="*/ 5931304 h 6791323"/>
              <a:gd name="connsiteX1432" fmla="*/ 3041871 w 7219949"/>
              <a:gd name="connsiteY1432" fmla="*/ 5951573 h 6791323"/>
              <a:gd name="connsiteX1433" fmla="*/ 3062516 w 7219949"/>
              <a:gd name="connsiteY1433" fmla="*/ 5976953 h 6791323"/>
              <a:gd name="connsiteX1434" fmla="*/ 3065708 w 7219949"/>
              <a:gd name="connsiteY1434" fmla="*/ 5989810 h 6791323"/>
              <a:gd name="connsiteX1435" fmla="*/ 3076564 w 7219949"/>
              <a:gd name="connsiteY1435" fmla="*/ 6004642 h 6791323"/>
              <a:gd name="connsiteX1436" fmla="*/ 3108703 w 7219949"/>
              <a:gd name="connsiteY1436" fmla="*/ 6032985 h 6791323"/>
              <a:gd name="connsiteX1437" fmla="*/ 3120941 w 7219949"/>
              <a:gd name="connsiteY1437" fmla="*/ 6046170 h 6791323"/>
              <a:gd name="connsiteX1438" fmla="*/ 3123761 w 7219949"/>
              <a:gd name="connsiteY1438" fmla="*/ 6053916 h 6791323"/>
              <a:gd name="connsiteX1439" fmla="*/ 3117854 w 7219949"/>
              <a:gd name="connsiteY1439" fmla="*/ 6055402 h 6791323"/>
              <a:gd name="connsiteX1440" fmla="*/ 3100399 w 7219949"/>
              <a:gd name="connsiteY1440" fmla="*/ 6042880 h 6791323"/>
              <a:gd name="connsiteX1441" fmla="*/ 3096569 w 7219949"/>
              <a:gd name="connsiteY1441" fmla="*/ 6041891 h 6791323"/>
              <a:gd name="connsiteX1442" fmla="*/ 3100772 w 7219949"/>
              <a:gd name="connsiteY1442" fmla="*/ 6047990 h 6791323"/>
              <a:gd name="connsiteX1443" fmla="*/ 3125940 w 7219949"/>
              <a:gd name="connsiteY1443" fmla="*/ 6073532 h 6791323"/>
              <a:gd name="connsiteX1444" fmla="*/ 3128388 w 7219949"/>
              <a:gd name="connsiteY1444" fmla="*/ 6076169 h 6791323"/>
              <a:gd name="connsiteX1445" fmla="*/ 3127004 w 7219949"/>
              <a:gd name="connsiteY1445" fmla="*/ 6077818 h 6791323"/>
              <a:gd name="connsiteX1446" fmla="*/ 3127376 w 7219949"/>
              <a:gd name="connsiteY1446" fmla="*/ 6082928 h 6791323"/>
              <a:gd name="connsiteX1447" fmla="*/ 3144510 w 7219949"/>
              <a:gd name="connsiteY1447" fmla="*/ 6101386 h 6791323"/>
              <a:gd name="connsiteX1448" fmla="*/ 3120406 w 7219949"/>
              <a:gd name="connsiteY1448" fmla="*/ 6080129 h 6791323"/>
              <a:gd name="connsiteX1449" fmla="*/ 3115882 w 7219949"/>
              <a:gd name="connsiteY1449" fmla="*/ 6079966 h 6791323"/>
              <a:gd name="connsiteX1450" fmla="*/ 3104388 w 7219949"/>
              <a:gd name="connsiteY1450" fmla="*/ 6077001 h 6791323"/>
              <a:gd name="connsiteX1451" fmla="*/ 3094597 w 7219949"/>
              <a:gd name="connsiteY1451" fmla="*/ 6066455 h 6791323"/>
              <a:gd name="connsiteX1452" fmla="*/ 3093213 w 7219949"/>
              <a:gd name="connsiteY1452" fmla="*/ 6068104 h 6791323"/>
              <a:gd name="connsiteX1453" fmla="*/ 3092521 w 7219949"/>
              <a:gd name="connsiteY1453" fmla="*/ 6068928 h 6791323"/>
              <a:gd name="connsiteX1454" fmla="*/ 3136259 w 7219949"/>
              <a:gd name="connsiteY1454" fmla="*/ 6122325 h 6791323"/>
              <a:gd name="connsiteX1455" fmla="*/ 3162172 w 7219949"/>
              <a:gd name="connsiteY1455" fmla="*/ 6158088 h 6791323"/>
              <a:gd name="connsiteX1456" fmla="*/ 3165683 w 7219949"/>
              <a:gd name="connsiteY1456" fmla="*/ 6165011 h 6791323"/>
              <a:gd name="connsiteX1457" fmla="*/ 3156957 w 7219949"/>
              <a:gd name="connsiteY1457" fmla="*/ 6158749 h 6791323"/>
              <a:gd name="connsiteX1458" fmla="*/ 3134927 w 7219949"/>
              <a:gd name="connsiteY1458" fmla="*/ 6135019 h 6791323"/>
              <a:gd name="connsiteX1459" fmla="*/ 3129340 w 7219949"/>
              <a:gd name="connsiteY1459" fmla="*/ 6130570 h 6791323"/>
              <a:gd name="connsiteX1460" fmla="*/ 3130405 w 7219949"/>
              <a:gd name="connsiteY1460" fmla="*/ 6134855 h 6791323"/>
              <a:gd name="connsiteX1461" fmla="*/ 3143706 w 7219949"/>
              <a:gd name="connsiteY1461" fmla="*/ 6152325 h 6791323"/>
              <a:gd name="connsiteX1462" fmla="*/ 3165735 w 7219949"/>
              <a:gd name="connsiteY1462" fmla="*/ 6176055 h 6791323"/>
              <a:gd name="connsiteX1463" fmla="*/ 3165416 w 7219949"/>
              <a:gd name="connsiteY1463" fmla="*/ 6181991 h 6791323"/>
              <a:gd name="connsiteX1464" fmla="*/ 3164032 w 7219949"/>
              <a:gd name="connsiteY1464" fmla="*/ 6183639 h 6791323"/>
              <a:gd name="connsiteX1465" fmla="*/ 3123165 w 7219949"/>
              <a:gd name="connsiteY1465" fmla="*/ 6149035 h 6791323"/>
              <a:gd name="connsiteX1466" fmla="*/ 3038880 w 7219949"/>
              <a:gd name="connsiteY1466" fmla="*/ 6055101 h 6791323"/>
              <a:gd name="connsiteX1467" fmla="*/ 3025258 w 7219949"/>
              <a:gd name="connsiteY1467" fmla="*/ 6043565 h 6791323"/>
              <a:gd name="connsiteX1468" fmla="*/ 3036112 w 7219949"/>
              <a:gd name="connsiteY1468" fmla="*/ 6058397 h 6791323"/>
              <a:gd name="connsiteX1469" fmla="*/ 3064101 w 7219949"/>
              <a:gd name="connsiteY1469" fmla="*/ 6091687 h 6791323"/>
              <a:gd name="connsiteX1470" fmla="*/ 3095921 w 7219949"/>
              <a:gd name="connsiteY1470" fmla="*/ 6125964 h 6791323"/>
              <a:gd name="connsiteX1471" fmla="*/ 3144182 w 7219949"/>
              <a:gd name="connsiteY1471" fmla="*/ 6179525 h 6791323"/>
              <a:gd name="connsiteX1472" fmla="*/ 3218410 w 7219949"/>
              <a:gd name="connsiteY1472" fmla="*/ 6279893 h 6791323"/>
              <a:gd name="connsiteX1473" fmla="*/ 3245705 w 7219949"/>
              <a:gd name="connsiteY1473" fmla="*/ 6314007 h 6791323"/>
              <a:gd name="connsiteX1474" fmla="*/ 3251691 w 7219949"/>
              <a:gd name="connsiteY1474" fmla="*/ 6320063 h 6791323"/>
              <a:gd name="connsiteX1475" fmla="*/ 3253815 w 7219949"/>
              <a:gd name="connsiteY1475" fmla="*/ 6323689 h 6791323"/>
              <a:gd name="connsiteX1476" fmla="*/ 3254672 w 7219949"/>
              <a:gd name="connsiteY1476" fmla="*/ 6325327 h 6791323"/>
              <a:gd name="connsiteX1477" fmla="*/ 3249098 w 7219949"/>
              <a:gd name="connsiteY1477" fmla="*/ 6323154 h 6791323"/>
              <a:gd name="connsiteX1478" fmla="*/ 3243630 w 7219949"/>
              <a:gd name="connsiteY1478" fmla="*/ 6316480 h 6791323"/>
              <a:gd name="connsiteX1479" fmla="*/ 3116351 w 7219949"/>
              <a:gd name="connsiteY1479" fmla="*/ 6179370 h 6791323"/>
              <a:gd name="connsiteX1480" fmla="*/ 3072716 w 7219949"/>
              <a:gd name="connsiteY1480" fmla="*/ 6148063 h 6791323"/>
              <a:gd name="connsiteX1481" fmla="*/ 3071332 w 7219949"/>
              <a:gd name="connsiteY1481" fmla="*/ 6149712 h 6791323"/>
              <a:gd name="connsiteX1482" fmla="*/ 3075589 w 7219949"/>
              <a:gd name="connsiteY1482" fmla="*/ 6166854 h 6791323"/>
              <a:gd name="connsiteX1483" fmla="*/ 3086123 w 7219949"/>
              <a:gd name="connsiteY1483" fmla="*/ 6187622 h 6791323"/>
              <a:gd name="connsiteX1484" fmla="*/ 3099848 w 7219949"/>
              <a:gd name="connsiteY1484" fmla="*/ 6221246 h 6791323"/>
              <a:gd name="connsiteX1485" fmla="*/ 3115011 w 7219949"/>
              <a:gd name="connsiteY1485" fmla="*/ 6264268 h 6791323"/>
              <a:gd name="connsiteX1486" fmla="*/ 3124110 w 7219949"/>
              <a:gd name="connsiteY1486" fmla="*/ 6275638 h 6791323"/>
              <a:gd name="connsiteX1487" fmla="*/ 3149650 w 7219949"/>
              <a:gd name="connsiteY1487" fmla="*/ 6306291 h 6791323"/>
              <a:gd name="connsiteX1488" fmla="*/ 3158750 w 7219949"/>
              <a:gd name="connsiteY1488" fmla="*/ 6317663 h 6791323"/>
              <a:gd name="connsiteX1489" fmla="*/ 3178330 w 7219949"/>
              <a:gd name="connsiteY1489" fmla="*/ 6338757 h 6791323"/>
              <a:gd name="connsiteX1490" fmla="*/ 3214674 w 7219949"/>
              <a:gd name="connsiteY1490" fmla="*/ 6373199 h 6791323"/>
              <a:gd name="connsiteX1491" fmla="*/ 3238459 w 7219949"/>
              <a:gd name="connsiteY1491" fmla="*/ 6400390 h 6791323"/>
              <a:gd name="connsiteX1492" fmla="*/ 3275226 w 7219949"/>
              <a:gd name="connsiteY1492" fmla="*/ 6450987 h 6791323"/>
              <a:gd name="connsiteX1493" fmla="*/ 3323436 w 7219949"/>
              <a:gd name="connsiteY1493" fmla="*/ 6493501 h 6791323"/>
              <a:gd name="connsiteX1494" fmla="*/ 3327061 w 7219949"/>
              <a:gd name="connsiteY1494" fmla="*/ 6495637 h 6791323"/>
              <a:gd name="connsiteX1495" fmla="*/ 3332637 w 7219949"/>
              <a:gd name="connsiteY1495" fmla="*/ 6511649 h 6791323"/>
              <a:gd name="connsiteX1496" fmla="*/ 3305973 w 7219949"/>
              <a:gd name="connsiteY1496" fmla="*/ 6593704 h 6791323"/>
              <a:gd name="connsiteX1497" fmla="*/ 3148560 w 7219949"/>
              <a:gd name="connsiteY1497" fmla="*/ 6593635 h 6791323"/>
              <a:gd name="connsiteX1498" fmla="*/ 3036158 w 7219949"/>
              <a:gd name="connsiteY1498" fmla="*/ 6475482 h 6791323"/>
              <a:gd name="connsiteX1499" fmla="*/ 3006988 w 7219949"/>
              <a:gd name="connsiteY1499" fmla="*/ 6449530 h 6791323"/>
              <a:gd name="connsiteX1500" fmla="*/ 2881035 w 7219949"/>
              <a:gd name="connsiteY1500" fmla="*/ 6387703 h 6791323"/>
              <a:gd name="connsiteX1501" fmla="*/ 2601545 w 7219949"/>
              <a:gd name="connsiteY1501" fmla="*/ 6163648 h 6791323"/>
              <a:gd name="connsiteX1502" fmla="*/ 2600585 w 7219949"/>
              <a:gd name="connsiteY1502" fmla="*/ 6159591 h 6791323"/>
              <a:gd name="connsiteX1503" fmla="*/ 2522487 w 7219949"/>
              <a:gd name="connsiteY1503" fmla="*/ 6170247 h 6791323"/>
              <a:gd name="connsiteX1504" fmla="*/ 2448931 w 7219949"/>
              <a:gd name="connsiteY1504" fmla="*/ 6183875 h 6791323"/>
              <a:gd name="connsiteX1505" fmla="*/ 2419759 w 7219949"/>
              <a:gd name="connsiteY1505" fmla="*/ 6157925 h 6791323"/>
              <a:gd name="connsiteX1506" fmla="*/ 2396091 w 7219949"/>
              <a:gd name="connsiteY1506" fmla="*/ 6139007 h 6791323"/>
              <a:gd name="connsiteX1507" fmla="*/ 2382022 w 7219949"/>
              <a:gd name="connsiteY1507" fmla="*/ 6160681 h 6791323"/>
              <a:gd name="connsiteX1508" fmla="*/ 2406651 w 7219949"/>
              <a:gd name="connsiteY1508" fmla="*/ 6183659 h 6791323"/>
              <a:gd name="connsiteX1509" fmla="*/ 2430579 w 7219949"/>
              <a:gd name="connsiteY1509" fmla="*/ 6219902 h 6791323"/>
              <a:gd name="connsiteX1510" fmla="*/ 2395978 w 7219949"/>
              <a:gd name="connsiteY1510" fmla="*/ 6252159 h 6791323"/>
              <a:gd name="connsiteX1511" fmla="*/ 2358240 w 7219949"/>
              <a:gd name="connsiteY1511" fmla="*/ 6254914 h 6791323"/>
              <a:gd name="connsiteX1512" fmla="*/ 2305988 w 7219949"/>
              <a:gd name="connsiteY1512" fmla="*/ 6309935 h 6791323"/>
              <a:gd name="connsiteX1513" fmla="*/ 2255398 w 7219949"/>
              <a:gd name="connsiteY1513" fmla="*/ 6355747 h 6791323"/>
              <a:gd name="connsiteX1514" fmla="*/ 2032996 w 7219949"/>
              <a:gd name="connsiteY1514" fmla="*/ 6340601 h 6791323"/>
              <a:gd name="connsiteX1515" fmla="*/ 2012908 w 7219949"/>
              <a:gd name="connsiteY1515" fmla="*/ 6320596 h 6791323"/>
              <a:gd name="connsiteX1516" fmla="*/ 2127785 w 7219949"/>
              <a:gd name="connsiteY1516" fmla="*/ 6303125 h 6791323"/>
              <a:gd name="connsiteX1517" fmla="*/ 2231843 w 7219949"/>
              <a:gd name="connsiteY1517" fmla="*/ 6223676 h 6791323"/>
              <a:gd name="connsiteX1518" fmla="*/ 2279365 w 7219949"/>
              <a:gd name="connsiteY1518" fmla="*/ 6213598 h 6791323"/>
              <a:gd name="connsiteX1519" fmla="*/ 2314152 w 7219949"/>
              <a:gd name="connsiteY1519" fmla="*/ 6133427 h 6791323"/>
              <a:gd name="connsiteX1520" fmla="*/ 2277818 w 7219949"/>
              <a:gd name="connsiteY1520" fmla="*/ 6109652 h 6791323"/>
              <a:gd name="connsiteX1521" fmla="*/ 2157180 w 7219949"/>
              <a:gd name="connsiteY1521" fmla="*/ 6102766 h 6791323"/>
              <a:gd name="connsiteX1522" fmla="*/ 2033218 w 7219949"/>
              <a:gd name="connsiteY1522" fmla="*/ 6114297 h 6791323"/>
              <a:gd name="connsiteX1523" fmla="*/ 1852209 w 7219949"/>
              <a:gd name="connsiteY1523" fmla="*/ 6160547 h 6791323"/>
              <a:gd name="connsiteX1524" fmla="*/ 1620979 w 7219949"/>
              <a:gd name="connsiteY1524" fmla="*/ 6156781 h 6791323"/>
              <a:gd name="connsiteX1525" fmla="*/ 1575819 w 7219949"/>
              <a:gd name="connsiteY1525" fmla="*/ 6144386 h 6791323"/>
              <a:gd name="connsiteX1526" fmla="*/ 1606836 w 7219949"/>
              <a:gd name="connsiteY1526" fmla="*/ 6113217 h 6791323"/>
              <a:gd name="connsiteX1527" fmla="*/ 1084447 w 7219949"/>
              <a:gd name="connsiteY1527" fmla="*/ 6128232 h 6791323"/>
              <a:gd name="connsiteX1528" fmla="*/ 1292192 w 7219949"/>
              <a:gd name="connsiteY1528" fmla="*/ 6065165 h 6791323"/>
              <a:gd name="connsiteX1529" fmla="*/ 1482990 w 7219949"/>
              <a:gd name="connsiteY1529" fmla="*/ 6011592 h 6791323"/>
              <a:gd name="connsiteX1530" fmla="*/ 1464564 w 7219949"/>
              <a:gd name="connsiteY1530" fmla="*/ 5982380 h 6791323"/>
              <a:gd name="connsiteX1531" fmla="*/ 1495840 w 7219949"/>
              <a:gd name="connsiteY1531" fmla="*/ 5968533 h 6791323"/>
              <a:gd name="connsiteX1532" fmla="*/ 1543621 w 7219949"/>
              <a:gd name="connsiteY1532" fmla="*/ 5975782 h 6791323"/>
              <a:gd name="connsiteX1533" fmla="*/ 1605214 w 7219949"/>
              <a:gd name="connsiteY1533" fmla="*/ 5944029 h 6791323"/>
              <a:gd name="connsiteX1534" fmla="*/ 1439418 w 7219949"/>
              <a:gd name="connsiteY1534" fmla="*/ 5924753 h 6791323"/>
              <a:gd name="connsiteX1535" fmla="*/ 1476898 w 7219949"/>
              <a:gd name="connsiteY1535" fmla="*/ 5904672 h 6791323"/>
              <a:gd name="connsiteX1536" fmla="*/ 1642437 w 7219949"/>
              <a:gd name="connsiteY1536" fmla="*/ 5906626 h 6791323"/>
              <a:gd name="connsiteX1537" fmla="*/ 1804063 w 7219949"/>
              <a:gd name="connsiteY1537" fmla="*/ 5827103 h 6791323"/>
              <a:gd name="connsiteX1538" fmla="*/ 1510980 w 7219949"/>
              <a:gd name="connsiteY1538" fmla="*/ 5837767 h 6791323"/>
              <a:gd name="connsiteX1539" fmla="*/ 1343782 w 7219949"/>
              <a:gd name="connsiteY1539" fmla="*/ 5845016 h 6791323"/>
              <a:gd name="connsiteX1540" fmla="*/ 1279493 w 7219949"/>
              <a:gd name="connsiteY1540" fmla="*/ 5816674 h 6791323"/>
              <a:gd name="connsiteX1541" fmla="*/ 1212326 w 7219949"/>
              <a:gd name="connsiteY1541" fmla="*/ 5776157 h 6791323"/>
              <a:gd name="connsiteX1542" fmla="*/ 1119125 w 7219949"/>
              <a:gd name="connsiteY1542" fmla="*/ 5739191 h 6791323"/>
              <a:gd name="connsiteX1543" fmla="*/ 1112405 w 7219949"/>
              <a:gd name="connsiteY1543" fmla="*/ 5710776 h 6791323"/>
              <a:gd name="connsiteX1544" fmla="*/ 1132938 w 7219949"/>
              <a:gd name="connsiteY1544" fmla="*/ 5700191 h 6791323"/>
              <a:gd name="connsiteX1545" fmla="*/ 1404971 w 7219949"/>
              <a:gd name="connsiteY1545" fmla="*/ 5665463 h 6791323"/>
              <a:gd name="connsiteX1546" fmla="*/ 1419998 w 7219949"/>
              <a:gd name="connsiteY1546" fmla="*/ 5647849 h 6791323"/>
              <a:gd name="connsiteX1547" fmla="*/ 1404454 w 7219949"/>
              <a:gd name="connsiteY1547" fmla="*/ 5630814 h 6791323"/>
              <a:gd name="connsiteX1548" fmla="*/ 1370296 w 7219949"/>
              <a:gd name="connsiteY1548" fmla="*/ 5632483 h 6791323"/>
              <a:gd name="connsiteX1549" fmla="*/ 947239 w 7219949"/>
              <a:gd name="connsiteY1549" fmla="*/ 5612992 h 6791323"/>
              <a:gd name="connsiteX1550" fmla="*/ 649801 w 7219949"/>
              <a:gd name="connsiteY1550" fmla="*/ 5572766 h 6791323"/>
              <a:gd name="connsiteX1551" fmla="*/ 613465 w 7219949"/>
              <a:gd name="connsiteY1551" fmla="*/ 5548992 h 6791323"/>
              <a:gd name="connsiteX1552" fmla="*/ 652607 w 7219949"/>
              <a:gd name="connsiteY1552" fmla="*/ 5519706 h 6791323"/>
              <a:gd name="connsiteX1553" fmla="*/ 717339 w 7219949"/>
              <a:gd name="connsiteY1553" fmla="*/ 5517458 h 6791323"/>
              <a:gd name="connsiteX1554" fmla="*/ 1048459 w 7219949"/>
              <a:gd name="connsiteY1554" fmla="*/ 5518877 h 6791323"/>
              <a:gd name="connsiteX1555" fmla="*/ 1033426 w 7219949"/>
              <a:gd name="connsiteY1555" fmla="*/ 5513068 h 6791323"/>
              <a:gd name="connsiteX1556" fmla="*/ 943479 w 7219949"/>
              <a:gd name="connsiteY1556" fmla="*/ 5472628 h 6791323"/>
              <a:gd name="connsiteX1557" fmla="*/ 906387 w 7219949"/>
              <a:gd name="connsiteY1557" fmla="*/ 5443222 h 6791323"/>
              <a:gd name="connsiteX1558" fmla="*/ 798818 w 7219949"/>
              <a:gd name="connsiteY1558" fmla="*/ 5359191 h 6791323"/>
              <a:gd name="connsiteX1559" fmla="*/ 769144 w 7219949"/>
              <a:gd name="connsiteY1559" fmla="*/ 5342389 h 6791323"/>
              <a:gd name="connsiteX1560" fmla="*/ 702380 w 7219949"/>
              <a:gd name="connsiteY1560" fmla="*/ 5308776 h 6791323"/>
              <a:gd name="connsiteX1561" fmla="*/ 620777 w 7219949"/>
              <a:gd name="connsiteY1561" fmla="*/ 5359191 h 6791323"/>
              <a:gd name="connsiteX1562" fmla="*/ 505791 w 7219949"/>
              <a:gd name="connsiteY1562" fmla="*/ 5375996 h 6791323"/>
              <a:gd name="connsiteX1563" fmla="*/ 179385 w 7219949"/>
              <a:gd name="connsiteY1563" fmla="*/ 5119718 h 6791323"/>
              <a:gd name="connsiteX1564" fmla="*/ 75524 w 7219949"/>
              <a:gd name="connsiteY1564" fmla="*/ 5018886 h 6791323"/>
              <a:gd name="connsiteX1565" fmla="*/ 12469 w 7219949"/>
              <a:gd name="connsiteY1565" fmla="*/ 4918053 h 6791323"/>
              <a:gd name="connsiteX1566" fmla="*/ 1 w 7219949"/>
              <a:gd name="connsiteY1566" fmla="*/ 4899377 h 67913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</a:cxnLst>
            <a:rect l="l" t="t" r="r" b="b"/>
            <a:pathLst>
              <a:path w="7219949" h="6791323">
                <a:moveTo>
                  <a:pt x="6373343" y="5762674"/>
                </a:moveTo>
                <a:cubicBezTo>
                  <a:pt x="6389141" y="5770824"/>
                  <a:pt x="6403089" y="5781671"/>
                  <a:pt x="6413754" y="5791064"/>
                </a:cubicBezTo>
                <a:lnTo>
                  <a:pt x="6422746" y="5798985"/>
                </a:lnTo>
                <a:lnTo>
                  <a:pt x="6422797" y="5799972"/>
                </a:lnTo>
                <a:lnTo>
                  <a:pt x="6417097" y="5796731"/>
                </a:lnTo>
                <a:cubicBezTo>
                  <a:pt x="6416481" y="5797629"/>
                  <a:pt x="6421813" y="5802326"/>
                  <a:pt x="6421197" y="5803224"/>
                </a:cubicBezTo>
                <a:lnTo>
                  <a:pt x="6423069" y="5805289"/>
                </a:lnTo>
                <a:lnTo>
                  <a:pt x="6423280" y="5809382"/>
                </a:lnTo>
                <a:lnTo>
                  <a:pt x="6409944" y="5797636"/>
                </a:lnTo>
                <a:close/>
                <a:moveTo>
                  <a:pt x="1540022" y="5527312"/>
                </a:moveTo>
                <a:cubicBezTo>
                  <a:pt x="1533822" y="5526853"/>
                  <a:pt x="1527910" y="5527508"/>
                  <a:pt x="1522578" y="5529871"/>
                </a:cubicBezTo>
                <a:lnTo>
                  <a:pt x="1509084" y="5542239"/>
                </a:lnTo>
                <a:lnTo>
                  <a:pt x="1523166" y="5546372"/>
                </a:lnTo>
                <a:cubicBezTo>
                  <a:pt x="1532229" y="5547156"/>
                  <a:pt x="1541462" y="5546122"/>
                  <a:pt x="1550935" y="5543314"/>
                </a:cubicBezTo>
                <a:lnTo>
                  <a:pt x="1571395" y="5533722"/>
                </a:lnTo>
                <a:lnTo>
                  <a:pt x="1559206" y="5531447"/>
                </a:lnTo>
                <a:close/>
                <a:moveTo>
                  <a:pt x="1444220" y="5502038"/>
                </a:moveTo>
                <a:lnTo>
                  <a:pt x="1442366" y="5504927"/>
                </a:lnTo>
                <a:lnTo>
                  <a:pt x="1445716" y="5504667"/>
                </a:lnTo>
                <a:close/>
                <a:moveTo>
                  <a:pt x="1109001" y="5399894"/>
                </a:moveTo>
                <a:cubicBezTo>
                  <a:pt x="1095787" y="5398318"/>
                  <a:pt x="1090919" y="5418013"/>
                  <a:pt x="1088139" y="5430615"/>
                </a:cubicBezTo>
                <a:cubicBezTo>
                  <a:pt x="1080719" y="5460025"/>
                  <a:pt x="1128939" y="5502038"/>
                  <a:pt x="1154903" y="5493637"/>
                </a:cubicBezTo>
                <a:cubicBezTo>
                  <a:pt x="1173449" y="5485233"/>
                  <a:pt x="1184577" y="5485233"/>
                  <a:pt x="1199413" y="5502038"/>
                </a:cubicBezTo>
                <a:lnTo>
                  <a:pt x="1203154" y="5506753"/>
                </a:lnTo>
                <a:lnTo>
                  <a:pt x="1221483" y="5500369"/>
                </a:lnTo>
                <a:cubicBezTo>
                  <a:pt x="1232573" y="5497546"/>
                  <a:pt x="1243522" y="5496670"/>
                  <a:pt x="1254063" y="5500404"/>
                </a:cubicBezTo>
                <a:lnTo>
                  <a:pt x="1257548" y="5502518"/>
                </a:lnTo>
                <a:lnTo>
                  <a:pt x="1259224" y="5501513"/>
                </a:lnTo>
                <a:cubicBezTo>
                  <a:pt x="1262470" y="5502038"/>
                  <a:pt x="1266180" y="5504139"/>
                  <a:pt x="1269888" y="5506239"/>
                </a:cubicBezTo>
                <a:lnTo>
                  <a:pt x="1271060" y="5511704"/>
                </a:lnTo>
                <a:lnTo>
                  <a:pt x="1284187" y="5528103"/>
                </a:lnTo>
                <a:cubicBezTo>
                  <a:pt x="1288728" y="5531073"/>
                  <a:pt x="1292311" y="5529986"/>
                  <a:pt x="1295893" y="5528899"/>
                </a:cubicBezTo>
                <a:cubicBezTo>
                  <a:pt x="1306638" y="5525637"/>
                  <a:pt x="1317803" y="5524150"/>
                  <a:pt x="1329134" y="5523362"/>
                </a:cubicBezTo>
                <a:lnTo>
                  <a:pt x="1345023" y="5522735"/>
                </a:lnTo>
                <a:lnTo>
                  <a:pt x="1332945" y="5502038"/>
                </a:lnTo>
                <a:cubicBezTo>
                  <a:pt x="1321818" y="5481032"/>
                  <a:pt x="1329234" y="5443220"/>
                  <a:pt x="1306980" y="5439018"/>
                </a:cubicBezTo>
                <a:cubicBezTo>
                  <a:pt x="1262471" y="5430615"/>
                  <a:pt x="1217960" y="5405407"/>
                  <a:pt x="1173450" y="5413812"/>
                </a:cubicBezTo>
                <a:cubicBezTo>
                  <a:pt x="1154903" y="5418012"/>
                  <a:pt x="1140066" y="5426415"/>
                  <a:pt x="1125229" y="5409611"/>
                </a:cubicBezTo>
                <a:cubicBezTo>
                  <a:pt x="1118737" y="5403308"/>
                  <a:pt x="1113406" y="5400419"/>
                  <a:pt x="1109001" y="5399894"/>
                </a:cubicBezTo>
                <a:close/>
                <a:moveTo>
                  <a:pt x="1" y="5033886"/>
                </a:moveTo>
                <a:lnTo>
                  <a:pt x="20697" y="5050987"/>
                </a:lnTo>
                <a:cubicBezTo>
                  <a:pt x="27074" y="5061686"/>
                  <a:pt x="30087" y="5076653"/>
                  <a:pt x="27306" y="5098712"/>
                </a:cubicBezTo>
                <a:cubicBezTo>
                  <a:pt x="23597" y="5123918"/>
                  <a:pt x="60687" y="5128120"/>
                  <a:pt x="75524" y="5149127"/>
                </a:cubicBezTo>
                <a:cubicBezTo>
                  <a:pt x="134871" y="5233153"/>
                  <a:pt x="216473" y="5275165"/>
                  <a:pt x="309203" y="5291971"/>
                </a:cubicBezTo>
                <a:cubicBezTo>
                  <a:pt x="338877" y="5300375"/>
                  <a:pt x="353715" y="5317180"/>
                  <a:pt x="353715" y="5350789"/>
                </a:cubicBezTo>
                <a:cubicBezTo>
                  <a:pt x="309203" y="5375997"/>
                  <a:pt x="268403" y="5363394"/>
                  <a:pt x="223891" y="5333986"/>
                </a:cubicBezTo>
                <a:cubicBezTo>
                  <a:pt x="171963" y="5296173"/>
                  <a:pt x="105199" y="5287770"/>
                  <a:pt x="45852" y="5266763"/>
                </a:cubicBezTo>
                <a:lnTo>
                  <a:pt x="1" y="5245499"/>
                </a:lnTo>
                <a:close/>
                <a:moveTo>
                  <a:pt x="6018520" y="3828679"/>
                </a:moveTo>
                <a:cubicBezTo>
                  <a:pt x="6029739" y="3830275"/>
                  <a:pt x="6044375" y="3839886"/>
                  <a:pt x="6061272" y="3852562"/>
                </a:cubicBezTo>
                <a:lnTo>
                  <a:pt x="6123598" y="3899316"/>
                </a:lnTo>
                <a:lnTo>
                  <a:pt x="6135571" y="3918704"/>
                </a:lnTo>
                <a:lnTo>
                  <a:pt x="6095110" y="3884769"/>
                </a:lnTo>
                <a:cubicBezTo>
                  <a:pt x="6086661" y="3878430"/>
                  <a:pt x="6074842" y="3870928"/>
                  <a:pt x="6067502" y="3862695"/>
                </a:cubicBezTo>
                <a:cubicBezTo>
                  <a:pt x="6065242" y="3859633"/>
                  <a:pt x="6062425" y="3857521"/>
                  <a:pt x="6058500" y="3857305"/>
                </a:cubicBezTo>
                <a:cubicBezTo>
                  <a:pt x="6049541" y="3858772"/>
                  <a:pt x="6043909" y="3854548"/>
                  <a:pt x="6028122" y="3839975"/>
                </a:cubicBezTo>
                <a:cubicBezTo>
                  <a:pt x="6025860" y="3836914"/>
                  <a:pt x="6020227" y="3832690"/>
                  <a:pt x="6018520" y="3828679"/>
                </a:cubicBezTo>
                <a:close/>
                <a:moveTo>
                  <a:pt x="5917528" y="3369309"/>
                </a:moveTo>
                <a:lnTo>
                  <a:pt x="5932912" y="3381207"/>
                </a:lnTo>
                <a:lnTo>
                  <a:pt x="5934660" y="3383263"/>
                </a:lnTo>
                <a:lnTo>
                  <a:pt x="5930917" y="3380432"/>
                </a:lnTo>
                <a:close/>
                <a:moveTo>
                  <a:pt x="6015135" y="2860684"/>
                </a:moveTo>
                <a:lnTo>
                  <a:pt x="6020320" y="2864266"/>
                </a:lnTo>
                <a:lnTo>
                  <a:pt x="6021276" y="2864967"/>
                </a:lnTo>
                <a:lnTo>
                  <a:pt x="6021151" y="2865757"/>
                </a:lnTo>
                <a:lnTo>
                  <a:pt x="6017986" y="2863246"/>
                </a:lnTo>
                <a:close/>
                <a:moveTo>
                  <a:pt x="5801996" y="2690461"/>
                </a:moveTo>
                <a:cubicBezTo>
                  <a:pt x="5802414" y="2690607"/>
                  <a:pt x="5803170" y="2691043"/>
                  <a:pt x="5803170" y="2691043"/>
                </a:cubicBezTo>
                <a:cubicBezTo>
                  <a:pt x="5805868" y="2693372"/>
                  <a:pt x="5805868" y="2693372"/>
                  <a:pt x="5805707" y="2693665"/>
                </a:cubicBezTo>
                <a:lnTo>
                  <a:pt x="5803117" y="2692169"/>
                </a:lnTo>
                <a:lnTo>
                  <a:pt x="5802846" y="2691627"/>
                </a:lnTo>
                <a:cubicBezTo>
                  <a:pt x="5801497" y="2690463"/>
                  <a:pt x="5801578" y="2690317"/>
                  <a:pt x="5801996" y="2690461"/>
                </a:cubicBezTo>
                <a:close/>
                <a:moveTo>
                  <a:pt x="5712609" y="2643924"/>
                </a:moveTo>
                <a:lnTo>
                  <a:pt x="5716036" y="2646416"/>
                </a:lnTo>
                <a:lnTo>
                  <a:pt x="5712958" y="2644329"/>
                </a:lnTo>
                <a:close/>
                <a:moveTo>
                  <a:pt x="6874443" y="1314142"/>
                </a:moveTo>
                <a:cubicBezTo>
                  <a:pt x="6878353" y="1314585"/>
                  <a:pt x="6883785" y="1319137"/>
                  <a:pt x="6887098" y="1320495"/>
                </a:cubicBezTo>
                <a:cubicBezTo>
                  <a:pt x="6904587" y="1332314"/>
                  <a:pt x="6910018" y="1336864"/>
                  <a:pt x="6911869" y="1346903"/>
                </a:cubicBezTo>
                <a:cubicBezTo>
                  <a:pt x="6913391" y="1351008"/>
                  <a:pt x="6916106" y="1353282"/>
                  <a:pt x="6919419" y="1354642"/>
                </a:cubicBezTo>
                <a:cubicBezTo>
                  <a:pt x="6928761" y="1359638"/>
                  <a:pt x="6939027" y="1369651"/>
                  <a:pt x="6947175" y="1376475"/>
                </a:cubicBezTo>
                <a:cubicBezTo>
                  <a:pt x="6963470" y="1390124"/>
                  <a:pt x="6977050" y="1401498"/>
                  <a:pt x="6995137" y="1412403"/>
                </a:cubicBezTo>
                <a:cubicBezTo>
                  <a:pt x="7001165" y="1416038"/>
                  <a:pt x="7012625" y="1424223"/>
                  <a:pt x="7014744" y="1427412"/>
                </a:cubicBezTo>
                <a:cubicBezTo>
                  <a:pt x="7023818" y="1439255"/>
                  <a:pt x="7038590" y="1448799"/>
                  <a:pt x="7045544" y="1457454"/>
                </a:cubicBezTo>
                <a:cubicBezTo>
                  <a:pt x="7050379" y="1462919"/>
                  <a:pt x="7055811" y="1467467"/>
                  <a:pt x="7061838" y="1471102"/>
                </a:cubicBezTo>
                <a:cubicBezTo>
                  <a:pt x="7073897" y="1478372"/>
                  <a:pt x="7082045" y="1485196"/>
                  <a:pt x="7091714" y="1496126"/>
                </a:cubicBezTo>
                <a:cubicBezTo>
                  <a:pt x="7099266" y="1503865"/>
                  <a:pt x="7104697" y="1508414"/>
                  <a:pt x="7114038" y="1513409"/>
                </a:cubicBezTo>
                <a:cubicBezTo>
                  <a:pt x="7122320" y="1516809"/>
                  <a:pt x="7131363" y="1522261"/>
                  <a:pt x="7140637" y="1528968"/>
                </a:cubicBezTo>
                <a:lnTo>
                  <a:pt x="7141158" y="1529398"/>
                </a:lnTo>
                <a:lnTo>
                  <a:pt x="7138593" y="1533830"/>
                </a:lnTo>
                <a:lnTo>
                  <a:pt x="7124726" y="1544846"/>
                </a:lnTo>
                <a:lnTo>
                  <a:pt x="7099056" y="1523496"/>
                </a:lnTo>
                <a:cubicBezTo>
                  <a:pt x="7099056" y="1523496"/>
                  <a:pt x="7099653" y="1522582"/>
                  <a:pt x="7096937" y="1520307"/>
                </a:cubicBezTo>
                <a:cubicBezTo>
                  <a:pt x="7100846" y="1520751"/>
                  <a:pt x="7102965" y="1523942"/>
                  <a:pt x="7108397" y="1528492"/>
                </a:cubicBezTo>
                <a:cubicBezTo>
                  <a:pt x="7111113" y="1530767"/>
                  <a:pt x="7111710" y="1529851"/>
                  <a:pt x="7111710" y="1529851"/>
                </a:cubicBezTo>
                <a:cubicBezTo>
                  <a:pt x="7112307" y="1528936"/>
                  <a:pt x="7113501" y="1527107"/>
                  <a:pt x="7110188" y="1525747"/>
                </a:cubicBezTo>
                <a:cubicBezTo>
                  <a:pt x="7107473" y="1523472"/>
                  <a:pt x="7105950" y="1519367"/>
                  <a:pt x="7103234" y="1517093"/>
                </a:cubicBezTo>
                <a:cubicBezTo>
                  <a:pt x="7086341" y="1504359"/>
                  <a:pt x="7074553" y="1490241"/>
                  <a:pt x="7058257" y="1476591"/>
                </a:cubicBezTo>
                <a:cubicBezTo>
                  <a:pt x="7009372" y="1435645"/>
                  <a:pt x="6957770" y="1392425"/>
                  <a:pt x="6908883" y="1351478"/>
                </a:cubicBezTo>
                <a:cubicBezTo>
                  <a:pt x="6892588" y="1337829"/>
                  <a:pt x="6879606" y="1325540"/>
                  <a:pt x="6874443" y="1314142"/>
                </a:cubicBezTo>
                <a:close/>
                <a:moveTo>
                  <a:pt x="6661736" y="1273216"/>
                </a:moveTo>
                <a:cubicBezTo>
                  <a:pt x="6665048" y="1274577"/>
                  <a:pt x="6665646" y="1273660"/>
                  <a:pt x="6671078" y="1278211"/>
                </a:cubicBezTo>
                <a:cubicBezTo>
                  <a:pt x="6679225" y="1285035"/>
                  <a:pt x="6687373" y="1291859"/>
                  <a:pt x="6695521" y="1298683"/>
                </a:cubicBezTo>
                <a:cubicBezTo>
                  <a:pt x="6706056" y="1301849"/>
                  <a:pt x="6718112" y="1309119"/>
                  <a:pt x="6734408" y="1322768"/>
                </a:cubicBezTo>
                <a:cubicBezTo>
                  <a:pt x="6739840" y="1327317"/>
                  <a:pt x="6745273" y="1331867"/>
                  <a:pt x="6750704" y="1336417"/>
                </a:cubicBezTo>
                <a:cubicBezTo>
                  <a:pt x="6777266" y="1360079"/>
                  <a:pt x="6806215" y="1380082"/>
                  <a:pt x="6833971" y="1401916"/>
                </a:cubicBezTo>
                <a:cubicBezTo>
                  <a:pt x="6836687" y="1404191"/>
                  <a:pt x="6840596" y="1404636"/>
                  <a:pt x="6846625" y="1408272"/>
                </a:cubicBezTo>
                <a:cubicBezTo>
                  <a:pt x="6830927" y="1393707"/>
                  <a:pt x="6814631" y="1380058"/>
                  <a:pt x="6801052" y="1368685"/>
                </a:cubicBezTo>
                <a:cubicBezTo>
                  <a:pt x="6801052" y="1368685"/>
                  <a:pt x="6801649" y="1367769"/>
                  <a:pt x="6801649" y="1367769"/>
                </a:cubicBezTo>
                <a:cubicBezTo>
                  <a:pt x="6817944" y="1381418"/>
                  <a:pt x="6834240" y="1395068"/>
                  <a:pt x="6847820" y="1406440"/>
                </a:cubicBezTo>
                <a:lnTo>
                  <a:pt x="6874094" y="1428448"/>
                </a:lnTo>
                <a:lnTo>
                  <a:pt x="6875058" y="1439534"/>
                </a:lnTo>
                <a:lnTo>
                  <a:pt x="6875306" y="1440882"/>
                </a:lnTo>
                <a:lnTo>
                  <a:pt x="6872919" y="1438783"/>
                </a:lnTo>
                <a:cubicBezTo>
                  <a:pt x="6871725" y="1440613"/>
                  <a:pt x="6873843" y="1443801"/>
                  <a:pt x="6867815" y="1440167"/>
                </a:cubicBezTo>
                <a:cubicBezTo>
                  <a:pt x="6865099" y="1437892"/>
                  <a:pt x="6859668" y="1433343"/>
                  <a:pt x="6863577" y="1433787"/>
                </a:cubicBezTo>
                <a:cubicBezTo>
                  <a:pt x="6858145" y="1429238"/>
                  <a:pt x="6852713" y="1424688"/>
                  <a:pt x="6847282" y="1420139"/>
                </a:cubicBezTo>
                <a:cubicBezTo>
                  <a:pt x="6846684" y="1421055"/>
                  <a:pt x="6848207" y="1425158"/>
                  <a:pt x="6842178" y="1421523"/>
                </a:cubicBezTo>
                <a:cubicBezTo>
                  <a:pt x="6839463" y="1419248"/>
                  <a:pt x="6837344" y="1416059"/>
                  <a:pt x="6837941" y="1415144"/>
                </a:cubicBezTo>
                <a:cubicBezTo>
                  <a:pt x="6832508" y="1410594"/>
                  <a:pt x="6827077" y="1406045"/>
                  <a:pt x="6824360" y="1403770"/>
                </a:cubicBezTo>
                <a:cubicBezTo>
                  <a:pt x="6821047" y="1402410"/>
                  <a:pt x="6822570" y="1406515"/>
                  <a:pt x="6817137" y="1401965"/>
                </a:cubicBezTo>
                <a:cubicBezTo>
                  <a:pt x="6814422" y="1399691"/>
                  <a:pt x="6808394" y="1396056"/>
                  <a:pt x="6806872" y="1391951"/>
                </a:cubicBezTo>
                <a:cubicBezTo>
                  <a:pt x="6802037" y="1386486"/>
                  <a:pt x="6792098" y="1382407"/>
                  <a:pt x="6787263" y="1376942"/>
                </a:cubicBezTo>
                <a:cubicBezTo>
                  <a:pt x="6780310" y="1368288"/>
                  <a:pt x="6774280" y="1364653"/>
                  <a:pt x="6768849" y="1360104"/>
                </a:cubicBezTo>
                <a:cubicBezTo>
                  <a:pt x="6764015" y="1354639"/>
                  <a:pt x="6760701" y="1353280"/>
                  <a:pt x="6755270" y="1348729"/>
                </a:cubicBezTo>
                <a:cubicBezTo>
                  <a:pt x="6745929" y="1343735"/>
                  <a:pt x="6732349" y="1332361"/>
                  <a:pt x="6722679" y="1321431"/>
                </a:cubicBezTo>
                <a:cubicBezTo>
                  <a:pt x="6714531" y="1314608"/>
                  <a:pt x="6704592" y="1310527"/>
                  <a:pt x="6694923" y="1299599"/>
                </a:cubicBezTo>
                <a:cubicBezTo>
                  <a:pt x="6694327" y="1300514"/>
                  <a:pt x="6684388" y="1296433"/>
                  <a:pt x="6681074" y="1295074"/>
                </a:cubicBezTo>
                <a:cubicBezTo>
                  <a:pt x="6668421" y="1288719"/>
                  <a:pt x="6668421" y="1288719"/>
                  <a:pt x="6662660" y="1278235"/>
                </a:cubicBezTo>
                <a:cubicBezTo>
                  <a:pt x="6660542" y="1275045"/>
                  <a:pt x="6658423" y="1271857"/>
                  <a:pt x="6661736" y="1273216"/>
                </a:cubicBezTo>
                <a:close/>
                <a:moveTo>
                  <a:pt x="0" y="0"/>
                </a:moveTo>
                <a:lnTo>
                  <a:pt x="6972406" y="0"/>
                </a:lnTo>
                <a:lnTo>
                  <a:pt x="6976138" y="3025"/>
                </a:lnTo>
                <a:cubicBezTo>
                  <a:pt x="7031776" y="36635"/>
                  <a:pt x="7039194" y="91252"/>
                  <a:pt x="7039194" y="150070"/>
                </a:cubicBezTo>
                <a:cubicBezTo>
                  <a:pt x="7039194" y="183680"/>
                  <a:pt x="6990976" y="229896"/>
                  <a:pt x="6968720" y="225694"/>
                </a:cubicBezTo>
                <a:cubicBezTo>
                  <a:pt x="6924210" y="221494"/>
                  <a:pt x="6924210" y="221494"/>
                  <a:pt x="6927918" y="271907"/>
                </a:cubicBezTo>
                <a:cubicBezTo>
                  <a:pt x="6909374" y="276108"/>
                  <a:pt x="6905662" y="259304"/>
                  <a:pt x="6898245" y="246701"/>
                </a:cubicBezTo>
                <a:cubicBezTo>
                  <a:pt x="6894538" y="242499"/>
                  <a:pt x="6887118" y="225694"/>
                  <a:pt x="6879700" y="234099"/>
                </a:cubicBezTo>
                <a:cubicBezTo>
                  <a:pt x="6861154" y="257204"/>
                  <a:pt x="6840752" y="256155"/>
                  <a:pt x="6819888" y="250377"/>
                </a:cubicBezTo>
                <a:lnTo>
                  <a:pt x="6809591" y="247177"/>
                </a:lnTo>
                <a:lnTo>
                  <a:pt x="6854840" y="305140"/>
                </a:lnTo>
                <a:cubicBezTo>
                  <a:pt x="6907174" y="362842"/>
                  <a:pt x="6968376" y="414047"/>
                  <a:pt x="6996193" y="495970"/>
                </a:cubicBezTo>
                <a:cubicBezTo>
                  <a:pt x="6999904" y="512775"/>
                  <a:pt x="7011030" y="525381"/>
                  <a:pt x="7022160" y="542186"/>
                </a:cubicBezTo>
                <a:cubicBezTo>
                  <a:pt x="7007324" y="558992"/>
                  <a:pt x="6988777" y="558992"/>
                  <a:pt x="6973940" y="579998"/>
                </a:cubicBezTo>
                <a:cubicBezTo>
                  <a:pt x="6951686" y="617810"/>
                  <a:pt x="6896048" y="626213"/>
                  <a:pt x="6858954" y="596802"/>
                </a:cubicBezTo>
                <a:cubicBezTo>
                  <a:pt x="6832989" y="571597"/>
                  <a:pt x="6814442" y="533782"/>
                  <a:pt x="6773643" y="533782"/>
                </a:cubicBezTo>
                <a:cubicBezTo>
                  <a:pt x="6758804" y="533782"/>
                  <a:pt x="6758805" y="512775"/>
                  <a:pt x="6755096" y="500173"/>
                </a:cubicBezTo>
                <a:cubicBezTo>
                  <a:pt x="6751387" y="462361"/>
                  <a:pt x="6729134" y="437154"/>
                  <a:pt x="6706878" y="411945"/>
                </a:cubicBezTo>
                <a:cubicBezTo>
                  <a:pt x="6688331" y="390939"/>
                  <a:pt x="6677203" y="382534"/>
                  <a:pt x="6658658" y="407744"/>
                </a:cubicBezTo>
                <a:cubicBezTo>
                  <a:pt x="6651238" y="416145"/>
                  <a:pt x="6640113" y="420347"/>
                  <a:pt x="6632692" y="411945"/>
                </a:cubicBezTo>
                <a:cubicBezTo>
                  <a:pt x="6617855" y="399340"/>
                  <a:pt x="6628985" y="386739"/>
                  <a:pt x="6636401" y="378334"/>
                </a:cubicBezTo>
                <a:cubicBezTo>
                  <a:pt x="6647530" y="361528"/>
                  <a:pt x="6649384" y="348925"/>
                  <a:pt x="6645211" y="338946"/>
                </a:cubicBezTo>
                <a:lnTo>
                  <a:pt x="6638682" y="330642"/>
                </a:lnTo>
                <a:lnTo>
                  <a:pt x="6629003" y="328429"/>
                </a:lnTo>
                <a:cubicBezTo>
                  <a:pt x="6623650" y="326197"/>
                  <a:pt x="6618201" y="322850"/>
                  <a:pt x="6612637" y="318125"/>
                </a:cubicBezTo>
                <a:lnTo>
                  <a:pt x="6566929" y="282867"/>
                </a:lnTo>
                <a:lnTo>
                  <a:pt x="6521417" y="253869"/>
                </a:lnTo>
                <a:lnTo>
                  <a:pt x="6516468" y="249391"/>
                </a:lnTo>
                <a:lnTo>
                  <a:pt x="6453141" y="217291"/>
                </a:lnTo>
                <a:cubicBezTo>
                  <a:pt x="6438304" y="213091"/>
                  <a:pt x="6427177" y="196286"/>
                  <a:pt x="6412340" y="213092"/>
                </a:cubicBezTo>
                <a:lnTo>
                  <a:pt x="6404667" y="240606"/>
                </a:lnTo>
                <a:lnTo>
                  <a:pt x="6453468" y="321004"/>
                </a:lnTo>
                <a:lnTo>
                  <a:pt x="6475397" y="339129"/>
                </a:lnTo>
                <a:cubicBezTo>
                  <a:pt x="6527325" y="368540"/>
                  <a:pt x="6568127" y="414754"/>
                  <a:pt x="6608927" y="465170"/>
                </a:cubicBezTo>
                <a:cubicBezTo>
                  <a:pt x="6612638" y="469371"/>
                  <a:pt x="6623764" y="473571"/>
                  <a:pt x="6620054" y="477775"/>
                </a:cubicBezTo>
                <a:cubicBezTo>
                  <a:pt x="6616346" y="540793"/>
                  <a:pt x="6664565" y="553396"/>
                  <a:pt x="6694237" y="578607"/>
                </a:cubicBezTo>
                <a:cubicBezTo>
                  <a:pt x="6838899" y="696243"/>
                  <a:pt x="6961302" y="847491"/>
                  <a:pt x="7113377" y="948322"/>
                </a:cubicBezTo>
                <a:cubicBezTo>
                  <a:pt x="7131925" y="960926"/>
                  <a:pt x="7139343" y="973530"/>
                  <a:pt x="7128214" y="994538"/>
                </a:cubicBezTo>
                <a:cubicBezTo>
                  <a:pt x="7117088" y="1011342"/>
                  <a:pt x="7105960" y="1015542"/>
                  <a:pt x="7091123" y="1007141"/>
                </a:cubicBezTo>
                <a:cubicBezTo>
                  <a:pt x="7057739" y="986132"/>
                  <a:pt x="7020650" y="986133"/>
                  <a:pt x="6987266" y="986133"/>
                </a:cubicBezTo>
                <a:cubicBezTo>
                  <a:pt x="6942754" y="986133"/>
                  <a:pt x="6909374" y="969328"/>
                  <a:pt x="6879700" y="939920"/>
                </a:cubicBezTo>
                <a:cubicBezTo>
                  <a:pt x="6850027" y="914712"/>
                  <a:pt x="6812936" y="897906"/>
                  <a:pt x="6779551" y="881101"/>
                </a:cubicBezTo>
                <a:cubicBezTo>
                  <a:pt x="6755442" y="870597"/>
                  <a:pt x="6740604" y="872697"/>
                  <a:pt x="6730404" y="882676"/>
                </a:cubicBezTo>
                <a:lnTo>
                  <a:pt x="6729427" y="884274"/>
                </a:lnTo>
                <a:lnTo>
                  <a:pt x="6739797" y="897722"/>
                </a:lnTo>
                <a:cubicBezTo>
                  <a:pt x="6771788" y="939211"/>
                  <a:pt x="6805172" y="979124"/>
                  <a:pt x="6844118" y="1012735"/>
                </a:cubicBezTo>
                <a:cubicBezTo>
                  <a:pt x="6899755" y="1054748"/>
                  <a:pt x="6933139" y="1126170"/>
                  <a:pt x="6973940" y="1189190"/>
                </a:cubicBezTo>
                <a:cubicBezTo>
                  <a:pt x="6988775" y="1210196"/>
                  <a:pt x="6996195" y="1218600"/>
                  <a:pt x="7018451" y="1222802"/>
                </a:cubicBezTo>
                <a:cubicBezTo>
                  <a:pt x="7040705" y="1231204"/>
                  <a:pt x="7085218" y="1231204"/>
                  <a:pt x="7055542" y="1285821"/>
                </a:cubicBezTo>
                <a:cubicBezTo>
                  <a:pt x="7048124" y="1298426"/>
                  <a:pt x="7059251" y="1315231"/>
                  <a:pt x="7070379" y="1311029"/>
                </a:cubicBezTo>
                <a:cubicBezTo>
                  <a:pt x="7122307" y="1290022"/>
                  <a:pt x="7133437" y="1340437"/>
                  <a:pt x="7159402" y="1365647"/>
                </a:cubicBezTo>
                <a:cubicBezTo>
                  <a:pt x="7177945" y="1386654"/>
                  <a:pt x="7192781" y="1407658"/>
                  <a:pt x="7207620" y="1428667"/>
                </a:cubicBezTo>
                <a:cubicBezTo>
                  <a:pt x="7229876" y="1470679"/>
                  <a:pt x="7222456" y="1487484"/>
                  <a:pt x="7181656" y="1491685"/>
                </a:cubicBezTo>
                <a:cubicBezTo>
                  <a:pt x="7170528" y="1495888"/>
                  <a:pt x="7163108" y="1491685"/>
                  <a:pt x="7155691" y="1504289"/>
                </a:cubicBezTo>
                <a:lnTo>
                  <a:pt x="7146061" y="1520928"/>
                </a:lnTo>
                <a:lnTo>
                  <a:pt x="7139336" y="1515675"/>
                </a:lnTo>
                <a:cubicBezTo>
                  <a:pt x="7133870" y="1511982"/>
                  <a:pt x="7127991" y="1508118"/>
                  <a:pt x="7121201" y="1502431"/>
                </a:cubicBezTo>
                <a:cubicBezTo>
                  <a:pt x="7113650" y="1494692"/>
                  <a:pt x="7102189" y="1486507"/>
                  <a:pt x="7091326" y="1477408"/>
                </a:cubicBezTo>
                <a:cubicBezTo>
                  <a:pt x="7088611" y="1475134"/>
                  <a:pt x="7088611" y="1475134"/>
                  <a:pt x="7085894" y="1472858"/>
                </a:cubicBezTo>
                <a:cubicBezTo>
                  <a:pt x="7072046" y="1468333"/>
                  <a:pt x="7059064" y="1456044"/>
                  <a:pt x="7046678" y="1442841"/>
                </a:cubicBezTo>
                <a:cubicBezTo>
                  <a:pt x="7037009" y="1431913"/>
                  <a:pt x="7025549" y="1423727"/>
                  <a:pt x="7016475" y="1411883"/>
                </a:cubicBezTo>
                <a:cubicBezTo>
                  <a:pt x="7016475" y="1411883"/>
                  <a:pt x="7013761" y="1409609"/>
                  <a:pt x="7010448" y="1408249"/>
                </a:cubicBezTo>
                <a:cubicBezTo>
                  <a:pt x="7007135" y="1406890"/>
                  <a:pt x="7004418" y="1404614"/>
                  <a:pt x="7001703" y="1402339"/>
                </a:cubicBezTo>
                <a:cubicBezTo>
                  <a:pt x="6975139" y="1378677"/>
                  <a:pt x="6945594" y="1359588"/>
                  <a:pt x="6919629" y="1335011"/>
                </a:cubicBezTo>
                <a:cubicBezTo>
                  <a:pt x="6908765" y="1325911"/>
                  <a:pt x="6901543" y="1324106"/>
                  <a:pt x="6893991" y="1316366"/>
                </a:cubicBezTo>
                <a:cubicBezTo>
                  <a:pt x="6885843" y="1309543"/>
                  <a:pt x="6874980" y="1300444"/>
                  <a:pt x="6866833" y="1293618"/>
                </a:cubicBezTo>
                <a:cubicBezTo>
                  <a:pt x="6849940" y="1280885"/>
                  <a:pt x="6838749" y="1265852"/>
                  <a:pt x="6823976" y="1256308"/>
                </a:cubicBezTo>
                <a:cubicBezTo>
                  <a:pt x="6818544" y="1251759"/>
                  <a:pt x="6815828" y="1249483"/>
                  <a:pt x="6813113" y="1247208"/>
                </a:cubicBezTo>
                <a:cubicBezTo>
                  <a:pt x="6810396" y="1244933"/>
                  <a:pt x="6808278" y="1241744"/>
                  <a:pt x="6804368" y="1241298"/>
                </a:cubicBezTo>
                <a:cubicBezTo>
                  <a:pt x="6803770" y="1242214"/>
                  <a:pt x="6805293" y="1246319"/>
                  <a:pt x="6808008" y="1248592"/>
                </a:cubicBezTo>
                <a:cubicBezTo>
                  <a:pt x="6815559" y="1256331"/>
                  <a:pt x="6821916" y="1265901"/>
                  <a:pt x="6832780" y="1275000"/>
                </a:cubicBezTo>
                <a:cubicBezTo>
                  <a:pt x="6838212" y="1279550"/>
                  <a:pt x="6837018" y="1281380"/>
                  <a:pt x="6841853" y="1286843"/>
                </a:cubicBezTo>
                <a:cubicBezTo>
                  <a:pt x="6826482" y="1278214"/>
                  <a:pt x="6812902" y="1266840"/>
                  <a:pt x="6798727" y="1256381"/>
                </a:cubicBezTo>
                <a:cubicBezTo>
                  <a:pt x="6787266" y="1248196"/>
                  <a:pt x="6777924" y="1243201"/>
                  <a:pt x="6766464" y="1235017"/>
                </a:cubicBezTo>
                <a:cubicBezTo>
                  <a:pt x="6763748" y="1232742"/>
                  <a:pt x="6757123" y="1230024"/>
                  <a:pt x="6758645" y="1234127"/>
                </a:cubicBezTo>
                <a:cubicBezTo>
                  <a:pt x="6760167" y="1238231"/>
                  <a:pt x="6766195" y="1241867"/>
                  <a:pt x="6768911" y="1244142"/>
                </a:cubicBezTo>
                <a:cubicBezTo>
                  <a:pt x="6787923" y="1260065"/>
                  <a:pt x="6804218" y="1273713"/>
                  <a:pt x="6823228" y="1289638"/>
                </a:cubicBezTo>
                <a:cubicBezTo>
                  <a:pt x="6855819" y="1316935"/>
                  <a:pt x="6886619" y="1346977"/>
                  <a:pt x="6912914" y="1377488"/>
                </a:cubicBezTo>
                <a:cubicBezTo>
                  <a:pt x="6922582" y="1388418"/>
                  <a:pt x="6936759" y="1398877"/>
                  <a:pt x="6946428" y="1409806"/>
                </a:cubicBezTo>
                <a:cubicBezTo>
                  <a:pt x="6956695" y="1419820"/>
                  <a:pt x="6970871" y="1430278"/>
                  <a:pt x="6985048" y="1440738"/>
                </a:cubicBezTo>
                <a:cubicBezTo>
                  <a:pt x="6997106" y="1448006"/>
                  <a:pt x="7013998" y="1460742"/>
                  <a:pt x="7027577" y="1472115"/>
                </a:cubicBezTo>
                <a:cubicBezTo>
                  <a:pt x="7048707" y="1491229"/>
                  <a:pt x="7071628" y="1507597"/>
                  <a:pt x="7091564" y="1528541"/>
                </a:cubicBezTo>
                <a:cubicBezTo>
                  <a:pt x="7093683" y="1531731"/>
                  <a:pt x="7096399" y="1534005"/>
                  <a:pt x="7099712" y="1535365"/>
                </a:cubicBezTo>
                <a:lnTo>
                  <a:pt x="7117937" y="1550238"/>
                </a:lnTo>
                <a:lnTo>
                  <a:pt x="7116280" y="1551555"/>
                </a:lnTo>
                <a:cubicBezTo>
                  <a:pt x="7100053" y="1558907"/>
                  <a:pt x="7081507" y="1556806"/>
                  <a:pt x="7062962" y="1542099"/>
                </a:cubicBezTo>
                <a:lnTo>
                  <a:pt x="7015166" y="1506268"/>
                </a:lnTo>
                <a:lnTo>
                  <a:pt x="7004833" y="1494095"/>
                </a:lnTo>
                <a:cubicBezTo>
                  <a:pt x="7000000" y="1488632"/>
                  <a:pt x="6996089" y="1488186"/>
                  <a:pt x="6995492" y="1489101"/>
                </a:cubicBezTo>
                <a:lnTo>
                  <a:pt x="6993256" y="1489842"/>
                </a:lnTo>
                <a:lnTo>
                  <a:pt x="6965594" y="1469104"/>
                </a:lnTo>
                <a:cubicBezTo>
                  <a:pt x="6934993" y="1442321"/>
                  <a:pt x="6907174" y="1411860"/>
                  <a:pt x="6884918" y="1374048"/>
                </a:cubicBezTo>
                <a:lnTo>
                  <a:pt x="6879747" y="1365262"/>
                </a:lnTo>
                <a:lnTo>
                  <a:pt x="6876447" y="1375638"/>
                </a:lnTo>
                <a:lnTo>
                  <a:pt x="6874201" y="1388700"/>
                </a:lnTo>
                <a:lnTo>
                  <a:pt x="6860295" y="1374446"/>
                </a:lnTo>
                <a:cubicBezTo>
                  <a:pt x="6852744" y="1366708"/>
                  <a:pt x="6843404" y="1361712"/>
                  <a:pt x="6836180" y="1359907"/>
                </a:cubicBezTo>
                <a:cubicBezTo>
                  <a:pt x="6824451" y="1358571"/>
                  <a:pt x="6808156" y="1344922"/>
                  <a:pt x="6793383" y="1335379"/>
                </a:cubicBezTo>
                <a:cubicBezTo>
                  <a:pt x="6787355" y="1331745"/>
                  <a:pt x="6783115" y="1325364"/>
                  <a:pt x="6775566" y="1317625"/>
                </a:cubicBezTo>
                <a:cubicBezTo>
                  <a:pt x="6767418" y="1310801"/>
                  <a:pt x="6760464" y="1302147"/>
                  <a:pt x="6756226" y="1295768"/>
                </a:cubicBezTo>
                <a:cubicBezTo>
                  <a:pt x="6742318" y="1278460"/>
                  <a:pt x="6739603" y="1276185"/>
                  <a:pt x="6725755" y="1271659"/>
                </a:cubicBezTo>
                <a:cubicBezTo>
                  <a:pt x="6723039" y="1269385"/>
                  <a:pt x="6721844" y="1271216"/>
                  <a:pt x="6718532" y="1269854"/>
                </a:cubicBezTo>
                <a:cubicBezTo>
                  <a:pt x="6705221" y="1251633"/>
                  <a:pt x="6691641" y="1240258"/>
                  <a:pt x="6675346" y="1226609"/>
                </a:cubicBezTo>
                <a:cubicBezTo>
                  <a:pt x="6664484" y="1217510"/>
                  <a:pt x="6656335" y="1210684"/>
                  <a:pt x="6645471" y="1201587"/>
                </a:cubicBezTo>
                <a:cubicBezTo>
                  <a:pt x="6623148" y="1184303"/>
                  <a:pt x="6603212" y="1163360"/>
                  <a:pt x="6578171" y="1143800"/>
                </a:cubicBezTo>
                <a:cubicBezTo>
                  <a:pt x="6570024" y="1136976"/>
                  <a:pt x="6569696" y="1131043"/>
                  <a:pt x="6559757" y="1126962"/>
                </a:cubicBezTo>
                <a:cubicBezTo>
                  <a:pt x="6550415" y="1121968"/>
                  <a:pt x="6543462" y="1113314"/>
                  <a:pt x="6537434" y="1109679"/>
                </a:cubicBezTo>
                <a:cubicBezTo>
                  <a:pt x="6529285" y="1102854"/>
                  <a:pt x="6521137" y="1096030"/>
                  <a:pt x="6512989" y="1089206"/>
                </a:cubicBezTo>
                <a:cubicBezTo>
                  <a:pt x="6506365" y="1086486"/>
                  <a:pt x="6510603" y="1092865"/>
                  <a:pt x="6506693" y="1092419"/>
                </a:cubicBezTo>
                <a:cubicBezTo>
                  <a:pt x="6496158" y="1089254"/>
                  <a:pt x="6484696" y="1081071"/>
                  <a:pt x="6472311" y="1067867"/>
                </a:cubicBezTo>
                <a:cubicBezTo>
                  <a:pt x="6469595" y="1065593"/>
                  <a:pt x="6470192" y="1064678"/>
                  <a:pt x="6464761" y="1060129"/>
                </a:cubicBezTo>
                <a:cubicBezTo>
                  <a:pt x="6462044" y="1057853"/>
                  <a:pt x="6458732" y="1056493"/>
                  <a:pt x="6457538" y="1058323"/>
                </a:cubicBezTo>
                <a:cubicBezTo>
                  <a:pt x="6456941" y="1059237"/>
                  <a:pt x="6455746" y="1061068"/>
                  <a:pt x="6461179" y="1065617"/>
                </a:cubicBezTo>
                <a:cubicBezTo>
                  <a:pt x="6469924" y="1071526"/>
                  <a:pt x="6477474" y="1079266"/>
                  <a:pt x="6483502" y="1082900"/>
                </a:cubicBezTo>
                <a:cubicBezTo>
                  <a:pt x="6494367" y="1091999"/>
                  <a:pt x="6498604" y="1098379"/>
                  <a:pt x="6506752" y="1105203"/>
                </a:cubicBezTo>
                <a:cubicBezTo>
                  <a:pt x="6511587" y="1110667"/>
                  <a:pt x="6512512" y="1115687"/>
                  <a:pt x="6511318" y="1117518"/>
                </a:cubicBezTo>
                <a:cubicBezTo>
                  <a:pt x="6514958" y="1124811"/>
                  <a:pt x="6514362" y="1125726"/>
                  <a:pt x="6523704" y="1130721"/>
                </a:cubicBezTo>
                <a:cubicBezTo>
                  <a:pt x="6535164" y="1138904"/>
                  <a:pt x="6546624" y="1147089"/>
                  <a:pt x="6558682" y="1154359"/>
                </a:cubicBezTo>
                <a:cubicBezTo>
                  <a:pt x="6561995" y="1155718"/>
                  <a:pt x="6566829" y="1161183"/>
                  <a:pt x="6572261" y="1165732"/>
                </a:cubicBezTo>
                <a:cubicBezTo>
                  <a:pt x="6574977" y="1168008"/>
                  <a:pt x="6573784" y="1169838"/>
                  <a:pt x="6575902" y="1173027"/>
                </a:cubicBezTo>
                <a:cubicBezTo>
                  <a:pt x="6580141" y="1179406"/>
                  <a:pt x="6574111" y="1175771"/>
                  <a:pt x="6570203" y="1175327"/>
                </a:cubicBezTo>
                <a:cubicBezTo>
                  <a:pt x="6566292" y="1174880"/>
                  <a:pt x="6558145" y="1168056"/>
                  <a:pt x="6551519" y="1165337"/>
                </a:cubicBezTo>
                <a:cubicBezTo>
                  <a:pt x="6548207" y="1163976"/>
                  <a:pt x="6548207" y="1163976"/>
                  <a:pt x="6547610" y="1164892"/>
                </a:cubicBezTo>
                <a:cubicBezTo>
                  <a:pt x="6547012" y="1165807"/>
                  <a:pt x="6549728" y="1168082"/>
                  <a:pt x="6552444" y="1170356"/>
                </a:cubicBezTo>
                <a:cubicBezTo>
                  <a:pt x="6560591" y="1177181"/>
                  <a:pt x="6570858" y="1187194"/>
                  <a:pt x="6580200" y="1192188"/>
                </a:cubicBezTo>
                <a:cubicBezTo>
                  <a:pt x="6580796" y="1191273"/>
                  <a:pt x="6582916" y="1194463"/>
                  <a:pt x="6582916" y="1194463"/>
                </a:cubicBezTo>
                <a:cubicBezTo>
                  <a:pt x="6587751" y="1199928"/>
                  <a:pt x="6582318" y="1195379"/>
                  <a:pt x="6581723" y="1196294"/>
                </a:cubicBezTo>
                <a:cubicBezTo>
                  <a:pt x="6578409" y="1194933"/>
                  <a:pt x="6577214" y="1196764"/>
                  <a:pt x="6582648" y="1201313"/>
                </a:cubicBezTo>
                <a:cubicBezTo>
                  <a:pt x="6588078" y="1205863"/>
                  <a:pt x="6593510" y="1210412"/>
                  <a:pt x="6601658" y="1217237"/>
                </a:cubicBezTo>
                <a:cubicBezTo>
                  <a:pt x="6592317" y="1212241"/>
                  <a:pt x="6584169" y="1205416"/>
                  <a:pt x="6575424" y="1199508"/>
                </a:cubicBezTo>
                <a:cubicBezTo>
                  <a:pt x="6569396" y="1195874"/>
                  <a:pt x="6568799" y="1196787"/>
                  <a:pt x="6570918" y="1199978"/>
                </a:cubicBezTo>
                <a:cubicBezTo>
                  <a:pt x="6571245" y="1205911"/>
                  <a:pt x="6570649" y="1206826"/>
                  <a:pt x="6559189" y="1198642"/>
                </a:cubicBezTo>
                <a:cubicBezTo>
                  <a:pt x="6556472" y="1196367"/>
                  <a:pt x="6551041" y="1191818"/>
                  <a:pt x="6548325" y="1189542"/>
                </a:cubicBezTo>
                <a:cubicBezTo>
                  <a:pt x="6547727" y="1190457"/>
                  <a:pt x="6547727" y="1190457"/>
                  <a:pt x="6547131" y="1191371"/>
                </a:cubicBezTo>
                <a:cubicBezTo>
                  <a:pt x="6547131" y="1191371"/>
                  <a:pt x="6546534" y="1192286"/>
                  <a:pt x="6546534" y="1192286"/>
                </a:cubicBezTo>
                <a:cubicBezTo>
                  <a:pt x="6566143" y="1207295"/>
                  <a:pt x="6576737" y="1223244"/>
                  <a:pt x="6595747" y="1239167"/>
                </a:cubicBezTo>
                <a:cubicBezTo>
                  <a:pt x="6606612" y="1248267"/>
                  <a:pt x="6616282" y="1259197"/>
                  <a:pt x="6625354" y="1271040"/>
                </a:cubicBezTo>
                <a:cubicBezTo>
                  <a:pt x="6624757" y="1271953"/>
                  <a:pt x="6630189" y="1276503"/>
                  <a:pt x="6629592" y="1277419"/>
                </a:cubicBezTo>
                <a:cubicBezTo>
                  <a:pt x="6628398" y="1279248"/>
                  <a:pt x="6622967" y="1274698"/>
                  <a:pt x="6620251" y="1272423"/>
                </a:cubicBezTo>
                <a:cubicBezTo>
                  <a:pt x="6612103" y="1265600"/>
                  <a:pt x="6603956" y="1258775"/>
                  <a:pt x="6595808" y="1251951"/>
                </a:cubicBezTo>
                <a:cubicBezTo>
                  <a:pt x="6593092" y="1249676"/>
                  <a:pt x="6590375" y="1247401"/>
                  <a:pt x="6589778" y="1248316"/>
                </a:cubicBezTo>
                <a:cubicBezTo>
                  <a:pt x="6589182" y="1249231"/>
                  <a:pt x="6588585" y="1250146"/>
                  <a:pt x="6591301" y="1252420"/>
                </a:cubicBezTo>
                <a:cubicBezTo>
                  <a:pt x="6596733" y="1256970"/>
                  <a:pt x="6598254" y="1261075"/>
                  <a:pt x="6606402" y="1267898"/>
                </a:cubicBezTo>
                <a:cubicBezTo>
                  <a:pt x="6614549" y="1274723"/>
                  <a:pt x="6622698" y="1281548"/>
                  <a:pt x="6630846" y="1288373"/>
                </a:cubicBezTo>
                <a:cubicBezTo>
                  <a:pt x="6635681" y="1293836"/>
                  <a:pt x="6631771" y="1293392"/>
                  <a:pt x="6631174" y="1294307"/>
                </a:cubicBezTo>
                <a:cubicBezTo>
                  <a:pt x="6630578" y="1295221"/>
                  <a:pt x="6629981" y="1296136"/>
                  <a:pt x="6629981" y="1296136"/>
                </a:cubicBezTo>
                <a:cubicBezTo>
                  <a:pt x="6613087" y="1283401"/>
                  <a:pt x="6601956" y="1281151"/>
                  <a:pt x="6585661" y="1267503"/>
                </a:cubicBezTo>
                <a:cubicBezTo>
                  <a:pt x="6553069" y="1240205"/>
                  <a:pt x="6524986" y="1212437"/>
                  <a:pt x="6491798" y="1186055"/>
                </a:cubicBezTo>
                <a:cubicBezTo>
                  <a:pt x="6485770" y="1182420"/>
                  <a:pt x="6478816" y="1173765"/>
                  <a:pt x="6477025" y="1176511"/>
                </a:cubicBezTo>
                <a:cubicBezTo>
                  <a:pt x="6471921" y="1177895"/>
                  <a:pt x="6483978" y="1185165"/>
                  <a:pt x="6489409" y="1189714"/>
                </a:cubicBezTo>
                <a:cubicBezTo>
                  <a:pt x="6500870" y="1197899"/>
                  <a:pt x="6509944" y="1209741"/>
                  <a:pt x="6520807" y="1218841"/>
                </a:cubicBezTo>
                <a:cubicBezTo>
                  <a:pt x="6532267" y="1227025"/>
                  <a:pt x="6546444" y="1237486"/>
                  <a:pt x="6556113" y="1248413"/>
                </a:cubicBezTo>
                <a:cubicBezTo>
                  <a:pt x="6573931" y="1266168"/>
                  <a:pt x="6593539" y="1281177"/>
                  <a:pt x="6609834" y="1294825"/>
                </a:cubicBezTo>
                <a:cubicBezTo>
                  <a:pt x="6644544" y="1325312"/>
                  <a:pt x="6675344" y="1355355"/>
                  <a:pt x="6694415" y="1384061"/>
                </a:cubicBezTo>
                <a:cubicBezTo>
                  <a:pt x="6703487" y="1395905"/>
                  <a:pt x="6714350" y="1405004"/>
                  <a:pt x="6725214" y="1414103"/>
                </a:cubicBezTo>
                <a:cubicBezTo>
                  <a:pt x="6727930" y="1416378"/>
                  <a:pt x="6736675" y="1422287"/>
                  <a:pt x="6735481" y="1424117"/>
                </a:cubicBezTo>
                <a:cubicBezTo>
                  <a:pt x="6733093" y="1427776"/>
                  <a:pt x="6726140" y="1419123"/>
                  <a:pt x="6723424" y="1416848"/>
                </a:cubicBezTo>
                <a:cubicBezTo>
                  <a:pt x="6677253" y="1378175"/>
                  <a:pt x="6631083" y="1339505"/>
                  <a:pt x="6582197" y="1298558"/>
                </a:cubicBezTo>
                <a:cubicBezTo>
                  <a:pt x="6565902" y="1284908"/>
                  <a:pt x="6552054" y="1280384"/>
                  <a:pt x="6535490" y="1273584"/>
                </a:cubicBezTo>
                <a:cubicBezTo>
                  <a:pt x="6535490" y="1273584"/>
                  <a:pt x="6534893" y="1274499"/>
                  <a:pt x="6534296" y="1275413"/>
                </a:cubicBezTo>
                <a:cubicBezTo>
                  <a:pt x="6537937" y="1282708"/>
                  <a:pt x="6539458" y="1286813"/>
                  <a:pt x="6540385" y="1291832"/>
                </a:cubicBezTo>
                <a:cubicBezTo>
                  <a:pt x="6538593" y="1294576"/>
                  <a:pt x="6544950" y="1304145"/>
                  <a:pt x="6553098" y="1310968"/>
                </a:cubicBezTo>
                <a:cubicBezTo>
                  <a:pt x="6574824" y="1329167"/>
                  <a:pt x="6570647" y="1335572"/>
                  <a:pt x="6570377" y="1342420"/>
                </a:cubicBezTo>
                <a:cubicBezTo>
                  <a:pt x="6568915" y="1351100"/>
                  <a:pt x="6579510" y="1367046"/>
                  <a:pt x="6590104" y="1382995"/>
                </a:cubicBezTo>
                <a:cubicBezTo>
                  <a:pt x="6591628" y="1387100"/>
                  <a:pt x="6597656" y="1390735"/>
                  <a:pt x="6600371" y="1393009"/>
                </a:cubicBezTo>
                <a:cubicBezTo>
                  <a:pt x="6611234" y="1402109"/>
                  <a:pt x="6622695" y="1410294"/>
                  <a:pt x="6629051" y="1419862"/>
                </a:cubicBezTo>
                <a:cubicBezTo>
                  <a:pt x="6631172" y="1423051"/>
                  <a:pt x="6633887" y="1425327"/>
                  <a:pt x="6639319" y="1429876"/>
                </a:cubicBezTo>
                <a:cubicBezTo>
                  <a:pt x="6647466" y="1436701"/>
                  <a:pt x="6655615" y="1443525"/>
                  <a:pt x="6661046" y="1448075"/>
                </a:cubicBezTo>
                <a:cubicBezTo>
                  <a:pt x="6674029" y="1460364"/>
                  <a:pt x="6688205" y="1470822"/>
                  <a:pt x="6700859" y="1477177"/>
                </a:cubicBezTo>
                <a:cubicBezTo>
                  <a:pt x="6710798" y="1481256"/>
                  <a:pt x="6721064" y="1491271"/>
                  <a:pt x="6727421" y="1500840"/>
                </a:cubicBezTo>
                <a:cubicBezTo>
                  <a:pt x="6738612" y="1515873"/>
                  <a:pt x="6757624" y="1531798"/>
                  <a:pt x="6769413" y="1545916"/>
                </a:cubicBezTo>
                <a:cubicBezTo>
                  <a:pt x="6771531" y="1549105"/>
                  <a:pt x="6821283" y="1582288"/>
                  <a:pt x="6821880" y="1581372"/>
                </a:cubicBezTo>
                <a:cubicBezTo>
                  <a:pt x="6829699" y="1582264"/>
                  <a:pt x="6841160" y="1590447"/>
                  <a:pt x="6849308" y="1597272"/>
                </a:cubicBezTo>
                <a:cubicBezTo>
                  <a:pt x="6858052" y="1603181"/>
                  <a:pt x="6864410" y="1612750"/>
                  <a:pt x="6871363" y="1621404"/>
                </a:cubicBezTo>
                <a:cubicBezTo>
                  <a:pt x="6870766" y="1622320"/>
                  <a:pt x="6870169" y="1623234"/>
                  <a:pt x="6872885" y="1625510"/>
                </a:cubicBezTo>
                <a:cubicBezTo>
                  <a:pt x="6889180" y="1639158"/>
                  <a:pt x="6897656" y="1651916"/>
                  <a:pt x="6910638" y="1664205"/>
                </a:cubicBezTo>
                <a:cubicBezTo>
                  <a:pt x="6918190" y="1671944"/>
                  <a:pt x="6923293" y="1670559"/>
                  <a:pt x="6930247" y="1679213"/>
                </a:cubicBezTo>
                <a:cubicBezTo>
                  <a:pt x="6932964" y="1681489"/>
                  <a:pt x="6957674" y="1695114"/>
                  <a:pt x="6961585" y="1695558"/>
                </a:cubicBezTo>
                <a:cubicBezTo>
                  <a:pt x="6964897" y="1696919"/>
                  <a:pt x="6968210" y="1698278"/>
                  <a:pt x="6971523" y="1699638"/>
                </a:cubicBezTo>
                <a:cubicBezTo>
                  <a:pt x="6986893" y="1708268"/>
                  <a:pt x="6997757" y="1717367"/>
                  <a:pt x="7006232" y="1730125"/>
                </a:cubicBezTo>
                <a:cubicBezTo>
                  <a:pt x="7008350" y="1733315"/>
                  <a:pt x="7010471" y="1736504"/>
                  <a:pt x="7015306" y="1741969"/>
                </a:cubicBezTo>
                <a:cubicBezTo>
                  <a:pt x="7014708" y="1742884"/>
                  <a:pt x="7016827" y="1746073"/>
                  <a:pt x="7016827" y="1746073"/>
                </a:cubicBezTo>
                <a:lnTo>
                  <a:pt x="7032390" y="1760399"/>
                </a:lnTo>
                <a:lnTo>
                  <a:pt x="7035277" y="1765182"/>
                </a:lnTo>
                <a:lnTo>
                  <a:pt x="7050073" y="1794756"/>
                </a:lnTo>
                <a:lnTo>
                  <a:pt x="7047835" y="1793110"/>
                </a:lnTo>
                <a:cubicBezTo>
                  <a:pt x="7043000" y="1787646"/>
                  <a:pt x="7034256" y="1781736"/>
                  <a:pt x="7026706" y="1773998"/>
                </a:cubicBezTo>
                <a:cubicBezTo>
                  <a:pt x="7021274" y="1769447"/>
                  <a:pt x="7020080" y="1771277"/>
                  <a:pt x="7019483" y="1772192"/>
                </a:cubicBezTo>
                <a:cubicBezTo>
                  <a:pt x="7018289" y="1774021"/>
                  <a:pt x="7020409" y="1777210"/>
                  <a:pt x="7023124" y="1779486"/>
                </a:cubicBezTo>
                <a:cubicBezTo>
                  <a:pt x="7028556" y="1784035"/>
                  <a:pt x="7029153" y="1783121"/>
                  <a:pt x="7031869" y="1785396"/>
                </a:cubicBezTo>
                <a:lnTo>
                  <a:pt x="7058277" y="1811154"/>
                </a:lnTo>
                <a:lnTo>
                  <a:pt x="7061568" y="1817734"/>
                </a:lnTo>
                <a:lnTo>
                  <a:pt x="7061218" y="1818466"/>
                </a:lnTo>
                <a:cubicBezTo>
                  <a:pt x="7060280" y="1819097"/>
                  <a:pt x="7059684" y="1820011"/>
                  <a:pt x="7061802" y="1823201"/>
                </a:cubicBezTo>
                <a:lnTo>
                  <a:pt x="7066109" y="1826809"/>
                </a:lnTo>
                <a:lnTo>
                  <a:pt x="7073322" y="1841225"/>
                </a:lnTo>
                <a:cubicBezTo>
                  <a:pt x="7084189" y="1868270"/>
                  <a:pt x="7092648" y="1897210"/>
                  <a:pt x="7096921" y="1928636"/>
                </a:cubicBezTo>
                <a:cubicBezTo>
                  <a:pt x="7097541" y="1945951"/>
                  <a:pt x="7101097" y="1944768"/>
                  <a:pt x="7113862" y="1949286"/>
                </a:cubicBezTo>
                <a:cubicBezTo>
                  <a:pt x="7147548" y="1959985"/>
                  <a:pt x="7132887" y="1977996"/>
                  <a:pt x="7118229" y="1996010"/>
                </a:cubicBezTo>
                <a:cubicBezTo>
                  <a:pt x="7109642" y="2007622"/>
                  <a:pt x="7088720" y="2001436"/>
                  <a:pt x="7087870" y="2027996"/>
                </a:cubicBezTo>
                <a:cubicBezTo>
                  <a:pt x="7098542" y="2024448"/>
                  <a:pt x="7103146" y="2027298"/>
                  <a:pt x="7110261" y="2024934"/>
                </a:cubicBezTo>
                <a:cubicBezTo>
                  <a:pt x="7132655" y="2021870"/>
                  <a:pt x="7160076" y="2008375"/>
                  <a:pt x="7167387" y="2036603"/>
                </a:cubicBezTo>
                <a:cubicBezTo>
                  <a:pt x="7171135" y="2066014"/>
                  <a:pt x="7145803" y="2087574"/>
                  <a:pt x="7116294" y="2093003"/>
                </a:cubicBezTo>
                <a:cubicBezTo>
                  <a:pt x="7094945" y="2100098"/>
                  <a:pt x="7075065" y="2097944"/>
                  <a:pt x="7066712" y="2065688"/>
                </a:cubicBezTo>
                <a:cubicBezTo>
                  <a:pt x="7062537" y="2049557"/>
                  <a:pt x="7050198" y="2031759"/>
                  <a:pt x="7030938" y="2046918"/>
                </a:cubicBezTo>
                <a:cubicBezTo>
                  <a:pt x="7017749" y="2055683"/>
                  <a:pt x="7010207" y="2071328"/>
                  <a:pt x="7018986" y="2090309"/>
                </a:cubicBezTo>
                <a:cubicBezTo>
                  <a:pt x="7025676" y="2101224"/>
                  <a:pt x="7035925" y="2110954"/>
                  <a:pt x="7023780" y="2123752"/>
                </a:cubicBezTo>
                <a:cubicBezTo>
                  <a:pt x="7010592" y="2132514"/>
                  <a:pt x="6997828" y="2127998"/>
                  <a:pt x="6987582" y="2118267"/>
                </a:cubicBezTo>
                <a:cubicBezTo>
                  <a:pt x="6933823" y="2074821"/>
                  <a:pt x="6869154" y="2078796"/>
                  <a:pt x="6794240" y="2073038"/>
                </a:cubicBezTo>
                <a:cubicBezTo>
                  <a:pt x="6848617" y="2133798"/>
                  <a:pt x="6880600" y="2197620"/>
                  <a:pt x="6936872" y="2235850"/>
                </a:cubicBezTo>
                <a:cubicBezTo>
                  <a:pt x="6971176" y="2263863"/>
                  <a:pt x="6952960" y="2283059"/>
                  <a:pt x="6934744" y="2302252"/>
                </a:cubicBezTo>
                <a:cubicBezTo>
                  <a:pt x="6915481" y="2317413"/>
                  <a:pt x="6891003" y="2312412"/>
                  <a:pt x="6870078" y="2306227"/>
                </a:cubicBezTo>
                <a:cubicBezTo>
                  <a:pt x="6827186" y="2289827"/>
                  <a:pt x="6784296" y="2273426"/>
                  <a:pt x="6737845" y="2258204"/>
                </a:cubicBezTo>
                <a:cubicBezTo>
                  <a:pt x="6670473" y="2236804"/>
                  <a:pt x="6601628" y="2224650"/>
                  <a:pt x="6545783" y="2173137"/>
                </a:cubicBezTo>
                <a:cubicBezTo>
                  <a:pt x="6530932" y="2160556"/>
                  <a:pt x="6514609" y="2157221"/>
                  <a:pt x="6500378" y="2161952"/>
                </a:cubicBezTo>
                <a:cubicBezTo>
                  <a:pt x="6426700" y="2190820"/>
                  <a:pt x="6367912" y="2157805"/>
                  <a:pt x="6307038" y="2116725"/>
                </a:cubicBezTo>
                <a:cubicBezTo>
                  <a:pt x="6275449" y="2095472"/>
                  <a:pt x="6243076" y="2075849"/>
                  <a:pt x="6210152" y="2057365"/>
                </a:cubicBezTo>
                <a:lnTo>
                  <a:pt x="6189201" y="2046385"/>
                </a:lnTo>
                <a:lnTo>
                  <a:pt x="6175933" y="2043345"/>
                </a:lnTo>
                <a:lnTo>
                  <a:pt x="6194768" y="2080447"/>
                </a:lnTo>
                <a:cubicBezTo>
                  <a:pt x="6203983" y="2096399"/>
                  <a:pt x="6214646" y="2111366"/>
                  <a:pt x="6228556" y="2123970"/>
                </a:cubicBezTo>
                <a:cubicBezTo>
                  <a:pt x="6250812" y="2140775"/>
                  <a:pt x="6243392" y="2170184"/>
                  <a:pt x="6213719" y="2186990"/>
                </a:cubicBezTo>
                <a:cubicBezTo>
                  <a:pt x="6169209" y="2212200"/>
                  <a:pt x="6132117" y="2254211"/>
                  <a:pt x="6072772" y="2233206"/>
                </a:cubicBezTo>
                <a:cubicBezTo>
                  <a:pt x="6067207" y="2232156"/>
                  <a:pt x="6061642" y="2232942"/>
                  <a:pt x="6056137" y="2234978"/>
                </a:cubicBezTo>
                <a:lnTo>
                  <a:pt x="6045824" y="2240840"/>
                </a:lnTo>
                <a:lnTo>
                  <a:pt x="6048755" y="2243015"/>
                </a:lnTo>
                <a:cubicBezTo>
                  <a:pt x="6064967" y="2255486"/>
                  <a:pt x="6080681" y="2268602"/>
                  <a:pt x="6095165" y="2283496"/>
                </a:cubicBezTo>
                <a:cubicBezTo>
                  <a:pt x="6148497" y="2340221"/>
                  <a:pt x="6206860" y="2386517"/>
                  <a:pt x="6276319" y="2415986"/>
                </a:cubicBezTo>
                <a:cubicBezTo>
                  <a:pt x="6352898" y="2443089"/>
                  <a:pt x="6388440" y="2505728"/>
                  <a:pt x="6418952" y="2578798"/>
                </a:cubicBezTo>
                <a:cubicBezTo>
                  <a:pt x="6423129" y="2594928"/>
                  <a:pt x="6428776" y="2601813"/>
                  <a:pt x="6413071" y="2615789"/>
                </a:cubicBezTo>
                <a:cubicBezTo>
                  <a:pt x="6351733" y="2662456"/>
                  <a:pt x="6352775" y="2666488"/>
                  <a:pt x="6416163" y="2702355"/>
                </a:cubicBezTo>
                <a:cubicBezTo>
                  <a:pt x="6424327" y="2704022"/>
                  <a:pt x="6433529" y="2709721"/>
                  <a:pt x="6441691" y="2711389"/>
                </a:cubicBezTo>
                <a:cubicBezTo>
                  <a:pt x="6455496" y="2719936"/>
                  <a:pt x="6480405" y="2711659"/>
                  <a:pt x="6474950" y="2735369"/>
                </a:cubicBezTo>
                <a:cubicBezTo>
                  <a:pt x="6469497" y="2759080"/>
                  <a:pt x="6449617" y="2756930"/>
                  <a:pt x="6432252" y="2749562"/>
                </a:cubicBezTo>
                <a:cubicBezTo>
                  <a:pt x="6401079" y="2733644"/>
                  <a:pt x="6368863" y="2713695"/>
                  <a:pt x="6336647" y="2693748"/>
                </a:cubicBezTo>
                <a:cubicBezTo>
                  <a:pt x="6322840" y="2685198"/>
                  <a:pt x="6306945" y="2668582"/>
                  <a:pt x="6294373" y="2694659"/>
                </a:cubicBezTo>
                <a:cubicBezTo>
                  <a:pt x="6284317" y="2715520"/>
                  <a:pt x="6280334" y="2729984"/>
                  <a:pt x="6297273" y="2750630"/>
                </a:cubicBezTo>
                <a:cubicBezTo>
                  <a:pt x="6352269" y="2828702"/>
                  <a:pt x="6417320" y="2885913"/>
                  <a:pt x="6490957" y="2931513"/>
                </a:cubicBezTo>
                <a:cubicBezTo>
                  <a:pt x="6512925" y="2941727"/>
                  <a:pt x="6536982" y="2960010"/>
                  <a:pt x="6529012" y="2988936"/>
                </a:cubicBezTo>
                <a:cubicBezTo>
                  <a:pt x="6521046" y="3017861"/>
                  <a:pt x="6487975" y="3024474"/>
                  <a:pt x="6463069" y="3032751"/>
                </a:cubicBezTo>
                <a:cubicBezTo>
                  <a:pt x="6458466" y="3029901"/>
                  <a:pt x="6450306" y="3028233"/>
                  <a:pt x="6445705" y="3025385"/>
                </a:cubicBezTo>
                <a:cubicBezTo>
                  <a:pt x="6429382" y="3022049"/>
                  <a:pt x="6410547" y="3023933"/>
                  <a:pt x="6399445" y="3040759"/>
                </a:cubicBezTo>
                <a:cubicBezTo>
                  <a:pt x="6383532" y="3061378"/>
                  <a:pt x="6366263" y="3069307"/>
                  <a:pt x="6348945" y="3069589"/>
                </a:cubicBezTo>
                <a:lnTo>
                  <a:pt x="6336775" y="3067384"/>
                </a:lnTo>
                <a:lnTo>
                  <a:pt x="6328075" y="3061187"/>
                </a:lnTo>
                <a:cubicBezTo>
                  <a:pt x="6319493" y="3055075"/>
                  <a:pt x="6316471" y="3053332"/>
                  <a:pt x="6318845" y="3056244"/>
                </a:cubicBezTo>
                <a:cubicBezTo>
                  <a:pt x="6318683" y="3056536"/>
                  <a:pt x="6318683" y="3056536"/>
                  <a:pt x="6318683" y="3056536"/>
                </a:cubicBezTo>
                <a:cubicBezTo>
                  <a:pt x="6310103" y="3050425"/>
                  <a:pt x="6306918" y="3048972"/>
                  <a:pt x="6301198" y="3044898"/>
                </a:cubicBezTo>
                <a:cubicBezTo>
                  <a:pt x="6295477" y="3040824"/>
                  <a:pt x="6295800" y="3040240"/>
                  <a:pt x="6293103" y="3037911"/>
                </a:cubicBezTo>
                <a:cubicBezTo>
                  <a:pt x="6287706" y="3033253"/>
                  <a:pt x="6285331" y="3030341"/>
                  <a:pt x="6276749" y="3024230"/>
                </a:cubicBezTo>
                <a:cubicBezTo>
                  <a:pt x="6270868" y="3020448"/>
                  <a:pt x="6271191" y="3019864"/>
                  <a:pt x="6271354" y="3019571"/>
                </a:cubicBezTo>
                <a:cubicBezTo>
                  <a:pt x="6271515" y="3019280"/>
                  <a:pt x="6271839" y="3018696"/>
                  <a:pt x="6272163" y="3018113"/>
                </a:cubicBezTo>
                <a:cubicBezTo>
                  <a:pt x="6260721" y="3009964"/>
                  <a:pt x="6249603" y="3001233"/>
                  <a:pt x="6240213" y="2996581"/>
                </a:cubicBezTo>
                <a:cubicBezTo>
                  <a:pt x="6237353" y="2994544"/>
                  <a:pt x="6231632" y="2990471"/>
                  <a:pt x="6228772" y="2988433"/>
                </a:cubicBezTo>
                <a:cubicBezTo>
                  <a:pt x="6217329" y="2980284"/>
                  <a:pt x="6205888" y="2972137"/>
                  <a:pt x="6194285" y="2964280"/>
                </a:cubicBezTo>
                <a:cubicBezTo>
                  <a:pt x="6188403" y="2960498"/>
                  <a:pt x="6182196" y="2957300"/>
                  <a:pt x="6173939" y="2950606"/>
                </a:cubicBezTo>
                <a:cubicBezTo>
                  <a:pt x="6168542" y="2945949"/>
                  <a:pt x="6159961" y="2939837"/>
                  <a:pt x="6157263" y="2937507"/>
                </a:cubicBezTo>
                <a:cubicBezTo>
                  <a:pt x="6149167" y="2930521"/>
                  <a:pt x="6140748" y="2924117"/>
                  <a:pt x="6132329" y="2917716"/>
                </a:cubicBezTo>
                <a:cubicBezTo>
                  <a:pt x="6129468" y="2915678"/>
                  <a:pt x="6129468" y="2915678"/>
                  <a:pt x="6126770" y="2913349"/>
                </a:cubicBezTo>
                <a:cubicBezTo>
                  <a:pt x="6121374" y="2908692"/>
                  <a:pt x="6118675" y="2906363"/>
                  <a:pt x="6112468" y="2903164"/>
                </a:cubicBezTo>
                <a:cubicBezTo>
                  <a:pt x="6106585" y="2899382"/>
                  <a:pt x="6095630" y="2890358"/>
                  <a:pt x="6098490" y="2892396"/>
                </a:cubicBezTo>
                <a:cubicBezTo>
                  <a:pt x="6098814" y="2891812"/>
                  <a:pt x="6101837" y="2893556"/>
                  <a:pt x="6107557" y="2897631"/>
                </a:cubicBezTo>
                <a:cubicBezTo>
                  <a:pt x="6110418" y="2899667"/>
                  <a:pt x="6110418" y="2899667"/>
                  <a:pt x="6113278" y="2901706"/>
                </a:cubicBezTo>
                <a:cubicBezTo>
                  <a:pt x="6113278" y="2901706"/>
                  <a:pt x="6116300" y="2903451"/>
                  <a:pt x="6116462" y="2903158"/>
                </a:cubicBezTo>
                <a:cubicBezTo>
                  <a:pt x="6113764" y="2900829"/>
                  <a:pt x="6113764" y="2900829"/>
                  <a:pt x="6110903" y="2898792"/>
                </a:cubicBezTo>
                <a:cubicBezTo>
                  <a:pt x="6105183" y="2894718"/>
                  <a:pt x="6096603" y="2888606"/>
                  <a:pt x="6088020" y="2882496"/>
                </a:cubicBezTo>
                <a:cubicBezTo>
                  <a:pt x="6082301" y="2878421"/>
                  <a:pt x="6073719" y="2872312"/>
                  <a:pt x="6073233" y="2873187"/>
                </a:cubicBezTo>
                <a:cubicBezTo>
                  <a:pt x="6073233" y="2873187"/>
                  <a:pt x="6067512" y="2869112"/>
                  <a:pt x="6067512" y="2869112"/>
                </a:cubicBezTo>
                <a:cubicBezTo>
                  <a:pt x="6058769" y="2863293"/>
                  <a:pt x="6056395" y="2860381"/>
                  <a:pt x="6050512" y="2856599"/>
                </a:cubicBezTo>
                <a:cubicBezTo>
                  <a:pt x="6050512" y="2856599"/>
                  <a:pt x="6050512" y="2856599"/>
                  <a:pt x="6047489" y="2854854"/>
                </a:cubicBezTo>
                <a:cubicBezTo>
                  <a:pt x="6046519" y="2856605"/>
                  <a:pt x="6046519" y="2856605"/>
                  <a:pt x="6032216" y="2846421"/>
                </a:cubicBezTo>
                <a:cubicBezTo>
                  <a:pt x="6023635" y="2840309"/>
                  <a:pt x="6020612" y="2838564"/>
                  <a:pt x="6017428" y="2837110"/>
                </a:cubicBezTo>
                <a:cubicBezTo>
                  <a:pt x="6020288" y="2839147"/>
                  <a:pt x="6020128" y="2839440"/>
                  <a:pt x="6022825" y="2841768"/>
                </a:cubicBezTo>
                <a:cubicBezTo>
                  <a:pt x="6028222" y="2846427"/>
                  <a:pt x="6033781" y="2850793"/>
                  <a:pt x="6036318" y="2853413"/>
                </a:cubicBezTo>
                <a:cubicBezTo>
                  <a:pt x="6036075" y="2853851"/>
                  <a:pt x="6038098" y="2855599"/>
                  <a:pt x="6040857" y="2857818"/>
                </a:cubicBezTo>
                <a:lnTo>
                  <a:pt x="6042491" y="2859139"/>
                </a:lnTo>
                <a:lnTo>
                  <a:pt x="6040075" y="2858016"/>
                </a:lnTo>
                <a:lnTo>
                  <a:pt x="6037715" y="2858075"/>
                </a:lnTo>
                <a:lnTo>
                  <a:pt x="6031028" y="2853058"/>
                </a:lnTo>
                <a:cubicBezTo>
                  <a:pt x="6028505" y="2851312"/>
                  <a:pt x="6026279" y="2849930"/>
                  <a:pt x="6026117" y="2850221"/>
                </a:cubicBezTo>
                <a:cubicBezTo>
                  <a:pt x="6025631" y="2851098"/>
                  <a:pt x="6017374" y="2844402"/>
                  <a:pt x="6014189" y="2842949"/>
                </a:cubicBezTo>
                <a:cubicBezTo>
                  <a:pt x="6011491" y="2840620"/>
                  <a:pt x="6006094" y="2835962"/>
                  <a:pt x="6000536" y="2831597"/>
                </a:cubicBezTo>
                <a:cubicBezTo>
                  <a:pt x="5995301" y="2826647"/>
                  <a:pt x="5986558" y="2820827"/>
                  <a:pt x="5983049" y="2819958"/>
                </a:cubicBezTo>
                <a:cubicBezTo>
                  <a:pt x="5980026" y="2818214"/>
                  <a:pt x="5980026" y="2818214"/>
                  <a:pt x="5977167" y="2816177"/>
                </a:cubicBezTo>
                <a:cubicBezTo>
                  <a:pt x="5971446" y="2812103"/>
                  <a:pt x="5968587" y="2810066"/>
                  <a:pt x="5963026" y="2805700"/>
                </a:cubicBezTo>
                <a:cubicBezTo>
                  <a:pt x="5957468" y="2801334"/>
                  <a:pt x="5949211" y="2794639"/>
                  <a:pt x="5943328" y="2790858"/>
                </a:cubicBezTo>
                <a:cubicBezTo>
                  <a:pt x="5931562" y="2783293"/>
                  <a:pt x="5923144" y="2776889"/>
                  <a:pt x="5914563" y="2770779"/>
                </a:cubicBezTo>
                <a:cubicBezTo>
                  <a:pt x="5908842" y="2766705"/>
                  <a:pt x="5908680" y="2766996"/>
                  <a:pt x="5905495" y="2765543"/>
                </a:cubicBezTo>
                <a:cubicBezTo>
                  <a:pt x="5905333" y="2765836"/>
                  <a:pt x="5902474" y="2763798"/>
                  <a:pt x="5896914" y="2759433"/>
                </a:cubicBezTo>
                <a:cubicBezTo>
                  <a:pt x="5897076" y="2759140"/>
                  <a:pt x="5897238" y="2758847"/>
                  <a:pt x="5897400" y="2758557"/>
                </a:cubicBezTo>
                <a:cubicBezTo>
                  <a:pt x="5897885" y="2757680"/>
                  <a:pt x="5909165" y="2766121"/>
                  <a:pt x="5909814" y="2764954"/>
                </a:cubicBezTo>
                <a:cubicBezTo>
                  <a:pt x="5907277" y="2762333"/>
                  <a:pt x="5912999" y="2766407"/>
                  <a:pt x="5918557" y="2770773"/>
                </a:cubicBezTo>
                <a:cubicBezTo>
                  <a:pt x="5918557" y="2770773"/>
                  <a:pt x="5918394" y="2771065"/>
                  <a:pt x="5918394" y="2771065"/>
                </a:cubicBezTo>
                <a:cubicBezTo>
                  <a:pt x="5921093" y="2773394"/>
                  <a:pt x="5923791" y="2775722"/>
                  <a:pt x="5926652" y="2777759"/>
                </a:cubicBezTo>
                <a:cubicBezTo>
                  <a:pt x="5932534" y="2781542"/>
                  <a:pt x="5929837" y="2779212"/>
                  <a:pt x="5932858" y="2780957"/>
                </a:cubicBezTo>
                <a:cubicBezTo>
                  <a:pt x="5935880" y="2782703"/>
                  <a:pt x="5944623" y="2788522"/>
                  <a:pt x="5939226" y="2783865"/>
                </a:cubicBezTo>
                <a:cubicBezTo>
                  <a:pt x="5936690" y="2781242"/>
                  <a:pt x="5937014" y="2780658"/>
                  <a:pt x="5931455" y="2776293"/>
                </a:cubicBezTo>
                <a:cubicBezTo>
                  <a:pt x="5922875" y="2770183"/>
                  <a:pt x="5917316" y="2765815"/>
                  <a:pt x="5911433" y="2762034"/>
                </a:cubicBezTo>
                <a:cubicBezTo>
                  <a:pt x="5905550" y="2758252"/>
                  <a:pt x="5905550" y="2758252"/>
                  <a:pt x="5899992" y="2753886"/>
                </a:cubicBezTo>
                <a:cubicBezTo>
                  <a:pt x="5897292" y="2751557"/>
                  <a:pt x="5894433" y="2749520"/>
                  <a:pt x="5888551" y="2745738"/>
                </a:cubicBezTo>
                <a:cubicBezTo>
                  <a:pt x="5876784" y="2738174"/>
                  <a:pt x="5868204" y="2732063"/>
                  <a:pt x="5857086" y="2723331"/>
                </a:cubicBezTo>
                <a:cubicBezTo>
                  <a:pt x="5851527" y="2718965"/>
                  <a:pt x="5845806" y="2714891"/>
                  <a:pt x="5842946" y="2712854"/>
                </a:cubicBezTo>
                <a:cubicBezTo>
                  <a:pt x="5836903" y="2709364"/>
                  <a:pt x="5828321" y="2703253"/>
                  <a:pt x="5819739" y="2697142"/>
                </a:cubicBezTo>
                <a:cubicBezTo>
                  <a:pt x="5814018" y="2693067"/>
                  <a:pt x="5814018" y="2693067"/>
                  <a:pt x="5813694" y="2693652"/>
                </a:cubicBezTo>
                <a:cubicBezTo>
                  <a:pt x="5810348" y="2692491"/>
                  <a:pt x="5807488" y="2690453"/>
                  <a:pt x="5802091" y="2685796"/>
                </a:cubicBezTo>
                <a:cubicBezTo>
                  <a:pt x="5796695" y="2681137"/>
                  <a:pt x="5788114" y="2675026"/>
                  <a:pt x="5785576" y="2672406"/>
                </a:cubicBezTo>
                <a:cubicBezTo>
                  <a:pt x="5782878" y="2670077"/>
                  <a:pt x="5780018" y="2668040"/>
                  <a:pt x="5777157" y="2666003"/>
                </a:cubicBezTo>
                <a:cubicBezTo>
                  <a:pt x="5768090" y="2660768"/>
                  <a:pt x="5754113" y="2649998"/>
                  <a:pt x="5745208" y="2644471"/>
                </a:cubicBezTo>
                <a:cubicBezTo>
                  <a:pt x="5742185" y="2642727"/>
                  <a:pt x="5739486" y="2640398"/>
                  <a:pt x="5736140" y="2639236"/>
                </a:cubicBezTo>
                <a:cubicBezTo>
                  <a:pt x="5732956" y="2637783"/>
                  <a:pt x="5724861" y="2630797"/>
                  <a:pt x="5718654" y="2627598"/>
                </a:cubicBezTo>
                <a:cubicBezTo>
                  <a:pt x="5721190" y="2630220"/>
                  <a:pt x="5726427" y="2635168"/>
                  <a:pt x="5735006" y="2641280"/>
                </a:cubicBezTo>
                <a:cubicBezTo>
                  <a:pt x="5743750" y="2647099"/>
                  <a:pt x="5746287" y="2649721"/>
                  <a:pt x="5748823" y="2652340"/>
                </a:cubicBezTo>
                <a:cubicBezTo>
                  <a:pt x="5748661" y="2652633"/>
                  <a:pt x="5751360" y="2654962"/>
                  <a:pt x="5754382" y="2656706"/>
                </a:cubicBezTo>
                <a:cubicBezTo>
                  <a:pt x="5757405" y="2658452"/>
                  <a:pt x="5763125" y="2662526"/>
                  <a:pt x="5769008" y="2666307"/>
                </a:cubicBezTo>
                <a:cubicBezTo>
                  <a:pt x="5774728" y="2670381"/>
                  <a:pt x="5769332" y="2665724"/>
                  <a:pt x="5772516" y="2667177"/>
                </a:cubicBezTo>
                <a:cubicBezTo>
                  <a:pt x="5772678" y="2666885"/>
                  <a:pt x="5772678" y="2666885"/>
                  <a:pt x="5775537" y="2668922"/>
                </a:cubicBezTo>
                <a:cubicBezTo>
                  <a:pt x="5775214" y="2669506"/>
                  <a:pt x="5775052" y="2669797"/>
                  <a:pt x="5774728" y="2670381"/>
                </a:cubicBezTo>
                <a:cubicBezTo>
                  <a:pt x="5774566" y="2670674"/>
                  <a:pt x="5774405" y="2670966"/>
                  <a:pt x="5780125" y="2675039"/>
                </a:cubicBezTo>
                <a:cubicBezTo>
                  <a:pt x="5785846" y="2679113"/>
                  <a:pt x="5793942" y="2686100"/>
                  <a:pt x="5802846" y="2691627"/>
                </a:cubicBezTo>
                <a:cubicBezTo>
                  <a:pt x="5802846" y="2691627"/>
                  <a:pt x="5802091" y="2691191"/>
                  <a:pt x="5801693" y="2691010"/>
                </a:cubicBezTo>
                <a:cubicBezTo>
                  <a:pt x="5801294" y="2690827"/>
                  <a:pt x="5801254" y="2690901"/>
                  <a:pt x="5802684" y="2691920"/>
                </a:cubicBezTo>
                <a:lnTo>
                  <a:pt x="5803117" y="2692169"/>
                </a:lnTo>
                <a:lnTo>
                  <a:pt x="5804736" y="2695415"/>
                </a:lnTo>
                <a:cubicBezTo>
                  <a:pt x="5810131" y="2700073"/>
                  <a:pt x="5815528" y="2704733"/>
                  <a:pt x="5815042" y="2705608"/>
                </a:cubicBezTo>
                <a:cubicBezTo>
                  <a:pt x="5806463" y="2699497"/>
                  <a:pt x="5795182" y="2691056"/>
                  <a:pt x="5789137" y="2687566"/>
                </a:cubicBezTo>
                <a:cubicBezTo>
                  <a:pt x="5780395" y="2681747"/>
                  <a:pt x="5771812" y="2675636"/>
                  <a:pt x="5763232" y="2669525"/>
                </a:cubicBezTo>
                <a:cubicBezTo>
                  <a:pt x="5751953" y="2661085"/>
                  <a:pt x="5743695" y="2654391"/>
                  <a:pt x="5731767" y="2647118"/>
                </a:cubicBezTo>
                <a:cubicBezTo>
                  <a:pt x="5728907" y="2645081"/>
                  <a:pt x="5726209" y="2642753"/>
                  <a:pt x="5723350" y="2640716"/>
                </a:cubicBezTo>
                <a:cubicBezTo>
                  <a:pt x="5712070" y="2632276"/>
                  <a:pt x="5700790" y="2623835"/>
                  <a:pt x="5689024" y="2616272"/>
                </a:cubicBezTo>
                <a:cubicBezTo>
                  <a:pt x="5686002" y="2614526"/>
                  <a:pt x="5683142" y="2612488"/>
                  <a:pt x="5683142" y="2612488"/>
                </a:cubicBezTo>
                <a:cubicBezTo>
                  <a:pt x="5675047" y="2605503"/>
                  <a:pt x="5666304" y="2599684"/>
                  <a:pt x="5657722" y="2593572"/>
                </a:cubicBezTo>
                <a:cubicBezTo>
                  <a:pt x="5640560" y="2581350"/>
                  <a:pt x="5623398" y="2569128"/>
                  <a:pt x="5606235" y="2556906"/>
                </a:cubicBezTo>
                <a:cubicBezTo>
                  <a:pt x="5600515" y="2552832"/>
                  <a:pt x="5594634" y="2549050"/>
                  <a:pt x="5591934" y="2546721"/>
                </a:cubicBezTo>
                <a:cubicBezTo>
                  <a:pt x="5586538" y="2542064"/>
                  <a:pt x="5580655" y="2538282"/>
                  <a:pt x="5574771" y="2534499"/>
                </a:cubicBezTo>
                <a:cubicBezTo>
                  <a:pt x="5565867" y="2528972"/>
                  <a:pt x="5551565" y="2518788"/>
                  <a:pt x="5543469" y="2511800"/>
                </a:cubicBezTo>
                <a:cubicBezTo>
                  <a:pt x="5535374" y="2504813"/>
                  <a:pt x="5526631" y="2498994"/>
                  <a:pt x="5517726" y="2493467"/>
                </a:cubicBezTo>
                <a:cubicBezTo>
                  <a:pt x="5508984" y="2487648"/>
                  <a:pt x="5500080" y="2482121"/>
                  <a:pt x="5491984" y="2475134"/>
                </a:cubicBezTo>
                <a:cubicBezTo>
                  <a:pt x="5492144" y="2474842"/>
                  <a:pt x="5486262" y="2471060"/>
                  <a:pt x="5483403" y="2469023"/>
                </a:cubicBezTo>
                <a:cubicBezTo>
                  <a:pt x="5469101" y="2458839"/>
                  <a:pt x="5454798" y="2448653"/>
                  <a:pt x="5440334" y="2438760"/>
                </a:cubicBezTo>
                <a:cubicBezTo>
                  <a:pt x="5434452" y="2434978"/>
                  <a:pt x="5431592" y="2432941"/>
                  <a:pt x="5431268" y="2433525"/>
                </a:cubicBezTo>
                <a:cubicBezTo>
                  <a:pt x="5431106" y="2433817"/>
                  <a:pt x="5433642" y="2436437"/>
                  <a:pt x="5427922" y="2432364"/>
                </a:cubicBezTo>
                <a:cubicBezTo>
                  <a:pt x="5416318" y="2424508"/>
                  <a:pt x="5407251" y="2419272"/>
                  <a:pt x="5395810" y="2411125"/>
                </a:cubicBezTo>
                <a:cubicBezTo>
                  <a:pt x="5384368" y="2402976"/>
                  <a:pt x="5384206" y="2403268"/>
                  <a:pt x="5373250" y="2394245"/>
                </a:cubicBezTo>
                <a:cubicBezTo>
                  <a:pt x="5370390" y="2392207"/>
                  <a:pt x="5370390" y="2392207"/>
                  <a:pt x="5370390" y="2392207"/>
                </a:cubicBezTo>
                <a:cubicBezTo>
                  <a:pt x="5364345" y="2388717"/>
                  <a:pt x="5355926" y="2382314"/>
                  <a:pt x="5350045" y="2378533"/>
                </a:cubicBezTo>
                <a:cubicBezTo>
                  <a:pt x="5332557" y="2366894"/>
                  <a:pt x="5332557" y="2366894"/>
                  <a:pt x="5318903" y="2355541"/>
                </a:cubicBezTo>
                <a:cubicBezTo>
                  <a:pt x="5318903" y="2355541"/>
                  <a:pt x="5313182" y="2351467"/>
                  <a:pt x="5313182" y="2351467"/>
                </a:cubicBezTo>
                <a:cubicBezTo>
                  <a:pt x="5309352" y="2351182"/>
                  <a:pt x="5301417" y="2343903"/>
                  <a:pt x="5292837" y="2337793"/>
                </a:cubicBezTo>
                <a:cubicBezTo>
                  <a:pt x="5290138" y="2335464"/>
                  <a:pt x="5284254" y="2331682"/>
                  <a:pt x="5284578" y="2331098"/>
                </a:cubicBezTo>
                <a:cubicBezTo>
                  <a:pt x="5287763" y="2332551"/>
                  <a:pt x="5290461" y="2334880"/>
                  <a:pt x="5293484" y="2336625"/>
                </a:cubicBezTo>
                <a:cubicBezTo>
                  <a:pt x="5301903" y="2343028"/>
                  <a:pt x="5310486" y="2349139"/>
                  <a:pt x="5313993" y="2350007"/>
                </a:cubicBezTo>
                <a:cubicBezTo>
                  <a:pt x="5311132" y="2347972"/>
                  <a:pt x="5305249" y="2344189"/>
                  <a:pt x="5305573" y="2343605"/>
                </a:cubicBezTo>
                <a:cubicBezTo>
                  <a:pt x="5302876" y="2341276"/>
                  <a:pt x="5305898" y="2343022"/>
                  <a:pt x="5311618" y="2347096"/>
                </a:cubicBezTo>
                <a:cubicBezTo>
                  <a:pt x="5317338" y="2351169"/>
                  <a:pt x="5320361" y="2352914"/>
                  <a:pt x="5320523" y="2352622"/>
                </a:cubicBezTo>
                <a:cubicBezTo>
                  <a:pt x="5323546" y="2354367"/>
                  <a:pt x="5320847" y="2352039"/>
                  <a:pt x="5320685" y="2352331"/>
                </a:cubicBezTo>
                <a:cubicBezTo>
                  <a:pt x="5320685" y="2352331"/>
                  <a:pt x="5317825" y="2350294"/>
                  <a:pt x="5317825" y="2350294"/>
                </a:cubicBezTo>
                <a:cubicBezTo>
                  <a:pt x="5306384" y="2342145"/>
                  <a:pt x="5294780" y="2334290"/>
                  <a:pt x="5283500" y="2325849"/>
                </a:cubicBezTo>
                <a:cubicBezTo>
                  <a:pt x="5275243" y="2319154"/>
                  <a:pt x="5263639" y="2311299"/>
                  <a:pt x="5255058" y="2305187"/>
                </a:cubicBezTo>
                <a:cubicBezTo>
                  <a:pt x="5248851" y="2301990"/>
                  <a:pt x="5237896" y="2292964"/>
                  <a:pt x="5226132" y="2285401"/>
                </a:cubicBezTo>
                <a:cubicBezTo>
                  <a:pt x="5217064" y="2280166"/>
                  <a:pt x="5212153" y="2274632"/>
                  <a:pt x="5200712" y="2266485"/>
                </a:cubicBezTo>
                <a:cubicBezTo>
                  <a:pt x="5200712" y="2266485"/>
                  <a:pt x="5200712" y="2266485"/>
                  <a:pt x="5197852" y="2264448"/>
                </a:cubicBezTo>
                <a:cubicBezTo>
                  <a:pt x="5197690" y="2264739"/>
                  <a:pt x="5200387" y="2267068"/>
                  <a:pt x="5194505" y="2263287"/>
                </a:cubicBezTo>
                <a:cubicBezTo>
                  <a:pt x="5191645" y="2261251"/>
                  <a:pt x="5188784" y="2259213"/>
                  <a:pt x="5189108" y="2258629"/>
                </a:cubicBezTo>
                <a:cubicBezTo>
                  <a:pt x="5186248" y="2256591"/>
                  <a:pt x="5180527" y="2252516"/>
                  <a:pt x="5177666" y="2250480"/>
                </a:cubicBezTo>
                <a:cubicBezTo>
                  <a:pt x="5174806" y="2248444"/>
                  <a:pt x="5171945" y="2246406"/>
                  <a:pt x="5172108" y="2246114"/>
                </a:cubicBezTo>
                <a:cubicBezTo>
                  <a:pt x="5163689" y="2239712"/>
                  <a:pt x="5157482" y="2236513"/>
                  <a:pt x="5148739" y="2230694"/>
                </a:cubicBezTo>
                <a:cubicBezTo>
                  <a:pt x="5148578" y="2230987"/>
                  <a:pt x="5151276" y="2233315"/>
                  <a:pt x="5145393" y="2229533"/>
                </a:cubicBezTo>
                <a:cubicBezTo>
                  <a:pt x="5142533" y="2227496"/>
                  <a:pt x="5136812" y="2223423"/>
                  <a:pt x="5133951" y="2221385"/>
                </a:cubicBezTo>
                <a:cubicBezTo>
                  <a:pt x="5131415" y="2218764"/>
                  <a:pt x="5134599" y="2220216"/>
                  <a:pt x="5132062" y="2217596"/>
                </a:cubicBezTo>
                <a:cubicBezTo>
                  <a:pt x="5132386" y="2217012"/>
                  <a:pt x="5132386" y="2217012"/>
                  <a:pt x="5126666" y="2212939"/>
                </a:cubicBezTo>
                <a:cubicBezTo>
                  <a:pt x="5123805" y="2210901"/>
                  <a:pt x="5120945" y="2208865"/>
                  <a:pt x="5115224" y="2204790"/>
                </a:cubicBezTo>
                <a:cubicBezTo>
                  <a:pt x="5112363" y="2202754"/>
                  <a:pt x="5106643" y="2198681"/>
                  <a:pt x="5103782" y="2196642"/>
                </a:cubicBezTo>
                <a:cubicBezTo>
                  <a:pt x="5100923" y="2194606"/>
                  <a:pt x="5098062" y="2192569"/>
                  <a:pt x="5098224" y="2192277"/>
                </a:cubicBezTo>
                <a:cubicBezTo>
                  <a:pt x="5090290" y="2184998"/>
                  <a:pt x="5090290" y="2184998"/>
                  <a:pt x="5081710" y="2178887"/>
                </a:cubicBezTo>
                <a:cubicBezTo>
                  <a:pt x="5070269" y="2170740"/>
                  <a:pt x="5070269" y="2170740"/>
                  <a:pt x="5076636" y="2173645"/>
                </a:cubicBezTo>
                <a:cubicBezTo>
                  <a:pt x="5070915" y="2169572"/>
                  <a:pt x="5059636" y="2161131"/>
                  <a:pt x="5056614" y="2159386"/>
                </a:cubicBezTo>
                <a:cubicBezTo>
                  <a:pt x="5053268" y="2158224"/>
                  <a:pt x="5047061" y="2155026"/>
                  <a:pt x="5049436" y="2157938"/>
                </a:cubicBezTo>
                <a:cubicBezTo>
                  <a:pt x="5049436" y="2157938"/>
                  <a:pt x="5049274" y="2158231"/>
                  <a:pt x="5046252" y="2156487"/>
                </a:cubicBezTo>
                <a:cubicBezTo>
                  <a:pt x="5035620" y="2146878"/>
                  <a:pt x="5020994" y="2137278"/>
                  <a:pt x="5006692" y="2127093"/>
                </a:cubicBezTo>
                <a:cubicBezTo>
                  <a:pt x="5001134" y="2122726"/>
                  <a:pt x="4995251" y="2118944"/>
                  <a:pt x="4986670" y="2112835"/>
                </a:cubicBezTo>
                <a:cubicBezTo>
                  <a:pt x="4986508" y="2113126"/>
                  <a:pt x="4983648" y="2111089"/>
                  <a:pt x="4983648" y="2111089"/>
                </a:cubicBezTo>
                <a:cubicBezTo>
                  <a:pt x="4978251" y="2106431"/>
                  <a:pt x="4969507" y="2100611"/>
                  <a:pt x="4964110" y="2095952"/>
                </a:cubicBezTo>
                <a:cubicBezTo>
                  <a:pt x="4952830" y="2087515"/>
                  <a:pt x="4941065" y="2079950"/>
                  <a:pt x="4937558" y="2079080"/>
                </a:cubicBezTo>
                <a:cubicBezTo>
                  <a:pt x="4937395" y="2079373"/>
                  <a:pt x="4934373" y="2077627"/>
                  <a:pt x="4931513" y="2075590"/>
                </a:cubicBezTo>
                <a:cubicBezTo>
                  <a:pt x="4928490" y="2073845"/>
                  <a:pt x="4925630" y="2071808"/>
                  <a:pt x="4925953" y="2071224"/>
                </a:cubicBezTo>
                <a:cubicBezTo>
                  <a:pt x="4914514" y="2063076"/>
                  <a:pt x="4908307" y="2059879"/>
                  <a:pt x="4899563" y="2054059"/>
                </a:cubicBezTo>
                <a:cubicBezTo>
                  <a:pt x="4899239" y="2054642"/>
                  <a:pt x="4896217" y="2052897"/>
                  <a:pt x="4890658" y="2048531"/>
                </a:cubicBezTo>
                <a:cubicBezTo>
                  <a:pt x="4879216" y="2040383"/>
                  <a:pt x="4867289" y="2033112"/>
                  <a:pt x="4856010" y="2024671"/>
                </a:cubicBezTo>
                <a:cubicBezTo>
                  <a:pt x="4853150" y="2022635"/>
                  <a:pt x="4852988" y="2022926"/>
                  <a:pt x="4852826" y="2023218"/>
                </a:cubicBezTo>
                <a:cubicBezTo>
                  <a:pt x="4852826" y="2023218"/>
                  <a:pt x="4852664" y="2023510"/>
                  <a:pt x="4855523" y="2025548"/>
                </a:cubicBezTo>
                <a:cubicBezTo>
                  <a:pt x="4861244" y="2029621"/>
                  <a:pt x="4864105" y="2031658"/>
                  <a:pt x="4866965" y="2033696"/>
                </a:cubicBezTo>
                <a:cubicBezTo>
                  <a:pt x="4869826" y="2035732"/>
                  <a:pt x="4872686" y="2037770"/>
                  <a:pt x="4875384" y="2040098"/>
                </a:cubicBezTo>
                <a:cubicBezTo>
                  <a:pt x="4877759" y="2043011"/>
                  <a:pt x="4886177" y="2049413"/>
                  <a:pt x="4894760" y="2055525"/>
                </a:cubicBezTo>
                <a:cubicBezTo>
                  <a:pt x="4900481" y="2059599"/>
                  <a:pt x="4906202" y="2063673"/>
                  <a:pt x="4914782" y="2069784"/>
                </a:cubicBezTo>
                <a:cubicBezTo>
                  <a:pt x="4915268" y="2068908"/>
                  <a:pt x="4923525" y="2075602"/>
                  <a:pt x="4926547" y="2077348"/>
                </a:cubicBezTo>
                <a:cubicBezTo>
                  <a:pt x="4943710" y="2089571"/>
                  <a:pt x="4963732" y="2103830"/>
                  <a:pt x="4980895" y="2116051"/>
                </a:cubicBezTo>
                <a:cubicBezTo>
                  <a:pt x="4981056" y="2115760"/>
                  <a:pt x="4984079" y="2117504"/>
                  <a:pt x="4986777" y="2119834"/>
                </a:cubicBezTo>
                <a:cubicBezTo>
                  <a:pt x="4989636" y="2121871"/>
                  <a:pt x="4989636" y="2121871"/>
                  <a:pt x="4989475" y="2122162"/>
                </a:cubicBezTo>
                <a:cubicBezTo>
                  <a:pt x="4989313" y="2122453"/>
                  <a:pt x="4989151" y="2122746"/>
                  <a:pt x="4988990" y="2123037"/>
                </a:cubicBezTo>
                <a:cubicBezTo>
                  <a:pt x="5012034" y="2139042"/>
                  <a:pt x="5031571" y="2154176"/>
                  <a:pt x="5054454" y="2170474"/>
                </a:cubicBezTo>
                <a:cubicBezTo>
                  <a:pt x="5060500" y="2173962"/>
                  <a:pt x="5066220" y="2178038"/>
                  <a:pt x="5071616" y="2182696"/>
                </a:cubicBezTo>
                <a:cubicBezTo>
                  <a:pt x="5094501" y="2198992"/>
                  <a:pt x="5120242" y="2217323"/>
                  <a:pt x="5143126" y="2233620"/>
                </a:cubicBezTo>
                <a:cubicBezTo>
                  <a:pt x="5143288" y="2233328"/>
                  <a:pt x="5143449" y="2233036"/>
                  <a:pt x="5143449" y="2233036"/>
                </a:cubicBezTo>
                <a:cubicBezTo>
                  <a:pt x="5157752" y="2243222"/>
                  <a:pt x="5169192" y="2251370"/>
                  <a:pt x="5180634" y="2259517"/>
                </a:cubicBezTo>
                <a:cubicBezTo>
                  <a:pt x="5180634" y="2259517"/>
                  <a:pt x="5183332" y="2261847"/>
                  <a:pt x="5183171" y="2262138"/>
                </a:cubicBezTo>
                <a:cubicBezTo>
                  <a:pt x="5186031" y="2264175"/>
                  <a:pt x="5194774" y="2269994"/>
                  <a:pt x="5194612" y="2270285"/>
                </a:cubicBezTo>
                <a:cubicBezTo>
                  <a:pt x="5196987" y="2273198"/>
                  <a:pt x="5202706" y="2277273"/>
                  <a:pt x="5205568" y="2279310"/>
                </a:cubicBezTo>
                <a:cubicBezTo>
                  <a:pt x="5217333" y="2286874"/>
                  <a:pt x="5225915" y="2292985"/>
                  <a:pt x="5237194" y="2301424"/>
                </a:cubicBezTo>
                <a:cubicBezTo>
                  <a:pt x="5239892" y="2303753"/>
                  <a:pt x="5245613" y="2307828"/>
                  <a:pt x="5248635" y="2309572"/>
                </a:cubicBezTo>
                <a:cubicBezTo>
                  <a:pt x="5257540" y="2315100"/>
                  <a:pt x="5265960" y="2321504"/>
                  <a:pt x="5274378" y="2327906"/>
                </a:cubicBezTo>
                <a:cubicBezTo>
                  <a:pt x="5276592" y="2331110"/>
                  <a:pt x="5285495" y="2336637"/>
                  <a:pt x="5291217" y="2340711"/>
                </a:cubicBezTo>
                <a:cubicBezTo>
                  <a:pt x="5305356" y="2351189"/>
                  <a:pt x="5316960" y="2359045"/>
                  <a:pt x="5328400" y="2367192"/>
                </a:cubicBezTo>
                <a:cubicBezTo>
                  <a:pt x="5342704" y="2377379"/>
                  <a:pt x="5354145" y="2385526"/>
                  <a:pt x="5365586" y="2393674"/>
                </a:cubicBezTo>
                <a:cubicBezTo>
                  <a:pt x="5376218" y="2403280"/>
                  <a:pt x="5388632" y="2409677"/>
                  <a:pt x="5399912" y="2418118"/>
                </a:cubicBezTo>
                <a:cubicBezTo>
                  <a:pt x="5402608" y="2420447"/>
                  <a:pt x="5408491" y="2424229"/>
                  <a:pt x="5408329" y="2424520"/>
                </a:cubicBezTo>
                <a:cubicBezTo>
                  <a:pt x="5416588" y="2431214"/>
                  <a:pt x="5422471" y="2434997"/>
                  <a:pt x="5431051" y="2441108"/>
                </a:cubicBezTo>
                <a:cubicBezTo>
                  <a:pt x="5442491" y="2449256"/>
                  <a:pt x="5456957" y="2459150"/>
                  <a:pt x="5468237" y="2467590"/>
                </a:cubicBezTo>
                <a:cubicBezTo>
                  <a:pt x="5479515" y="2476029"/>
                  <a:pt x="5487934" y="2482432"/>
                  <a:pt x="5496677" y="2488251"/>
                </a:cubicBezTo>
                <a:cubicBezTo>
                  <a:pt x="5505259" y="2494363"/>
                  <a:pt x="5513515" y="2501058"/>
                  <a:pt x="5522097" y="2507167"/>
                </a:cubicBezTo>
                <a:cubicBezTo>
                  <a:pt x="5544981" y="2523464"/>
                  <a:pt x="5567863" y="2539760"/>
                  <a:pt x="5587886" y="2554020"/>
                </a:cubicBezTo>
                <a:lnTo>
                  <a:pt x="5613086" y="2572042"/>
                </a:lnTo>
                <a:lnTo>
                  <a:pt x="5605175" y="2567978"/>
                </a:lnTo>
                <a:cubicBezTo>
                  <a:pt x="5602099" y="2566328"/>
                  <a:pt x="5599238" y="2564292"/>
                  <a:pt x="5596378" y="2562255"/>
                </a:cubicBezTo>
                <a:cubicBezTo>
                  <a:pt x="5593518" y="2560218"/>
                  <a:pt x="5590657" y="2558181"/>
                  <a:pt x="5584938" y="2554107"/>
                </a:cubicBezTo>
                <a:cubicBezTo>
                  <a:pt x="5582076" y="2552070"/>
                  <a:pt x="5581861" y="2552458"/>
                  <a:pt x="5581861" y="2552458"/>
                </a:cubicBezTo>
                <a:cubicBezTo>
                  <a:pt x="5581645" y="2552846"/>
                  <a:pt x="5581431" y="2553234"/>
                  <a:pt x="5584291" y="2555272"/>
                </a:cubicBezTo>
                <a:cubicBezTo>
                  <a:pt x="5595948" y="2563032"/>
                  <a:pt x="5606742" y="2572344"/>
                  <a:pt x="5618185" y="2580492"/>
                </a:cubicBezTo>
                <a:cubicBezTo>
                  <a:pt x="5624121" y="2584178"/>
                  <a:pt x="5626765" y="2586603"/>
                  <a:pt x="5626335" y="2587379"/>
                </a:cubicBezTo>
                <a:cubicBezTo>
                  <a:pt x="5634701" y="2593878"/>
                  <a:pt x="5639775" y="2599117"/>
                  <a:pt x="5651216" y="2607265"/>
                </a:cubicBezTo>
                <a:cubicBezTo>
                  <a:pt x="5651647" y="2606488"/>
                  <a:pt x="5654507" y="2608525"/>
                  <a:pt x="5657153" y="2610950"/>
                </a:cubicBezTo>
                <a:cubicBezTo>
                  <a:pt x="5660013" y="2612989"/>
                  <a:pt x="5662658" y="2615412"/>
                  <a:pt x="5662444" y="2615801"/>
                </a:cubicBezTo>
                <a:cubicBezTo>
                  <a:pt x="5664443" y="2619391"/>
                  <a:pt x="5675453" y="2628315"/>
                  <a:pt x="5687108" y="2636075"/>
                </a:cubicBezTo>
                <a:cubicBezTo>
                  <a:pt x="5693261" y="2639371"/>
                  <a:pt x="5701626" y="2645871"/>
                  <a:pt x="5707778" y="2649170"/>
                </a:cubicBezTo>
                <a:cubicBezTo>
                  <a:pt x="5707778" y="2649170"/>
                  <a:pt x="5710639" y="2651207"/>
                  <a:pt x="5710424" y="2651595"/>
                </a:cubicBezTo>
                <a:cubicBezTo>
                  <a:pt x="5719004" y="2657705"/>
                  <a:pt x="5724510" y="2662168"/>
                  <a:pt x="5730444" y="2665853"/>
                </a:cubicBezTo>
                <a:cubicBezTo>
                  <a:pt x="5744748" y="2676040"/>
                  <a:pt x="5758618" y="2687000"/>
                  <a:pt x="5771136" y="2693206"/>
                </a:cubicBezTo>
                <a:cubicBezTo>
                  <a:pt x="5773782" y="2695633"/>
                  <a:pt x="5773566" y="2696020"/>
                  <a:pt x="5773566" y="2696020"/>
                </a:cubicBezTo>
                <a:cubicBezTo>
                  <a:pt x="5770059" y="2695148"/>
                  <a:pt x="5775134" y="2700386"/>
                  <a:pt x="5777349" y="2703587"/>
                </a:cubicBezTo>
                <a:cubicBezTo>
                  <a:pt x="5779994" y="2706013"/>
                  <a:pt x="5791651" y="2713773"/>
                  <a:pt x="5797372" y="2717847"/>
                </a:cubicBezTo>
                <a:cubicBezTo>
                  <a:pt x="5792514" y="2712220"/>
                  <a:pt x="5792514" y="2712220"/>
                  <a:pt x="5803953" y="2720368"/>
                </a:cubicBezTo>
                <a:cubicBezTo>
                  <a:pt x="5812535" y="2726478"/>
                  <a:pt x="5812535" y="2726478"/>
                  <a:pt x="5821978" y="2731037"/>
                </a:cubicBezTo>
                <a:cubicBezTo>
                  <a:pt x="5822193" y="2730649"/>
                  <a:pt x="5825053" y="2732687"/>
                  <a:pt x="5827915" y="2734723"/>
                </a:cubicBezTo>
                <a:cubicBezTo>
                  <a:pt x="5830774" y="2736760"/>
                  <a:pt x="5836495" y="2740834"/>
                  <a:pt x="5839355" y="2742871"/>
                </a:cubicBezTo>
                <a:cubicBezTo>
                  <a:pt x="5845076" y="2746946"/>
                  <a:pt x="5847936" y="2748982"/>
                  <a:pt x="5850796" y="2751019"/>
                </a:cubicBezTo>
                <a:cubicBezTo>
                  <a:pt x="5856517" y="2755093"/>
                  <a:pt x="5856517" y="2755093"/>
                  <a:pt x="5856948" y="2754316"/>
                </a:cubicBezTo>
                <a:cubicBezTo>
                  <a:pt x="5860238" y="2755578"/>
                  <a:pt x="5857809" y="2752763"/>
                  <a:pt x="5861100" y="2754025"/>
                </a:cubicBezTo>
                <a:cubicBezTo>
                  <a:pt x="5863961" y="2756062"/>
                  <a:pt x="5869682" y="2760137"/>
                  <a:pt x="5872542" y="2762173"/>
                </a:cubicBezTo>
                <a:cubicBezTo>
                  <a:pt x="5878047" y="2766635"/>
                  <a:pt x="5874973" y="2764987"/>
                  <a:pt x="5874758" y="2765375"/>
                </a:cubicBezTo>
                <a:cubicBezTo>
                  <a:pt x="5883121" y="2771873"/>
                  <a:pt x="5888196" y="2777112"/>
                  <a:pt x="5896994" y="2782835"/>
                </a:cubicBezTo>
                <a:cubicBezTo>
                  <a:pt x="5897208" y="2782447"/>
                  <a:pt x="5900068" y="2784483"/>
                  <a:pt x="5902930" y="2786520"/>
                </a:cubicBezTo>
                <a:cubicBezTo>
                  <a:pt x="5905789" y="2788558"/>
                  <a:pt x="5911512" y="2792631"/>
                  <a:pt x="5914372" y="2794669"/>
                </a:cubicBezTo>
                <a:cubicBezTo>
                  <a:pt x="5914802" y="2793893"/>
                  <a:pt x="5917661" y="2795930"/>
                  <a:pt x="5920522" y="2797967"/>
                </a:cubicBezTo>
                <a:cubicBezTo>
                  <a:pt x="5926028" y="2802429"/>
                  <a:pt x="5922952" y="2800779"/>
                  <a:pt x="5922736" y="2801169"/>
                </a:cubicBezTo>
                <a:cubicBezTo>
                  <a:pt x="5925597" y="2803205"/>
                  <a:pt x="5925597" y="2803205"/>
                  <a:pt x="5925597" y="2803205"/>
                </a:cubicBezTo>
                <a:cubicBezTo>
                  <a:pt x="5937037" y="2811353"/>
                  <a:pt x="5943836" y="2813486"/>
                  <a:pt x="5951771" y="2820762"/>
                </a:cubicBezTo>
                <a:cubicBezTo>
                  <a:pt x="5962781" y="2829686"/>
                  <a:pt x="5974869" y="2836670"/>
                  <a:pt x="5979943" y="2841908"/>
                </a:cubicBezTo>
                <a:cubicBezTo>
                  <a:pt x="5988525" y="2848020"/>
                  <a:pt x="5999751" y="2856555"/>
                  <a:pt x="6008762" y="2861889"/>
                </a:cubicBezTo>
                <a:lnTo>
                  <a:pt x="6020443" y="2870208"/>
                </a:lnTo>
                <a:lnTo>
                  <a:pt x="6019005" y="2879251"/>
                </a:lnTo>
                <a:cubicBezTo>
                  <a:pt x="6021016" y="2885152"/>
                  <a:pt x="6024622" y="2891617"/>
                  <a:pt x="6026189" y="2897667"/>
                </a:cubicBezTo>
                <a:cubicBezTo>
                  <a:pt x="6039145" y="2932776"/>
                  <a:pt x="6055658" y="2966705"/>
                  <a:pt x="6068612" y="3001816"/>
                </a:cubicBezTo>
                <a:cubicBezTo>
                  <a:pt x="6075922" y="3030043"/>
                  <a:pt x="6097463" y="3053540"/>
                  <a:pt x="6090539" y="3086498"/>
                </a:cubicBezTo>
                <a:cubicBezTo>
                  <a:pt x="6089699" y="3094441"/>
                  <a:pt x="6088596" y="3101376"/>
                  <a:pt x="6087008" y="3106902"/>
                </a:cubicBezTo>
                <a:lnTo>
                  <a:pt x="6083251" y="3113849"/>
                </a:lnTo>
                <a:lnTo>
                  <a:pt x="6085287" y="3116009"/>
                </a:lnTo>
                <a:cubicBezTo>
                  <a:pt x="6120990" y="3154346"/>
                  <a:pt x="6154372" y="3195307"/>
                  <a:pt x="6172917" y="3249925"/>
                </a:cubicBezTo>
                <a:cubicBezTo>
                  <a:pt x="6176628" y="3266729"/>
                  <a:pt x="6187754" y="3279334"/>
                  <a:pt x="6198885" y="3296139"/>
                </a:cubicBezTo>
                <a:cubicBezTo>
                  <a:pt x="6184047" y="3312945"/>
                  <a:pt x="6165500" y="3312946"/>
                  <a:pt x="6150663" y="3333952"/>
                </a:cubicBezTo>
                <a:cubicBezTo>
                  <a:pt x="6139536" y="3352858"/>
                  <a:pt x="6120064" y="3364411"/>
                  <a:pt x="6098735" y="3367563"/>
                </a:cubicBezTo>
                <a:lnTo>
                  <a:pt x="6067910" y="3365946"/>
                </a:lnTo>
                <a:lnTo>
                  <a:pt x="6075856" y="3388917"/>
                </a:lnTo>
                <a:cubicBezTo>
                  <a:pt x="6082715" y="3406072"/>
                  <a:pt x="6090617" y="3422607"/>
                  <a:pt x="6100393" y="3437970"/>
                </a:cubicBezTo>
                <a:cubicBezTo>
                  <a:pt x="6101436" y="3442002"/>
                  <a:pt x="6104570" y="3454100"/>
                  <a:pt x="6102056" y="3459314"/>
                </a:cubicBezTo>
                <a:lnTo>
                  <a:pt x="6099386" y="3460846"/>
                </a:lnTo>
                <a:lnTo>
                  <a:pt x="6079334" y="3445164"/>
                </a:lnTo>
                <a:cubicBezTo>
                  <a:pt x="6070176" y="3437442"/>
                  <a:pt x="6060736" y="3429337"/>
                  <a:pt x="6050878" y="3421944"/>
                </a:cubicBezTo>
                <a:cubicBezTo>
                  <a:pt x="6041876" y="3416555"/>
                  <a:pt x="6033427" y="3410218"/>
                  <a:pt x="6026132" y="3408838"/>
                </a:cubicBezTo>
                <a:cubicBezTo>
                  <a:pt x="6025578" y="3409787"/>
                  <a:pt x="6022207" y="3408623"/>
                  <a:pt x="6024470" y="3411684"/>
                </a:cubicBezTo>
                <a:cubicBezTo>
                  <a:pt x="6029547" y="3416857"/>
                  <a:pt x="6035733" y="3420133"/>
                  <a:pt x="6031255" y="3420867"/>
                </a:cubicBezTo>
                <a:cubicBezTo>
                  <a:pt x="6030146" y="3422765"/>
                  <a:pt x="6025067" y="3417590"/>
                  <a:pt x="6022252" y="3415479"/>
                </a:cubicBezTo>
                <a:cubicBezTo>
                  <a:pt x="6019436" y="3413366"/>
                  <a:pt x="6016620" y="3411253"/>
                  <a:pt x="6010988" y="3407028"/>
                </a:cubicBezTo>
                <a:cubicBezTo>
                  <a:pt x="6008171" y="3404916"/>
                  <a:pt x="6002539" y="3400691"/>
                  <a:pt x="5996906" y="3396466"/>
                </a:cubicBezTo>
                <a:cubicBezTo>
                  <a:pt x="5996352" y="3397414"/>
                  <a:pt x="5995797" y="3398362"/>
                  <a:pt x="5995244" y="3399311"/>
                </a:cubicBezTo>
                <a:cubicBezTo>
                  <a:pt x="5998060" y="3401424"/>
                  <a:pt x="6000877" y="3403536"/>
                  <a:pt x="6006508" y="3407760"/>
                </a:cubicBezTo>
                <a:cubicBezTo>
                  <a:pt x="6014957" y="3414099"/>
                  <a:pt x="6017218" y="3417160"/>
                  <a:pt x="6012738" y="3417894"/>
                </a:cubicBezTo>
                <a:cubicBezTo>
                  <a:pt x="6020057" y="3422700"/>
                  <a:pt x="6025977" y="3428165"/>
                  <a:pt x="6031898" y="3433630"/>
                </a:cubicBezTo>
                <a:lnTo>
                  <a:pt x="6049666" y="3448224"/>
                </a:lnTo>
                <a:lnTo>
                  <a:pt x="6037110" y="3442297"/>
                </a:lnTo>
                <a:lnTo>
                  <a:pt x="6032496" y="3439537"/>
                </a:lnTo>
                <a:cubicBezTo>
                  <a:pt x="6012783" y="3424749"/>
                  <a:pt x="5995887" y="3412074"/>
                  <a:pt x="5978990" y="3399398"/>
                </a:cubicBezTo>
                <a:cubicBezTo>
                  <a:pt x="5967725" y="3390948"/>
                  <a:pt x="5957015" y="3381549"/>
                  <a:pt x="5946903" y="3378057"/>
                </a:cubicBezTo>
                <a:cubicBezTo>
                  <a:pt x="5946903" y="3378057"/>
                  <a:pt x="5944087" y="3375946"/>
                  <a:pt x="5941270" y="3373834"/>
                </a:cubicBezTo>
                <a:cubicBezTo>
                  <a:pt x="5928853" y="3360425"/>
                  <a:pt x="5912556" y="3353658"/>
                  <a:pt x="5899029" y="3342146"/>
                </a:cubicBezTo>
                <a:cubicBezTo>
                  <a:pt x="5885502" y="3330633"/>
                  <a:pt x="5871422" y="3320072"/>
                  <a:pt x="5856786" y="3310457"/>
                </a:cubicBezTo>
                <a:cubicBezTo>
                  <a:pt x="5812881" y="3281615"/>
                  <a:pt x="5774564" y="3250143"/>
                  <a:pt x="5731767" y="3219404"/>
                </a:cubicBezTo>
                <a:cubicBezTo>
                  <a:pt x="5731767" y="3219404"/>
                  <a:pt x="5732322" y="3218457"/>
                  <a:pt x="5729504" y="3216343"/>
                </a:cubicBezTo>
                <a:cubicBezTo>
                  <a:pt x="5733430" y="3216558"/>
                  <a:pt x="5735692" y="3219620"/>
                  <a:pt x="5741323" y="3223845"/>
                </a:cubicBezTo>
                <a:cubicBezTo>
                  <a:pt x="5744140" y="3225958"/>
                  <a:pt x="5744695" y="3225009"/>
                  <a:pt x="5744695" y="3225009"/>
                </a:cubicBezTo>
                <a:cubicBezTo>
                  <a:pt x="5745249" y="3224060"/>
                  <a:pt x="5746357" y="3222164"/>
                  <a:pt x="5742987" y="3220999"/>
                </a:cubicBezTo>
                <a:cubicBezTo>
                  <a:pt x="5740171" y="3218886"/>
                  <a:pt x="5738464" y="3214876"/>
                  <a:pt x="5735647" y="3212765"/>
                </a:cubicBezTo>
                <a:cubicBezTo>
                  <a:pt x="5718196" y="3201038"/>
                  <a:pt x="5705778" y="3187629"/>
                  <a:pt x="5688881" y="3174955"/>
                </a:cubicBezTo>
                <a:cubicBezTo>
                  <a:pt x="5638190" y="3136929"/>
                  <a:pt x="5584684" y="3096792"/>
                  <a:pt x="5533993" y="3058766"/>
                </a:cubicBezTo>
                <a:cubicBezTo>
                  <a:pt x="5517096" y="3046092"/>
                  <a:pt x="5503570" y="3034579"/>
                  <a:pt x="5497893" y="3023499"/>
                </a:cubicBezTo>
                <a:cubicBezTo>
                  <a:pt x="5501818" y="3023714"/>
                  <a:pt x="5507451" y="3027940"/>
                  <a:pt x="5510821" y="3029104"/>
                </a:cubicBezTo>
                <a:cubicBezTo>
                  <a:pt x="5528827" y="3039880"/>
                  <a:pt x="5534459" y="3044105"/>
                  <a:pt x="5536765" y="3054024"/>
                </a:cubicBezTo>
                <a:cubicBezTo>
                  <a:pt x="5538473" y="3058034"/>
                  <a:pt x="5541288" y="3060146"/>
                  <a:pt x="5544659" y="3061310"/>
                </a:cubicBezTo>
                <a:cubicBezTo>
                  <a:pt x="5554215" y="3065749"/>
                  <a:pt x="5564927" y="3075148"/>
                  <a:pt x="5573375" y="3081485"/>
                </a:cubicBezTo>
                <a:cubicBezTo>
                  <a:pt x="5590271" y="3094160"/>
                  <a:pt x="5604353" y="3104723"/>
                  <a:pt x="5622913" y="3114552"/>
                </a:cubicBezTo>
                <a:cubicBezTo>
                  <a:pt x="5629099" y="3117829"/>
                  <a:pt x="5640917" y="3125331"/>
                  <a:pt x="5643179" y="3128391"/>
                </a:cubicBezTo>
                <a:cubicBezTo>
                  <a:pt x="5652782" y="3139688"/>
                  <a:pt x="5667971" y="3148353"/>
                  <a:pt x="5675310" y="3156588"/>
                </a:cubicBezTo>
                <a:cubicBezTo>
                  <a:pt x="5680388" y="3161761"/>
                  <a:pt x="5686020" y="3165985"/>
                  <a:pt x="5692206" y="3169262"/>
                </a:cubicBezTo>
                <a:cubicBezTo>
                  <a:pt x="5704581" y="3175815"/>
                  <a:pt x="5713030" y="3182152"/>
                  <a:pt x="5723186" y="3192501"/>
                </a:cubicBezTo>
                <a:cubicBezTo>
                  <a:pt x="5731079" y="3199787"/>
                  <a:pt x="5736712" y="3204011"/>
                  <a:pt x="5746270" y="3208453"/>
                </a:cubicBezTo>
                <a:cubicBezTo>
                  <a:pt x="5763121" y="3214272"/>
                  <a:pt x="5783389" y="3228111"/>
                  <a:pt x="5802547" y="3243846"/>
                </a:cubicBezTo>
                <a:cubicBezTo>
                  <a:pt x="5808180" y="3248072"/>
                  <a:pt x="5813258" y="3253245"/>
                  <a:pt x="5815519" y="3256307"/>
                </a:cubicBezTo>
                <a:cubicBezTo>
                  <a:pt x="5827382" y="3270663"/>
                  <a:pt x="5840909" y="3282174"/>
                  <a:pt x="5854990" y="3292737"/>
                </a:cubicBezTo>
                <a:cubicBezTo>
                  <a:pt x="5869071" y="3303300"/>
                  <a:pt x="5885967" y="3315975"/>
                  <a:pt x="5900049" y="3326536"/>
                </a:cubicBezTo>
                <a:cubicBezTo>
                  <a:pt x="5916945" y="3339211"/>
                  <a:pt x="5937213" y="3353050"/>
                  <a:pt x="5955773" y="3362880"/>
                </a:cubicBezTo>
                <a:cubicBezTo>
                  <a:pt x="5961405" y="3367106"/>
                  <a:pt x="5967038" y="3371331"/>
                  <a:pt x="5969854" y="3373444"/>
                </a:cubicBezTo>
                <a:cubicBezTo>
                  <a:pt x="5978302" y="3379781"/>
                  <a:pt x="5981672" y="3380945"/>
                  <a:pt x="5985597" y="3381160"/>
                </a:cubicBezTo>
                <a:cubicBezTo>
                  <a:pt x="5965330" y="3367321"/>
                  <a:pt x="5952913" y="3353912"/>
                  <a:pt x="5936015" y="3341237"/>
                </a:cubicBezTo>
                <a:cubicBezTo>
                  <a:pt x="5914041" y="3323389"/>
                  <a:pt x="5892065" y="3305541"/>
                  <a:pt x="5873462" y="3288855"/>
                </a:cubicBezTo>
                <a:cubicBezTo>
                  <a:pt x="5859934" y="3277344"/>
                  <a:pt x="5846408" y="3265833"/>
                  <a:pt x="5832882" y="3254321"/>
                </a:cubicBezTo>
                <a:cubicBezTo>
                  <a:pt x="5816539" y="3240698"/>
                  <a:pt x="5801349" y="3232034"/>
                  <a:pt x="5787823" y="3220521"/>
                </a:cubicBezTo>
                <a:cubicBezTo>
                  <a:pt x="5777113" y="3211123"/>
                  <a:pt x="5767001" y="3207631"/>
                  <a:pt x="5752921" y="3197069"/>
                </a:cubicBezTo>
                <a:cubicBezTo>
                  <a:pt x="5745026" y="3189783"/>
                  <a:pt x="5733208" y="3182281"/>
                  <a:pt x="5721944" y="3173830"/>
                </a:cubicBezTo>
                <a:cubicBezTo>
                  <a:pt x="5719127" y="3171718"/>
                  <a:pt x="5719127" y="3171718"/>
                  <a:pt x="5716311" y="3169605"/>
                </a:cubicBezTo>
                <a:cubicBezTo>
                  <a:pt x="5702275" y="3165899"/>
                  <a:pt x="5688749" y="3154388"/>
                  <a:pt x="5675776" y="3141928"/>
                </a:cubicBezTo>
                <a:cubicBezTo>
                  <a:pt x="5665620" y="3131580"/>
                  <a:pt x="5653801" y="3124079"/>
                  <a:pt x="5644201" y="3112783"/>
                </a:cubicBezTo>
                <a:cubicBezTo>
                  <a:pt x="5644201" y="3112783"/>
                  <a:pt x="5641383" y="3110671"/>
                  <a:pt x="5638012" y="3109507"/>
                </a:cubicBezTo>
                <a:cubicBezTo>
                  <a:pt x="5634643" y="3108343"/>
                  <a:pt x="5631826" y="3106230"/>
                  <a:pt x="5629010" y="3104118"/>
                </a:cubicBezTo>
                <a:cubicBezTo>
                  <a:pt x="5601402" y="3082044"/>
                  <a:pt x="5571024" y="3064714"/>
                  <a:pt x="5543971" y="3041691"/>
                </a:cubicBezTo>
                <a:cubicBezTo>
                  <a:pt x="5532707" y="3033240"/>
                  <a:pt x="5525412" y="3031863"/>
                  <a:pt x="5517516" y="3024577"/>
                </a:cubicBezTo>
                <a:cubicBezTo>
                  <a:pt x="5509069" y="3018237"/>
                  <a:pt x="5497804" y="3009789"/>
                  <a:pt x="5489355" y="3003450"/>
                </a:cubicBezTo>
                <a:cubicBezTo>
                  <a:pt x="5471905" y="2991724"/>
                  <a:pt x="5460041" y="2977367"/>
                  <a:pt x="5444852" y="2968702"/>
                </a:cubicBezTo>
                <a:cubicBezTo>
                  <a:pt x="5439219" y="2964477"/>
                  <a:pt x="5436403" y="2962366"/>
                  <a:pt x="5433587" y="2960253"/>
                </a:cubicBezTo>
                <a:cubicBezTo>
                  <a:pt x="5430771" y="2958140"/>
                  <a:pt x="5428508" y="2955077"/>
                  <a:pt x="5424585" y="2954863"/>
                </a:cubicBezTo>
                <a:cubicBezTo>
                  <a:pt x="5424031" y="2955812"/>
                  <a:pt x="5425737" y="2959821"/>
                  <a:pt x="5428553" y="2961934"/>
                </a:cubicBezTo>
                <a:cubicBezTo>
                  <a:pt x="5436448" y="2969220"/>
                  <a:pt x="5443232" y="2978403"/>
                  <a:pt x="5454497" y="2986853"/>
                </a:cubicBezTo>
                <a:cubicBezTo>
                  <a:pt x="5460130" y="2991079"/>
                  <a:pt x="5459022" y="2992976"/>
                  <a:pt x="5464100" y="2998150"/>
                </a:cubicBezTo>
                <a:cubicBezTo>
                  <a:pt x="5448355" y="2990433"/>
                  <a:pt x="5434274" y="2979871"/>
                  <a:pt x="5419639" y="2970256"/>
                </a:cubicBezTo>
                <a:cubicBezTo>
                  <a:pt x="5407820" y="2962754"/>
                  <a:pt x="5398263" y="2958315"/>
                  <a:pt x="5386444" y="2950812"/>
                </a:cubicBezTo>
                <a:cubicBezTo>
                  <a:pt x="5383628" y="2948700"/>
                  <a:pt x="5376887" y="2946372"/>
                  <a:pt x="5378596" y="2950381"/>
                </a:cubicBezTo>
                <a:cubicBezTo>
                  <a:pt x="5380302" y="2954392"/>
                  <a:pt x="5386489" y="2957668"/>
                  <a:pt x="5389305" y="2959781"/>
                </a:cubicBezTo>
                <a:cubicBezTo>
                  <a:pt x="5409018" y="2974569"/>
                  <a:pt x="5425915" y="2987244"/>
                  <a:pt x="5445628" y="3002031"/>
                </a:cubicBezTo>
                <a:cubicBezTo>
                  <a:pt x="5479421" y="3027381"/>
                  <a:pt x="5511552" y="3055577"/>
                  <a:pt x="5539205" y="3084505"/>
                </a:cubicBezTo>
                <a:cubicBezTo>
                  <a:pt x="5549360" y="3094854"/>
                  <a:pt x="5563995" y="3104468"/>
                  <a:pt x="5574152" y="3114814"/>
                </a:cubicBezTo>
                <a:cubicBezTo>
                  <a:pt x="5584862" y="3124214"/>
                  <a:pt x="5599497" y="3133826"/>
                  <a:pt x="5614131" y="3143441"/>
                </a:cubicBezTo>
                <a:cubicBezTo>
                  <a:pt x="5626505" y="3149993"/>
                  <a:pt x="5643956" y="3161720"/>
                  <a:pt x="5658038" y="3172283"/>
                </a:cubicBezTo>
                <a:cubicBezTo>
                  <a:pt x="5680012" y="3190130"/>
                  <a:pt x="5703649" y="3205135"/>
                  <a:pt x="5724516" y="3224881"/>
                </a:cubicBezTo>
                <a:cubicBezTo>
                  <a:pt x="5726778" y="3227942"/>
                  <a:pt x="5729593" y="3230055"/>
                  <a:pt x="5732965" y="3231219"/>
                </a:cubicBezTo>
                <a:cubicBezTo>
                  <a:pt x="5757157" y="3245272"/>
                  <a:pt x="5778578" y="3264069"/>
                  <a:pt x="5801106" y="3280969"/>
                </a:cubicBezTo>
                <a:cubicBezTo>
                  <a:pt x="5827006" y="3299034"/>
                  <a:pt x="5850089" y="3314985"/>
                  <a:pt x="5874327" y="3335895"/>
                </a:cubicBezTo>
                <a:lnTo>
                  <a:pt x="5896602" y="3353123"/>
                </a:lnTo>
                <a:lnTo>
                  <a:pt x="5869191" y="3338282"/>
                </a:lnTo>
                <a:cubicBezTo>
                  <a:pt x="5847715" y="3329149"/>
                  <a:pt x="5825405" y="3324144"/>
                  <a:pt x="5802463" y="3320889"/>
                </a:cubicBezTo>
                <a:lnTo>
                  <a:pt x="5797202" y="3320339"/>
                </a:lnTo>
                <a:lnTo>
                  <a:pt x="5761392" y="3293477"/>
                </a:lnTo>
                <a:cubicBezTo>
                  <a:pt x="5763101" y="3297485"/>
                  <a:pt x="5767624" y="3303608"/>
                  <a:pt x="5773810" y="3306886"/>
                </a:cubicBezTo>
                <a:lnTo>
                  <a:pt x="5790861" y="3319676"/>
                </a:lnTo>
                <a:lnTo>
                  <a:pt x="5758188" y="3316259"/>
                </a:lnTo>
                <a:lnTo>
                  <a:pt x="5759849" y="3321706"/>
                </a:lnTo>
                <a:lnTo>
                  <a:pt x="5749198" y="3314346"/>
                </a:lnTo>
                <a:cubicBezTo>
                  <a:pt x="5745826" y="3313183"/>
                  <a:pt x="5740194" y="3308957"/>
                  <a:pt x="5735116" y="3303783"/>
                </a:cubicBezTo>
                <a:cubicBezTo>
                  <a:pt x="5733409" y="3299774"/>
                  <a:pt x="5727222" y="3296498"/>
                  <a:pt x="5724406" y="3294384"/>
                </a:cubicBezTo>
                <a:cubicBezTo>
                  <a:pt x="5718774" y="3290159"/>
                  <a:pt x="5716512" y="3287098"/>
                  <a:pt x="5715403" y="3288996"/>
                </a:cubicBezTo>
                <a:cubicBezTo>
                  <a:pt x="5714294" y="3290892"/>
                  <a:pt x="5717112" y="3293005"/>
                  <a:pt x="5722743" y="3297231"/>
                </a:cubicBezTo>
                <a:cubicBezTo>
                  <a:pt x="5731192" y="3303569"/>
                  <a:pt x="5739640" y="3309906"/>
                  <a:pt x="5745272" y="3314130"/>
                </a:cubicBezTo>
                <a:cubicBezTo>
                  <a:pt x="5756537" y="3322581"/>
                  <a:pt x="5757690" y="3327538"/>
                  <a:pt x="5750396" y="3326160"/>
                </a:cubicBezTo>
                <a:cubicBezTo>
                  <a:pt x="5750396" y="3326160"/>
                  <a:pt x="5749841" y="3327108"/>
                  <a:pt x="5749287" y="3328057"/>
                </a:cubicBezTo>
                <a:cubicBezTo>
                  <a:pt x="5737512" y="3327411"/>
                  <a:pt x="5737512" y="3327411"/>
                  <a:pt x="5714982" y="3310510"/>
                </a:cubicBezTo>
                <a:cubicBezTo>
                  <a:pt x="5714982" y="3310510"/>
                  <a:pt x="5712166" y="3308398"/>
                  <a:pt x="5712166" y="3308398"/>
                </a:cubicBezTo>
                <a:cubicBezTo>
                  <a:pt x="5702055" y="3304906"/>
                  <a:pt x="5693607" y="3298569"/>
                  <a:pt x="5686821" y="3289386"/>
                </a:cubicBezTo>
                <a:cubicBezTo>
                  <a:pt x="5681189" y="3285161"/>
                  <a:pt x="5678373" y="3283048"/>
                  <a:pt x="5672741" y="3278823"/>
                </a:cubicBezTo>
                <a:cubicBezTo>
                  <a:pt x="5669925" y="3276710"/>
                  <a:pt x="5663737" y="3273433"/>
                  <a:pt x="5662584" y="3268477"/>
                </a:cubicBezTo>
                <a:cubicBezTo>
                  <a:pt x="5656951" y="3264250"/>
                  <a:pt x="5647949" y="3258862"/>
                  <a:pt x="5642870" y="3253688"/>
                </a:cubicBezTo>
                <a:cubicBezTo>
                  <a:pt x="5631606" y="3245239"/>
                  <a:pt x="5622603" y="3239850"/>
                  <a:pt x="5616417" y="3236573"/>
                </a:cubicBezTo>
                <a:cubicBezTo>
                  <a:pt x="5606861" y="3232132"/>
                  <a:pt x="5598411" y="3225795"/>
                  <a:pt x="5591071" y="3217560"/>
                </a:cubicBezTo>
                <a:cubicBezTo>
                  <a:pt x="5585993" y="3212387"/>
                  <a:pt x="5575283" y="3202988"/>
                  <a:pt x="5566835" y="3196651"/>
                </a:cubicBezTo>
                <a:cubicBezTo>
                  <a:pt x="5563464" y="3195486"/>
                  <a:pt x="5557833" y="3191261"/>
                  <a:pt x="5556124" y="3187251"/>
                </a:cubicBezTo>
                <a:cubicBezTo>
                  <a:pt x="5553862" y="3184191"/>
                  <a:pt x="5551048" y="3182078"/>
                  <a:pt x="5547676" y="3180914"/>
                </a:cubicBezTo>
                <a:cubicBezTo>
                  <a:pt x="5531932" y="3173198"/>
                  <a:pt x="5516144" y="3158625"/>
                  <a:pt x="5502064" y="3148064"/>
                </a:cubicBezTo>
                <a:cubicBezTo>
                  <a:pt x="5500955" y="3149960"/>
                  <a:pt x="5503216" y="3153021"/>
                  <a:pt x="5497030" y="3149745"/>
                </a:cubicBezTo>
                <a:cubicBezTo>
                  <a:pt x="5494213" y="3147632"/>
                  <a:pt x="5488581" y="3143407"/>
                  <a:pt x="5492507" y="3143623"/>
                </a:cubicBezTo>
                <a:cubicBezTo>
                  <a:pt x="5486875" y="3139397"/>
                  <a:pt x="5481242" y="3135171"/>
                  <a:pt x="5475610" y="3130947"/>
                </a:cubicBezTo>
                <a:cubicBezTo>
                  <a:pt x="5475055" y="3131896"/>
                  <a:pt x="5476764" y="3135905"/>
                  <a:pt x="5470576" y="3132629"/>
                </a:cubicBezTo>
                <a:cubicBezTo>
                  <a:pt x="5467760" y="3130517"/>
                  <a:pt x="5465499" y="3127456"/>
                  <a:pt x="5466052" y="3126507"/>
                </a:cubicBezTo>
                <a:cubicBezTo>
                  <a:pt x="5460420" y="3122282"/>
                  <a:pt x="5454788" y="3118057"/>
                  <a:pt x="5451973" y="3115945"/>
                </a:cubicBezTo>
                <a:cubicBezTo>
                  <a:pt x="5448601" y="3114780"/>
                  <a:pt x="5450308" y="3118790"/>
                  <a:pt x="5444676" y="3114566"/>
                </a:cubicBezTo>
                <a:cubicBezTo>
                  <a:pt x="5441860" y="3112453"/>
                  <a:pt x="5435674" y="3109176"/>
                  <a:pt x="5433967" y="3105166"/>
                </a:cubicBezTo>
                <a:cubicBezTo>
                  <a:pt x="5428888" y="3099991"/>
                  <a:pt x="5418777" y="3096501"/>
                  <a:pt x="5413699" y="3091328"/>
                </a:cubicBezTo>
                <a:cubicBezTo>
                  <a:pt x="5406359" y="3083093"/>
                  <a:pt x="5400172" y="3079816"/>
                  <a:pt x="5394540" y="3075591"/>
                </a:cubicBezTo>
                <a:cubicBezTo>
                  <a:pt x="5389462" y="3070418"/>
                  <a:pt x="5386092" y="3069254"/>
                  <a:pt x="5380459" y="3065028"/>
                </a:cubicBezTo>
                <a:cubicBezTo>
                  <a:pt x="5370902" y="3060588"/>
                  <a:pt x="5356821" y="3050026"/>
                  <a:pt x="5346665" y="3039678"/>
                </a:cubicBezTo>
                <a:cubicBezTo>
                  <a:pt x="5338217" y="3033340"/>
                  <a:pt x="5328105" y="3029849"/>
                  <a:pt x="5317950" y="3019502"/>
                </a:cubicBezTo>
                <a:cubicBezTo>
                  <a:pt x="5317396" y="3020451"/>
                  <a:pt x="5307284" y="3016959"/>
                  <a:pt x="5303914" y="3015794"/>
                </a:cubicBezTo>
                <a:cubicBezTo>
                  <a:pt x="5290985" y="3010190"/>
                  <a:pt x="5290985" y="3010190"/>
                  <a:pt x="5284754" y="3000060"/>
                </a:cubicBezTo>
                <a:cubicBezTo>
                  <a:pt x="5282491" y="2996997"/>
                  <a:pt x="5280232" y="2993937"/>
                  <a:pt x="5283601" y="2995101"/>
                </a:cubicBezTo>
                <a:cubicBezTo>
                  <a:pt x="5286972" y="2996264"/>
                  <a:pt x="5287526" y="2995316"/>
                  <a:pt x="5293159" y="2999541"/>
                </a:cubicBezTo>
                <a:cubicBezTo>
                  <a:pt x="5301607" y="3005878"/>
                  <a:pt x="5310056" y="3012216"/>
                  <a:pt x="5318504" y="3018553"/>
                </a:cubicBezTo>
                <a:cubicBezTo>
                  <a:pt x="5329170" y="3021096"/>
                  <a:pt x="5341542" y="3027649"/>
                  <a:pt x="5358440" y="3040325"/>
                </a:cubicBezTo>
                <a:cubicBezTo>
                  <a:pt x="5364072" y="3044550"/>
                  <a:pt x="5369705" y="3048776"/>
                  <a:pt x="5375336" y="3052999"/>
                </a:cubicBezTo>
                <a:cubicBezTo>
                  <a:pt x="5402944" y="3075072"/>
                  <a:pt x="5432768" y="3093353"/>
                  <a:pt x="5461484" y="3113530"/>
                </a:cubicBezTo>
                <a:cubicBezTo>
                  <a:pt x="5464300" y="3115642"/>
                  <a:pt x="5468225" y="3115857"/>
                  <a:pt x="5474412" y="3119133"/>
                </a:cubicBezTo>
                <a:cubicBezTo>
                  <a:pt x="5458069" y="3105509"/>
                  <a:pt x="5441172" y="3092835"/>
                  <a:pt x="5427091" y="3082272"/>
                </a:cubicBezTo>
                <a:cubicBezTo>
                  <a:pt x="5427091" y="3082272"/>
                  <a:pt x="5427647" y="3081323"/>
                  <a:pt x="5427647" y="3081323"/>
                </a:cubicBezTo>
                <a:cubicBezTo>
                  <a:pt x="5444543" y="3093999"/>
                  <a:pt x="5461441" y="3106674"/>
                  <a:pt x="5475521" y="3117237"/>
                </a:cubicBezTo>
                <a:cubicBezTo>
                  <a:pt x="5492418" y="3129911"/>
                  <a:pt x="5506499" y="3140474"/>
                  <a:pt x="5520579" y="3151036"/>
                </a:cubicBezTo>
                <a:cubicBezTo>
                  <a:pt x="5523396" y="3153149"/>
                  <a:pt x="5529027" y="3157374"/>
                  <a:pt x="5532398" y="3158538"/>
                </a:cubicBezTo>
                <a:cubicBezTo>
                  <a:pt x="5539139" y="3160866"/>
                  <a:pt x="5538540" y="3154960"/>
                  <a:pt x="5549250" y="3164357"/>
                </a:cubicBezTo>
                <a:cubicBezTo>
                  <a:pt x="5557145" y="3171644"/>
                  <a:pt x="5564440" y="3173022"/>
                  <a:pt x="5572333" y="3180308"/>
                </a:cubicBezTo>
                <a:cubicBezTo>
                  <a:pt x="5577966" y="3184534"/>
                  <a:pt x="5586969" y="3189923"/>
                  <a:pt x="5591493" y="3196045"/>
                </a:cubicBezTo>
                <a:cubicBezTo>
                  <a:pt x="5593754" y="3199107"/>
                  <a:pt x="5597125" y="3200270"/>
                  <a:pt x="5602757" y="3204495"/>
                </a:cubicBezTo>
                <a:cubicBezTo>
                  <a:pt x="5601050" y="3200485"/>
                  <a:pt x="5595971" y="3195312"/>
                  <a:pt x="5596527" y="3194363"/>
                </a:cubicBezTo>
                <a:cubicBezTo>
                  <a:pt x="5594820" y="3190354"/>
                  <a:pt x="5598743" y="3190570"/>
                  <a:pt x="5604376" y="3194794"/>
                </a:cubicBezTo>
                <a:cubicBezTo>
                  <a:pt x="5610008" y="3199019"/>
                  <a:pt x="5618455" y="3205357"/>
                  <a:pt x="5620120" y="3202510"/>
                </a:cubicBezTo>
                <a:cubicBezTo>
                  <a:pt x="5620674" y="3201562"/>
                  <a:pt x="5626306" y="3205787"/>
                  <a:pt x="5629122" y="3207899"/>
                </a:cubicBezTo>
                <a:cubicBezTo>
                  <a:pt x="5641540" y="3221308"/>
                  <a:pt x="5657837" y="3228075"/>
                  <a:pt x="5669103" y="3236526"/>
                </a:cubicBezTo>
                <a:cubicBezTo>
                  <a:pt x="5672473" y="3237689"/>
                  <a:pt x="5675289" y="3239803"/>
                  <a:pt x="5675844" y="3238855"/>
                </a:cubicBezTo>
                <a:cubicBezTo>
                  <a:pt x="5676399" y="3237904"/>
                  <a:pt x="5674136" y="3234843"/>
                  <a:pt x="5671321" y="3232732"/>
                </a:cubicBezTo>
                <a:cubicBezTo>
                  <a:pt x="5658348" y="3220272"/>
                  <a:pt x="5645376" y="3207812"/>
                  <a:pt x="5636328" y="3195568"/>
                </a:cubicBezTo>
                <a:cubicBezTo>
                  <a:pt x="5631251" y="3190393"/>
                  <a:pt x="5627326" y="3190179"/>
                  <a:pt x="5626771" y="3191126"/>
                </a:cubicBezTo>
                <a:cubicBezTo>
                  <a:pt x="5625108" y="3193972"/>
                  <a:pt x="5621185" y="3193759"/>
                  <a:pt x="5611627" y="3189317"/>
                </a:cubicBezTo>
                <a:cubicBezTo>
                  <a:pt x="5608256" y="3188153"/>
                  <a:pt x="5605440" y="3186041"/>
                  <a:pt x="5602623" y="3183929"/>
                </a:cubicBezTo>
                <a:cubicBezTo>
                  <a:pt x="5595839" y="3174745"/>
                  <a:pt x="5580649" y="3166079"/>
                  <a:pt x="5573310" y="3157845"/>
                </a:cubicBezTo>
                <a:cubicBezTo>
                  <a:pt x="5568231" y="3152672"/>
                  <a:pt x="5562599" y="3148447"/>
                  <a:pt x="5554151" y="3142110"/>
                </a:cubicBezTo>
                <a:cubicBezTo>
                  <a:pt x="5548518" y="3137884"/>
                  <a:pt x="5544040" y="3138616"/>
                  <a:pt x="5540114" y="3138401"/>
                </a:cubicBezTo>
                <a:cubicBezTo>
                  <a:pt x="5532820" y="3137022"/>
                  <a:pt x="5521000" y="3129521"/>
                  <a:pt x="5517586" y="3121503"/>
                </a:cubicBezTo>
                <a:cubicBezTo>
                  <a:pt x="5518695" y="3119605"/>
                  <a:pt x="5516432" y="3116543"/>
                  <a:pt x="5514725" y="3112534"/>
                </a:cubicBezTo>
                <a:cubicBezTo>
                  <a:pt x="5515833" y="3110636"/>
                  <a:pt x="5510755" y="3105463"/>
                  <a:pt x="5502305" y="3099125"/>
                </a:cubicBezTo>
                <a:cubicBezTo>
                  <a:pt x="5496674" y="3094901"/>
                  <a:pt x="5491042" y="3090676"/>
                  <a:pt x="5486519" y="3084552"/>
                </a:cubicBezTo>
                <a:cubicBezTo>
                  <a:pt x="5478624" y="3077268"/>
                  <a:pt x="5469068" y="3072826"/>
                  <a:pt x="5461772" y="3071447"/>
                </a:cubicBezTo>
                <a:cubicBezTo>
                  <a:pt x="5449997" y="3070801"/>
                  <a:pt x="5433101" y="3058126"/>
                  <a:pt x="5417911" y="3049460"/>
                </a:cubicBezTo>
                <a:cubicBezTo>
                  <a:pt x="5411726" y="3046184"/>
                  <a:pt x="5407200" y="3040063"/>
                  <a:pt x="5399307" y="3032777"/>
                </a:cubicBezTo>
                <a:cubicBezTo>
                  <a:pt x="5390859" y="3026438"/>
                  <a:pt x="5383520" y="3018204"/>
                  <a:pt x="5378994" y="3012082"/>
                </a:cubicBezTo>
                <a:cubicBezTo>
                  <a:pt x="5364316" y="2995612"/>
                  <a:pt x="5361498" y="2993499"/>
                  <a:pt x="5347463" y="2989793"/>
                </a:cubicBezTo>
                <a:cubicBezTo>
                  <a:pt x="5344647" y="2987680"/>
                  <a:pt x="5343538" y="2989578"/>
                  <a:pt x="5340167" y="2988412"/>
                </a:cubicBezTo>
                <a:cubicBezTo>
                  <a:pt x="5326043" y="2970996"/>
                  <a:pt x="5311962" y="2960432"/>
                  <a:pt x="5295065" y="2947758"/>
                </a:cubicBezTo>
                <a:cubicBezTo>
                  <a:pt x="5283800" y="2939308"/>
                  <a:pt x="5275351" y="2932970"/>
                  <a:pt x="5264087" y="2924520"/>
                </a:cubicBezTo>
                <a:cubicBezTo>
                  <a:pt x="5241004" y="2908569"/>
                  <a:pt x="5220137" y="2888823"/>
                  <a:pt x="5194237" y="2870757"/>
                </a:cubicBezTo>
                <a:cubicBezTo>
                  <a:pt x="5185789" y="2864420"/>
                  <a:pt x="5185191" y="2858515"/>
                  <a:pt x="5175078" y="2855022"/>
                </a:cubicBezTo>
                <a:cubicBezTo>
                  <a:pt x="5165521" y="2850583"/>
                  <a:pt x="5158182" y="2842347"/>
                  <a:pt x="5151996" y="2839072"/>
                </a:cubicBezTo>
                <a:cubicBezTo>
                  <a:pt x="5143546" y="2832734"/>
                  <a:pt x="5135099" y="2826396"/>
                  <a:pt x="5126650" y="2820059"/>
                </a:cubicBezTo>
                <a:cubicBezTo>
                  <a:pt x="5119909" y="2817731"/>
                  <a:pt x="5124433" y="2823853"/>
                  <a:pt x="5120508" y="2823637"/>
                </a:cubicBezTo>
                <a:cubicBezTo>
                  <a:pt x="5109842" y="2821094"/>
                  <a:pt x="5098022" y="2813593"/>
                  <a:pt x="5085051" y="2801133"/>
                </a:cubicBezTo>
                <a:cubicBezTo>
                  <a:pt x="5082234" y="2799020"/>
                  <a:pt x="5082789" y="2798071"/>
                  <a:pt x="5077157" y="2793847"/>
                </a:cubicBezTo>
                <a:cubicBezTo>
                  <a:pt x="5074341" y="2791734"/>
                  <a:pt x="5070969" y="2790570"/>
                  <a:pt x="5069861" y="2792467"/>
                </a:cubicBezTo>
                <a:cubicBezTo>
                  <a:pt x="5069307" y="2793417"/>
                  <a:pt x="5068198" y="2795314"/>
                  <a:pt x="5073831" y="2799540"/>
                </a:cubicBezTo>
                <a:cubicBezTo>
                  <a:pt x="5082833" y="2804927"/>
                  <a:pt x="5090727" y="2812214"/>
                  <a:pt x="5096914" y="2815491"/>
                </a:cubicBezTo>
                <a:cubicBezTo>
                  <a:pt x="5108178" y="2823941"/>
                  <a:pt x="5112703" y="2830063"/>
                  <a:pt x="5121152" y="2836401"/>
                </a:cubicBezTo>
                <a:cubicBezTo>
                  <a:pt x="5126229" y="2841573"/>
                  <a:pt x="5127382" y="2846531"/>
                  <a:pt x="5126272" y="2848430"/>
                </a:cubicBezTo>
                <a:cubicBezTo>
                  <a:pt x="5130243" y="2855501"/>
                  <a:pt x="5129688" y="2856448"/>
                  <a:pt x="5139247" y="2860889"/>
                </a:cubicBezTo>
                <a:cubicBezTo>
                  <a:pt x="5151065" y="2868389"/>
                  <a:pt x="5162883" y="2875892"/>
                  <a:pt x="5175257" y="2882445"/>
                </a:cubicBezTo>
                <a:cubicBezTo>
                  <a:pt x="5178627" y="2883609"/>
                  <a:pt x="5183705" y="2888782"/>
                  <a:pt x="5189337" y="2893007"/>
                </a:cubicBezTo>
                <a:cubicBezTo>
                  <a:pt x="5192153" y="2895120"/>
                  <a:pt x="5191045" y="2897017"/>
                  <a:pt x="5193305" y="2900078"/>
                </a:cubicBezTo>
                <a:cubicBezTo>
                  <a:pt x="5197831" y="2906201"/>
                  <a:pt x="5191643" y="2902922"/>
                  <a:pt x="5187719" y="2902710"/>
                </a:cubicBezTo>
                <a:cubicBezTo>
                  <a:pt x="5183793" y="2902493"/>
                  <a:pt x="5175346" y="2896156"/>
                  <a:pt x="5168604" y="2893829"/>
                </a:cubicBezTo>
                <a:cubicBezTo>
                  <a:pt x="5165234" y="2892664"/>
                  <a:pt x="5165234" y="2892664"/>
                  <a:pt x="5164680" y="2893613"/>
                </a:cubicBezTo>
                <a:cubicBezTo>
                  <a:pt x="5164126" y="2894562"/>
                  <a:pt x="5166941" y="2896673"/>
                  <a:pt x="5169757" y="2898786"/>
                </a:cubicBezTo>
                <a:cubicBezTo>
                  <a:pt x="5178206" y="2905124"/>
                  <a:pt x="5188916" y="2914523"/>
                  <a:pt x="5198473" y="2918962"/>
                </a:cubicBezTo>
                <a:cubicBezTo>
                  <a:pt x="5199028" y="2918014"/>
                  <a:pt x="5201290" y="2921075"/>
                  <a:pt x="5201290" y="2921075"/>
                </a:cubicBezTo>
                <a:cubicBezTo>
                  <a:pt x="5206367" y="2926249"/>
                  <a:pt x="5200736" y="2922024"/>
                  <a:pt x="5200181" y="2922972"/>
                </a:cubicBezTo>
                <a:cubicBezTo>
                  <a:pt x="5196811" y="2921810"/>
                  <a:pt x="5195701" y="2923706"/>
                  <a:pt x="5201335" y="2927931"/>
                </a:cubicBezTo>
                <a:cubicBezTo>
                  <a:pt x="5206966" y="2932157"/>
                  <a:pt x="5212599" y="2936381"/>
                  <a:pt x="5221047" y="2942718"/>
                </a:cubicBezTo>
                <a:cubicBezTo>
                  <a:pt x="5211490" y="2938278"/>
                  <a:pt x="5203041" y="2931939"/>
                  <a:pt x="5194039" y="2926551"/>
                </a:cubicBezTo>
                <a:cubicBezTo>
                  <a:pt x="5187853" y="2923275"/>
                  <a:pt x="5187298" y="2924224"/>
                  <a:pt x="5189560" y="2927285"/>
                </a:cubicBezTo>
                <a:cubicBezTo>
                  <a:pt x="5190158" y="2933191"/>
                  <a:pt x="5189604" y="2934140"/>
                  <a:pt x="5177785" y="2926638"/>
                </a:cubicBezTo>
                <a:cubicBezTo>
                  <a:pt x="5174970" y="2924527"/>
                  <a:pt x="5169337" y="2920301"/>
                  <a:pt x="5166520" y="2918187"/>
                </a:cubicBezTo>
                <a:cubicBezTo>
                  <a:pt x="5165966" y="2919138"/>
                  <a:pt x="5165966" y="2919138"/>
                  <a:pt x="5165412" y="2920086"/>
                </a:cubicBezTo>
                <a:cubicBezTo>
                  <a:pt x="5165412" y="2920086"/>
                  <a:pt x="5164857" y="2921035"/>
                  <a:pt x="5164857" y="2921035"/>
                </a:cubicBezTo>
                <a:cubicBezTo>
                  <a:pt x="5185125" y="2934874"/>
                  <a:pt x="5196435" y="2950180"/>
                  <a:pt x="5216146" y="2964968"/>
                </a:cubicBezTo>
                <a:cubicBezTo>
                  <a:pt x="5227411" y="2973417"/>
                  <a:pt x="5237567" y="2983764"/>
                  <a:pt x="5247169" y="2995061"/>
                </a:cubicBezTo>
                <a:cubicBezTo>
                  <a:pt x="5246615" y="2996009"/>
                  <a:pt x="5252247" y="3000233"/>
                  <a:pt x="5251692" y="3001183"/>
                </a:cubicBezTo>
                <a:cubicBezTo>
                  <a:pt x="5250584" y="3003078"/>
                  <a:pt x="5244952" y="2998854"/>
                  <a:pt x="5242136" y="2996742"/>
                </a:cubicBezTo>
                <a:cubicBezTo>
                  <a:pt x="5233688" y="2990404"/>
                  <a:pt x="5225239" y="2984067"/>
                  <a:pt x="5216791" y="2977729"/>
                </a:cubicBezTo>
                <a:cubicBezTo>
                  <a:pt x="5213974" y="2975617"/>
                  <a:pt x="5211157" y="2973504"/>
                  <a:pt x="5210602" y="2974454"/>
                </a:cubicBezTo>
                <a:cubicBezTo>
                  <a:pt x="5210049" y="2975402"/>
                  <a:pt x="5209494" y="2976350"/>
                  <a:pt x="5212311" y="2978463"/>
                </a:cubicBezTo>
                <a:cubicBezTo>
                  <a:pt x="5217943" y="2982687"/>
                  <a:pt x="5219651" y="2986698"/>
                  <a:pt x="5228099" y="2993035"/>
                </a:cubicBezTo>
                <a:cubicBezTo>
                  <a:pt x="5236546" y="2999372"/>
                  <a:pt x="5244996" y="3005710"/>
                  <a:pt x="5253444" y="3012048"/>
                </a:cubicBezTo>
                <a:cubicBezTo>
                  <a:pt x="5258522" y="3017221"/>
                  <a:pt x="5254598" y="3017006"/>
                  <a:pt x="5254043" y="3017955"/>
                </a:cubicBezTo>
                <a:cubicBezTo>
                  <a:pt x="5253489" y="3018903"/>
                  <a:pt x="5252936" y="3019852"/>
                  <a:pt x="5252936" y="3019852"/>
                </a:cubicBezTo>
                <a:cubicBezTo>
                  <a:pt x="5235483" y="3008126"/>
                  <a:pt x="5224263" y="3006529"/>
                  <a:pt x="5207367" y="2993856"/>
                </a:cubicBezTo>
                <a:cubicBezTo>
                  <a:pt x="5173573" y="2968505"/>
                  <a:pt x="5144258" y="2942422"/>
                  <a:pt x="5109910" y="2918020"/>
                </a:cubicBezTo>
                <a:cubicBezTo>
                  <a:pt x="5103724" y="2914745"/>
                  <a:pt x="5096384" y="2906510"/>
                  <a:pt x="5094720" y="2909355"/>
                </a:cubicBezTo>
                <a:cubicBezTo>
                  <a:pt x="5089687" y="2911037"/>
                  <a:pt x="5102060" y="2917590"/>
                  <a:pt x="5107692" y="2921814"/>
                </a:cubicBezTo>
                <a:cubicBezTo>
                  <a:pt x="5119510" y="2929316"/>
                  <a:pt x="5129113" y="2940612"/>
                  <a:pt x="5140377" y="2949062"/>
                </a:cubicBezTo>
                <a:cubicBezTo>
                  <a:pt x="5152196" y="2956563"/>
                  <a:pt x="5166832" y="2966178"/>
                  <a:pt x="5176988" y="2976524"/>
                </a:cubicBezTo>
                <a:cubicBezTo>
                  <a:pt x="5195592" y="2993210"/>
                  <a:pt x="5215860" y="3007048"/>
                  <a:pt x="5232757" y="3019723"/>
                </a:cubicBezTo>
                <a:cubicBezTo>
                  <a:pt x="5268811" y="3048134"/>
                  <a:pt x="5300942" y="3076331"/>
                  <a:pt x="5321300" y="3103882"/>
                </a:cubicBezTo>
                <a:cubicBezTo>
                  <a:pt x="5330901" y="3115178"/>
                  <a:pt x="5342165" y="3123627"/>
                  <a:pt x="5353430" y="3132076"/>
                </a:cubicBezTo>
                <a:cubicBezTo>
                  <a:pt x="5356245" y="3134191"/>
                  <a:pt x="5365248" y="3139578"/>
                  <a:pt x="5364140" y="3141476"/>
                </a:cubicBezTo>
                <a:cubicBezTo>
                  <a:pt x="5361922" y="3145269"/>
                  <a:pt x="5354583" y="3137035"/>
                  <a:pt x="5351766" y="3134922"/>
                </a:cubicBezTo>
                <a:cubicBezTo>
                  <a:pt x="5303892" y="3099010"/>
                  <a:pt x="5256018" y="3063097"/>
                  <a:pt x="5205328" y="3025071"/>
                </a:cubicBezTo>
                <a:cubicBezTo>
                  <a:pt x="5188430" y="3012397"/>
                  <a:pt x="5174393" y="3008690"/>
                  <a:pt x="5157542" y="3002871"/>
                </a:cubicBezTo>
                <a:cubicBezTo>
                  <a:pt x="5157542" y="3002871"/>
                  <a:pt x="5156986" y="3003819"/>
                  <a:pt x="5156432" y="3004768"/>
                </a:cubicBezTo>
                <a:cubicBezTo>
                  <a:pt x="5160402" y="3011838"/>
                  <a:pt x="5162109" y="3015848"/>
                  <a:pt x="5163262" y="3020807"/>
                </a:cubicBezTo>
                <a:cubicBezTo>
                  <a:pt x="5161600" y="3023652"/>
                  <a:pt x="5168385" y="3032836"/>
                  <a:pt x="5176833" y="3039174"/>
                </a:cubicBezTo>
                <a:cubicBezTo>
                  <a:pt x="5199363" y="3056073"/>
                  <a:pt x="5195482" y="3062713"/>
                  <a:pt x="5195525" y="3069569"/>
                </a:cubicBezTo>
                <a:cubicBezTo>
                  <a:pt x="5194462" y="3078322"/>
                  <a:pt x="5205772" y="3093627"/>
                  <a:pt x="5217080" y="3108932"/>
                </a:cubicBezTo>
                <a:cubicBezTo>
                  <a:pt x="5218788" y="3112942"/>
                  <a:pt x="5224975" y="3116219"/>
                  <a:pt x="5227790" y="3118331"/>
                </a:cubicBezTo>
                <a:cubicBezTo>
                  <a:pt x="5239055" y="3126781"/>
                  <a:pt x="5250875" y="3134283"/>
                  <a:pt x="5257659" y="3143466"/>
                </a:cubicBezTo>
                <a:cubicBezTo>
                  <a:pt x="5259921" y="3146527"/>
                  <a:pt x="5262738" y="3148640"/>
                  <a:pt x="5268370" y="3152865"/>
                </a:cubicBezTo>
                <a:cubicBezTo>
                  <a:pt x="5276818" y="3159202"/>
                  <a:pt x="5285267" y="3165540"/>
                  <a:pt x="5290900" y="3169765"/>
                </a:cubicBezTo>
                <a:cubicBezTo>
                  <a:pt x="5304426" y="3181277"/>
                  <a:pt x="5319061" y="3190889"/>
                  <a:pt x="5331989" y="3196495"/>
                </a:cubicBezTo>
                <a:cubicBezTo>
                  <a:pt x="5342100" y="3199985"/>
                  <a:pt x="5352811" y="3209385"/>
                  <a:pt x="5359596" y="3218567"/>
                </a:cubicBezTo>
                <a:cubicBezTo>
                  <a:pt x="5371459" y="3232925"/>
                  <a:pt x="5391172" y="3247713"/>
                  <a:pt x="5403590" y="3261121"/>
                </a:cubicBezTo>
                <a:cubicBezTo>
                  <a:pt x="5405851" y="3264182"/>
                  <a:pt x="5457053" y="3294403"/>
                  <a:pt x="5457606" y="3293455"/>
                </a:cubicBezTo>
                <a:cubicBezTo>
                  <a:pt x="5465455" y="3293886"/>
                  <a:pt x="5477275" y="3301387"/>
                  <a:pt x="5485723" y="3307724"/>
                </a:cubicBezTo>
                <a:cubicBezTo>
                  <a:pt x="5494726" y="3313113"/>
                  <a:pt x="5501512" y="3322297"/>
                  <a:pt x="5508852" y="3330531"/>
                </a:cubicBezTo>
                <a:cubicBezTo>
                  <a:pt x="5508297" y="3331480"/>
                  <a:pt x="5507743" y="3332429"/>
                  <a:pt x="5510559" y="3334542"/>
                </a:cubicBezTo>
                <a:cubicBezTo>
                  <a:pt x="5527456" y="3347216"/>
                  <a:pt x="5536502" y="3359460"/>
                  <a:pt x="5550029" y="3370972"/>
                </a:cubicBezTo>
                <a:cubicBezTo>
                  <a:pt x="5557924" y="3378258"/>
                  <a:pt x="5562957" y="3376577"/>
                  <a:pt x="5570297" y="3384810"/>
                </a:cubicBezTo>
                <a:cubicBezTo>
                  <a:pt x="5573113" y="3386924"/>
                  <a:pt x="5598414" y="3399080"/>
                  <a:pt x="5602339" y="3399295"/>
                </a:cubicBezTo>
                <a:cubicBezTo>
                  <a:pt x="5605710" y="3400459"/>
                  <a:pt x="5609080" y="3401623"/>
                  <a:pt x="5612450" y="3402787"/>
                </a:cubicBezTo>
                <a:cubicBezTo>
                  <a:pt x="5628195" y="3410504"/>
                  <a:pt x="5639459" y="3418954"/>
                  <a:pt x="5648506" y="3431199"/>
                </a:cubicBezTo>
                <a:cubicBezTo>
                  <a:pt x="5650768" y="3434259"/>
                  <a:pt x="5653030" y="3437321"/>
                  <a:pt x="5658107" y="3442494"/>
                </a:cubicBezTo>
                <a:cubicBezTo>
                  <a:pt x="5657553" y="3443443"/>
                  <a:pt x="5659815" y="3446504"/>
                  <a:pt x="5659815" y="3446504"/>
                </a:cubicBezTo>
                <a:cubicBezTo>
                  <a:pt x="5673896" y="3457067"/>
                  <a:pt x="5683497" y="3468362"/>
                  <a:pt x="5695317" y="3475864"/>
                </a:cubicBezTo>
                <a:cubicBezTo>
                  <a:pt x="5707136" y="3483365"/>
                  <a:pt x="5718955" y="3490867"/>
                  <a:pt x="5728513" y="3495306"/>
                </a:cubicBezTo>
                <a:cubicBezTo>
                  <a:pt x="5747625" y="3504188"/>
                  <a:pt x="5756074" y="3510526"/>
                  <a:pt x="5767939" y="3524883"/>
                </a:cubicBezTo>
                <a:cubicBezTo>
                  <a:pt x="5772462" y="3531004"/>
                  <a:pt x="5778094" y="3535230"/>
                  <a:pt x="5786542" y="3541568"/>
                </a:cubicBezTo>
                <a:lnTo>
                  <a:pt x="5795997" y="3548660"/>
                </a:lnTo>
                <a:lnTo>
                  <a:pt x="5799257" y="3552318"/>
                </a:lnTo>
                <a:cubicBezTo>
                  <a:pt x="5800964" y="3556327"/>
                  <a:pt x="5806042" y="3561501"/>
                  <a:pt x="5799301" y="3559174"/>
                </a:cubicBezTo>
                <a:cubicBezTo>
                  <a:pt x="5795931" y="3558009"/>
                  <a:pt x="5794822" y="3559906"/>
                  <a:pt x="5792007" y="3557794"/>
                </a:cubicBezTo>
                <a:cubicBezTo>
                  <a:pt x="5786374" y="3553569"/>
                  <a:pt x="5780188" y="3550292"/>
                  <a:pt x="5777927" y="3547231"/>
                </a:cubicBezTo>
                <a:cubicBezTo>
                  <a:pt x="5767769" y="3536884"/>
                  <a:pt x="5757059" y="3527485"/>
                  <a:pt x="5746350" y="3518088"/>
                </a:cubicBezTo>
                <a:cubicBezTo>
                  <a:pt x="5739010" y="3509851"/>
                  <a:pt x="5738455" y="3510801"/>
                  <a:pt x="5731160" y="3509421"/>
                </a:cubicBezTo>
                <a:cubicBezTo>
                  <a:pt x="5730050" y="3511318"/>
                  <a:pt x="5725572" y="3512052"/>
                  <a:pt x="5719386" y="3508775"/>
                </a:cubicBezTo>
                <a:cubicBezTo>
                  <a:pt x="5710936" y="3502438"/>
                  <a:pt x="5704196" y="3500110"/>
                  <a:pt x="5692931" y="3491660"/>
                </a:cubicBezTo>
                <a:cubicBezTo>
                  <a:pt x="5687853" y="3486487"/>
                  <a:pt x="5678850" y="3481098"/>
                  <a:pt x="5670956" y="3473812"/>
                </a:cubicBezTo>
                <a:cubicBezTo>
                  <a:pt x="5665323" y="3469586"/>
                  <a:pt x="5664215" y="3471483"/>
                  <a:pt x="5663661" y="3472432"/>
                </a:cubicBezTo>
                <a:cubicBezTo>
                  <a:pt x="5662552" y="3474329"/>
                  <a:pt x="5664814" y="3477390"/>
                  <a:pt x="5667631" y="3479503"/>
                </a:cubicBezTo>
                <a:cubicBezTo>
                  <a:pt x="5673262" y="3483728"/>
                  <a:pt x="5673816" y="3482779"/>
                  <a:pt x="5676633" y="3484891"/>
                </a:cubicBezTo>
                <a:cubicBezTo>
                  <a:pt x="5691823" y="3493556"/>
                  <a:pt x="5702533" y="3502956"/>
                  <a:pt x="5708764" y="3513088"/>
                </a:cubicBezTo>
                <a:cubicBezTo>
                  <a:pt x="5710471" y="3517098"/>
                  <a:pt x="5703730" y="3514769"/>
                  <a:pt x="5708253" y="3520892"/>
                </a:cubicBezTo>
                <a:cubicBezTo>
                  <a:pt x="5716702" y="3527230"/>
                  <a:pt x="5725152" y="3533567"/>
                  <a:pt x="5733600" y="3539904"/>
                </a:cubicBezTo>
                <a:cubicBezTo>
                  <a:pt x="5738677" y="3545078"/>
                  <a:pt x="5748236" y="3549518"/>
                  <a:pt x="5755573" y="3557753"/>
                </a:cubicBezTo>
                <a:cubicBezTo>
                  <a:pt x="5762359" y="3566937"/>
                  <a:pt x="5767393" y="3565255"/>
                  <a:pt x="5775841" y="3571593"/>
                </a:cubicBezTo>
                <a:cubicBezTo>
                  <a:pt x="5800631" y="3591553"/>
                  <a:pt x="5824825" y="3605608"/>
                  <a:pt x="5846800" y="3623456"/>
                </a:cubicBezTo>
                <a:cubicBezTo>
                  <a:pt x="5858064" y="3631906"/>
                  <a:pt x="5866513" y="3638244"/>
                  <a:pt x="5877777" y="3646694"/>
                </a:cubicBezTo>
                <a:cubicBezTo>
                  <a:pt x="5894675" y="3659368"/>
                  <a:pt x="5908756" y="3669932"/>
                  <a:pt x="5928423" y="3677864"/>
                </a:cubicBezTo>
                <a:cubicBezTo>
                  <a:pt x="5930685" y="3680925"/>
                  <a:pt x="5929576" y="3682822"/>
                  <a:pt x="5932392" y="3684935"/>
                </a:cubicBezTo>
                <a:cubicBezTo>
                  <a:pt x="5940885" y="3698128"/>
                  <a:pt x="5943702" y="3700240"/>
                  <a:pt x="5962816" y="3709120"/>
                </a:cubicBezTo>
                <a:lnTo>
                  <a:pt x="5968331" y="3712041"/>
                </a:lnTo>
                <a:lnTo>
                  <a:pt x="5970061" y="3714396"/>
                </a:lnTo>
                <a:cubicBezTo>
                  <a:pt x="5984880" y="3732406"/>
                  <a:pt x="6001366" y="3749882"/>
                  <a:pt x="6020840" y="3766688"/>
                </a:cubicBezTo>
                <a:cubicBezTo>
                  <a:pt x="6048659" y="3787694"/>
                  <a:pt x="6070915" y="3816053"/>
                  <a:pt x="6091315" y="3847039"/>
                </a:cubicBezTo>
                <a:lnTo>
                  <a:pt x="6096922" y="3856116"/>
                </a:lnTo>
                <a:lnTo>
                  <a:pt x="6084222" y="3847949"/>
                </a:lnTo>
                <a:cubicBezTo>
                  <a:pt x="6049918" y="3830402"/>
                  <a:pt x="6014461" y="3807897"/>
                  <a:pt x="5980667" y="3782546"/>
                </a:cubicBezTo>
                <a:cubicBezTo>
                  <a:pt x="5960954" y="3767759"/>
                  <a:pt x="5944058" y="3755085"/>
                  <a:pt x="5924345" y="3740297"/>
                </a:cubicBezTo>
                <a:cubicBezTo>
                  <a:pt x="5921528" y="3738184"/>
                  <a:pt x="5916450" y="3733011"/>
                  <a:pt x="5912525" y="3732796"/>
                </a:cubicBezTo>
                <a:cubicBezTo>
                  <a:pt x="5908600" y="3732580"/>
                  <a:pt x="5913126" y="3738703"/>
                  <a:pt x="5915940" y="3740815"/>
                </a:cubicBezTo>
                <a:cubicBezTo>
                  <a:pt x="5926650" y="3750213"/>
                  <a:pt x="5933991" y="3758448"/>
                  <a:pt x="5944701" y="3767846"/>
                </a:cubicBezTo>
                <a:cubicBezTo>
                  <a:pt x="5958227" y="3779357"/>
                  <a:pt x="5972309" y="3789921"/>
                  <a:pt x="5984725" y="3803329"/>
                </a:cubicBezTo>
                <a:cubicBezTo>
                  <a:pt x="5978540" y="3800053"/>
                  <a:pt x="5977431" y="3801949"/>
                  <a:pt x="5971798" y="3797724"/>
                </a:cubicBezTo>
                <a:cubicBezTo>
                  <a:pt x="5960534" y="3789274"/>
                  <a:pt x="5950422" y="3785783"/>
                  <a:pt x="5941419" y="3780393"/>
                </a:cubicBezTo>
                <a:cubicBezTo>
                  <a:pt x="5938603" y="3778281"/>
                  <a:pt x="5934679" y="3778067"/>
                  <a:pt x="5934124" y="3779014"/>
                </a:cubicBezTo>
                <a:cubicBezTo>
                  <a:pt x="5935831" y="3783025"/>
                  <a:pt x="5939202" y="3784189"/>
                  <a:pt x="5942019" y="3786300"/>
                </a:cubicBezTo>
                <a:cubicBezTo>
                  <a:pt x="5944835" y="3788413"/>
                  <a:pt x="5947650" y="3790525"/>
                  <a:pt x="5953283" y="3794750"/>
                </a:cubicBezTo>
                <a:cubicBezTo>
                  <a:pt x="5966254" y="3807210"/>
                  <a:pt x="5982554" y="3813978"/>
                  <a:pt x="5998895" y="3827602"/>
                </a:cubicBezTo>
                <a:cubicBezTo>
                  <a:pt x="6007344" y="3833940"/>
                  <a:pt x="6018608" y="3842390"/>
                  <a:pt x="6027057" y="3848727"/>
                </a:cubicBezTo>
                <a:cubicBezTo>
                  <a:pt x="6036060" y="3854118"/>
                  <a:pt x="6040029" y="3861187"/>
                  <a:pt x="6051294" y="3869637"/>
                </a:cubicBezTo>
                <a:cubicBezTo>
                  <a:pt x="6080564" y="3888864"/>
                  <a:pt x="6106509" y="3913785"/>
                  <a:pt x="6135224" y="3933962"/>
                </a:cubicBezTo>
                <a:cubicBezTo>
                  <a:pt x="6138040" y="3936074"/>
                  <a:pt x="6140856" y="3938186"/>
                  <a:pt x="6143118" y="3941248"/>
                </a:cubicBezTo>
                <a:cubicBezTo>
                  <a:pt x="6145379" y="3944309"/>
                  <a:pt x="6148196" y="3946422"/>
                  <a:pt x="6148196" y="3946422"/>
                </a:cubicBezTo>
                <a:lnTo>
                  <a:pt x="6158748" y="3952738"/>
                </a:lnTo>
                <a:lnTo>
                  <a:pt x="6170136" y="3966251"/>
                </a:lnTo>
                <a:cubicBezTo>
                  <a:pt x="6176628" y="3971502"/>
                  <a:pt x="6184046" y="3974654"/>
                  <a:pt x="6195174" y="3976755"/>
                </a:cubicBezTo>
                <a:lnTo>
                  <a:pt x="6199917" y="3978154"/>
                </a:lnTo>
                <a:lnTo>
                  <a:pt x="6205877" y="3982016"/>
                </a:lnTo>
                <a:cubicBezTo>
                  <a:pt x="6212495" y="3987151"/>
                  <a:pt x="6218278" y="3992852"/>
                  <a:pt x="6222524" y="3999449"/>
                </a:cubicBezTo>
                <a:cubicBezTo>
                  <a:pt x="6225341" y="4001561"/>
                  <a:pt x="6225341" y="4001561"/>
                  <a:pt x="6228157" y="4003675"/>
                </a:cubicBezTo>
                <a:lnTo>
                  <a:pt x="6240586" y="4012998"/>
                </a:lnTo>
                <a:lnTo>
                  <a:pt x="6232264" y="4039775"/>
                </a:lnTo>
                <a:cubicBezTo>
                  <a:pt x="6224849" y="4052379"/>
                  <a:pt x="6235975" y="4069185"/>
                  <a:pt x="6247101" y="4064982"/>
                </a:cubicBezTo>
                <a:cubicBezTo>
                  <a:pt x="6299031" y="4043975"/>
                  <a:pt x="6310160" y="4094391"/>
                  <a:pt x="6336124" y="4119601"/>
                </a:cubicBezTo>
                <a:cubicBezTo>
                  <a:pt x="6354667" y="4140608"/>
                  <a:pt x="6369506" y="4161612"/>
                  <a:pt x="6384342" y="4182620"/>
                </a:cubicBezTo>
                <a:cubicBezTo>
                  <a:pt x="6406599" y="4224634"/>
                  <a:pt x="6399180" y="4241439"/>
                  <a:pt x="6358378" y="4245639"/>
                </a:cubicBezTo>
                <a:cubicBezTo>
                  <a:pt x="6347250" y="4249842"/>
                  <a:pt x="6339831" y="4245639"/>
                  <a:pt x="6332414" y="4258243"/>
                </a:cubicBezTo>
                <a:cubicBezTo>
                  <a:pt x="6313868" y="4304459"/>
                  <a:pt x="6276777" y="4325464"/>
                  <a:pt x="6239685" y="4296054"/>
                </a:cubicBezTo>
                <a:cubicBezTo>
                  <a:pt x="6172917" y="4249842"/>
                  <a:pt x="6106153" y="4203626"/>
                  <a:pt x="6061642" y="4128002"/>
                </a:cubicBezTo>
                <a:cubicBezTo>
                  <a:pt x="6050514" y="4106996"/>
                  <a:pt x="6039389" y="4085991"/>
                  <a:pt x="6020840" y="4077587"/>
                </a:cubicBezTo>
                <a:cubicBezTo>
                  <a:pt x="5935528" y="4035575"/>
                  <a:pt x="5865053" y="3964150"/>
                  <a:pt x="5798288" y="3896929"/>
                </a:cubicBezTo>
                <a:lnTo>
                  <a:pt x="5786159" y="3884415"/>
                </a:lnTo>
                <a:lnTo>
                  <a:pt x="5776155" y="3893232"/>
                </a:lnTo>
                <a:cubicBezTo>
                  <a:pt x="5765637" y="3898782"/>
                  <a:pt x="5755479" y="3893126"/>
                  <a:pt x="5743556" y="3880664"/>
                </a:cubicBezTo>
                <a:lnTo>
                  <a:pt x="5701894" y="3841647"/>
                </a:lnTo>
                <a:lnTo>
                  <a:pt x="5672176" y="3846514"/>
                </a:lnTo>
                <a:cubicBezTo>
                  <a:pt x="5653631" y="3850714"/>
                  <a:pt x="5635084" y="3838111"/>
                  <a:pt x="5620246" y="3821306"/>
                </a:cubicBezTo>
                <a:cubicBezTo>
                  <a:pt x="5616538" y="3812902"/>
                  <a:pt x="5609120" y="3808701"/>
                  <a:pt x="5601699" y="3817105"/>
                </a:cubicBezTo>
                <a:lnTo>
                  <a:pt x="5601701" y="3822079"/>
                </a:lnTo>
                <a:lnTo>
                  <a:pt x="5633563" y="3855295"/>
                </a:lnTo>
                <a:cubicBezTo>
                  <a:pt x="5642471" y="3864555"/>
                  <a:pt x="5649425" y="3874679"/>
                  <a:pt x="5654461" y="3885319"/>
                </a:cubicBezTo>
                <a:cubicBezTo>
                  <a:pt x="5655699" y="3889688"/>
                  <a:pt x="5656939" y="3894056"/>
                  <a:pt x="5658179" y="3898424"/>
                </a:cubicBezTo>
                <a:lnTo>
                  <a:pt x="5666613" y="3907431"/>
                </a:lnTo>
                <a:cubicBezTo>
                  <a:pt x="5687013" y="3931590"/>
                  <a:pt x="5705560" y="3957850"/>
                  <a:pt x="5720396" y="3989359"/>
                </a:cubicBezTo>
                <a:cubicBezTo>
                  <a:pt x="5813125" y="4014565"/>
                  <a:pt x="5853926" y="4119601"/>
                  <a:pt x="5931822" y="4170016"/>
                </a:cubicBezTo>
                <a:cubicBezTo>
                  <a:pt x="5935528" y="4174217"/>
                  <a:pt x="5939238" y="4174217"/>
                  <a:pt x="5942949" y="4178417"/>
                </a:cubicBezTo>
                <a:cubicBezTo>
                  <a:pt x="5954076" y="4199426"/>
                  <a:pt x="5987460" y="4212028"/>
                  <a:pt x="5968912" y="4245640"/>
                </a:cubicBezTo>
                <a:cubicBezTo>
                  <a:pt x="5950365" y="4279249"/>
                  <a:pt x="5924402" y="4258243"/>
                  <a:pt x="5902147" y="4249842"/>
                </a:cubicBezTo>
                <a:cubicBezTo>
                  <a:pt x="5868764" y="4241439"/>
                  <a:pt x="5839091" y="4220433"/>
                  <a:pt x="5816835" y="4191022"/>
                </a:cubicBezTo>
                <a:cubicBezTo>
                  <a:pt x="5772325" y="4146908"/>
                  <a:pt x="5719467" y="4116973"/>
                  <a:pt x="5670785" y="4081720"/>
                </a:cubicBezTo>
                <a:lnTo>
                  <a:pt x="5633513" y="4051679"/>
                </a:lnTo>
                <a:lnTo>
                  <a:pt x="5632591" y="4064493"/>
                </a:lnTo>
                <a:cubicBezTo>
                  <a:pt x="5631686" y="4072585"/>
                  <a:pt x="5630173" y="4080386"/>
                  <a:pt x="5627136" y="4087834"/>
                </a:cubicBezTo>
                <a:cubicBezTo>
                  <a:pt x="5594011" y="4158800"/>
                  <a:pt x="5666350" y="4123788"/>
                  <a:pt x="5673069" y="4152202"/>
                </a:cubicBezTo>
                <a:cubicBezTo>
                  <a:pt x="5679533" y="4163294"/>
                  <a:pt x="5688617" y="4169238"/>
                  <a:pt x="5695077" y="4180327"/>
                </a:cubicBezTo>
                <a:cubicBezTo>
                  <a:pt x="5723548" y="4219542"/>
                  <a:pt x="5751056" y="4254700"/>
                  <a:pt x="5794556" y="4276301"/>
                </a:cubicBezTo>
                <a:cubicBezTo>
                  <a:pt x="5808180" y="4285215"/>
                  <a:pt x="5815604" y="4300366"/>
                  <a:pt x="5829227" y="4309281"/>
                </a:cubicBezTo>
                <a:cubicBezTo>
                  <a:pt x="5884690" y="4349002"/>
                  <a:pt x="5885278" y="4448891"/>
                  <a:pt x="5956729" y="4475058"/>
                </a:cubicBezTo>
                <a:cubicBezTo>
                  <a:pt x="5961271" y="4478029"/>
                  <a:pt x="5966776" y="4485062"/>
                  <a:pt x="5964150" y="4490207"/>
                </a:cubicBezTo>
                <a:cubicBezTo>
                  <a:pt x="5954884" y="4532179"/>
                  <a:pt x="5990259" y="4551893"/>
                  <a:pt x="6005102" y="4582192"/>
                </a:cubicBezTo>
                <a:cubicBezTo>
                  <a:pt x="6012524" y="4597343"/>
                  <a:pt x="6028070" y="4614377"/>
                  <a:pt x="6013742" y="4618728"/>
                </a:cubicBezTo>
                <a:cubicBezTo>
                  <a:pt x="5984128" y="4623366"/>
                  <a:pt x="5975817" y="4669396"/>
                  <a:pt x="5942362" y="4657800"/>
                </a:cubicBezTo>
                <a:cubicBezTo>
                  <a:pt x="5936862" y="4650768"/>
                  <a:pt x="5931360" y="4643738"/>
                  <a:pt x="5937562" y="4637503"/>
                </a:cubicBezTo>
                <a:cubicBezTo>
                  <a:pt x="5975745" y="4604158"/>
                  <a:pt x="5938709" y="4593649"/>
                  <a:pt x="5920542" y="4581760"/>
                </a:cubicBezTo>
                <a:cubicBezTo>
                  <a:pt x="5902373" y="4569874"/>
                  <a:pt x="5899493" y="4557695"/>
                  <a:pt x="5901858" y="4535223"/>
                </a:cubicBezTo>
                <a:cubicBezTo>
                  <a:pt x="5902300" y="4504636"/>
                  <a:pt x="5854004" y="4462737"/>
                  <a:pt x="5830850" y="4478468"/>
                </a:cubicBezTo>
                <a:cubicBezTo>
                  <a:pt x="5817484" y="4486875"/>
                  <a:pt x="5794329" y="4502606"/>
                  <a:pt x="5822540" y="4524497"/>
                </a:cubicBezTo>
                <a:cubicBezTo>
                  <a:pt x="5840709" y="4536384"/>
                  <a:pt x="5837385" y="4554797"/>
                  <a:pt x="5838604" y="4576179"/>
                </a:cubicBezTo>
                <a:cubicBezTo>
                  <a:pt x="5842959" y="4627067"/>
                  <a:pt x="5875971" y="4669254"/>
                  <a:pt x="5894654" y="4715791"/>
                </a:cubicBezTo>
                <a:cubicBezTo>
                  <a:pt x="5903997" y="4739057"/>
                  <a:pt x="5934313" y="4721153"/>
                  <a:pt x="5955102" y="4727894"/>
                </a:cubicBezTo>
                <a:cubicBezTo>
                  <a:pt x="6020090" y="4742971"/>
                  <a:pt x="6031351" y="4774358"/>
                  <a:pt x="5989146" y="4839380"/>
                </a:cubicBezTo>
                <a:cubicBezTo>
                  <a:pt x="5989146" y="4839380"/>
                  <a:pt x="5987483" y="4848586"/>
                  <a:pt x="5983902" y="4849672"/>
                </a:cubicBezTo>
                <a:cubicBezTo>
                  <a:pt x="6002069" y="4861561"/>
                  <a:pt x="6009936" y="4846122"/>
                  <a:pt x="6015178" y="4835827"/>
                </a:cubicBezTo>
                <a:cubicBezTo>
                  <a:pt x="6026625" y="4819300"/>
                  <a:pt x="6039292" y="4824157"/>
                  <a:pt x="6050296" y="4838217"/>
                </a:cubicBezTo>
                <a:cubicBezTo>
                  <a:pt x="6062258" y="4856341"/>
                  <a:pt x="6076143" y="4882580"/>
                  <a:pt x="6055611" y="4893165"/>
                </a:cubicBezTo>
                <a:cubicBezTo>
                  <a:pt x="6018132" y="4913243"/>
                  <a:pt x="6024851" y="4941660"/>
                  <a:pt x="6038735" y="4967899"/>
                </a:cubicBezTo>
                <a:cubicBezTo>
                  <a:pt x="6056202" y="4993052"/>
                  <a:pt x="6041430" y="5027991"/>
                  <a:pt x="6060557" y="5043940"/>
                </a:cubicBezTo>
                <a:cubicBezTo>
                  <a:pt x="6122480" y="5094749"/>
                  <a:pt x="6170336" y="5167237"/>
                  <a:pt x="6235843" y="5216963"/>
                </a:cubicBezTo>
                <a:cubicBezTo>
                  <a:pt x="6266676" y="5233706"/>
                  <a:pt x="6292263" y="5260744"/>
                  <a:pt x="6308069" y="5295104"/>
                </a:cubicBezTo>
                <a:cubicBezTo>
                  <a:pt x="6320991" y="5317284"/>
                  <a:pt x="6345620" y="5340262"/>
                  <a:pt x="6321766" y="5369257"/>
                </a:cubicBezTo>
                <a:cubicBezTo>
                  <a:pt x="6309838" y="5383756"/>
                  <a:pt x="6299029" y="5382687"/>
                  <a:pt x="6288602" y="5377151"/>
                </a:cubicBezTo>
                <a:lnTo>
                  <a:pt x="6280447" y="5371730"/>
                </a:lnTo>
                <a:lnTo>
                  <a:pt x="6265258" y="5359081"/>
                </a:lnTo>
                <a:cubicBezTo>
                  <a:pt x="6243927" y="5340293"/>
                  <a:pt x="6225261" y="5323850"/>
                  <a:pt x="6206596" y="5307410"/>
                </a:cubicBezTo>
                <a:cubicBezTo>
                  <a:pt x="6203929" y="5305060"/>
                  <a:pt x="6198597" y="5300364"/>
                  <a:pt x="6195315" y="5298914"/>
                </a:cubicBezTo>
                <a:cubicBezTo>
                  <a:pt x="6192648" y="5296565"/>
                  <a:pt x="6186699" y="5292765"/>
                  <a:pt x="6185467" y="5294561"/>
                </a:cubicBezTo>
                <a:lnTo>
                  <a:pt x="6186881" y="5297109"/>
                </a:lnTo>
                <a:lnTo>
                  <a:pt x="6136704" y="5264462"/>
                </a:lnTo>
                <a:lnTo>
                  <a:pt x="6107651" y="5242155"/>
                </a:lnTo>
                <a:lnTo>
                  <a:pt x="6088928" y="5222495"/>
                </a:lnTo>
                <a:lnTo>
                  <a:pt x="6066568" y="5201412"/>
                </a:lnTo>
                <a:lnTo>
                  <a:pt x="6038954" y="5163615"/>
                </a:lnTo>
                <a:lnTo>
                  <a:pt x="6011992" y="5153847"/>
                </a:lnTo>
                <a:lnTo>
                  <a:pt x="5976655" y="5125041"/>
                </a:lnTo>
                <a:cubicBezTo>
                  <a:pt x="5964757" y="5117441"/>
                  <a:pt x="5961474" y="5115992"/>
                  <a:pt x="5967008" y="5126630"/>
                </a:cubicBezTo>
                <a:cubicBezTo>
                  <a:pt x="5969059" y="5129876"/>
                  <a:pt x="5971724" y="5132226"/>
                  <a:pt x="5968441" y="5130775"/>
                </a:cubicBezTo>
                <a:cubicBezTo>
                  <a:pt x="5954493" y="5119930"/>
                  <a:pt x="5940343" y="5103143"/>
                  <a:pt x="5926597" y="5098239"/>
                </a:cubicBezTo>
                <a:lnTo>
                  <a:pt x="5943791" y="5117987"/>
                </a:lnTo>
                <a:lnTo>
                  <a:pt x="5879288" y="5072864"/>
                </a:lnTo>
                <a:cubicBezTo>
                  <a:pt x="5874745" y="5069893"/>
                  <a:pt x="5867583" y="5072067"/>
                  <a:pt x="5861378" y="5078301"/>
                </a:cubicBezTo>
                <a:lnTo>
                  <a:pt x="5860591" y="5090523"/>
                </a:lnTo>
                <a:lnTo>
                  <a:pt x="5845132" y="5079798"/>
                </a:lnTo>
                <a:cubicBezTo>
                  <a:pt x="5842465" y="5077450"/>
                  <a:pt x="5833849" y="5071303"/>
                  <a:pt x="5831799" y="5068055"/>
                </a:cubicBezTo>
                <a:cubicBezTo>
                  <a:pt x="5825649" y="5058315"/>
                  <a:pt x="5816417" y="5053066"/>
                  <a:pt x="5811700" y="5047469"/>
                </a:cubicBezTo>
                <a:cubicBezTo>
                  <a:pt x="5803701" y="5040424"/>
                  <a:pt x="5797753" y="5036625"/>
                  <a:pt x="5796520" y="5038421"/>
                </a:cubicBezTo>
                <a:cubicBezTo>
                  <a:pt x="5795288" y="5040217"/>
                  <a:pt x="5796720" y="5044362"/>
                  <a:pt x="5802054" y="5049059"/>
                </a:cubicBezTo>
                <a:cubicBezTo>
                  <a:pt x="5812104" y="5059353"/>
                  <a:pt x="5819486" y="5067297"/>
                  <a:pt x="5830152" y="5076691"/>
                </a:cubicBezTo>
                <a:cubicBezTo>
                  <a:pt x="5846150" y="5090783"/>
                  <a:pt x="5859482" y="5102528"/>
                  <a:pt x="5878148" y="5118968"/>
                </a:cubicBezTo>
                <a:cubicBezTo>
                  <a:pt x="5868916" y="5113719"/>
                  <a:pt x="5861532" y="5105775"/>
                  <a:pt x="5854967" y="5102873"/>
                </a:cubicBezTo>
                <a:cubicBezTo>
                  <a:pt x="5854350" y="5103772"/>
                  <a:pt x="5849018" y="5099075"/>
                  <a:pt x="5848401" y="5099973"/>
                </a:cubicBezTo>
                <a:cubicBezTo>
                  <a:pt x="5849834" y="5104116"/>
                  <a:pt x="5852501" y="5106467"/>
                  <a:pt x="5855168" y="5108815"/>
                </a:cubicBezTo>
                <a:cubicBezTo>
                  <a:pt x="5865834" y="5118210"/>
                  <a:pt x="5877115" y="5126706"/>
                  <a:pt x="5888397" y="5135202"/>
                </a:cubicBezTo>
                <a:lnTo>
                  <a:pt x="5904893" y="5149733"/>
                </a:lnTo>
                <a:lnTo>
                  <a:pt x="5905833" y="5158694"/>
                </a:lnTo>
                <a:lnTo>
                  <a:pt x="5876083" y="5134443"/>
                </a:lnTo>
                <a:cubicBezTo>
                  <a:pt x="5873417" y="5132095"/>
                  <a:pt x="5870752" y="5129747"/>
                  <a:pt x="5868085" y="5127398"/>
                </a:cubicBezTo>
                <a:cubicBezTo>
                  <a:pt x="5866235" y="5130092"/>
                  <a:pt x="5869103" y="5138382"/>
                  <a:pt x="5855155" y="5127536"/>
                </a:cubicBezTo>
                <a:cubicBezTo>
                  <a:pt x="5855155" y="5127536"/>
                  <a:pt x="5854540" y="5128435"/>
                  <a:pt x="5853923" y="5129334"/>
                </a:cubicBezTo>
                <a:cubicBezTo>
                  <a:pt x="5855973" y="5132581"/>
                  <a:pt x="5859254" y="5134029"/>
                  <a:pt x="5861305" y="5137277"/>
                </a:cubicBezTo>
                <a:cubicBezTo>
                  <a:pt x="5869305" y="5144324"/>
                  <a:pt x="5880586" y="5152820"/>
                  <a:pt x="5887969" y="5160764"/>
                </a:cubicBezTo>
                <a:cubicBezTo>
                  <a:pt x="5887969" y="5160764"/>
                  <a:pt x="5890019" y="5164012"/>
                  <a:pt x="5889404" y="5164910"/>
                </a:cubicBezTo>
                <a:cubicBezTo>
                  <a:pt x="5886737" y="5162561"/>
                  <a:pt x="5886120" y="5163459"/>
                  <a:pt x="5886120" y="5163459"/>
                </a:cubicBezTo>
                <a:cubicBezTo>
                  <a:pt x="5878121" y="5156412"/>
                  <a:pt x="5867456" y="5147017"/>
                  <a:pt x="5859456" y="5139972"/>
                </a:cubicBezTo>
                <a:cubicBezTo>
                  <a:pt x="5851457" y="5132927"/>
                  <a:pt x="5840792" y="5123531"/>
                  <a:pt x="5832792" y="5116485"/>
                </a:cubicBezTo>
                <a:cubicBezTo>
                  <a:pt x="5827459" y="5111788"/>
                  <a:pt x="5822126" y="5107090"/>
                  <a:pt x="5819459" y="5104740"/>
                </a:cubicBezTo>
                <a:cubicBezTo>
                  <a:pt x="5810228" y="5099491"/>
                  <a:pt x="5803663" y="5096590"/>
                  <a:pt x="5795046" y="5090442"/>
                </a:cubicBezTo>
                <a:cubicBezTo>
                  <a:pt x="5783764" y="5081946"/>
                  <a:pt x="5771867" y="5074348"/>
                  <a:pt x="5760585" y="5065850"/>
                </a:cubicBezTo>
                <a:cubicBezTo>
                  <a:pt x="5752586" y="5058805"/>
                  <a:pt x="5751969" y="5059702"/>
                  <a:pt x="5750737" y="5061500"/>
                </a:cubicBezTo>
                <a:cubicBezTo>
                  <a:pt x="5749505" y="5063295"/>
                  <a:pt x="5752170" y="5065643"/>
                  <a:pt x="5757503" y="5070341"/>
                </a:cubicBezTo>
                <a:cubicBezTo>
                  <a:pt x="5764886" y="5078286"/>
                  <a:pt x="5764886" y="5078286"/>
                  <a:pt x="5758320" y="5075383"/>
                </a:cubicBezTo>
                <a:cubicBezTo>
                  <a:pt x="5754421" y="5074832"/>
                  <a:pt x="5745807" y="5068685"/>
                  <a:pt x="5758521" y="5081325"/>
                </a:cubicBezTo>
                <a:cubicBezTo>
                  <a:pt x="5761188" y="5083674"/>
                  <a:pt x="5757289" y="5083123"/>
                  <a:pt x="5756673" y="5084021"/>
                </a:cubicBezTo>
                <a:cubicBezTo>
                  <a:pt x="5756673" y="5084021"/>
                  <a:pt x="5756673" y="5084021"/>
                  <a:pt x="5754006" y="5081671"/>
                </a:cubicBezTo>
                <a:cubicBezTo>
                  <a:pt x="5743541" y="5078220"/>
                  <a:pt x="5743541" y="5078220"/>
                  <a:pt x="5749691" y="5087958"/>
                </a:cubicBezTo>
                <a:cubicBezTo>
                  <a:pt x="5753792" y="5094453"/>
                  <a:pt x="5763842" y="5104745"/>
                  <a:pt x="5766709" y="5113036"/>
                </a:cubicBezTo>
                <a:cubicBezTo>
                  <a:pt x="5758093" y="5106887"/>
                  <a:pt x="5745377" y="5094246"/>
                  <a:pt x="5738195" y="5092242"/>
                </a:cubicBezTo>
                <a:cubicBezTo>
                  <a:pt x="5738195" y="5092242"/>
                  <a:pt x="5737579" y="5093141"/>
                  <a:pt x="5740246" y="5095490"/>
                </a:cubicBezTo>
                <a:cubicBezTo>
                  <a:pt x="5774909" y="5126023"/>
                  <a:pt x="5809573" y="5156558"/>
                  <a:pt x="5846903" y="5189439"/>
                </a:cubicBezTo>
                <a:cubicBezTo>
                  <a:pt x="5848952" y="5192686"/>
                  <a:pt x="5843620" y="5187988"/>
                  <a:pt x="5848952" y="5192686"/>
                </a:cubicBezTo>
                <a:cubicBezTo>
                  <a:pt x="5843620" y="5187988"/>
                  <a:pt x="5838287" y="5183290"/>
                  <a:pt x="5835005" y="5181840"/>
                </a:cubicBezTo>
                <a:cubicBezTo>
                  <a:pt x="5827005" y="5174793"/>
                  <a:pt x="5815724" y="5166298"/>
                  <a:pt x="5810591" y="5167541"/>
                </a:cubicBezTo>
                <a:cubicBezTo>
                  <a:pt x="5808126" y="5171134"/>
                  <a:pt x="5806075" y="5167888"/>
                  <a:pt x="5798076" y="5160841"/>
                </a:cubicBezTo>
                <a:cubicBezTo>
                  <a:pt x="5787411" y="5151447"/>
                  <a:pt x="5777362" y="5141151"/>
                  <a:pt x="5767514" y="5136802"/>
                </a:cubicBezTo>
                <a:cubicBezTo>
                  <a:pt x="5764847" y="5134452"/>
                  <a:pt x="5761564" y="5133002"/>
                  <a:pt x="5760948" y="5133901"/>
                </a:cubicBezTo>
                <a:cubicBezTo>
                  <a:pt x="5759716" y="5135696"/>
                  <a:pt x="5762998" y="5137146"/>
                  <a:pt x="5765664" y="5139495"/>
                </a:cubicBezTo>
                <a:cubicBezTo>
                  <a:pt x="5786996" y="5158285"/>
                  <a:pt x="5808328" y="5177074"/>
                  <a:pt x="5829658" y="5195864"/>
                </a:cubicBezTo>
                <a:cubicBezTo>
                  <a:pt x="5832325" y="5198213"/>
                  <a:pt x="5837659" y="5202912"/>
                  <a:pt x="5837042" y="5203809"/>
                </a:cubicBezTo>
                <a:cubicBezTo>
                  <a:pt x="5839092" y="5207057"/>
                  <a:pt x="5837859" y="5208852"/>
                  <a:pt x="5839909" y="5212099"/>
                </a:cubicBezTo>
                <a:cubicBezTo>
                  <a:pt x="5836626" y="5210649"/>
                  <a:pt x="5833343" y="5209198"/>
                  <a:pt x="5825344" y="5202151"/>
                </a:cubicBezTo>
                <a:cubicBezTo>
                  <a:pt x="5814679" y="5192757"/>
                  <a:pt x="5804830" y="5188405"/>
                  <a:pt x="5794781" y="5178113"/>
                </a:cubicBezTo>
                <a:cubicBezTo>
                  <a:pt x="5784316" y="5174658"/>
                  <a:pt x="5773450" y="5159323"/>
                  <a:pt x="5762986" y="5155870"/>
                </a:cubicBezTo>
                <a:cubicBezTo>
                  <a:pt x="5752320" y="5146474"/>
                  <a:pt x="5741655" y="5137080"/>
                  <a:pt x="5730989" y="5127684"/>
                </a:cubicBezTo>
                <a:cubicBezTo>
                  <a:pt x="5722989" y="5120639"/>
                  <a:pt x="5714990" y="5113593"/>
                  <a:pt x="5707606" y="5105648"/>
                </a:cubicBezTo>
                <a:cubicBezTo>
                  <a:pt x="5702274" y="5100951"/>
                  <a:pt x="5698375" y="5100397"/>
                  <a:pt x="5695092" y="5098947"/>
                </a:cubicBezTo>
                <a:cubicBezTo>
                  <a:pt x="5694476" y="5099846"/>
                  <a:pt x="5693859" y="5100743"/>
                  <a:pt x="5695910" y="5103992"/>
                </a:cubicBezTo>
                <a:cubicBezTo>
                  <a:pt x="5701242" y="5108688"/>
                  <a:pt x="5703908" y="5111036"/>
                  <a:pt x="5709242" y="5115735"/>
                </a:cubicBezTo>
                <a:cubicBezTo>
                  <a:pt x="5719907" y="5125130"/>
                  <a:pt x="5732623" y="5137771"/>
                  <a:pt x="5744522" y="5145369"/>
                </a:cubicBezTo>
                <a:cubicBezTo>
                  <a:pt x="5759086" y="5155316"/>
                  <a:pt x="5767286" y="5168304"/>
                  <a:pt x="5778569" y="5176802"/>
                </a:cubicBezTo>
                <a:cubicBezTo>
                  <a:pt x="5781851" y="5178251"/>
                  <a:pt x="5787184" y="5182949"/>
                  <a:pt x="5788617" y="5187095"/>
                </a:cubicBezTo>
                <a:cubicBezTo>
                  <a:pt x="5766670" y="5169203"/>
                  <a:pt x="5741439" y="5149861"/>
                  <a:pt x="5718059" y="5127825"/>
                </a:cubicBezTo>
                <a:cubicBezTo>
                  <a:pt x="5715393" y="5125476"/>
                  <a:pt x="5709443" y="5121676"/>
                  <a:pt x="5707394" y="5118428"/>
                </a:cubicBezTo>
                <a:cubicBezTo>
                  <a:pt x="5702677" y="5112832"/>
                  <a:pt x="5697544" y="5114077"/>
                  <a:pt x="5692828" y="5108481"/>
                </a:cubicBezTo>
                <a:cubicBezTo>
                  <a:pt x="5690162" y="5106132"/>
                  <a:pt x="5688929" y="5107929"/>
                  <a:pt x="5688312" y="5108827"/>
                </a:cubicBezTo>
                <a:cubicBezTo>
                  <a:pt x="5687079" y="5110624"/>
                  <a:pt x="5689745" y="5112972"/>
                  <a:pt x="5692412" y="5115322"/>
                </a:cubicBezTo>
                <a:cubicBezTo>
                  <a:pt x="5705744" y="5127065"/>
                  <a:pt x="5719077" y="5138808"/>
                  <a:pt x="5732408" y="5150553"/>
                </a:cubicBezTo>
                <a:cubicBezTo>
                  <a:pt x="5718460" y="5139707"/>
                  <a:pt x="5703280" y="5130658"/>
                  <a:pt x="5687281" y="5116564"/>
                </a:cubicBezTo>
                <a:cubicBezTo>
                  <a:pt x="5685231" y="5113317"/>
                  <a:pt x="5679898" y="5108620"/>
                  <a:pt x="5678049" y="5111316"/>
                </a:cubicBezTo>
                <a:cubicBezTo>
                  <a:pt x="5676816" y="5113111"/>
                  <a:pt x="5682765" y="5116911"/>
                  <a:pt x="5688098" y="5121609"/>
                </a:cubicBezTo>
                <a:cubicBezTo>
                  <a:pt x="5709431" y="5140398"/>
                  <a:pt x="5730760" y="5159188"/>
                  <a:pt x="5754758" y="5180326"/>
                </a:cubicBezTo>
                <a:cubicBezTo>
                  <a:pt x="5757426" y="5182676"/>
                  <a:pt x="5763374" y="5186475"/>
                  <a:pt x="5764192" y="5191518"/>
                </a:cubicBezTo>
                <a:cubicBezTo>
                  <a:pt x="5758858" y="5186819"/>
                  <a:pt x="5748810" y="5176527"/>
                  <a:pt x="5745528" y="5175076"/>
                </a:cubicBezTo>
                <a:cubicBezTo>
                  <a:pt x="5735680" y="5170725"/>
                  <a:pt x="5728912" y="5161883"/>
                  <a:pt x="5719681" y="5156632"/>
                </a:cubicBezTo>
                <a:cubicBezTo>
                  <a:pt x="5713733" y="5152833"/>
                  <a:pt x="5703682" y="5142540"/>
                  <a:pt x="5695682" y="5135494"/>
                </a:cubicBezTo>
                <a:cubicBezTo>
                  <a:pt x="5690350" y="5130796"/>
                  <a:pt x="5687067" y="5129346"/>
                  <a:pt x="5685835" y="5131143"/>
                </a:cubicBezTo>
                <a:cubicBezTo>
                  <a:pt x="5685219" y="5132040"/>
                  <a:pt x="5686652" y="5136185"/>
                  <a:pt x="5691984" y="5140884"/>
                </a:cubicBezTo>
                <a:cubicBezTo>
                  <a:pt x="5711265" y="5156427"/>
                  <a:pt x="5729931" y="5172868"/>
                  <a:pt x="5747979" y="5190206"/>
                </a:cubicBezTo>
                <a:cubicBezTo>
                  <a:pt x="5755978" y="5197251"/>
                  <a:pt x="5761929" y="5201052"/>
                  <a:pt x="5771361" y="5212243"/>
                </a:cubicBezTo>
                <a:cubicBezTo>
                  <a:pt x="5758029" y="5200499"/>
                  <a:pt x="5749413" y="5194352"/>
                  <a:pt x="5742031" y="5186408"/>
                </a:cubicBezTo>
                <a:cubicBezTo>
                  <a:pt x="5731365" y="5177012"/>
                  <a:pt x="5727466" y="5176460"/>
                  <a:pt x="5720899" y="5173558"/>
                </a:cubicBezTo>
                <a:cubicBezTo>
                  <a:pt x="5717617" y="5172108"/>
                  <a:pt x="5717001" y="5173006"/>
                  <a:pt x="5719051" y="5176252"/>
                </a:cubicBezTo>
                <a:cubicBezTo>
                  <a:pt x="5721101" y="5179500"/>
                  <a:pt x="5723152" y="5182747"/>
                  <a:pt x="5728483" y="5187444"/>
                </a:cubicBezTo>
                <a:cubicBezTo>
                  <a:pt x="5742432" y="5198290"/>
                  <a:pt x="5752482" y="5208583"/>
                  <a:pt x="5761915" y="5219775"/>
                </a:cubicBezTo>
                <a:cubicBezTo>
                  <a:pt x="5776681" y="5235663"/>
                  <a:pt x="5790629" y="5246508"/>
                  <a:pt x="5806628" y="5260601"/>
                </a:cubicBezTo>
                <a:cubicBezTo>
                  <a:pt x="5830625" y="5281740"/>
                  <a:pt x="5854623" y="5302877"/>
                  <a:pt x="5881288" y="5326364"/>
                </a:cubicBezTo>
                <a:cubicBezTo>
                  <a:pt x="5883337" y="5329611"/>
                  <a:pt x="5892569" y="5334861"/>
                  <a:pt x="5894003" y="5339006"/>
                </a:cubicBezTo>
                <a:cubicBezTo>
                  <a:pt x="5890721" y="5337555"/>
                  <a:pt x="5884772" y="5333756"/>
                  <a:pt x="5883539" y="5335552"/>
                </a:cubicBezTo>
                <a:cubicBezTo>
                  <a:pt x="5878408" y="5336795"/>
                  <a:pt x="5870408" y="5329751"/>
                  <a:pt x="5859742" y="5320355"/>
                </a:cubicBezTo>
                <a:cubicBezTo>
                  <a:pt x="5854410" y="5315658"/>
                  <a:pt x="5847026" y="5307713"/>
                  <a:pt x="5837178" y="5303362"/>
                </a:cubicBezTo>
                <a:cubicBezTo>
                  <a:pt x="5824463" y="5290721"/>
                  <a:pt x="5807230" y="5278424"/>
                  <a:pt x="5795131" y="5264885"/>
                </a:cubicBezTo>
                <a:cubicBezTo>
                  <a:pt x="5788365" y="5256042"/>
                  <a:pt x="5779750" y="5249894"/>
                  <a:pt x="5771750" y="5242847"/>
                </a:cubicBezTo>
                <a:cubicBezTo>
                  <a:pt x="5769083" y="5240499"/>
                  <a:pt x="5762519" y="5237598"/>
                  <a:pt x="5761286" y="5239394"/>
                </a:cubicBezTo>
                <a:cubicBezTo>
                  <a:pt x="5762720" y="5243540"/>
                  <a:pt x="5766002" y="5244989"/>
                  <a:pt x="5771335" y="5249687"/>
                </a:cubicBezTo>
                <a:cubicBezTo>
                  <a:pt x="5802717" y="5278770"/>
                  <a:pt x="5835329" y="5306056"/>
                  <a:pt x="5866093" y="5336038"/>
                </a:cubicBezTo>
                <a:cubicBezTo>
                  <a:pt x="5894808" y="5362773"/>
                  <a:pt x="5927422" y="5390058"/>
                  <a:pt x="5956753" y="5415895"/>
                </a:cubicBezTo>
                <a:cubicBezTo>
                  <a:pt x="5959418" y="5418244"/>
                  <a:pt x="5964751" y="5422941"/>
                  <a:pt x="5965367" y="5422042"/>
                </a:cubicBezTo>
                <a:cubicBezTo>
                  <a:pt x="5966600" y="5420247"/>
                  <a:pt x="5963934" y="5417897"/>
                  <a:pt x="5961267" y="5415549"/>
                </a:cubicBezTo>
                <a:cubicBezTo>
                  <a:pt x="5956551" y="5409953"/>
                  <a:pt x="5954500" y="5406706"/>
                  <a:pt x="5949784" y="5401111"/>
                </a:cubicBezTo>
                <a:cubicBezTo>
                  <a:pt x="5947118" y="5398762"/>
                  <a:pt x="5948350" y="5396965"/>
                  <a:pt x="5951017" y="5399314"/>
                </a:cubicBezTo>
                <a:cubicBezTo>
                  <a:pt x="5959016" y="5406361"/>
                  <a:pt x="5963532" y="5406014"/>
                  <a:pt x="5968248" y="5411610"/>
                </a:cubicBezTo>
                <a:cubicBezTo>
                  <a:pt x="5972348" y="5418103"/>
                  <a:pt x="5983014" y="5427498"/>
                  <a:pt x="5983832" y="5432542"/>
                </a:cubicBezTo>
                <a:cubicBezTo>
                  <a:pt x="5986700" y="5440832"/>
                  <a:pt x="5995315" y="5446980"/>
                  <a:pt x="6003314" y="5454026"/>
                </a:cubicBezTo>
                <a:cubicBezTo>
                  <a:pt x="6013979" y="5463421"/>
                  <a:pt x="6021161" y="5465423"/>
                  <a:pt x="6032443" y="5473920"/>
                </a:cubicBezTo>
                <a:cubicBezTo>
                  <a:pt x="6044141" y="5475578"/>
                  <a:pt x="6059523" y="5490568"/>
                  <a:pt x="6074704" y="5499617"/>
                </a:cubicBezTo>
                <a:cubicBezTo>
                  <a:pt x="6077371" y="5501966"/>
                  <a:pt x="6082704" y="5506663"/>
                  <a:pt x="6082087" y="5507561"/>
                </a:cubicBezTo>
                <a:cubicBezTo>
                  <a:pt x="6084137" y="5510808"/>
                  <a:pt x="6082904" y="5512604"/>
                  <a:pt x="6077570" y="5507908"/>
                </a:cubicBezTo>
                <a:cubicBezTo>
                  <a:pt x="6072238" y="5503209"/>
                  <a:pt x="6065673" y="5500309"/>
                  <a:pt x="6068340" y="5502657"/>
                </a:cubicBezTo>
                <a:cubicBezTo>
                  <a:pt x="6069772" y="5506803"/>
                  <a:pt x="6070591" y="5511846"/>
                  <a:pt x="6078590" y="5518892"/>
                </a:cubicBezTo>
                <a:cubicBezTo>
                  <a:pt x="6084539" y="5522691"/>
                  <a:pt x="6089255" y="5528288"/>
                  <a:pt x="6095205" y="5532085"/>
                </a:cubicBezTo>
                <a:cubicBezTo>
                  <a:pt x="6125566" y="5550185"/>
                  <a:pt x="6153666" y="5577816"/>
                  <a:pt x="6181561" y="5599508"/>
                </a:cubicBezTo>
                <a:cubicBezTo>
                  <a:pt x="6204125" y="5616500"/>
                  <a:pt x="6225658" y="5641232"/>
                  <a:pt x="6247606" y="5659123"/>
                </a:cubicBezTo>
                <a:cubicBezTo>
                  <a:pt x="6250273" y="5661472"/>
                  <a:pt x="6249657" y="5662370"/>
                  <a:pt x="6251706" y="5665616"/>
                </a:cubicBezTo>
                <a:cubicBezTo>
                  <a:pt x="6259088" y="5673561"/>
                  <a:pt x="6267705" y="5679709"/>
                  <a:pt x="6269554" y="5677015"/>
                </a:cubicBezTo>
                <a:cubicBezTo>
                  <a:pt x="6277967" y="5677222"/>
                  <a:pt x="6294582" y="5690415"/>
                  <a:pt x="6303199" y="5696565"/>
                </a:cubicBezTo>
                <a:cubicBezTo>
                  <a:pt x="6317147" y="5707408"/>
                  <a:pt x="6331095" y="5718255"/>
                  <a:pt x="6336014" y="5729791"/>
                </a:cubicBezTo>
                <a:cubicBezTo>
                  <a:pt x="6338063" y="5733039"/>
                  <a:pt x="6340114" y="5736286"/>
                  <a:pt x="6342780" y="5738633"/>
                </a:cubicBezTo>
                <a:lnTo>
                  <a:pt x="6361825" y="5758293"/>
                </a:lnTo>
                <a:lnTo>
                  <a:pt x="6351655" y="5754938"/>
                </a:lnTo>
                <a:cubicBezTo>
                  <a:pt x="6350423" y="5756735"/>
                  <a:pt x="6355140" y="5762329"/>
                  <a:pt x="6363139" y="5769376"/>
                </a:cubicBezTo>
                <a:cubicBezTo>
                  <a:pt x="6369088" y="5773176"/>
                  <a:pt x="6375855" y="5782018"/>
                  <a:pt x="6385703" y="5786369"/>
                </a:cubicBezTo>
                <a:cubicBezTo>
                  <a:pt x="6388986" y="5787820"/>
                  <a:pt x="6396369" y="5795764"/>
                  <a:pt x="6399036" y="5798113"/>
                </a:cubicBezTo>
                <a:lnTo>
                  <a:pt x="6423997" y="5823336"/>
                </a:lnTo>
                <a:lnTo>
                  <a:pt x="6424013" y="5823664"/>
                </a:lnTo>
                <a:lnTo>
                  <a:pt x="6419785" y="5833946"/>
                </a:lnTo>
                <a:lnTo>
                  <a:pt x="6411738" y="5829477"/>
                </a:lnTo>
                <a:cubicBezTo>
                  <a:pt x="6407840" y="5828926"/>
                  <a:pt x="6409889" y="5832172"/>
                  <a:pt x="6414606" y="5837768"/>
                </a:cubicBezTo>
                <a:lnTo>
                  <a:pt x="6416470" y="5840323"/>
                </a:lnTo>
                <a:lnTo>
                  <a:pt x="6414349" y="5841030"/>
                </a:lnTo>
                <a:lnTo>
                  <a:pt x="6412756" y="5840462"/>
                </a:lnTo>
                <a:cubicBezTo>
                  <a:pt x="6408140" y="5837837"/>
                  <a:pt x="6405833" y="5836524"/>
                  <a:pt x="6405602" y="5836862"/>
                </a:cubicBezTo>
                <a:lnTo>
                  <a:pt x="6410263" y="5842393"/>
                </a:lnTo>
                <a:lnTo>
                  <a:pt x="6401428" y="5845340"/>
                </a:lnTo>
                <a:cubicBezTo>
                  <a:pt x="6394528" y="5845328"/>
                  <a:pt x="6385956" y="5843578"/>
                  <a:pt x="6375562" y="5840208"/>
                </a:cubicBezTo>
                <a:cubicBezTo>
                  <a:pt x="6353810" y="5829409"/>
                  <a:pt x="6332063" y="5818607"/>
                  <a:pt x="6309353" y="5803749"/>
                </a:cubicBezTo>
                <a:cubicBezTo>
                  <a:pt x="6281141" y="5781859"/>
                  <a:pt x="6235279" y="5782729"/>
                  <a:pt x="6239747" y="5720462"/>
                </a:cubicBezTo>
                <a:cubicBezTo>
                  <a:pt x="6240452" y="5707196"/>
                  <a:pt x="6223243" y="5699370"/>
                  <a:pt x="6214418" y="5710748"/>
                </a:cubicBezTo>
                <a:cubicBezTo>
                  <a:pt x="6175535" y="5757360"/>
                  <a:pt x="6164014" y="5708647"/>
                  <a:pt x="6151089" y="5686468"/>
                </a:cubicBezTo>
                <a:cubicBezTo>
                  <a:pt x="6141749" y="5663198"/>
                  <a:pt x="6132664" y="5657255"/>
                  <a:pt x="6110915" y="5646455"/>
                </a:cubicBezTo>
                <a:cubicBezTo>
                  <a:pt x="6046626" y="5618112"/>
                  <a:pt x="5977097" y="5600064"/>
                  <a:pt x="5926878" y="5550049"/>
                </a:cubicBezTo>
                <a:cubicBezTo>
                  <a:pt x="5849408" y="5482203"/>
                  <a:pt x="5756209" y="5445236"/>
                  <a:pt x="5670873" y="5392829"/>
                </a:cubicBezTo>
                <a:cubicBezTo>
                  <a:pt x="5629998" y="5366082"/>
                  <a:pt x="5586499" y="5344480"/>
                  <a:pt x="5543001" y="5322880"/>
                </a:cubicBezTo>
                <a:cubicBezTo>
                  <a:pt x="5534877" y="5320998"/>
                  <a:pt x="5527456" y="5305847"/>
                  <a:pt x="5517927" y="5330492"/>
                </a:cubicBezTo>
                <a:cubicBezTo>
                  <a:pt x="5500792" y="5387902"/>
                  <a:pt x="5475719" y="5395514"/>
                  <a:pt x="5436506" y="5359561"/>
                </a:cubicBezTo>
                <a:cubicBezTo>
                  <a:pt x="5411876" y="5336583"/>
                  <a:pt x="5391087" y="5329843"/>
                  <a:pt x="5366272" y="5354779"/>
                </a:cubicBezTo>
                <a:cubicBezTo>
                  <a:pt x="5352903" y="5363187"/>
                  <a:pt x="5340496" y="5375657"/>
                  <a:pt x="5324953" y="5358621"/>
                </a:cubicBezTo>
                <a:cubicBezTo>
                  <a:pt x="5273772" y="5304545"/>
                  <a:pt x="5206163" y="5294616"/>
                  <a:pt x="5145457" y="5265188"/>
                </a:cubicBezTo>
                <a:cubicBezTo>
                  <a:pt x="5127289" y="5253300"/>
                  <a:pt x="5107459" y="5250620"/>
                  <a:pt x="5111487" y="5218942"/>
                </a:cubicBezTo>
                <a:cubicBezTo>
                  <a:pt x="5118390" y="5199444"/>
                  <a:pt x="5098560" y="5196760"/>
                  <a:pt x="5086856" y="5195962"/>
                </a:cubicBezTo>
                <a:cubicBezTo>
                  <a:pt x="5070608" y="5192194"/>
                  <a:pt x="5056281" y="5196545"/>
                  <a:pt x="5045793" y="5217131"/>
                </a:cubicBezTo>
                <a:cubicBezTo>
                  <a:pt x="5043173" y="5222279"/>
                  <a:pt x="5039851" y="5240690"/>
                  <a:pt x="5043432" y="5239603"/>
                </a:cubicBezTo>
                <a:cubicBezTo>
                  <a:pt x="5090254" y="5242791"/>
                  <a:pt x="5080282" y="5298026"/>
                  <a:pt x="5108494" y="5319918"/>
                </a:cubicBezTo>
                <a:cubicBezTo>
                  <a:pt x="5172078" y="5361525"/>
                  <a:pt x="5224217" y="5419656"/>
                  <a:pt x="5273733" y="5482936"/>
                </a:cubicBezTo>
                <a:cubicBezTo>
                  <a:pt x="5291199" y="5508093"/>
                  <a:pt x="5309366" y="5519980"/>
                  <a:pt x="5332260" y="5486923"/>
                </a:cubicBezTo>
                <a:cubicBezTo>
                  <a:pt x="5337506" y="5476631"/>
                  <a:pt x="5345370" y="5461189"/>
                  <a:pt x="5359956" y="5474165"/>
                </a:cubicBezTo>
                <a:cubicBezTo>
                  <a:pt x="5369041" y="5480109"/>
                  <a:pt x="5368337" y="5493375"/>
                  <a:pt x="5363094" y="5503669"/>
                </a:cubicBezTo>
                <a:cubicBezTo>
                  <a:pt x="5346402" y="5530489"/>
                  <a:pt x="5356448" y="5540491"/>
                  <a:pt x="5379157" y="5555351"/>
                </a:cubicBezTo>
                <a:cubicBezTo>
                  <a:pt x="5406408" y="5573183"/>
                  <a:pt x="5433658" y="5591015"/>
                  <a:pt x="5466854" y="5585289"/>
                </a:cubicBezTo>
                <a:cubicBezTo>
                  <a:pt x="5478559" y="5586084"/>
                  <a:pt x="5496467" y="5580646"/>
                  <a:pt x="5500308" y="5596885"/>
                </a:cubicBezTo>
                <a:cubicBezTo>
                  <a:pt x="5510869" y="5641538"/>
                  <a:pt x="5547906" y="5652046"/>
                  <a:pt x="5576116" y="5673937"/>
                </a:cubicBezTo>
                <a:cubicBezTo>
                  <a:pt x="5610791" y="5706920"/>
                  <a:pt x="5618027" y="5769983"/>
                  <a:pt x="5591550" y="5804125"/>
                </a:cubicBezTo>
                <a:cubicBezTo>
                  <a:pt x="5577481" y="5825799"/>
                  <a:pt x="5582281" y="5846097"/>
                  <a:pt x="5571793" y="5866683"/>
                </a:cubicBezTo>
                <a:cubicBezTo>
                  <a:pt x="5554587" y="5858852"/>
                  <a:pt x="5540961" y="5849938"/>
                  <a:pt x="5525674" y="5850229"/>
                </a:cubicBezTo>
                <a:cubicBezTo>
                  <a:pt x="5422948" y="5837907"/>
                  <a:pt x="5351421" y="5746503"/>
                  <a:pt x="5261803" y="5708448"/>
                </a:cubicBezTo>
                <a:cubicBezTo>
                  <a:pt x="5198476" y="5684167"/>
                  <a:pt x="5151582" y="5615739"/>
                  <a:pt x="5075145" y="5617189"/>
                </a:cubicBezTo>
                <a:cubicBezTo>
                  <a:pt x="5067021" y="5615305"/>
                  <a:pt x="5054356" y="5610449"/>
                  <a:pt x="5055058" y="5597184"/>
                </a:cubicBezTo>
                <a:cubicBezTo>
                  <a:pt x="5060743" y="5556300"/>
                  <a:pt x="5036631" y="5567971"/>
                  <a:pt x="5017763" y="5569349"/>
                </a:cubicBezTo>
                <a:cubicBezTo>
                  <a:pt x="5007017" y="5572611"/>
                  <a:pt x="4992690" y="5576961"/>
                  <a:pt x="4983606" y="5571014"/>
                </a:cubicBezTo>
                <a:cubicBezTo>
                  <a:pt x="4929804" y="5522088"/>
                  <a:pt x="4855991" y="5518393"/>
                  <a:pt x="4802190" y="5469465"/>
                </a:cubicBezTo>
                <a:cubicBezTo>
                  <a:pt x="4767572" y="5450245"/>
                  <a:pt x="4721538" y="5421982"/>
                  <a:pt x="4677926" y="5396518"/>
                </a:cubicBezTo>
                <a:lnTo>
                  <a:pt x="4673381" y="5393975"/>
                </a:lnTo>
                <a:lnTo>
                  <a:pt x="4588341" y="5331789"/>
                </a:lnTo>
                <a:cubicBezTo>
                  <a:pt x="4554492" y="5306509"/>
                  <a:pt x="4523463" y="5283335"/>
                  <a:pt x="4489614" y="5258055"/>
                </a:cubicBezTo>
                <a:cubicBezTo>
                  <a:pt x="4483972" y="5253842"/>
                  <a:pt x="4477720" y="5250678"/>
                  <a:pt x="4471468" y="5247516"/>
                </a:cubicBezTo>
                <a:cubicBezTo>
                  <a:pt x="4468646" y="5245408"/>
                  <a:pt x="4467048" y="5241201"/>
                  <a:pt x="4461406" y="5236989"/>
                </a:cubicBezTo>
                <a:cubicBezTo>
                  <a:pt x="4444481" y="5224348"/>
                  <a:pt x="4426946" y="5212758"/>
                  <a:pt x="4411621" y="5204324"/>
                </a:cubicBezTo>
                <a:cubicBezTo>
                  <a:pt x="4405979" y="5200111"/>
                  <a:pt x="4396905" y="5194841"/>
                  <a:pt x="4391875" y="5189578"/>
                </a:cubicBezTo>
                <a:cubicBezTo>
                  <a:pt x="4384635" y="5181158"/>
                  <a:pt x="4372742" y="5173781"/>
                  <a:pt x="4364278" y="5167461"/>
                </a:cubicBezTo>
                <a:cubicBezTo>
                  <a:pt x="4355816" y="5161142"/>
                  <a:pt x="4345754" y="5150614"/>
                  <a:pt x="4335459" y="5147443"/>
                </a:cubicBezTo>
                <a:cubicBezTo>
                  <a:pt x="4328597" y="5145331"/>
                  <a:pt x="4327607" y="5140075"/>
                  <a:pt x="4321967" y="5135861"/>
                </a:cubicBezTo>
                <a:cubicBezTo>
                  <a:pt x="4288118" y="5110580"/>
                  <a:pt x="4251448" y="5083194"/>
                  <a:pt x="4214778" y="5055807"/>
                </a:cubicBezTo>
                <a:cubicBezTo>
                  <a:pt x="4190379" y="5042102"/>
                  <a:pt x="4169034" y="5023150"/>
                  <a:pt x="4146468" y="5006296"/>
                </a:cubicBezTo>
                <a:cubicBezTo>
                  <a:pt x="4140826" y="5002082"/>
                  <a:pt x="4134574" y="4998919"/>
                  <a:pt x="4130532" y="4998913"/>
                </a:cubicBezTo>
                <a:cubicBezTo>
                  <a:pt x="4138382" y="5006283"/>
                  <a:pt x="4146235" y="5013653"/>
                  <a:pt x="4154697" y="5019973"/>
                </a:cubicBezTo>
                <a:cubicBezTo>
                  <a:pt x="4165979" y="5028400"/>
                  <a:pt x="4177263" y="5036827"/>
                  <a:pt x="4188546" y="5045252"/>
                </a:cubicBezTo>
                <a:cubicBezTo>
                  <a:pt x="4194187" y="5049466"/>
                  <a:pt x="4205470" y="5057893"/>
                  <a:pt x="4200205" y="5059987"/>
                </a:cubicBezTo>
                <a:cubicBezTo>
                  <a:pt x="4198984" y="5062087"/>
                  <a:pt x="4204626" y="5066300"/>
                  <a:pt x="4207446" y="5068406"/>
                </a:cubicBezTo>
                <a:cubicBezTo>
                  <a:pt x="4224371" y="5081047"/>
                  <a:pt x="4241296" y="5093687"/>
                  <a:pt x="4258220" y="5106328"/>
                </a:cubicBezTo>
                <a:cubicBezTo>
                  <a:pt x="4261041" y="5108433"/>
                  <a:pt x="4263862" y="5110541"/>
                  <a:pt x="4266682" y="5112648"/>
                </a:cubicBezTo>
                <a:cubicBezTo>
                  <a:pt x="4269504" y="5114754"/>
                  <a:pt x="4268892" y="5115805"/>
                  <a:pt x="4268282" y="5116854"/>
                </a:cubicBezTo>
                <a:cubicBezTo>
                  <a:pt x="4268282" y="5116854"/>
                  <a:pt x="4268282" y="5116854"/>
                  <a:pt x="4267670" y="5117904"/>
                </a:cubicBezTo>
                <a:cubicBezTo>
                  <a:pt x="4267670" y="5117904"/>
                  <a:pt x="4264849" y="5115798"/>
                  <a:pt x="4264849" y="5115798"/>
                </a:cubicBezTo>
                <a:cubicBezTo>
                  <a:pt x="4245715" y="5100001"/>
                  <a:pt x="4224748" y="5087353"/>
                  <a:pt x="4204392" y="5073657"/>
                </a:cubicBezTo>
                <a:cubicBezTo>
                  <a:pt x="4190288" y="5063123"/>
                  <a:pt x="4179005" y="5054697"/>
                  <a:pt x="4163679" y="5046263"/>
                </a:cubicBezTo>
                <a:cubicBezTo>
                  <a:pt x="4160248" y="5045206"/>
                  <a:pt x="4157427" y="5043100"/>
                  <a:pt x="4157427" y="5043100"/>
                </a:cubicBezTo>
                <a:cubicBezTo>
                  <a:pt x="4142334" y="5027310"/>
                  <a:pt x="4127009" y="5018877"/>
                  <a:pt x="4110696" y="5005186"/>
                </a:cubicBezTo>
                <a:cubicBezTo>
                  <a:pt x="4105054" y="5000973"/>
                  <a:pt x="4095980" y="4995702"/>
                  <a:pt x="4088740" y="4987282"/>
                </a:cubicBezTo>
                <a:cubicBezTo>
                  <a:pt x="4083710" y="4982020"/>
                  <a:pt x="4077457" y="4978856"/>
                  <a:pt x="4072803" y="4979898"/>
                </a:cubicBezTo>
                <a:cubicBezTo>
                  <a:pt x="4064717" y="4979886"/>
                  <a:pt x="4064108" y="4980936"/>
                  <a:pt x="4074779" y="4990414"/>
                </a:cubicBezTo>
                <a:cubicBezTo>
                  <a:pt x="4085451" y="4999890"/>
                  <a:pt x="4086440" y="5005147"/>
                  <a:pt x="4098334" y="5012522"/>
                </a:cubicBezTo>
                <a:cubicBezTo>
                  <a:pt x="4107407" y="5017793"/>
                  <a:pt x="4115259" y="5025163"/>
                  <a:pt x="4123721" y="5031484"/>
                </a:cubicBezTo>
                <a:cubicBezTo>
                  <a:pt x="4126541" y="5033590"/>
                  <a:pt x="4129363" y="5035698"/>
                  <a:pt x="4134393" y="5040961"/>
                </a:cubicBezTo>
                <a:cubicBezTo>
                  <a:pt x="4123110" y="5032534"/>
                  <a:pt x="4114036" y="5027263"/>
                  <a:pt x="4105575" y="5020944"/>
                </a:cubicBezTo>
                <a:cubicBezTo>
                  <a:pt x="4104352" y="5023043"/>
                  <a:pt x="4100310" y="5023036"/>
                  <a:pt x="4106939" y="5032507"/>
                </a:cubicBezTo>
                <a:cubicBezTo>
                  <a:pt x="4108539" y="5036713"/>
                  <a:pt x="4114180" y="5040927"/>
                  <a:pt x="4122642" y="5047248"/>
                </a:cubicBezTo>
                <a:cubicBezTo>
                  <a:pt x="4125463" y="5049353"/>
                  <a:pt x="4127673" y="5052511"/>
                  <a:pt x="4123630" y="5052504"/>
                </a:cubicBezTo>
                <a:cubicBezTo>
                  <a:pt x="4120809" y="5050398"/>
                  <a:pt x="4120198" y="5051449"/>
                  <a:pt x="4117378" y="5049340"/>
                </a:cubicBezTo>
                <a:cubicBezTo>
                  <a:pt x="4103275" y="5038808"/>
                  <a:pt x="4087948" y="5030374"/>
                  <a:pt x="4078498" y="5018798"/>
                </a:cubicBezTo>
                <a:cubicBezTo>
                  <a:pt x="4071258" y="5010377"/>
                  <a:pt x="4059974" y="5001950"/>
                  <a:pt x="4053111" y="4999837"/>
                </a:cubicBezTo>
                <a:cubicBezTo>
                  <a:pt x="4045637" y="4998773"/>
                  <a:pt x="4037174" y="4992453"/>
                  <a:pt x="4025891" y="4984027"/>
                </a:cubicBezTo>
                <a:cubicBezTo>
                  <a:pt x="4017429" y="4977706"/>
                  <a:pt x="4008967" y="4971386"/>
                  <a:pt x="4005912" y="4976637"/>
                </a:cubicBezTo>
                <a:cubicBezTo>
                  <a:pt x="4004690" y="4978736"/>
                  <a:pt x="3996227" y="4972416"/>
                  <a:pt x="3989975" y="4969253"/>
                </a:cubicBezTo>
                <a:cubicBezTo>
                  <a:pt x="3984334" y="4965040"/>
                  <a:pt x="3978692" y="4960826"/>
                  <a:pt x="3975871" y="4958720"/>
                </a:cubicBezTo>
                <a:cubicBezTo>
                  <a:pt x="3970231" y="4954506"/>
                  <a:pt x="3966399" y="4952399"/>
                  <a:pt x="3964806" y="4952527"/>
                </a:cubicBezTo>
                <a:cubicBezTo>
                  <a:pt x="3963214" y="4952656"/>
                  <a:pt x="3963860" y="4955022"/>
                  <a:pt x="3967175" y="4959757"/>
                </a:cubicBezTo>
                <a:cubicBezTo>
                  <a:pt x="3968774" y="4963963"/>
                  <a:pt x="3969763" y="4969220"/>
                  <a:pt x="3978836" y="4974491"/>
                </a:cubicBezTo>
                <a:cubicBezTo>
                  <a:pt x="3990730" y="4981866"/>
                  <a:pt x="4002013" y="4990294"/>
                  <a:pt x="4012684" y="4999771"/>
                </a:cubicBezTo>
                <a:cubicBezTo>
                  <a:pt x="4026177" y="5011354"/>
                  <a:pt x="4038071" y="5018731"/>
                  <a:pt x="4049354" y="5027157"/>
                </a:cubicBezTo>
                <a:cubicBezTo>
                  <a:pt x="4060638" y="5035585"/>
                  <a:pt x="4067878" y="5044004"/>
                  <a:pt x="4079162" y="5052431"/>
                </a:cubicBezTo>
                <a:cubicBezTo>
                  <a:pt x="4087624" y="5058751"/>
                  <a:pt x="4088612" y="5064008"/>
                  <a:pt x="4085557" y="5069258"/>
                </a:cubicBezTo>
                <a:cubicBezTo>
                  <a:pt x="4081514" y="5069251"/>
                  <a:pt x="4090355" y="5081879"/>
                  <a:pt x="4096606" y="5085042"/>
                </a:cubicBezTo>
                <a:cubicBezTo>
                  <a:pt x="4107890" y="5093469"/>
                  <a:pt x="4115130" y="5101889"/>
                  <a:pt x="4128245" y="5107165"/>
                </a:cubicBezTo>
                <a:cubicBezTo>
                  <a:pt x="4134498" y="5110328"/>
                  <a:pt x="4142350" y="5117699"/>
                  <a:pt x="4141127" y="5119799"/>
                </a:cubicBezTo>
                <a:cubicBezTo>
                  <a:pt x="4138684" y="5123998"/>
                  <a:pt x="4144937" y="5127162"/>
                  <a:pt x="4151190" y="5130326"/>
                </a:cubicBezTo>
                <a:cubicBezTo>
                  <a:pt x="4168724" y="5141916"/>
                  <a:pt x="4168724" y="5141916"/>
                  <a:pt x="4185039" y="5155606"/>
                </a:cubicBezTo>
                <a:cubicBezTo>
                  <a:pt x="4195710" y="5165082"/>
                  <a:pt x="4206382" y="5174560"/>
                  <a:pt x="4217665" y="5182985"/>
                </a:cubicBezTo>
                <a:cubicBezTo>
                  <a:pt x="4231159" y="5194570"/>
                  <a:pt x="4247472" y="5208260"/>
                  <a:pt x="4261576" y="5218793"/>
                </a:cubicBezTo>
                <a:cubicBezTo>
                  <a:pt x="4264397" y="5220900"/>
                  <a:pt x="4264397" y="5220900"/>
                  <a:pt x="4267217" y="5223006"/>
                </a:cubicBezTo>
                <a:cubicBezTo>
                  <a:pt x="4270038" y="5225113"/>
                  <a:pt x="4265385" y="5226158"/>
                  <a:pt x="4271026" y="5230370"/>
                </a:cubicBezTo>
                <a:cubicBezTo>
                  <a:pt x="4277280" y="5233533"/>
                  <a:pt x="4280710" y="5234590"/>
                  <a:pt x="4283531" y="5236698"/>
                </a:cubicBezTo>
                <a:cubicBezTo>
                  <a:pt x="4291993" y="5243017"/>
                  <a:pt x="4296414" y="5249330"/>
                  <a:pt x="4302055" y="5253545"/>
                </a:cubicBezTo>
                <a:cubicBezTo>
                  <a:pt x="4310516" y="5259863"/>
                  <a:pt x="4316770" y="5263027"/>
                  <a:pt x="4321800" y="5268290"/>
                </a:cubicBezTo>
                <a:cubicBezTo>
                  <a:pt x="4326830" y="5273555"/>
                  <a:pt x="4329651" y="5275661"/>
                  <a:pt x="4335293" y="5279875"/>
                </a:cubicBezTo>
                <a:cubicBezTo>
                  <a:pt x="4346577" y="5288301"/>
                  <a:pt x="4356638" y="5298828"/>
                  <a:pt x="4367920" y="5307254"/>
                </a:cubicBezTo>
                <a:cubicBezTo>
                  <a:pt x="4369520" y="5311461"/>
                  <a:pt x="4378592" y="5316731"/>
                  <a:pt x="4384234" y="5320945"/>
                </a:cubicBezTo>
                <a:cubicBezTo>
                  <a:pt x="4387056" y="5323052"/>
                  <a:pt x="4389876" y="5325158"/>
                  <a:pt x="4389876" y="5325158"/>
                </a:cubicBezTo>
                <a:cubicBezTo>
                  <a:pt x="4409622" y="5339905"/>
                  <a:pt x="4429367" y="5354652"/>
                  <a:pt x="4448501" y="5370449"/>
                </a:cubicBezTo>
                <a:cubicBezTo>
                  <a:pt x="4467635" y="5386246"/>
                  <a:pt x="4484561" y="5398885"/>
                  <a:pt x="4504305" y="5413632"/>
                </a:cubicBezTo>
                <a:lnTo>
                  <a:pt x="4519074" y="5424662"/>
                </a:lnTo>
                <a:lnTo>
                  <a:pt x="4519081" y="5424891"/>
                </a:lnTo>
                <a:cubicBezTo>
                  <a:pt x="4528293" y="5439497"/>
                  <a:pt x="4539887" y="5447942"/>
                  <a:pt x="4552464" y="5454456"/>
                </a:cubicBezTo>
                <a:lnTo>
                  <a:pt x="4568754" y="5461914"/>
                </a:lnTo>
                <a:lnTo>
                  <a:pt x="4588335" y="5476902"/>
                </a:lnTo>
                <a:lnTo>
                  <a:pt x="4583821" y="5482802"/>
                </a:lnTo>
                <a:cubicBezTo>
                  <a:pt x="4573051" y="5492801"/>
                  <a:pt x="4559355" y="5501853"/>
                  <a:pt x="4593226" y="5511148"/>
                </a:cubicBezTo>
                <a:cubicBezTo>
                  <a:pt x="4613056" y="5513832"/>
                  <a:pt x="4619516" y="5524921"/>
                  <a:pt x="4605448" y="5546596"/>
                </a:cubicBezTo>
                <a:cubicBezTo>
                  <a:pt x="4600205" y="5556888"/>
                  <a:pt x="4594961" y="5567182"/>
                  <a:pt x="4608586" y="5576098"/>
                </a:cubicBezTo>
                <a:cubicBezTo>
                  <a:pt x="4618629" y="5586100"/>
                  <a:pt x="4627456" y="5574720"/>
                  <a:pt x="4637241" y="5567399"/>
                </a:cubicBezTo>
                <a:cubicBezTo>
                  <a:pt x="4661096" y="5538402"/>
                  <a:pt x="4692631" y="5541883"/>
                  <a:pt x="4704852" y="5577328"/>
                </a:cubicBezTo>
                <a:cubicBezTo>
                  <a:pt x="4709651" y="5597624"/>
                  <a:pt x="4719696" y="5607627"/>
                  <a:pt x="4734984" y="5607338"/>
                </a:cubicBezTo>
                <a:lnTo>
                  <a:pt x="4763677" y="5611862"/>
                </a:lnTo>
                <a:lnTo>
                  <a:pt x="4793012" y="5633772"/>
                </a:lnTo>
                <a:cubicBezTo>
                  <a:pt x="4805894" y="5646405"/>
                  <a:pt x="4820609" y="5655888"/>
                  <a:pt x="4834101" y="5667471"/>
                </a:cubicBezTo>
                <a:lnTo>
                  <a:pt x="4954061" y="5757062"/>
                </a:lnTo>
                <a:lnTo>
                  <a:pt x="4937260" y="5780871"/>
                </a:lnTo>
                <a:cubicBezTo>
                  <a:pt x="4927476" y="5788189"/>
                  <a:pt x="4925814" y="5797397"/>
                  <a:pt x="4928693" y="5809574"/>
                </a:cubicBezTo>
                <a:cubicBezTo>
                  <a:pt x="4928251" y="5840163"/>
                  <a:pt x="4913923" y="5844514"/>
                  <a:pt x="4889551" y="5838860"/>
                </a:cubicBezTo>
                <a:cubicBezTo>
                  <a:pt x="4820019" y="5820812"/>
                  <a:pt x="4753813" y="5784353"/>
                  <a:pt x="4687606" y="5747891"/>
                </a:cubicBezTo>
                <a:cubicBezTo>
                  <a:pt x="4660354" y="5730062"/>
                  <a:pt x="4630481" y="5717376"/>
                  <a:pt x="4607587" y="5750432"/>
                </a:cubicBezTo>
                <a:cubicBezTo>
                  <a:pt x="4590896" y="5777251"/>
                  <a:pt x="4616485" y="5804289"/>
                  <a:pt x="4632991" y="5825381"/>
                </a:cubicBezTo>
                <a:cubicBezTo>
                  <a:pt x="4663122" y="5855392"/>
                  <a:pt x="4666259" y="5884893"/>
                  <a:pt x="4648866" y="5924978"/>
                </a:cubicBezTo>
                <a:cubicBezTo>
                  <a:pt x="4639341" y="5949627"/>
                  <a:pt x="4623611" y="5980505"/>
                  <a:pt x="4632953" y="6003775"/>
                </a:cubicBezTo>
                <a:cubicBezTo>
                  <a:pt x="4666220" y="6063285"/>
                  <a:pt x="4640004" y="6114753"/>
                  <a:pt x="4630031" y="6169988"/>
                </a:cubicBezTo>
                <a:cubicBezTo>
                  <a:pt x="4623385" y="6206811"/>
                  <a:pt x="4600231" y="6222543"/>
                  <a:pt x="4580143" y="6202536"/>
                </a:cubicBezTo>
                <a:cubicBezTo>
                  <a:pt x="4522763" y="6154695"/>
                  <a:pt x="4446584" y="6173472"/>
                  <a:pt x="4397069" y="6110189"/>
                </a:cubicBezTo>
                <a:cubicBezTo>
                  <a:pt x="4371477" y="6083156"/>
                  <a:pt x="4333480" y="6068584"/>
                  <a:pt x="4332707" y="6016610"/>
                </a:cubicBezTo>
                <a:cubicBezTo>
                  <a:pt x="4334368" y="6007405"/>
                  <a:pt x="4327907" y="5996315"/>
                  <a:pt x="4319782" y="5994429"/>
                </a:cubicBezTo>
                <a:cubicBezTo>
                  <a:pt x="4281083" y="5993127"/>
                  <a:pt x="4248332" y="5968264"/>
                  <a:pt x="4205536" y="5933398"/>
                </a:cubicBezTo>
                <a:cubicBezTo>
                  <a:pt x="4223516" y="5993198"/>
                  <a:pt x="4251986" y="6032415"/>
                  <a:pt x="4256344" y="6083300"/>
                </a:cubicBezTo>
                <a:cubicBezTo>
                  <a:pt x="4259225" y="6095478"/>
                  <a:pt x="4257563" y="6104683"/>
                  <a:pt x="4246816" y="6107945"/>
                </a:cubicBezTo>
                <a:cubicBezTo>
                  <a:pt x="4236070" y="6111208"/>
                  <a:pt x="4226988" y="6105265"/>
                  <a:pt x="4223148" y="6089028"/>
                </a:cubicBezTo>
                <a:cubicBezTo>
                  <a:pt x="4215724" y="6073878"/>
                  <a:pt x="4233375" y="6051116"/>
                  <a:pt x="4209004" y="6045463"/>
                </a:cubicBezTo>
                <a:cubicBezTo>
                  <a:pt x="4205423" y="6046550"/>
                  <a:pt x="4205423" y="6046550"/>
                  <a:pt x="4202802" y="6051698"/>
                </a:cubicBezTo>
                <a:cubicBezTo>
                  <a:pt x="4195196" y="6084461"/>
                  <a:pt x="4224624" y="6127737"/>
                  <a:pt x="4186441" y="6161081"/>
                </a:cubicBezTo>
                <a:cubicBezTo>
                  <a:pt x="4186441" y="6161081"/>
                  <a:pt x="4193161" y="6189495"/>
                  <a:pt x="4209150" y="6175940"/>
                </a:cubicBezTo>
                <a:cubicBezTo>
                  <a:pt x="4225138" y="6162383"/>
                  <a:pt x="4233263" y="6164269"/>
                  <a:pt x="4241645" y="6183480"/>
                </a:cubicBezTo>
                <a:cubicBezTo>
                  <a:pt x="4256489" y="6213779"/>
                  <a:pt x="4273954" y="6238932"/>
                  <a:pt x="4260143" y="6277932"/>
                </a:cubicBezTo>
                <a:cubicBezTo>
                  <a:pt x="4256819" y="6296342"/>
                  <a:pt x="4259699" y="6308520"/>
                  <a:pt x="4283111" y="6310113"/>
                </a:cubicBezTo>
                <a:cubicBezTo>
                  <a:pt x="4293856" y="6306851"/>
                  <a:pt x="4304603" y="6303589"/>
                  <a:pt x="4305821" y="6324974"/>
                </a:cubicBezTo>
                <a:cubicBezTo>
                  <a:pt x="4306078" y="6342298"/>
                  <a:pt x="4297252" y="6353678"/>
                  <a:pt x="4283886" y="6362087"/>
                </a:cubicBezTo>
                <a:cubicBezTo>
                  <a:pt x="4270516" y="6370497"/>
                  <a:pt x="4261436" y="6364551"/>
                  <a:pt x="4254972" y="6353462"/>
                </a:cubicBezTo>
                <a:cubicBezTo>
                  <a:pt x="4237507" y="6328308"/>
                  <a:pt x="4227205" y="6300982"/>
                  <a:pt x="4187547" y="6295619"/>
                </a:cubicBezTo>
                <a:cubicBezTo>
                  <a:pt x="4224656" y="6371367"/>
                  <a:pt x="4262468" y="6433849"/>
                  <a:pt x="4334178" y="6477341"/>
                </a:cubicBezTo>
                <a:cubicBezTo>
                  <a:pt x="4332000" y="6451899"/>
                  <a:pt x="4317414" y="6438925"/>
                  <a:pt x="4313571" y="6422687"/>
                </a:cubicBezTo>
                <a:cubicBezTo>
                  <a:pt x="4305191" y="6403478"/>
                  <a:pt x="4288685" y="6382384"/>
                  <a:pt x="4311838" y="6366653"/>
                </a:cubicBezTo>
                <a:cubicBezTo>
                  <a:pt x="4331411" y="6352012"/>
                  <a:pt x="4349577" y="6363899"/>
                  <a:pt x="4362501" y="6386080"/>
                </a:cubicBezTo>
                <a:lnTo>
                  <a:pt x="4496093" y="6658775"/>
                </a:lnTo>
                <a:cubicBezTo>
                  <a:pt x="4505435" y="6682042"/>
                  <a:pt x="4471869" y="6783599"/>
                  <a:pt x="4453960" y="6789036"/>
                </a:cubicBezTo>
                <a:cubicBezTo>
                  <a:pt x="4424346" y="6793674"/>
                  <a:pt x="4393771" y="6794256"/>
                  <a:pt x="4374384" y="6760985"/>
                </a:cubicBezTo>
                <a:cubicBezTo>
                  <a:pt x="4366963" y="6745836"/>
                  <a:pt x="4356218" y="6749098"/>
                  <a:pt x="4344511" y="6748299"/>
                </a:cubicBezTo>
                <a:cubicBezTo>
                  <a:pt x="4292448" y="6755404"/>
                  <a:pt x="4262315" y="6725394"/>
                  <a:pt x="4239089" y="6675887"/>
                </a:cubicBezTo>
                <a:cubicBezTo>
                  <a:pt x="4221366" y="6633410"/>
                  <a:pt x="4196480" y="6593109"/>
                  <a:pt x="4185918" y="6548453"/>
                </a:cubicBezTo>
                <a:cubicBezTo>
                  <a:pt x="4183039" y="6536275"/>
                  <a:pt x="4175617" y="6521126"/>
                  <a:pt x="4157706" y="6526563"/>
                </a:cubicBezTo>
                <a:cubicBezTo>
                  <a:pt x="4154385" y="6544975"/>
                  <a:pt x="4160845" y="6556065"/>
                  <a:pt x="4167307" y="6567157"/>
                </a:cubicBezTo>
                <a:cubicBezTo>
                  <a:pt x="4172810" y="6574187"/>
                  <a:pt x="4179273" y="6585278"/>
                  <a:pt x="4169485" y="6592600"/>
                </a:cubicBezTo>
                <a:cubicBezTo>
                  <a:pt x="4159699" y="6599923"/>
                  <a:pt x="4153239" y="6588831"/>
                  <a:pt x="4147737" y="6581799"/>
                </a:cubicBezTo>
                <a:cubicBezTo>
                  <a:pt x="4116389" y="6530407"/>
                  <a:pt x="4115871" y="6495758"/>
                  <a:pt x="4152133" y="6454293"/>
                </a:cubicBezTo>
                <a:cubicBezTo>
                  <a:pt x="4110813" y="6458136"/>
                  <a:pt x="4083562" y="6440305"/>
                  <a:pt x="4066797" y="6401889"/>
                </a:cubicBezTo>
                <a:cubicBezTo>
                  <a:pt x="4041653" y="6344261"/>
                  <a:pt x="3975519" y="6373039"/>
                  <a:pt x="3948711" y="6324618"/>
                </a:cubicBezTo>
                <a:cubicBezTo>
                  <a:pt x="3947751" y="6320559"/>
                  <a:pt x="3944168" y="6321646"/>
                  <a:pt x="3940587" y="6322732"/>
                </a:cubicBezTo>
                <a:cubicBezTo>
                  <a:pt x="3883277" y="6340131"/>
                  <a:pt x="3874710" y="6368836"/>
                  <a:pt x="3911563" y="6427260"/>
                </a:cubicBezTo>
                <a:lnTo>
                  <a:pt x="3928065" y="6448354"/>
                </a:lnTo>
                <a:cubicBezTo>
                  <a:pt x="3946750" y="6494891"/>
                  <a:pt x="3995048" y="6536789"/>
                  <a:pt x="3938257" y="6588835"/>
                </a:cubicBezTo>
                <a:cubicBezTo>
                  <a:pt x="3934676" y="6589923"/>
                  <a:pt x="3933012" y="6599129"/>
                  <a:pt x="3933971" y="6603188"/>
                </a:cubicBezTo>
                <a:cubicBezTo>
                  <a:pt x="3935708" y="6659219"/>
                  <a:pt x="3917097" y="6677924"/>
                  <a:pt x="3867395" y="6662557"/>
                </a:cubicBezTo>
                <a:cubicBezTo>
                  <a:pt x="3859272" y="6660671"/>
                  <a:pt x="3846605" y="6655814"/>
                  <a:pt x="3842321" y="6670170"/>
                </a:cubicBezTo>
                <a:cubicBezTo>
                  <a:pt x="3837337" y="6697786"/>
                  <a:pt x="3820128" y="6689959"/>
                  <a:pt x="3802921" y="6682131"/>
                </a:cubicBezTo>
                <a:lnTo>
                  <a:pt x="3801960" y="6681709"/>
                </a:lnTo>
                <a:lnTo>
                  <a:pt x="3792202" y="6673520"/>
                </a:lnTo>
                <a:cubicBezTo>
                  <a:pt x="3792202" y="6673520"/>
                  <a:pt x="3789755" y="6670884"/>
                  <a:pt x="3787307" y="6668247"/>
                </a:cubicBezTo>
                <a:cubicBezTo>
                  <a:pt x="3777144" y="6652589"/>
                  <a:pt x="3762138" y="6642704"/>
                  <a:pt x="3750591" y="6628695"/>
                </a:cubicBezTo>
                <a:cubicBezTo>
                  <a:pt x="3739045" y="6614686"/>
                  <a:pt x="3726807" y="6601504"/>
                  <a:pt x="3713876" y="6589144"/>
                </a:cubicBezTo>
                <a:cubicBezTo>
                  <a:pt x="3675085" y="6552067"/>
                  <a:pt x="3642201" y="6513503"/>
                  <a:pt x="3604795" y="6474775"/>
                </a:cubicBezTo>
                <a:cubicBezTo>
                  <a:pt x="3604795" y="6474775"/>
                  <a:pt x="3605486" y="6473952"/>
                  <a:pt x="3603039" y="6471314"/>
                </a:cubicBezTo>
                <a:cubicBezTo>
                  <a:pt x="3606870" y="6472302"/>
                  <a:pt x="3608626" y="6475764"/>
                  <a:pt x="3613521" y="6481037"/>
                </a:cubicBezTo>
                <a:cubicBezTo>
                  <a:pt x="3615968" y="6483674"/>
                  <a:pt x="3616661" y="6482849"/>
                  <a:pt x="3616661" y="6482849"/>
                </a:cubicBezTo>
                <a:cubicBezTo>
                  <a:pt x="3617353" y="6482024"/>
                  <a:pt x="3618736" y="6480377"/>
                  <a:pt x="3615597" y="6478563"/>
                </a:cubicBezTo>
                <a:cubicBezTo>
                  <a:pt x="3613149" y="6475928"/>
                  <a:pt x="3612085" y="6471641"/>
                  <a:pt x="3609638" y="6469005"/>
                </a:cubicBezTo>
                <a:cubicBezTo>
                  <a:pt x="3594259" y="6454009"/>
                  <a:pt x="3584097" y="6438352"/>
                  <a:pt x="3569410" y="6422531"/>
                </a:cubicBezTo>
                <a:cubicBezTo>
                  <a:pt x="3525351" y="6375069"/>
                  <a:pt x="3478846" y="6324971"/>
                  <a:pt x="3434788" y="6277510"/>
                </a:cubicBezTo>
                <a:cubicBezTo>
                  <a:pt x="3420103" y="6261689"/>
                  <a:pt x="3408556" y="6247681"/>
                  <a:pt x="3404671" y="6235649"/>
                </a:cubicBezTo>
                <a:cubicBezTo>
                  <a:pt x="3408503" y="6236636"/>
                  <a:pt x="3413399" y="6241910"/>
                  <a:pt x="3416538" y="6243722"/>
                </a:cubicBezTo>
                <a:cubicBezTo>
                  <a:pt x="3432609" y="6257893"/>
                  <a:pt x="3437504" y="6263167"/>
                  <a:pt x="3438248" y="6273387"/>
                </a:cubicBezTo>
                <a:cubicBezTo>
                  <a:pt x="3439312" y="6277674"/>
                  <a:pt x="3441759" y="6280310"/>
                  <a:pt x="3444899" y="6282122"/>
                </a:cubicBezTo>
                <a:cubicBezTo>
                  <a:pt x="3453625" y="6288383"/>
                  <a:pt x="3462725" y="6299755"/>
                  <a:pt x="3470068" y="6307664"/>
                </a:cubicBezTo>
                <a:cubicBezTo>
                  <a:pt x="3484753" y="6323484"/>
                  <a:pt x="3496992" y="6336669"/>
                  <a:pt x="3513755" y="6350016"/>
                </a:cubicBezTo>
                <a:cubicBezTo>
                  <a:pt x="3519341" y="6354466"/>
                  <a:pt x="3529824" y="6364188"/>
                  <a:pt x="3531579" y="6367648"/>
                </a:cubicBezTo>
                <a:cubicBezTo>
                  <a:pt x="3539295" y="6380670"/>
                  <a:pt x="3552917" y="6392204"/>
                  <a:pt x="3558876" y="6401763"/>
                </a:cubicBezTo>
                <a:cubicBezTo>
                  <a:pt x="3563080" y="6407862"/>
                  <a:pt x="3567974" y="6413135"/>
                  <a:pt x="3573561" y="6417584"/>
                </a:cubicBezTo>
                <a:cubicBezTo>
                  <a:pt x="3584737" y="6426483"/>
                  <a:pt x="3592080" y="6434392"/>
                  <a:pt x="3600487" y="6446589"/>
                </a:cubicBezTo>
                <a:cubicBezTo>
                  <a:pt x="3607138" y="6455323"/>
                  <a:pt x="3612033" y="6460596"/>
                  <a:pt x="3620760" y="6466859"/>
                </a:cubicBezTo>
                <a:cubicBezTo>
                  <a:pt x="3636458" y="6475919"/>
                  <a:pt x="3654284" y="6493552"/>
                  <a:pt x="3670725" y="6512833"/>
                </a:cubicBezTo>
                <a:cubicBezTo>
                  <a:pt x="3675621" y="6518107"/>
                  <a:pt x="3679825" y="6524205"/>
                  <a:pt x="3681580" y="6527666"/>
                </a:cubicBezTo>
                <a:cubicBezTo>
                  <a:pt x="3691051" y="6544148"/>
                  <a:pt x="3702598" y="6558156"/>
                  <a:pt x="3714836" y="6571340"/>
                </a:cubicBezTo>
                <a:cubicBezTo>
                  <a:pt x="3727075" y="6584523"/>
                  <a:pt x="3741760" y="6600344"/>
                  <a:pt x="3753999" y="6613527"/>
                </a:cubicBezTo>
                <a:cubicBezTo>
                  <a:pt x="3768685" y="6629349"/>
                  <a:pt x="3786511" y="6646981"/>
                  <a:pt x="3803273" y="6660328"/>
                </a:cubicBezTo>
                <a:cubicBezTo>
                  <a:pt x="3808168" y="6665602"/>
                  <a:pt x="3813063" y="6670875"/>
                  <a:pt x="3815512" y="6673513"/>
                </a:cubicBezTo>
                <a:cubicBezTo>
                  <a:pt x="3822854" y="6681422"/>
                  <a:pt x="3825994" y="6683235"/>
                  <a:pt x="3829825" y="6684222"/>
                </a:cubicBezTo>
                <a:cubicBezTo>
                  <a:pt x="3812000" y="6666588"/>
                  <a:pt x="3801837" y="6650932"/>
                  <a:pt x="3787150" y="6635111"/>
                </a:cubicBezTo>
                <a:cubicBezTo>
                  <a:pt x="3768261" y="6613193"/>
                  <a:pt x="3749371" y="6591275"/>
                  <a:pt x="3733622" y="6571169"/>
                </a:cubicBezTo>
                <a:cubicBezTo>
                  <a:pt x="3722075" y="6557160"/>
                  <a:pt x="3710528" y="6543153"/>
                  <a:pt x="3698982" y="6529144"/>
                </a:cubicBezTo>
                <a:cubicBezTo>
                  <a:pt x="3684987" y="6512498"/>
                  <a:pt x="3671366" y="6500964"/>
                  <a:pt x="3659819" y="6486955"/>
                </a:cubicBezTo>
                <a:cubicBezTo>
                  <a:pt x="3650720" y="6475584"/>
                  <a:pt x="3641301" y="6470147"/>
                  <a:pt x="3629063" y="6456965"/>
                </a:cubicBezTo>
                <a:cubicBezTo>
                  <a:pt x="3622411" y="6448229"/>
                  <a:pt x="3611929" y="6438507"/>
                  <a:pt x="3602138" y="6427960"/>
                </a:cubicBezTo>
                <a:cubicBezTo>
                  <a:pt x="3599690" y="6425323"/>
                  <a:pt x="3599690" y="6425323"/>
                  <a:pt x="3597243" y="6422687"/>
                </a:cubicBezTo>
                <a:cubicBezTo>
                  <a:pt x="3583993" y="6416261"/>
                  <a:pt x="3572447" y="6402254"/>
                  <a:pt x="3561591" y="6387421"/>
                </a:cubicBezTo>
                <a:cubicBezTo>
                  <a:pt x="3553184" y="6375225"/>
                  <a:pt x="3542702" y="6365502"/>
                  <a:pt x="3534987" y="6352481"/>
                </a:cubicBezTo>
                <a:cubicBezTo>
                  <a:pt x="3534987" y="6352481"/>
                  <a:pt x="3532539" y="6349845"/>
                  <a:pt x="3529400" y="6348033"/>
                </a:cubicBezTo>
                <a:cubicBezTo>
                  <a:pt x="3526260" y="6346221"/>
                  <a:pt x="3523812" y="6343583"/>
                  <a:pt x="3521365" y="6340948"/>
                </a:cubicBezTo>
                <a:cubicBezTo>
                  <a:pt x="3497579" y="6313755"/>
                  <a:pt x="3470336" y="6290686"/>
                  <a:pt x="3447243" y="6262669"/>
                </a:cubicBezTo>
                <a:cubicBezTo>
                  <a:pt x="3437452" y="6252122"/>
                  <a:pt x="3430481" y="6249322"/>
                  <a:pt x="3423829" y="6240587"/>
                </a:cubicBezTo>
                <a:cubicBezTo>
                  <a:pt x="3416486" y="6232677"/>
                  <a:pt x="3406695" y="6222130"/>
                  <a:pt x="3399352" y="6214219"/>
                </a:cubicBezTo>
                <a:cubicBezTo>
                  <a:pt x="3383975" y="6199224"/>
                  <a:pt x="3374504" y="6182742"/>
                  <a:pt x="3360882" y="6171208"/>
                </a:cubicBezTo>
                <a:cubicBezTo>
                  <a:pt x="3355986" y="6165934"/>
                  <a:pt x="3353538" y="6163298"/>
                  <a:pt x="3351091" y="6160661"/>
                </a:cubicBezTo>
                <a:cubicBezTo>
                  <a:pt x="3348643" y="6158023"/>
                  <a:pt x="3346888" y="6154562"/>
                  <a:pt x="3343057" y="6153575"/>
                </a:cubicBezTo>
                <a:cubicBezTo>
                  <a:pt x="3342365" y="6154399"/>
                  <a:pt x="3343428" y="6158685"/>
                  <a:pt x="3345875" y="6161321"/>
                </a:cubicBezTo>
                <a:cubicBezTo>
                  <a:pt x="3352527" y="6170057"/>
                  <a:pt x="3357794" y="6180440"/>
                  <a:pt x="3367584" y="6190988"/>
                </a:cubicBezTo>
                <a:cubicBezTo>
                  <a:pt x="3372481" y="6196261"/>
                  <a:pt x="3371097" y="6197910"/>
                  <a:pt x="3375300" y="6204007"/>
                </a:cubicBezTo>
                <a:cubicBezTo>
                  <a:pt x="3360985" y="6193297"/>
                  <a:pt x="3348747" y="6180115"/>
                  <a:pt x="3335817" y="6167754"/>
                </a:cubicBezTo>
                <a:cubicBezTo>
                  <a:pt x="3325334" y="6158031"/>
                  <a:pt x="3316607" y="6151770"/>
                  <a:pt x="3306125" y="6142047"/>
                </a:cubicBezTo>
                <a:cubicBezTo>
                  <a:pt x="3303677" y="6139411"/>
                  <a:pt x="3297399" y="6135788"/>
                  <a:pt x="3298462" y="6140072"/>
                </a:cubicBezTo>
                <a:cubicBezTo>
                  <a:pt x="3299525" y="6144358"/>
                  <a:pt x="3305113" y="6148807"/>
                  <a:pt x="3307560" y="6151444"/>
                </a:cubicBezTo>
                <a:cubicBezTo>
                  <a:pt x="3324695" y="6169902"/>
                  <a:pt x="3339380" y="6185722"/>
                  <a:pt x="3356513" y="6204180"/>
                </a:cubicBezTo>
                <a:cubicBezTo>
                  <a:pt x="3385886" y="6235820"/>
                  <a:pt x="3413183" y="6269934"/>
                  <a:pt x="3435957" y="6303886"/>
                </a:cubicBezTo>
                <a:cubicBezTo>
                  <a:pt x="3444363" y="6316081"/>
                  <a:pt x="3457293" y="6328441"/>
                  <a:pt x="3465700" y="6340636"/>
                </a:cubicBezTo>
                <a:cubicBezTo>
                  <a:pt x="3474799" y="6352008"/>
                  <a:pt x="3487730" y="6364367"/>
                  <a:pt x="3500659" y="6376726"/>
                </a:cubicBezTo>
                <a:cubicBezTo>
                  <a:pt x="3511834" y="6385624"/>
                  <a:pt x="3527212" y="6400620"/>
                  <a:pt x="3539450" y="6413805"/>
                </a:cubicBezTo>
                <a:cubicBezTo>
                  <a:pt x="3558340" y="6435721"/>
                  <a:pt x="3579305" y="6455168"/>
                  <a:pt x="3596811" y="6478735"/>
                </a:cubicBezTo>
                <a:cubicBezTo>
                  <a:pt x="3598567" y="6482197"/>
                  <a:pt x="3601015" y="6484833"/>
                  <a:pt x="3604154" y="6486646"/>
                </a:cubicBezTo>
                <a:cubicBezTo>
                  <a:pt x="3625811" y="6505266"/>
                  <a:pt x="3644009" y="6528009"/>
                  <a:pt x="3663591" y="6549103"/>
                </a:cubicBezTo>
                <a:cubicBezTo>
                  <a:pt x="3686312" y="6572009"/>
                  <a:pt x="3706585" y="6592278"/>
                  <a:pt x="3727231" y="6617658"/>
                </a:cubicBezTo>
                <a:lnTo>
                  <a:pt x="3773911" y="6669390"/>
                </a:lnTo>
                <a:lnTo>
                  <a:pt x="3767043" y="6666373"/>
                </a:lnTo>
                <a:cubicBezTo>
                  <a:pt x="3754705" y="6660874"/>
                  <a:pt x="3742695" y="6654731"/>
                  <a:pt x="3733131" y="6646757"/>
                </a:cubicBezTo>
                <a:lnTo>
                  <a:pt x="3643075" y="6575667"/>
                </a:lnTo>
                <a:lnTo>
                  <a:pt x="3622560" y="6553568"/>
                </a:lnTo>
                <a:lnTo>
                  <a:pt x="3630978" y="6566537"/>
                </a:lnTo>
                <a:lnTo>
                  <a:pt x="3543875" y="6501902"/>
                </a:lnTo>
                <a:lnTo>
                  <a:pt x="3454606" y="6429900"/>
                </a:lnTo>
                <a:lnTo>
                  <a:pt x="3445895" y="6419772"/>
                </a:lnTo>
                <a:cubicBezTo>
                  <a:pt x="3442755" y="6417959"/>
                  <a:pt x="3437860" y="6412686"/>
                  <a:pt x="3436796" y="6408399"/>
                </a:cubicBezTo>
                <a:cubicBezTo>
                  <a:pt x="3435041" y="6404939"/>
                  <a:pt x="3432593" y="6402301"/>
                  <a:pt x="3429453" y="6400489"/>
                </a:cubicBezTo>
                <a:cubicBezTo>
                  <a:pt x="3415139" y="6389780"/>
                  <a:pt x="3401837" y="6372310"/>
                  <a:pt x="3389599" y="6359126"/>
                </a:cubicBezTo>
                <a:cubicBezTo>
                  <a:pt x="3388215" y="6360775"/>
                  <a:pt x="3389970" y="6364236"/>
                  <a:pt x="3384383" y="6359788"/>
                </a:cubicBezTo>
                <a:cubicBezTo>
                  <a:pt x="3381936" y="6357151"/>
                  <a:pt x="3377041" y="6351877"/>
                  <a:pt x="3380872" y="6352865"/>
                </a:cubicBezTo>
                <a:cubicBezTo>
                  <a:pt x="3375976" y="6347591"/>
                  <a:pt x="3371081" y="6342317"/>
                  <a:pt x="3366186" y="6337044"/>
                </a:cubicBezTo>
                <a:cubicBezTo>
                  <a:pt x="3365840" y="6337457"/>
                  <a:pt x="3365932" y="6338734"/>
                  <a:pt x="3365413" y="6339353"/>
                </a:cubicBezTo>
                <a:lnTo>
                  <a:pt x="3362538" y="6338286"/>
                </a:lnTo>
                <a:lnTo>
                  <a:pt x="3360079" y="6335948"/>
                </a:lnTo>
                <a:lnTo>
                  <a:pt x="3357459" y="6330784"/>
                </a:lnTo>
                <a:cubicBezTo>
                  <a:pt x="3352563" y="6325510"/>
                  <a:pt x="3347668" y="6320236"/>
                  <a:pt x="3345220" y="6317600"/>
                </a:cubicBezTo>
                <a:cubicBezTo>
                  <a:pt x="3342080" y="6315787"/>
                  <a:pt x="3343145" y="6320072"/>
                  <a:pt x="3338249" y="6314799"/>
                </a:cubicBezTo>
                <a:cubicBezTo>
                  <a:pt x="3335801" y="6312163"/>
                  <a:pt x="3330215" y="6307714"/>
                  <a:pt x="3329151" y="6303428"/>
                </a:cubicBezTo>
                <a:cubicBezTo>
                  <a:pt x="3324946" y="6297330"/>
                  <a:pt x="3315528" y="6291893"/>
                  <a:pt x="3311325" y="6285795"/>
                </a:cubicBezTo>
                <a:cubicBezTo>
                  <a:pt x="3305366" y="6276237"/>
                  <a:pt x="3299779" y="6271786"/>
                  <a:pt x="3294883" y="6266513"/>
                </a:cubicBezTo>
                <a:cubicBezTo>
                  <a:pt x="3290679" y="6260415"/>
                  <a:pt x="3287541" y="6258603"/>
                  <a:pt x="3282645" y="6253329"/>
                </a:cubicBezTo>
                <a:cubicBezTo>
                  <a:pt x="3273917" y="6247069"/>
                  <a:pt x="3261679" y="6233884"/>
                  <a:pt x="3253272" y="6221688"/>
                </a:cubicBezTo>
                <a:cubicBezTo>
                  <a:pt x="3245930" y="6213778"/>
                  <a:pt x="3236511" y="6208341"/>
                  <a:pt x="3228103" y="6196146"/>
                </a:cubicBezTo>
                <a:cubicBezTo>
                  <a:pt x="3227411" y="6196970"/>
                  <a:pt x="3217993" y="6191533"/>
                  <a:pt x="3214853" y="6189721"/>
                </a:cubicBezTo>
                <a:cubicBezTo>
                  <a:pt x="3202986" y="6181647"/>
                  <a:pt x="3202986" y="6181647"/>
                  <a:pt x="3198411" y="6170439"/>
                </a:cubicBezTo>
                <a:cubicBezTo>
                  <a:pt x="3196655" y="6166978"/>
                  <a:pt x="3194900" y="6163517"/>
                  <a:pt x="3198039" y="6165329"/>
                </a:cubicBezTo>
                <a:cubicBezTo>
                  <a:pt x="3201178" y="6167142"/>
                  <a:pt x="3201871" y="6166316"/>
                  <a:pt x="3206767" y="6171590"/>
                </a:cubicBezTo>
                <a:cubicBezTo>
                  <a:pt x="3214110" y="6179500"/>
                  <a:pt x="3221452" y="6187411"/>
                  <a:pt x="3228795" y="6195320"/>
                </a:cubicBezTo>
                <a:cubicBezTo>
                  <a:pt x="3238906" y="6199933"/>
                  <a:pt x="3250080" y="6208831"/>
                  <a:pt x="3264767" y="6224652"/>
                </a:cubicBezTo>
                <a:cubicBezTo>
                  <a:pt x="3269662" y="6229926"/>
                  <a:pt x="3274558" y="6235200"/>
                  <a:pt x="3279452" y="6240473"/>
                </a:cubicBezTo>
                <a:cubicBezTo>
                  <a:pt x="3303237" y="6267665"/>
                  <a:pt x="3329790" y="6291558"/>
                  <a:pt x="3354959" y="6317103"/>
                </a:cubicBezTo>
                <a:cubicBezTo>
                  <a:pt x="3357407" y="6319738"/>
                  <a:pt x="3361239" y="6320726"/>
                  <a:pt x="3366826" y="6325175"/>
                </a:cubicBezTo>
                <a:cubicBezTo>
                  <a:pt x="3352831" y="6308531"/>
                  <a:pt x="3338145" y="6292710"/>
                  <a:pt x="3325906" y="6279525"/>
                </a:cubicBezTo>
                <a:cubicBezTo>
                  <a:pt x="3325906" y="6279525"/>
                  <a:pt x="3326599" y="6278701"/>
                  <a:pt x="3326599" y="6278701"/>
                </a:cubicBezTo>
                <a:cubicBezTo>
                  <a:pt x="3341285" y="6294522"/>
                  <a:pt x="3355971" y="6310342"/>
                  <a:pt x="3368210" y="6323526"/>
                </a:cubicBezTo>
                <a:cubicBezTo>
                  <a:pt x="3382896" y="6339347"/>
                  <a:pt x="3395134" y="6352530"/>
                  <a:pt x="3407373" y="6365714"/>
                </a:cubicBezTo>
                <a:cubicBezTo>
                  <a:pt x="3409819" y="6368352"/>
                  <a:pt x="3414715" y="6373625"/>
                  <a:pt x="3417855" y="6375437"/>
                </a:cubicBezTo>
                <a:cubicBezTo>
                  <a:pt x="3424134" y="6379061"/>
                  <a:pt x="3424454" y="6373126"/>
                  <a:pt x="3433552" y="6384497"/>
                </a:cubicBezTo>
                <a:cubicBezTo>
                  <a:pt x="3440203" y="6393233"/>
                  <a:pt x="3447175" y="6396033"/>
                  <a:pt x="3453826" y="6404767"/>
                </a:cubicBezTo>
                <a:cubicBezTo>
                  <a:pt x="3458722" y="6410041"/>
                  <a:pt x="3466756" y="6417126"/>
                  <a:pt x="3470268" y="6424049"/>
                </a:cubicBezTo>
                <a:cubicBezTo>
                  <a:pt x="3472023" y="6427510"/>
                  <a:pt x="3475163" y="6429322"/>
                  <a:pt x="3480059" y="6434595"/>
                </a:cubicBezTo>
                <a:cubicBezTo>
                  <a:pt x="3478994" y="6430310"/>
                  <a:pt x="3474791" y="6424212"/>
                  <a:pt x="3475483" y="6423388"/>
                </a:cubicBezTo>
                <a:cubicBezTo>
                  <a:pt x="3474419" y="6419102"/>
                  <a:pt x="3478250" y="6420090"/>
                  <a:pt x="3483146" y="6425363"/>
                </a:cubicBezTo>
                <a:cubicBezTo>
                  <a:pt x="3488042" y="6430637"/>
                  <a:pt x="3495385" y="6438547"/>
                  <a:pt x="3497460" y="6436073"/>
                </a:cubicBezTo>
                <a:cubicBezTo>
                  <a:pt x="3498152" y="6435249"/>
                  <a:pt x="3503047" y="6440522"/>
                  <a:pt x="3505495" y="6443159"/>
                </a:cubicBezTo>
                <a:cubicBezTo>
                  <a:pt x="3515658" y="6458816"/>
                  <a:pt x="3530664" y="6468701"/>
                  <a:pt x="3540455" y="6479249"/>
                </a:cubicBezTo>
                <a:cubicBezTo>
                  <a:pt x="3543595" y="6481061"/>
                  <a:pt x="3546042" y="6483698"/>
                  <a:pt x="3546734" y="6482873"/>
                </a:cubicBezTo>
                <a:cubicBezTo>
                  <a:pt x="3547427" y="6482049"/>
                  <a:pt x="3545670" y="6478588"/>
                  <a:pt x="3543223" y="6475951"/>
                </a:cubicBezTo>
                <a:cubicBezTo>
                  <a:pt x="3532368" y="6461119"/>
                  <a:pt x="3521513" y="6446286"/>
                  <a:pt x="3514490" y="6432441"/>
                </a:cubicBezTo>
                <a:cubicBezTo>
                  <a:pt x="3510287" y="6426343"/>
                  <a:pt x="3506455" y="6425355"/>
                  <a:pt x="3505763" y="6426179"/>
                </a:cubicBezTo>
                <a:cubicBezTo>
                  <a:pt x="3503687" y="6428653"/>
                  <a:pt x="3499856" y="6427666"/>
                  <a:pt x="3491129" y="6421403"/>
                </a:cubicBezTo>
                <a:cubicBezTo>
                  <a:pt x="3487989" y="6419591"/>
                  <a:pt x="3485542" y="6416955"/>
                  <a:pt x="3483093" y="6414318"/>
                </a:cubicBezTo>
                <a:cubicBezTo>
                  <a:pt x="3477827" y="6403935"/>
                  <a:pt x="3464204" y="6392399"/>
                  <a:pt x="3458245" y="6382841"/>
                </a:cubicBezTo>
                <a:cubicBezTo>
                  <a:pt x="3454041" y="6376743"/>
                  <a:pt x="3449146" y="6371469"/>
                  <a:pt x="3441803" y="6363558"/>
                </a:cubicBezTo>
                <a:cubicBezTo>
                  <a:pt x="3436908" y="6358285"/>
                  <a:pt x="3432385" y="6358121"/>
                  <a:pt x="3428552" y="6357135"/>
                </a:cubicBezTo>
                <a:cubicBezTo>
                  <a:pt x="3421582" y="6354334"/>
                  <a:pt x="3411100" y="6344611"/>
                  <a:pt x="3408973" y="6336040"/>
                </a:cubicBezTo>
                <a:cubicBezTo>
                  <a:pt x="3410357" y="6334391"/>
                  <a:pt x="3408600" y="6330930"/>
                  <a:pt x="3407536" y="6326645"/>
                </a:cubicBezTo>
                <a:cubicBezTo>
                  <a:pt x="3408920" y="6324996"/>
                  <a:pt x="3404716" y="6318898"/>
                  <a:pt x="3397373" y="6310987"/>
                </a:cubicBezTo>
                <a:cubicBezTo>
                  <a:pt x="3392478" y="6305715"/>
                  <a:pt x="3387583" y="6300440"/>
                  <a:pt x="3384071" y="6293517"/>
                </a:cubicBezTo>
                <a:cubicBezTo>
                  <a:pt x="3377420" y="6284783"/>
                  <a:pt x="3368694" y="6278522"/>
                  <a:pt x="3361722" y="6275721"/>
                </a:cubicBezTo>
                <a:cubicBezTo>
                  <a:pt x="3350227" y="6272758"/>
                  <a:pt x="3335542" y="6256938"/>
                  <a:pt x="3321919" y="6245403"/>
                </a:cubicBezTo>
                <a:cubicBezTo>
                  <a:pt x="3316331" y="6240954"/>
                  <a:pt x="3312821" y="6234031"/>
                  <a:pt x="3306169" y="6225297"/>
                </a:cubicBezTo>
                <a:cubicBezTo>
                  <a:pt x="3298826" y="6217387"/>
                  <a:pt x="3292868" y="6207827"/>
                  <a:pt x="3289355" y="6200905"/>
                </a:cubicBezTo>
                <a:cubicBezTo>
                  <a:pt x="3277436" y="6181787"/>
                  <a:pt x="3274989" y="6179149"/>
                  <a:pt x="3261739" y="6172726"/>
                </a:cubicBezTo>
                <a:cubicBezTo>
                  <a:pt x="3259292" y="6170088"/>
                  <a:pt x="3257908" y="6171738"/>
                  <a:pt x="3254768" y="6169925"/>
                </a:cubicBezTo>
                <a:cubicBezTo>
                  <a:pt x="3243541" y="6149982"/>
                  <a:pt x="3231302" y="6136799"/>
                  <a:pt x="3216617" y="6120978"/>
                </a:cubicBezTo>
                <a:cubicBezTo>
                  <a:pt x="3206826" y="6110431"/>
                  <a:pt x="3199483" y="6102521"/>
                  <a:pt x="3189692" y="6091974"/>
                </a:cubicBezTo>
                <a:cubicBezTo>
                  <a:pt x="3169419" y="6071705"/>
                  <a:pt x="3151913" y="6048138"/>
                  <a:pt x="3129192" y="6025230"/>
                </a:cubicBezTo>
                <a:cubicBezTo>
                  <a:pt x="3121849" y="6017320"/>
                  <a:pt x="3122169" y="6011386"/>
                  <a:pt x="3112750" y="6005949"/>
                </a:cubicBezTo>
                <a:cubicBezTo>
                  <a:pt x="3104023" y="5999687"/>
                  <a:pt x="3098064" y="5990129"/>
                  <a:pt x="3092477" y="5985679"/>
                </a:cubicBezTo>
                <a:cubicBezTo>
                  <a:pt x="3085133" y="5977768"/>
                  <a:pt x="3077791" y="5969859"/>
                  <a:pt x="3070448" y="5961948"/>
                </a:cubicBezTo>
                <a:cubicBezTo>
                  <a:pt x="3064168" y="5958324"/>
                  <a:pt x="3067681" y="5965247"/>
                  <a:pt x="3063848" y="5964259"/>
                </a:cubicBezTo>
                <a:cubicBezTo>
                  <a:pt x="3053737" y="5959646"/>
                  <a:pt x="3043254" y="5949924"/>
                  <a:pt x="3032401" y="5935092"/>
                </a:cubicBezTo>
                <a:cubicBezTo>
                  <a:pt x="3029953" y="5932454"/>
                  <a:pt x="3030645" y="5931630"/>
                  <a:pt x="3025749" y="5926357"/>
                </a:cubicBezTo>
                <a:cubicBezTo>
                  <a:pt x="3023302" y="5923720"/>
                  <a:pt x="3020162" y="5921908"/>
                  <a:pt x="3018778" y="5923557"/>
                </a:cubicBezTo>
                <a:cubicBezTo>
                  <a:pt x="3018086" y="5924381"/>
                  <a:pt x="3016702" y="5926030"/>
                  <a:pt x="3021598" y="5931304"/>
                </a:cubicBezTo>
                <a:cubicBezTo>
                  <a:pt x="3029633" y="5938389"/>
                  <a:pt x="3036284" y="5947125"/>
                  <a:pt x="3041871" y="5951573"/>
                </a:cubicBezTo>
                <a:cubicBezTo>
                  <a:pt x="3051662" y="5962119"/>
                  <a:pt x="3055174" y="5969042"/>
                  <a:pt x="3062516" y="5976953"/>
                </a:cubicBezTo>
                <a:cubicBezTo>
                  <a:pt x="3066720" y="5983051"/>
                  <a:pt x="3067092" y="5988161"/>
                  <a:pt x="3065708" y="5989810"/>
                </a:cubicBezTo>
                <a:cubicBezTo>
                  <a:pt x="3068527" y="5997556"/>
                  <a:pt x="3067836" y="5998381"/>
                  <a:pt x="3076564" y="6004642"/>
                </a:cubicBezTo>
                <a:cubicBezTo>
                  <a:pt x="3087046" y="6014365"/>
                  <a:pt x="3097528" y="6024088"/>
                  <a:pt x="3108703" y="6032985"/>
                </a:cubicBezTo>
                <a:cubicBezTo>
                  <a:pt x="3111842" y="6034798"/>
                  <a:pt x="3116046" y="6040896"/>
                  <a:pt x="3120941" y="6046170"/>
                </a:cubicBezTo>
                <a:cubicBezTo>
                  <a:pt x="3123389" y="6048806"/>
                  <a:pt x="3122005" y="6050455"/>
                  <a:pt x="3123761" y="6053916"/>
                </a:cubicBezTo>
                <a:cubicBezTo>
                  <a:pt x="3127273" y="6060839"/>
                  <a:pt x="3121685" y="6056390"/>
                  <a:pt x="3117854" y="6055402"/>
                </a:cubicBezTo>
                <a:cubicBezTo>
                  <a:pt x="3114023" y="6054415"/>
                  <a:pt x="3106679" y="6046504"/>
                  <a:pt x="3100399" y="6042880"/>
                </a:cubicBezTo>
                <a:cubicBezTo>
                  <a:pt x="3097261" y="6041068"/>
                  <a:pt x="3097261" y="6041068"/>
                  <a:pt x="3096569" y="6041891"/>
                </a:cubicBezTo>
                <a:cubicBezTo>
                  <a:pt x="3095876" y="6042717"/>
                  <a:pt x="3098324" y="6045353"/>
                  <a:pt x="3100772" y="6047990"/>
                </a:cubicBezTo>
                <a:cubicBezTo>
                  <a:pt x="3108114" y="6055901"/>
                  <a:pt x="3117213" y="6067272"/>
                  <a:pt x="3125940" y="6073532"/>
                </a:cubicBezTo>
                <a:cubicBezTo>
                  <a:pt x="3126632" y="6072708"/>
                  <a:pt x="3128388" y="6076169"/>
                  <a:pt x="3128388" y="6076169"/>
                </a:cubicBezTo>
                <a:cubicBezTo>
                  <a:pt x="3132591" y="6082268"/>
                  <a:pt x="3127696" y="6076994"/>
                  <a:pt x="3127004" y="6077818"/>
                </a:cubicBezTo>
                <a:cubicBezTo>
                  <a:pt x="3123865" y="6076005"/>
                  <a:pt x="3122481" y="6077655"/>
                  <a:pt x="3127376" y="6082928"/>
                </a:cubicBezTo>
                <a:cubicBezTo>
                  <a:pt x="3132271" y="6088203"/>
                  <a:pt x="3137167" y="6093476"/>
                  <a:pt x="3144510" y="6101386"/>
                </a:cubicBezTo>
                <a:cubicBezTo>
                  <a:pt x="3135784" y="6095125"/>
                  <a:pt x="3128440" y="6087214"/>
                  <a:pt x="3120406" y="6080129"/>
                </a:cubicBezTo>
                <a:cubicBezTo>
                  <a:pt x="3114818" y="6075679"/>
                  <a:pt x="3114126" y="6076504"/>
                  <a:pt x="3115882" y="6079966"/>
                </a:cubicBezTo>
                <a:cubicBezTo>
                  <a:pt x="3115562" y="6085900"/>
                  <a:pt x="3114870" y="6086724"/>
                  <a:pt x="3104388" y="6077001"/>
                </a:cubicBezTo>
                <a:cubicBezTo>
                  <a:pt x="3101940" y="6074366"/>
                  <a:pt x="3097044" y="6069091"/>
                  <a:pt x="3094597" y="6066455"/>
                </a:cubicBezTo>
                <a:cubicBezTo>
                  <a:pt x="3093904" y="6067279"/>
                  <a:pt x="3093904" y="6067279"/>
                  <a:pt x="3093213" y="6068104"/>
                </a:cubicBezTo>
                <a:cubicBezTo>
                  <a:pt x="3093213" y="6068104"/>
                  <a:pt x="3092521" y="6068928"/>
                  <a:pt x="3092521" y="6068928"/>
                </a:cubicBezTo>
                <a:cubicBezTo>
                  <a:pt x="3110347" y="6086562"/>
                  <a:pt x="3119126" y="6103868"/>
                  <a:pt x="3136259" y="6122325"/>
                </a:cubicBezTo>
                <a:cubicBezTo>
                  <a:pt x="3146050" y="6132872"/>
                  <a:pt x="3154457" y="6145067"/>
                  <a:pt x="3162172" y="6158088"/>
                </a:cubicBezTo>
                <a:cubicBezTo>
                  <a:pt x="3161480" y="6158912"/>
                  <a:pt x="3166376" y="6164185"/>
                  <a:pt x="3165683" y="6165011"/>
                </a:cubicBezTo>
                <a:cubicBezTo>
                  <a:pt x="3164300" y="6166659"/>
                  <a:pt x="3159404" y="6161387"/>
                  <a:pt x="3156957" y="6158749"/>
                </a:cubicBezTo>
                <a:cubicBezTo>
                  <a:pt x="3149614" y="6150838"/>
                  <a:pt x="3142271" y="6142929"/>
                  <a:pt x="3134927" y="6135019"/>
                </a:cubicBezTo>
                <a:cubicBezTo>
                  <a:pt x="3132480" y="6132382"/>
                  <a:pt x="3130032" y="6129745"/>
                  <a:pt x="3129340" y="6130570"/>
                </a:cubicBezTo>
                <a:cubicBezTo>
                  <a:pt x="3128648" y="6131394"/>
                  <a:pt x="3127956" y="6132219"/>
                  <a:pt x="3130405" y="6134855"/>
                </a:cubicBezTo>
                <a:cubicBezTo>
                  <a:pt x="3135299" y="6140128"/>
                  <a:pt x="3136362" y="6144416"/>
                  <a:pt x="3143706" y="6152325"/>
                </a:cubicBezTo>
                <a:cubicBezTo>
                  <a:pt x="3151049" y="6160235"/>
                  <a:pt x="3158392" y="6168146"/>
                  <a:pt x="3165735" y="6176055"/>
                </a:cubicBezTo>
                <a:cubicBezTo>
                  <a:pt x="3169939" y="6182153"/>
                  <a:pt x="3166108" y="6181166"/>
                  <a:pt x="3165416" y="6181991"/>
                </a:cubicBezTo>
                <a:cubicBezTo>
                  <a:pt x="3164724" y="6182815"/>
                  <a:pt x="3164032" y="6183639"/>
                  <a:pt x="3164032" y="6183639"/>
                </a:cubicBezTo>
                <a:cubicBezTo>
                  <a:pt x="3148653" y="6168643"/>
                  <a:pt x="3137852" y="6164855"/>
                  <a:pt x="3123165" y="6149035"/>
                </a:cubicBezTo>
                <a:cubicBezTo>
                  <a:pt x="3093793" y="6117393"/>
                  <a:pt x="3068945" y="6085916"/>
                  <a:pt x="3038880" y="6055101"/>
                </a:cubicBezTo>
                <a:cubicBezTo>
                  <a:pt x="3033293" y="6050651"/>
                  <a:pt x="3027334" y="6041091"/>
                  <a:pt x="3025258" y="6043565"/>
                </a:cubicBezTo>
                <a:cubicBezTo>
                  <a:pt x="3020043" y="6044225"/>
                  <a:pt x="3031217" y="6053124"/>
                  <a:pt x="3036112" y="6058397"/>
                </a:cubicBezTo>
                <a:cubicBezTo>
                  <a:pt x="3046594" y="6068120"/>
                  <a:pt x="3054310" y="6081140"/>
                  <a:pt x="3064101" y="6091687"/>
                </a:cubicBezTo>
                <a:cubicBezTo>
                  <a:pt x="3074584" y="6101410"/>
                  <a:pt x="3087514" y="6113770"/>
                  <a:pt x="3095921" y="6125964"/>
                </a:cubicBezTo>
                <a:cubicBezTo>
                  <a:pt x="3111671" y="6146072"/>
                  <a:pt x="3129496" y="6163704"/>
                  <a:pt x="3144182" y="6179525"/>
                </a:cubicBezTo>
                <a:cubicBezTo>
                  <a:pt x="3175310" y="6214626"/>
                  <a:pt x="3202607" y="6248741"/>
                  <a:pt x="3218410" y="6279893"/>
                </a:cubicBezTo>
                <a:cubicBezTo>
                  <a:pt x="3226124" y="6292913"/>
                  <a:pt x="3235914" y="6303460"/>
                  <a:pt x="3245705" y="6314007"/>
                </a:cubicBezTo>
                <a:cubicBezTo>
                  <a:pt x="3246929" y="6315326"/>
                  <a:pt x="3249549" y="6317757"/>
                  <a:pt x="3251691" y="6320063"/>
                </a:cubicBezTo>
                <a:lnTo>
                  <a:pt x="3253815" y="6323689"/>
                </a:lnTo>
                <a:lnTo>
                  <a:pt x="3254672" y="6325327"/>
                </a:lnTo>
                <a:lnTo>
                  <a:pt x="3249098" y="6323154"/>
                </a:lnTo>
                <a:cubicBezTo>
                  <a:pt x="3246956" y="6320848"/>
                  <a:pt x="3244854" y="6317799"/>
                  <a:pt x="3243630" y="6316480"/>
                </a:cubicBezTo>
                <a:cubicBezTo>
                  <a:pt x="3202019" y="6271656"/>
                  <a:pt x="3160409" y="6226830"/>
                  <a:pt x="3116351" y="6179370"/>
                </a:cubicBezTo>
                <a:cubicBezTo>
                  <a:pt x="3101664" y="6163548"/>
                  <a:pt x="3088414" y="6157125"/>
                  <a:pt x="3072716" y="6148063"/>
                </a:cubicBezTo>
                <a:cubicBezTo>
                  <a:pt x="3072716" y="6148063"/>
                  <a:pt x="3072024" y="6148888"/>
                  <a:pt x="3071332" y="6149712"/>
                </a:cubicBezTo>
                <a:cubicBezTo>
                  <a:pt x="3074152" y="6157459"/>
                  <a:pt x="3075215" y="6161745"/>
                  <a:pt x="3075589" y="6166854"/>
                </a:cubicBezTo>
                <a:cubicBezTo>
                  <a:pt x="3073513" y="6169329"/>
                  <a:pt x="3078779" y="6179712"/>
                  <a:pt x="3086123" y="6187622"/>
                </a:cubicBezTo>
                <a:cubicBezTo>
                  <a:pt x="3105704" y="6208716"/>
                  <a:pt x="3100861" y="6214487"/>
                  <a:pt x="3099848" y="6221246"/>
                </a:cubicBezTo>
                <a:cubicBezTo>
                  <a:pt x="3097452" y="6229654"/>
                  <a:pt x="3106233" y="6246961"/>
                  <a:pt x="3115011" y="6264268"/>
                </a:cubicBezTo>
                <a:cubicBezTo>
                  <a:pt x="3116075" y="6268552"/>
                  <a:pt x="3121662" y="6273002"/>
                  <a:pt x="3124110" y="6275638"/>
                </a:cubicBezTo>
                <a:cubicBezTo>
                  <a:pt x="3133900" y="6286186"/>
                  <a:pt x="3144383" y="6295908"/>
                  <a:pt x="3149650" y="6306291"/>
                </a:cubicBezTo>
                <a:cubicBezTo>
                  <a:pt x="3151406" y="6309753"/>
                  <a:pt x="3153854" y="6312391"/>
                  <a:pt x="3158750" y="6317663"/>
                </a:cubicBezTo>
                <a:cubicBezTo>
                  <a:pt x="3166092" y="6325574"/>
                  <a:pt x="3173436" y="6333484"/>
                  <a:pt x="3178330" y="6338757"/>
                </a:cubicBezTo>
                <a:cubicBezTo>
                  <a:pt x="3189878" y="6352766"/>
                  <a:pt x="3202807" y="6365125"/>
                  <a:pt x="3214674" y="6373199"/>
                </a:cubicBezTo>
                <a:cubicBezTo>
                  <a:pt x="3224093" y="6378635"/>
                  <a:pt x="3233191" y="6390006"/>
                  <a:pt x="3238459" y="6400390"/>
                </a:cubicBezTo>
                <a:cubicBezTo>
                  <a:pt x="3247929" y="6416872"/>
                  <a:pt x="3265063" y="6435329"/>
                  <a:pt x="3275226" y="6450987"/>
                </a:cubicBezTo>
                <a:cubicBezTo>
                  <a:pt x="3276982" y="6454447"/>
                  <a:pt x="3322744" y="6494326"/>
                  <a:pt x="3323436" y="6493501"/>
                </a:cubicBezTo>
                <a:lnTo>
                  <a:pt x="3327061" y="6495637"/>
                </a:lnTo>
                <a:lnTo>
                  <a:pt x="3332637" y="6511649"/>
                </a:lnTo>
                <a:cubicBezTo>
                  <a:pt x="3341276" y="6548180"/>
                  <a:pt x="3326247" y="6565795"/>
                  <a:pt x="3305973" y="6593704"/>
                </a:cubicBezTo>
                <a:cubicBezTo>
                  <a:pt x="3253020" y="6661989"/>
                  <a:pt x="3199222" y="6613060"/>
                  <a:pt x="3148560" y="6593635"/>
                </a:cubicBezTo>
                <a:cubicBezTo>
                  <a:pt x="3101480" y="6573121"/>
                  <a:pt x="3061305" y="6533108"/>
                  <a:pt x="3036158" y="6475482"/>
                </a:cubicBezTo>
                <a:cubicBezTo>
                  <a:pt x="3029698" y="6464391"/>
                  <a:pt x="3017732" y="6446269"/>
                  <a:pt x="3006988" y="6449530"/>
                </a:cubicBezTo>
                <a:cubicBezTo>
                  <a:pt x="2949677" y="6466929"/>
                  <a:pt x="2921909" y="6414450"/>
                  <a:pt x="2881035" y="6387703"/>
                </a:cubicBezTo>
                <a:cubicBezTo>
                  <a:pt x="2781114" y="6322320"/>
                  <a:pt x="2675951" y="6267231"/>
                  <a:pt x="2601545" y="6163648"/>
                </a:cubicBezTo>
                <a:lnTo>
                  <a:pt x="2600585" y="6159591"/>
                </a:lnTo>
                <a:cubicBezTo>
                  <a:pt x="2570455" y="6129580"/>
                  <a:pt x="2540841" y="6134219"/>
                  <a:pt x="2522487" y="6170247"/>
                </a:cubicBezTo>
                <a:cubicBezTo>
                  <a:pt x="2501513" y="6211419"/>
                  <a:pt x="2478102" y="6209826"/>
                  <a:pt x="2448931" y="6183875"/>
                </a:cubicBezTo>
                <a:cubicBezTo>
                  <a:pt x="2438887" y="6173874"/>
                  <a:pt x="2429803" y="6167928"/>
                  <a:pt x="2419759" y="6157925"/>
                </a:cubicBezTo>
                <a:cubicBezTo>
                  <a:pt x="2410676" y="6151982"/>
                  <a:pt x="2409457" y="6130598"/>
                  <a:pt x="2396091" y="6139007"/>
                </a:cubicBezTo>
                <a:cubicBezTo>
                  <a:pt x="2388927" y="6141182"/>
                  <a:pt x="2383683" y="6151474"/>
                  <a:pt x="2382022" y="6160681"/>
                </a:cubicBezTo>
                <a:cubicBezTo>
                  <a:pt x="2381321" y="6173946"/>
                  <a:pt x="2393984" y="6178802"/>
                  <a:pt x="2406651" y="6183659"/>
                </a:cubicBezTo>
                <a:cubicBezTo>
                  <a:pt x="2419317" y="6188515"/>
                  <a:pt x="2436525" y="6196345"/>
                  <a:pt x="2430579" y="6219902"/>
                </a:cubicBezTo>
                <a:cubicBezTo>
                  <a:pt x="2427256" y="6238313"/>
                  <a:pt x="2414848" y="6250783"/>
                  <a:pt x="2395978" y="6252159"/>
                </a:cubicBezTo>
                <a:cubicBezTo>
                  <a:pt x="2381650" y="6256510"/>
                  <a:pt x="2368987" y="6251652"/>
                  <a:pt x="2358240" y="6254914"/>
                </a:cubicBezTo>
                <a:cubicBezTo>
                  <a:pt x="2329586" y="6263614"/>
                  <a:pt x="2301891" y="6276371"/>
                  <a:pt x="2305988" y="6309935"/>
                </a:cubicBezTo>
                <a:cubicBezTo>
                  <a:pt x="2305804" y="6357848"/>
                  <a:pt x="2282391" y="6356256"/>
                  <a:pt x="2255398" y="6355747"/>
                </a:cubicBezTo>
                <a:cubicBezTo>
                  <a:pt x="2181585" y="6352051"/>
                  <a:pt x="2104890" y="6336178"/>
                  <a:pt x="2032996" y="6340601"/>
                </a:cubicBezTo>
                <a:cubicBezTo>
                  <a:pt x="2021288" y="6339804"/>
                  <a:pt x="2013167" y="6337921"/>
                  <a:pt x="2012908" y="6320596"/>
                </a:cubicBezTo>
                <a:cubicBezTo>
                  <a:pt x="2048469" y="6292397"/>
                  <a:pt x="2092926" y="6318055"/>
                  <a:pt x="2127785" y="6303125"/>
                </a:cubicBezTo>
                <a:cubicBezTo>
                  <a:pt x="2166225" y="6287103"/>
                  <a:pt x="2194362" y="6243754"/>
                  <a:pt x="2231843" y="6223676"/>
                </a:cubicBezTo>
                <a:cubicBezTo>
                  <a:pt x="2248792" y="6214179"/>
                  <a:pt x="2263118" y="6209830"/>
                  <a:pt x="2279365" y="6213598"/>
                </a:cubicBezTo>
                <a:cubicBezTo>
                  <a:pt x="2332392" y="6210555"/>
                  <a:pt x="2309166" y="6161045"/>
                  <a:pt x="2314152" y="6133427"/>
                </a:cubicBezTo>
                <a:cubicBezTo>
                  <a:pt x="2323422" y="6091457"/>
                  <a:pt x="2293105" y="6109362"/>
                  <a:pt x="2277818" y="6109652"/>
                </a:cubicBezTo>
                <a:cubicBezTo>
                  <a:pt x="2236498" y="6113494"/>
                  <a:pt x="2192556" y="6122484"/>
                  <a:pt x="2157180" y="6102766"/>
                </a:cubicBezTo>
                <a:cubicBezTo>
                  <a:pt x="2113682" y="6081168"/>
                  <a:pt x="2073323" y="6089069"/>
                  <a:pt x="2033218" y="6114297"/>
                </a:cubicBezTo>
                <a:cubicBezTo>
                  <a:pt x="1975208" y="6144958"/>
                  <a:pt x="1914318" y="6163443"/>
                  <a:pt x="1852209" y="6160547"/>
                </a:cubicBezTo>
                <a:cubicBezTo>
                  <a:pt x="1774813" y="6157938"/>
                  <a:pt x="1697158" y="6138006"/>
                  <a:pt x="1620979" y="6156781"/>
                </a:cubicBezTo>
                <a:cubicBezTo>
                  <a:pt x="1606653" y="6161130"/>
                  <a:pt x="1581580" y="6168742"/>
                  <a:pt x="1575819" y="6144386"/>
                </a:cubicBezTo>
                <a:cubicBezTo>
                  <a:pt x="1570059" y="6120031"/>
                  <a:pt x="1605433" y="6139745"/>
                  <a:pt x="1606836" y="6113217"/>
                </a:cubicBezTo>
                <a:cubicBezTo>
                  <a:pt x="1436128" y="6186795"/>
                  <a:pt x="1265530" y="6147219"/>
                  <a:pt x="1084447" y="6128232"/>
                </a:cubicBezTo>
                <a:cubicBezTo>
                  <a:pt x="1153646" y="6063715"/>
                  <a:pt x="1217160" y="6040083"/>
                  <a:pt x="1292192" y="6065165"/>
                </a:cubicBezTo>
                <a:cubicBezTo>
                  <a:pt x="1358616" y="6045724"/>
                  <a:pt x="1454261" y="6025390"/>
                  <a:pt x="1482990" y="6011592"/>
                </a:cubicBezTo>
                <a:cubicBezTo>
                  <a:pt x="1473906" y="6005647"/>
                  <a:pt x="1458617" y="6005937"/>
                  <a:pt x="1464564" y="5982380"/>
                </a:cubicBezTo>
                <a:cubicBezTo>
                  <a:pt x="1467890" y="5963967"/>
                  <a:pt x="1479592" y="5964763"/>
                  <a:pt x="1495840" y="5968533"/>
                </a:cubicBezTo>
                <a:cubicBezTo>
                  <a:pt x="1512086" y="5972302"/>
                  <a:pt x="1527374" y="5972012"/>
                  <a:pt x="1543621" y="5975782"/>
                </a:cubicBezTo>
                <a:cubicBezTo>
                  <a:pt x="1575157" y="5979261"/>
                  <a:pt x="1582321" y="5977086"/>
                  <a:pt x="1605214" y="5944029"/>
                </a:cubicBezTo>
                <a:cubicBezTo>
                  <a:pt x="1550269" y="5938958"/>
                  <a:pt x="1493662" y="5943091"/>
                  <a:pt x="1439418" y="5924753"/>
                </a:cubicBezTo>
                <a:cubicBezTo>
                  <a:pt x="1448945" y="5900106"/>
                  <a:pt x="1461610" y="5904961"/>
                  <a:pt x="1476898" y="5904672"/>
                </a:cubicBezTo>
                <a:cubicBezTo>
                  <a:pt x="1533505" y="5900537"/>
                  <a:pt x="1587490" y="5901553"/>
                  <a:pt x="1642437" y="5906626"/>
                </a:cubicBezTo>
                <a:cubicBezTo>
                  <a:pt x="1710048" y="5916555"/>
                  <a:pt x="1772602" y="5888865"/>
                  <a:pt x="1804063" y="5827103"/>
                </a:cubicBezTo>
                <a:cubicBezTo>
                  <a:pt x="1703327" y="5888140"/>
                  <a:pt x="1606989" y="5821671"/>
                  <a:pt x="1510980" y="5837767"/>
                </a:cubicBezTo>
                <a:cubicBezTo>
                  <a:pt x="1456296" y="5850017"/>
                  <a:pt x="1399171" y="5819501"/>
                  <a:pt x="1343782" y="5845016"/>
                </a:cubicBezTo>
                <a:cubicBezTo>
                  <a:pt x="1312505" y="5858863"/>
                  <a:pt x="1294338" y="5846975"/>
                  <a:pt x="1279493" y="5816674"/>
                </a:cubicBezTo>
                <a:cubicBezTo>
                  <a:pt x="1265610" y="5790435"/>
                  <a:pt x="1242902" y="5775575"/>
                  <a:pt x="1212326" y="5776157"/>
                </a:cubicBezTo>
                <a:cubicBezTo>
                  <a:pt x="1178168" y="5777823"/>
                  <a:pt x="1149958" y="5755932"/>
                  <a:pt x="1119125" y="5739191"/>
                </a:cubicBezTo>
                <a:cubicBezTo>
                  <a:pt x="1110040" y="5733245"/>
                  <a:pt x="1108122" y="5725128"/>
                  <a:pt x="1112405" y="5710776"/>
                </a:cubicBezTo>
                <a:cubicBezTo>
                  <a:pt x="1117648" y="5700481"/>
                  <a:pt x="1125773" y="5702366"/>
                  <a:pt x="1132938" y="5700191"/>
                </a:cubicBezTo>
                <a:cubicBezTo>
                  <a:pt x="1224918" y="5715772"/>
                  <a:pt x="1310367" y="5655029"/>
                  <a:pt x="1404971" y="5665463"/>
                </a:cubicBezTo>
                <a:cubicBezTo>
                  <a:pt x="1413094" y="5667349"/>
                  <a:pt x="1421918" y="5655967"/>
                  <a:pt x="1419998" y="5647849"/>
                </a:cubicBezTo>
                <a:cubicBezTo>
                  <a:pt x="1421660" y="5638641"/>
                  <a:pt x="1412577" y="5632701"/>
                  <a:pt x="1404454" y="5630814"/>
                </a:cubicBezTo>
                <a:cubicBezTo>
                  <a:pt x="1392749" y="5630019"/>
                  <a:pt x="1381043" y="5629221"/>
                  <a:pt x="1370296" y="5632483"/>
                </a:cubicBezTo>
                <a:cubicBezTo>
                  <a:pt x="1230791" y="5626977"/>
                  <a:pt x="1089624" y="5630677"/>
                  <a:pt x="947239" y="5612992"/>
                </a:cubicBezTo>
                <a:lnTo>
                  <a:pt x="649801" y="5572766"/>
                </a:lnTo>
                <a:cubicBezTo>
                  <a:pt x="638094" y="5571970"/>
                  <a:pt x="614683" y="5570377"/>
                  <a:pt x="613465" y="5548992"/>
                </a:cubicBezTo>
                <a:cubicBezTo>
                  <a:pt x="614869" y="5522462"/>
                  <a:pt x="637321" y="5519996"/>
                  <a:pt x="652607" y="5519706"/>
                </a:cubicBezTo>
                <a:cubicBezTo>
                  <a:pt x="675057" y="5517242"/>
                  <a:pt x="697510" y="5514775"/>
                  <a:pt x="717339" y="5517458"/>
                </a:cubicBezTo>
                <a:lnTo>
                  <a:pt x="1048459" y="5518877"/>
                </a:lnTo>
                <a:lnTo>
                  <a:pt x="1033426" y="5513068"/>
                </a:lnTo>
                <a:cubicBezTo>
                  <a:pt x="1000971" y="5504139"/>
                  <a:pt x="967588" y="5497836"/>
                  <a:pt x="943479" y="5472628"/>
                </a:cubicBezTo>
                <a:cubicBezTo>
                  <a:pt x="932352" y="5460025"/>
                  <a:pt x="917515" y="5455822"/>
                  <a:pt x="906387" y="5443222"/>
                </a:cubicBezTo>
                <a:cubicBezTo>
                  <a:pt x="876713" y="5401206"/>
                  <a:pt x="839620" y="5380200"/>
                  <a:pt x="798818" y="5359191"/>
                </a:cubicBezTo>
                <a:cubicBezTo>
                  <a:pt x="787692" y="5354990"/>
                  <a:pt x="780274" y="5346588"/>
                  <a:pt x="769144" y="5342389"/>
                </a:cubicBezTo>
                <a:cubicBezTo>
                  <a:pt x="743181" y="5342387"/>
                  <a:pt x="754307" y="5254160"/>
                  <a:pt x="702380" y="5308776"/>
                </a:cubicBezTo>
                <a:cubicBezTo>
                  <a:pt x="680125" y="5329784"/>
                  <a:pt x="646742" y="5325581"/>
                  <a:pt x="620777" y="5359191"/>
                </a:cubicBezTo>
                <a:cubicBezTo>
                  <a:pt x="591105" y="5397005"/>
                  <a:pt x="546593" y="5405407"/>
                  <a:pt x="505791" y="5375996"/>
                </a:cubicBezTo>
                <a:cubicBezTo>
                  <a:pt x="394514" y="5296173"/>
                  <a:pt x="279534" y="5220549"/>
                  <a:pt x="179385" y="5119718"/>
                </a:cubicBezTo>
                <a:cubicBezTo>
                  <a:pt x="145999" y="5086107"/>
                  <a:pt x="112616" y="5048295"/>
                  <a:pt x="75524" y="5018886"/>
                </a:cubicBezTo>
                <a:cubicBezTo>
                  <a:pt x="45850" y="4997880"/>
                  <a:pt x="31013" y="4951665"/>
                  <a:pt x="12469" y="4918053"/>
                </a:cubicBezTo>
                <a:lnTo>
                  <a:pt x="1" y="489937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hyperlink" Target="https://plantillaspowerpoint.org/" TargetMode="Externa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hyperlink" Target="https://plantillaspowerpoint.org/" TargetMode="Externa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Relationship Id="rId22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hyperlink" Target="https://plantillaspowerpoint.org/" TargetMode="External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Imagen 6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21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5" name="Imagen 4"/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  <p:sldLayoutId id="2147483687" r:id="rId16"/>
    <p:sldLayoutId id="2147483688" r:id="rId17"/>
    <p:sldLayoutId id="2147483671" r:id="rId18"/>
    <p:sldLayoutId id="2147483672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3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plantillaspowerpoint.org/" TargetMode="Externa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" name="Group 52">
            <a:extLst>
              <a:ext uri="{FF2B5EF4-FFF2-40B4-BE49-F238E27FC236}">
                <a16:creationId xmlns:a16="http://schemas.microsoft.com/office/drawing/2014/main" id="{63597ADB-31FC-4FD3-9958-2369A5CB1732}"/>
              </a:ext>
            </a:extLst>
          </p:cNvPr>
          <p:cNvGrpSpPr/>
          <p:nvPr/>
        </p:nvGrpSpPr>
        <p:grpSpPr>
          <a:xfrm>
            <a:off x="5155386" y="1343402"/>
            <a:ext cx="940614" cy="712500"/>
            <a:chOff x="5532245" y="2042398"/>
            <a:chExt cx="940614" cy="7125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19200000" lon="0" rev="0"/>
            </a:camera>
            <a:lightRig rig="threePt" dir="t"/>
          </a:scene3d>
        </p:grpSpPr>
        <p:sp>
          <p:nvSpPr>
            <p:cNvPr id="55" name="Rectangle 36">
              <a:extLst>
                <a:ext uri="{FF2B5EF4-FFF2-40B4-BE49-F238E27FC236}">
                  <a16:creationId xmlns:a16="http://schemas.microsoft.com/office/drawing/2014/main" id="{F01EE06F-50BC-4C4E-AE0E-0ADB5C7D0208}"/>
                </a:ext>
              </a:extLst>
            </p:cNvPr>
            <p:cNvSpPr/>
            <p:nvPr/>
          </p:nvSpPr>
          <p:spPr>
            <a:xfrm rot="4500000">
              <a:off x="5649057" y="1957236"/>
              <a:ext cx="700659" cy="880709"/>
            </a:xfrm>
            <a:custGeom>
              <a:avLst/>
              <a:gdLst/>
              <a:ahLst/>
              <a:cxnLst/>
              <a:rect l="l" t="t" r="r" b="b"/>
              <a:pathLst>
                <a:path w="4294511" h="5398073">
                  <a:moveTo>
                    <a:pt x="1162213" y="0"/>
                  </a:moveTo>
                  <a:lnTo>
                    <a:pt x="1680726" y="0"/>
                  </a:lnTo>
                  <a:lnTo>
                    <a:pt x="1680726" y="2407824"/>
                  </a:lnTo>
                  <a:lnTo>
                    <a:pt x="1881378" y="2407824"/>
                  </a:lnTo>
                  <a:lnTo>
                    <a:pt x="1881378" y="1306295"/>
                  </a:lnTo>
                  <a:lnTo>
                    <a:pt x="2508555" y="1306295"/>
                  </a:lnTo>
                  <a:lnTo>
                    <a:pt x="2508555" y="2407824"/>
                  </a:lnTo>
                  <a:lnTo>
                    <a:pt x="2683986" y="2407824"/>
                  </a:lnTo>
                  <a:lnTo>
                    <a:pt x="2683986" y="1456809"/>
                  </a:lnTo>
                  <a:lnTo>
                    <a:pt x="3311163" y="1456809"/>
                  </a:lnTo>
                  <a:lnTo>
                    <a:pt x="3311163" y="2407824"/>
                  </a:lnTo>
                  <a:lnTo>
                    <a:pt x="3320378" y="2407824"/>
                  </a:lnTo>
                  <a:lnTo>
                    <a:pt x="3320378" y="1649240"/>
                  </a:lnTo>
                  <a:lnTo>
                    <a:pt x="3940780" y="1649240"/>
                  </a:lnTo>
                  <a:lnTo>
                    <a:pt x="3940780" y="2107035"/>
                  </a:lnTo>
                  <a:lnTo>
                    <a:pt x="4294511" y="2107035"/>
                  </a:lnTo>
                  <a:lnTo>
                    <a:pt x="4294511" y="3912904"/>
                  </a:lnTo>
                  <a:lnTo>
                    <a:pt x="3940780" y="3912904"/>
                  </a:lnTo>
                  <a:lnTo>
                    <a:pt x="3940780" y="4715513"/>
                  </a:lnTo>
                  <a:lnTo>
                    <a:pt x="3847228" y="4715513"/>
                  </a:lnTo>
                  <a:lnTo>
                    <a:pt x="3847228" y="5398073"/>
                  </a:lnTo>
                  <a:lnTo>
                    <a:pt x="1083968" y="5398073"/>
                  </a:lnTo>
                  <a:lnTo>
                    <a:pt x="1083968" y="4814946"/>
                  </a:lnTo>
                  <a:lnTo>
                    <a:pt x="959432" y="4814946"/>
                  </a:lnTo>
                  <a:lnTo>
                    <a:pt x="959432" y="4325080"/>
                  </a:lnTo>
                  <a:lnTo>
                    <a:pt x="708694" y="4325080"/>
                  </a:lnTo>
                  <a:lnTo>
                    <a:pt x="708694" y="3823450"/>
                  </a:lnTo>
                  <a:lnTo>
                    <a:pt x="457956" y="3823450"/>
                  </a:lnTo>
                  <a:lnTo>
                    <a:pt x="457956" y="3319551"/>
                  </a:lnTo>
                  <a:lnTo>
                    <a:pt x="261425" y="3319551"/>
                  </a:lnTo>
                  <a:lnTo>
                    <a:pt x="261425" y="2935233"/>
                  </a:lnTo>
                  <a:lnTo>
                    <a:pt x="0" y="2935233"/>
                  </a:lnTo>
                  <a:lnTo>
                    <a:pt x="0" y="2441147"/>
                  </a:lnTo>
                  <a:lnTo>
                    <a:pt x="627177" y="2441147"/>
                  </a:lnTo>
                  <a:lnTo>
                    <a:pt x="627177" y="2470757"/>
                  </a:lnTo>
                  <a:lnTo>
                    <a:pt x="888602" y="2470757"/>
                  </a:lnTo>
                  <a:lnTo>
                    <a:pt x="888602" y="2510208"/>
                  </a:lnTo>
                  <a:lnTo>
                    <a:pt x="1083968" y="2510208"/>
                  </a:lnTo>
                  <a:lnTo>
                    <a:pt x="1083968" y="2407824"/>
                  </a:lnTo>
                  <a:lnTo>
                    <a:pt x="1162213" y="240782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sp3d>
              <a:bevelT w="0" h="95250"/>
              <a:bevelB w="0" h="25400"/>
              <a:contourClr>
                <a:schemeClr val="accent3">
                  <a:lumMod val="75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6" name="Rectangle 14">
              <a:extLst>
                <a:ext uri="{FF2B5EF4-FFF2-40B4-BE49-F238E27FC236}">
                  <a16:creationId xmlns:a16="http://schemas.microsoft.com/office/drawing/2014/main" id="{607CAE4B-572F-4A8F-9177-3D03FF75182A}"/>
                </a:ext>
              </a:extLst>
            </p:cNvPr>
            <p:cNvSpPr/>
            <p:nvPr/>
          </p:nvSpPr>
          <p:spPr>
            <a:xfrm rot="4500000">
              <a:off x="5646302" y="1928341"/>
              <a:ext cx="712500" cy="940614"/>
            </a:xfrm>
            <a:custGeom>
              <a:avLst/>
              <a:gdLst/>
              <a:ahLst/>
              <a:cxnLst/>
              <a:rect l="l" t="t" r="r" b="b"/>
              <a:pathLst>
                <a:path w="4367084" h="5765249">
                  <a:moveTo>
                    <a:pt x="3965780" y="4113557"/>
                  </a:moveTo>
                  <a:lnTo>
                    <a:pt x="4166432" y="4113557"/>
                  </a:lnTo>
                  <a:lnTo>
                    <a:pt x="4166432" y="4916165"/>
                  </a:lnTo>
                  <a:lnTo>
                    <a:pt x="3972555" y="4916165"/>
                  </a:lnTo>
                  <a:lnTo>
                    <a:pt x="3972555" y="5763466"/>
                  </a:lnTo>
                  <a:lnTo>
                    <a:pt x="3771903" y="5763466"/>
                  </a:lnTo>
                  <a:lnTo>
                    <a:pt x="3771903" y="5763465"/>
                  </a:lnTo>
                  <a:lnTo>
                    <a:pt x="1193520" y="5763465"/>
                  </a:lnTo>
                  <a:lnTo>
                    <a:pt x="1193520" y="5765249"/>
                  </a:lnTo>
                  <a:lnTo>
                    <a:pt x="992868" y="5765249"/>
                  </a:lnTo>
                  <a:lnTo>
                    <a:pt x="992868" y="5009248"/>
                  </a:lnTo>
                  <a:lnTo>
                    <a:pt x="1193520" y="5009248"/>
                  </a:lnTo>
                  <a:lnTo>
                    <a:pt x="1193520" y="5562813"/>
                  </a:lnTo>
                  <a:lnTo>
                    <a:pt x="3771903" y="5562813"/>
                  </a:lnTo>
                  <a:lnTo>
                    <a:pt x="3771903" y="4916165"/>
                  </a:lnTo>
                  <a:lnTo>
                    <a:pt x="3965780" y="4916165"/>
                  </a:lnTo>
                  <a:close/>
                  <a:moveTo>
                    <a:pt x="404924" y="3516123"/>
                  </a:moveTo>
                  <a:lnTo>
                    <a:pt x="605576" y="3516123"/>
                  </a:lnTo>
                  <a:lnTo>
                    <a:pt x="605576" y="4024102"/>
                  </a:lnTo>
                  <a:lnTo>
                    <a:pt x="794053" y="4024102"/>
                  </a:lnTo>
                  <a:lnTo>
                    <a:pt x="794053" y="4525732"/>
                  </a:lnTo>
                  <a:lnTo>
                    <a:pt x="991620" y="4525732"/>
                  </a:lnTo>
                  <a:lnTo>
                    <a:pt x="991620" y="5027362"/>
                  </a:lnTo>
                  <a:lnTo>
                    <a:pt x="790968" y="5027362"/>
                  </a:lnTo>
                  <a:lnTo>
                    <a:pt x="790968" y="4525732"/>
                  </a:lnTo>
                  <a:lnTo>
                    <a:pt x="593401" y="4525732"/>
                  </a:lnTo>
                  <a:lnTo>
                    <a:pt x="593401" y="4056122"/>
                  </a:lnTo>
                  <a:lnTo>
                    <a:pt x="404924" y="4056122"/>
                  </a:lnTo>
                  <a:close/>
                  <a:moveTo>
                    <a:pt x="4166432" y="2307688"/>
                  </a:moveTo>
                  <a:lnTo>
                    <a:pt x="4367084" y="2307688"/>
                  </a:lnTo>
                  <a:lnTo>
                    <a:pt x="4367084" y="4113556"/>
                  </a:lnTo>
                  <a:lnTo>
                    <a:pt x="4166432" y="4113556"/>
                  </a:lnTo>
                  <a:close/>
                  <a:moveTo>
                    <a:pt x="3965780" y="1906384"/>
                  </a:moveTo>
                  <a:lnTo>
                    <a:pt x="4166432" y="1906384"/>
                  </a:lnTo>
                  <a:lnTo>
                    <a:pt x="4166432" y="2307688"/>
                  </a:lnTo>
                  <a:lnTo>
                    <a:pt x="3965780" y="2307688"/>
                  </a:lnTo>
                  <a:close/>
                  <a:moveTo>
                    <a:pt x="2520856" y="1506947"/>
                  </a:moveTo>
                  <a:lnTo>
                    <a:pt x="2721508" y="1506947"/>
                  </a:lnTo>
                  <a:lnTo>
                    <a:pt x="3336164" y="1506947"/>
                  </a:lnTo>
                  <a:lnTo>
                    <a:pt x="3336164" y="1685040"/>
                  </a:lnTo>
                  <a:lnTo>
                    <a:pt x="3464150" y="1685040"/>
                  </a:lnTo>
                  <a:lnTo>
                    <a:pt x="3464150" y="1682197"/>
                  </a:lnTo>
                  <a:lnTo>
                    <a:pt x="3965780" y="1682197"/>
                  </a:lnTo>
                  <a:lnTo>
                    <a:pt x="3965780" y="1882849"/>
                  </a:lnTo>
                  <a:lnTo>
                    <a:pt x="3536816" y="1882849"/>
                  </a:lnTo>
                  <a:lnTo>
                    <a:pt x="3536816" y="2788626"/>
                  </a:lnTo>
                  <a:lnTo>
                    <a:pt x="3336164" y="2788626"/>
                  </a:lnTo>
                  <a:lnTo>
                    <a:pt x="3336164" y="1707599"/>
                  </a:lnTo>
                  <a:lnTo>
                    <a:pt x="2721508" y="1707599"/>
                  </a:lnTo>
                  <a:lnTo>
                    <a:pt x="2721508" y="2710859"/>
                  </a:lnTo>
                  <a:lnTo>
                    <a:pt x="2520856" y="2710859"/>
                  </a:lnTo>
                  <a:close/>
                  <a:moveTo>
                    <a:pt x="1705727" y="200652"/>
                  </a:moveTo>
                  <a:lnTo>
                    <a:pt x="1906379" y="200652"/>
                  </a:lnTo>
                  <a:lnTo>
                    <a:pt x="1906379" y="1306295"/>
                  </a:lnTo>
                  <a:lnTo>
                    <a:pt x="2508335" y="1306295"/>
                  </a:lnTo>
                  <a:lnTo>
                    <a:pt x="2508335" y="1506947"/>
                  </a:lnTo>
                  <a:lnTo>
                    <a:pt x="1906379" y="1506947"/>
                  </a:lnTo>
                  <a:lnTo>
                    <a:pt x="1906379" y="2608477"/>
                  </a:lnTo>
                  <a:lnTo>
                    <a:pt x="1705727" y="2608477"/>
                  </a:lnTo>
                  <a:close/>
                  <a:moveTo>
                    <a:pt x="986562" y="200652"/>
                  </a:moveTo>
                  <a:lnTo>
                    <a:pt x="1187214" y="200652"/>
                  </a:lnTo>
                  <a:lnTo>
                    <a:pt x="1187214" y="3612116"/>
                  </a:lnTo>
                  <a:lnTo>
                    <a:pt x="986562" y="3612116"/>
                  </a:lnTo>
                  <a:lnTo>
                    <a:pt x="986562" y="2838909"/>
                  </a:lnTo>
                  <a:lnTo>
                    <a:pt x="600014" y="2838909"/>
                  </a:lnTo>
                  <a:lnTo>
                    <a:pt x="600014" y="2641799"/>
                  </a:lnTo>
                  <a:lnTo>
                    <a:pt x="200652" y="2641799"/>
                  </a:lnTo>
                  <a:lnTo>
                    <a:pt x="200652" y="3118899"/>
                  </a:lnTo>
                  <a:lnTo>
                    <a:pt x="384605" y="3118899"/>
                  </a:lnTo>
                  <a:lnTo>
                    <a:pt x="384605" y="3520203"/>
                  </a:lnTo>
                  <a:lnTo>
                    <a:pt x="183953" y="3520203"/>
                  </a:lnTo>
                  <a:lnTo>
                    <a:pt x="183953" y="3141857"/>
                  </a:lnTo>
                  <a:lnTo>
                    <a:pt x="0" y="3141857"/>
                  </a:lnTo>
                  <a:lnTo>
                    <a:pt x="0" y="2439575"/>
                  </a:lnTo>
                  <a:lnTo>
                    <a:pt x="200652" y="2439575"/>
                  </a:lnTo>
                  <a:lnTo>
                    <a:pt x="200652" y="2441147"/>
                  </a:lnTo>
                  <a:lnTo>
                    <a:pt x="610687" y="2441147"/>
                  </a:lnTo>
                  <a:lnTo>
                    <a:pt x="610687" y="2638257"/>
                  </a:lnTo>
                  <a:lnTo>
                    <a:pt x="986562" y="2638257"/>
                  </a:lnTo>
                  <a:close/>
                  <a:moveTo>
                    <a:pt x="1187214" y="0"/>
                  </a:moveTo>
                  <a:lnTo>
                    <a:pt x="1688844" y="0"/>
                  </a:lnTo>
                  <a:lnTo>
                    <a:pt x="1688844" y="200652"/>
                  </a:lnTo>
                  <a:lnTo>
                    <a:pt x="1187214" y="20065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sp3d>
              <a:bevelT w="0" h="95250"/>
              <a:bevelB w="0" h="25400"/>
              <a:contourClr>
                <a:schemeClr val="accent3">
                  <a:lumMod val="75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bg1"/>
                </a:solidFill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3D03B308-AC9F-4968-9059-5C4BD16CFEE8}"/>
              </a:ext>
            </a:extLst>
          </p:cNvPr>
          <p:cNvGrpSpPr/>
          <p:nvPr/>
        </p:nvGrpSpPr>
        <p:grpSpPr>
          <a:xfrm>
            <a:off x="1510528" y="1366070"/>
            <a:ext cx="3431329" cy="3431329"/>
            <a:chOff x="1510528" y="1366070"/>
            <a:chExt cx="3431329" cy="3431329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49709B60-FE59-4981-8D4B-14C5DD603CC4}"/>
                </a:ext>
              </a:extLst>
            </p:cNvPr>
            <p:cNvSpPr/>
            <p:nvPr/>
          </p:nvSpPr>
          <p:spPr>
            <a:xfrm>
              <a:off x="1510528" y="1366070"/>
              <a:ext cx="3431329" cy="3431329"/>
            </a:xfrm>
            <a:custGeom>
              <a:avLst/>
              <a:gdLst>
                <a:gd name="connsiteX0" fmla="*/ 3057049 w 3057525"/>
                <a:gd name="connsiteY0" fmla="*/ 1532096 h 3057525"/>
                <a:gd name="connsiteX1" fmla="*/ 1532096 w 3057525"/>
                <a:gd name="connsiteY1" fmla="*/ 3057049 h 3057525"/>
                <a:gd name="connsiteX2" fmla="*/ 7144 w 3057525"/>
                <a:gd name="connsiteY2" fmla="*/ 1532096 h 3057525"/>
                <a:gd name="connsiteX3" fmla="*/ 1532096 w 3057525"/>
                <a:gd name="connsiteY3" fmla="*/ 7144 h 3057525"/>
                <a:gd name="connsiteX4" fmla="*/ 3057049 w 3057525"/>
                <a:gd name="connsiteY4" fmla="*/ 1532096 h 3057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7525" h="3057525">
                  <a:moveTo>
                    <a:pt x="3057049" y="1532096"/>
                  </a:moveTo>
                  <a:cubicBezTo>
                    <a:pt x="3057049" y="2374304"/>
                    <a:pt x="2374304" y="3057049"/>
                    <a:pt x="1532096" y="3057049"/>
                  </a:cubicBezTo>
                  <a:cubicBezTo>
                    <a:pt x="689888" y="3057049"/>
                    <a:pt x="7144" y="2374304"/>
                    <a:pt x="7144" y="1532096"/>
                  </a:cubicBezTo>
                  <a:cubicBezTo>
                    <a:pt x="7144" y="689888"/>
                    <a:pt x="689888" y="7144"/>
                    <a:pt x="1532096" y="7144"/>
                  </a:cubicBezTo>
                  <a:cubicBezTo>
                    <a:pt x="2374304" y="7144"/>
                    <a:pt x="3057049" y="689888"/>
                    <a:pt x="3057049" y="1532096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9085A5EF-FD0C-4223-BDC5-E3A71436125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529854" y="1388027"/>
              <a:ext cx="3411797" cy="3337560"/>
            </a:xfrm>
            <a:custGeom>
              <a:avLst/>
              <a:gdLst>
                <a:gd name="connsiteX0" fmla="*/ 2863236 w 3028217"/>
                <a:gd name="connsiteY0" fmla="*/ 2049564 h 2962327"/>
                <a:gd name="connsiteX1" fmla="*/ 2844662 w 3028217"/>
                <a:gd name="connsiteY1" fmla="*/ 2065518 h 2962327"/>
                <a:gd name="connsiteX2" fmla="*/ 2847519 w 3028217"/>
                <a:gd name="connsiteY2" fmla="*/ 2116953 h 2962327"/>
                <a:gd name="connsiteX3" fmla="*/ 2887525 w 3028217"/>
                <a:gd name="connsiteY3" fmla="*/ 2084568 h 2962327"/>
                <a:gd name="connsiteX4" fmla="*/ 2890382 w 3028217"/>
                <a:gd name="connsiteY4" fmla="*/ 2078853 h 2962327"/>
                <a:gd name="connsiteX5" fmla="*/ 2890382 w 3028217"/>
                <a:gd name="connsiteY5" fmla="*/ 2057898 h 2962327"/>
                <a:gd name="connsiteX6" fmla="*/ 2863236 w 3028217"/>
                <a:gd name="connsiteY6" fmla="*/ 2049564 h 2962327"/>
                <a:gd name="connsiteX7" fmla="*/ 2453184 w 3028217"/>
                <a:gd name="connsiteY7" fmla="*/ 1703568 h 2962327"/>
                <a:gd name="connsiteX8" fmla="*/ 2444611 w 3028217"/>
                <a:gd name="connsiteY8" fmla="*/ 1714046 h 2962327"/>
                <a:gd name="connsiteX9" fmla="*/ 2467471 w 3028217"/>
                <a:gd name="connsiteY9" fmla="*/ 1740716 h 2962327"/>
                <a:gd name="connsiteX10" fmla="*/ 2482711 w 3028217"/>
                <a:gd name="connsiteY10" fmla="*/ 1728333 h 2962327"/>
                <a:gd name="connsiteX11" fmla="*/ 2453184 w 3028217"/>
                <a:gd name="connsiteY11" fmla="*/ 1703568 h 2962327"/>
                <a:gd name="connsiteX12" fmla="*/ 802501 w 3028217"/>
                <a:gd name="connsiteY12" fmla="*/ 1583553 h 2962327"/>
                <a:gd name="connsiteX13" fmla="*/ 812026 w 3028217"/>
                <a:gd name="connsiteY13" fmla="*/ 1589268 h 2962327"/>
                <a:gd name="connsiteX14" fmla="*/ 802501 w 3028217"/>
                <a:gd name="connsiteY14" fmla="*/ 1599745 h 2962327"/>
                <a:gd name="connsiteX15" fmla="*/ 792024 w 3028217"/>
                <a:gd name="connsiteY15" fmla="*/ 1594030 h 2962327"/>
                <a:gd name="connsiteX16" fmla="*/ 802501 w 3028217"/>
                <a:gd name="connsiteY16" fmla="*/ 1583553 h 2962327"/>
                <a:gd name="connsiteX17" fmla="*/ 573901 w 3028217"/>
                <a:gd name="connsiteY17" fmla="*/ 1577838 h 2962327"/>
                <a:gd name="connsiteX18" fmla="*/ 592951 w 3028217"/>
                <a:gd name="connsiteY18" fmla="*/ 1589268 h 2962327"/>
                <a:gd name="connsiteX19" fmla="*/ 584379 w 3028217"/>
                <a:gd name="connsiteY19" fmla="*/ 1596888 h 2962327"/>
                <a:gd name="connsiteX20" fmla="*/ 565329 w 3028217"/>
                <a:gd name="connsiteY20" fmla="*/ 1587363 h 2962327"/>
                <a:gd name="connsiteX21" fmla="*/ 573901 w 3028217"/>
                <a:gd name="connsiteY21" fmla="*/ 1577838 h 2962327"/>
                <a:gd name="connsiteX22" fmla="*/ 698678 w 3028217"/>
                <a:gd name="connsiteY22" fmla="*/ 1550216 h 2962327"/>
                <a:gd name="connsiteX23" fmla="*/ 763448 w 3028217"/>
                <a:gd name="connsiteY23" fmla="*/ 1592126 h 2962327"/>
                <a:gd name="connsiteX24" fmla="*/ 678676 w 3028217"/>
                <a:gd name="connsiteY24" fmla="*/ 1592126 h 2962327"/>
                <a:gd name="connsiteX25" fmla="*/ 698678 w 3028217"/>
                <a:gd name="connsiteY25" fmla="*/ 1550216 h 2962327"/>
                <a:gd name="connsiteX26" fmla="*/ 492939 w 3028217"/>
                <a:gd name="connsiteY26" fmla="*/ 1460681 h 2962327"/>
                <a:gd name="connsiteX27" fmla="*/ 562471 w 3028217"/>
                <a:gd name="connsiteY27" fmla="*/ 1479731 h 2962327"/>
                <a:gd name="connsiteX28" fmla="*/ 646291 w 3028217"/>
                <a:gd name="connsiteY28" fmla="*/ 1537833 h 2962327"/>
                <a:gd name="connsiteX29" fmla="*/ 577711 w 3028217"/>
                <a:gd name="connsiteY29" fmla="*/ 1525451 h 2962327"/>
                <a:gd name="connsiteX30" fmla="*/ 527229 w 3028217"/>
                <a:gd name="connsiteY30" fmla="*/ 1487351 h 2962327"/>
                <a:gd name="connsiteX31" fmla="*/ 525032 w 3028217"/>
                <a:gd name="connsiteY31" fmla="*/ 1486533 h 2962327"/>
                <a:gd name="connsiteX32" fmla="*/ 527229 w 3028217"/>
                <a:gd name="connsiteY32" fmla="*/ 1488303 h 2962327"/>
                <a:gd name="connsiteX33" fmla="*/ 451029 w 3028217"/>
                <a:gd name="connsiteY33" fmla="*/ 1494971 h 2962327"/>
                <a:gd name="connsiteX34" fmla="*/ 492939 w 3028217"/>
                <a:gd name="connsiteY34" fmla="*/ 1460681 h 2962327"/>
                <a:gd name="connsiteX35" fmla="*/ 592475 w 3028217"/>
                <a:gd name="connsiteY35" fmla="*/ 1413889 h 2962327"/>
                <a:gd name="connsiteX36" fmla="*/ 596761 w 3028217"/>
                <a:gd name="connsiteY36" fmla="*/ 1414961 h 2962327"/>
                <a:gd name="connsiteX37" fmla="*/ 595809 w 3028217"/>
                <a:gd name="connsiteY37" fmla="*/ 1447346 h 2962327"/>
                <a:gd name="connsiteX38" fmla="*/ 588189 w 3028217"/>
                <a:gd name="connsiteY38" fmla="*/ 1414961 h 2962327"/>
                <a:gd name="connsiteX39" fmla="*/ 592475 w 3028217"/>
                <a:gd name="connsiteY39" fmla="*/ 1413889 h 2962327"/>
                <a:gd name="connsiteX40" fmla="*/ 2633206 w 3028217"/>
                <a:gd name="connsiteY40" fmla="*/ 1174931 h 2962327"/>
                <a:gd name="connsiteX41" fmla="*/ 2673211 w 3028217"/>
                <a:gd name="connsiteY41" fmla="*/ 1180646 h 2962327"/>
                <a:gd name="connsiteX42" fmla="*/ 2633206 w 3028217"/>
                <a:gd name="connsiteY42" fmla="*/ 1174931 h 2962327"/>
                <a:gd name="connsiteX43" fmla="*/ 2477948 w 3028217"/>
                <a:gd name="connsiteY43" fmla="*/ 1095873 h 2962327"/>
                <a:gd name="connsiteX44" fmla="*/ 2484616 w 3028217"/>
                <a:gd name="connsiteY44" fmla="*/ 1110160 h 2962327"/>
                <a:gd name="connsiteX45" fmla="*/ 2464613 w 3028217"/>
                <a:gd name="connsiteY45" fmla="*/ 1135878 h 2962327"/>
                <a:gd name="connsiteX46" fmla="*/ 2444611 w 3028217"/>
                <a:gd name="connsiteY46" fmla="*/ 1144450 h 2962327"/>
                <a:gd name="connsiteX47" fmla="*/ 2415083 w 3028217"/>
                <a:gd name="connsiteY47" fmla="*/ 1119685 h 2962327"/>
                <a:gd name="connsiteX48" fmla="*/ 2446516 w 3028217"/>
                <a:gd name="connsiteY48" fmla="*/ 1114923 h 2962327"/>
                <a:gd name="connsiteX49" fmla="*/ 2477948 w 3028217"/>
                <a:gd name="connsiteY49" fmla="*/ 1095873 h 2962327"/>
                <a:gd name="connsiteX50" fmla="*/ 2344599 w 3028217"/>
                <a:gd name="connsiteY50" fmla="*/ 1039676 h 2962327"/>
                <a:gd name="connsiteX51" fmla="*/ 2355076 w 3028217"/>
                <a:gd name="connsiteY51" fmla="*/ 1066346 h 2962327"/>
                <a:gd name="connsiteX52" fmla="*/ 2341741 w 3028217"/>
                <a:gd name="connsiteY52" fmla="*/ 1092063 h 2962327"/>
                <a:gd name="connsiteX53" fmla="*/ 2328406 w 3028217"/>
                <a:gd name="connsiteY53" fmla="*/ 1065393 h 2962327"/>
                <a:gd name="connsiteX54" fmla="*/ 2344599 w 3028217"/>
                <a:gd name="connsiteY54" fmla="*/ 1039676 h 2962327"/>
                <a:gd name="connsiteX55" fmla="*/ 699631 w 3028217"/>
                <a:gd name="connsiteY55" fmla="*/ 966334 h 2962327"/>
                <a:gd name="connsiteX56" fmla="*/ 616764 w 3028217"/>
                <a:gd name="connsiteY56" fmla="*/ 992051 h 2962327"/>
                <a:gd name="connsiteX57" fmla="*/ 699631 w 3028217"/>
                <a:gd name="connsiteY57" fmla="*/ 966334 h 2962327"/>
                <a:gd name="connsiteX58" fmla="*/ 2786559 w 3028217"/>
                <a:gd name="connsiteY58" fmla="*/ 938711 h 2962327"/>
                <a:gd name="connsiteX59" fmla="*/ 2814181 w 3028217"/>
                <a:gd name="connsiteY59" fmla="*/ 938711 h 2962327"/>
                <a:gd name="connsiteX60" fmla="*/ 2814181 w 3028217"/>
                <a:gd name="connsiteY60" fmla="*/ 945378 h 2962327"/>
                <a:gd name="connsiteX61" fmla="*/ 2786559 w 3028217"/>
                <a:gd name="connsiteY61" fmla="*/ 938711 h 2962327"/>
                <a:gd name="connsiteX62" fmla="*/ 737731 w 3028217"/>
                <a:gd name="connsiteY62" fmla="*/ 935019 h 2962327"/>
                <a:gd name="connsiteX63" fmla="*/ 702489 w 3028217"/>
                <a:gd name="connsiteY63" fmla="*/ 951093 h 2962327"/>
                <a:gd name="connsiteX64" fmla="*/ 770116 w 3028217"/>
                <a:gd name="connsiteY64" fmla="*/ 936805 h 2962327"/>
                <a:gd name="connsiteX65" fmla="*/ 737731 w 3028217"/>
                <a:gd name="connsiteY65" fmla="*/ 935019 h 2962327"/>
                <a:gd name="connsiteX66" fmla="*/ 619383 w 3028217"/>
                <a:gd name="connsiteY66" fmla="*/ 880251 h 2962327"/>
                <a:gd name="connsiteX67" fmla="*/ 608191 w 3028217"/>
                <a:gd name="connsiteY67" fmla="*/ 882513 h 2962327"/>
                <a:gd name="connsiteX68" fmla="*/ 541516 w 3028217"/>
                <a:gd name="connsiteY68" fmla="*/ 968238 h 2962327"/>
                <a:gd name="connsiteX69" fmla="*/ 558661 w 3028217"/>
                <a:gd name="connsiteY69" fmla="*/ 975858 h 2962327"/>
                <a:gd name="connsiteX70" fmla="*/ 578664 w 3028217"/>
                <a:gd name="connsiteY70" fmla="*/ 949188 h 2962327"/>
                <a:gd name="connsiteX71" fmla="*/ 623431 w 3028217"/>
                <a:gd name="connsiteY71" fmla="*/ 890133 h 2962327"/>
                <a:gd name="connsiteX72" fmla="*/ 619383 w 3028217"/>
                <a:gd name="connsiteY72" fmla="*/ 880251 h 2962327"/>
                <a:gd name="connsiteX73" fmla="*/ 659626 w 3028217"/>
                <a:gd name="connsiteY73" fmla="*/ 872036 h 2962327"/>
                <a:gd name="connsiteX74" fmla="*/ 647244 w 3028217"/>
                <a:gd name="connsiteY74" fmla="*/ 879656 h 2962327"/>
                <a:gd name="connsiteX75" fmla="*/ 657721 w 3028217"/>
                <a:gd name="connsiteY75" fmla="*/ 950141 h 2962327"/>
                <a:gd name="connsiteX76" fmla="*/ 683439 w 3028217"/>
                <a:gd name="connsiteY76" fmla="*/ 913946 h 2962327"/>
                <a:gd name="connsiteX77" fmla="*/ 711061 w 3028217"/>
                <a:gd name="connsiteY77" fmla="*/ 910136 h 2962327"/>
                <a:gd name="connsiteX78" fmla="*/ 709156 w 3028217"/>
                <a:gd name="connsiteY78" fmla="*/ 891086 h 2962327"/>
                <a:gd name="connsiteX79" fmla="*/ 659626 w 3028217"/>
                <a:gd name="connsiteY79" fmla="*/ 872036 h 2962327"/>
                <a:gd name="connsiteX80" fmla="*/ 620410 w 3028217"/>
                <a:gd name="connsiteY80" fmla="*/ 803828 h 2962327"/>
                <a:gd name="connsiteX81" fmla="*/ 603429 w 3028217"/>
                <a:gd name="connsiteY81" fmla="*/ 807266 h 2962327"/>
                <a:gd name="connsiteX82" fmla="*/ 532944 w 3028217"/>
                <a:gd name="connsiteY82" fmla="*/ 841556 h 2962327"/>
                <a:gd name="connsiteX83" fmla="*/ 541516 w 3028217"/>
                <a:gd name="connsiteY83" fmla="*/ 855843 h 2962327"/>
                <a:gd name="connsiteX84" fmla="*/ 602476 w 3028217"/>
                <a:gd name="connsiteY84" fmla="*/ 859653 h 2962327"/>
                <a:gd name="connsiteX85" fmla="*/ 652959 w 3028217"/>
                <a:gd name="connsiteY85" fmla="*/ 835841 h 2962327"/>
                <a:gd name="connsiteX86" fmla="*/ 620410 w 3028217"/>
                <a:gd name="connsiteY86" fmla="*/ 803828 h 2962327"/>
                <a:gd name="connsiteX87" fmla="*/ 2051228 w 3028217"/>
                <a:gd name="connsiteY87" fmla="*/ 690108 h 2962327"/>
                <a:gd name="connsiteX88" fmla="*/ 2074088 w 3028217"/>
                <a:gd name="connsiteY88" fmla="*/ 722493 h 2962327"/>
                <a:gd name="connsiteX89" fmla="*/ 2021701 w 3028217"/>
                <a:gd name="connsiteY89" fmla="*/ 782500 h 2962327"/>
                <a:gd name="connsiteX90" fmla="*/ 2000746 w 3028217"/>
                <a:gd name="connsiteY90" fmla="*/ 772023 h 2962327"/>
                <a:gd name="connsiteX91" fmla="*/ 2036941 w 3028217"/>
                <a:gd name="connsiteY91" fmla="*/ 698680 h 2962327"/>
                <a:gd name="connsiteX92" fmla="*/ 2051228 w 3028217"/>
                <a:gd name="connsiteY92" fmla="*/ 690108 h 2962327"/>
                <a:gd name="connsiteX93" fmla="*/ 2111236 w 3028217"/>
                <a:gd name="connsiteY93" fmla="*/ 608669 h 2962327"/>
                <a:gd name="connsiteX94" fmla="*/ 2113141 w 3028217"/>
                <a:gd name="connsiteY94" fmla="*/ 623433 h 2962327"/>
                <a:gd name="connsiteX95" fmla="*/ 2111236 w 3028217"/>
                <a:gd name="connsiteY95" fmla="*/ 626290 h 2962327"/>
                <a:gd name="connsiteX96" fmla="*/ 2159814 w 3028217"/>
                <a:gd name="connsiteY96" fmla="*/ 711063 h 2962327"/>
                <a:gd name="connsiteX97" fmla="*/ 2199819 w 3028217"/>
                <a:gd name="connsiteY97" fmla="*/ 758688 h 2962327"/>
                <a:gd name="connsiteX98" fmla="*/ 2176959 w 3028217"/>
                <a:gd name="connsiteY98" fmla="*/ 800598 h 2962327"/>
                <a:gd name="connsiteX99" fmla="*/ 2092186 w 3028217"/>
                <a:gd name="connsiteY99" fmla="*/ 814885 h 2962327"/>
                <a:gd name="connsiteX100" fmla="*/ 2092186 w 3028217"/>
                <a:gd name="connsiteY100" fmla="*/ 777738 h 2962327"/>
                <a:gd name="connsiteX101" fmla="*/ 2111236 w 3028217"/>
                <a:gd name="connsiteY101" fmla="*/ 740590 h 2962327"/>
                <a:gd name="connsiteX102" fmla="*/ 2110284 w 3028217"/>
                <a:gd name="connsiteY102" fmla="*/ 710110 h 2962327"/>
                <a:gd name="connsiteX103" fmla="*/ 2076946 w 3028217"/>
                <a:gd name="connsiteY103" fmla="*/ 669153 h 2962327"/>
                <a:gd name="connsiteX104" fmla="*/ 2097901 w 3028217"/>
                <a:gd name="connsiteY104" fmla="*/ 611050 h 2962327"/>
                <a:gd name="connsiteX105" fmla="*/ 2111236 w 3028217"/>
                <a:gd name="connsiteY105" fmla="*/ 608669 h 2962327"/>
                <a:gd name="connsiteX106" fmla="*/ 927279 w 3028217"/>
                <a:gd name="connsiteY106" fmla="*/ 479605 h 2962327"/>
                <a:gd name="connsiteX107" fmla="*/ 933946 w 3028217"/>
                <a:gd name="connsiteY107" fmla="*/ 486273 h 2962327"/>
                <a:gd name="connsiteX108" fmla="*/ 929184 w 3028217"/>
                <a:gd name="connsiteY108" fmla="*/ 493893 h 2962327"/>
                <a:gd name="connsiteX109" fmla="*/ 919659 w 3028217"/>
                <a:gd name="connsiteY109" fmla="*/ 488178 h 2962327"/>
                <a:gd name="connsiteX110" fmla="*/ 927279 w 3028217"/>
                <a:gd name="connsiteY110" fmla="*/ 479605 h 2962327"/>
                <a:gd name="connsiteX111" fmla="*/ 1938089 w 3028217"/>
                <a:gd name="connsiteY111" fmla="*/ 417931 h 2962327"/>
                <a:gd name="connsiteX112" fmla="*/ 1959789 w 3028217"/>
                <a:gd name="connsiteY112" fmla="*/ 441505 h 2962327"/>
                <a:gd name="connsiteX113" fmla="*/ 1940739 w 3028217"/>
                <a:gd name="connsiteY113" fmla="*/ 466270 h 2962327"/>
                <a:gd name="connsiteX114" fmla="*/ 1842631 w 3028217"/>
                <a:gd name="connsiteY114" fmla="*/ 480558 h 2962327"/>
                <a:gd name="connsiteX115" fmla="*/ 1832154 w 3028217"/>
                <a:gd name="connsiteY115" fmla="*/ 458650 h 2962327"/>
                <a:gd name="connsiteX116" fmla="*/ 1833106 w 3028217"/>
                <a:gd name="connsiteY116" fmla="*/ 431980 h 2962327"/>
                <a:gd name="connsiteX117" fmla="*/ 1845489 w 3028217"/>
                <a:gd name="connsiteY117" fmla="*/ 423408 h 2962327"/>
                <a:gd name="connsiteX118" fmla="*/ 1857871 w 3028217"/>
                <a:gd name="connsiteY118" fmla="*/ 432933 h 2962327"/>
                <a:gd name="connsiteX119" fmla="*/ 1926451 w 3028217"/>
                <a:gd name="connsiteY119" fmla="*/ 418645 h 2962327"/>
                <a:gd name="connsiteX120" fmla="*/ 1938089 w 3028217"/>
                <a:gd name="connsiteY120" fmla="*/ 417931 h 2962327"/>
                <a:gd name="connsiteX121" fmla="*/ 904419 w 3028217"/>
                <a:gd name="connsiteY121" fmla="*/ 389118 h 2962327"/>
                <a:gd name="connsiteX122" fmla="*/ 938709 w 3028217"/>
                <a:gd name="connsiteY122" fmla="*/ 433886 h 2962327"/>
                <a:gd name="connsiteX123" fmla="*/ 942519 w 3028217"/>
                <a:gd name="connsiteY123" fmla="*/ 446268 h 2962327"/>
                <a:gd name="connsiteX124" fmla="*/ 931089 w 3028217"/>
                <a:gd name="connsiteY124" fmla="*/ 449125 h 2962327"/>
                <a:gd name="connsiteX125" fmla="*/ 878701 w 3028217"/>
                <a:gd name="connsiteY125" fmla="*/ 449125 h 2962327"/>
                <a:gd name="connsiteX126" fmla="*/ 856794 w 3028217"/>
                <a:gd name="connsiteY126" fmla="*/ 443411 h 2962327"/>
                <a:gd name="connsiteX127" fmla="*/ 867271 w 3028217"/>
                <a:gd name="connsiteY127" fmla="*/ 412930 h 2962327"/>
                <a:gd name="connsiteX128" fmla="*/ 904419 w 3028217"/>
                <a:gd name="connsiteY128" fmla="*/ 389118 h 2962327"/>
                <a:gd name="connsiteX129" fmla="*/ 1062534 w 3028217"/>
                <a:gd name="connsiteY129" fmla="*/ 340541 h 2962327"/>
                <a:gd name="connsiteX130" fmla="*/ 1083489 w 3028217"/>
                <a:gd name="connsiteY130" fmla="*/ 353876 h 2962327"/>
                <a:gd name="connsiteX131" fmla="*/ 1053961 w 3028217"/>
                <a:gd name="connsiteY131" fmla="*/ 360543 h 2962327"/>
                <a:gd name="connsiteX132" fmla="*/ 1062534 w 3028217"/>
                <a:gd name="connsiteY132" fmla="*/ 340541 h 2962327"/>
                <a:gd name="connsiteX133" fmla="*/ 2471113 w 3028217"/>
                <a:gd name="connsiteY133" fmla="*/ 336025 h 2962327"/>
                <a:gd name="connsiteX134" fmla="*/ 2521763 w 3028217"/>
                <a:gd name="connsiteY134" fmla="*/ 370068 h 2962327"/>
                <a:gd name="connsiteX135" fmla="*/ 2848471 w 3028217"/>
                <a:gd name="connsiteY135" fmla="*/ 785358 h 2962327"/>
                <a:gd name="connsiteX136" fmla="*/ 2920861 w 3028217"/>
                <a:gd name="connsiteY136" fmla="*/ 940616 h 2962327"/>
                <a:gd name="connsiteX137" fmla="*/ 2926576 w 3028217"/>
                <a:gd name="connsiteY137" fmla="*/ 977763 h 2962327"/>
                <a:gd name="connsiteX138" fmla="*/ 2847518 w 3028217"/>
                <a:gd name="connsiteY138" fmla="*/ 938711 h 2962327"/>
                <a:gd name="connsiteX139" fmla="*/ 2864663 w 3028217"/>
                <a:gd name="connsiteY139" fmla="*/ 890133 h 2962327"/>
                <a:gd name="connsiteX140" fmla="*/ 2810371 w 3028217"/>
                <a:gd name="connsiteY140" fmla="*/ 908231 h 2962327"/>
                <a:gd name="connsiteX141" fmla="*/ 2757031 w 3028217"/>
                <a:gd name="connsiteY141" fmla="*/ 904421 h 2962327"/>
                <a:gd name="connsiteX142" fmla="*/ 2728456 w 3028217"/>
                <a:gd name="connsiteY142" fmla="*/ 916803 h 2962327"/>
                <a:gd name="connsiteX143" fmla="*/ 2707501 w 3028217"/>
                <a:gd name="connsiteY143" fmla="*/ 971096 h 2962327"/>
                <a:gd name="connsiteX144" fmla="*/ 2706548 w 3028217"/>
                <a:gd name="connsiteY144" fmla="*/ 1011101 h 2962327"/>
                <a:gd name="connsiteX145" fmla="*/ 2712263 w 3028217"/>
                <a:gd name="connsiteY145" fmla="*/ 1044438 h 2962327"/>
                <a:gd name="connsiteX146" fmla="*/ 2750438 w 3028217"/>
                <a:gd name="connsiteY146" fmla="*/ 1026892 h 2962327"/>
                <a:gd name="connsiteX147" fmla="*/ 2757317 w 3028217"/>
                <a:gd name="connsiteY147" fmla="*/ 1029909 h 2962327"/>
                <a:gd name="connsiteX148" fmla="*/ 2760842 w 3028217"/>
                <a:gd name="connsiteY148" fmla="*/ 1028246 h 2962327"/>
                <a:gd name="connsiteX149" fmla="*/ 2785607 w 3028217"/>
                <a:gd name="connsiteY149" fmla="*/ 1010148 h 2962327"/>
                <a:gd name="connsiteX150" fmla="*/ 2804538 w 3028217"/>
                <a:gd name="connsiteY150" fmla="*/ 1006457 h 2962327"/>
                <a:gd name="connsiteX151" fmla="*/ 2822755 w 3028217"/>
                <a:gd name="connsiteY151" fmla="*/ 1009196 h 2962327"/>
                <a:gd name="connsiteX152" fmla="*/ 2938959 w 3028217"/>
                <a:gd name="connsiteY152" fmla="*/ 1031103 h 2962327"/>
                <a:gd name="connsiteX153" fmla="*/ 2959915 w 3028217"/>
                <a:gd name="connsiteY153" fmla="*/ 1058726 h 2962327"/>
                <a:gd name="connsiteX154" fmla="*/ 3021827 w 3028217"/>
                <a:gd name="connsiteY154" fmla="*/ 1368288 h 2962327"/>
                <a:gd name="connsiteX155" fmla="*/ 3027542 w 3028217"/>
                <a:gd name="connsiteY155" fmla="*/ 1562598 h 2962327"/>
                <a:gd name="connsiteX156" fmla="*/ 3020874 w 3028217"/>
                <a:gd name="connsiteY156" fmla="*/ 1594983 h 2962327"/>
                <a:gd name="connsiteX157" fmla="*/ 2958009 w 3028217"/>
                <a:gd name="connsiteY157" fmla="*/ 1512116 h 2962327"/>
                <a:gd name="connsiteX158" fmla="*/ 2918005 w 3028217"/>
                <a:gd name="connsiteY158" fmla="*/ 1446393 h 2962327"/>
                <a:gd name="connsiteX159" fmla="*/ 2860855 w 3028217"/>
                <a:gd name="connsiteY159" fmla="*/ 1371146 h 2962327"/>
                <a:gd name="connsiteX160" fmla="*/ 2831327 w 3028217"/>
                <a:gd name="connsiteY160" fmla="*/ 1343523 h 2962327"/>
                <a:gd name="connsiteX161" fmla="*/ 2856092 w 3028217"/>
                <a:gd name="connsiteY161" fmla="*/ 1380671 h 2962327"/>
                <a:gd name="connsiteX162" fmla="*/ 2930387 w 3028217"/>
                <a:gd name="connsiteY162" fmla="*/ 1514021 h 2962327"/>
                <a:gd name="connsiteX163" fmla="*/ 2939912 w 3028217"/>
                <a:gd name="connsiteY163" fmla="*/ 1546406 h 2962327"/>
                <a:gd name="connsiteX164" fmla="*/ 2962772 w 3028217"/>
                <a:gd name="connsiteY164" fmla="*/ 1597841 h 2962327"/>
                <a:gd name="connsiteX165" fmla="*/ 2999919 w 3028217"/>
                <a:gd name="connsiteY165" fmla="*/ 1683566 h 2962327"/>
                <a:gd name="connsiteX166" fmla="*/ 3012302 w 3028217"/>
                <a:gd name="connsiteY166" fmla="*/ 1740716 h 2962327"/>
                <a:gd name="connsiteX167" fmla="*/ 2886572 w 3028217"/>
                <a:gd name="connsiteY167" fmla="*/ 2158864 h 2962327"/>
                <a:gd name="connsiteX168" fmla="*/ 2841805 w 3028217"/>
                <a:gd name="connsiteY168" fmla="*/ 2246493 h 2962327"/>
                <a:gd name="connsiteX169" fmla="*/ 2821802 w 3028217"/>
                <a:gd name="connsiteY169" fmla="*/ 2266496 h 2962327"/>
                <a:gd name="connsiteX170" fmla="*/ 2808467 w 3028217"/>
                <a:gd name="connsiteY170" fmla="*/ 2240778 h 2962327"/>
                <a:gd name="connsiteX171" fmla="*/ 2785607 w 3028217"/>
                <a:gd name="connsiteY171" fmla="*/ 2172198 h 2962327"/>
                <a:gd name="connsiteX172" fmla="*/ 2805609 w 3028217"/>
                <a:gd name="connsiteY172" fmla="*/ 2234111 h 2962327"/>
                <a:gd name="connsiteX173" fmla="*/ 2821802 w 3028217"/>
                <a:gd name="connsiteY173" fmla="*/ 2273164 h 2962327"/>
                <a:gd name="connsiteX174" fmla="*/ 2708455 w 3028217"/>
                <a:gd name="connsiteY174" fmla="*/ 2451281 h 2962327"/>
                <a:gd name="connsiteX175" fmla="*/ 2551292 w 3028217"/>
                <a:gd name="connsiteY175" fmla="*/ 2622731 h 2962327"/>
                <a:gd name="connsiteX176" fmla="*/ 2476997 w 3028217"/>
                <a:gd name="connsiteY176" fmla="*/ 2687501 h 2962327"/>
                <a:gd name="connsiteX177" fmla="*/ 2463662 w 3028217"/>
                <a:gd name="connsiteY177" fmla="*/ 2655116 h 2962327"/>
                <a:gd name="connsiteX178" fmla="*/ 2425562 w 3028217"/>
                <a:gd name="connsiteY178" fmla="*/ 2533196 h 2962327"/>
                <a:gd name="connsiteX179" fmla="*/ 2439849 w 3028217"/>
                <a:gd name="connsiteY179" fmla="*/ 2375081 h 2962327"/>
                <a:gd name="connsiteX180" fmla="*/ 2449374 w 3028217"/>
                <a:gd name="connsiteY180" fmla="*/ 2301739 h 2962327"/>
                <a:gd name="connsiteX181" fmla="*/ 2430324 w 3028217"/>
                <a:gd name="connsiteY181" fmla="*/ 2210298 h 2962327"/>
                <a:gd name="connsiteX182" fmla="*/ 2396987 w 3028217"/>
                <a:gd name="connsiteY182" fmla="*/ 2144576 h 2962327"/>
                <a:gd name="connsiteX183" fmla="*/ 2370317 w 3028217"/>
                <a:gd name="connsiteY183" fmla="*/ 2012178 h 2962327"/>
                <a:gd name="connsiteX184" fmla="*/ 2374127 w 3028217"/>
                <a:gd name="connsiteY184" fmla="*/ 1992176 h 2962327"/>
                <a:gd name="connsiteX185" fmla="*/ 2319834 w 3028217"/>
                <a:gd name="connsiteY185" fmla="*/ 1944551 h 2962327"/>
                <a:gd name="connsiteX186" fmla="*/ 2282687 w 3028217"/>
                <a:gd name="connsiteY186" fmla="*/ 1931216 h 2962327"/>
                <a:gd name="connsiteX187" fmla="*/ 2200772 w 3028217"/>
                <a:gd name="connsiteY187" fmla="*/ 1905498 h 2962327"/>
                <a:gd name="connsiteX188" fmla="*/ 2157909 w 3028217"/>
                <a:gd name="connsiteY188" fmla="*/ 1926453 h 2962327"/>
                <a:gd name="connsiteX189" fmla="*/ 2106474 w 3028217"/>
                <a:gd name="connsiteY189" fmla="*/ 1931216 h 2962327"/>
                <a:gd name="connsiteX190" fmla="*/ 2040752 w 3028217"/>
                <a:gd name="connsiteY190" fmla="*/ 1937883 h 2962327"/>
                <a:gd name="connsiteX191" fmla="*/ 1974077 w 3028217"/>
                <a:gd name="connsiteY191" fmla="*/ 1924548 h 2962327"/>
                <a:gd name="connsiteX192" fmla="*/ 1919784 w 3028217"/>
                <a:gd name="connsiteY192" fmla="*/ 1877876 h 2962327"/>
                <a:gd name="connsiteX193" fmla="*/ 1896924 w 3028217"/>
                <a:gd name="connsiteY193" fmla="*/ 1849301 h 2962327"/>
                <a:gd name="connsiteX194" fmla="*/ 1839774 w 3028217"/>
                <a:gd name="connsiteY194" fmla="*/ 1762623 h 2962327"/>
                <a:gd name="connsiteX195" fmla="*/ 1822629 w 3028217"/>
                <a:gd name="connsiteY195" fmla="*/ 1676898 h 2962327"/>
                <a:gd name="connsiteX196" fmla="*/ 1829297 w 3028217"/>
                <a:gd name="connsiteY196" fmla="*/ 1537833 h 2962327"/>
                <a:gd name="connsiteX197" fmla="*/ 1828344 w 3028217"/>
                <a:gd name="connsiteY197" fmla="*/ 1514973 h 2962327"/>
                <a:gd name="connsiteX198" fmla="*/ 1909307 w 3028217"/>
                <a:gd name="connsiteY198" fmla="*/ 1373051 h 2962327"/>
                <a:gd name="connsiteX199" fmla="*/ 1929309 w 3028217"/>
                <a:gd name="connsiteY199" fmla="*/ 1361621 h 2962327"/>
                <a:gd name="connsiteX200" fmla="*/ 1977887 w 3028217"/>
                <a:gd name="connsiteY200" fmla="*/ 1293041 h 2962327"/>
                <a:gd name="connsiteX201" fmla="*/ 2019797 w 3028217"/>
                <a:gd name="connsiteY201" fmla="*/ 1227318 h 2962327"/>
                <a:gd name="connsiteX202" fmla="*/ 2051229 w 3028217"/>
                <a:gd name="connsiteY202" fmla="*/ 1178741 h 2962327"/>
                <a:gd name="connsiteX203" fmla="*/ 2083614 w 3028217"/>
                <a:gd name="connsiteY203" fmla="*/ 1172073 h 2962327"/>
                <a:gd name="connsiteX204" fmla="*/ 2161719 w 3028217"/>
                <a:gd name="connsiteY204" fmla="*/ 1162548 h 2962327"/>
                <a:gd name="connsiteX205" fmla="*/ 2266494 w 3028217"/>
                <a:gd name="connsiteY205" fmla="*/ 1136831 h 2962327"/>
                <a:gd name="connsiteX206" fmla="*/ 2331264 w 3028217"/>
                <a:gd name="connsiteY206" fmla="*/ 1133021 h 2962327"/>
                <a:gd name="connsiteX207" fmla="*/ 2387462 w 3028217"/>
                <a:gd name="connsiteY207" fmla="*/ 1197791 h 2962327"/>
                <a:gd name="connsiteX208" fmla="*/ 2400797 w 3028217"/>
                <a:gd name="connsiteY208" fmla="*/ 1229223 h 2962327"/>
                <a:gd name="connsiteX209" fmla="*/ 2517002 w 3028217"/>
                <a:gd name="connsiteY209" fmla="*/ 1283516 h 2962327"/>
                <a:gd name="connsiteX210" fmla="*/ 2556055 w 3028217"/>
                <a:gd name="connsiteY210" fmla="*/ 1266371 h 2962327"/>
                <a:gd name="connsiteX211" fmla="*/ 2617967 w 3028217"/>
                <a:gd name="connsiteY211" fmla="*/ 1241606 h 2962327"/>
                <a:gd name="connsiteX212" fmla="*/ 2701787 w 3028217"/>
                <a:gd name="connsiteY212" fmla="*/ 1271133 h 2962327"/>
                <a:gd name="connsiteX213" fmla="*/ 2823707 w 3028217"/>
                <a:gd name="connsiteY213" fmla="*/ 1270181 h 2962327"/>
                <a:gd name="connsiteX214" fmla="*/ 2842757 w 3028217"/>
                <a:gd name="connsiteY214" fmla="*/ 1253988 h 2962327"/>
                <a:gd name="connsiteX215" fmla="*/ 2857997 w 3028217"/>
                <a:gd name="connsiteY215" fmla="*/ 1191123 h 2962327"/>
                <a:gd name="connsiteX216" fmla="*/ 2824659 w 3028217"/>
                <a:gd name="connsiteY216" fmla="*/ 1163501 h 2962327"/>
                <a:gd name="connsiteX217" fmla="*/ 2781797 w 3028217"/>
                <a:gd name="connsiteY217" fmla="*/ 1153023 h 2962327"/>
                <a:gd name="connsiteX218" fmla="*/ 2778142 w 3028217"/>
                <a:gd name="connsiteY218" fmla="*/ 1149005 h 2962327"/>
                <a:gd name="connsiteX219" fmla="*/ 2758579 w 3028217"/>
                <a:gd name="connsiteY219" fmla="*/ 1157637 h 2962327"/>
                <a:gd name="connsiteX220" fmla="*/ 2684641 w 3028217"/>
                <a:gd name="connsiteY220" fmla="*/ 1122543 h 2962327"/>
                <a:gd name="connsiteX221" fmla="*/ 2664638 w 3028217"/>
                <a:gd name="connsiteY221" fmla="*/ 1083491 h 2962327"/>
                <a:gd name="connsiteX222" fmla="*/ 2646541 w 3028217"/>
                <a:gd name="connsiteY222" fmla="*/ 1054916 h 2962327"/>
                <a:gd name="connsiteX223" fmla="*/ 2610346 w 3028217"/>
                <a:gd name="connsiteY223" fmla="*/ 1080633 h 2962327"/>
                <a:gd name="connsiteX224" fmla="*/ 2609202 w 3028217"/>
                <a:gd name="connsiteY224" fmla="*/ 1082346 h 2962327"/>
                <a:gd name="connsiteX225" fmla="*/ 2613204 w 3028217"/>
                <a:gd name="connsiteY225" fmla="*/ 1086348 h 2962327"/>
                <a:gd name="connsiteX226" fmla="*/ 2632254 w 3028217"/>
                <a:gd name="connsiteY226" fmla="*/ 1108255 h 2962327"/>
                <a:gd name="connsiteX227" fmla="*/ 2609394 w 3028217"/>
                <a:gd name="connsiteY227" fmla="*/ 1145403 h 2962327"/>
                <a:gd name="connsiteX228" fmla="*/ 2584629 w 3028217"/>
                <a:gd name="connsiteY228" fmla="*/ 1132068 h 2962327"/>
                <a:gd name="connsiteX229" fmla="*/ 2566055 w 3028217"/>
                <a:gd name="connsiteY229" fmla="*/ 1095397 h 2962327"/>
                <a:gd name="connsiteX230" fmla="*/ 2558490 w 3028217"/>
                <a:gd name="connsiteY230" fmla="*/ 1083461 h 2962327"/>
                <a:gd name="connsiteX231" fmla="*/ 2545576 w 3028217"/>
                <a:gd name="connsiteY231" fmla="*/ 1071108 h 2962327"/>
                <a:gd name="connsiteX232" fmla="*/ 2536051 w 3028217"/>
                <a:gd name="connsiteY232" fmla="*/ 1061583 h 2962327"/>
                <a:gd name="connsiteX233" fmla="*/ 2429371 w 3028217"/>
                <a:gd name="connsiteY233" fmla="*/ 952046 h 2962327"/>
                <a:gd name="connsiteX234" fmla="*/ 2417941 w 3028217"/>
                <a:gd name="connsiteY234" fmla="*/ 944426 h 2962327"/>
                <a:gd name="connsiteX235" fmla="*/ 2407463 w 3028217"/>
                <a:gd name="connsiteY235" fmla="*/ 947283 h 2962327"/>
                <a:gd name="connsiteX236" fmla="*/ 2469376 w 3028217"/>
                <a:gd name="connsiteY236" fmla="*/ 1014911 h 2962327"/>
                <a:gd name="connsiteX237" fmla="*/ 2509381 w 3028217"/>
                <a:gd name="connsiteY237" fmla="*/ 1044438 h 2962327"/>
                <a:gd name="connsiteX238" fmla="*/ 2504618 w 3028217"/>
                <a:gd name="connsiteY238" fmla="*/ 1057773 h 2962327"/>
                <a:gd name="connsiteX239" fmla="*/ 2488426 w 3028217"/>
                <a:gd name="connsiteY239" fmla="*/ 1077776 h 2962327"/>
                <a:gd name="connsiteX240" fmla="*/ 2476996 w 3028217"/>
                <a:gd name="connsiteY240" fmla="*/ 1084443 h 2962327"/>
                <a:gd name="connsiteX241" fmla="*/ 2356028 w 3028217"/>
                <a:gd name="connsiteY241" fmla="*/ 985383 h 2962327"/>
                <a:gd name="connsiteX242" fmla="*/ 2317928 w 3028217"/>
                <a:gd name="connsiteY242" fmla="*/ 978716 h 2962327"/>
                <a:gd name="connsiteX243" fmla="*/ 2295068 w 3028217"/>
                <a:gd name="connsiteY243" fmla="*/ 993003 h 2962327"/>
                <a:gd name="connsiteX244" fmla="*/ 2196008 w 3028217"/>
                <a:gd name="connsiteY244" fmla="*/ 1057773 h 2962327"/>
                <a:gd name="connsiteX245" fmla="*/ 2181721 w 3028217"/>
                <a:gd name="connsiteY245" fmla="*/ 1087301 h 2962327"/>
                <a:gd name="connsiteX246" fmla="*/ 2105521 w 3028217"/>
                <a:gd name="connsiteY246" fmla="*/ 1157786 h 2962327"/>
                <a:gd name="connsiteX247" fmla="*/ 2053133 w 3028217"/>
                <a:gd name="connsiteY247" fmla="*/ 1155881 h 2962327"/>
                <a:gd name="connsiteX248" fmla="*/ 2036941 w 3028217"/>
                <a:gd name="connsiteY248" fmla="*/ 1136831 h 2962327"/>
                <a:gd name="connsiteX249" fmla="*/ 2008366 w 3028217"/>
                <a:gd name="connsiteY249" fmla="*/ 1131116 h 2962327"/>
                <a:gd name="connsiteX250" fmla="*/ 2001698 w 3028217"/>
                <a:gd name="connsiteY250" fmla="*/ 1074918 h 2962327"/>
                <a:gd name="connsiteX251" fmla="*/ 2008366 w 3028217"/>
                <a:gd name="connsiteY251" fmla="*/ 1001576 h 2962327"/>
                <a:gd name="connsiteX252" fmla="*/ 2035988 w 3028217"/>
                <a:gd name="connsiteY252" fmla="*/ 977763 h 2962327"/>
                <a:gd name="connsiteX253" fmla="*/ 2107426 w 3028217"/>
                <a:gd name="connsiteY253" fmla="*/ 983478 h 2962327"/>
                <a:gd name="connsiteX254" fmla="*/ 2148383 w 3028217"/>
                <a:gd name="connsiteY254" fmla="*/ 975858 h 2962327"/>
                <a:gd name="connsiteX255" fmla="*/ 2150288 w 3028217"/>
                <a:gd name="connsiteY255" fmla="*/ 913946 h 2962327"/>
                <a:gd name="connsiteX256" fmla="*/ 2112188 w 3028217"/>
                <a:gd name="connsiteY256" fmla="*/ 876798 h 2962327"/>
                <a:gd name="connsiteX257" fmla="*/ 2096948 w 3028217"/>
                <a:gd name="connsiteY257" fmla="*/ 862511 h 2962327"/>
                <a:gd name="connsiteX258" fmla="*/ 2118856 w 3028217"/>
                <a:gd name="connsiteY258" fmla="*/ 849176 h 2962327"/>
                <a:gd name="connsiteX259" fmla="*/ 2206486 w 3028217"/>
                <a:gd name="connsiteY259" fmla="*/ 810123 h 2962327"/>
                <a:gd name="connsiteX260" fmla="*/ 2308403 w 3028217"/>
                <a:gd name="connsiteY260" fmla="*/ 731066 h 2962327"/>
                <a:gd name="connsiteX261" fmla="*/ 2321738 w 3028217"/>
                <a:gd name="connsiteY261" fmla="*/ 708206 h 2962327"/>
                <a:gd name="connsiteX262" fmla="*/ 2311261 w 3028217"/>
                <a:gd name="connsiteY262" fmla="*/ 679631 h 2962327"/>
                <a:gd name="connsiteX263" fmla="*/ 2320786 w 3028217"/>
                <a:gd name="connsiteY263" fmla="*/ 643436 h 2962327"/>
                <a:gd name="connsiteX264" fmla="*/ 2338883 w 3028217"/>
                <a:gd name="connsiteY264" fmla="*/ 638673 h 2962327"/>
                <a:gd name="connsiteX265" fmla="*/ 2343646 w 3028217"/>
                <a:gd name="connsiteY265" fmla="*/ 675821 h 2962327"/>
                <a:gd name="connsiteX266" fmla="*/ 2348408 w 3028217"/>
                <a:gd name="connsiteY266" fmla="*/ 699633 h 2962327"/>
                <a:gd name="connsiteX267" fmla="*/ 2376031 w 3028217"/>
                <a:gd name="connsiteY267" fmla="*/ 706301 h 2962327"/>
                <a:gd name="connsiteX268" fmla="*/ 2385556 w 3028217"/>
                <a:gd name="connsiteY268" fmla="*/ 704396 h 2962327"/>
                <a:gd name="connsiteX269" fmla="*/ 2454136 w 3028217"/>
                <a:gd name="connsiteY269" fmla="*/ 698681 h 2962327"/>
                <a:gd name="connsiteX270" fmla="*/ 2476996 w 3028217"/>
                <a:gd name="connsiteY270" fmla="*/ 692013 h 2962327"/>
                <a:gd name="connsiteX271" fmla="*/ 2517953 w 3028217"/>
                <a:gd name="connsiteY271" fmla="*/ 648198 h 2962327"/>
                <a:gd name="connsiteX272" fmla="*/ 2563673 w 3028217"/>
                <a:gd name="connsiteY272" fmla="*/ 626291 h 2962327"/>
                <a:gd name="connsiteX273" fmla="*/ 2554148 w 3028217"/>
                <a:gd name="connsiteY273" fmla="*/ 585333 h 2962327"/>
                <a:gd name="connsiteX274" fmla="*/ 2572928 w 3028217"/>
                <a:gd name="connsiteY274" fmla="*/ 573708 h 2962327"/>
                <a:gd name="connsiteX275" fmla="*/ 2586098 w 3028217"/>
                <a:gd name="connsiteY275" fmla="*/ 571735 h 2962327"/>
                <a:gd name="connsiteX276" fmla="*/ 2586726 w 3028217"/>
                <a:gd name="connsiteY276" fmla="*/ 571671 h 2962327"/>
                <a:gd name="connsiteX277" fmla="*/ 2624633 w 3028217"/>
                <a:gd name="connsiteY277" fmla="*/ 568188 h 2962327"/>
                <a:gd name="connsiteX278" fmla="*/ 2630348 w 3028217"/>
                <a:gd name="connsiteY278" fmla="*/ 563426 h 2962327"/>
                <a:gd name="connsiteX279" fmla="*/ 2633206 w 3028217"/>
                <a:gd name="connsiteY279" fmla="*/ 563426 h 2962327"/>
                <a:gd name="connsiteX280" fmla="*/ 2626538 w 3028217"/>
                <a:gd name="connsiteY280" fmla="*/ 563426 h 2962327"/>
                <a:gd name="connsiteX281" fmla="*/ 2593082 w 3028217"/>
                <a:gd name="connsiteY281" fmla="*/ 570689 h 2962327"/>
                <a:gd name="connsiteX282" fmla="*/ 2586098 w 3028217"/>
                <a:gd name="connsiteY282" fmla="*/ 571735 h 2962327"/>
                <a:gd name="connsiteX283" fmla="*/ 2574151 w 3028217"/>
                <a:gd name="connsiteY283" fmla="*/ 572951 h 2962327"/>
                <a:gd name="connsiteX284" fmla="*/ 2572928 w 3028217"/>
                <a:gd name="connsiteY284" fmla="*/ 573708 h 2962327"/>
                <a:gd name="connsiteX285" fmla="*/ 2558911 w 3028217"/>
                <a:gd name="connsiteY285" fmla="*/ 575808 h 2962327"/>
                <a:gd name="connsiteX286" fmla="*/ 2506523 w 3028217"/>
                <a:gd name="connsiteY286" fmla="*/ 541518 h 2962327"/>
                <a:gd name="connsiteX287" fmla="*/ 2512238 w 3028217"/>
                <a:gd name="connsiteY287" fmla="*/ 480558 h 2962327"/>
                <a:gd name="connsiteX288" fmla="*/ 2533193 w 3028217"/>
                <a:gd name="connsiteY288" fmla="*/ 458651 h 2962327"/>
                <a:gd name="connsiteX289" fmla="*/ 2534146 w 3028217"/>
                <a:gd name="connsiteY289" fmla="*/ 440553 h 2962327"/>
                <a:gd name="connsiteX290" fmla="*/ 2513191 w 3028217"/>
                <a:gd name="connsiteY290" fmla="*/ 445316 h 2962327"/>
                <a:gd name="connsiteX291" fmla="*/ 2464613 w 3028217"/>
                <a:gd name="connsiteY291" fmla="*/ 509133 h 2962327"/>
                <a:gd name="connsiteX292" fmla="*/ 2467471 w 3028217"/>
                <a:gd name="connsiteY292" fmla="*/ 551996 h 2962327"/>
                <a:gd name="connsiteX293" fmla="*/ 2468423 w 3028217"/>
                <a:gd name="connsiteY293" fmla="*/ 597716 h 2962327"/>
                <a:gd name="connsiteX294" fmla="*/ 2453183 w 3028217"/>
                <a:gd name="connsiteY294" fmla="*/ 638673 h 2962327"/>
                <a:gd name="connsiteX295" fmla="*/ 2423656 w 3028217"/>
                <a:gd name="connsiteY295" fmla="*/ 676773 h 2962327"/>
                <a:gd name="connsiteX296" fmla="*/ 2389366 w 3028217"/>
                <a:gd name="connsiteY296" fmla="*/ 683441 h 2962327"/>
                <a:gd name="connsiteX297" fmla="*/ 2383651 w 3028217"/>
                <a:gd name="connsiteY297" fmla="*/ 659628 h 2962327"/>
                <a:gd name="connsiteX298" fmla="*/ 2367458 w 3028217"/>
                <a:gd name="connsiteY298" fmla="*/ 627243 h 2962327"/>
                <a:gd name="connsiteX299" fmla="*/ 2308403 w 3028217"/>
                <a:gd name="connsiteY299" fmla="*/ 612003 h 2962327"/>
                <a:gd name="connsiteX300" fmla="*/ 2270303 w 3028217"/>
                <a:gd name="connsiteY300" fmla="*/ 571046 h 2962327"/>
                <a:gd name="connsiteX301" fmla="*/ 2260778 w 3028217"/>
                <a:gd name="connsiteY301" fmla="*/ 543423 h 2962327"/>
                <a:gd name="connsiteX302" fmla="*/ 2259826 w 3028217"/>
                <a:gd name="connsiteY302" fmla="*/ 522468 h 2962327"/>
                <a:gd name="connsiteX303" fmla="*/ 2390318 w 3028217"/>
                <a:gd name="connsiteY303" fmla="*/ 385308 h 2962327"/>
                <a:gd name="connsiteX304" fmla="*/ 2416988 w 3028217"/>
                <a:gd name="connsiteY304" fmla="*/ 357686 h 2962327"/>
                <a:gd name="connsiteX305" fmla="*/ 2417941 w 3028217"/>
                <a:gd name="connsiteY305" fmla="*/ 351971 h 2962327"/>
                <a:gd name="connsiteX306" fmla="*/ 2424608 w 3028217"/>
                <a:gd name="connsiteY306" fmla="*/ 353876 h 2962327"/>
                <a:gd name="connsiteX307" fmla="*/ 2452245 w 3028217"/>
                <a:gd name="connsiteY307" fmla="*/ 336582 h 2962327"/>
                <a:gd name="connsiteX308" fmla="*/ 2471113 w 3028217"/>
                <a:gd name="connsiteY308" fmla="*/ 336025 h 2962327"/>
                <a:gd name="connsiteX309" fmla="*/ 761544 w 3028217"/>
                <a:gd name="connsiteY309" fmla="*/ 194808 h 2962327"/>
                <a:gd name="connsiteX310" fmla="*/ 773926 w 3028217"/>
                <a:gd name="connsiteY310" fmla="*/ 216716 h 2962327"/>
                <a:gd name="connsiteX311" fmla="*/ 773926 w 3028217"/>
                <a:gd name="connsiteY311" fmla="*/ 278628 h 2962327"/>
                <a:gd name="connsiteX312" fmla="*/ 687249 w 3028217"/>
                <a:gd name="connsiteY312" fmla="*/ 293868 h 2962327"/>
                <a:gd name="connsiteX313" fmla="*/ 671056 w 3028217"/>
                <a:gd name="connsiteY313" fmla="*/ 292916 h 2962327"/>
                <a:gd name="connsiteX314" fmla="*/ 640576 w 3028217"/>
                <a:gd name="connsiteY314" fmla="*/ 298631 h 2962327"/>
                <a:gd name="connsiteX315" fmla="*/ 603429 w 3028217"/>
                <a:gd name="connsiteY315" fmla="*/ 291011 h 2962327"/>
                <a:gd name="connsiteX316" fmla="*/ 715824 w 3028217"/>
                <a:gd name="connsiteY316" fmla="*/ 211953 h 2962327"/>
                <a:gd name="connsiteX317" fmla="*/ 727254 w 3028217"/>
                <a:gd name="connsiteY317" fmla="*/ 215763 h 2962327"/>
                <a:gd name="connsiteX318" fmla="*/ 761544 w 3028217"/>
                <a:gd name="connsiteY318" fmla="*/ 194808 h 2962327"/>
                <a:gd name="connsiteX319" fmla="*/ 873343 w 3028217"/>
                <a:gd name="connsiteY319" fmla="*/ 184331 h 2962327"/>
                <a:gd name="connsiteX320" fmla="*/ 891083 w 3028217"/>
                <a:gd name="connsiteY320" fmla="*/ 191951 h 2962327"/>
                <a:gd name="connsiteX321" fmla="*/ 888226 w 3028217"/>
                <a:gd name="connsiteY321" fmla="*/ 217668 h 2962327"/>
                <a:gd name="connsiteX322" fmla="*/ 879241 w 3028217"/>
                <a:gd name="connsiteY322" fmla="*/ 234820 h 2962327"/>
                <a:gd name="connsiteX323" fmla="*/ 895370 w 3028217"/>
                <a:gd name="connsiteY323" fmla="*/ 235036 h 2962327"/>
                <a:gd name="connsiteX324" fmla="*/ 899656 w 3028217"/>
                <a:gd name="connsiteY324" fmla="*/ 266246 h 2962327"/>
                <a:gd name="connsiteX325" fmla="*/ 892988 w 3028217"/>
                <a:gd name="connsiteY325" fmla="*/ 303393 h 2962327"/>
                <a:gd name="connsiteX326" fmla="*/ 905371 w 3028217"/>
                <a:gd name="connsiteY326" fmla="*/ 303393 h 2962327"/>
                <a:gd name="connsiteX327" fmla="*/ 915848 w 3028217"/>
                <a:gd name="connsiteY327" fmla="*/ 337683 h 2962327"/>
                <a:gd name="connsiteX328" fmla="*/ 946328 w 3028217"/>
                <a:gd name="connsiteY328" fmla="*/ 324348 h 2962327"/>
                <a:gd name="connsiteX329" fmla="*/ 973409 w 3028217"/>
                <a:gd name="connsiteY329" fmla="*/ 303804 h 2962327"/>
                <a:gd name="connsiteX330" fmla="*/ 975260 w 3028217"/>
                <a:gd name="connsiteY330" fmla="*/ 292796 h 2962327"/>
                <a:gd name="connsiteX331" fmla="*/ 965378 w 3028217"/>
                <a:gd name="connsiteY331" fmla="*/ 281485 h 2962327"/>
                <a:gd name="connsiteX332" fmla="*/ 962521 w 3028217"/>
                <a:gd name="connsiteY332" fmla="*/ 233860 h 2962327"/>
                <a:gd name="connsiteX333" fmla="*/ 1013956 w 3028217"/>
                <a:gd name="connsiteY333" fmla="*/ 203380 h 2962327"/>
                <a:gd name="connsiteX334" fmla="*/ 1028243 w 3028217"/>
                <a:gd name="connsiteY334" fmla="*/ 200165 h 2962327"/>
                <a:gd name="connsiteX335" fmla="*/ 1042531 w 3028217"/>
                <a:gd name="connsiteY335" fmla="*/ 206238 h 2962327"/>
                <a:gd name="connsiteX336" fmla="*/ 1016813 w 3028217"/>
                <a:gd name="connsiteY336" fmla="*/ 234813 h 2962327"/>
                <a:gd name="connsiteX337" fmla="*/ 1075868 w 3028217"/>
                <a:gd name="connsiteY337" fmla="*/ 204333 h 2962327"/>
                <a:gd name="connsiteX338" fmla="*/ 1095871 w 3028217"/>
                <a:gd name="connsiteY338" fmla="*/ 204333 h 2962327"/>
                <a:gd name="connsiteX339" fmla="*/ 1099681 w 3028217"/>
                <a:gd name="connsiteY339" fmla="*/ 232908 h 2962327"/>
                <a:gd name="connsiteX340" fmla="*/ 1133971 w 3028217"/>
                <a:gd name="connsiteY340" fmla="*/ 231003 h 2962327"/>
                <a:gd name="connsiteX341" fmla="*/ 1151116 w 3028217"/>
                <a:gd name="connsiteY341" fmla="*/ 238623 h 2962327"/>
                <a:gd name="connsiteX342" fmla="*/ 1205408 w 3028217"/>
                <a:gd name="connsiteY342" fmla="*/ 287200 h 2962327"/>
                <a:gd name="connsiteX343" fmla="*/ 1198741 w 3028217"/>
                <a:gd name="connsiteY343" fmla="*/ 334825 h 2962327"/>
                <a:gd name="connsiteX344" fmla="*/ 1248271 w 3028217"/>
                <a:gd name="connsiteY344" fmla="*/ 377688 h 2962327"/>
                <a:gd name="connsiteX345" fmla="*/ 1246366 w 3028217"/>
                <a:gd name="connsiteY345" fmla="*/ 402453 h 2962327"/>
                <a:gd name="connsiteX346" fmla="*/ 1187311 w 3028217"/>
                <a:gd name="connsiteY346" fmla="*/ 402453 h 2962327"/>
                <a:gd name="connsiteX347" fmla="*/ 1171118 w 3028217"/>
                <a:gd name="connsiteY347" fmla="*/ 396738 h 2962327"/>
                <a:gd name="connsiteX348" fmla="*/ 1171118 w 3028217"/>
                <a:gd name="connsiteY348" fmla="*/ 431028 h 2962327"/>
                <a:gd name="connsiteX349" fmla="*/ 1151116 w 3028217"/>
                <a:gd name="connsiteY349" fmla="*/ 479605 h 2962327"/>
                <a:gd name="connsiteX350" fmla="*/ 1136828 w 3028217"/>
                <a:gd name="connsiteY350" fmla="*/ 476748 h 2962327"/>
                <a:gd name="connsiteX351" fmla="*/ 1136828 w 3028217"/>
                <a:gd name="connsiteY351" fmla="*/ 487225 h 2962327"/>
                <a:gd name="connsiteX352" fmla="*/ 1118731 w 3028217"/>
                <a:gd name="connsiteY352" fmla="*/ 497703 h 2962327"/>
                <a:gd name="connsiteX353" fmla="*/ 1066343 w 3028217"/>
                <a:gd name="connsiteY353" fmla="*/ 455793 h 2962327"/>
                <a:gd name="connsiteX354" fmla="*/ 1016813 w 3028217"/>
                <a:gd name="connsiteY354" fmla="*/ 433885 h 2962327"/>
                <a:gd name="connsiteX355" fmla="*/ 996811 w 3028217"/>
                <a:gd name="connsiteY355" fmla="*/ 428170 h 2962327"/>
                <a:gd name="connsiteX356" fmla="*/ 1013003 w 3028217"/>
                <a:gd name="connsiteY356" fmla="*/ 411978 h 2962327"/>
                <a:gd name="connsiteX357" fmla="*/ 1109206 w 3028217"/>
                <a:gd name="connsiteY357" fmla="*/ 369115 h 2962327"/>
                <a:gd name="connsiteX358" fmla="*/ 1089203 w 3028217"/>
                <a:gd name="connsiteY358" fmla="*/ 307203 h 2962327"/>
                <a:gd name="connsiteX359" fmla="*/ 1077773 w 3028217"/>
                <a:gd name="connsiteY359" fmla="*/ 291010 h 2962327"/>
                <a:gd name="connsiteX360" fmla="*/ 1016813 w 3028217"/>
                <a:gd name="connsiteY360" fmla="*/ 292915 h 2962327"/>
                <a:gd name="connsiteX361" fmla="*/ 1007169 w 3028217"/>
                <a:gd name="connsiteY361" fmla="*/ 296011 h 2962327"/>
                <a:gd name="connsiteX362" fmla="*/ 1007866 w 3028217"/>
                <a:gd name="connsiteY362" fmla="*/ 302667 h 2962327"/>
                <a:gd name="connsiteX363" fmla="*/ 1009193 w 3028217"/>
                <a:gd name="connsiteY363" fmla="*/ 303393 h 2962327"/>
                <a:gd name="connsiteX364" fmla="*/ 962521 w 3028217"/>
                <a:gd name="connsiteY364" fmla="*/ 370068 h 2962327"/>
                <a:gd name="connsiteX365" fmla="*/ 905371 w 3028217"/>
                <a:gd name="connsiteY365" fmla="*/ 371973 h 2962327"/>
                <a:gd name="connsiteX366" fmla="*/ 868223 w 3028217"/>
                <a:gd name="connsiteY366" fmla="*/ 410073 h 2962327"/>
                <a:gd name="connsiteX367" fmla="*/ 836791 w 3028217"/>
                <a:gd name="connsiteY367" fmla="*/ 426266 h 2962327"/>
                <a:gd name="connsiteX368" fmla="*/ 816788 w 3028217"/>
                <a:gd name="connsiteY368" fmla="*/ 424361 h 2962327"/>
                <a:gd name="connsiteX369" fmla="*/ 677723 w 3028217"/>
                <a:gd name="connsiteY369" fmla="*/ 507228 h 2962327"/>
                <a:gd name="connsiteX370" fmla="*/ 668198 w 3028217"/>
                <a:gd name="connsiteY370" fmla="*/ 553901 h 2962327"/>
                <a:gd name="connsiteX371" fmla="*/ 662483 w 3028217"/>
                <a:gd name="connsiteY371" fmla="*/ 586286 h 2962327"/>
                <a:gd name="connsiteX372" fmla="*/ 716776 w 3028217"/>
                <a:gd name="connsiteY372" fmla="*/ 612956 h 2962327"/>
                <a:gd name="connsiteX373" fmla="*/ 771068 w 3028217"/>
                <a:gd name="connsiteY373" fmla="*/ 645341 h 2962327"/>
                <a:gd name="connsiteX374" fmla="*/ 782498 w 3028217"/>
                <a:gd name="connsiteY374" fmla="*/ 667248 h 2962327"/>
                <a:gd name="connsiteX375" fmla="*/ 772973 w 3028217"/>
                <a:gd name="connsiteY375" fmla="*/ 726303 h 2962327"/>
                <a:gd name="connsiteX376" fmla="*/ 805358 w 3028217"/>
                <a:gd name="connsiteY376" fmla="*/ 736781 h 2962327"/>
                <a:gd name="connsiteX377" fmla="*/ 828218 w 3028217"/>
                <a:gd name="connsiteY377" fmla="*/ 689156 h 2962327"/>
                <a:gd name="connsiteX378" fmla="*/ 858698 w 3028217"/>
                <a:gd name="connsiteY378" fmla="*/ 652961 h 2962327"/>
                <a:gd name="connsiteX379" fmla="*/ 901561 w 3028217"/>
                <a:gd name="connsiteY379" fmla="*/ 573903 h 2962327"/>
                <a:gd name="connsiteX380" fmla="*/ 904418 w 3028217"/>
                <a:gd name="connsiteY380" fmla="*/ 561521 h 2962327"/>
                <a:gd name="connsiteX381" fmla="*/ 953948 w 3028217"/>
                <a:gd name="connsiteY381" fmla="*/ 491988 h 2962327"/>
                <a:gd name="connsiteX382" fmla="*/ 968236 w 3028217"/>
                <a:gd name="connsiteY382" fmla="*/ 478653 h 2962327"/>
                <a:gd name="connsiteX383" fmla="*/ 1049198 w 3028217"/>
                <a:gd name="connsiteY383" fmla="*/ 512943 h 2962327"/>
                <a:gd name="connsiteX384" fmla="*/ 1063486 w 3028217"/>
                <a:gd name="connsiteY384" fmla="*/ 539613 h 2962327"/>
                <a:gd name="connsiteX385" fmla="*/ 1067296 w 3028217"/>
                <a:gd name="connsiteY385" fmla="*/ 583428 h 2962327"/>
                <a:gd name="connsiteX386" fmla="*/ 1112063 w 3028217"/>
                <a:gd name="connsiteY386" fmla="*/ 568188 h 2962327"/>
                <a:gd name="connsiteX387" fmla="*/ 1146353 w 3028217"/>
                <a:gd name="connsiteY387" fmla="*/ 580571 h 2962327"/>
                <a:gd name="connsiteX388" fmla="*/ 1151116 w 3028217"/>
                <a:gd name="connsiteY388" fmla="*/ 616766 h 2962327"/>
                <a:gd name="connsiteX389" fmla="*/ 1193026 w 3028217"/>
                <a:gd name="connsiteY389" fmla="*/ 684393 h 2962327"/>
                <a:gd name="connsiteX390" fmla="*/ 1182905 w 3028217"/>
                <a:gd name="connsiteY390" fmla="*/ 697847 h 2962327"/>
                <a:gd name="connsiteX391" fmla="*/ 1179024 w 3028217"/>
                <a:gd name="connsiteY391" fmla="*/ 699159 h 2962327"/>
                <a:gd name="connsiteX392" fmla="*/ 1177845 w 3028217"/>
                <a:gd name="connsiteY392" fmla="*/ 699023 h 2962327"/>
                <a:gd name="connsiteX393" fmla="*/ 1166356 w 3028217"/>
                <a:gd name="connsiteY393" fmla="*/ 703443 h 2962327"/>
                <a:gd name="connsiteX394" fmla="*/ 1179024 w 3028217"/>
                <a:gd name="connsiteY394" fmla="*/ 699159 h 2962327"/>
                <a:gd name="connsiteX395" fmla="*/ 1188263 w 3028217"/>
                <a:gd name="connsiteY395" fmla="*/ 700229 h 2962327"/>
                <a:gd name="connsiteX396" fmla="*/ 1207313 w 3028217"/>
                <a:gd name="connsiteY396" fmla="*/ 712016 h 2962327"/>
                <a:gd name="connsiteX397" fmla="*/ 1205051 w 3028217"/>
                <a:gd name="connsiteY397" fmla="*/ 754402 h 2962327"/>
                <a:gd name="connsiteX398" fmla="*/ 1180854 w 3028217"/>
                <a:gd name="connsiteY398" fmla="*/ 787924 h 2962327"/>
                <a:gd name="connsiteX399" fmla="*/ 1187073 w 3028217"/>
                <a:gd name="connsiteY399" fmla="*/ 807504 h 2962327"/>
                <a:gd name="connsiteX400" fmla="*/ 1206361 w 3028217"/>
                <a:gd name="connsiteY400" fmla="*/ 814886 h 2962327"/>
                <a:gd name="connsiteX401" fmla="*/ 1213981 w 3028217"/>
                <a:gd name="connsiteY401" fmla="*/ 828221 h 2962327"/>
                <a:gd name="connsiteX402" fmla="*/ 1172071 w 3028217"/>
                <a:gd name="connsiteY402" fmla="*/ 862511 h 2962327"/>
                <a:gd name="connsiteX403" fmla="*/ 1115874 w 3028217"/>
                <a:gd name="connsiteY403" fmla="*/ 854891 h 2962327"/>
                <a:gd name="connsiteX404" fmla="*/ 1148259 w 3028217"/>
                <a:gd name="connsiteY404" fmla="*/ 807266 h 2962327"/>
                <a:gd name="connsiteX405" fmla="*/ 1173024 w 3028217"/>
                <a:gd name="connsiteY405" fmla="*/ 780596 h 2962327"/>
                <a:gd name="connsiteX406" fmla="*/ 1173125 w 3028217"/>
                <a:gd name="connsiteY406" fmla="*/ 780684 h 2962327"/>
                <a:gd name="connsiteX407" fmla="*/ 1174333 w 3028217"/>
                <a:gd name="connsiteY407" fmla="*/ 770475 h 2962327"/>
                <a:gd name="connsiteX408" fmla="*/ 1163498 w 3028217"/>
                <a:gd name="connsiteY408" fmla="*/ 767261 h 2962327"/>
                <a:gd name="connsiteX409" fmla="*/ 1124446 w 3028217"/>
                <a:gd name="connsiteY409" fmla="*/ 787263 h 2962327"/>
                <a:gd name="connsiteX410" fmla="*/ 1043483 w 3028217"/>
                <a:gd name="connsiteY410" fmla="*/ 789168 h 2962327"/>
                <a:gd name="connsiteX411" fmla="*/ 993953 w 3028217"/>
                <a:gd name="connsiteY411" fmla="*/ 794883 h 2962327"/>
                <a:gd name="connsiteX412" fmla="*/ 959663 w 3028217"/>
                <a:gd name="connsiteY412" fmla="*/ 814886 h 2962327"/>
                <a:gd name="connsiteX413" fmla="*/ 929183 w 3028217"/>
                <a:gd name="connsiteY413" fmla="*/ 839651 h 2962327"/>
                <a:gd name="connsiteX414" fmla="*/ 925100 w 3028217"/>
                <a:gd name="connsiteY414" fmla="*/ 843462 h 2962327"/>
                <a:gd name="connsiteX415" fmla="*/ 915848 w 3028217"/>
                <a:gd name="connsiteY415" fmla="*/ 851081 h 2962327"/>
                <a:gd name="connsiteX416" fmla="*/ 912991 w 3028217"/>
                <a:gd name="connsiteY416" fmla="*/ 851081 h 2962327"/>
                <a:gd name="connsiteX417" fmla="*/ 914896 w 3028217"/>
                <a:gd name="connsiteY417" fmla="*/ 852986 h 2962327"/>
                <a:gd name="connsiteX418" fmla="*/ 925100 w 3028217"/>
                <a:gd name="connsiteY418" fmla="*/ 843462 h 2962327"/>
                <a:gd name="connsiteX419" fmla="*/ 932041 w 3028217"/>
                <a:gd name="connsiteY419" fmla="*/ 837746 h 2962327"/>
                <a:gd name="connsiteX420" fmla="*/ 972998 w 3028217"/>
                <a:gd name="connsiteY420" fmla="*/ 820601 h 2962327"/>
                <a:gd name="connsiteX421" fmla="*/ 992048 w 3028217"/>
                <a:gd name="connsiteY421" fmla="*/ 814886 h 2962327"/>
                <a:gd name="connsiteX422" fmla="*/ 1023481 w 3028217"/>
                <a:gd name="connsiteY422" fmla="*/ 819648 h 2962327"/>
                <a:gd name="connsiteX423" fmla="*/ 1005383 w 3028217"/>
                <a:gd name="connsiteY423" fmla="*/ 842508 h 2962327"/>
                <a:gd name="connsiteX424" fmla="*/ 1006336 w 3028217"/>
                <a:gd name="connsiteY424" fmla="*/ 854891 h 2962327"/>
                <a:gd name="connsiteX425" fmla="*/ 1005383 w 3028217"/>
                <a:gd name="connsiteY425" fmla="*/ 889181 h 2962327"/>
                <a:gd name="connsiteX426" fmla="*/ 984428 w 3028217"/>
                <a:gd name="connsiteY426" fmla="*/ 910136 h 2962327"/>
                <a:gd name="connsiteX427" fmla="*/ 952043 w 3028217"/>
                <a:gd name="connsiteY427" fmla="*/ 916803 h 2962327"/>
                <a:gd name="connsiteX428" fmla="*/ 899656 w 3028217"/>
                <a:gd name="connsiteY428" fmla="*/ 938711 h 2962327"/>
                <a:gd name="connsiteX429" fmla="*/ 855841 w 3028217"/>
                <a:gd name="connsiteY429" fmla="*/ 985383 h 2962327"/>
                <a:gd name="connsiteX430" fmla="*/ 831076 w 3028217"/>
                <a:gd name="connsiteY430" fmla="*/ 1003481 h 2962327"/>
                <a:gd name="connsiteX431" fmla="*/ 738683 w 3028217"/>
                <a:gd name="connsiteY431" fmla="*/ 1081586 h 2962327"/>
                <a:gd name="connsiteX432" fmla="*/ 711061 w 3028217"/>
                <a:gd name="connsiteY432" fmla="*/ 1115876 h 2962327"/>
                <a:gd name="connsiteX433" fmla="*/ 666293 w 3028217"/>
                <a:gd name="connsiteY433" fmla="*/ 1175883 h 2962327"/>
                <a:gd name="connsiteX434" fmla="*/ 585331 w 3028217"/>
                <a:gd name="connsiteY434" fmla="*/ 1230176 h 2962327"/>
                <a:gd name="connsiteX435" fmla="*/ 559613 w 3028217"/>
                <a:gd name="connsiteY435" fmla="*/ 1297803 h 2962327"/>
                <a:gd name="connsiteX436" fmla="*/ 557708 w 3028217"/>
                <a:gd name="connsiteY436" fmla="*/ 1386386 h 2962327"/>
                <a:gd name="connsiteX437" fmla="*/ 542468 w 3028217"/>
                <a:gd name="connsiteY437" fmla="*/ 1407341 h 2962327"/>
                <a:gd name="connsiteX438" fmla="*/ 528181 w 3028217"/>
                <a:gd name="connsiteY438" fmla="*/ 1387338 h 2962327"/>
                <a:gd name="connsiteX439" fmla="*/ 519608 w 3028217"/>
                <a:gd name="connsiteY439" fmla="*/ 1320663 h 2962327"/>
                <a:gd name="connsiteX440" fmla="*/ 488176 w 3028217"/>
                <a:gd name="connsiteY440" fmla="*/ 1283516 h 2962327"/>
                <a:gd name="connsiteX441" fmla="*/ 429121 w 3028217"/>
                <a:gd name="connsiteY441" fmla="*/ 1267323 h 2962327"/>
                <a:gd name="connsiteX442" fmla="*/ 409118 w 3028217"/>
                <a:gd name="connsiteY442" fmla="*/ 1268276 h 2962327"/>
                <a:gd name="connsiteX443" fmla="*/ 336728 w 3028217"/>
                <a:gd name="connsiteY443" fmla="*/ 1284468 h 2962327"/>
                <a:gd name="connsiteX444" fmla="*/ 215761 w 3028217"/>
                <a:gd name="connsiteY444" fmla="*/ 1373051 h 2962327"/>
                <a:gd name="connsiteX445" fmla="*/ 189091 w 3028217"/>
                <a:gd name="connsiteY445" fmla="*/ 1441631 h 2962327"/>
                <a:gd name="connsiteX446" fmla="*/ 196711 w 3028217"/>
                <a:gd name="connsiteY446" fmla="*/ 1544501 h 2962327"/>
                <a:gd name="connsiteX447" fmla="*/ 244336 w 3028217"/>
                <a:gd name="connsiteY447" fmla="*/ 1573076 h 2962327"/>
                <a:gd name="connsiteX448" fmla="*/ 320536 w 3028217"/>
                <a:gd name="connsiteY448" fmla="*/ 1514973 h 2962327"/>
                <a:gd name="connsiteX449" fmla="*/ 387211 w 3028217"/>
                <a:gd name="connsiteY449" fmla="*/ 1494971 h 2962327"/>
                <a:gd name="connsiteX450" fmla="*/ 389116 w 3028217"/>
                <a:gd name="connsiteY450" fmla="*/ 1515926 h 2962327"/>
                <a:gd name="connsiteX451" fmla="*/ 340538 w 3028217"/>
                <a:gd name="connsiteY451" fmla="*/ 1624511 h 2962327"/>
                <a:gd name="connsiteX452" fmla="*/ 354826 w 3028217"/>
                <a:gd name="connsiteY452" fmla="*/ 1644513 h 2962327"/>
                <a:gd name="connsiteX453" fmla="*/ 410071 w 3028217"/>
                <a:gd name="connsiteY453" fmla="*/ 1645466 h 2962327"/>
                <a:gd name="connsiteX454" fmla="*/ 439598 w 3028217"/>
                <a:gd name="connsiteY454" fmla="*/ 1687376 h 2962327"/>
                <a:gd name="connsiteX455" fmla="*/ 426263 w 3028217"/>
                <a:gd name="connsiteY455" fmla="*/ 1743573 h 2962327"/>
                <a:gd name="connsiteX456" fmla="*/ 450076 w 3028217"/>
                <a:gd name="connsiteY456" fmla="*/ 1813106 h 2962327"/>
                <a:gd name="connsiteX457" fmla="*/ 499606 w 3028217"/>
                <a:gd name="connsiteY457" fmla="*/ 1812153 h 2962327"/>
                <a:gd name="connsiteX458" fmla="*/ 536753 w 3028217"/>
                <a:gd name="connsiteY458" fmla="*/ 1818821 h 2962327"/>
                <a:gd name="connsiteX459" fmla="*/ 577711 w 3028217"/>
                <a:gd name="connsiteY459" fmla="*/ 1813106 h 2962327"/>
                <a:gd name="connsiteX460" fmla="*/ 661531 w 3028217"/>
                <a:gd name="connsiteY460" fmla="*/ 1754051 h 2962327"/>
                <a:gd name="connsiteX461" fmla="*/ 672008 w 3028217"/>
                <a:gd name="connsiteY461" fmla="*/ 1763576 h 2962327"/>
                <a:gd name="connsiteX462" fmla="*/ 695821 w 3028217"/>
                <a:gd name="connsiteY462" fmla="*/ 1768338 h 2962327"/>
                <a:gd name="connsiteX463" fmla="*/ 741541 w 3028217"/>
                <a:gd name="connsiteY463" fmla="*/ 1772148 h 2962327"/>
                <a:gd name="connsiteX464" fmla="*/ 832028 w 3028217"/>
                <a:gd name="connsiteY464" fmla="*/ 1788341 h 2962327"/>
                <a:gd name="connsiteX465" fmla="*/ 865366 w 3028217"/>
                <a:gd name="connsiteY465" fmla="*/ 1796913 h 2962327"/>
                <a:gd name="connsiteX466" fmla="*/ 910133 w 3028217"/>
                <a:gd name="connsiteY466" fmla="*/ 1838823 h 2962327"/>
                <a:gd name="connsiteX467" fmla="*/ 1047293 w 3028217"/>
                <a:gd name="connsiteY467" fmla="*/ 1918833 h 2962327"/>
                <a:gd name="connsiteX468" fmla="*/ 1116826 w 3028217"/>
                <a:gd name="connsiteY468" fmla="*/ 2036943 h 2962327"/>
                <a:gd name="connsiteX469" fmla="*/ 1106348 w 3028217"/>
                <a:gd name="connsiteY469" fmla="*/ 2056946 h 2962327"/>
                <a:gd name="connsiteX470" fmla="*/ 1104443 w 3028217"/>
                <a:gd name="connsiteY470" fmla="*/ 2099808 h 2962327"/>
                <a:gd name="connsiteX471" fmla="*/ 1124446 w 3028217"/>
                <a:gd name="connsiteY471" fmla="*/ 2102666 h 2962327"/>
                <a:gd name="connsiteX472" fmla="*/ 1193026 w 3028217"/>
                <a:gd name="connsiteY472" fmla="*/ 2077901 h 2962327"/>
                <a:gd name="connsiteX473" fmla="*/ 1280656 w 3028217"/>
                <a:gd name="connsiteY473" fmla="*/ 2123621 h 2962327"/>
                <a:gd name="connsiteX474" fmla="*/ 1387336 w 3028217"/>
                <a:gd name="connsiteY474" fmla="*/ 2172198 h 2962327"/>
                <a:gd name="connsiteX475" fmla="*/ 1434008 w 3028217"/>
                <a:gd name="connsiteY475" fmla="*/ 2199821 h 2962327"/>
                <a:gd name="connsiteX476" fmla="*/ 1430198 w 3028217"/>
                <a:gd name="connsiteY476" fmla="*/ 2282688 h 2962327"/>
                <a:gd name="connsiteX477" fmla="*/ 1370191 w 3028217"/>
                <a:gd name="connsiteY477" fmla="*/ 2373176 h 2962327"/>
                <a:gd name="connsiteX478" fmla="*/ 1358761 w 3028217"/>
                <a:gd name="connsiteY478" fmla="*/ 2423658 h 2962327"/>
                <a:gd name="connsiteX479" fmla="*/ 1327328 w 3028217"/>
                <a:gd name="connsiteY479" fmla="*/ 2600823 h 2962327"/>
                <a:gd name="connsiteX480" fmla="*/ 1293991 w 3028217"/>
                <a:gd name="connsiteY480" fmla="*/ 2626541 h 2962327"/>
                <a:gd name="connsiteX481" fmla="*/ 1218743 w 3028217"/>
                <a:gd name="connsiteY481" fmla="*/ 2661783 h 2962327"/>
                <a:gd name="connsiteX482" fmla="*/ 1193026 w 3028217"/>
                <a:gd name="connsiteY482" fmla="*/ 2710361 h 2962327"/>
                <a:gd name="connsiteX483" fmla="*/ 1164451 w 3028217"/>
                <a:gd name="connsiteY483" fmla="*/ 2832281 h 2962327"/>
                <a:gd name="connsiteX484" fmla="*/ 1122541 w 3028217"/>
                <a:gd name="connsiteY484" fmla="*/ 2910386 h 2962327"/>
                <a:gd name="connsiteX485" fmla="*/ 1095871 w 3028217"/>
                <a:gd name="connsiteY485" fmla="*/ 2929436 h 2962327"/>
                <a:gd name="connsiteX486" fmla="*/ 1061581 w 3028217"/>
                <a:gd name="connsiteY486" fmla="*/ 2922768 h 2962327"/>
                <a:gd name="connsiteX487" fmla="*/ 1047293 w 3028217"/>
                <a:gd name="connsiteY487" fmla="*/ 2929436 h 2962327"/>
                <a:gd name="connsiteX488" fmla="*/ 1061581 w 3028217"/>
                <a:gd name="connsiteY488" fmla="*/ 2956106 h 2962327"/>
                <a:gd name="connsiteX489" fmla="*/ 1040626 w 3028217"/>
                <a:gd name="connsiteY489" fmla="*/ 2959916 h 2962327"/>
                <a:gd name="connsiteX490" fmla="*/ 783451 w 3028217"/>
                <a:gd name="connsiteY490" fmla="*/ 2850378 h 2962327"/>
                <a:gd name="connsiteX491" fmla="*/ 752971 w 3028217"/>
                <a:gd name="connsiteY491" fmla="*/ 2805611 h 2962327"/>
                <a:gd name="connsiteX492" fmla="*/ 737731 w 3028217"/>
                <a:gd name="connsiteY492" fmla="*/ 2765606 h 2962327"/>
                <a:gd name="connsiteX493" fmla="*/ 721538 w 3028217"/>
                <a:gd name="connsiteY493" fmla="*/ 2564628 h 2962327"/>
                <a:gd name="connsiteX494" fmla="*/ 670103 w 3028217"/>
                <a:gd name="connsiteY494" fmla="*/ 2492238 h 2962327"/>
                <a:gd name="connsiteX495" fmla="*/ 539611 w 3028217"/>
                <a:gd name="connsiteY495" fmla="*/ 2337933 h 2962327"/>
                <a:gd name="connsiteX496" fmla="*/ 473888 w 3028217"/>
                <a:gd name="connsiteY496" fmla="*/ 2221728 h 2962327"/>
                <a:gd name="connsiteX497" fmla="*/ 468173 w 3028217"/>
                <a:gd name="connsiteY497" fmla="*/ 2148386 h 2962327"/>
                <a:gd name="connsiteX498" fmla="*/ 471983 w 3028217"/>
                <a:gd name="connsiteY498" fmla="*/ 2122668 h 2962327"/>
                <a:gd name="connsiteX499" fmla="*/ 493891 w 3028217"/>
                <a:gd name="connsiteY499" fmla="*/ 2021703 h 2962327"/>
                <a:gd name="connsiteX500" fmla="*/ 538658 w 3028217"/>
                <a:gd name="connsiteY500" fmla="*/ 1907403 h 2962327"/>
                <a:gd name="connsiteX501" fmla="*/ 524371 w 3028217"/>
                <a:gd name="connsiteY501" fmla="*/ 1854063 h 2962327"/>
                <a:gd name="connsiteX502" fmla="*/ 499606 w 3028217"/>
                <a:gd name="connsiteY502" fmla="*/ 1853111 h 2962327"/>
                <a:gd name="connsiteX503" fmla="*/ 459601 w 3028217"/>
                <a:gd name="connsiteY503" fmla="*/ 1860731 h 2962327"/>
                <a:gd name="connsiteX504" fmla="*/ 408166 w 3028217"/>
                <a:gd name="connsiteY504" fmla="*/ 1827393 h 2962327"/>
                <a:gd name="connsiteX505" fmla="*/ 354826 w 3028217"/>
                <a:gd name="connsiteY505" fmla="*/ 1742621 h 2962327"/>
                <a:gd name="connsiteX506" fmla="*/ 322441 w 3028217"/>
                <a:gd name="connsiteY506" fmla="*/ 1715951 h 2962327"/>
                <a:gd name="connsiteX507" fmla="*/ 234811 w 3028217"/>
                <a:gd name="connsiteY507" fmla="*/ 1658801 h 2962327"/>
                <a:gd name="connsiteX508" fmla="*/ 206236 w 3028217"/>
                <a:gd name="connsiteY508" fmla="*/ 1644513 h 2962327"/>
                <a:gd name="connsiteX509" fmla="*/ 116701 w 3028217"/>
                <a:gd name="connsiteY509" fmla="*/ 1622606 h 2962327"/>
                <a:gd name="connsiteX510" fmla="*/ 28118 w 3028217"/>
                <a:gd name="connsiteY510" fmla="*/ 1557836 h 2962327"/>
                <a:gd name="connsiteX511" fmla="*/ 12878 w 3028217"/>
                <a:gd name="connsiteY511" fmla="*/ 1499733 h 2962327"/>
                <a:gd name="connsiteX512" fmla="*/ 10021 w 3028217"/>
                <a:gd name="connsiteY512" fmla="*/ 1446393 h 2962327"/>
                <a:gd name="connsiteX513" fmla="*/ 5258 w 3028217"/>
                <a:gd name="connsiteY513" fmla="*/ 1410198 h 2962327"/>
                <a:gd name="connsiteX514" fmla="*/ 45263 w 3028217"/>
                <a:gd name="connsiteY514" fmla="*/ 1105398 h 2962327"/>
                <a:gd name="connsiteX515" fmla="*/ 304343 w 3028217"/>
                <a:gd name="connsiteY515" fmla="*/ 581523 h 2962327"/>
                <a:gd name="connsiteX516" fmla="*/ 548183 w 3028217"/>
                <a:gd name="connsiteY516" fmla="*/ 329111 h 2962327"/>
                <a:gd name="connsiteX517" fmla="*/ 617716 w 3028217"/>
                <a:gd name="connsiteY517" fmla="*/ 317681 h 2962327"/>
                <a:gd name="connsiteX518" fmla="*/ 631051 w 3028217"/>
                <a:gd name="connsiteY518" fmla="*/ 309108 h 2962327"/>
                <a:gd name="connsiteX519" fmla="*/ 692011 w 3028217"/>
                <a:gd name="connsiteY519" fmla="*/ 299583 h 2962327"/>
                <a:gd name="connsiteX520" fmla="*/ 756781 w 3028217"/>
                <a:gd name="connsiteY520" fmla="*/ 316728 h 2962327"/>
                <a:gd name="connsiteX521" fmla="*/ 780593 w 3028217"/>
                <a:gd name="connsiteY521" fmla="*/ 315776 h 2962327"/>
                <a:gd name="connsiteX522" fmla="*/ 797738 w 3028217"/>
                <a:gd name="connsiteY522" fmla="*/ 314823 h 2962327"/>
                <a:gd name="connsiteX523" fmla="*/ 831076 w 3028217"/>
                <a:gd name="connsiteY523" fmla="*/ 316728 h 2962327"/>
                <a:gd name="connsiteX524" fmla="*/ 841553 w 3028217"/>
                <a:gd name="connsiteY524" fmla="*/ 277676 h 2962327"/>
                <a:gd name="connsiteX525" fmla="*/ 852031 w 3028217"/>
                <a:gd name="connsiteY525" fmla="*/ 259578 h 2962327"/>
                <a:gd name="connsiteX526" fmla="*/ 867152 w 3028217"/>
                <a:gd name="connsiteY526" fmla="*/ 248624 h 2962327"/>
                <a:gd name="connsiteX527" fmla="*/ 876026 w 3028217"/>
                <a:gd name="connsiteY527" fmla="*/ 238011 h 2962327"/>
                <a:gd name="connsiteX528" fmla="*/ 858921 w 3028217"/>
                <a:gd name="connsiteY528" fmla="*/ 241392 h 2962327"/>
                <a:gd name="connsiteX529" fmla="*/ 821551 w 3028217"/>
                <a:gd name="connsiteY529" fmla="*/ 210048 h 2962327"/>
                <a:gd name="connsiteX530" fmla="*/ 857746 w 3028217"/>
                <a:gd name="connsiteY530" fmla="*/ 190998 h 2962327"/>
                <a:gd name="connsiteX531" fmla="*/ 873343 w 3028217"/>
                <a:gd name="connsiteY531" fmla="*/ 184331 h 2962327"/>
                <a:gd name="connsiteX532" fmla="*/ 798215 w 3028217"/>
                <a:gd name="connsiteY532" fmla="*/ 181949 h 2962327"/>
                <a:gd name="connsiteX533" fmla="*/ 805359 w 3028217"/>
                <a:gd name="connsiteY533" fmla="*/ 187188 h 2962327"/>
                <a:gd name="connsiteX534" fmla="*/ 795834 w 3028217"/>
                <a:gd name="connsiteY534" fmla="*/ 196713 h 2962327"/>
                <a:gd name="connsiteX535" fmla="*/ 788214 w 3028217"/>
                <a:gd name="connsiteY535" fmla="*/ 182426 h 2962327"/>
                <a:gd name="connsiteX536" fmla="*/ 798215 w 3028217"/>
                <a:gd name="connsiteY536" fmla="*/ 181949 h 2962327"/>
                <a:gd name="connsiteX537" fmla="*/ 938708 w 3028217"/>
                <a:gd name="connsiteY537" fmla="*/ 121466 h 2962327"/>
                <a:gd name="connsiteX538" fmla="*/ 952043 w 3028217"/>
                <a:gd name="connsiteY538" fmla="*/ 141468 h 2962327"/>
                <a:gd name="connsiteX539" fmla="*/ 951037 w 3028217"/>
                <a:gd name="connsiteY539" fmla="*/ 142501 h 2962327"/>
                <a:gd name="connsiteX540" fmla="*/ 953949 w 3028217"/>
                <a:gd name="connsiteY540" fmla="*/ 140516 h 2962327"/>
                <a:gd name="connsiteX541" fmla="*/ 952996 w 3028217"/>
                <a:gd name="connsiteY541" fmla="*/ 148136 h 2962327"/>
                <a:gd name="connsiteX542" fmla="*/ 952996 w 3028217"/>
                <a:gd name="connsiteY542" fmla="*/ 169091 h 2962327"/>
                <a:gd name="connsiteX543" fmla="*/ 944424 w 3028217"/>
                <a:gd name="connsiteY543" fmla="*/ 159804 h 2962327"/>
                <a:gd name="connsiteX544" fmla="*/ 933131 w 3028217"/>
                <a:gd name="connsiteY544" fmla="*/ 154863 h 2962327"/>
                <a:gd name="connsiteX545" fmla="*/ 931088 w 3028217"/>
                <a:gd name="connsiteY545" fmla="*/ 155756 h 2962327"/>
                <a:gd name="connsiteX546" fmla="*/ 930136 w 3028217"/>
                <a:gd name="connsiteY546" fmla="*/ 155756 h 2962327"/>
                <a:gd name="connsiteX547" fmla="*/ 918706 w 3028217"/>
                <a:gd name="connsiteY547" fmla="*/ 144326 h 2962327"/>
                <a:gd name="connsiteX548" fmla="*/ 931088 w 3028217"/>
                <a:gd name="connsiteY548" fmla="*/ 122418 h 2962327"/>
                <a:gd name="connsiteX549" fmla="*/ 938708 w 3028217"/>
                <a:gd name="connsiteY549" fmla="*/ 121466 h 2962327"/>
                <a:gd name="connsiteX550" fmla="*/ 925373 w 3028217"/>
                <a:gd name="connsiteY550" fmla="*/ 107178 h 2962327"/>
                <a:gd name="connsiteX551" fmla="*/ 938708 w 3028217"/>
                <a:gd name="connsiteY551" fmla="*/ 121465 h 2962327"/>
                <a:gd name="connsiteX552" fmla="*/ 935851 w 3028217"/>
                <a:gd name="connsiteY552" fmla="*/ 121465 h 2962327"/>
                <a:gd name="connsiteX553" fmla="*/ 932993 w 3028217"/>
                <a:gd name="connsiteY553" fmla="*/ 121465 h 2962327"/>
                <a:gd name="connsiteX554" fmla="*/ 901561 w 3028217"/>
                <a:gd name="connsiteY554" fmla="*/ 123370 h 2962327"/>
                <a:gd name="connsiteX555" fmla="*/ 925373 w 3028217"/>
                <a:gd name="connsiteY555" fmla="*/ 107178 h 2962327"/>
                <a:gd name="connsiteX556" fmla="*/ 1021576 w 3028217"/>
                <a:gd name="connsiteY556" fmla="*/ 71936 h 2962327"/>
                <a:gd name="connsiteX557" fmla="*/ 1031101 w 3028217"/>
                <a:gd name="connsiteY557" fmla="*/ 97653 h 2962327"/>
                <a:gd name="connsiteX558" fmla="*/ 1000621 w 3028217"/>
                <a:gd name="connsiteY558" fmla="*/ 92891 h 2962327"/>
                <a:gd name="connsiteX559" fmla="*/ 1007288 w 3028217"/>
                <a:gd name="connsiteY559" fmla="*/ 79556 h 2962327"/>
                <a:gd name="connsiteX560" fmla="*/ 1021576 w 3028217"/>
                <a:gd name="connsiteY560" fmla="*/ 71936 h 2962327"/>
                <a:gd name="connsiteX561" fmla="*/ 1113849 w 3028217"/>
                <a:gd name="connsiteY561" fmla="*/ 40265 h 2962327"/>
                <a:gd name="connsiteX562" fmla="*/ 1159689 w 3028217"/>
                <a:gd name="connsiteY562" fmla="*/ 51933 h 2962327"/>
                <a:gd name="connsiteX563" fmla="*/ 1151116 w 3028217"/>
                <a:gd name="connsiteY563" fmla="*/ 84318 h 2962327"/>
                <a:gd name="connsiteX564" fmla="*/ 1111111 w 3028217"/>
                <a:gd name="connsiteY564" fmla="*/ 92891 h 2962327"/>
                <a:gd name="connsiteX565" fmla="*/ 1070153 w 3028217"/>
                <a:gd name="connsiteY565" fmla="*/ 58601 h 2962327"/>
                <a:gd name="connsiteX566" fmla="*/ 1113849 w 3028217"/>
                <a:gd name="connsiteY566" fmla="*/ 40265 h 2962327"/>
                <a:gd name="connsiteX567" fmla="*/ 1400760 w 3028217"/>
                <a:gd name="connsiteY567" fmla="*/ 96 h 2962327"/>
                <a:gd name="connsiteX568" fmla="*/ 1476871 w 3028217"/>
                <a:gd name="connsiteY568" fmla="*/ 5260 h 2962327"/>
                <a:gd name="connsiteX569" fmla="*/ 1611174 w 3028217"/>
                <a:gd name="connsiteY569" fmla="*/ 9070 h 2962327"/>
                <a:gd name="connsiteX570" fmla="*/ 1619746 w 3028217"/>
                <a:gd name="connsiteY570" fmla="*/ 17643 h 2962327"/>
                <a:gd name="connsiteX571" fmla="*/ 1646416 w 3028217"/>
                <a:gd name="connsiteY571" fmla="*/ 28120 h 2962327"/>
                <a:gd name="connsiteX572" fmla="*/ 1667371 w 3028217"/>
                <a:gd name="connsiteY572" fmla="*/ 31930 h 2962327"/>
                <a:gd name="connsiteX573" fmla="*/ 1742261 w 3028217"/>
                <a:gd name="connsiteY573" fmla="*/ 11690 h 2962327"/>
                <a:gd name="connsiteX574" fmla="*/ 1820723 w 3028217"/>
                <a:gd name="connsiteY574" fmla="*/ 30025 h 2962327"/>
                <a:gd name="connsiteX575" fmla="*/ 1901686 w 3028217"/>
                <a:gd name="connsiteY575" fmla="*/ 45265 h 2962327"/>
                <a:gd name="connsiteX576" fmla="*/ 1894066 w 3028217"/>
                <a:gd name="connsiteY576" fmla="*/ 69078 h 2962327"/>
                <a:gd name="connsiteX577" fmla="*/ 1955978 w 3028217"/>
                <a:gd name="connsiteY577" fmla="*/ 55743 h 2962327"/>
                <a:gd name="connsiteX578" fmla="*/ 1954073 w 3028217"/>
                <a:gd name="connsiteY578" fmla="*/ 71935 h 2962327"/>
                <a:gd name="connsiteX579" fmla="*/ 1935976 w 3028217"/>
                <a:gd name="connsiteY579" fmla="*/ 103368 h 2962327"/>
                <a:gd name="connsiteX580" fmla="*/ 1949311 w 3028217"/>
                <a:gd name="connsiteY580" fmla="*/ 161470 h 2962327"/>
                <a:gd name="connsiteX581" fmla="*/ 1894066 w 3028217"/>
                <a:gd name="connsiteY581" fmla="*/ 171948 h 2962327"/>
                <a:gd name="connsiteX582" fmla="*/ 1913116 w 3028217"/>
                <a:gd name="connsiteY582" fmla="*/ 183378 h 2962327"/>
                <a:gd name="connsiteX583" fmla="*/ 1907401 w 3028217"/>
                <a:gd name="connsiteY583" fmla="*/ 196713 h 2962327"/>
                <a:gd name="connsiteX584" fmla="*/ 1873111 w 3028217"/>
                <a:gd name="connsiteY584" fmla="*/ 245290 h 2962327"/>
                <a:gd name="connsiteX585" fmla="*/ 1866443 w 3028217"/>
                <a:gd name="connsiteY585" fmla="*/ 267198 h 2962327"/>
                <a:gd name="connsiteX586" fmla="*/ 1851203 w 3028217"/>
                <a:gd name="connsiteY586" fmla="*/ 270055 h 2962327"/>
                <a:gd name="connsiteX587" fmla="*/ 1866443 w 3028217"/>
                <a:gd name="connsiteY587" fmla="*/ 313870 h 2962327"/>
                <a:gd name="connsiteX588" fmla="*/ 1843583 w 3028217"/>
                <a:gd name="connsiteY588" fmla="*/ 319585 h 2962327"/>
                <a:gd name="connsiteX589" fmla="*/ 1819771 w 3028217"/>
                <a:gd name="connsiteY589" fmla="*/ 300535 h 2962327"/>
                <a:gd name="connsiteX590" fmla="*/ 1788338 w 3028217"/>
                <a:gd name="connsiteY590" fmla="*/ 313870 h 2962327"/>
                <a:gd name="connsiteX591" fmla="*/ 1800721 w 3028217"/>
                <a:gd name="connsiteY591" fmla="*/ 315775 h 2962327"/>
                <a:gd name="connsiteX592" fmla="*/ 1823581 w 3028217"/>
                <a:gd name="connsiteY592" fmla="*/ 314823 h 2962327"/>
                <a:gd name="connsiteX593" fmla="*/ 1833106 w 3028217"/>
                <a:gd name="connsiteY593" fmla="*/ 317680 h 2962327"/>
                <a:gd name="connsiteX594" fmla="*/ 1838821 w 3028217"/>
                <a:gd name="connsiteY594" fmla="*/ 334825 h 2962327"/>
                <a:gd name="connsiteX595" fmla="*/ 1715948 w 3028217"/>
                <a:gd name="connsiteY595" fmla="*/ 370068 h 2962327"/>
                <a:gd name="connsiteX596" fmla="*/ 1691183 w 3028217"/>
                <a:gd name="connsiteY596" fmla="*/ 379593 h 2962327"/>
                <a:gd name="connsiteX597" fmla="*/ 1586408 w 3028217"/>
                <a:gd name="connsiteY597" fmla="*/ 430075 h 2962327"/>
                <a:gd name="connsiteX598" fmla="*/ 1542593 w 3028217"/>
                <a:gd name="connsiteY598" fmla="*/ 468175 h 2962327"/>
                <a:gd name="connsiteX599" fmla="*/ 1480681 w 3028217"/>
                <a:gd name="connsiteY599" fmla="*/ 555805 h 2962327"/>
                <a:gd name="connsiteX600" fmla="*/ 1462583 w 3028217"/>
                <a:gd name="connsiteY600" fmla="*/ 562473 h 2962327"/>
                <a:gd name="connsiteX601" fmla="*/ 1385431 w 3028217"/>
                <a:gd name="connsiteY601" fmla="*/ 462460 h 2962327"/>
                <a:gd name="connsiteX602" fmla="*/ 1379716 w 3028217"/>
                <a:gd name="connsiteY602" fmla="*/ 398643 h 2962327"/>
                <a:gd name="connsiteX603" fmla="*/ 1441628 w 3028217"/>
                <a:gd name="connsiteY603" fmla="*/ 335778 h 2962327"/>
                <a:gd name="connsiteX604" fmla="*/ 1449248 w 3028217"/>
                <a:gd name="connsiteY604" fmla="*/ 321490 h 2962327"/>
                <a:gd name="connsiteX605" fmla="*/ 1461631 w 3028217"/>
                <a:gd name="connsiteY605" fmla="*/ 300535 h 2962327"/>
                <a:gd name="connsiteX606" fmla="*/ 1412101 w 3028217"/>
                <a:gd name="connsiteY606" fmla="*/ 280533 h 2962327"/>
                <a:gd name="connsiteX607" fmla="*/ 1434961 w 3028217"/>
                <a:gd name="connsiteY607" fmla="*/ 215763 h 2962327"/>
                <a:gd name="connsiteX608" fmla="*/ 1371143 w 3028217"/>
                <a:gd name="connsiteY608" fmla="*/ 160518 h 2962327"/>
                <a:gd name="connsiteX609" fmla="*/ 1331138 w 3028217"/>
                <a:gd name="connsiteY609" fmla="*/ 162423 h 2962327"/>
                <a:gd name="connsiteX610" fmla="*/ 1303516 w 3028217"/>
                <a:gd name="connsiteY610" fmla="*/ 150040 h 2962327"/>
                <a:gd name="connsiteX611" fmla="*/ 1313993 w 3028217"/>
                <a:gd name="connsiteY611" fmla="*/ 130038 h 2962327"/>
                <a:gd name="connsiteX612" fmla="*/ 1313041 w 3028217"/>
                <a:gd name="connsiteY612" fmla="*/ 121465 h 2962327"/>
                <a:gd name="connsiteX613" fmla="*/ 1323518 w 3028217"/>
                <a:gd name="connsiteY613" fmla="*/ 96700 h 2962327"/>
                <a:gd name="connsiteX614" fmla="*/ 1387336 w 3028217"/>
                <a:gd name="connsiteY614" fmla="*/ 88128 h 2962327"/>
                <a:gd name="connsiteX615" fmla="*/ 1394003 w 3028217"/>
                <a:gd name="connsiteY615" fmla="*/ 68125 h 2962327"/>
                <a:gd name="connsiteX616" fmla="*/ 1445438 w 3028217"/>
                <a:gd name="connsiteY616" fmla="*/ 41455 h 2962327"/>
                <a:gd name="connsiteX617" fmla="*/ 1471104 w 3028217"/>
                <a:gd name="connsiteY617" fmla="*/ 35589 h 2962327"/>
                <a:gd name="connsiteX618" fmla="*/ 1469608 w 3028217"/>
                <a:gd name="connsiteY618" fmla="*/ 35026 h 2962327"/>
                <a:gd name="connsiteX619" fmla="*/ 1456869 w 3028217"/>
                <a:gd name="connsiteY619" fmla="*/ 34788 h 2962327"/>
                <a:gd name="connsiteX620" fmla="*/ 1365429 w 3028217"/>
                <a:gd name="connsiteY620" fmla="*/ 60505 h 2962327"/>
                <a:gd name="connsiteX621" fmla="*/ 1208266 w 3028217"/>
                <a:gd name="connsiteY621" fmla="*/ 122418 h 2962327"/>
                <a:gd name="connsiteX622" fmla="*/ 1175881 w 3028217"/>
                <a:gd name="connsiteY622" fmla="*/ 122418 h 2962327"/>
                <a:gd name="connsiteX623" fmla="*/ 1187311 w 3028217"/>
                <a:gd name="connsiteY623" fmla="*/ 142420 h 2962327"/>
                <a:gd name="connsiteX624" fmla="*/ 1180644 w 3028217"/>
                <a:gd name="connsiteY624" fmla="*/ 149088 h 2962327"/>
                <a:gd name="connsiteX625" fmla="*/ 1158647 w 3028217"/>
                <a:gd name="connsiteY625" fmla="*/ 153642 h 2962327"/>
                <a:gd name="connsiteX626" fmla="*/ 1143520 w 3028217"/>
                <a:gd name="connsiteY626" fmla="*/ 152466 h 2962327"/>
                <a:gd name="connsiteX627" fmla="*/ 1148259 w 3028217"/>
                <a:gd name="connsiteY627" fmla="*/ 153731 h 2962327"/>
                <a:gd name="connsiteX628" fmla="*/ 1152069 w 3028217"/>
                <a:gd name="connsiteY628" fmla="*/ 175758 h 2962327"/>
                <a:gd name="connsiteX629" fmla="*/ 1029196 w 3028217"/>
                <a:gd name="connsiteY629" fmla="*/ 182425 h 2962327"/>
                <a:gd name="connsiteX630" fmla="*/ 1006336 w 3028217"/>
                <a:gd name="connsiteY630" fmla="*/ 148135 h 2962327"/>
                <a:gd name="connsiteX631" fmla="*/ 995859 w 3028217"/>
                <a:gd name="connsiteY631" fmla="*/ 134800 h 2962327"/>
                <a:gd name="connsiteX632" fmla="*/ 987286 w 3028217"/>
                <a:gd name="connsiteY632" fmla="*/ 114798 h 2962327"/>
                <a:gd name="connsiteX633" fmla="*/ 1049199 w 3028217"/>
                <a:gd name="connsiteY633" fmla="*/ 134800 h 2962327"/>
                <a:gd name="connsiteX634" fmla="*/ 1064439 w 3028217"/>
                <a:gd name="connsiteY634" fmla="*/ 149088 h 2962327"/>
                <a:gd name="connsiteX635" fmla="*/ 1095871 w 3028217"/>
                <a:gd name="connsiteY635" fmla="*/ 149326 h 2962327"/>
                <a:gd name="connsiteX636" fmla="*/ 1106484 w 3028217"/>
                <a:gd name="connsiteY636" fmla="*/ 148924 h 2962327"/>
                <a:gd name="connsiteX637" fmla="*/ 1093014 w 3028217"/>
                <a:gd name="connsiteY637" fmla="*/ 149088 h 2962327"/>
                <a:gd name="connsiteX638" fmla="*/ 1062534 w 3028217"/>
                <a:gd name="connsiteY638" fmla="*/ 131943 h 2962327"/>
                <a:gd name="connsiteX639" fmla="*/ 1133971 w 3028217"/>
                <a:gd name="connsiteY639" fmla="*/ 110988 h 2962327"/>
                <a:gd name="connsiteX640" fmla="*/ 1158736 w 3028217"/>
                <a:gd name="connsiteY640" fmla="*/ 88128 h 2962327"/>
                <a:gd name="connsiteX641" fmla="*/ 1173024 w 3028217"/>
                <a:gd name="connsiteY641" fmla="*/ 73840 h 2962327"/>
                <a:gd name="connsiteX642" fmla="*/ 1214934 w 3028217"/>
                <a:gd name="connsiteY642" fmla="*/ 54790 h 2962327"/>
                <a:gd name="connsiteX643" fmla="*/ 1275894 w 3028217"/>
                <a:gd name="connsiteY643" fmla="*/ 44313 h 2962327"/>
                <a:gd name="connsiteX644" fmla="*/ 1211124 w 3028217"/>
                <a:gd name="connsiteY644" fmla="*/ 51933 h 2962327"/>
                <a:gd name="connsiteX645" fmla="*/ 1174929 w 3028217"/>
                <a:gd name="connsiteY645" fmla="*/ 39550 h 2962327"/>
                <a:gd name="connsiteX646" fmla="*/ 1174929 w 3028217"/>
                <a:gd name="connsiteY646" fmla="*/ 26215 h 2962327"/>
                <a:gd name="connsiteX647" fmla="*/ 1400760 w 3028217"/>
                <a:gd name="connsiteY647" fmla="*/ 96 h 2962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</a:cxnLst>
              <a:rect l="l" t="t" r="r" b="b"/>
              <a:pathLst>
                <a:path w="3028217" h="2962327">
                  <a:moveTo>
                    <a:pt x="2863236" y="2049564"/>
                  </a:moveTo>
                  <a:cubicBezTo>
                    <a:pt x="2854902" y="2049564"/>
                    <a:pt x="2847996" y="2053612"/>
                    <a:pt x="2844662" y="2065518"/>
                  </a:cubicBezTo>
                  <a:cubicBezTo>
                    <a:pt x="2840852" y="2080758"/>
                    <a:pt x="2821802" y="2104571"/>
                    <a:pt x="2847519" y="2116953"/>
                  </a:cubicBezTo>
                  <a:cubicBezTo>
                    <a:pt x="2878000" y="2131241"/>
                    <a:pt x="2877047" y="2098856"/>
                    <a:pt x="2887525" y="2084568"/>
                  </a:cubicBezTo>
                  <a:cubicBezTo>
                    <a:pt x="2888477" y="2083616"/>
                    <a:pt x="2889430" y="2080758"/>
                    <a:pt x="2890382" y="2078853"/>
                  </a:cubicBezTo>
                  <a:cubicBezTo>
                    <a:pt x="2895144" y="2071233"/>
                    <a:pt x="2896097" y="2064566"/>
                    <a:pt x="2890382" y="2057898"/>
                  </a:cubicBezTo>
                  <a:cubicBezTo>
                    <a:pt x="2881334" y="2053612"/>
                    <a:pt x="2871571" y="2049564"/>
                    <a:pt x="2863236" y="2049564"/>
                  </a:cubicBezTo>
                  <a:close/>
                  <a:moveTo>
                    <a:pt x="2453184" y="1703568"/>
                  </a:moveTo>
                  <a:cubicBezTo>
                    <a:pt x="2446516" y="1700711"/>
                    <a:pt x="2442706" y="1708331"/>
                    <a:pt x="2444611" y="1714046"/>
                  </a:cubicBezTo>
                  <a:cubicBezTo>
                    <a:pt x="2448421" y="1725476"/>
                    <a:pt x="2452231" y="1738811"/>
                    <a:pt x="2467471" y="1740716"/>
                  </a:cubicBezTo>
                  <a:cubicBezTo>
                    <a:pt x="2475091" y="1741668"/>
                    <a:pt x="2480806" y="1736906"/>
                    <a:pt x="2482711" y="1728333"/>
                  </a:cubicBezTo>
                  <a:cubicBezTo>
                    <a:pt x="2473186" y="1720713"/>
                    <a:pt x="2463661" y="1710236"/>
                    <a:pt x="2453184" y="1703568"/>
                  </a:cubicBezTo>
                  <a:close/>
                  <a:moveTo>
                    <a:pt x="802501" y="1583553"/>
                  </a:moveTo>
                  <a:cubicBezTo>
                    <a:pt x="805359" y="1585458"/>
                    <a:pt x="811074" y="1586410"/>
                    <a:pt x="812026" y="1589268"/>
                  </a:cubicBezTo>
                  <a:cubicBezTo>
                    <a:pt x="814884" y="1596888"/>
                    <a:pt x="807264" y="1597840"/>
                    <a:pt x="802501" y="1599745"/>
                  </a:cubicBezTo>
                  <a:cubicBezTo>
                    <a:pt x="797739" y="1601650"/>
                    <a:pt x="792976" y="1598793"/>
                    <a:pt x="792024" y="1594030"/>
                  </a:cubicBezTo>
                  <a:cubicBezTo>
                    <a:pt x="788214" y="1586410"/>
                    <a:pt x="794881" y="1585458"/>
                    <a:pt x="802501" y="1583553"/>
                  </a:cubicBezTo>
                  <a:close/>
                  <a:moveTo>
                    <a:pt x="573901" y="1577838"/>
                  </a:moveTo>
                  <a:cubicBezTo>
                    <a:pt x="581521" y="1579743"/>
                    <a:pt x="588189" y="1582600"/>
                    <a:pt x="592951" y="1589268"/>
                  </a:cubicBezTo>
                  <a:cubicBezTo>
                    <a:pt x="592951" y="1594982"/>
                    <a:pt x="589141" y="1596888"/>
                    <a:pt x="584379" y="1596888"/>
                  </a:cubicBezTo>
                  <a:cubicBezTo>
                    <a:pt x="575806" y="1597840"/>
                    <a:pt x="568186" y="1595935"/>
                    <a:pt x="565329" y="1587363"/>
                  </a:cubicBezTo>
                  <a:cubicBezTo>
                    <a:pt x="562471" y="1580695"/>
                    <a:pt x="568186" y="1576885"/>
                    <a:pt x="573901" y="1577838"/>
                  </a:cubicBezTo>
                  <a:close/>
                  <a:moveTo>
                    <a:pt x="698678" y="1550216"/>
                  </a:moveTo>
                  <a:cubicBezTo>
                    <a:pt x="729158" y="1545453"/>
                    <a:pt x="746303" y="1560693"/>
                    <a:pt x="763448" y="1592126"/>
                  </a:cubicBezTo>
                  <a:cubicBezTo>
                    <a:pt x="731063" y="1576886"/>
                    <a:pt x="706298" y="1611176"/>
                    <a:pt x="678676" y="1592126"/>
                  </a:cubicBezTo>
                  <a:cubicBezTo>
                    <a:pt x="675818" y="1573076"/>
                    <a:pt x="667246" y="1551168"/>
                    <a:pt x="698678" y="1550216"/>
                  </a:cubicBezTo>
                  <a:close/>
                  <a:moveTo>
                    <a:pt x="492939" y="1460681"/>
                  </a:moveTo>
                  <a:cubicBezTo>
                    <a:pt x="518656" y="1456871"/>
                    <a:pt x="541516" y="1464491"/>
                    <a:pt x="562471" y="1479731"/>
                  </a:cubicBezTo>
                  <a:cubicBezTo>
                    <a:pt x="590094" y="1499733"/>
                    <a:pt x="618669" y="1515926"/>
                    <a:pt x="646291" y="1537833"/>
                  </a:cubicBezTo>
                  <a:cubicBezTo>
                    <a:pt x="620574" y="1545453"/>
                    <a:pt x="593904" y="1560693"/>
                    <a:pt x="577711" y="1525451"/>
                  </a:cubicBezTo>
                  <a:cubicBezTo>
                    <a:pt x="567234" y="1503543"/>
                    <a:pt x="541516" y="1503543"/>
                    <a:pt x="527229" y="1487351"/>
                  </a:cubicBezTo>
                  <a:lnTo>
                    <a:pt x="525032" y="1486533"/>
                  </a:lnTo>
                  <a:lnTo>
                    <a:pt x="527229" y="1488303"/>
                  </a:lnTo>
                  <a:cubicBezTo>
                    <a:pt x="502464" y="1486398"/>
                    <a:pt x="475794" y="1465443"/>
                    <a:pt x="451029" y="1494971"/>
                  </a:cubicBezTo>
                  <a:cubicBezTo>
                    <a:pt x="453886" y="1467348"/>
                    <a:pt x="471984" y="1461633"/>
                    <a:pt x="492939" y="1460681"/>
                  </a:cubicBezTo>
                  <a:close/>
                  <a:moveTo>
                    <a:pt x="592475" y="1413889"/>
                  </a:moveTo>
                  <a:cubicBezTo>
                    <a:pt x="594380" y="1414008"/>
                    <a:pt x="596285" y="1414485"/>
                    <a:pt x="596761" y="1414961"/>
                  </a:cubicBezTo>
                  <a:cubicBezTo>
                    <a:pt x="605334" y="1423533"/>
                    <a:pt x="603428" y="1433058"/>
                    <a:pt x="595809" y="1447346"/>
                  </a:cubicBezTo>
                  <a:cubicBezTo>
                    <a:pt x="589141" y="1434011"/>
                    <a:pt x="579616" y="1426391"/>
                    <a:pt x="588189" y="1414961"/>
                  </a:cubicBezTo>
                  <a:cubicBezTo>
                    <a:pt x="588665" y="1414009"/>
                    <a:pt x="590570" y="1413770"/>
                    <a:pt x="592475" y="1413889"/>
                  </a:cubicBezTo>
                  <a:close/>
                  <a:moveTo>
                    <a:pt x="2633206" y="1174931"/>
                  </a:moveTo>
                  <a:cubicBezTo>
                    <a:pt x="2646541" y="1176836"/>
                    <a:pt x="2659876" y="1178741"/>
                    <a:pt x="2673211" y="1180646"/>
                  </a:cubicBezTo>
                  <a:cubicBezTo>
                    <a:pt x="2657018" y="1197791"/>
                    <a:pt x="2645588" y="1186361"/>
                    <a:pt x="2633206" y="1174931"/>
                  </a:cubicBezTo>
                  <a:close/>
                  <a:moveTo>
                    <a:pt x="2477948" y="1095873"/>
                  </a:moveTo>
                  <a:cubicBezTo>
                    <a:pt x="2477948" y="1101588"/>
                    <a:pt x="2478901" y="1106350"/>
                    <a:pt x="2484616" y="1110160"/>
                  </a:cubicBezTo>
                  <a:cubicBezTo>
                    <a:pt x="2478901" y="1119685"/>
                    <a:pt x="2464613" y="1121590"/>
                    <a:pt x="2464613" y="1135878"/>
                  </a:cubicBezTo>
                  <a:cubicBezTo>
                    <a:pt x="2464613" y="1153023"/>
                    <a:pt x="2454136" y="1151118"/>
                    <a:pt x="2444611" y="1144450"/>
                  </a:cubicBezTo>
                  <a:cubicBezTo>
                    <a:pt x="2434133" y="1136830"/>
                    <a:pt x="2413178" y="1133020"/>
                    <a:pt x="2415083" y="1119685"/>
                  </a:cubicBezTo>
                  <a:cubicBezTo>
                    <a:pt x="2417941" y="1101588"/>
                    <a:pt x="2436038" y="1116828"/>
                    <a:pt x="2446516" y="1114923"/>
                  </a:cubicBezTo>
                  <a:cubicBezTo>
                    <a:pt x="2458898" y="1112065"/>
                    <a:pt x="2470329" y="1106350"/>
                    <a:pt x="2477948" y="1095873"/>
                  </a:cubicBezTo>
                  <a:close/>
                  <a:moveTo>
                    <a:pt x="2344599" y="1039676"/>
                  </a:moveTo>
                  <a:cubicBezTo>
                    <a:pt x="2358886" y="1039676"/>
                    <a:pt x="2352219" y="1056821"/>
                    <a:pt x="2355076" y="1066346"/>
                  </a:cubicBezTo>
                  <a:cubicBezTo>
                    <a:pt x="2354124" y="1077776"/>
                    <a:pt x="2356981" y="1093016"/>
                    <a:pt x="2341741" y="1092063"/>
                  </a:cubicBezTo>
                  <a:cubicBezTo>
                    <a:pt x="2328406" y="1091111"/>
                    <a:pt x="2329359" y="1075871"/>
                    <a:pt x="2328406" y="1065393"/>
                  </a:cubicBezTo>
                  <a:cubicBezTo>
                    <a:pt x="2327454" y="1053011"/>
                    <a:pt x="2331264" y="1039676"/>
                    <a:pt x="2344599" y="1039676"/>
                  </a:cubicBezTo>
                  <a:close/>
                  <a:moveTo>
                    <a:pt x="699631" y="966334"/>
                  </a:moveTo>
                  <a:cubicBezTo>
                    <a:pt x="671056" y="960619"/>
                    <a:pt x="648196" y="971096"/>
                    <a:pt x="616764" y="992051"/>
                  </a:cubicBezTo>
                  <a:cubicBezTo>
                    <a:pt x="652959" y="990146"/>
                    <a:pt x="677724" y="983478"/>
                    <a:pt x="699631" y="966334"/>
                  </a:cubicBezTo>
                  <a:close/>
                  <a:moveTo>
                    <a:pt x="2786559" y="938711"/>
                  </a:moveTo>
                  <a:cubicBezTo>
                    <a:pt x="2796084" y="944426"/>
                    <a:pt x="2804656" y="939663"/>
                    <a:pt x="2814181" y="938711"/>
                  </a:cubicBezTo>
                  <a:cubicBezTo>
                    <a:pt x="2814181" y="940616"/>
                    <a:pt x="2814181" y="943473"/>
                    <a:pt x="2814181" y="945378"/>
                  </a:cubicBezTo>
                  <a:cubicBezTo>
                    <a:pt x="2803704" y="949188"/>
                    <a:pt x="2791321" y="959666"/>
                    <a:pt x="2786559" y="938711"/>
                  </a:cubicBezTo>
                  <a:close/>
                  <a:moveTo>
                    <a:pt x="737731" y="935019"/>
                  </a:moveTo>
                  <a:cubicBezTo>
                    <a:pt x="726540" y="936091"/>
                    <a:pt x="714872" y="940139"/>
                    <a:pt x="702489" y="951093"/>
                  </a:cubicBezTo>
                  <a:cubicBezTo>
                    <a:pt x="731064" y="951093"/>
                    <a:pt x="753924" y="958713"/>
                    <a:pt x="770116" y="936805"/>
                  </a:cubicBezTo>
                  <a:cubicBezTo>
                    <a:pt x="759639" y="935853"/>
                    <a:pt x="748923" y="933948"/>
                    <a:pt x="737731" y="935019"/>
                  </a:cubicBezTo>
                  <a:close/>
                  <a:moveTo>
                    <a:pt x="619383" y="880251"/>
                  </a:moveTo>
                  <a:cubicBezTo>
                    <a:pt x="616526" y="879417"/>
                    <a:pt x="612477" y="880608"/>
                    <a:pt x="608191" y="882513"/>
                  </a:cubicBezTo>
                  <a:cubicBezTo>
                    <a:pt x="589141" y="887276"/>
                    <a:pt x="539611" y="951093"/>
                    <a:pt x="541516" y="968238"/>
                  </a:cubicBezTo>
                  <a:cubicBezTo>
                    <a:pt x="543421" y="979668"/>
                    <a:pt x="550089" y="980621"/>
                    <a:pt x="558661" y="975858"/>
                  </a:cubicBezTo>
                  <a:cubicBezTo>
                    <a:pt x="569139" y="970143"/>
                    <a:pt x="576759" y="960618"/>
                    <a:pt x="578664" y="949188"/>
                  </a:cubicBezTo>
                  <a:cubicBezTo>
                    <a:pt x="582474" y="920613"/>
                    <a:pt x="601524" y="904421"/>
                    <a:pt x="623431" y="890133"/>
                  </a:cubicBezTo>
                  <a:cubicBezTo>
                    <a:pt x="623907" y="883942"/>
                    <a:pt x="622241" y="881084"/>
                    <a:pt x="619383" y="880251"/>
                  </a:cubicBezTo>
                  <a:close/>
                  <a:moveTo>
                    <a:pt x="659626" y="872036"/>
                  </a:moveTo>
                  <a:cubicBezTo>
                    <a:pt x="653911" y="870131"/>
                    <a:pt x="645339" y="876798"/>
                    <a:pt x="647244" y="879656"/>
                  </a:cubicBezTo>
                  <a:cubicBezTo>
                    <a:pt x="657721" y="901563"/>
                    <a:pt x="632956" y="928233"/>
                    <a:pt x="657721" y="950141"/>
                  </a:cubicBezTo>
                  <a:cubicBezTo>
                    <a:pt x="667246" y="936806"/>
                    <a:pt x="676771" y="926328"/>
                    <a:pt x="683439" y="913946"/>
                  </a:cubicBezTo>
                  <a:cubicBezTo>
                    <a:pt x="691059" y="897753"/>
                    <a:pt x="704394" y="924423"/>
                    <a:pt x="711061" y="910136"/>
                  </a:cubicBezTo>
                  <a:cubicBezTo>
                    <a:pt x="713919" y="903468"/>
                    <a:pt x="713919" y="896801"/>
                    <a:pt x="709156" y="891086"/>
                  </a:cubicBezTo>
                  <a:cubicBezTo>
                    <a:pt x="696774" y="875846"/>
                    <a:pt x="676771" y="876798"/>
                    <a:pt x="659626" y="872036"/>
                  </a:cubicBezTo>
                  <a:close/>
                  <a:moveTo>
                    <a:pt x="620410" y="803828"/>
                  </a:moveTo>
                  <a:cubicBezTo>
                    <a:pt x="614918" y="803575"/>
                    <a:pt x="609144" y="804646"/>
                    <a:pt x="603429" y="807266"/>
                  </a:cubicBezTo>
                  <a:cubicBezTo>
                    <a:pt x="579616" y="817743"/>
                    <a:pt x="555804" y="830126"/>
                    <a:pt x="532944" y="841556"/>
                  </a:cubicBezTo>
                  <a:cubicBezTo>
                    <a:pt x="530086" y="850128"/>
                    <a:pt x="536754" y="852033"/>
                    <a:pt x="541516" y="855843"/>
                  </a:cubicBezTo>
                  <a:cubicBezTo>
                    <a:pt x="561519" y="852986"/>
                    <a:pt x="579616" y="838698"/>
                    <a:pt x="602476" y="859653"/>
                  </a:cubicBezTo>
                  <a:cubicBezTo>
                    <a:pt x="617716" y="874893"/>
                    <a:pt x="654864" y="853938"/>
                    <a:pt x="652959" y="835841"/>
                  </a:cubicBezTo>
                  <a:cubicBezTo>
                    <a:pt x="650815" y="817267"/>
                    <a:pt x="636885" y="804587"/>
                    <a:pt x="620410" y="803828"/>
                  </a:cubicBezTo>
                  <a:close/>
                  <a:moveTo>
                    <a:pt x="2051228" y="690108"/>
                  </a:moveTo>
                  <a:cubicBezTo>
                    <a:pt x="2066468" y="695823"/>
                    <a:pt x="2079803" y="697728"/>
                    <a:pt x="2074088" y="722493"/>
                  </a:cubicBezTo>
                  <a:cubicBezTo>
                    <a:pt x="2066468" y="753925"/>
                    <a:pt x="2053133" y="773928"/>
                    <a:pt x="2021701" y="782500"/>
                  </a:cubicBezTo>
                  <a:cubicBezTo>
                    <a:pt x="2009318" y="785358"/>
                    <a:pt x="1997888" y="785358"/>
                    <a:pt x="2000746" y="772023"/>
                  </a:cubicBezTo>
                  <a:cubicBezTo>
                    <a:pt x="2006461" y="745353"/>
                    <a:pt x="2008366" y="714873"/>
                    <a:pt x="2036941" y="698680"/>
                  </a:cubicBezTo>
                  <a:cubicBezTo>
                    <a:pt x="2040751" y="694870"/>
                    <a:pt x="2045513" y="692965"/>
                    <a:pt x="2051228" y="690108"/>
                  </a:cubicBezTo>
                  <a:close/>
                  <a:moveTo>
                    <a:pt x="2111236" y="608669"/>
                  </a:moveTo>
                  <a:cubicBezTo>
                    <a:pt x="2115046" y="609621"/>
                    <a:pt x="2116951" y="613431"/>
                    <a:pt x="2113141" y="623433"/>
                  </a:cubicBezTo>
                  <a:cubicBezTo>
                    <a:pt x="2113141" y="624385"/>
                    <a:pt x="2112189" y="625338"/>
                    <a:pt x="2111236" y="626290"/>
                  </a:cubicBezTo>
                  <a:cubicBezTo>
                    <a:pt x="2147431" y="643435"/>
                    <a:pt x="2126476" y="692013"/>
                    <a:pt x="2159814" y="711063"/>
                  </a:cubicBezTo>
                  <a:cubicBezTo>
                    <a:pt x="2178864" y="721540"/>
                    <a:pt x="2174101" y="752020"/>
                    <a:pt x="2199819" y="758688"/>
                  </a:cubicBezTo>
                  <a:cubicBezTo>
                    <a:pt x="2206486" y="760593"/>
                    <a:pt x="2189341" y="798693"/>
                    <a:pt x="2176959" y="800598"/>
                  </a:cubicBezTo>
                  <a:cubicBezTo>
                    <a:pt x="2149336" y="805360"/>
                    <a:pt x="2120761" y="810123"/>
                    <a:pt x="2092186" y="814885"/>
                  </a:cubicBezTo>
                  <a:cubicBezTo>
                    <a:pt x="2089329" y="799645"/>
                    <a:pt x="2128381" y="789168"/>
                    <a:pt x="2092186" y="777738"/>
                  </a:cubicBezTo>
                  <a:cubicBezTo>
                    <a:pt x="2098854" y="765355"/>
                    <a:pt x="2098854" y="749163"/>
                    <a:pt x="2111236" y="740590"/>
                  </a:cubicBezTo>
                  <a:cubicBezTo>
                    <a:pt x="2127429" y="729160"/>
                    <a:pt x="2118856" y="712015"/>
                    <a:pt x="2110284" y="710110"/>
                  </a:cubicBezTo>
                  <a:cubicBezTo>
                    <a:pt x="2086471" y="705348"/>
                    <a:pt x="2087424" y="682488"/>
                    <a:pt x="2076946" y="669153"/>
                  </a:cubicBezTo>
                  <a:cubicBezTo>
                    <a:pt x="2062659" y="651055"/>
                    <a:pt x="2076946" y="617718"/>
                    <a:pt x="2097901" y="611050"/>
                  </a:cubicBezTo>
                  <a:cubicBezTo>
                    <a:pt x="2101711" y="609621"/>
                    <a:pt x="2107426" y="607716"/>
                    <a:pt x="2111236" y="608669"/>
                  </a:cubicBezTo>
                  <a:close/>
                  <a:moveTo>
                    <a:pt x="927279" y="479605"/>
                  </a:moveTo>
                  <a:cubicBezTo>
                    <a:pt x="932041" y="477700"/>
                    <a:pt x="935851" y="480558"/>
                    <a:pt x="933946" y="486273"/>
                  </a:cubicBezTo>
                  <a:cubicBezTo>
                    <a:pt x="932041" y="490083"/>
                    <a:pt x="929184" y="492941"/>
                    <a:pt x="929184" y="493893"/>
                  </a:cubicBezTo>
                  <a:cubicBezTo>
                    <a:pt x="919659" y="493893"/>
                    <a:pt x="917754" y="491035"/>
                    <a:pt x="919659" y="488178"/>
                  </a:cubicBezTo>
                  <a:cubicBezTo>
                    <a:pt x="921564" y="484368"/>
                    <a:pt x="924421" y="480558"/>
                    <a:pt x="927279" y="479605"/>
                  </a:cubicBezTo>
                  <a:close/>
                  <a:moveTo>
                    <a:pt x="1938089" y="417931"/>
                  </a:moveTo>
                  <a:cubicBezTo>
                    <a:pt x="1948537" y="420431"/>
                    <a:pt x="1955503" y="431504"/>
                    <a:pt x="1959789" y="441505"/>
                  </a:cubicBezTo>
                  <a:cubicBezTo>
                    <a:pt x="1967409" y="457698"/>
                    <a:pt x="1952169" y="461508"/>
                    <a:pt x="1940739" y="466270"/>
                  </a:cubicBezTo>
                  <a:cubicBezTo>
                    <a:pt x="1909306" y="478653"/>
                    <a:pt x="1880731" y="501513"/>
                    <a:pt x="1842631" y="480558"/>
                  </a:cubicBezTo>
                  <a:cubicBezTo>
                    <a:pt x="1829296" y="472938"/>
                    <a:pt x="1832154" y="467223"/>
                    <a:pt x="1832154" y="458650"/>
                  </a:cubicBezTo>
                  <a:cubicBezTo>
                    <a:pt x="1828344" y="450078"/>
                    <a:pt x="1835964" y="442458"/>
                    <a:pt x="1833106" y="431980"/>
                  </a:cubicBezTo>
                  <a:cubicBezTo>
                    <a:pt x="1828344" y="420550"/>
                    <a:pt x="1835011" y="416740"/>
                    <a:pt x="1845489" y="423408"/>
                  </a:cubicBezTo>
                  <a:cubicBezTo>
                    <a:pt x="1847394" y="430075"/>
                    <a:pt x="1849299" y="439600"/>
                    <a:pt x="1857871" y="432933"/>
                  </a:cubicBezTo>
                  <a:cubicBezTo>
                    <a:pt x="1878826" y="418645"/>
                    <a:pt x="1903591" y="426265"/>
                    <a:pt x="1926451" y="418645"/>
                  </a:cubicBezTo>
                  <a:cubicBezTo>
                    <a:pt x="1930737" y="417216"/>
                    <a:pt x="1934607" y="417097"/>
                    <a:pt x="1938089" y="417931"/>
                  </a:cubicBezTo>
                  <a:close/>
                  <a:moveTo>
                    <a:pt x="904419" y="389118"/>
                  </a:moveTo>
                  <a:cubicBezTo>
                    <a:pt x="915849" y="404358"/>
                    <a:pt x="928231" y="418646"/>
                    <a:pt x="938709" y="433886"/>
                  </a:cubicBezTo>
                  <a:cubicBezTo>
                    <a:pt x="940614" y="436743"/>
                    <a:pt x="940614" y="441505"/>
                    <a:pt x="942519" y="446268"/>
                  </a:cubicBezTo>
                  <a:cubicBezTo>
                    <a:pt x="938709" y="447221"/>
                    <a:pt x="932041" y="450078"/>
                    <a:pt x="931089" y="449125"/>
                  </a:cubicBezTo>
                  <a:cubicBezTo>
                    <a:pt x="912991" y="426266"/>
                    <a:pt x="896799" y="440553"/>
                    <a:pt x="878701" y="449125"/>
                  </a:cubicBezTo>
                  <a:cubicBezTo>
                    <a:pt x="871081" y="452936"/>
                    <a:pt x="863461" y="446268"/>
                    <a:pt x="856794" y="443411"/>
                  </a:cubicBezTo>
                  <a:cubicBezTo>
                    <a:pt x="835839" y="424361"/>
                    <a:pt x="864414" y="422455"/>
                    <a:pt x="867271" y="412930"/>
                  </a:cubicBezTo>
                  <a:cubicBezTo>
                    <a:pt x="878701" y="402453"/>
                    <a:pt x="887274" y="388166"/>
                    <a:pt x="904419" y="389118"/>
                  </a:cubicBezTo>
                  <a:close/>
                  <a:moveTo>
                    <a:pt x="1062534" y="340541"/>
                  </a:moveTo>
                  <a:cubicBezTo>
                    <a:pt x="1073011" y="340541"/>
                    <a:pt x="1082536" y="340541"/>
                    <a:pt x="1083489" y="353876"/>
                  </a:cubicBezTo>
                  <a:cubicBezTo>
                    <a:pt x="1073964" y="356733"/>
                    <a:pt x="1066344" y="373878"/>
                    <a:pt x="1053961" y="360543"/>
                  </a:cubicBezTo>
                  <a:cubicBezTo>
                    <a:pt x="1045389" y="351018"/>
                    <a:pt x="1054914" y="345303"/>
                    <a:pt x="1062534" y="340541"/>
                  </a:cubicBezTo>
                  <a:close/>
                  <a:moveTo>
                    <a:pt x="2471113" y="336025"/>
                  </a:moveTo>
                  <a:cubicBezTo>
                    <a:pt x="2489315" y="339763"/>
                    <a:pt x="2505689" y="355066"/>
                    <a:pt x="2521763" y="370068"/>
                  </a:cubicBezTo>
                  <a:cubicBezTo>
                    <a:pt x="2652256" y="491988"/>
                    <a:pt x="2764651" y="627243"/>
                    <a:pt x="2848471" y="785358"/>
                  </a:cubicBezTo>
                  <a:cubicBezTo>
                    <a:pt x="2875141" y="835841"/>
                    <a:pt x="2898953" y="887276"/>
                    <a:pt x="2920861" y="940616"/>
                  </a:cubicBezTo>
                  <a:cubicBezTo>
                    <a:pt x="2925623" y="952046"/>
                    <a:pt x="2938006" y="963476"/>
                    <a:pt x="2926576" y="977763"/>
                  </a:cubicBezTo>
                  <a:cubicBezTo>
                    <a:pt x="2893238" y="978716"/>
                    <a:pt x="2872283" y="955856"/>
                    <a:pt x="2847518" y="938711"/>
                  </a:cubicBezTo>
                  <a:cubicBezTo>
                    <a:pt x="2844661" y="919661"/>
                    <a:pt x="2858948" y="906326"/>
                    <a:pt x="2864663" y="890133"/>
                  </a:cubicBezTo>
                  <a:cubicBezTo>
                    <a:pt x="2846566" y="892991"/>
                    <a:pt x="2829421" y="903468"/>
                    <a:pt x="2810371" y="908231"/>
                  </a:cubicBezTo>
                  <a:cubicBezTo>
                    <a:pt x="2792273" y="911088"/>
                    <a:pt x="2774176" y="912041"/>
                    <a:pt x="2757031" y="904421"/>
                  </a:cubicBezTo>
                  <a:cubicBezTo>
                    <a:pt x="2741791" y="897753"/>
                    <a:pt x="2733218" y="902516"/>
                    <a:pt x="2728456" y="916803"/>
                  </a:cubicBezTo>
                  <a:cubicBezTo>
                    <a:pt x="2724646" y="935853"/>
                    <a:pt x="2713216" y="952998"/>
                    <a:pt x="2707501" y="971096"/>
                  </a:cubicBezTo>
                  <a:cubicBezTo>
                    <a:pt x="2702738" y="984431"/>
                    <a:pt x="2699881" y="997766"/>
                    <a:pt x="2706548" y="1011101"/>
                  </a:cubicBezTo>
                  <a:cubicBezTo>
                    <a:pt x="2712263" y="1021578"/>
                    <a:pt x="2722741" y="1031103"/>
                    <a:pt x="2712263" y="1044438"/>
                  </a:cubicBezTo>
                  <a:cubicBezTo>
                    <a:pt x="2722979" y="1032294"/>
                    <a:pt x="2735302" y="1023900"/>
                    <a:pt x="2750438" y="1026892"/>
                  </a:cubicBezTo>
                  <a:lnTo>
                    <a:pt x="2757317" y="1029909"/>
                  </a:lnTo>
                  <a:lnTo>
                    <a:pt x="2760842" y="1028246"/>
                  </a:lnTo>
                  <a:cubicBezTo>
                    <a:pt x="2768462" y="1021578"/>
                    <a:pt x="2775130" y="1013006"/>
                    <a:pt x="2785607" y="1010148"/>
                  </a:cubicBezTo>
                  <a:cubicBezTo>
                    <a:pt x="2791798" y="1008243"/>
                    <a:pt x="2798228" y="1006814"/>
                    <a:pt x="2804538" y="1006457"/>
                  </a:cubicBezTo>
                  <a:cubicBezTo>
                    <a:pt x="2810848" y="1006100"/>
                    <a:pt x="2817040" y="1006814"/>
                    <a:pt x="2822755" y="1009196"/>
                  </a:cubicBezTo>
                  <a:cubicBezTo>
                    <a:pt x="2859902" y="1023483"/>
                    <a:pt x="2898955" y="1027293"/>
                    <a:pt x="2938959" y="1031103"/>
                  </a:cubicBezTo>
                  <a:cubicBezTo>
                    <a:pt x="2955152" y="1033008"/>
                    <a:pt x="2957057" y="1047296"/>
                    <a:pt x="2959915" y="1058726"/>
                  </a:cubicBezTo>
                  <a:cubicBezTo>
                    <a:pt x="2990394" y="1159691"/>
                    <a:pt x="3010397" y="1262561"/>
                    <a:pt x="3021827" y="1368288"/>
                  </a:cubicBezTo>
                  <a:cubicBezTo>
                    <a:pt x="3029447" y="1433058"/>
                    <a:pt x="3025637" y="1497828"/>
                    <a:pt x="3027542" y="1562598"/>
                  </a:cubicBezTo>
                  <a:cubicBezTo>
                    <a:pt x="3027542" y="1573076"/>
                    <a:pt x="3031352" y="1585458"/>
                    <a:pt x="3020874" y="1594983"/>
                  </a:cubicBezTo>
                  <a:cubicBezTo>
                    <a:pt x="2992299" y="1573076"/>
                    <a:pt x="2963724" y="1551168"/>
                    <a:pt x="2958009" y="1512116"/>
                  </a:cubicBezTo>
                  <a:cubicBezTo>
                    <a:pt x="2954199" y="1483541"/>
                    <a:pt x="2933244" y="1467348"/>
                    <a:pt x="2918005" y="1446393"/>
                  </a:cubicBezTo>
                  <a:cubicBezTo>
                    <a:pt x="2898955" y="1421628"/>
                    <a:pt x="2888477" y="1390196"/>
                    <a:pt x="2860855" y="1371146"/>
                  </a:cubicBezTo>
                  <a:cubicBezTo>
                    <a:pt x="2846567" y="1368288"/>
                    <a:pt x="2836089" y="1359716"/>
                    <a:pt x="2831327" y="1343523"/>
                  </a:cubicBezTo>
                  <a:cubicBezTo>
                    <a:pt x="2835137" y="1360668"/>
                    <a:pt x="2849424" y="1368288"/>
                    <a:pt x="2856092" y="1380671"/>
                  </a:cubicBezTo>
                  <a:cubicBezTo>
                    <a:pt x="2882762" y="1424486"/>
                    <a:pt x="2896097" y="1474968"/>
                    <a:pt x="2930387" y="1514021"/>
                  </a:cubicBezTo>
                  <a:cubicBezTo>
                    <a:pt x="2938007" y="1522593"/>
                    <a:pt x="2938959" y="1534976"/>
                    <a:pt x="2939912" y="1546406"/>
                  </a:cubicBezTo>
                  <a:cubicBezTo>
                    <a:pt x="2941817" y="1566408"/>
                    <a:pt x="2950390" y="1582601"/>
                    <a:pt x="2962772" y="1597841"/>
                  </a:cubicBezTo>
                  <a:cubicBezTo>
                    <a:pt x="2983727" y="1622606"/>
                    <a:pt x="2993252" y="1652133"/>
                    <a:pt x="2999919" y="1683566"/>
                  </a:cubicBezTo>
                  <a:cubicBezTo>
                    <a:pt x="3023732" y="1698806"/>
                    <a:pt x="3015159" y="1721666"/>
                    <a:pt x="3012302" y="1740716"/>
                  </a:cubicBezTo>
                  <a:cubicBezTo>
                    <a:pt x="2988490" y="1885496"/>
                    <a:pt x="2951342" y="2026466"/>
                    <a:pt x="2886572" y="2158864"/>
                  </a:cubicBezTo>
                  <a:cubicBezTo>
                    <a:pt x="2872284" y="2188391"/>
                    <a:pt x="2858949" y="2218871"/>
                    <a:pt x="2841805" y="2246493"/>
                  </a:cubicBezTo>
                  <a:cubicBezTo>
                    <a:pt x="2837042" y="2255066"/>
                    <a:pt x="2835137" y="2266496"/>
                    <a:pt x="2821802" y="2266496"/>
                  </a:cubicBezTo>
                  <a:cubicBezTo>
                    <a:pt x="2812277" y="2260781"/>
                    <a:pt x="2812277" y="2249351"/>
                    <a:pt x="2808467" y="2240778"/>
                  </a:cubicBezTo>
                  <a:cubicBezTo>
                    <a:pt x="2794180" y="2222681"/>
                    <a:pt x="2796084" y="2198868"/>
                    <a:pt x="2785607" y="2172198"/>
                  </a:cubicBezTo>
                  <a:cubicBezTo>
                    <a:pt x="2795132" y="2196011"/>
                    <a:pt x="2791322" y="2217918"/>
                    <a:pt x="2805609" y="2234111"/>
                  </a:cubicBezTo>
                  <a:cubicBezTo>
                    <a:pt x="2812277" y="2246493"/>
                    <a:pt x="2811324" y="2261733"/>
                    <a:pt x="2821802" y="2273164"/>
                  </a:cubicBezTo>
                  <a:cubicBezTo>
                    <a:pt x="2795132" y="2339839"/>
                    <a:pt x="2750364" y="2394131"/>
                    <a:pt x="2708455" y="2451281"/>
                  </a:cubicBezTo>
                  <a:cubicBezTo>
                    <a:pt x="2661782" y="2514146"/>
                    <a:pt x="2606537" y="2568439"/>
                    <a:pt x="2551292" y="2622731"/>
                  </a:cubicBezTo>
                  <a:cubicBezTo>
                    <a:pt x="2527480" y="2646543"/>
                    <a:pt x="2502714" y="2666546"/>
                    <a:pt x="2476997" y="2687501"/>
                  </a:cubicBezTo>
                  <a:cubicBezTo>
                    <a:pt x="2465567" y="2677976"/>
                    <a:pt x="2476997" y="2661783"/>
                    <a:pt x="2463662" y="2655116"/>
                  </a:cubicBezTo>
                  <a:cubicBezTo>
                    <a:pt x="2469377" y="2608443"/>
                    <a:pt x="2446517" y="2570343"/>
                    <a:pt x="2425562" y="2533196"/>
                  </a:cubicBezTo>
                  <a:cubicBezTo>
                    <a:pt x="2392224" y="2475093"/>
                    <a:pt x="2414132" y="2424611"/>
                    <a:pt x="2439849" y="2375081"/>
                  </a:cubicBezTo>
                  <a:cubicBezTo>
                    <a:pt x="2453184" y="2349364"/>
                    <a:pt x="2458899" y="2330314"/>
                    <a:pt x="2449374" y="2301739"/>
                  </a:cubicBezTo>
                  <a:cubicBezTo>
                    <a:pt x="2439849" y="2272211"/>
                    <a:pt x="2442707" y="2240778"/>
                    <a:pt x="2430324" y="2210298"/>
                  </a:cubicBezTo>
                  <a:cubicBezTo>
                    <a:pt x="2420799" y="2187439"/>
                    <a:pt x="2416989" y="2160768"/>
                    <a:pt x="2396987" y="2144576"/>
                  </a:cubicBezTo>
                  <a:cubicBezTo>
                    <a:pt x="2352219" y="2107428"/>
                    <a:pt x="2357934" y="2060756"/>
                    <a:pt x="2370317" y="2012178"/>
                  </a:cubicBezTo>
                  <a:cubicBezTo>
                    <a:pt x="2372222" y="2005511"/>
                    <a:pt x="2374127" y="1998843"/>
                    <a:pt x="2374127" y="1992176"/>
                  </a:cubicBezTo>
                  <a:cubicBezTo>
                    <a:pt x="2376984" y="1954076"/>
                    <a:pt x="2356982" y="1935978"/>
                    <a:pt x="2319834" y="1944551"/>
                  </a:cubicBezTo>
                  <a:cubicBezTo>
                    <a:pt x="2303642" y="1948361"/>
                    <a:pt x="2292212" y="1948361"/>
                    <a:pt x="2282687" y="1931216"/>
                  </a:cubicBezTo>
                  <a:cubicBezTo>
                    <a:pt x="2263637" y="1897878"/>
                    <a:pt x="2235062" y="1889306"/>
                    <a:pt x="2200772" y="1905498"/>
                  </a:cubicBezTo>
                  <a:cubicBezTo>
                    <a:pt x="2186484" y="1912166"/>
                    <a:pt x="2171244" y="1918833"/>
                    <a:pt x="2157909" y="1926453"/>
                  </a:cubicBezTo>
                  <a:cubicBezTo>
                    <a:pt x="2140764" y="1935978"/>
                    <a:pt x="2124572" y="1938836"/>
                    <a:pt x="2106474" y="1931216"/>
                  </a:cubicBezTo>
                  <a:cubicBezTo>
                    <a:pt x="2083614" y="1921691"/>
                    <a:pt x="2059802" y="1925501"/>
                    <a:pt x="2040752" y="1937883"/>
                  </a:cubicBezTo>
                  <a:cubicBezTo>
                    <a:pt x="2012177" y="1956933"/>
                    <a:pt x="1991222" y="1941693"/>
                    <a:pt x="1974077" y="1924548"/>
                  </a:cubicBezTo>
                  <a:cubicBezTo>
                    <a:pt x="1956932" y="1907403"/>
                    <a:pt x="1938834" y="1892163"/>
                    <a:pt x="1919784" y="1877876"/>
                  </a:cubicBezTo>
                  <a:cubicBezTo>
                    <a:pt x="1909307" y="1870256"/>
                    <a:pt x="1899782" y="1861683"/>
                    <a:pt x="1896924" y="1849301"/>
                  </a:cubicBezTo>
                  <a:cubicBezTo>
                    <a:pt x="1889304" y="1812153"/>
                    <a:pt x="1862634" y="1789293"/>
                    <a:pt x="1839774" y="1762623"/>
                  </a:cubicBezTo>
                  <a:cubicBezTo>
                    <a:pt x="1827392" y="1748336"/>
                    <a:pt x="1815962" y="1694043"/>
                    <a:pt x="1822629" y="1676898"/>
                  </a:cubicBezTo>
                  <a:cubicBezTo>
                    <a:pt x="1840727" y="1632131"/>
                    <a:pt x="1846442" y="1585458"/>
                    <a:pt x="1829297" y="1537833"/>
                  </a:cubicBezTo>
                  <a:cubicBezTo>
                    <a:pt x="1826439" y="1530213"/>
                    <a:pt x="1823582" y="1522593"/>
                    <a:pt x="1828344" y="1514973"/>
                  </a:cubicBezTo>
                  <a:cubicBezTo>
                    <a:pt x="1854062" y="1466396"/>
                    <a:pt x="1875017" y="1416866"/>
                    <a:pt x="1909307" y="1373051"/>
                  </a:cubicBezTo>
                  <a:cubicBezTo>
                    <a:pt x="1915022" y="1366383"/>
                    <a:pt x="1923594" y="1365431"/>
                    <a:pt x="1929309" y="1361621"/>
                  </a:cubicBezTo>
                  <a:cubicBezTo>
                    <a:pt x="1954074" y="1345428"/>
                    <a:pt x="1976934" y="1330188"/>
                    <a:pt x="1977887" y="1293041"/>
                  </a:cubicBezTo>
                  <a:cubicBezTo>
                    <a:pt x="1978839" y="1267323"/>
                    <a:pt x="1992174" y="1239701"/>
                    <a:pt x="2019797" y="1227318"/>
                  </a:cubicBezTo>
                  <a:cubicBezTo>
                    <a:pt x="2040752" y="1217793"/>
                    <a:pt x="2050277" y="1201601"/>
                    <a:pt x="2051229" y="1178741"/>
                  </a:cubicBezTo>
                  <a:cubicBezTo>
                    <a:pt x="2058849" y="1162548"/>
                    <a:pt x="2071232" y="1167311"/>
                    <a:pt x="2083614" y="1172073"/>
                  </a:cubicBezTo>
                  <a:cubicBezTo>
                    <a:pt x="2111237" y="1181598"/>
                    <a:pt x="2136002" y="1178741"/>
                    <a:pt x="2161719" y="1162548"/>
                  </a:cubicBezTo>
                  <a:cubicBezTo>
                    <a:pt x="2193152" y="1142546"/>
                    <a:pt x="2229347" y="1134926"/>
                    <a:pt x="2266494" y="1136831"/>
                  </a:cubicBezTo>
                  <a:cubicBezTo>
                    <a:pt x="2288402" y="1137783"/>
                    <a:pt x="2310309" y="1137783"/>
                    <a:pt x="2331264" y="1133021"/>
                  </a:cubicBezTo>
                  <a:cubicBezTo>
                    <a:pt x="2370317" y="1123496"/>
                    <a:pt x="2397939" y="1138736"/>
                    <a:pt x="2387462" y="1197791"/>
                  </a:cubicBezTo>
                  <a:cubicBezTo>
                    <a:pt x="2384604" y="1213983"/>
                    <a:pt x="2384604" y="1228271"/>
                    <a:pt x="2400797" y="1229223"/>
                  </a:cubicBezTo>
                  <a:cubicBezTo>
                    <a:pt x="2447469" y="1231128"/>
                    <a:pt x="2477949" y="1266371"/>
                    <a:pt x="2517002" y="1283516"/>
                  </a:cubicBezTo>
                  <a:cubicBezTo>
                    <a:pt x="2538909" y="1293041"/>
                    <a:pt x="2550339" y="1296851"/>
                    <a:pt x="2556055" y="1266371"/>
                  </a:cubicBezTo>
                  <a:cubicBezTo>
                    <a:pt x="2561769" y="1236843"/>
                    <a:pt x="2589392" y="1227318"/>
                    <a:pt x="2617967" y="1241606"/>
                  </a:cubicBezTo>
                  <a:cubicBezTo>
                    <a:pt x="2644637" y="1254941"/>
                    <a:pt x="2673212" y="1262561"/>
                    <a:pt x="2701787" y="1271133"/>
                  </a:cubicBezTo>
                  <a:cubicBezTo>
                    <a:pt x="2743697" y="1283516"/>
                    <a:pt x="2782749" y="1259703"/>
                    <a:pt x="2823707" y="1270181"/>
                  </a:cubicBezTo>
                  <a:cubicBezTo>
                    <a:pt x="2833232" y="1272086"/>
                    <a:pt x="2840852" y="1262561"/>
                    <a:pt x="2842757" y="1253988"/>
                  </a:cubicBezTo>
                  <a:cubicBezTo>
                    <a:pt x="2847519" y="1233033"/>
                    <a:pt x="2856092" y="1212078"/>
                    <a:pt x="2857997" y="1191123"/>
                  </a:cubicBezTo>
                  <a:cubicBezTo>
                    <a:pt x="2861807" y="1157786"/>
                    <a:pt x="2857044" y="1154928"/>
                    <a:pt x="2824659" y="1163501"/>
                  </a:cubicBezTo>
                  <a:cubicBezTo>
                    <a:pt x="2807514" y="1168263"/>
                    <a:pt x="2793227" y="1167311"/>
                    <a:pt x="2781797" y="1153023"/>
                  </a:cubicBezTo>
                  <a:lnTo>
                    <a:pt x="2778142" y="1149005"/>
                  </a:lnTo>
                  <a:lnTo>
                    <a:pt x="2758579" y="1157637"/>
                  </a:lnTo>
                  <a:cubicBezTo>
                    <a:pt x="2730182" y="1164691"/>
                    <a:pt x="2706072" y="1153261"/>
                    <a:pt x="2684641" y="1122543"/>
                  </a:cubicBezTo>
                  <a:cubicBezTo>
                    <a:pt x="2676068" y="1110161"/>
                    <a:pt x="2672258" y="1095873"/>
                    <a:pt x="2664638" y="1083491"/>
                  </a:cubicBezTo>
                  <a:cubicBezTo>
                    <a:pt x="2658923" y="1073966"/>
                    <a:pt x="2664638" y="1054916"/>
                    <a:pt x="2646541" y="1054916"/>
                  </a:cubicBezTo>
                  <a:cubicBezTo>
                    <a:pt x="2631301" y="1055868"/>
                    <a:pt x="2616061" y="1061583"/>
                    <a:pt x="2610346" y="1080633"/>
                  </a:cubicBezTo>
                  <a:lnTo>
                    <a:pt x="2609202" y="1082346"/>
                  </a:lnTo>
                  <a:lnTo>
                    <a:pt x="2613204" y="1086348"/>
                  </a:lnTo>
                  <a:cubicBezTo>
                    <a:pt x="2619871" y="1093968"/>
                    <a:pt x="2626539" y="1101588"/>
                    <a:pt x="2632254" y="1108255"/>
                  </a:cubicBezTo>
                  <a:cubicBezTo>
                    <a:pt x="2619871" y="1117780"/>
                    <a:pt x="2617014" y="1133020"/>
                    <a:pt x="2609394" y="1145403"/>
                  </a:cubicBezTo>
                  <a:cubicBezTo>
                    <a:pt x="2602726" y="1154928"/>
                    <a:pt x="2586534" y="1142545"/>
                    <a:pt x="2584629" y="1132068"/>
                  </a:cubicBezTo>
                  <a:cubicBezTo>
                    <a:pt x="2581771" y="1117780"/>
                    <a:pt x="2574151" y="1106350"/>
                    <a:pt x="2566055" y="1095397"/>
                  </a:cubicBezTo>
                  <a:lnTo>
                    <a:pt x="2558490" y="1083461"/>
                  </a:lnTo>
                  <a:lnTo>
                    <a:pt x="2545576" y="1071108"/>
                  </a:lnTo>
                  <a:cubicBezTo>
                    <a:pt x="2541766" y="1068251"/>
                    <a:pt x="2537003" y="1065393"/>
                    <a:pt x="2536051" y="1061583"/>
                  </a:cubicBezTo>
                  <a:cubicBezTo>
                    <a:pt x="2522716" y="1003481"/>
                    <a:pt x="2462708" y="991098"/>
                    <a:pt x="2429371" y="952046"/>
                  </a:cubicBezTo>
                  <a:cubicBezTo>
                    <a:pt x="2426513" y="949188"/>
                    <a:pt x="2421751" y="947283"/>
                    <a:pt x="2417941" y="944426"/>
                  </a:cubicBezTo>
                  <a:cubicBezTo>
                    <a:pt x="2416036" y="943473"/>
                    <a:pt x="2413178" y="943473"/>
                    <a:pt x="2407463" y="947283"/>
                  </a:cubicBezTo>
                  <a:cubicBezTo>
                    <a:pt x="2425561" y="973001"/>
                    <a:pt x="2440801" y="998718"/>
                    <a:pt x="2469376" y="1014911"/>
                  </a:cubicBezTo>
                  <a:cubicBezTo>
                    <a:pt x="2483663" y="1023483"/>
                    <a:pt x="2500808" y="1028246"/>
                    <a:pt x="2509381" y="1044438"/>
                  </a:cubicBezTo>
                  <a:cubicBezTo>
                    <a:pt x="2510333" y="1049201"/>
                    <a:pt x="2508428" y="1053963"/>
                    <a:pt x="2504618" y="1057773"/>
                  </a:cubicBezTo>
                  <a:cubicBezTo>
                    <a:pt x="2500808" y="1066346"/>
                    <a:pt x="2479853" y="1059678"/>
                    <a:pt x="2488426" y="1077776"/>
                  </a:cubicBezTo>
                  <a:cubicBezTo>
                    <a:pt x="2485568" y="1082538"/>
                    <a:pt x="2481758" y="1084443"/>
                    <a:pt x="2476996" y="1084443"/>
                  </a:cubicBezTo>
                  <a:cubicBezTo>
                    <a:pt x="2437943" y="1050153"/>
                    <a:pt x="2385556" y="1032056"/>
                    <a:pt x="2356028" y="985383"/>
                  </a:cubicBezTo>
                  <a:cubicBezTo>
                    <a:pt x="2346503" y="970143"/>
                    <a:pt x="2333168" y="968238"/>
                    <a:pt x="2317928" y="978716"/>
                  </a:cubicBezTo>
                  <a:cubicBezTo>
                    <a:pt x="2310308" y="984431"/>
                    <a:pt x="2301736" y="994908"/>
                    <a:pt x="2295068" y="993003"/>
                  </a:cubicBezTo>
                  <a:cubicBezTo>
                    <a:pt x="2237918" y="978716"/>
                    <a:pt x="2232203" y="1040628"/>
                    <a:pt x="2196008" y="1057773"/>
                  </a:cubicBezTo>
                  <a:cubicBezTo>
                    <a:pt x="2185531" y="1062536"/>
                    <a:pt x="2183626" y="1075871"/>
                    <a:pt x="2181721" y="1087301"/>
                  </a:cubicBezTo>
                  <a:cubicBezTo>
                    <a:pt x="2172196" y="1130163"/>
                    <a:pt x="2149336" y="1152071"/>
                    <a:pt x="2105521" y="1157786"/>
                  </a:cubicBezTo>
                  <a:cubicBezTo>
                    <a:pt x="2088376" y="1159691"/>
                    <a:pt x="2069326" y="1179693"/>
                    <a:pt x="2053133" y="1155881"/>
                  </a:cubicBezTo>
                  <a:cubicBezTo>
                    <a:pt x="2052181" y="1145403"/>
                    <a:pt x="2048371" y="1137783"/>
                    <a:pt x="2036941" y="1136831"/>
                  </a:cubicBezTo>
                  <a:cubicBezTo>
                    <a:pt x="2026463" y="1135878"/>
                    <a:pt x="2010271" y="1148261"/>
                    <a:pt x="2008366" y="1131116"/>
                  </a:cubicBezTo>
                  <a:cubicBezTo>
                    <a:pt x="2005508" y="1113018"/>
                    <a:pt x="1993126" y="1094921"/>
                    <a:pt x="2001698" y="1074918"/>
                  </a:cubicBezTo>
                  <a:cubicBezTo>
                    <a:pt x="2011223" y="1051106"/>
                    <a:pt x="2015986" y="1027293"/>
                    <a:pt x="2008366" y="1001576"/>
                  </a:cubicBezTo>
                  <a:cubicBezTo>
                    <a:pt x="2002651" y="979668"/>
                    <a:pt x="2021701" y="978716"/>
                    <a:pt x="2035988" y="977763"/>
                  </a:cubicBezTo>
                  <a:cubicBezTo>
                    <a:pt x="2059801" y="974906"/>
                    <a:pt x="2083613" y="981573"/>
                    <a:pt x="2107426" y="983478"/>
                  </a:cubicBezTo>
                  <a:cubicBezTo>
                    <a:pt x="2120761" y="984431"/>
                    <a:pt x="2139811" y="992051"/>
                    <a:pt x="2148383" y="975858"/>
                  </a:cubicBezTo>
                  <a:cubicBezTo>
                    <a:pt x="2157908" y="956808"/>
                    <a:pt x="2162671" y="934901"/>
                    <a:pt x="2150288" y="913946"/>
                  </a:cubicBezTo>
                  <a:cubicBezTo>
                    <a:pt x="2140763" y="897753"/>
                    <a:pt x="2131238" y="882513"/>
                    <a:pt x="2112188" y="876798"/>
                  </a:cubicBezTo>
                  <a:cubicBezTo>
                    <a:pt x="2105521" y="874893"/>
                    <a:pt x="2094091" y="873941"/>
                    <a:pt x="2096948" y="862511"/>
                  </a:cubicBezTo>
                  <a:cubicBezTo>
                    <a:pt x="2098853" y="852033"/>
                    <a:pt x="2109331" y="852033"/>
                    <a:pt x="2118856" y="849176"/>
                  </a:cubicBezTo>
                  <a:cubicBezTo>
                    <a:pt x="2149336" y="838698"/>
                    <a:pt x="2177911" y="830126"/>
                    <a:pt x="2206486" y="810123"/>
                  </a:cubicBezTo>
                  <a:cubicBezTo>
                    <a:pt x="2241728" y="785358"/>
                    <a:pt x="2258873" y="735828"/>
                    <a:pt x="2308403" y="731066"/>
                  </a:cubicBezTo>
                  <a:cubicBezTo>
                    <a:pt x="2322691" y="729161"/>
                    <a:pt x="2323643" y="718683"/>
                    <a:pt x="2321738" y="708206"/>
                  </a:cubicBezTo>
                  <a:cubicBezTo>
                    <a:pt x="2319833" y="698681"/>
                    <a:pt x="2314118" y="689156"/>
                    <a:pt x="2311261" y="679631"/>
                  </a:cubicBezTo>
                  <a:cubicBezTo>
                    <a:pt x="2307451" y="666296"/>
                    <a:pt x="2305546" y="652008"/>
                    <a:pt x="2320786" y="643436"/>
                  </a:cubicBezTo>
                  <a:cubicBezTo>
                    <a:pt x="2326501" y="640578"/>
                    <a:pt x="2334121" y="632958"/>
                    <a:pt x="2338883" y="638673"/>
                  </a:cubicBezTo>
                  <a:cubicBezTo>
                    <a:pt x="2346503" y="649151"/>
                    <a:pt x="2353171" y="662486"/>
                    <a:pt x="2343646" y="675821"/>
                  </a:cubicBezTo>
                  <a:cubicBezTo>
                    <a:pt x="2337931" y="685346"/>
                    <a:pt x="2342693" y="692966"/>
                    <a:pt x="2348408" y="699633"/>
                  </a:cubicBezTo>
                  <a:cubicBezTo>
                    <a:pt x="2356028" y="708206"/>
                    <a:pt x="2364601" y="711063"/>
                    <a:pt x="2376031" y="706301"/>
                  </a:cubicBezTo>
                  <a:cubicBezTo>
                    <a:pt x="2378888" y="705348"/>
                    <a:pt x="2381746" y="704396"/>
                    <a:pt x="2385556" y="704396"/>
                  </a:cubicBezTo>
                  <a:cubicBezTo>
                    <a:pt x="2409368" y="712968"/>
                    <a:pt x="2432228" y="712016"/>
                    <a:pt x="2454136" y="698681"/>
                  </a:cubicBezTo>
                  <a:cubicBezTo>
                    <a:pt x="2460803" y="694871"/>
                    <a:pt x="2469376" y="692966"/>
                    <a:pt x="2476996" y="692013"/>
                  </a:cubicBezTo>
                  <a:cubicBezTo>
                    <a:pt x="2517001" y="689156"/>
                    <a:pt x="2517001" y="689156"/>
                    <a:pt x="2517953" y="648198"/>
                  </a:cubicBezTo>
                  <a:cubicBezTo>
                    <a:pt x="2525573" y="626291"/>
                    <a:pt x="2540813" y="618671"/>
                    <a:pt x="2563673" y="626291"/>
                  </a:cubicBezTo>
                  <a:cubicBezTo>
                    <a:pt x="2558911" y="610098"/>
                    <a:pt x="2545576" y="599621"/>
                    <a:pt x="2554148" y="585333"/>
                  </a:cubicBezTo>
                  <a:lnTo>
                    <a:pt x="2572928" y="573708"/>
                  </a:lnTo>
                  <a:lnTo>
                    <a:pt x="2586098" y="571735"/>
                  </a:lnTo>
                  <a:lnTo>
                    <a:pt x="2586726" y="571671"/>
                  </a:lnTo>
                  <a:cubicBezTo>
                    <a:pt x="2599630" y="572653"/>
                    <a:pt x="2613203" y="578189"/>
                    <a:pt x="2624633" y="568188"/>
                  </a:cubicBezTo>
                  <a:cubicBezTo>
                    <a:pt x="2626538" y="566283"/>
                    <a:pt x="2628443" y="565331"/>
                    <a:pt x="2630348" y="563426"/>
                  </a:cubicBezTo>
                  <a:cubicBezTo>
                    <a:pt x="2634158" y="561521"/>
                    <a:pt x="2634158" y="568188"/>
                    <a:pt x="2633206" y="563426"/>
                  </a:cubicBezTo>
                  <a:cubicBezTo>
                    <a:pt x="2632253" y="557711"/>
                    <a:pt x="2629396" y="564378"/>
                    <a:pt x="2626538" y="563426"/>
                  </a:cubicBezTo>
                  <a:cubicBezTo>
                    <a:pt x="2615584" y="567236"/>
                    <a:pt x="2604392" y="569141"/>
                    <a:pt x="2593082" y="570689"/>
                  </a:cubicBezTo>
                  <a:lnTo>
                    <a:pt x="2586098" y="571735"/>
                  </a:lnTo>
                  <a:lnTo>
                    <a:pt x="2574151" y="572951"/>
                  </a:lnTo>
                  <a:lnTo>
                    <a:pt x="2572928" y="573708"/>
                  </a:lnTo>
                  <a:lnTo>
                    <a:pt x="2558911" y="575808"/>
                  </a:lnTo>
                  <a:cubicBezTo>
                    <a:pt x="2533193" y="580571"/>
                    <a:pt x="2516048" y="563426"/>
                    <a:pt x="2506523" y="541518"/>
                  </a:cubicBezTo>
                  <a:cubicBezTo>
                    <a:pt x="2496998" y="519611"/>
                    <a:pt x="2487473" y="498656"/>
                    <a:pt x="2512238" y="480558"/>
                  </a:cubicBezTo>
                  <a:cubicBezTo>
                    <a:pt x="2520811" y="474843"/>
                    <a:pt x="2527478" y="467223"/>
                    <a:pt x="2533193" y="458651"/>
                  </a:cubicBezTo>
                  <a:cubicBezTo>
                    <a:pt x="2537003" y="452936"/>
                    <a:pt x="2541766" y="446268"/>
                    <a:pt x="2534146" y="440553"/>
                  </a:cubicBezTo>
                  <a:cubicBezTo>
                    <a:pt x="2526526" y="434838"/>
                    <a:pt x="2515096" y="437696"/>
                    <a:pt x="2513191" y="445316"/>
                  </a:cubicBezTo>
                  <a:cubicBezTo>
                    <a:pt x="2506523" y="474843"/>
                    <a:pt x="2482711" y="489131"/>
                    <a:pt x="2464613" y="509133"/>
                  </a:cubicBezTo>
                  <a:cubicBezTo>
                    <a:pt x="2452231" y="523421"/>
                    <a:pt x="2455088" y="538661"/>
                    <a:pt x="2467471" y="551996"/>
                  </a:cubicBezTo>
                  <a:cubicBezTo>
                    <a:pt x="2481758" y="567236"/>
                    <a:pt x="2481758" y="582476"/>
                    <a:pt x="2468423" y="597716"/>
                  </a:cubicBezTo>
                  <a:cubicBezTo>
                    <a:pt x="2457946" y="610098"/>
                    <a:pt x="2455088" y="623433"/>
                    <a:pt x="2453183" y="638673"/>
                  </a:cubicBezTo>
                  <a:cubicBezTo>
                    <a:pt x="2451278" y="657723"/>
                    <a:pt x="2442706" y="671058"/>
                    <a:pt x="2423656" y="676773"/>
                  </a:cubicBezTo>
                  <a:cubicBezTo>
                    <a:pt x="2413178" y="682488"/>
                    <a:pt x="2402701" y="690108"/>
                    <a:pt x="2389366" y="683441"/>
                  </a:cubicBezTo>
                  <a:cubicBezTo>
                    <a:pt x="2381746" y="676773"/>
                    <a:pt x="2376983" y="670106"/>
                    <a:pt x="2383651" y="659628"/>
                  </a:cubicBezTo>
                  <a:cubicBezTo>
                    <a:pt x="2377936" y="649151"/>
                    <a:pt x="2372221" y="638673"/>
                    <a:pt x="2367458" y="627243"/>
                  </a:cubicBezTo>
                  <a:cubicBezTo>
                    <a:pt x="2348408" y="585333"/>
                    <a:pt x="2348408" y="584381"/>
                    <a:pt x="2308403" y="612003"/>
                  </a:cubicBezTo>
                  <a:cubicBezTo>
                    <a:pt x="2273161" y="616766"/>
                    <a:pt x="2265541" y="608193"/>
                    <a:pt x="2270303" y="571046"/>
                  </a:cubicBezTo>
                  <a:cubicBezTo>
                    <a:pt x="2271256" y="560568"/>
                    <a:pt x="2287448" y="545328"/>
                    <a:pt x="2260778" y="543423"/>
                  </a:cubicBezTo>
                  <a:cubicBezTo>
                    <a:pt x="2255063" y="542471"/>
                    <a:pt x="2255063" y="530088"/>
                    <a:pt x="2259826" y="522468"/>
                  </a:cubicBezTo>
                  <a:cubicBezTo>
                    <a:pt x="2313166" y="486273"/>
                    <a:pt x="2361743" y="445316"/>
                    <a:pt x="2390318" y="385308"/>
                  </a:cubicBezTo>
                  <a:cubicBezTo>
                    <a:pt x="2396986" y="372926"/>
                    <a:pt x="2403653" y="362448"/>
                    <a:pt x="2416988" y="357686"/>
                  </a:cubicBezTo>
                  <a:cubicBezTo>
                    <a:pt x="2416988" y="355781"/>
                    <a:pt x="2416988" y="353876"/>
                    <a:pt x="2417941" y="351971"/>
                  </a:cubicBezTo>
                  <a:cubicBezTo>
                    <a:pt x="2419846" y="352923"/>
                    <a:pt x="2423656" y="354828"/>
                    <a:pt x="2424608" y="353876"/>
                  </a:cubicBezTo>
                  <a:cubicBezTo>
                    <a:pt x="2434371" y="344351"/>
                    <a:pt x="2443539" y="338934"/>
                    <a:pt x="2452245" y="336582"/>
                  </a:cubicBezTo>
                  <a:cubicBezTo>
                    <a:pt x="2458775" y="334818"/>
                    <a:pt x="2465045" y="334779"/>
                    <a:pt x="2471113" y="336025"/>
                  </a:cubicBezTo>
                  <a:close/>
                  <a:moveTo>
                    <a:pt x="761544" y="194808"/>
                  </a:moveTo>
                  <a:cubicBezTo>
                    <a:pt x="773926" y="196713"/>
                    <a:pt x="774879" y="206238"/>
                    <a:pt x="773926" y="216716"/>
                  </a:cubicBezTo>
                  <a:cubicBezTo>
                    <a:pt x="755829" y="237671"/>
                    <a:pt x="760591" y="257673"/>
                    <a:pt x="773926" y="278628"/>
                  </a:cubicBezTo>
                  <a:cubicBezTo>
                    <a:pt x="748209" y="302441"/>
                    <a:pt x="720586" y="315776"/>
                    <a:pt x="687249" y="293868"/>
                  </a:cubicBezTo>
                  <a:cubicBezTo>
                    <a:pt x="682486" y="291011"/>
                    <a:pt x="675819" y="292916"/>
                    <a:pt x="671056" y="292916"/>
                  </a:cubicBezTo>
                  <a:cubicBezTo>
                    <a:pt x="660579" y="294821"/>
                    <a:pt x="650101" y="296726"/>
                    <a:pt x="640576" y="298631"/>
                  </a:cubicBezTo>
                  <a:cubicBezTo>
                    <a:pt x="627241" y="300536"/>
                    <a:pt x="613906" y="302441"/>
                    <a:pt x="603429" y="291011"/>
                  </a:cubicBezTo>
                  <a:cubicBezTo>
                    <a:pt x="636766" y="258626"/>
                    <a:pt x="678676" y="239576"/>
                    <a:pt x="715824" y="211953"/>
                  </a:cubicBezTo>
                  <a:cubicBezTo>
                    <a:pt x="719634" y="209096"/>
                    <a:pt x="724396" y="211953"/>
                    <a:pt x="727254" y="215763"/>
                  </a:cubicBezTo>
                  <a:cubicBezTo>
                    <a:pt x="746304" y="220526"/>
                    <a:pt x="741541" y="187188"/>
                    <a:pt x="761544" y="194808"/>
                  </a:cubicBezTo>
                  <a:close/>
                  <a:moveTo>
                    <a:pt x="873343" y="184331"/>
                  </a:moveTo>
                  <a:cubicBezTo>
                    <a:pt x="879653" y="185283"/>
                    <a:pt x="886320" y="188617"/>
                    <a:pt x="891083" y="191951"/>
                  </a:cubicBezTo>
                  <a:cubicBezTo>
                    <a:pt x="904418" y="200523"/>
                    <a:pt x="892988" y="209096"/>
                    <a:pt x="888226" y="217668"/>
                  </a:cubicBezTo>
                  <a:lnTo>
                    <a:pt x="879241" y="234820"/>
                  </a:lnTo>
                  <a:lnTo>
                    <a:pt x="895370" y="235036"/>
                  </a:lnTo>
                  <a:cubicBezTo>
                    <a:pt x="907514" y="238206"/>
                    <a:pt x="906800" y="249815"/>
                    <a:pt x="899656" y="266246"/>
                  </a:cubicBezTo>
                  <a:cubicBezTo>
                    <a:pt x="894893" y="277676"/>
                    <a:pt x="884416" y="289106"/>
                    <a:pt x="892988" y="303393"/>
                  </a:cubicBezTo>
                  <a:cubicBezTo>
                    <a:pt x="897751" y="310061"/>
                    <a:pt x="901561" y="309108"/>
                    <a:pt x="905371" y="303393"/>
                  </a:cubicBezTo>
                  <a:cubicBezTo>
                    <a:pt x="923468" y="307203"/>
                    <a:pt x="923468" y="307203"/>
                    <a:pt x="915848" y="337683"/>
                  </a:cubicBezTo>
                  <a:cubicBezTo>
                    <a:pt x="926326" y="330063"/>
                    <a:pt x="936803" y="329111"/>
                    <a:pt x="946328" y="324348"/>
                  </a:cubicBezTo>
                  <a:lnTo>
                    <a:pt x="973409" y="303804"/>
                  </a:lnTo>
                  <a:lnTo>
                    <a:pt x="975260" y="292796"/>
                  </a:lnTo>
                  <a:cubicBezTo>
                    <a:pt x="974903" y="288629"/>
                    <a:pt x="972522" y="284819"/>
                    <a:pt x="965378" y="281485"/>
                  </a:cubicBezTo>
                  <a:cubicBezTo>
                    <a:pt x="944423" y="270055"/>
                    <a:pt x="942518" y="249100"/>
                    <a:pt x="962521" y="233860"/>
                  </a:cubicBezTo>
                  <a:cubicBezTo>
                    <a:pt x="977761" y="221478"/>
                    <a:pt x="993953" y="208143"/>
                    <a:pt x="1013956" y="203380"/>
                  </a:cubicBezTo>
                  <a:cubicBezTo>
                    <a:pt x="1018718" y="201475"/>
                    <a:pt x="1023481" y="200046"/>
                    <a:pt x="1028243" y="200165"/>
                  </a:cubicBezTo>
                  <a:cubicBezTo>
                    <a:pt x="1033006" y="200284"/>
                    <a:pt x="1037768" y="201951"/>
                    <a:pt x="1042531" y="206238"/>
                  </a:cubicBezTo>
                  <a:cubicBezTo>
                    <a:pt x="1037768" y="220525"/>
                    <a:pt x="1018718" y="221478"/>
                    <a:pt x="1016813" y="234813"/>
                  </a:cubicBezTo>
                  <a:cubicBezTo>
                    <a:pt x="1029196" y="212905"/>
                    <a:pt x="1052056" y="208143"/>
                    <a:pt x="1075868" y="204333"/>
                  </a:cubicBezTo>
                  <a:cubicBezTo>
                    <a:pt x="1082536" y="204333"/>
                    <a:pt x="1089203" y="204333"/>
                    <a:pt x="1095871" y="204333"/>
                  </a:cubicBezTo>
                  <a:cubicBezTo>
                    <a:pt x="1106348" y="211953"/>
                    <a:pt x="1099681" y="223383"/>
                    <a:pt x="1099681" y="232908"/>
                  </a:cubicBezTo>
                  <a:cubicBezTo>
                    <a:pt x="1112063" y="235765"/>
                    <a:pt x="1123493" y="229098"/>
                    <a:pt x="1133971" y="231003"/>
                  </a:cubicBezTo>
                  <a:cubicBezTo>
                    <a:pt x="1140638" y="231003"/>
                    <a:pt x="1146353" y="233860"/>
                    <a:pt x="1151116" y="238623"/>
                  </a:cubicBezTo>
                  <a:cubicBezTo>
                    <a:pt x="1162546" y="262435"/>
                    <a:pt x="1192073" y="265293"/>
                    <a:pt x="1205408" y="287200"/>
                  </a:cubicBezTo>
                  <a:cubicBezTo>
                    <a:pt x="1219696" y="305298"/>
                    <a:pt x="1210171" y="320538"/>
                    <a:pt x="1198741" y="334825"/>
                  </a:cubicBezTo>
                  <a:cubicBezTo>
                    <a:pt x="1205408" y="359590"/>
                    <a:pt x="1234936" y="358638"/>
                    <a:pt x="1248271" y="377688"/>
                  </a:cubicBezTo>
                  <a:cubicBezTo>
                    <a:pt x="1257796" y="391023"/>
                    <a:pt x="1257796" y="393880"/>
                    <a:pt x="1246366" y="402453"/>
                  </a:cubicBezTo>
                  <a:cubicBezTo>
                    <a:pt x="1226363" y="415788"/>
                    <a:pt x="1207313" y="445315"/>
                    <a:pt x="1187311" y="402453"/>
                  </a:cubicBezTo>
                  <a:cubicBezTo>
                    <a:pt x="1184453" y="396738"/>
                    <a:pt x="1176833" y="390070"/>
                    <a:pt x="1171118" y="396738"/>
                  </a:cubicBezTo>
                  <a:cubicBezTo>
                    <a:pt x="1161593" y="407215"/>
                    <a:pt x="1163498" y="418645"/>
                    <a:pt x="1171118" y="431028"/>
                  </a:cubicBezTo>
                  <a:cubicBezTo>
                    <a:pt x="1186358" y="457698"/>
                    <a:pt x="1180643" y="471033"/>
                    <a:pt x="1151116" y="479605"/>
                  </a:cubicBezTo>
                  <a:cubicBezTo>
                    <a:pt x="1147306" y="475795"/>
                    <a:pt x="1141591" y="474843"/>
                    <a:pt x="1136828" y="476748"/>
                  </a:cubicBezTo>
                  <a:cubicBezTo>
                    <a:pt x="1132066" y="478653"/>
                    <a:pt x="1134923" y="483415"/>
                    <a:pt x="1136828" y="487225"/>
                  </a:cubicBezTo>
                  <a:cubicBezTo>
                    <a:pt x="1135876" y="500560"/>
                    <a:pt x="1128256" y="503418"/>
                    <a:pt x="1118731" y="497703"/>
                  </a:cubicBezTo>
                  <a:cubicBezTo>
                    <a:pt x="1098728" y="487225"/>
                    <a:pt x="1074916" y="482463"/>
                    <a:pt x="1066343" y="455793"/>
                  </a:cubicBezTo>
                  <a:cubicBezTo>
                    <a:pt x="1058723" y="432933"/>
                    <a:pt x="1039673" y="427218"/>
                    <a:pt x="1016813" y="433885"/>
                  </a:cubicBezTo>
                  <a:cubicBezTo>
                    <a:pt x="1008241" y="436743"/>
                    <a:pt x="999668" y="438648"/>
                    <a:pt x="996811" y="428170"/>
                  </a:cubicBezTo>
                  <a:cubicBezTo>
                    <a:pt x="993001" y="415788"/>
                    <a:pt x="1007288" y="411025"/>
                    <a:pt x="1013003" y="411978"/>
                  </a:cubicBezTo>
                  <a:cubicBezTo>
                    <a:pt x="1055866" y="420550"/>
                    <a:pt x="1078726" y="386260"/>
                    <a:pt x="1109206" y="369115"/>
                  </a:cubicBezTo>
                  <a:cubicBezTo>
                    <a:pt x="1117778" y="343398"/>
                    <a:pt x="1089203" y="330063"/>
                    <a:pt x="1089203" y="307203"/>
                  </a:cubicBezTo>
                  <a:cubicBezTo>
                    <a:pt x="1085393" y="301488"/>
                    <a:pt x="1081583" y="296725"/>
                    <a:pt x="1077773" y="291010"/>
                  </a:cubicBezTo>
                  <a:cubicBezTo>
                    <a:pt x="1057771" y="307203"/>
                    <a:pt x="1036816" y="290058"/>
                    <a:pt x="1016813" y="292915"/>
                  </a:cubicBezTo>
                  <a:cubicBezTo>
                    <a:pt x="1012050" y="293391"/>
                    <a:pt x="1008717" y="294106"/>
                    <a:pt x="1007169" y="296011"/>
                  </a:cubicBezTo>
                  <a:lnTo>
                    <a:pt x="1007866" y="302667"/>
                  </a:lnTo>
                  <a:lnTo>
                    <a:pt x="1009193" y="303393"/>
                  </a:lnTo>
                  <a:cubicBezTo>
                    <a:pt x="1013003" y="324348"/>
                    <a:pt x="986333" y="363401"/>
                    <a:pt x="962521" y="370068"/>
                  </a:cubicBezTo>
                  <a:cubicBezTo>
                    <a:pt x="943471" y="375783"/>
                    <a:pt x="924421" y="377688"/>
                    <a:pt x="905371" y="371973"/>
                  </a:cubicBezTo>
                  <a:cubicBezTo>
                    <a:pt x="896798" y="389118"/>
                    <a:pt x="879653" y="396738"/>
                    <a:pt x="868223" y="410073"/>
                  </a:cubicBezTo>
                  <a:cubicBezTo>
                    <a:pt x="859651" y="419598"/>
                    <a:pt x="849173" y="424361"/>
                    <a:pt x="836791" y="426266"/>
                  </a:cubicBezTo>
                  <a:cubicBezTo>
                    <a:pt x="830123" y="425313"/>
                    <a:pt x="820598" y="421503"/>
                    <a:pt x="816788" y="424361"/>
                  </a:cubicBezTo>
                  <a:cubicBezTo>
                    <a:pt x="772973" y="455793"/>
                    <a:pt x="714871" y="464366"/>
                    <a:pt x="677723" y="507228"/>
                  </a:cubicBezTo>
                  <a:cubicBezTo>
                    <a:pt x="667246" y="519611"/>
                    <a:pt x="646291" y="531993"/>
                    <a:pt x="668198" y="553901"/>
                  </a:cubicBezTo>
                  <a:cubicBezTo>
                    <a:pt x="672961" y="558663"/>
                    <a:pt x="665341" y="574856"/>
                    <a:pt x="662483" y="586286"/>
                  </a:cubicBezTo>
                  <a:cubicBezTo>
                    <a:pt x="685343" y="585333"/>
                    <a:pt x="702488" y="596763"/>
                    <a:pt x="716776" y="612956"/>
                  </a:cubicBezTo>
                  <a:cubicBezTo>
                    <a:pt x="731063" y="630101"/>
                    <a:pt x="747256" y="644388"/>
                    <a:pt x="771068" y="645341"/>
                  </a:cubicBezTo>
                  <a:cubicBezTo>
                    <a:pt x="789166" y="646293"/>
                    <a:pt x="788213" y="653913"/>
                    <a:pt x="782498" y="667248"/>
                  </a:cubicBezTo>
                  <a:cubicBezTo>
                    <a:pt x="774878" y="685346"/>
                    <a:pt x="766306" y="702491"/>
                    <a:pt x="772973" y="726303"/>
                  </a:cubicBezTo>
                  <a:cubicBezTo>
                    <a:pt x="779641" y="752973"/>
                    <a:pt x="789166" y="747258"/>
                    <a:pt x="805358" y="736781"/>
                  </a:cubicBezTo>
                  <a:cubicBezTo>
                    <a:pt x="823456" y="725351"/>
                    <a:pt x="826313" y="706301"/>
                    <a:pt x="828218" y="689156"/>
                  </a:cubicBezTo>
                  <a:cubicBezTo>
                    <a:pt x="831076" y="669153"/>
                    <a:pt x="841553" y="660581"/>
                    <a:pt x="858698" y="652961"/>
                  </a:cubicBezTo>
                  <a:cubicBezTo>
                    <a:pt x="901561" y="638673"/>
                    <a:pt x="911086" y="619623"/>
                    <a:pt x="901561" y="573903"/>
                  </a:cubicBezTo>
                  <a:cubicBezTo>
                    <a:pt x="900608" y="569141"/>
                    <a:pt x="899656" y="563426"/>
                    <a:pt x="904418" y="561521"/>
                  </a:cubicBezTo>
                  <a:cubicBezTo>
                    <a:pt x="937756" y="550091"/>
                    <a:pt x="937756" y="514848"/>
                    <a:pt x="953948" y="491988"/>
                  </a:cubicBezTo>
                  <a:cubicBezTo>
                    <a:pt x="957758" y="486273"/>
                    <a:pt x="961568" y="480558"/>
                    <a:pt x="968236" y="478653"/>
                  </a:cubicBezTo>
                  <a:cubicBezTo>
                    <a:pt x="991096" y="471986"/>
                    <a:pt x="1037768" y="491036"/>
                    <a:pt x="1049198" y="512943"/>
                  </a:cubicBezTo>
                  <a:cubicBezTo>
                    <a:pt x="1061581" y="517706"/>
                    <a:pt x="1074916" y="522468"/>
                    <a:pt x="1063486" y="539613"/>
                  </a:cubicBezTo>
                  <a:cubicBezTo>
                    <a:pt x="1048246" y="555806"/>
                    <a:pt x="1052056" y="572951"/>
                    <a:pt x="1067296" y="583428"/>
                  </a:cubicBezTo>
                  <a:cubicBezTo>
                    <a:pt x="1084441" y="593906"/>
                    <a:pt x="1099681" y="578666"/>
                    <a:pt x="1112063" y="568188"/>
                  </a:cubicBezTo>
                  <a:cubicBezTo>
                    <a:pt x="1139686" y="545328"/>
                    <a:pt x="1138733" y="544376"/>
                    <a:pt x="1146353" y="580571"/>
                  </a:cubicBezTo>
                  <a:cubicBezTo>
                    <a:pt x="1149211" y="592953"/>
                    <a:pt x="1154926" y="606288"/>
                    <a:pt x="1151116" y="616766"/>
                  </a:cubicBezTo>
                  <a:cubicBezTo>
                    <a:pt x="1138733" y="656771"/>
                    <a:pt x="1163498" y="672011"/>
                    <a:pt x="1193026" y="684393"/>
                  </a:cubicBezTo>
                  <a:cubicBezTo>
                    <a:pt x="1193026" y="693918"/>
                    <a:pt x="1188501" y="696537"/>
                    <a:pt x="1182905" y="697847"/>
                  </a:cubicBezTo>
                  <a:lnTo>
                    <a:pt x="1179024" y="699159"/>
                  </a:lnTo>
                  <a:lnTo>
                    <a:pt x="1177845" y="699023"/>
                  </a:lnTo>
                  <a:cubicBezTo>
                    <a:pt x="1174214" y="699455"/>
                    <a:pt x="1170404" y="700824"/>
                    <a:pt x="1166356" y="703443"/>
                  </a:cubicBezTo>
                  <a:lnTo>
                    <a:pt x="1179024" y="699159"/>
                  </a:lnTo>
                  <a:lnTo>
                    <a:pt x="1188263" y="700229"/>
                  </a:lnTo>
                  <a:cubicBezTo>
                    <a:pt x="1194931" y="702491"/>
                    <a:pt x="1201122" y="707253"/>
                    <a:pt x="1207313" y="712016"/>
                  </a:cubicBezTo>
                  <a:cubicBezTo>
                    <a:pt x="1210647" y="727732"/>
                    <a:pt x="1209694" y="741781"/>
                    <a:pt x="1205051" y="754402"/>
                  </a:cubicBezTo>
                  <a:lnTo>
                    <a:pt x="1180854" y="787924"/>
                  </a:lnTo>
                  <a:lnTo>
                    <a:pt x="1187073" y="807504"/>
                  </a:lnTo>
                  <a:cubicBezTo>
                    <a:pt x="1190883" y="812504"/>
                    <a:pt x="1196836" y="815362"/>
                    <a:pt x="1206361" y="814886"/>
                  </a:cubicBezTo>
                  <a:cubicBezTo>
                    <a:pt x="1214934" y="814886"/>
                    <a:pt x="1223506" y="816791"/>
                    <a:pt x="1213981" y="828221"/>
                  </a:cubicBezTo>
                  <a:cubicBezTo>
                    <a:pt x="1208266" y="850128"/>
                    <a:pt x="1205409" y="874893"/>
                    <a:pt x="1172071" y="862511"/>
                  </a:cubicBezTo>
                  <a:cubicBezTo>
                    <a:pt x="1153021" y="859653"/>
                    <a:pt x="1123494" y="872036"/>
                    <a:pt x="1115874" y="854891"/>
                  </a:cubicBezTo>
                  <a:cubicBezTo>
                    <a:pt x="1109206" y="839651"/>
                    <a:pt x="1133971" y="821553"/>
                    <a:pt x="1148259" y="807266"/>
                  </a:cubicBezTo>
                  <a:cubicBezTo>
                    <a:pt x="1157784" y="799646"/>
                    <a:pt x="1159689" y="785358"/>
                    <a:pt x="1173024" y="780596"/>
                  </a:cubicBezTo>
                  <a:lnTo>
                    <a:pt x="1173125" y="780684"/>
                  </a:lnTo>
                  <a:lnTo>
                    <a:pt x="1174333" y="770475"/>
                  </a:lnTo>
                  <a:cubicBezTo>
                    <a:pt x="1173023" y="767975"/>
                    <a:pt x="1169689" y="766784"/>
                    <a:pt x="1163498" y="767261"/>
                  </a:cubicBezTo>
                  <a:cubicBezTo>
                    <a:pt x="1147306" y="769166"/>
                    <a:pt x="1137781" y="780596"/>
                    <a:pt x="1124446" y="787263"/>
                  </a:cubicBezTo>
                  <a:cubicBezTo>
                    <a:pt x="1097776" y="793931"/>
                    <a:pt x="1070153" y="791073"/>
                    <a:pt x="1043483" y="789168"/>
                  </a:cubicBezTo>
                  <a:cubicBezTo>
                    <a:pt x="1026338" y="788216"/>
                    <a:pt x="1010146" y="786311"/>
                    <a:pt x="993953" y="794883"/>
                  </a:cubicBezTo>
                  <a:cubicBezTo>
                    <a:pt x="987286" y="810123"/>
                    <a:pt x="971093" y="808218"/>
                    <a:pt x="959663" y="814886"/>
                  </a:cubicBezTo>
                  <a:cubicBezTo>
                    <a:pt x="951091" y="825363"/>
                    <a:pt x="939661" y="831078"/>
                    <a:pt x="929183" y="839651"/>
                  </a:cubicBezTo>
                  <a:lnTo>
                    <a:pt x="925100" y="843462"/>
                  </a:lnTo>
                  <a:lnTo>
                    <a:pt x="915848" y="851081"/>
                  </a:lnTo>
                  <a:cubicBezTo>
                    <a:pt x="915848" y="851081"/>
                    <a:pt x="912991" y="851081"/>
                    <a:pt x="912991" y="851081"/>
                  </a:cubicBezTo>
                  <a:cubicBezTo>
                    <a:pt x="912991" y="851081"/>
                    <a:pt x="914896" y="852986"/>
                    <a:pt x="914896" y="852986"/>
                  </a:cubicBezTo>
                  <a:lnTo>
                    <a:pt x="925100" y="843462"/>
                  </a:lnTo>
                  <a:lnTo>
                    <a:pt x="932041" y="837746"/>
                  </a:lnTo>
                  <a:cubicBezTo>
                    <a:pt x="942518" y="824411"/>
                    <a:pt x="959663" y="826316"/>
                    <a:pt x="972998" y="820601"/>
                  </a:cubicBezTo>
                  <a:cubicBezTo>
                    <a:pt x="979666" y="818696"/>
                    <a:pt x="986333" y="814886"/>
                    <a:pt x="992048" y="814886"/>
                  </a:cubicBezTo>
                  <a:cubicBezTo>
                    <a:pt x="1003478" y="813933"/>
                    <a:pt x="1017766" y="809171"/>
                    <a:pt x="1023481" y="819648"/>
                  </a:cubicBezTo>
                  <a:cubicBezTo>
                    <a:pt x="1032053" y="834888"/>
                    <a:pt x="1013003" y="835841"/>
                    <a:pt x="1005383" y="842508"/>
                  </a:cubicBezTo>
                  <a:cubicBezTo>
                    <a:pt x="1003478" y="844413"/>
                    <a:pt x="1005383" y="851081"/>
                    <a:pt x="1006336" y="854891"/>
                  </a:cubicBezTo>
                  <a:cubicBezTo>
                    <a:pt x="997763" y="866321"/>
                    <a:pt x="1011098" y="877751"/>
                    <a:pt x="1005383" y="889181"/>
                  </a:cubicBezTo>
                  <a:cubicBezTo>
                    <a:pt x="1001573" y="899658"/>
                    <a:pt x="992048" y="903468"/>
                    <a:pt x="984428" y="910136"/>
                  </a:cubicBezTo>
                  <a:cubicBezTo>
                    <a:pt x="974903" y="918708"/>
                    <a:pt x="961568" y="909183"/>
                    <a:pt x="952043" y="916803"/>
                  </a:cubicBezTo>
                  <a:cubicBezTo>
                    <a:pt x="937756" y="931091"/>
                    <a:pt x="916801" y="932043"/>
                    <a:pt x="899656" y="938711"/>
                  </a:cubicBezTo>
                  <a:cubicBezTo>
                    <a:pt x="876796" y="947283"/>
                    <a:pt x="858698" y="959666"/>
                    <a:pt x="855841" y="985383"/>
                  </a:cubicBezTo>
                  <a:cubicBezTo>
                    <a:pt x="853936" y="1001576"/>
                    <a:pt x="839648" y="1003481"/>
                    <a:pt x="831076" y="1003481"/>
                  </a:cubicBezTo>
                  <a:cubicBezTo>
                    <a:pt x="779641" y="1006338"/>
                    <a:pt x="763448" y="1048248"/>
                    <a:pt x="738683" y="1081586"/>
                  </a:cubicBezTo>
                  <a:cubicBezTo>
                    <a:pt x="708203" y="1076823"/>
                    <a:pt x="712013" y="1097778"/>
                    <a:pt x="711061" y="1115876"/>
                  </a:cubicBezTo>
                  <a:cubicBezTo>
                    <a:pt x="707251" y="1144451"/>
                    <a:pt x="692011" y="1163501"/>
                    <a:pt x="666293" y="1175883"/>
                  </a:cubicBezTo>
                  <a:cubicBezTo>
                    <a:pt x="636766" y="1191123"/>
                    <a:pt x="610096" y="1209221"/>
                    <a:pt x="585331" y="1230176"/>
                  </a:cubicBezTo>
                  <a:cubicBezTo>
                    <a:pt x="565328" y="1247320"/>
                    <a:pt x="557708" y="1270181"/>
                    <a:pt x="559613" y="1297803"/>
                  </a:cubicBezTo>
                  <a:cubicBezTo>
                    <a:pt x="561518" y="1327331"/>
                    <a:pt x="564376" y="1356858"/>
                    <a:pt x="557708" y="1386386"/>
                  </a:cubicBezTo>
                  <a:cubicBezTo>
                    <a:pt x="555803" y="1394958"/>
                    <a:pt x="551993" y="1406388"/>
                    <a:pt x="542468" y="1407341"/>
                  </a:cubicBezTo>
                  <a:cubicBezTo>
                    <a:pt x="530086" y="1409246"/>
                    <a:pt x="531038" y="1394958"/>
                    <a:pt x="528181" y="1387338"/>
                  </a:cubicBezTo>
                  <a:cubicBezTo>
                    <a:pt x="522466" y="1365431"/>
                    <a:pt x="516751" y="1344476"/>
                    <a:pt x="519608" y="1320663"/>
                  </a:cubicBezTo>
                  <a:cubicBezTo>
                    <a:pt x="521513" y="1300661"/>
                    <a:pt x="522466" y="1280658"/>
                    <a:pt x="488176" y="1283516"/>
                  </a:cubicBezTo>
                  <a:cubicBezTo>
                    <a:pt x="470078" y="1285421"/>
                    <a:pt x="452933" y="1262561"/>
                    <a:pt x="429121" y="1267323"/>
                  </a:cubicBezTo>
                  <a:cubicBezTo>
                    <a:pt x="422453" y="1268276"/>
                    <a:pt x="411023" y="1265418"/>
                    <a:pt x="409118" y="1268276"/>
                  </a:cubicBezTo>
                  <a:cubicBezTo>
                    <a:pt x="391973" y="1307328"/>
                    <a:pt x="364351" y="1288278"/>
                    <a:pt x="336728" y="1284468"/>
                  </a:cubicBezTo>
                  <a:cubicBezTo>
                    <a:pt x="279578" y="1275896"/>
                    <a:pt x="228143" y="1315901"/>
                    <a:pt x="215761" y="1373051"/>
                  </a:cubicBezTo>
                  <a:cubicBezTo>
                    <a:pt x="210998" y="1396863"/>
                    <a:pt x="193853" y="1415913"/>
                    <a:pt x="189091" y="1441631"/>
                  </a:cubicBezTo>
                  <a:cubicBezTo>
                    <a:pt x="182423" y="1476873"/>
                    <a:pt x="183376" y="1511163"/>
                    <a:pt x="196711" y="1544501"/>
                  </a:cubicBezTo>
                  <a:cubicBezTo>
                    <a:pt x="204331" y="1564503"/>
                    <a:pt x="219571" y="1574028"/>
                    <a:pt x="244336" y="1573076"/>
                  </a:cubicBezTo>
                  <a:cubicBezTo>
                    <a:pt x="284341" y="1571171"/>
                    <a:pt x="310058" y="1555931"/>
                    <a:pt x="320536" y="1514973"/>
                  </a:cubicBezTo>
                  <a:cubicBezTo>
                    <a:pt x="324346" y="1500686"/>
                    <a:pt x="374828" y="1487351"/>
                    <a:pt x="387211" y="1494971"/>
                  </a:cubicBezTo>
                  <a:cubicBezTo>
                    <a:pt x="396736" y="1500686"/>
                    <a:pt x="392926" y="1507353"/>
                    <a:pt x="389116" y="1515926"/>
                  </a:cubicBezTo>
                  <a:cubicBezTo>
                    <a:pt x="372923" y="1552121"/>
                    <a:pt x="358636" y="1589268"/>
                    <a:pt x="340538" y="1624511"/>
                  </a:cubicBezTo>
                  <a:cubicBezTo>
                    <a:pt x="329108" y="1646418"/>
                    <a:pt x="340538" y="1644513"/>
                    <a:pt x="354826" y="1644513"/>
                  </a:cubicBezTo>
                  <a:cubicBezTo>
                    <a:pt x="372923" y="1644513"/>
                    <a:pt x="391973" y="1642608"/>
                    <a:pt x="410071" y="1645466"/>
                  </a:cubicBezTo>
                  <a:cubicBezTo>
                    <a:pt x="432931" y="1649276"/>
                    <a:pt x="449123" y="1658801"/>
                    <a:pt x="439598" y="1687376"/>
                  </a:cubicBezTo>
                  <a:cubicBezTo>
                    <a:pt x="433883" y="1705473"/>
                    <a:pt x="432931" y="1725476"/>
                    <a:pt x="426263" y="1743573"/>
                  </a:cubicBezTo>
                  <a:cubicBezTo>
                    <a:pt x="414833" y="1774053"/>
                    <a:pt x="432931" y="1793103"/>
                    <a:pt x="450076" y="1813106"/>
                  </a:cubicBezTo>
                  <a:cubicBezTo>
                    <a:pt x="466268" y="1832156"/>
                    <a:pt x="483413" y="1819773"/>
                    <a:pt x="499606" y="1812153"/>
                  </a:cubicBezTo>
                  <a:cubicBezTo>
                    <a:pt x="512941" y="1806438"/>
                    <a:pt x="528181" y="1806438"/>
                    <a:pt x="536753" y="1818821"/>
                  </a:cubicBezTo>
                  <a:cubicBezTo>
                    <a:pt x="554851" y="1843586"/>
                    <a:pt x="571996" y="1829298"/>
                    <a:pt x="577711" y="1813106"/>
                  </a:cubicBezTo>
                  <a:cubicBezTo>
                    <a:pt x="591998" y="1771196"/>
                    <a:pt x="630098" y="1768338"/>
                    <a:pt x="661531" y="1754051"/>
                  </a:cubicBezTo>
                  <a:cubicBezTo>
                    <a:pt x="671056" y="1754051"/>
                    <a:pt x="673913" y="1755956"/>
                    <a:pt x="672008" y="1763576"/>
                  </a:cubicBezTo>
                  <a:cubicBezTo>
                    <a:pt x="676771" y="1783578"/>
                    <a:pt x="689153" y="1777863"/>
                    <a:pt x="695821" y="1768338"/>
                  </a:cubicBezTo>
                  <a:cubicBezTo>
                    <a:pt x="713918" y="1745478"/>
                    <a:pt x="729158" y="1761671"/>
                    <a:pt x="741541" y="1772148"/>
                  </a:cubicBezTo>
                  <a:cubicBezTo>
                    <a:pt x="769163" y="1795008"/>
                    <a:pt x="799643" y="1798818"/>
                    <a:pt x="832028" y="1788341"/>
                  </a:cubicBezTo>
                  <a:cubicBezTo>
                    <a:pt x="845363" y="1783578"/>
                    <a:pt x="854888" y="1779768"/>
                    <a:pt x="865366" y="1796913"/>
                  </a:cubicBezTo>
                  <a:cubicBezTo>
                    <a:pt x="875843" y="1814058"/>
                    <a:pt x="896798" y="1823583"/>
                    <a:pt x="910133" y="1838823"/>
                  </a:cubicBezTo>
                  <a:cubicBezTo>
                    <a:pt x="947281" y="1881686"/>
                    <a:pt x="990143" y="1906451"/>
                    <a:pt x="1047293" y="1918833"/>
                  </a:cubicBezTo>
                  <a:cubicBezTo>
                    <a:pt x="1093966" y="1928358"/>
                    <a:pt x="1124446" y="1995986"/>
                    <a:pt x="1116826" y="2036943"/>
                  </a:cubicBezTo>
                  <a:cubicBezTo>
                    <a:pt x="1113968" y="2044563"/>
                    <a:pt x="1111111" y="2051231"/>
                    <a:pt x="1106348" y="2056946"/>
                  </a:cubicBezTo>
                  <a:cubicBezTo>
                    <a:pt x="1092061" y="2071233"/>
                    <a:pt x="1112063" y="2086473"/>
                    <a:pt x="1104443" y="2099808"/>
                  </a:cubicBezTo>
                  <a:cubicBezTo>
                    <a:pt x="1110158" y="2107428"/>
                    <a:pt x="1117778" y="2102666"/>
                    <a:pt x="1124446" y="2102666"/>
                  </a:cubicBezTo>
                  <a:cubicBezTo>
                    <a:pt x="1147306" y="2095046"/>
                    <a:pt x="1161593" y="2062661"/>
                    <a:pt x="1193026" y="2077901"/>
                  </a:cubicBezTo>
                  <a:cubicBezTo>
                    <a:pt x="1225411" y="2087426"/>
                    <a:pt x="1244461" y="2125526"/>
                    <a:pt x="1280656" y="2123621"/>
                  </a:cubicBezTo>
                  <a:cubicBezTo>
                    <a:pt x="1325423" y="2121716"/>
                    <a:pt x="1360666" y="2136956"/>
                    <a:pt x="1387336" y="2172198"/>
                  </a:cubicBezTo>
                  <a:cubicBezTo>
                    <a:pt x="1398766" y="2187438"/>
                    <a:pt x="1427341" y="2172198"/>
                    <a:pt x="1434008" y="2199821"/>
                  </a:cubicBezTo>
                  <a:cubicBezTo>
                    <a:pt x="1440676" y="2228396"/>
                    <a:pt x="1444486" y="2256018"/>
                    <a:pt x="1430198" y="2282688"/>
                  </a:cubicBezTo>
                  <a:cubicBezTo>
                    <a:pt x="1413053" y="2315073"/>
                    <a:pt x="1388288" y="2341743"/>
                    <a:pt x="1370191" y="2373176"/>
                  </a:cubicBezTo>
                  <a:cubicBezTo>
                    <a:pt x="1359713" y="2391273"/>
                    <a:pt x="1356856" y="2406513"/>
                    <a:pt x="1358761" y="2423658"/>
                  </a:cubicBezTo>
                  <a:cubicBezTo>
                    <a:pt x="1366381" y="2486523"/>
                    <a:pt x="1352093" y="2544626"/>
                    <a:pt x="1327328" y="2600823"/>
                  </a:cubicBezTo>
                  <a:cubicBezTo>
                    <a:pt x="1321613" y="2612253"/>
                    <a:pt x="1313041" y="2629398"/>
                    <a:pt x="1293991" y="2626541"/>
                  </a:cubicBezTo>
                  <a:cubicBezTo>
                    <a:pt x="1261606" y="2622731"/>
                    <a:pt x="1241603" y="2647496"/>
                    <a:pt x="1218743" y="2661783"/>
                  </a:cubicBezTo>
                  <a:cubicBezTo>
                    <a:pt x="1203503" y="2671308"/>
                    <a:pt x="1187311" y="2690358"/>
                    <a:pt x="1193026" y="2710361"/>
                  </a:cubicBezTo>
                  <a:cubicBezTo>
                    <a:pt x="1205408" y="2757033"/>
                    <a:pt x="1178738" y="2793228"/>
                    <a:pt x="1164451" y="2832281"/>
                  </a:cubicBezTo>
                  <a:cubicBezTo>
                    <a:pt x="1154926" y="2859903"/>
                    <a:pt x="1136828" y="2884668"/>
                    <a:pt x="1122541" y="2910386"/>
                  </a:cubicBezTo>
                  <a:cubicBezTo>
                    <a:pt x="1116826" y="2920863"/>
                    <a:pt x="1109206" y="2929436"/>
                    <a:pt x="1095871" y="2929436"/>
                  </a:cubicBezTo>
                  <a:cubicBezTo>
                    <a:pt x="1085393" y="2920863"/>
                    <a:pt x="1072058" y="2930388"/>
                    <a:pt x="1061581" y="2922768"/>
                  </a:cubicBezTo>
                  <a:cubicBezTo>
                    <a:pt x="1053961" y="2919911"/>
                    <a:pt x="1044436" y="2911338"/>
                    <a:pt x="1047293" y="2929436"/>
                  </a:cubicBezTo>
                  <a:cubicBezTo>
                    <a:pt x="1052056" y="2938961"/>
                    <a:pt x="1062533" y="2944676"/>
                    <a:pt x="1061581" y="2956106"/>
                  </a:cubicBezTo>
                  <a:cubicBezTo>
                    <a:pt x="1055866" y="2964678"/>
                    <a:pt x="1048246" y="2962773"/>
                    <a:pt x="1040626" y="2959916"/>
                  </a:cubicBezTo>
                  <a:cubicBezTo>
                    <a:pt x="952043" y="2929436"/>
                    <a:pt x="865366" y="2895146"/>
                    <a:pt x="783451" y="2850378"/>
                  </a:cubicBezTo>
                  <a:cubicBezTo>
                    <a:pt x="762496" y="2838948"/>
                    <a:pt x="762496" y="2820851"/>
                    <a:pt x="752971" y="2805611"/>
                  </a:cubicBezTo>
                  <a:cubicBezTo>
                    <a:pt x="730111" y="2799896"/>
                    <a:pt x="738683" y="2779893"/>
                    <a:pt x="737731" y="2765606"/>
                  </a:cubicBezTo>
                  <a:cubicBezTo>
                    <a:pt x="736778" y="2697978"/>
                    <a:pt x="732968" y="2631303"/>
                    <a:pt x="721538" y="2564628"/>
                  </a:cubicBezTo>
                  <a:cubicBezTo>
                    <a:pt x="715823" y="2532243"/>
                    <a:pt x="700583" y="2503668"/>
                    <a:pt x="670103" y="2492238"/>
                  </a:cubicBezTo>
                  <a:cubicBezTo>
                    <a:pt x="596761" y="2464616"/>
                    <a:pt x="568186" y="2400798"/>
                    <a:pt x="539611" y="2337933"/>
                  </a:cubicBezTo>
                  <a:cubicBezTo>
                    <a:pt x="520561" y="2296976"/>
                    <a:pt x="502463" y="2256971"/>
                    <a:pt x="473888" y="2221728"/>
                  </a:cubicBezTo>
                  <a:cubicBezTo>
                    <a:pt x="456743" y="2200773"/>
                    <a:pt x="450076" y="2174103"/>
                    <a:pt x="468173" y="2148386"/>
                  </a:cubicBezTo>
                  <a:cubicBezTo>
                    <a:pt x="473888" y="2140766"/>
                    <a:pt x="477698" y="2133146"/>
                    <a:pt x="471983" y="2122668"/>
                  </a:cubicBezTo>
                  <a:cubicBezTo>
                    <a:pt x="452933" y="2083616"/>
                    <a:pt x="471983" y="2052183"/>
                    <a:pt x="493891" y="2021703"/>
                  </a:cubicBezTo>
                  <a:cubicBezTo>
                    <a:pt x="518656" y="1987413"/>
                    <a:pt x="546278" y="1955028"/>
                    <a:pt x="538658" y="1907403"/>
                  </a:cubicBezTo>
                  <a:cubicBezTo>
                    <a:pt x="535801" y="1889306"/>
                    <a:pt x="531991" y="1871208"/>
                    <a:pt x="524371" y="1854063"/>
                  </a:cubicBezTo>
                  <a:cubicBezTo>
                    <a:pt x="517703" y="1837871"/>
                    <a:pt x="507226" y="1834061"/>
                    <a:pt x="499606" y="1853111"/>
                  </a:cubicBezTo>
                  <a:cubicBezTo>
                    <a:pt x="489128" y="1876923"/>
                    <a:pt x="475793" y="1875018"/>
                    <a:pt x="459601" y="1860731"/>
                  </a:cubicBezTo>
                  <a:cubicBezTo>
                    <a:pt x="443408" y="1847396"/>
                    <a:pt x="425311" y="1838823"/>
                    <a:pt x="408166" y="1827393"/>
                  </a:cubicBezTo>
                  <a:cubicBezTo>
                    <a:pt x="375781" y="1806438"/>
                    <a:pt x="371971" y="1771196"/>
                    <a:pt x="354826" y="1742621"/>
                  </a:cubicBezTo>
                  <a:cubicBezTo>
                    <a:pt x="346253" y="1729286"/>
                    <a:pt x="337681" y="1720713"/>
                    <a:pt x="322441" y="1715951"/>
                  </a:cubicBezTo>
                  <a:cubicBezTo>
                    <a:pt x="289103" y="1705473"/>
                    <a:pt x="255766" y="1691186"/>
                    <a:pt x="234811" y="1658801"/>
                  </a:cubicBezTo>
                  <a:cubicBezTo>
                    <a:pt x="228143" y="1649276"/>
                    <a:pt x="218618" y="1639751"/>
                    <a:pt x="206236" y="1644513"/>
                  </a:cubicBezTo>
                  <a:cubicBezTo>
                    <a:pt x="170993" y="1656896"/>
                    <a:pt x="143371" y="1639751"/>
                    <a:pt x="116701" y="1622606"/>
                  </a:cubicBezTo>
                  <a:cubicBezTo>
                    <a:pt x="85268" y="1603556"/>
                    <a:pt x="54788" y="1583553"/>
                    <a:pt x="28118" y="1557836"/>
                  </a:cubicBezTo>
                  <a:cubicBezTo>
                    <a:pt x="11926" y="1541643"/>
                    <a:pt x="1448" y="1523546"/>
                    <a:pt x="12878" y="1499733"/>
                  </a:cubicBezTo>
                  <a:cubicBezTo>
                    <a:pt x="20498" y="1482588"/>
                    <a:pt x="16688" y="1463538"/>
                    <a:pt x="10021" y="1446393"/>
                  </a:cubicBezTo>
                  <a:cubicBezTo>
                    <a:pt x="6211" y="1434963"/>
                    <a:pt x="-1409" y="1423533"/>
                    <a:pt x="5258" y="1410198"/>
                  </a:cubicBezTo>
                  <a:cubicBezTo>
                    <a:pt x="-12839" y="1304471"/>
                    <a:pt x="19546" y="1205411"/>
                    <a:pt x="45263" y="1105398"/>
                  </a:cubicBezTo>
                  <a:cubicBezTo>
                    <a:pt x="94793" y="912993"/>
                    <a:pt x="185281" y="739638"/>
                    <a:pt x="304343" y="581523"/>
                  </a:cubicBezTo>
                  <a:cubicBezTo>
                    <a:pt x="374828" y="487226"/>
                    <a:pt x="458648" y="405311"/>
                    <a:pt x="548183" y="329111"/>
                  </a:cubicBezTo>
                  <a:cubicBezTo>
                    <a:pt x="568186" y="311966"/>
                    <a:pt x="591046" y="303393"/>
                    <a:pt x="617716" y="317681"/>
                  </a:cubicBezTo>
                  <a:cubicBezTo>
                    <a:pt x="628193" y="324348"/>
                    <a:pt x="628193" y="314823"/>
                    <a:pt x="631051" y="309108"/>
                  </a:cubicBezTo>
                  <a:cubicBezTo>
                    <a:pt x="652006" y="308156"/>
                    <a:pt x="669151" y="289106"/>
                    <a:pt x="692011" y="299583"/>
                  </a:cubicBezTo>
                  <a:cubicBezTo>
                    <a:pt x="712013" y="311966"/>
                    <a:pt x="732968" y="317681"/>
                    <a:pt x="756781" y="316728"/>
                  </a:cubicBezTo>
                  <a:cubicBezTo>
                    <a:pt x="764401" y="317681"/>
                    <a:pt x="772973" y="320538"/>
                    <a:pt x="780593" y="315776"/>
                  </a:cubicBezTo>
                  <a:cubicBezTo>
                    <a:pt x="786308" y="312918"/>
                    <a:pt x="792023" y="311966"/>
                    <a:pt x="797738" y="314823"/>
                  </a:cubicBezTo>
                  <a:cubicBezTo>
                    <a:pt x="808216" y="327206"/>
                    <a:pt x="819646" y="321491"/>
                    <a:pt x="831076" y="316728"/>
                  </a:cubicBezTo>
                  <a:cubicBezTo>
                    <a:pt x="837743" y="304346"/>
                    <a:pt x="858698" y="297678"/>
                    <a:pt x="841553" y="277676"/>
                  </a:cubicBezTo>
                  <a:cubicBezTo>
                    <a:pt x="834886" y="270056"/>
                    <a:pt x="846316" y="263388"/>
                    <a:pt x="852031" y="259578"/>
                  </a:cubicBezTo>
                  <a:cubicBezTo>
                    <a:pt x="857269" y="255768"/>
                    <a:pt x="862508" y="252434"/>
                    <a:pt x="867152" y="248624"/>
                  </a:cubicBezTo>
                  <a:lnTo>
                    <a:pt x="876026" y="238011"/>
                  </a:lnTo>
                  <a:lnTo>
                    <a:pt x="858921" y="241392"/>
                  </a:lnTo>
                  <a:cubicBezTo>
                    <a:pt x="840303" y="244874"/>
                    <a:pt x="823694" y="244338"/>
                    <a:pt x="821551" y="210048"/>
                  </a:cubicBezTo>
                  <a:cubicBezTo>
                    <a:pt x="833933" y="208143"/>
                    <a:pt x="848221" y="208143"/>
                    <a:pt x="857746" y="190998"/>
                  </a:cubicBezTo>
                  <a:cubicBezTo>
                    <a:pt x="861079" y="184807"/>
                    <a:pt x="867032" y="183378"/>
                    <a:pt x="873343" y="184331"/>
                  </a:cubicBezTo>
                  <a:close/>
                  <a:moveTo>
                    <a:pt x="798215" y="181949"/>
                  </a:moveTo>
                  <a:cubicBezTo>
                    <a:pt x="801310" y="182187"/>
                    <a:pt x="803930" y="183378"/>
                    <a:pt x="805359" y="187188"/>
                  </a:cubicBezTo>
                  <a:cubicBezTo>
                    <a:pt x="808216" y="194808"/>
                    <a:pt x="800596" y="194808"/>
                    <a:pt x="795834" y="196713"/>
                  </a:cubicBezTo>
                  <a:cubicBezTo>
                    <a:pt x="790119" y="193856"/>
                    <a:pt x="788214" y="189093"/>
                    <a:pt x="788214" y="182426"/>
                  </a:cubicBezTo>
                  <a:cubicBezTo>
                    <a:pt x="791547" y="182426"/>
                    <a:pt x="795119" y="181711"/>
                    <a:pt x="798215" y="181949"/>
                  </a:cubicBezTo>
                  <a:close/>
                  <a:moveTo>
                    <a:pt x="938708" y="121466"/>
                  </a:moveTo>
                  <a:cubicBezTo>
                    <a:pt x="943471" y="128133"/>
                    <a:pt x="953948" y="130038"/>
                    <a:pt x="952043" y="141468"/>
                  </a:cubicBezTo>
                  <a:lnTo>
                    <a:pt x="951037" y="142501"/>
                  </a:lnTo>
                  <a:lnTo>
                    <a:pt x="953949" y="140516"/>
                  </a:lnTo>
                  <a:cubicBezTo>
                    <a:pt x="952996" y="143373"/>
                    <a:pt x="952996" y="146231"/>
                    <a:pt x="952996" y="148136"/>
                  </a:cubicBezTo>
                  <a:cubicBezTo>
                    <a:pt x="952996" y="154803"/>
                    <a:pt x="952996" y="161471"/>
                    <a:pt x="952996" y="169091"/>
                  </a:cubicBezTo>
                  <a:cubicBezTo>
                    <a:pt x="949662" y="166709"/>
                    <a:pt x="947281" y="162899"/>
                    <a:pt x="944424" y="159804"/>
                  </a:cubicBezTo>
                  <a:lnTo>
                    <a:pt x="933131" y="154863"/>
                  </a:lnTo>
                  <a:lnTo>
                    <a:pt x="931088" y="155756"/>
                  </a:lnTo>
                  <a:cubicBezTo>
                    <a:pt x="931088" y="155756"/>
                    <a:pt x="930136" y="155756"/>
                    <a:pt x="930136" y="155756"/>
                  </a:cubicBezTo>
                  <a:cubicBezTo>
                    <a:pt x="925373" y="152898"/>
                    <a:pt x="906323" y="162423"/>
                    <a:pt x="918706" y="144326"/>
                  </a:cubicBezTo>
                  <a:cubicBezTo>
                    <a:pt x="923468" y="137658"/>
                    <a:pt x="931088" y="131943"/>
                    <a:pt x="931088" y="122418"/>
                  </a:cubicBezTo>
                  <a:cubicBezTo>
                    <a:pt x="934898" y="118608"/>
                    <a:pt x="936803" y="118608"/>
                    <a:pt x="938708" y="121466"/>
                  </a:cubicBezTo>
                  <a:close/>
                  <a:moveTo>
                    <a:pt x="925373" y="107178"/>
                  </a:moveTo>
                  <a:cubicBezTo>
                    <a:pt x="930136" y="111940"/>
                    <a:pt x="934898" y="116703"/>
                    <a:pt x="938708" y="121465"/>
                  </a:cubicBezTo>
                  <a:lnTo>
                    <a:pt x="935851" y="121465"/>
                  </a:lnTo>
                  <a:cubicBezTo>
                    <a:pt x="935851" y="121465"/>
                    <a:pt x="932993" y="121465"/>
                    <a:pt x="932993" y="121465"/>
                  </a:cubicBezTo>
                  <a:cubicBezTo>
                    <a:pt x="923468" y="125275"/>
                    <a:pt x="912991" y="131943"/>
                    <a:pt x="901561" y="123370"/>
                  </a:cubicBezTo>
                  <a:cubicBezTo>
                    <a:pt x="904418" y="109083"/>
                    <a:pt x="915848" y="109083"/>
                    <a:pt x="925373" y="107178"/>
                  </a:cubicBezTo>
                  <a:close/>
                  <a:moveTo>
                    <a:pt x="1021576" y="71936"/>
                  </a:moveTo>
                  <a:cubicBezTo>
                    <a:pt x="1037768" y="75746"/>
                    <a:pt x="1038721" y="87176"/>
                    <a:pt x="1031101" y="97653"/>
                  </a:cubicBezTo>
                  <a:cubicBezTo>
                    <a:pt x="1019671" y="115751"/>
                    <a:pt x="1011098" y="95748"/>
                    <a:pt x="1000621" y="92891"/>
                  </a:cubicBezTo>
                  <a:cubicBezTo>
                    <a:pt x="1002526" y="88128"/>
                    <a:pt x="1005383" y="83366"/>
                    <a:pt x="1007288" y="79556"/>
                  </a:cubicBezTo>
                  <a:cubicBezTo>
                    <a:pt x="1012051" y="76698"/>
                    <a:pt x="1016813" y="74793"/>
                    <a:pt x="1021576" y="71936"/>
                  </a:cubicBezTo>
                  <a:close/>
                  <a:moveTo>
                    <a:pt x="1113849" y="40265"/>
                  </a:moveTo>
                  <a:cubicBezTo>
                    <a:pt x="1128732" y="39074"/>
                    <a:pt x="1143972" y="42885"/>
                    <a:pt x="1159689" y="51933"/>
                  </a:cubicBezTo>
                  <a:cubicBezTo>
                    <a:pt x="1175881" y="68126"/>
                    <a:pt x="1166356" y="76698"/>
                    <a:pt x="1151116" y="84318"/>
                  </a:cubicBezTo>
                  <a:cubicBezTo>
                    <a:pt x="1137781" y="90986"/>
                    <a:pt x="1123494" y="86223"/>
                    <a:pt x="1111111" y="92891"/>
                  </a:cubicBezTo>
                  <a:cubicBezTo>
                    <a:pt x="1083489" y="98606"/>
                    <a:pt x="1067296" y="90033"/>
                    <a:pt x="1070153" y="58601"/>
                  </a:cubicBezTo>
                  <a:cubicBezTo>
                    <a:pt x="1084441" y="47647"/>
                    <a:pt x="1098967" y="41456"/>
                    <a:pt x="1113849" y="40265"/>
                  </a:cubicBezTo>
                  <a:close/>
                  <a:moveTo>
                    <a:pt x="1400760" y="96"/>
                  </a:moveTo>
                  <a:cubicBezTo>
                    <a:pt x="1426031" y="498"/>
                    <a:pt x="1451392" y="2164"/>
                    <a:pt x="1476871" y="5260"/>
                  </a:cubicBezTo>
                  <a:cubicBezTo>
                    <a:pt x="1521639" y="13833"/>
                    <a:pt x="1566406" y="14785"/>
                    <a:pt x="1611174" y="9070"/>
                  </a:cubicBezTo>
                  <a:cubicBezTo>
                    <a:pt x="1614984" y="7165"/>
                    <a:pt x="1619746" y="9070"/>
                    <a:pt x="1619746" y="17643"/>
                  </a:cubicBezTo>
                  <a:cubicBezTo>
                    <a:pt x="1631176" y="13833"/>
                    <a:pt x="1639748" y="20500"/>
                    <a:pt x="1646416" y="28120"/>
                  </a:cubicBezTo>
                  <a:cubicBezTo>
                    <a:pt x="1652131" y="36693"/>
                    <a:pt x="1659751" y="35740"/>
                    <a:pt x="1667371" y="31930"/>
                  </a:cubicBezTo>
                  <a:cubicBezTo>
                    <a:pt x="1693088" y="18119"/>
                    <a:pt x="1717377" y="11690"/>
                    <a:pt x="1742261" y="11690"/>
                  </a:cubicBezTo>
                  <a:cubicBezTo>
                    <a:pt x="1767145" y="11690"/>
                    <a:pt x="1792624" y="18119"/>
                    <a:pt x="1820723" y="30025"/>
                  </a:cubicBezTo>
                  <a:cubicBezTo>
                    <a:pt x="1845488" y="40503"/>
                    <a:pt x="1874063" y="40503"/>
                    <a:pt x="1901686" y="45265"/>
                  </a:cubicBezTo>
                  <a:cubicBezTo>
                    <a:pt x="1905496" y="54790"/>
                    <a:pt x="1888351" y="56695"/>
                    <a:pt x="1894066" y="69078"/>
                  </a:cubicBezTo>
                  <a:cubicBezTo>
                    <a:pt x="1913116" y="57648"/>
                    <a:pt x="1934071" y="52885"/>
                    <a:pt x="1955978" y="55743"/>
                  </a:cubicBezTo>
                  <a:cubicBezTo>
                    <a:pt x="1961693" y="62410"/>
                    <a:pt x="1959788" y="69078"/>
                    <a:pt x="1954073" y="71935"/>
                  </a:cubicBezTo>
                  <a:cubicBezTo>
                    <a:pt x="1939786" y="78603"/>
                    <a:pt x="1939786" y="91938"/>
                    <a:pt x="1935976" y="103368"/>
                  </a:cubicBezTo>
                  <a:cubicBezTo>
                    <a:pt x="1904543" y="124323"/>
                    <a:pt x="1914068" y="142420"/>
                    <a:pt x="1949311" y="161470"/>
                  </a:cubicBezTo>
                  <a:cubicBezTo>
                    <a:pt x="1923593" y="162423"/>
                    <a:pt x="1905496" y="153850"/>
                    <a:pt x="1894066" y="171948"/>
                  </a:cubicBezTo>
                  <a:cubicBezTo>
                    <a:pt x="1899781" y="177663"/>
                    <a:pt x="1909306" y="175758"/>
                    <a:pt x="1913116" y="183378"/>
                  </a:cubicBezTo>
                  <a:cubicBezTo>
                    <a:pt x="1917878" y="187188"/>
                    <a:pt x="1922641" y="195760"/>
                    <a:pt x="1907401" y="196713"/>
                  </a:cubicBezTo>
                  <a:cubicBezTo>
                    <a:pt x="1907401" y="221478"/>
                    <a:pt x="1903591" y="242433"/>
                    <a:pt x="1873111" y="245290"/>
                  </a:cubicBezTo>
                  <a:cubicBezTo>
                    <a:pt x="1842631" y="244338"/>
                    <a:pt x="1879778" y="263388"/>
                    <a:pt x="1866443" y="267198"/>
                  </a:cubicBezTo>
                  <a:cubicBezTo>
                    <a:pt x="1860728" y="271008"/>
                    <a:pt x="1855013" y="271960"/>
                    <a:pt x="1851203" y="270055"/>
                  </a:cubicBezTo>
                  <a:cubicBezTo>
                    <a:pt x="1860728" y="280533"/>
                    <a:pt x="1876921" y="291963"/>
                    <a:pt x="1866443" y="313870"/>
                  </a:cubicBezTo>
                  <a:cubicBezTo>
                    <a:pt x="1859776" y="319585"/>
                    <a:pt x="1852156" y="321490"/>
                    <a:pt x="1843583" y="319585"/>
                  </a:cubicBezTo>
                  <a:cubicBezTo>
                    <a:pt x="1833106" y="315775"/>
                    <a:pt x="1827391" y="307203"/>
                    <a:pt x="1819771" y="300535"/>
                  </a:cubicBezTo>
                  <a:cubicBezTo>
                    <a:pt x="1811198" y="310060"/>
                    <a:pt x="1800721" y="314823"/>
                    <a:pt x="1788338" y="313870"/>
                  </a:cubicBezTo>
                  <a:cubicBezTo>
                    <a:pt x="1791196" y="322443"/>
                    <a:pt x="1796911" y="313870"/>
                    <a:pt x="1800721" y="315775"/>
                  </a:cubicBezTo>
                  <a:cubicBezTo>
                    <a:pt x="1808341" y="314823"/>
                    <a:pt x="1815961" y="312918"/>
                    <a:pt x="1823581" y="314823"/>
                  </a:cubicBezTo>
                  <a:cubicBezTo>
                    <a:pt x="1826438" y="315775"/>
                    <a:pt x="1830248" y="316728"/>
                    <a:pt x="1833106" y="317680"/>
                  </a:cubicBezTo>
                  <a:cubicBezTo>
                    <a:pt x="1838821" y="322443"/>
                    <a:pt x="1842631" y="327205"/>
                    <a:pt x="1838821" y="334825"/>
                  </a:cubicBezTo>
                  <a:cubicBezTo>
                    <a:pt x="1800721" y="354828"/>
                    <a:pt x="1760716" y="371020"/>
                    <a:pt x="1715948" y="370068"/>
                  </a:cubicBezTo>
                  <a:cubicBezTo>
                    <a:pt x="1707376" y="370068"/>
                    <a:pt x="1695946" y="372925"/>
                    <a:pt x="1691183" y="379593"/>
                  </a:cubicBezTo>
                  <a:cubicBezTo>
                    <a:pt x="1662608" y="411025"/>
                    <a:pt x="1627366" y="425313"/>
                    <a:pt x="1586408" y="430075"/>
                  </a:cubicBezTo>
                  <a:cubicBezTo>
                    <a:pt x="1564501" y="432933"/>
                    <a:pt x="1554976" y="450078"/>
                    <a:pt x="1542593" y="468175"/>
                  </a:cubicBezTo>
                  <a:cubicBezTo>
                    <a:pt x="1522591" y="497703"/>
                    <a:pt x="1501636" y="527230"/>
                    <a:pt x="1480681" y="555805"/>
                  </a:cubicBezTo>
                  <a:cubicBezTo>
                    <a:pt x="1475918" y="562473"/>
                    <a:pt x="1469251" y="562473"/>
                    <a:pt x="1462583" y="562473"/>
                  </a:cubicBezTo>
                  <a:cubicBezTo>
                    <a:pt x="1419721" y="558663"/>
                    <a:pt x="1380668" y="507228"/>
                    <a:pt x="1385431" y="462460"/>
                  </a:cubicBezTo>
                  <a:cubicBezTo>
                    <a:pt x="1388288" y="441505"/>
                    <a:pt x="1374001" y="421503"/>
                    <a:pt x="1379716" y="398643"/>
                  </a:cubicBezTo>
                  <a:cubicBezTo>
                    <a:pt x="1387336" y="363400"/>
                    <a:pt x="1418768" y="354828"/>
                    <a:pt x="1441628" y="335778"/>
                  </a:cubicBezTo>
                  <a:cubicBezTo>
                    <a:pt x="1443533" y="331015"/>
                    <a:pt x="1445438" y="325300"/>
                    <a:pt x="1449248" y="321490"/>
                  </a:cubicBezTo>
                  <a:cubicBezTo>
                    <a:pt x="1454011" y="314823"/>
                    <a:pt x="1454963" y="306250"/>
                    <a:pt x="1461631" y="300535"/>
                  </a:cubicBezTo>
                  <a:cubicBezTo>
                    <a:pt x="1451153" y="280533"/>
                    <a:pt x="1439723" y="265293"/>
                    <a:pt x="1412101" y="280533"/>
                  </a:cubicBezTo>
                  <a:cubicBezTo>
                    <a:pt x="1425436" y="259578"/>
                    <a:pt x="1438771" y="241480"/>
                    <a:pt x="1434961" y="215763"/>
                  </a:cubicBezTo>
                  <a:cubicBezTo>
                    <a:pt x="1430198" y="178615"/>
                    <a:pt x="1409243" y="158613"/>
                    <a:pt x="1371143" y="160518"/>
                  </a:cubicBezTo>
                  <a:cubicBezTo>
                    <a:pt x="1357808" y="161470"/>
                    <a:pt x="1343521" y="159565"/>
                    <a:pt x="1331138" y="162423"/>
                  </a:cubicBezTo>
                  <a:cubicBezTo>
                    <a:pt x="1317803" y="165280"/>
                    <a:pt x="1310183" y="161470"/>
                    <a:pt x="1303516" y="150040"/>
                  </a:cubicBezTo>
                  <a:cubicBezTo>
                    <a:pt x="1296848" y="136705"/>
                    <a:pt x="1300658" y="131943"/>
                    <a:pt x="1313993" y="130038"/>
                  </a:cubicBezTo>
                  <a:cubicBezTo>
                    <a:pt x="1321613" y="129085"/>
                    <a:pt x="1316851" y="124323"/>
                    <a:pt x="1313041" y="121465"/>
                  </a:cubicBezTo>
                  <a:cubicBezTo>
                    <a:pt x="1283513" y="99558"/>
                    <a:pt x="1311136" y="99558"/>
                    <a:pt x="1323518" y="96700"/>
                  </a:cubicBezTo>
                  <a:cubicBezTo>
                    <a:pt x="1344473" y="92890"/>
                    <a:pt x="1365428" y="88128"/>
                    <a:pt x="1387336" y="88128"/>
                  </a:cubicBezTo>
                  <a:cubicBezTo>
                    <a:pt x="1399718" y="88128"/>
                    <a:pt x="1414006" y="81460"/>
                    <a:pt x="1394003" y="68125"/>
                  </a:cubicBezTo>
                  <a:cubicBezTo>
                    <a:pt x="1402576" y="42408"/>
                    <a:pt x="1427341" y="49075"/>
                    <a:pt x="1445438" y="41455"/>
                  </a:cubicBezTo>
                  <a:lnTo>
                    <a:pt x="1471104" y="35589"/>
                  </a:lnTo>
                  <a:lnTo>
                    <a:pt x="1469608" y="35026"/>
                  </a:lnTo>
                  <a:cubicBezTo>
                    <a:pt x="1465441" y="34550"/>
                    <a:pt x="1461155" y="34788"/>
                    <a:pt x="1456869" y="34788"/>
                  </a:cubicBezTo>
                  <a:cubicBezTo>
                    <a:pt x="1424484" y="38598"/>
                    <a:pt x="1396861" y="56695"/>
                    <a:pt x="1365429" y="60505"/>
                  </a:cubicBezTo>
                  <a:cubicBezTo>
                    <a:pt x="1307326" y="66220"/>
                    <a:pt x="1264464" y="112893"/>
                    <a:pt x="1208266" y="122418"/>
                  </a:cubicBezTo>
                  <a:cubicBezTo>
                    <a:pt x="1196836" y="130038"/>
                    <a:pt x="1186359" y="129085"/>
                    <a:pt x="1175881" y="122418"/>
                  </a:cubicBezTo>
                  <a:cubicBezTo>
                    <a:pt x="1178739" y="129085"/>
                    <a:pt x="1197789" y="127180"/>
                    <a:pt x="1187311" y="142420"/>
                  </a:cubicBezTo>
                  <a:cubicBezTo>
                    <a:pt x="1185406" y="144325"/>
                    <a:pt x="1182549" y="146230"/>
                    <a:pt x="1180644" y="149088"/>
                  </a:cubicBezTo>
                  <a:cubicBezTo>
                    <a:pt x="1173262" y="152183"/>
                    <a:pt x="1165939" y="153434"/>
                    <a:pt x="1158647" y="153642"/>
                  </a:cubicBezTo>
                  <a:lnTo>
                    <a:pt x="1143520" y="152466"/>
                  </a:lnTo>
                  <a:lnTo>
                    <a:pt x="1148259" y="153731"/>
                  </a:lnTo>
                  <a:cubicBezTo>
                    <a:pt x="1153498" y="157422"/>
                    <a:pt x="1155879" y="163851"/>
                    <a:pt x="1152069" y="175758"/>
                  </a:cubicBezTo>
                  <a:cubicBezTo>
                    <a:pt x="1112064" y="198618"/>
                    <a:pt x="1069201" y="175758"/>
                    <a:pt x="1029196" y="182425"/>
                  </a:cubicBezTo>
                  <a:cubicBezTo>
                    <a:pt x="1020624" y="171948"/>
                    <a:pt x="980619" y="182425"/>
                    <a:pt x="1006336" y="148135"/>
                  </a:cubicBezTo>
                  <a:cubicBezTo>
                    <a:pt x="1011099" y="141468"/>
                    <a:pt x="1003479" y="136705"/>
                    <a:pt x="995859" y="134800"/>
                  </a:cubicBezTo>
                  <a:cubicBezTo>
                    <a:pt x="984429" y="131943"/>
                    <a:pt x="981571" y="125275"/>
                    <a:pt x="987286" y="114798"/>
                  </a:cubicBezTo>
                  <a:cubicBezTo>
                    <a:pt x="1010146" y="115750"/>
                    <a:pt x="1027291" y="130990"/>
                    <a:pt x="1049199" y="134800"/>
                  </a:cubicBezTo>
                  <a:cubicBezTo>
                    <a:pt x="1053009" y="140515"/>
                    <a:pt x="1055866" y="147183"/>
                    <a:pt x="1064439" y="149088"/>
                  </a:cubicBezTo>
                  <a:cubicBezTo>
                    <a:pt x="1074916" y="150993"/>
                    <a:pt x="1085394" y="150278"/>
                    <a:pt x="1095871" y="149326"/>
                  </a:cubicBezTo>
                  <a:lnTo>
                    <a:pt x="1106484" y="148924"/>
                  </a:lnTo>
                  <a:lnTo>
                    <a:pt x="1093014" y="149088"/>
                  </a:lnTo>
                  <a:cubicBezTo>
                    <a:pt x="1081584" y="144325"/>
                    <a:pt x="1067296" y="146230"/>
                    <a:pt x="1062534" y="131943"/>
                  </a:cubicBezTo>
                  <a:cubicBezTo>
                    <a:pt x="1083489" y="115750"/>
                    <a:pt x="1102539" y="93843"/>
                    <a:pt x="1133971" y="110988"/>
                  </a:cubicBezTo>
                  <a:cubicBezTo>
                    <a:pt x="1150164" y="112893"/>
                    <a:pt x="1147306" y="91938"/>
                    <a:pt x="1158736" y="88128"/>
                  </a:cubicBezTo>
                  <a:cubicBezTo>
                    <a:pt x="1164451" y="84318"/>
                    <a:pt x="1172071" y="81460"/>
                    <a:pt x="1173024" y="73840"/>
                  </a:cubicBezTo>
                  <a:cubicBezTo>
                    <a:pt x="1176834" y="44313"/>
                    <a:pt x="1193979" y="46218"/>
                    <a:pt x="1214934" y="54790"/>
                  </a:cubicBezTo>
                  <a:cubicBezTo>
                    <a:pt x="1234936" y="51933"/>
                    <a:pt x="1254939" y="44313"/>
                    <a:pt x="1275894" y="44313"/>
                  </a:cubicBezTo>
                  <a:cubicBezTo>
                    <a:pt x="1253986" y="44313"/>
                    <a:pt x="1233031" y="51933"/>
                    <a:pt x="1211124" y="51933"/>
                  </a:cubicBezTo>
                  <a:cubicBezTo>
                    <a:pt x="1199694" y="46218"/>
                    <a:pt x="1184454" y="50028"/>
                    <a:pt x="1174929" y="39550"/>
                  </a:cubicBezTo>
                  <a:cubicBezTo>
                    <a:pt x="1174929" y="34788"/>
                    <a:pt x="1174929" y="30978"/>
                    <a:pt x="1174929" y="26215"/>
                  </a:cubicBezTo>
                  <a:cubicBezTo>
                    <a:pt x="1249938" y="9070"/>
                    <a:pt x="1324947" y="-1110"/>
                    <a:pt x="1400760" y="96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1185DAD4-FE0F-4BE0-91CE-FDD65CE71A67}"/>
              </a:ext>
            </a:extLst>
          </p:cNvPr>
          <p:cNvGrpSpPr/>
          <p:nvPr/>
        </p:nvGrpSpPr>
        <p:grpSpPr>
          <a:xfrm>
            <a:off x="8851691" y="3742138"/>
            <a:ext cx="2515051" cy="2033381"/>
            <a:chOff x="8851691" y="3742138"/>
            <a:chExt cx="2515051" cy="203338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D5828B5F-1FB8-4571-9AA4-B49C9EDBE8C6}"/>
                </a:ext>
              </a:extLst>
            </p:cNvPr>
            <p:cNvSpPr/>
            <p:nvPr/>
          </p:nvSpPr>
          <p:spPr>
            <a:xfrm>
              <a:off x="8851691" y="3742138"/>
              <a:ext cx="2501423" cy="2033381"/>
            </a:xfrm>
            <a:custGeom>
              <a:avLst/>
              <a:gdLst>
                <a:gd name="connsiteX0" fmla="*/ 3817888 w 3831088"/>
                <a:gd name="connsiteY0" fmla="*/ 722004 h 3114252"/>
                <a:gd name="connsiteX1" fmla="*/ 3452269 w 3831088"/>
                <a:gd name="connsiteY1" fmla="*/ 280008 h 3114252"/>
                <a:gd name="connsiteX2" fmla="*/ 2264893 w 3831088"/>
                <a:gd name="connsiteY2" fmla="*/ 2082 h 3114252"/>
                <a:gd name="connsiteX3" fmla="*/ 1600132 w 3831088"/>
                <a:gd name="connsiteY3" fmla="*/ 195852 h 3114252"/>
                <a:gd name="connsiteX4" fmla="*/ 1027306 w 3831088"/>
                <a:gd name="connsiteY4" fmla="*/ 642091 h 3114252"/>
                <a:gd name="connsiteX5" fmla="*/ 513884 w 3831088"/>
                <a:gd name="connsiteY5" fmla="*/ 1130054 h 3114252"/>
                <a:gd name="connsiteX6" fmla="*/ 66231 w 3831088"/>
                <a:gd name="connsiteY6" fmla="*/ 1725510 h 3114252"/>
                <a:gd name="connsiteX7" fmla="*/ 25921 w 3831088"/>
                <a:gd name="connsiteY7" fmla="*/ 2132146 h 3114252"/>
                <a:gd name="connsiteX8" fmla="*/ 907790 w 3831088"/>
                <a:gd name="connsiteY8" fmla="*/ 2922787 h 3114252"/>
                <a:gd name="connsiteX9" fmla="*/ 1745106 w 3831088"/>
                <a:gd name="connsiteY9" fmla="*/ 3109486 h 3114252"/>
                <a:gd name="connsiteX10" fmla="*/ 2197710 w 3831088"/>
                <a:gd name="connsiteY10" fmla="*/ 2873283 h 3114252"/>
                <a:gd name="connsiteX11" fmla="*/ 2551306 w 3831088"/>
                <a:gd name="connsiteY11" fmla="*/ 2477255 h 3114252"/>
                <a:gd name="connsiteX12" fmla="*/ 3064728 w 3831088"/>
                <a:gd name="connsiteY12" fmla="*/ 1989293 h 3114252"/>
                <a:gd name="connsiteX13" fmla="*/ 3629068 w 3831088"/>
                <a:gd name="connsiteY13" fmla="*/ 1458898 h 3114252"/>
                <a:gd name="connsiteX14" fmla="*/ 3817888 w 3831088"/>
                <a:gd name="connsiteY14" fmla="*/ 1005588 h 3114252"/>
                <a:gd name="connsiteX15" fmla="*/ 3817888 w 3831088"/>
                <a:gd name="connsiteY15" fmla="*/ 722004 h 3114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831088" h="3114252">
                  <a:moveTo>
                    <a:pt x="3817888" y="722004"/>
                  </a:moveTo>
                  <a:cubicBezTo>
                    <a:pt x="3782528" y="565714"/>
                    <a:pt x="3521574" y="325976"/>
                    <a:pt x="3452269" y="280008"/>
                  </a:cubicBezTo>
                  <a:cubicBezTo>
                    <a:pt x="3124839" y="63607"/>
                    <a:pt x="2569693" y="-14184"/>
                    <a:pt x="2264893" y="2082"/>
                  </a:cubicBezTo>
                  <a:cubicBezTo>
                    <a:pt x="2037176" y="14104"/>
                    <a:pt x="1734498" y="94724"/>
                    <a:pt x="1600132" y="195852"/>
                  </a:cubicBezTo>
                  <a:cubicBezTo>
                    <a:pt x="1465765" y="296981"/>
                    <a:pt x="1179352" y="499238"/>
                    <a:pt x="1027306" y="642091"/>
                  </a:cubicBezTo>
                  <a:cubicBezTo>
                    <a:pt x="875259" y="784944"/>
                    <a:pt x="615719" y="1020439"/>
                    <a:pt x="513884" y="1130054"/>
                  </a:cubicBezTo>
                  <a:cubicBezTo>
                    <a:pt x="419827" y="1231182"/>
                    <a:pt x="105127" y="1612359"/>
                    <a:pt x="66231" y="1725510"/>
                  </a:cubicBezTo>
                  <a:cubicBezTo>
                    <a:pt x="20263" y="1859169"/>
                    <a:pt x="-32776" y="2005558"/>
                    <a:pt x="25921" y="2132146"/>
                  </a:cubicBezTo>
                  <a:cubicBezTo>
                    <a:pt x="168774" y="2511201"/>
                    <a:pt x="751501" y="2843581"/>
                    <a:pt x="907790" y="2922787"/>
                  </a:cubicBezTo>
                  <a:cubicBezTo>
                    <a:pt x="1086002" y="3012600"/>
                    <a:pt x="1487688" y="3140602"/>
                    <a:pt x="1745106" y="3109486"/>
                  </a:cubicBezTo>
                  <a:cubicBezTo>
                    <a:pt x="1995453" y="3079076"/>
                    <a:pt x="2046370" y="3016843"/>
                    <a:pt x="2197710" y="2873283"/>
                  </a:cubicBezTo>
                  <a:cubicBezTo>
                    <a:pt x="2349049" y="2729723"/>
                    <a:pt x="2399967" y="2662540"/>
                    <a:pt x="2551306" y="2477255"/>
                  </a:cubicBezTo>
                  <a:cubicBezTo>
                    <a:pt x="2702645" y="2291971"/>
                    <a:pt x="2904902" y="2089714"/>
                    <a:pt x="3064728" y="1989293"/>
                  </a:cubicBezTo>
                  <a:cubicBezTo>
                    <a:pt x="3224553" y="1888164"/>
                    <a:pt x="3471363" y="1666106"/>
                    <a:pt x="3629068" y="1458898"/>
                  </a:cubicBezTo>
                  <a:cubicBezTo>
                    <a:pt x="3755654" y="1293415"/>
                    <a:pt x="3817888" y="1005588"/>
                    <a:pt x="3817888" y="1005588"/>
                  </a:cubicBezTo>
                  <a:cubicBezTo>
                    <a:pt x="3817888" y="1005588"/>
                    <a:pt x="3847589" y="852127"/>
                    <a:pt x="3817888" y="722004"/>
                  </a:cubicBezTo>
                  <a:close/>
                </a:path>
              </a:pathLst>
            </a:custGeom>
            <a:solidFill>
              <a:schemeClr val="accent5"/>
            </a:solidFill>
            <a:ln w="70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8B561DF-D205-430D-AE0C-16748CCD695B}"/>
                </a:ext>
              </a:extLst>
            </p:cNvPr>
            <p:cNvSpPr/>
            <p:nvPr/>
          </p:nvSpPr>
          <p:spPr>
            <a:xfrm>
              <a:off x="8851691" y="4222145"/>
              <a:ext cx="1229006" cy="1229348"/>
            </a:xfrm>
            <a:custGeom>
              <a:avLst/>
              <a:gdLst>
                <a:gd name="connsiteX0" fmla="*/ 1040743 w 1882301"/>
                <a:gd name="connsiteY0" fmla="*/ 1158660 h 1882825"/>
                <a:gd name="connsiteX1" fmla="*/ 1544970 w 1882301"/>
                <a:gd name="connsiteY1" fmla="*/ 517237 h 1882825"/>
                <a:gd name="connsiteX2" fmla="*/ 1882302 w 1882301"/>
                <a:gd name="connsiteY2" fmla="*/ 8765 h 1882825"/>
                <a:gd name="connsiteX3" fmla="*/ 1492638 w 1882301"/>
                <a:gd name="connsiteY3" fmla="*/ 143839 h 1882825"/>
                <a:gd name="connsiteX4" fmla="*/ 1486981 w 1882301"/>
                <a:gd name="connsiteY4" fmla="*/ 149497 h 1882825"/>
                <a:gd name="connsiteX5" fmla="*/ 1482030 w 1882301"/>
                <a:gd name="connsiteY5" fmla="*/ 143132 h 1882825"/>
                <a:gd name="connsiteX6" fmla="*/ 915569 w 1882301"/>
                <a:gd name="connsiteY6" fmla="*/ 12301 h 1882825"/>
                <a:gd name="connsiteX7" fmla="*/ 513884 w 1882301"/>
                <a:gd name="connsiteY7" fmla="*/ 395600 h 1882825"/>
                <a:gd name="connsiteX8" fmla="*/ 66231 w 1882301"/>
                <a:gd name="connsiteY8" fmla="*/ 991056 h 1882825"/>
                <a:gd name="connsiteX9" fmla="*/ 25921 w 1882301"/>
                <a:gd name="connsiteY9" fmla="*/ 1397692 h 1882825"/>
                <a:gd name="connsiteX10" fmla="*/ 375274 w 1882301"/>
                <a:gd name="connsiteY10" fmla="*/ 1727950 h 1882825"/>
                <a:gd name="connsiteX11" fmla="*/ 673710 w 1882301"/>
                <a:gd name="connsiteY11" fmla="*/ 1882826 h 1882825"/>
                <a:gd name="connsiteX12" fmla="*/ 937492 w 1882301"/>
                <a:gd name="connsiteY12" fmla="*/ 1276762 h 1882825"/>
                <a:gd name="connsiteX13" fmla="*/ 1040743 w 1882301"/>
                <a:gd name="connsiteY13" fmla="*/ 1158660 h 1882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882301" h="1882825">
                  <a:moveTo>
                    <a:pt x="1040743" y="1158660"/>
                  </a:moveTo>
                  <a:cubicBezTo>
                    <a:pt x="1044986" y="1153710"/>
                    <a:pt x="1503246" y="603514"/>
                    <a:pt x="1544970" y="517237"/>
                  </a:cubicBezTo>
                  <a:cubicBezTo>
                    <a:pt x="1584573" y="435202"/>
                    <a:pt x="1839162" y="70998"/>
                    <a:pt x="1882302" y="8765"/>
                  </a:cubicBezTo>
                  <a:cubicBezTo>
                    <a:pt x="1718233" y="-28716"/>
                    <a:pt x="1580330" y="61098"/>
                    <a:pt x="1492638" y="143839"/>
                  </a:cubicBezTo>
                  <a:lnTo>
                    <a:pt x="1486981" y="149497"/>
                  </a:lnTo>
                  <a:lnTo>
                    <a:pt x="1482030" y="143132"/>
                  </a:lnTo>
                  <a:cubicBezTo>
                    <a:pt x="1443135" y="87971"/>
                    <a:pt x="1063373" y="29981"/>
                    <a:pt x="915569" y="12301"/>
                  </a:cubicBezTo>
                  <a:cubicBezTo>
                    <a:pt x="769888" y="147375"/>
                    <a:pt x="593796" y="310029"/>
                    <a:pt x="513884" y="395600"/>
                  </a:cubicBezTo>
                  <a:cubicBezTo>
                    <a:pt x="419827" y="496728"/>
                    <a:pt x="105127" y="877905"/>
                    <a:pt x="66231" y="991056"/>
                  </a:cubicBezTo>
                  <a:cubicBezTo>
                    <a:pt x="20263" y="1124715"/>
                    <a:pt x="-32776" y="1271104"/>
                    <a:pt x="25921" y="1397692"/>
                  </a:cubicBezTo>
                  <a:cubicBezTo>
                    <a:pt x="84618" y="1524279"/>
                    <a:pt x="257173" y="1655817"/>
                    <a:pt x="375274" y="1727950"/>
                  </a:cubicBezTo>
                  <a:cubicBezTo>
                    <a:pt x="455894" y="1777454"/>
                    <a:pt x="563388" y="1831908"/>
                    <a:pt x="673710" y="1882826"/>
                  </a:cubicBezTo>
                  <a:cubicBezTo>
                    <a:pt x="702704" y="1725122"/>
                    <a:pt x="896475" y="1331216"/>
                    <a:pt x="937492" y="1276762"/>
                  </a:cubicBezTo>
                  <a:cubicBezTo>
                    <a:pt x="979923" y="1220186"/>
                    <a:pt x="1040035" y="1159368"/>
                    <a:pt x="1040743" y="115866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70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B5EB0314-F3C5-47FC-A926-939170B553FE}"/>
                </a:ext>
              </a:extLst>
            </p:cNvPr>
            <p:cNvSpPr/>
            <p:nvPr/>
          </p:nvSpPr>
          <p:spPr>
            <a:xfrm>
              <a:off x="9295730" y="4230177"/>
              <a:ext cx="1386621" cy="1393929"/>
            </a:xfrm>
            <a:custGeom>
              <a:avLst/>
              <a:gdLst>
                <a:gd name="connsiteX0" fmla="*/ 1260924 w 2123698"/>
                <a:gd name="connsiteY0" fmla="*/ 313286 h 2134891"/>
                <a:gd name="connsiteX1" fmla="*/ 1253852 w 2123698"/>
                <a:gd name="connsiteY1" fmla="*/ 310458 h 2134891"/>
                <a:gd name="connsiteX2" fmla="*/ 1256681 w 2123698"/>
                <a:gd name="connsiteY2" fmla="*/ 303386 h 2134891"/>
                <a:gd name="connsiteX3" fmla="*/ 1261631 w 2123698"/>
                <a:gd name="connsiteY3" fmla="*/ 292071 h 2134891"/>
                <a:gd name="connsiteX4" fmla="*/ 1292041 w 2123698"/>
                <a:gd name="connsiteY4" fmla="*/ 71426 h 2134891"/>
                <a:gd name="connsiteX5" fmla="*/ 1216371 w 2123698"/>
                <a:gd name="connsiteY5" fmla="*/ 0 h 2134891"/>
                <a:gd name="connsiteX6" fmla="*/ 877626 w 2123698"/>
                <a:gd name="connsiteY6" fmla="*/ 510593 h 2134891"/>
                <a:gd name="connsiteX7" fmla="*/ 371276 w 2123698"/>
                <a:gd name="connsiteY7" fmla="*/ 1155553 h 2134891"/>
                <a:gd name="connsiteX8" fmla="*/ 268733 w 2123698"/>
                <a:gd name="connsiteY8" fmla="*/ 1272239 h 2134891"/>
                <a:gd name="connsiteX9" fmla="*/ 7072 w 2123698"/>
                <a:gd name="connsiteY9" fmla="*/ 1874060 h 2134891"/>
                <a:gd name="connsiteX10" fmla="*/ 0 w 2123698"/>
                <a:gd name="connsiteY10" fmla="*/ 1872646 h 2134891"/>
                <a:gd name="connsiteX11" fmla="*/ 438459 w 2123698"/>
                <a:gd name="connsiteY11" fmla="*/ 2050151 h 2134891"/>
                <a:gd name="connsiteX12" fmla="*/ 1079883 w 2123698"/>
                <a:gd name="connsiteY12" fmla="*/ 2116627 h 2134891"/>
                <a:gd name="connsiteX13" fmla="*/ 1440551 w 2123698"/>
                <a:gd name="connsiteY13" fmla="*/ 1869110 h 2134891"/>
                <a:gd name="connsiteX14" fmla="*/ 2023985 w 2123698"/>
                <a:gd name="connsiteY14" fmla="*/ 988655 h 2134891"/>
                <a:gd name="connsiteX15" fmla="*/ 2123699 w 2123698"/>
                <a:gd name="connsiteY15" fmla="*/ 858532 h 2134891"/>
                <a:gd name="connsiteX16" fmla="*/ 1260924 w 2123698"/>
                <a:gd name="connsiteY16" fmla="*/ 313286 h 2134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123698" h="2134891">
                  <a:moveTo>
                    <a:pt x="1260924" y="313286"/>
                  </a:moveTo>
                  <a:lnTo>
                    <a:pt x="1253852" y="310458"/>
                  </a:lnTo>
                  <a:lnTo>
                    <a:pt x="1256681" y="303386"/>
                  </a:lnTo>
                  <a:cubicBezTo>
                    <a:pt x="1258095" y="300557"/>
                    <a:pt x="1259510" y="297021"/>
                    <a:pt x="1261631" y="292071"/>
                  </a:cubicBezTo>
                  <a:cubicBezTo>
                    <a:pt x="1278604" y="253175"/>
                    <a:pt x="1324571" y="148510"/>
                    <a:pt x="1292041" y="71426"/>
                  </a:cubicBezTo>
                  <a:cubicBezTo>
                    <a:pt x="1278604" y="39603"/>
                    <a:pt x="1253145" y="15558"/>
                    <a:pt x="1216371" y="0"/>
                  </a:cubicBezTo>
                  <a:cubicBezTo>
                    <a:pt x="1183840" y="46675"/>
                    <a:pt x="916521" y="428559"/>
                    <a:pt x="877626" y="510593"/>
                  </a:cubicBezTo>
                  <a:cubicBezTo>
                    <a:pt x="835194" y="598992"/>
                    <a:pt x="389663" y="1132922"/>
                    <a:pt x="371276" y="1155553"/>
                  </a:cubicBezTo>
                  <a:cubicBezTo>
                    <a:pt x="370568" y="1156967"/>
                    <a:pt x="310457" y="1216371"/>
                    <a:pt x="268733" y="1272239"/>
                  </a:cubicBezTo>
                  <a:cubicBezTo>
                    <a:pt x="228423" y="1325986"/>
                    <a:pt x="35360" y="1718478"/>
                    <a:pt x="7072" y="1874060"/>
                  </a:cubicBezTo>
                  <a:lnTo>
                    <a:pt x="0" y="1872646"/>
                  </a:lnTo>
                  <a:cubicBezTo>
                    <a:pt x="169018" y="1950437"/>
                    <a:pt x="342988" y="2020449"/>
                    <a:pt x="438459" y="2050151"/>
                  </a:cubicBezTo>
                  <a:cubicBezTo>
                    <a:pt x="606771" y="2103191"/>
                    <a:pt x="894599" y="2166838"/>
                    <a:pt x="1079883" y="2116627"/>
                  </a:cubicBezTo>
                  <a:cubicBezTo>
                    <a:pt x="1168989" y="2092583"/>
                    <a:pt x="1310427" y="1991454"/>
                    <a:pt x="1440551" y="1869110"/>
                  </a:cubicBezTo>
                  <a:cubicBezTo>
                    <a:pt x="1695140" y="1628664"/>
                    <a:pt x="1879010" y="1207885"/>
                    <a:pt x="2023985" y="988655"/>
                  </a:cubicBezTo>
                  <a:cubicBezTo>
                    <a:pt x="2050859" y="947638"/>
                    <a:pt x="2084803" y="903792"/>
                    <a:pt x="2123699" y="858532"/>
                  </a:cubicBezTo>
                  <a:cubicBezTo>
                    <a:pt x="2034593" y="741138"/>
                    <a:pt x="1751716" y="490792"/>
                    <a:pt x="1260924" y="313286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70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6C8C5355-A174-4DBD-995A-B5C2BD28B14B}"/>
                </a:ext>
              </a:extLst>
            </p:cNvPr>
            <p:cNvSpPr/>
            <p:nvPr/>
          </p:nvSpPr>
          <p:spPr>
            <a:xfrm>
              <a:off x="9450699" y="4367989"/>
              <a:ext cx="532569" cy="691021"/>
            </a:xfrm>
            <a:custGeom>
              <a:avLst/>
              <a:gdLst>
                <a:gd name="connsiteX0" fmla="*/ 123323 w 815663"/>
                <a:gd name="connsiteY0" fmla="*/ 935292 h 1058343"/>
                <a:gd name="connsiteX1" fmla="*/ 627551 w 815663"/>
                <a:gd name="connsiteY1" fmla="*/ 293869 h 1058343"/>
                <a:gd name="connsiteX2" fmla="*/ 815664 w 815663"/>
                <a:gd name="connsiteY2" fmla="*/ 1798 h 1058343"/>
                <a:gd name="connsiteX3" fmla="*/ 263346 w 815663"/>
                <a:gd name="connsiteY3" fmla="*/ 411970 h 1058343"/>
                <a:gd name="connsiteX4" fmla="*/ 16536 w 815663"/>
                <a:gd name="connsiteY4" fmla="*/ 1058344 h 1058343"/>
                <a:gd name="connsiteX5" fmla="*/ 20072 w 815663"/>
                <a:gd name="connsiteY5" fmla="*/ 1053393 h 1058343"/>
                <a:gd name="connsiteX6" fmla="*/ 123323 w 815663"/>
                <a:gd name="connsiteY6" fmla="*/ 935292 h 1058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5663" h="1058343">
                  <a:moveTo>
                    <a:pt x="123323" y="935292"/>
                  </a:moveTo>
                  <a:cubicBezTo>
                    <a:pt x="127566" y="930342"/>
                    <a:pt x="585826" y="380146"/>
                    <a:pt x="627551" y="293869"/>
                  </a:cubicBezTo>
                  <a:cubicBezTo>
                    <a:pt x="648766" y="249316"/>
                    <a:pt x="735044" y="119899"/>
                    <a:pt x="815664" y="1798"/>
                  </a:cubicBezTo>
                  <a:cubicBezTo>
                    <a:pt x="696149" y="-19418"/>
                    <a:pt x="464189" y="148894"/>
                    <a:pt x="263346" y="411970"/>
                  </a:cubicBezTo>
                  <a:cubicBezTo>
                    <a:pt x="58968" y="679289"/>
                    <a:pt x="-42160" y="952972"/>
                    <a:pt x="16536" y="1058344"/>
                  </a:cubicBezTo>
                  <a:cubicBezTo>
                    <a:pt x="17951" y="1056222"/>
                    <a:pt x="19365" y="1054808"/>
                    <a:pt x="20072" y="1053393"/>
                  </a:cubicBezTo>
                  <a:cubicBezTo>
                    <a:pt x="62504" y="996111"/>
                    <a:pt x="122615" y="935999"/>
                    <a:pt x="123323" y="935292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70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0B602B13-5606-404C-B413-74EF9B13AFE8}"/>
                </a:ext>
              </a:extLst>
            </p:cNvPr>
            <p:cNvSpPr/>
            <p:nvPr/>
          </p:nvSpPr>
          <p:spPr>
            <a:xfrm>
              <a:off x="9467038" y="4371471"/>
              <a:ext cx="566871" cy="716446"/>
            </a:xfrm>
            <a:custGeom>
              <a:avLst/>
              <a:gdLst>
                <a:gd name="connsiteX0" fmla="*/ 14144 w 868199"/>
                <a:gd name="connsiteY0" fmla="*/ 1079176 h 1097283"/>
                <a:gd name="connsiteX1" fmla="*/ 604650 w 868199"/>
                <a:gd name="connsiteY1" fmla="*/ 685270 h 1097283"/>
                <a:gd name="connsiteX2" fmla="*/ 828829 w 868199"/>
                <a:gd name="connsiteY2" fmla="*/ 12022 h 1097283"/>
                <a:gd name="connsiteX3" fmla="*/ 805493 w 868199"/>
                <a:gd name="connsiteY3" fmla="*/ 0 h 1097283"/>
                <a:gd name="connsiteX4" fmla="*/ 615258 w 868199"/>
                <a:gd name="connsiteY4" fmla="*/ 294899 h 1097283"/>
                <a:gd name="connsiteX5" fmla="*/ 108908 w 868199"/>
                <a:gd name="connsiteY5" fmla="*/ 939859 h 1097283"/>
                <a:gd name="connsiteX6" fmla="*/ 6365 w 868199"/>
                <a:gd name="connsiteY6" fmla="*/ 1056546 h 1097283"/>
                <a:gd name="connsiteX7" fmla="*/ 0 w 868199"/>
                <a:gd name="connsiteY7" fmla="*/ 1065739 h 1097283"/>
                <a:gd name="connsiteX8" fmla="*/ 14144 w 868199"/>
                <a:gd name="connsiteY8" fmla="*/ 1079176 h 1097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68199" h="1097283">
                  <a:moveTo>
                    <a:pt x="14144" y="1079176"/>
                  </a:moveTo>
                  <a:cubicBezTo>
                    <a:pt x="115272" y="1156260"/>
                    <a:pt x="379762" y="980169"/>
                    <a:pt x="604650" y="685270"/>
                  </a:cubicBezTo>
                  <a:cubicBezTo>
                    <a:pt x="829536" y="390370"/>
                    <a:pt x="929958" y="89106"/>
                    <a:pt x="828829" y="12022"/>
                  </a:cubicBezTo>
                  <a:cubicBezTo>
                    <a:pt x="821757" y="6365"/>
                    <a:pt x="813979" y="2829"/>
                    <a:pt x="805493" y="0"/>
                  </a:cubicBezTo>
                  <a:cubicBezTo>
                    <a:pt x="724165" y="118808"/>
                    <a:pt x="636473" y="250346"/>
                    <a:pt x="615258" y="294899"/>
                  </a:cubicBezTo>
                  <a:cubicBezTo>
                    <a:pt x="572826" y="383298"/>
                    <a:pt x="127295" y="917229"/>
                    <a:pt x="108908" y="939859"/>
                  </a:cubicBezTo>
                  <a:cubicBezTo>
                    <a:pt x="108200" y="941273"/>
                    <a:pt x="48089" y="1000677"/>
                    <a:pt x="6365" y="1056546"/>
                  </a:cubicBezTo>
                  <a:cubicBezTo>
                    <a:pt x="4243" y="1058667"/>
                    <a:pt x="2121" y="1062203"/>
                    <a:pt x="0" y="1065739"/>
                  </a:cubicBezTo>
                  <a:cubicBezTo>
                    <a:pt x="4243" y="1070690"/>
                    <a:pt x="8486" y="1075640"/>
                    <a:pt x="14144" y="1079176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70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C2A1DC7A-524B-4441-AA7E-C0C0072167FF}"/>
                </a:ext>
              </a:extLst>
            </p:cNvPr>
            <p:cNvSpPr/>
            <p:nvPr/>
          </p:nvSpPr>
          <p:spPr>
            <a:xfrm>
              <a:off x="9458264" y="3742138"/>
              <a:ext cx="1908478" cy="1041671"/>
            </a:xfrm>
            <a:custGeom>
              <a:avLst/>
              <a:gdLst>
                <a:gd name="connsiteX0" fmla="*/ 2888882 w 2922955"/>
                <a:gd name="connsiteY0" fmla="*/ 722004 h 1595386"/>
                <a:gd name="connsiteX1" fmla="*/ 2523264 w 2922955"/>
                <a:gd name="connsiteY1" fmla="*/ 280008 h 1595386"/>
                <a:gd name="connsiteX2" fmla="*/ 1335887 w 2922955"/>
                <a:gd name="connsiteY2" fmla="*/ 2082 h 1595386"/>
                <a:gd name="connsiteX3" fmla="*/ 671126 w 2922955"/>
                <a:gd name="connsiteY3" fmla="*/ 195852 h 1595386"/>
                <a:gd name="connsiteX4" fmla="*/ 98300 w 2922955"/>
                <a:gd name="connsiteY4" fmla="*/ 642091 h 1595386"/>
                <a:gd name="connsiteX5" fmla="*/ 0 w 2922955"/>
                <a:gd name="connsiteY5" fmla="*/ 734026 h 1595386"/>
                <a:gd name="connsiteX6" fmla="*/ 559389 w 2922955"/>
                <a:gd name="connsiteY6" fmla="*/ 863442 h 1595386"/>
                <a:gd name="connsiteX7" fmla="*/ 967440 w 2922955"/>
                <a:gd name="connsiteY7" fmla="*/ 732612 h 1595386"/>
                <a:gd name="connsiteX8" fmla="*/ 968147 w 2922955"/>
                <a:gd name="connsiteY8" fmla="*/ 732612 h 1595386"/>
                <a:gd name="connsiteX9" fmla="*/ 1057253 w 2922955"/>
                <a:gd name="connsiteY9" fmla="*/ 813939 h 1595386"/>
                <a:gd name="connsiteX10" fmla="*/ 1026136 w 2922955"/>
                <a:gd name="connsiteY10" fmla="*/ 1045898 h 1595386"/>
                <a:gd name="connsiteX11" fmla="*/ 1024722 w 2922955"/>
                <a:gd name="connsiteY11" fmla="*/ 1050141 h 1595386"/>
                <a:gd name="connsiteX12" fmla="*/ 1884668 w 2922955"/>
                <a:gd name="connsiteY12" fmla="*/ 1595386 h 1595386"/>
                <a:gd name="connsiteX13" fmla="*/ 2581960 w 2922955"/>
                <a:gd name="connsiteY13" fmla="*/ 1103888 h 1595386"/>
                <a:gd name="connsiteX14" fmla="*/ 2888882 w 2922955"/>
                <a:gd name="connsiteY14" fmla="*/ 722004 h 1595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922955" h="1595386">
                  <a:moveTo>
                    <a:pt x="2888882" y="722004"/>
                  </a:moveTo>
                  <a:cubicBezTo>
                    <a:pt x="2853522" y="565714"/>
                    <a:pt x="2592568" y="325976"/>
                    <a:pt x="2523264" y="280008"/>
                  </a:cubicBezTo>
                  <a:cubicBezTo>
                    <a:pt x="2195833" y="63607"/>
                    <a:pt x="1640687" y="-14184"/>
                    <a:pt x="1335887" y="2082"/>
                  </a:cubicBezTo>
                  <a:cubicBezTo>
                    <a:pt x="1108170" y="14104"/>
                    <a:pt x="805493" y="94724"/>
                    <a:pt x="671126" y="195852"/>
                  </a:cubicBezTo>
                  <a:cubicBezTo>
                    <a:pt x="536759" y="296981"/>
                    <a:pt x="250346" y="499238"/>
                    <a:pt x="98300" y="642091"/>
                  </a:cubicBezTo>
                  <a:cubicBezTo>
                    <a:pt x="68597" y="669671"/>
                    <a:pt x="35360" y="701495"/>
                    <a:pt x="0" y="734026"/>
                  </a:cubicBezTo>
                  <a:cubicBezTo>
                    <a:pt x="85570" y="744634"/>
                    <a:pt x="492206" y="799795"/>
                    <a:pt x="559389" y="863442"/>
                  </a:cubicBezTo>
                  <a:cubicBezTo>
                    <a:pt x="652031" y="777872"/>
                    <a:pt x="796299" y="688058"/>
                    <a:pt x="967440" y="732612"/>
                  </a:cubicBezTo>
                  <a:lnTo>
                    <a:pt x="968147" y="732612"/>
                  </a:lnTo>
                  <a:cubicBezTo>
                    <a:pt x="1011992" y="749584"/>
                    <a:pt x="1041695" y="777165"/>
                    <a:pt x="1057253" y="813939"/>
                  </a:cubicBezTo>
                  <a:cubicBezTo>
                    <a:pt x="1091906" y="896680"/>
                    <a:pt x="1044523" y="1004881"/>
                    <a:pt x="1026136" y="1045898"/>
                  </a:cubicBezTo>
                  <a:cubicBezTo>
                    <a:pt x="1025429" y="1047312"/>
                    <a:pt x="1024722" y="1048727"/>
                    <a:pt x="1024722" y="1050141"/>
                  </a:cubicBezTo>
                  <a:cubicBezTo>
                    <a:pt x="1510563" y="1226939"/>
                    <a:pt x="1792733" y="1476578"/>
                    <a:pt x="1884668" y="1595386"/>
                  </a:cubicBezTo>
                  <a:cubicBezTo>
                    <a:pt x="2068538" y="1384643"/>
                    <a:pt x="2355658" y="1155513"/>
                    <a:pt x="2581960" y="1103888"/>
                  </a:cubicBezTo>
                  <a:cubicBezTo>
                    <a:pt x="3009105" y="1004881"/>
                    <a:pt x="2930606" y="906581"/>
                    <a:pt x="2888882" y="722004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70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FDE6F271-4A64-4481-A4FC-9888618154A9}"/>
                </a:ext>
              </a:extLst>
            </p:cNvPr>
            <p:cNvSpPr/>
            <p:nvPr/>
          </p:nvSpPr>
          <p:spPr>
            <a:xfrm>
              <a:off x="9291574" y="5451032"/>
              <a:ext cx="4617" cy="1846"/>
            </a:xfrm>
            <a:custGeom>
              <a:avLst/>
              <a:gdLst>
                <a:gd name="connsiteX0" fmla="*/ 0 w 7071"/>
                <a:gd name="connsiteY0" fmla="*/ 1414 h 2828"/>
                <a:gd name="connsiteX1" fmla="*/ 7072 w 7071"/>
                <a:gd name="connsiteY1" fmla="*/ 2829 h 2828"/>
                <a:gd name="connsiteX2" fmla="*/ 707 w 7071"/>
                <a:gd name="connsiteY2" fmla="*/ 0 h 2828"/>
                <a:gd name="connsiteX3" fmla="*/ 0 w 7071"/>
                <a:gd name="connsiteY3" fmla="*/ 1414 h 28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071" h="2828">
                  <a:moveTo>
                    <a:pt x="0" y="1414"/>
                  </a:moveTo>
                  <a:lnTo>
                    <a:pt x="7072" y="2829"/>
                  </a:lnTo>
                  <a:cubicBezTo>
                    <a:pt x="4950" y="2121"/>
                    <a:pt x="2829" y="707"/>
                    <a:pt x="707" y="0"/>
                  </a:cubicBezTo>
                  <a:cubicBezTo>
                    <a:pt x="0" y="707"/>
                    <a:pt x="0" y="1414"/>
                    <a:pt x="0" y="1414"/>
                  </a:cubicBezTo>
                  <a:close/>
                </a:path>
              </a:pathLst>
            </a:custGeom>
            <a:solidFill>
              <a:srgbClr val="ED1C24"/>
            </a:solidFill>
            <a:ln w="70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CB1B7B1F-1FBE-4236-9ED0-1AB9B6EB763B}"/>
                </a:ext>
              </a:extLst>
            </p:cNvPr>
            <p:cNvSpPr/>
            <p:nvPr/>
          </p:nvSpPr>
          <p:spPr>
            <a:xfrm>
              <a:off x="9435995" y="4483345"/>
              <a:ext cx="533731" cy="580716"/>
            </a:xfrm>
            <a:custGeom>
              <a:avLst/>
              <a:gdLst>
                <a:gd name="connsiteX0" fmla="*/ 676189 w 817443"/>
                <a:gd name="connsiteY0" fmla="*/ 114374 h 889403"/>
                <a:gd name="connsiteX1" fmla="*/ 549977 w 817443"/>
                <a:gd name="connsiteY1" fmla="*/ 559076 h 889403"/>
                <a:gd name="connsiteX2" fmla="*/ 141255 w 817443"/>
                <a:gd name="connsiteY2" fmla="*/ 775029 h 889403"/>
                <a:gd name="connsiteX3" fmla="*/ 267467 w 817443"/>
                <a:gd name="connsiteY3" fmla="*/ 330328 h 889403"/>
                <a:gd name="connsiteX4" fmla="*/ 676189 w 817443"/>
                <a:gd name="connsiteY4" fmla="*/ 114374 h 889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7443" h="889403">
                  <a:moveTo>
                    <a:pt x="676189" y="114374"/>
                  </a:moveTo>
                  <a:cubicBezTo>
                    <a:pt x="754202" y="177542"/>
                    <a:pt x="697694" y="376641"/>
                    <a:pt x="549977" y="559076"/>
                  </a:cubicBezTo>
                  <a:cubicBezTo>
                    <a:pt x="402259" y="741511"/>
                    <a:pt x="219268" y="838196"/>
                    <a:pt x="141255" y="775029"/>
                  </a:cubicBezTo>
                  <a:cubicBezTo>
                    <a:pt x="63242" y="711862"/>
                    <a:pt x="119749" y="512762"/>
                    <a:pt x="267467" y="330328"/>
                  </a:cubicBezTo>
                  <a:cubicBezTo>
                    <a:pt x="415185" y="147893"/>
                    <a:pt x="598176" y="51207"/>
                    <a:pt x="676189" y="114374"/>
                  </a:cubicBezTo>
                  <a:close/>
                </a:path>
              </a:pathLst>
            </a:custGeom>
            <a:solidFill>
              <a:schemeClr val="accent4"/>
            </a:solidFill>
            <a:ln w="70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A96292BA-B17F-4EB9-82C5-31C1BE82276B}"/>
              </a:ext>
            </a:extLst>
          </p:cNvPr>
          <p:cNvSpPr/>
          <p:nvPr/>
        </p:nvSpPr>
        <p:spPr>
          <a:xfrm>
            <a:off x="1084581" y="1828887"/>
            <a:ext cx="8250226" cy="4805599"/>
          </a:xfrm>
          <a:custGeom>
            <a:avLst/>
            <a:gdLst>
              <a:gd name="connsiteX0" fmla="*/ 3730026 w 8250226"/>
              <a:gd name="connsiteY0" fmla="*/ 1908809 h 4805599"/>
              <a:gd name="connsiteX1" fmla="*/ 4016728 w 8250226"/>
              <a:gd name="connsiteY1" fmla="*/ 2000249 h 4805599"/>
              <a:gd name="connsiteX2" fmla="*/ 4061495 w 8250226"/>
              <a:gd name="connsiteY2" fmla="*/ 2121217 h 4805599"/>
              <a:gd name="connsiteX3" fmla="*/ 3408080 w 8250226"/>
              <a:gd name="connsiteY3" fmla="*/ 2526029 h 4805599"/>
              <a:gd name="connsiteX4" fmla="*/ 3236569 w 8250226"/>
              <a:gd name="connsiteY4" fmla="*/ 2566330 h 4805599"/>
              <a:gd name="connsiteX5" fmla="*/ 3234726 w 8250226"/>
              <a:gd name="connsiteY5" fmla="*/ 2567940 h 4805599"/>
              <a:gd name="connsiteX6" fmla="*/ 2116491 w 8250226"/>
              <a:gd name="connsiteY6" fmla="*/ 2750820 h 4805599"/>
              <a:gd name="connsiteX7" fmla="*/ 1531656 w 8250226"/>
              <a:gd name="connsiteY7" fmla="*/ 2836545 h 4805599"/>
              <a:gd name="connsiteX8" fmla="*/ 1529794 w 8250226"/>
              <a:gd name="connsiteY8" fmla="*/ 2835750 h 4805599"/>
              <a:gd name="connsiteX9" fmla="*/ 1284527 w 8250226"/>
              <a:gd name="connsiteY9" fmla="*/ 2878291 h 4805599"/>
              <a:gd name="connsiteX10" fmla="*/ 734413 w 8250226"/>
              <a:gd name="connsiteY10" fmla="*/ 3030855 h 4805599"/>
              <a:gd name="connsiteX11" fmla="*/ 76235 w 8250226"/>
              <a:gd name="connsiteY11" fmla="*/ 3585210 h 4805599"/>
              <a:gd name="connsiteX12" fmla="*/ 140053 w 8250226"/>
              <a:gd name="connsiteY12" fmla="*/ 4001452 h 4805599"/>
              <a:gd name="connsiteX13" fmla="*/ 2361283 w 8250226"/>
              <a:gd name="connsiteY13" fmla="*/ 4215765 h 4805599"/>
              <a:gd name="connsiteX14" fmla="*/ 2361890 w 8250226"/>
              <a:gd name="connsiteY14" fmla="*/ 4218110 h 4805599"/>
              <a:gd name="connsiteX15" fmla="*/ 2418393 w 8250226"/>
              <a:gd name="connsiteY15" fmla="*/ 4202468 h 4805599"/>
              <a:gd name="connsiteX16" fmla="*/ 3300486 w 8250226"/>
              <a:gd name="connsiteY16" fmla="*/ 3994313 h 4805599"/>
              <a:gd name="connsiteX17" fmla="*/ 4213357 w 8250226"/>
              <a:gd name="connsiteY17" fmla="*/ 3998468 h 4805599"/>
              <a:gd name="connsiteX18" fmla="*/ 4462699 w 8250226"/>
              <a:gd name="connsiteY18" fmla="*/ 4440358 h 4805599"/>
              <a:gd name="connsiteX19" fmla="*/ 4648321 w 8250226"/>
              <a:gd name="connsiteY19" fmla="*/ 4742339 h 4805599"/>
              <a:gd name="connsiteX20" fmla="*/ 5382034 w 8250226"/>
              <a:gd name="connsiteY20" fmla="*/ 4196557 h 4805599"/>
              <a:gd name="connsiteX21" fmla="*/ 5554727 w 8250226"/>
              <a:gd name="connsiteY21" fmla="*/ 4014167 h 4805599"/>
              <a:gd name="connsiteX22" fmla="*/ 5681246 w 8250226"/>
              <a:gd name="connsiteY22" fmla="*/ 3884879 h 4805599"/>
              <a:gd name="connsiteX23" fmla="*/ 6613510 w 8250226"/>
              <a:gd name="connsiteY23" fmla="*/ 3285533 h 4805599"/>
              <a:gd name="connsiteX24" fmla="*/ 6625977 w 8250226"/>
              <a:gd name="connsiteY24" fmla="*/ 3285533 h 4805599"/>
              <a:gd name="connsiteX25" fmla="*/ 6964437 w 8250226"/>
              <a:gd name="connsiteY25" fmla="*/ 3490548 h 4805599"/>
              <a:gd name="connsiteX26" fmla="*/ 7081720 w 8250226"/>
              <a:gd name="connsiteY26" fmla="*/ 3872873 h 4805599"/>
              <a:gd name="connsiteX27" fmla="*/ 7221629 w 8250226"/>
              <a:gd name="connsiteY27" fmla="*/ 4185013 h 4805599"/>
              <a:gd name="connsiteX28" fmla="*/ 8199143 w 8250226"/>
              <a:gd name="connsiteY28" fmla="*/ 3682172 h 4805599"/>
              <a:gd name="connsiteX29" fmla="*/ 8241625 w 8250226"/>
              <a:gd name="connsiteY29" fmla="*/ 3682634 h 4805599"/>
              <a:gd name="connsiteX30" fmla="*/ 8241163 w 8250226"/>
              <a:gd name="connsiteY30" fmla="*/ 3725115 h 4805599"/>
              <a:gd name="connsiteX31" fmla="*/ 7887927 w 8250226"/>
              <a:gd name="connsiteY31" fmla="*/ 4010473 h 4805599"/>
              <a:gd name="connsiteX32" fmla="*/ 7211471 w 8250226"/>
              <a:gd name="connsiteY32" fmla="*/ 4244578 h 4805599"/>
              <a:gd name="connsiteX33" fmla="*/ 7023079 w 8250226"/>
              <a:gd name="connsiteY33" fmla="*/ 3885340 h 4805599"/>
              <a:gd name="connsiteX34" fmla="*/ 6625054 w 8250226"/>
              <a:gd name="connsiteY34" fmla="*/ 3346022 h 4805599"/>
              <a:gd name="connsiteX35" fmla="*/ 6613972 w 8250226"/>
              <a:gd name="connsiteY35" fmla="*/ 3346022 h 4805599"/>
              <a:gd name="connsiteX36" fmla="*/ 5725111 w 8250226"/>
              <a:gd name="connsiteY36" fmla="*/ 3926436 h 4805599"/>
              <a:gd name="connsiteX37" fmla="*/ 5596746 w 8250226"/>
              <a:gd name="connsiteY37" fmla="*/ 4058033 h 4805599"/>
              <a:gd name="connsiteX38" fmla="*/ 5426824 w 8250226"/>
              <a:gd name="connsiteY38" fmla="*/ 4237190 h 4805599"/>
              <a:gd name="connsiteX39" fmla="*/ 5037572 w 8250226"/>
              <a:gd name="connsiteY39" fmla="*/ 4627827 h 4805599"/>
              <a:gd name="connsiteX40" fmla="*/ 4680181 w 8250226"/>
              <a:gd name="connsiteY40" fmla="*/ 4805599 h 4805599"/>
              <a:gd name="connsiteX41" fmla="*/ 4637239 w 8250226"/>
              <a:gd name="connsiteY41" fmla="*/ 4801443 h 4805599"/>
              <a:gd name="connsiteX42" fmla="*/ 4405443 w 8250226"/>
              <a:gd name="connsiteY42" fmla="*/ 4457905 h 4805599"/>
              <a:gd name="connsiteX43" fmla="*/ 4179650 w 8250226"/>
              <a:gd name="connsiteY43" fmla="*/ 4048336 h 4805599"/>
              <a:gd name="connsiteX44" fmla="*/ 3311567 w 8250226"/>
              <a:gd name="connsiteY44" fmla="*/ 4053416 h 4805599"/>
              <a:gd name="connsiteX45" fmla="*/ 2360834 w 8250226"/>
              <a:gd name="connsiteY45" fmla="*/ 4280594 h 4805599"/>
              <a:gd name="connsiteX46" fmla="*/ 2342497 w 8250226"/>
              <a:gd name="connsiteY46" fmla="*/ 4278366 h 4805599"/>
              <a:gd name="connsiteX47" fmla="*/ 2126238 w 8250226"/>
              <a:gd name="connsiteY47" fmla="*/ 4326464 h 4805599"/>
              <a:gd name="connsiteX48" fmla="*/ 1317343 w 8250226"/>
              <a:gd name="connsiteY48" fmla="*/ 4399597 h 4805599"/>
              <a:gd name="connsiteX49" fmla="*/ 1009685 w 8250226"/>
              <a:gd name="connsiteY49" fmla="*/ 4388167 h 4805599"/>
              <a:gd name="connsiteX50" fmla="*/ 90523 w 8250226"/>
              <a:gd name="connsiteY50" fmla="*/ 4028122 h 4805599"/>
              <a:gd name="connsiteX51" fmla="*/ 22895 w 8250226"/>
              <a:gd name="connsiteY51" fmla="*/ 3567112 h 4805599"/>
              <a:gd name="connsiteX52" fmla="*/ 710600 w 8250226"/>
              <a:gd name="connsiteY52" fmla="*/ 2979420 h 4805599"/>
              <a:gd name="connsiteX53" fmla="*/ 1432595 w 8250226"/>
              <a:gd name="connsiteY53" fmla="*/ 2793682 h 4805599"/>
              <a:gd name="connsiteX54" fmla="*/ 1434475 w 8250226"/>
              <a:gd name="connsiteY54" fmla="*/ 2794485 h 4805599"/>
              <a:gd name="connsiteX55" fmla="*/ 1593851 w 8250226"/>
              <a:gd name="connsiteY55" fmla="*/ 2768679 h 4805599"/>
              <a:gd name="connsiteX56" fmla="*/ 2108870 w 8250226"/>
              <a:gd name="connsiteY56" fmla="*/ 2693670 h 4805599"/>
              <a:gd name="connsiteX57" fmla="*/ 3189188 w 8250226"/>
              <a:gd name="connsiteY57" fmla="*/ 2519012 h 4805599"/>
              <a:gd name="connsiteX58" fmla="*/ 3322477 w 8250226"/>
              <a:gd name="connsiteY58" fmla="*/ 2489488 h 4805599"/>
              <a:gd name="connsiteX59" fmla="*/ 3324261 w 8250226"/>
              <a:gd name="connsiteY59" fmla="*/ 2487929 h 4805599"/>
              <a:gd name="connsiteX60" fmla="*/ 3394745 w 8250226"/>
              <a:gd name="connsiteY60" fmla="*/ 2470784 h 4805599"/>
              <a:gd name="connsiteX61" fmla="*/ 4005298 w 8250226"/>
              <a:gd name="connsiteY61" fmla="*/ 2115502 h 4805599"/>
              <a:gd name="connsiteX62" fmla="*/ 3977676 w 8250226"/>
              <a:gd name="connsiteY62" fmla="*/ 2041207 h 4805599"/>
              <a:gd name="connsiteX63" fmla="*/ 3706213 w 8250226"/>
              <a:gd name="connsiteY63" fmla="*/ 1962149 h 4805599"/>
              <a:gd name="connsiteX64" fmla="*/ 3730026 w 8250226"/>
              <a:gd name="connsiteY64" fmla="*/ 1908809 h 4805599"/>
              <a:gd name="connsiteX65" fmla="*/ 507718 w 8250226"/>
              <a:gd name="connsiteY65" fmla="*/ 1727834 h 4805599"/>
              <a:gd name="connsiteX66" fmla="*/ 524863 w 8250226"/>
              <a:gd name="connsiteY66" fmla="*/ 1781174 h 4805599"/>
              <a:gd name="connsiteX67" fmla="*/ 238161 w 8250226"/>
              <a:gd name="connsiteY67" fmla="*/ 1952624 h 4805599"/>
              <a:gd name="connsiteX68" fmla="*/ 245781 w 8250226"/>
              <a:gd name="connsiteY68" fmla="*/ 2060257 h 4805599"/>
              <a:gd name="connsiteX69" fmla="*/ 718221 w 8250226"/>
              <a:gd name="connsiteY69" fmla="*/ 2178367 h 4805599"/>
              <a:gd name="connsiteX70" fmla="*/ 757273 w 8250226"/>
              <a:gd name="connsiteY70" fmla="*/ 2235517 h 4805599"/>
              <a:gd name="connsiteX71" fmla="*/ 195298 w 8250226"/>
              <a:gd name="connsiteY71" fmla="*/ 2087879 h 4805599"/>
              <a:gd name="connsiteX72" fmla="*/ 186726 w 8250226"/>
              <a:gd name="connsiteY72" fmla="*/ 1925954 h 4805599"/>
              <a:gd name="connsiteX73" fmla="*/ 507718 w 8250226"/>
              <a:gd name="connsiteY73" fmla="*/ 1727834 h 4805599"/>
              <a:gd name="connsiteX74" fmla="*/ 3826228 w 8250226"/>
              <a:gd name="connsiteY74" fmla="*/ 871537 h 4805599"/>
              <a:gd name="connsiteX75" fmla="*/ 4059591 w 8250226"/>
              <a:gd name="connsiteY75" fmla="*/ 965835 h 4805599"/>
              <a:gd name="connsiteX76" fmla="*/ 4122455 w 8250226"/>
              <a:gd name="connsiteY76" fmla="*/ 1088707 h 4805599"/>
              <a:gd name="connsiteX77" fmla="*/ 3925751 w 8250226"/>
              <a:gd name="connsiteY77" fmla="*/ 1265722 h 4805599"/>
              <a:gd name="connsiteX78" fmla="*/ 3866259 w 8250226"/>
              <a:gd name="connsiteY78" fmla="*/ 1285549 h 4805599"/>
              <a:gd name="connsiteX79" fmla="*/ 3866234 w 8250226"/>
              <a:gd name="connsiteY79" fmla="*/ 1286828 h 4805599"/>
              <a:gd name="connsiteX80" fmla="*/ 2339376 w 8250226"/>
              <a:gd name="connsiteY80" fmla="*/ 1507808 h 4805599"/>
              <a:gd name="connsiteX81" fmla="*/ 525816 w 8250226"/>
              <a:gd name="connsiteY81" fmla="*/ 1782128 h 4805599"/>
              <a:gd name="connsiteX82" fmla="*/ 508671 w 8250226"/>
              <a:gd name="connsiteY82" fmla="*/ 1728787 h 4805599"/>
              <a:gd name="connsiteX83" fmla="*/ 958251 w 8250226"/>
              <a:gd name="connsiteY83" fmla="*/ 1622108 h 4805599"/>
              <a:gd name="connsiteX84" fmla="*/ 2333661 w 8250226"/>
              <a:gd name="connsiteY84" fmla="*/ 1450658 h 4805599"/>
              <a:gd name="connsiteX85" fmla="*/ 3557624 w 8250226"/>
              <a:gd name="connsiteY85" fmla="*/ 1299210 h 4805599"/>
              <a:gd name="connsiteX86" fmla="*/ 3805423 w 8250226"/>
              <a:gd name="connsiteY86" fmla="*/ 1244694 h 4805599"/>
              <a:gd name="connsiteX87" fmla="*/ 3866233 w 8250226"/>
              <a:gd name="connsiteY87" fmla="*/ 1226820 h 4805599"/>
              <a:gd name="connsiteX88" fmla="*/ 4066258 w 8250226"/>
              <a:gd name="connsiteY88" fmla="*/ 1092517 h 4805599"/>
              <a:gd name="connsiteX89" fmla="*/ 4022443 w 8250226"/>
              <a:gd name="connsiteY89" fmla="*/ 1009650 h 4805599"/>
              <a:gd name="connsiteX90" fmla="*/ 3838610 w 8250226"/>
              <a:gd name="connsiteY90" fmla="*/ 932497 h 4805599"/>
              <a:gd name="connsiteX91" fmla="*/ 3826228 w 8250226"/>
              <a:gd name="connsiteY91" fmla="*/ 871537 h 4805599"/>
              <a:gd name="connsiteX92" fmla="*/ 4089118 w 8250226"/>
              <a:gd name="connsiteY92" fmla="*/ 0 h 4805599"/>
              <a:gd name="connsiteX93" fmla="*/ 4100548 w 8250226"/>
              <a:gd name="connsiteY93" fmla="*/ 56198 h 4805599"/>
              <a:gd name="connsiteX94" fmla="*/ 3471898 w 8250226"/>
              <a:gd name="connsiteY94" fmla="*/ 141923 h 4805599"/>
              <a:gd name="connsiteX95" fmla="*/ 3471137 w 8250226"/>
              <a:gd name="connsiteY95" fmla="*/ 141050 h 4805599"/>
              <a:gd name="connsiteX96" fmla="*/ 3213652 w 8250226"/>
              <a:gd name="connsiteY96" fmla="*/ 168235 h 4805599"/>
              <a:gd name="connsiteX97" fmla="*/ 2934688 w 8250226"/>
              <a:gd name="connsiteY97" fmla="*/ 196215 h 4805599"/>
              <a:gd name="connsiteX98" fmla="*/ 692831 w 8250226"/>
              <a:gd name="connsiteY98" fmla="*/ 509584 h 4805599"/>
              <a:gd name="connsiteX99" fmla="*/ 584437 w 8250226"/>
              <a:gd name="connsiteY99" fmla="*/ 539922 h 4805599"/>
              <a:gd name="connsiteX100" fmla="*/ 583918 w 8250226"/>
              <a:gd name="connsiteY100" fmla="*/ 541019 h 4805599"/>
              <a:gd name="connsiteX101" fmla="*/ 196251 w 8250226"/>
              <a:gd name="connsiteY101" fmla="*/ 744854 h 4805599"/>
              <a:gd name="connsiteX102" fmla="*/ 179106 w 8250226"/>
              <a:gd name="connsiteY102" fmla="*/ 837247 h 4805599"/>
              <a:gd name="connsiteX103" fmla="*/ 456283 w 8250226"/>
              <a:gd name="connsiteY103" fmla="*/ 978217 h 4805599"/>
              <a:gd name="connsiteX104" fmla="*/ 448663 w 8250226"/>
              <a:gd name="connsiteY104" fmla="*/ 1034414 h 4805599"/>
              <a:gd name="connsiteX105" fmla="*/ 123861 w 8250226"/>
              <a:gd name="connsiteY105" fmla="*/ 853439 h 4805599"/>
              <a:gd name="connsiteX106" fmla="*/ 149578 w 8250226"/>
              <a:gd name="connsiteY106" fmla="*/ 713422 h 4805599"/>
              <a:gd name="connsiteX107" fmla="*/ 526045 w 8250226"/>
              <a:gd name="connsiteY107" fmla="*/ 499593 h 4805599"/>
              <a:gd name="connsiteX108" fmla="*/ 615779 w 8250226"/>
              <a:gd name="connsiteY108" fmla="*/ 472597 h 4805599"/>
              <a:gd name="connsiteX109" fmla="*/ 616303 w 8250226"/>
              <a:gd name="connsiteY109" fmla="*/ 471487 h 4805599"/>
              <a:gd name="connsiteX110" fmla="*/ 1209711 w 8250226"/>
              <a:gd name="connsiteY110" fmla="*/ 345757 h 4805599"/>
              <a:gd name="connsiteX111" fmla="*/ 2930878 w 8250226"/>
              <a:gd name="connsiteY111" fmla="*/ 139065 h 4805599"/>
              <a:gd name="connsiteX112" fmla="*/ 3426178 w 8250226"/>
              <a:gd name="connsiteY112" fmla="*/ 88582 h 4805599"/>
              <a:gd name="connsiteX113" fmla="*/ 3426937 w 8250226"/>
              <a:gd name="connsiteY113" fmla="*/ 89452 h 4805599"/>
              <a:gd name="connsiteX114" fmla="*/ 3626739 w 8250226"/>
              <a:gd name="connsiteY114" fmla="*/ 67509 h 4805599"/>
              <a:gd name="connsiteX115" fmla="*/ 4089118 w 8250226"/>
              <a:gd name="connsiteY115" fmla="*/ 0 h 4805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</a:cxnLst>
            <a:rect l="l" t="t" r="r" b="b"/>
            <a:pathLst>
              <a:path w="8250226" h="4805599">
                <a:moveTo>
                  <a:pt x="3730026" y="1908809"/>
                </a:moveTo>
                <a:cubicBezTo>
                  <a:pt x="3864328" y="1921192"/>
                  <a:pt x="3964341" y="1949767"/>
                  <a:pt x="4016728" y="2000249"/>
                </a:cubicBezTo>
                <a:cubicBezTo>
                  <a:pt x="4051018" y="2032634"/>
                  <a:pt x="4065305" y="2073592"/>
                  <a:pt x="4061495" y="2121217"/>
                </a:cubicBezTo>
                <a:cubicBezTo>
                  <a:pt x="4045303" y="2287904"/>
                  <a:pt x="3838611" y="2416492"/>
                  <a:pt x="3408080" y="2526029"/>
                </a:cubicBezTo>
                <a:lnTo>
                  <a:pt x="3236569" y="2566330"/>
                </a:lnTo>
                <a:lnTo>
                  <a:pt x="3234726" y="2567940"/>
                </a:lnTo>
                <a:cubicBezTo>
                  <a:pt x="2901351" y="2640330"/>
                  <a:pt x="2503205" y="2696527"/>
                  <a:pt x="2116491" y="2750820"/>
                </a:cubicBezTo>
                <a:cubicBezTo>
                  <a:pt x="1913608" y="2779395"/>
                  <a:pt x="1715488" y="2807017"/>
                  <a:pt x="1531656" y="2836545"/>
                </a:cubicBezTo>
                <a:lnTo>
                  <a:pt x="1529794" y="2835750"/>
                </a:lnTo>
                <a:lnTo>
                  <a:pt x="1284527" y="2878291"/>
                </a:lnTo>
                <a:cubicBezTo>
                  <a:pt x="1050524" y="2922448"/>
                  <a:pt x="856571" y="2971562"/>
                  <a:pt x="734413" y="3030855"/>
                </a:cubicBezTo>
                <a:cubicBezTo>
                  <a:pt x="347698" y="3218497"/>
                  <a:pt x="138148" y="3394710"/>
                  <a:pt x="76235" y="3585210"/>
                </a:cubicBezTo>
                <a:cubicBezTo>
                  <a:pt x="36230" y="3709035"/>
                  <a:pt x="57185" y="3845242"/>
                  <a:pt x="140053" y="4001452"/>
                </a:cubicBezTo>
                <a:cubicBezTo>
                  <a:pt x="341030" y="4378642"/>
                  <a:pt x="1529751" y="4433887"/>
                  <a:pt x="2361283" y="4215765"/>
                </a:cubicBezTo>
                <a:lnTo>
                  <a:pt x="2361890" y="4218110"/>
                </a:lnTo>
                <a:lnTo>
                  <a:pt x="2418393" y="4202468"/>
                </a:lnTo>
                <a:cubicBezTo>
                  <a:pt x="2613084" y="4148903"/>
                  <a:pt x="2959083" y="4056936"/>
                  <a:pt x="3300486" y="3994313"/>
                </a:cubicBezTo>
                <a:cubicBezTo>
                  <a:pt x="3782548" y="3906581"/>
                  <a:pt x="4080835" y="3907966"/>
                  <a:pt x="4213357" y="3998468"/>
                </a:cubicBezTo>
                <a:cubicBezTo>
                  <a:pt x="4358345" y="4098205"/>
                  <a:pt x="4413754" y="4279671"/>
                  <a:pt x="4462699" y="4440358"/>
                </a:cubicBezTo>
                <a:cubicBezTo>
                  <a:pt x="4508874" y="4591810"/>
                  <a:pt x="4548584" y="4722484"/>
                  <a:pt x="4648321" y="4742339"/>
                </a:cubicBezTo>
                <a:cubicBezTo>
                  <a:pt x="4846409" y="4781588"/>
                  <a:pt x="5168708" y="4429276"/>
                  <a:pt x="5382034" y="4196557"/>
                </a:cubicBezTo>
                <a:cubicBezTo>
                  <a:pt x="5448988" y="4123139"/>
                  <a:pt x="5506706" y="4060342"/>
                  <a:pt x="5554727" y="4014167"/>
                </a:cubicBezTo>
                <a:cubicBezTo>
                  <a:pt x="5591206" y="3979536"/>
                  <a:pt x="5632763" y="3935671"/>
                  <a:pt x="5681246" y="3884879"/>
                </a:cubicBezTo>
                <a:cubicBezTo>
                  <a:pt x="5908425" y="3645694"/>
                  <a:pt x="6251040" y="3285533"/>
                  <a:pt x="6613510" y="3285533"/>
                </a:cubicBezTo>
                <a:cubicBezTo>
                  <a:pt x="6617666" y="3285533"/>
                  <a:pt x="6621821" y="3285533"/>
                  <a:pt x="6625977" y="3285533"/>
                </a:cubicBezTo>
                <a:cubicBezTo>
                  <a:pt x="6778353" y="3289227"/>
                  <a:pt x="6888711" y="3356180"/>
                  <a:pt x="6964437" y="3490548"/>
                </a:cubicBezTo>
                <a:cubicBezTo>
                  <a:pt x="7027696" y="3603214"/>
                  <a:pt x="7056324" y="3746355"/>
                  <a:pt x="7081720" y="3872873"/>
                </a:cubicBezTo>
                <a:cubicBezTo>
                  <a:pt x="7113580" y="4032637"/>
                  <a:pt x="7141285" y="4171161"/>
                  <a:pt x="7221629" y="4185013"/>
                </a:cubicBezTo>
                <a:cubicBezTo>
                  <a:pt x="7609033" y="4251966"/>
                  <a:pt x="8193141" y="3687714"/>
                  <a:pt x="8199143" y="3682172"/>
                </a:cubicBezTo>
                <a:cubicBezTo>
                  <a:pt x="8211149" y="3670629"/>
                  <a:pt x="8230081" y="3670629"/>
                  <a:pt x="8241625" y="3682634"/>
                </a:cubicBezTo>
                <a:cubicBezTo>
                  <a:pt x="8253169" y="3694639"/>
                  <a:pt x="8253169" y="3713571"/>
                  <a:pt x="8241163" y="3725115"/>
                </a:cubicBezTo>
                <a:cubicBezTo>
                  <a:pt x="8239777" y="3726500"/>
                  <a:pt x="8087863" y="3873797"/>
                  <a:pt x="7887927" y="4010473"/>
                </a:cubicBezTo>
                <a:cubicBezTo>
                  <a:pt x="7615959" y="4196095"/>
                  <a:pt x="7388319" y="4275054"/>
                  <a:pt x="7211471" y="4244578"/>
                </a:cubicBezTo>
                <a:cubicBezTo>
                  <a:pt x="7090493" y="4223800"/>
                  <a:pt x="7059095" y="4066806"/>
                  <a:pt x="7023079" y="3885340"/>
                </a:cubicBezTo>
                <a:cubicBezTo>
                  <a:pt x="6973210" y="3635998"/>
                  <a:pt x="6916877" y="3352948"/>
                  <a:pt x="6625054" y="3346022"/>
                </a:cubicBezTo>
                <a:cubicBezTo>
                  <a:pt x="6621360" y="3346022"/>
                  <a:pt x="6617666" y="3346022"/>
                  <a:pt x="6613972" y="3346022"/>
                </a:cubicBezTo>
                <a:cubicBezTo>
                  <a:pt x="6277359" y="3346022"/>
                  <a:pt x="5945826" y="3695101"/>
                  <a:pt x="5725111" y="3926436"/>
                </a:cubicBezTo>
                <a:cubicBezTo>
                  <a:pt x="5676167" y="3977690"/>
                  <a:pt x="5634147" y="4022017"/>
                  <a:pt x="5596746" y="4058033"/>
                </a:cubicBezTo>
                <a:cubicBezTo>
                  <a:pt x="5550110" y="4102361"/>
                  <a:pt x="5493316" y="4165158"/>
                  <a:pt x="5426824" y="4237190"/>
                </a:cubicBezTo>
                <a:cubicBezTo>
                  <a:pt x="5314158" y="4360476"/>
                  <a:pt x="5173787" y="4513776"/>
                  <a:pt x="5037572" y="4627827"/>
                </a:cubicBezTo>
                <a:cubicBezTo>
                  <a:pt x="4894431" y="4746957"/>
                  <a:pt x="4777148" y="4805599"/>
                  <a:pt x="4680181" y="4805599"/>
                </a:cubicBezTo>
                <a:cubicBezTo>
                  <a:pt x="4665405" y="4805599"/>
                  <a:pt x="4651091" y="4804213"/>
                  <a:pt x="4637239" y="4801443"/>
                </a:cubicBezTo>
                <a:cubicBezTo>
                  <a:pt x="4501948" y="4774662"/>
                  <a:pt x="4455312" y="4620901"/>
                  <a:pt x="4405443" y="4457905"/>
                </a:cubicBezTo>
                <a:cubicBezTo>
                  <a:pt x="4359269" y="4306914"/>
                  <a:pt x="4307553" y="4136068"/>
                  <a:pt x="4179650" y="4048336"/>
                </a:cubicBezTo>
                <a:cubicBezTo>
                  <a:pt x="4099305" y="3992927"/>
                  <a:pt x="3883209" y="3949061"/>
                  <a:pt x="3311567" y="4053416"/>
                </a:cubicBezTo>
                <a:cubicBezTo>
                  <a:pt x="2924163" y="4124062"/>
                  <a:pt x="2529370" y="4233958"/>
                  <a:pt x="2360834" y="4280594"/>
                </a:cubicBezTo>
                <a:lnTo>
                  <a:pt x="2342497" y="4278366"/>
                </a:lnTo>
                <a:lnTo>
                  <a:pt x="2126238" y="4326464"/>
                </a:lnTo>
                <a:cubicBezTo>
                  <a:pt x="1868126" y="4374416"/>
                  <a:pt x="1587377" y="4399597"/>
                  <a:pt x="1317343" y="4399597"/>
                </a:cubicBezTo>
                <a:cubicBezTo>
                  <a:pt x="1212568" y="4399597"/>
                  <a:pt x="1109698" y="4395787"/>
                  <a:pt x="1009685" y="4388167"/>
                </a:cubicBezTo>
                <a:cubicBezTo>
                  <a:pt x="725840" y="4365307"/>
                  <a:pt x="229588" y="4289107"/>
                  <a:pt x="90523" y="4028122"/>
                </a:cubicBezTo>
                <a:cubicBezTo>
                  <a:pt x="35" y="3856672"/>
                  <a:pt x="-22825" y="3706177"/>
                  <a:pt x="22895" y="3567112"/>
                </a:cubicBezTo>
                <a:cubicBezTo>
                  <a:pt x="90523" y="3360420"/>
                  <a:pt x="308645" y="3173730"/>
                  <a:pt x="710600" y="2979420"/>
                </a:cubicBezTo>
                <a:cubicBezTo>
                  <a:pt x="864905" y="2904172"/>
                  <a:pt x="1124938" y="2846070"/>
                  <a:pt x="1432595" y="2793682"/>
                </a:cubicBezTo>
                <a:lnTo>
                  <a:pt x="1434475" y="2794485"/>
                </a:lnTo>
                <a:lnTo>
                  <a:pt x="1593851" y="2768679"/>
                </a:lnTo>
                <a:cubicBezTo>
                  <a:pt x="1757755" y="2743140"/>
                  <a:pt x="1931706" y="2718673"/>
                  <a:pt x="2108870" y="2693670"/>
                </a:cubicBezTo>
                <a:cubicBezTo>
                  <a:pt x="2480584" y="2641163"/>
                  <a:pt x="2863236" y="2587198"/>
                  <a:pt x="3189188" y="2519012"/>
                </a:cubicBezTo>
                <a:lnTo>
                  <a:pt x="3322477" y="2489488"/>
                </a:lnTo>
                <a:lnTo>
                  <a:pt x="3324261" y="2487929"/>
                </a:lnTo>
                <a:cubicBezTo>
                  <a:pt x="3348073" y="2482214"/>
                  <a:pt x="3371886" y="2476499"/>
                  <a:pt x="3394745" y="2470784"/>
                </a:cubicBezTo>
                <a:cubicBezTo>
                  <a:pt x="3791938" y="2368867"/>
                  <a:pt x="3991963" y="2252662"/>
                  <a:pt x="4005298" y="2115502"/>
                </a:cubicBezTo>
                <a:cubicBezTo>
                  <a:pt x="4008155" y="2085022"/>
                  <a:pt x="3999583" y="2061209"/>
                  <a:pt x="3977676" y="2041207"/>
                </a:cubicBezTo>
                <a:cubicBezTo>
                  <a:pt x="3931003" y="1996439"/>
                  <a:pt x="3835753" y="1972627"/>
                  <a:pt x="3706213" y="1962149"/>
                </a:cubicBezTo>
                <a:cubicBezTo>
                  <a:pt x="3713833" y="1945004"/>
                  <a:pt x="3722405" y="1926907"/>
                  <a:pt x="3730026" y="1908809"/>
                </a:cubicBezTo>
                <a:close/>
                <a:moveTo>
                  <a:pt x="507718" y="1727834"/>
                </a:moveTo>
                <a:cubicBezTo>
                  <a:pt x="513433" y="1745932"/>
                  <a:pt x="519148" y="1764029"/>
                  <a:pt x="524863" y="1781174"/>
                </a:cubicBezTo>
                <a:cubicBezTo>
                  <a:pt x="375321" y="1829752"/>
                  <a:pt x="272451" y="1885949"/>
                  <a:pt x="238161" y="1952624"/>
                </a:cubicBezTo>
                <a:cubicBezTo>
                  <a:pt x="221016" y="1985962"/>
                  <a:pt x="223873" y="2021204"/>
                  <a:pt x="245781" y="2060257"/>
                </a:cubicBezTo>
                <a:cubicBezTo>
                  <a:pt x="294358" y="2145982"/>
                  <a:pt x="471523" y="2178367"/>
                  <a:pt x="718221" y="2178367"/>
                </a:cubicBezTo>
                <a:cubicBezTo>
                  <a:pt x="730603" y="2197417"/>
                  <a:pt x="743938" y="2216467"/>
                  <a:pt x="757273" y="2235517"/>
                </a:cubicBezTo>
                <a:cubicBezTo>
                  <a:pt x="464856" y="2237422"/>
                  <a:pt x="257211" y="2198369"/>
                  <a:pt x="195298" y="2087879"/>
                </a:cubicBezTo>
                <a:cubicBezTo>
                  <a:pt x="162913" y="2031682"/>
                  <a:pt x="160056" y="1976437"/>
                  <a:pt x="186726" y="1925954"/>
                </a:cubicBezTo>
                <a:cubicBezTo>
                  <a:pt x="225778" y="1850707"/>
                  <a:pt x="330553" y="1785937"/>
                  <a:pt x="507718" y="1727834"/>
                </a:cubicBezTo>
                <a:close/>
                <a:moveTo>
                  <a:pt x="3826228" y="871537"/>
                </a:moveTo>
                <a:cubicBezTo>
                  <a:pt x="3930050" y="892492"/>
                  <a:pt x="4009108" y="922020"/>
                  <a:pt x="4059591" y="965835"/>
                </a:cubicBezTo>
                <a:cubicBezTo>
                  <a:pt x="4098643" y="1000125"/>
                  <a:pt x="4119598" y="1041082"/>
                  <a:pt x="4122455" y="1088707"/>
                </a:cubicBezTo>
                <a:cubicBezTo>
                  <a:pt x="4126623" y="1160383"/>
                  <a:pt x="4057864" y="1217473"/>
                  <a:pt x="3925751" y="1265722"/>
                </a:cubicBezTo>
                <a:lnTo>
                  <a:pt x="3866259" y="1285549"/>
                </a:lnTo>
                <a:lnTo>
                  <a:pt x="3866234" y="1286828"/>
                </a:lnTo>
                <a:cubicBezTo>
                  <a:pt x="3573816" y="1376362"/>
                  <a:pt x="3042321" y="1435417"/>
                  <a:pt x="2339376" y="1507808"/>
                </a:cubicBezTo>
                <a:cubicBezTo>
                  <a:pt x="1665006" y="1576387"/>
                  <a:pt x="926819" y="1652587"/>
                  <a:pt x="525816" y="1782128"/>
                </a:cubicBezTo>
                <a:cubicBezTo>
                  <a:pt x="519148" y="1764030"/>
                  <a:pt x="514386" y="1746885"/>
                  <a:pt x="508671" y="1728787"/>
                </a:cubicBezTo>
                <a:cubicBezTo>
                  <a:pt x="625828" y="1689735"/>
                  <a:pt x="774419" y="1655445"/>
                  <a:pt x="958251" y="1622108"/>
                </a:cubicBezTo>
                <a:cubicBezTo>
                  <a:pt x="1352586" y="1550670"/>
                  <a:pt x="1851696" y="1500187"/>
                  <a:pt x="2333661" y="1450658"/>
                </a:cubicBezTo>
                <a:cubicBezTo>
                  <a:pt x="2795624" y="1403033"/>
                  <a:pt x="3231868" y="1358265"/>
                  <a:pt x="3557624" y="1299210"/>
                </a:cubicBezTo>
                <a:cubicBezTo>
                  <a:pt x="3657637" y="1280636"/>
                  <a:pt x="3739433" y="1262598"/>
                  <a:pt x="3805423" y="1244694"/>
                </a:cubicBezTo>
                <a:lnTo>
                  <a:pt x="3866233" y="1226820"/>
                </a:lnTo>
                <a:cubicBezTo>
                  <a:pt x="4029110" y="1175385"/>
                  <a:pt x="4069116" y="1127760"/>
                  <a:pt x="4066258" y="1092517"/>
                </a:cubicBezTo>
                <a:cubicBezTo>
                  <a:pt x="4064353" y="1061085"/>
                  <a:pt x="4050066" y="1033462"/>
                  <a:pt x="4022443" y="1009650"/>
                </a:cubicBezTo>
                <a:cubicBezTo>
                  <a:pt x="3982438" y="975360"/>
                  <a:pt x="3920525" y="950595"/>
                  <a:pt x="3838610" y="932497"/>
                </a:cubicBezTo>
                <a:cubicBezTo>
                  <a:pt x="3834800" y="912495"/>
                  <a:pt x="3830991" y="891539"/>
                  <a:pt x="3826228" y="871537"/>
                </a:cubicBezTo>
                <a:close/>
                <a:moveTo>
                  <a:pt x="4089118" y="0"/>
                </a:moveTo>
                <a:lnTo>
                  <a:pt x="4100548" y="56198"/>
                </a:lnTo>
                <a:cubicBezTo>
                  <a:pt x="3954816" y="85725"/>
                  <a:pt x="3735741" y="114300"/>
                  <a:pt x="3471898" y="141923"/>
                </a:cubicBezTo>
                <a:lnTo>
                  <a:pt x="3471137" y="141050"/>
                </a:lnTo>
                <a:lnTo>
                  <a:pt x="3213652" y="168235"/>
                </a:lnTo>
                <a:cubicBezTo>
                  <a:pt x="3123760" y="177403"/>
                  <a:pt x="3030415" y="186690"/>
                  <a:pt x="2934688" y="196215"/>
                </a:cubicBezTo>
                <a:cubicBezTo>
                  <a:pt x="2193524" y="268545"/>
                  <a:pt x="1262326" y="360968"/>
                  <a:pt x="692831" y="509584"/>
                </a:cubicBezTo>
                <a:lnTo>
                  <a:pt x="584437" y="539922"/>
                </a:lnTo>
                <a:lnTo>
                  <a:pt x="583918" y="541019"/>
                </a:lnTo>
                <a:cubicBezTo>
                  <a:pt x="388656" y="600075"/>
                  <a:pt x="249591" y="666749"/>
                  <a:pt x="196251" y="744854"/>
                </a:cubicBezTo>
                <a:cubicBezTo>
                  <a:pt x="175296" y="775334"/>
                  <a:pt x="169581" y="804862"/>
                  <a:pt x="179106" y="837247"/>
                </a:cubicBezTo>
                <a:cubicBezTo>
                  <a:pt x="199108" y="910589"/>
                  <a:pt x="301026" y="954404"/>
                  <a:pt x="456283" y="978217"/>
                </a:cubicBezTo>
                <a:cubicBezTo>
                  <a:pt x="453426" y="997267"/>
                  <a:pt x="450568" y="1015364"/>
                  <a:pt x="448663" y="1034414"/>
                </a:cubicBezTo>
                <a:cubicBezTo>
                  <a:pt x="254353" y="1003934"/>
                  <a:pt x="149578" y="944879"/>
                  <a:pt x="123861" y="853439"/>
                </a:cubicBezTo>
                <a:cubicBezTo>
                  <a:pt x="110526" y="804862"/>
                  <a:pt x="119098" y="758190"/>
                  <a:pt x="149578" y="713422"/>
                </a:cubicBezTo>
                <a:cubicBezTo>
                  <a:pt x="203752" y="634245"/>
                  <a:pt x="326476" y="563820"/>
                  <a:pt x="526045" y="499593"/>
                </a:cubicBezTo>
                <a:lnTo>
                  <a:pt x="615779" y="472597"/>
                </a:lnTo>
                <a:lnTo>
                  <a:pt x="616303" y="471487"/>
                </a:lnTo>
                <a:cubicBezTo>
                  <a:pt x="774418" y="427672"/>
                  <a:pt x="970633" y="385762"/>
                  <a:pt x="1209711" y="345757"/>
                </a:cubicBezTo>
                <a:cubicBezTo>
                  <a:pt x="1734538" y="258127"/>
                  <a:pt x="2369856" y="195262"/>
                  <a:pt x="2930878" y="139065"/>
                </a:cubicBezTo>
                <a:cubicBezTo>
                  <a:pt x="3106138" y="120967"/>
                  <a:pt x="3272826" y="104774"/>
                  <a:pt x="3426178" y="88582"/>
                </a:cubicBezTo>
                <a:lnTo>
                  <a:pt x="3426937" y="89452"/>
                </a:lnTo>
                <a:lnTo>
                  <a:pt x="3626739" y="67509"/>
                </a:lnTo>
                <a:cubicBezTo>
                  <a:pt x="3817299" y="45542"/>
                  <a:pt x="3976247" y="23575"/>
                  <a:pt x="4089118" y="0"/>
                </a:cubicBez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  <a:ln w="7072" cap="flat">
            <a:noFill/>
            <a:prstDash val="solid"/>
            <a:miter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68208AD-A7DB-4577-9504-C78CE13C16FF}"/>
              </a:ext>
            </a:extLst>
          </p:cNvPr>
          <p:cNvSpPr txBox="1"/>
          <p:nvPr/>
        </p:nvSpPr>
        <p:spPr>
          <a:xfrm>
            <a:off x="6017623" y="817470"/>
            <a:ext cx="5672278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54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Free</a:t>
            </a:r>
          </a:p>
          <a:p>
            <a:pPr algn="r"/>
            <a:r>
              <a:rPr lang="en-US" sz="54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PPT Templates</a:t>
            </a:r>
            <a:endParaRPr lang="ko-KR" altLang="en-US" sz="54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46DDC8F-3B7B-4AF6-AE12-5E45A52F2A17}"/>
              </a:ext>
            </a:extLst>
          </p:cNvPr>
          <p:cNvSpPr txBox="1"/>
          <p:nvPr/>
        </p:nvSpPr>
        <p:spPr>
          <a:xfrm>
            <a:off x="6017692" y="2519780"/>
            <a:ext cx="5672209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867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tx1">
                  <a:lumMod val="95000"/>
                  <a:lumOff val="5000"/>
                </a:schemeClr>
              </a:solidFill>
              <a:cs typeface="Arial" pitchFamily="34" charset="0"/>
            </a:endParaRPr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6B37BB72-CDFC-4E57-A92B-F7876BDD29AF}"/>
              </a:ext>
            </a:extLst>
          </p:cNvPr>
          <p:cNvSpPr/>
          <p:nvPr/>
        </p:nvSpPr>
        <p:spPr>
          <a:xfrm>
            <a:off x="1273591" y="5145806"/>
            <a:ext cx="8066757" cy="1492361"/>
          </a:xfrm>
          <a:custGeom>
            <a:avLst/>
            <a:gdLst>
              <a:gd name="connsiteX0" fmla="*/ 6429118 w 8066757"/>
              <a:gd name="connsiteY0" fmla="*/ 0 h 1492361"/>
              <a:gd name="connsiteX1" fmla="*/ 6436506 w 8066757"/>
              <a:gd name="connsiteY1" fmla="*/ 0 h 1492361"/>
              <a:gd name="connsiteX2" fmla="*/ 6746799 w 8066757"/>
              <a:gd name="connsiteY2" fmla="*/ 187930 h 1492361"/>
              <a:gd name="connsiteX3" fmla="*/ 6862235 w 8066757"/>
              <a:gd name="connsiteY3" fmla="*/ 556403 h 1492361"/>
              <a:gd name="connsiteX4" fmla="*/ 7031696 w 8066757"/>
              <a:gd name="connsiteY4" fmla="*/ 899942 h 1492361"/>
              <a:gd name="connsiteX5" fmla="*/ 8039686 w 8066757"/>
              <a:gd name="connsiteY5" fmla="*/ 376323 h 1492361"/>
              <a:gd name="connsiteX6" fmla="*/ 8062311 w 8066757"/>
              <a:gd name="connsiteY6" fmla="*/ 376784 h 1492361"/>
              <a:gd name="connsiteX7" fmla="*/ 8061849 w 8066757"/>
              <a:gd name="connsiteY7" fmla="*/ 399410 h 1492361"/>
              <a:gd name="connsiteX8" fmla="*/ 7701227 w 8066757"/>
              <a:gd name="connsiteY8" fmla="*/ 692157 h 1492361"/>
              <a:gd name="connsiteX9" fmla="*/ 7025693 w 8066757"/>
              <a:gd name="connsiteY9" fmla="*/ 931340 h 1492361"/>
              <a:gd name="connsiteX10" fmla="*/ 6830375 w 8066757"/>
              <a:gd name="connsiteY10" fmla="*/ 562406 h 1492361"/>
              <a:gd name="connsiteX11" fmla="*/ 6436044 w 8066757"/>
              <a:gd name="connsiteY11" fmla="*/ 31860 h 1492361"/>
              <a:gd name="connsiteX12" fmla="*/ 6429118 w 8066757"/>
              <a:gd name="connsiteY12" fmla="*/ 31860 h 1492361"/>
              <a:gd name="connsiteX13" fmla="*/ 5531023 w 8066757"/>
              <a:gd name="connsiteY13" fmla="*/ 615507 h 1492361"/>
              <a:gd name="connsiteX14" fmla="*/ 5402196 w 8066757"/>
              <a:gd name="connsiteY14" fmla="*/ 747566 h 1492361"/>
              <a:gd name="connsiteX15" fmla="*/ 5233659 w 8066757"/>
              <a:gd name="connsiteY15" fmla="*/ 924877 h 1492361"/>
              <a:gd name="connsiteX16" fmla="*/ 4491172 w 8066757"/>
              <a:gd name="connsiteY16" fmla="*/ 1492361 h 1492361"/>
              <a:gd name="connsiteX17" fmla="*/ 4450538 w 8066757"/>
              <a:gd name="connsiteY17" fmla="*/ 1488205 h 1492361"/>
              <a:gd name="connsiteX18" fmla="*/ 4212278 w 8066757"/>
              <a:gd name="connsiteY18" fmla="*/ 1137279 h 1492361"/>
              <a:gd name="connsiteX19" fmla="*/ 3986946 w 8066757"/>
              <a:gd name="connsiteY19" fmla="*/ 732328 h 1492361"/>
              <a:gd name="connsiteX20" fmla="*/ 3125329 w 8066757"/>
              <a:gd name="connsiteY20" fmla="*/ 736022 h 1492361"/>
              <a:gd name="connsiteX21" fmla="*/ 2179674 w 8066757"/>
              <a:gd name="connsiteY21" fmla="*/ 964586 h 1492361"/>
              <a:gd name="connsiteX22" fmla="*/ 2167669 w 8066757"/>
              <a:gd name="connsiteY22" fmla="*/ 967818 h 1492361"/>
              <a:gd name="connsiteX23" fmla="*/ 2162920 w 8066757"/>
              <a:gd name="connsiteY23" fmla="*/ 967219 h 1492361"/>
              <a:gd name="connsiteX24" fmla="*/ 1937103 w 8066757"/>
              <a:gd name="connsiteY24" fmla="*/ 1017532 h 1492361"/>
              <a:gd name="connsiteX25" fmla="*/ 1131288 w 8066757"/>
              <a:gd name="connsiteY25" fmla="*/ 1091470 h 1492361"/>
              <a:gd name="connsiteX26" fmla="*/ 824583 w 8066757"/>
              <a:gd name="connsiteY26" fmla="*/ 1080040 h 1492361"/>
              <a:gd name="connsiteX27" fmla="*/ 32698 w 8066757"/>
              <a:gd name="connsiteY27" fmla="*/ 856486 h 1492361"/>
              <a:gd name="connsiteX28" fmla="*/ 0 w 8066757"/>
              <a:gd name="connsiteY28" fmla="*/ 826785 h 1492361"/>
              <a:gd name="connsiteX29" fmla="*/ 826488 w 8066757"/>
              <a:gd name="connsiteY29" fmla="*/ 1051465 h 1492361"/>
              <a:gd name="connsiteX30" fmla="*/ 1856393 w 8066757"/>
              <a:gd name="connsiteY30" fmla="*/ 1002843 h 1492361"/>
              <a:gd name="connsiteX31" fmla="*/ 2155932 w 8066757"/>
              <a:gd name="connsiteY31" fmla="*/ 939216 h 1492361"/>
              <a:gd name="connsiteX32" fmla="*/ 2158895 w 8066757"/>
              <a:gd name="connsiteY32" fmla="*/ 936882 h 1492361"/>
              <a:gd name="connsiteX33" fmla="*/ 2170900 w 8066757"/>
              <a:gd name="connsiteY33" fmla="*/ 933649 h 1492361"/>
              <a:gd name="connsiteX34" fmla="*/ 3119788 w 8066757"/>
              <a:gd name="connsiteY34" fmla="*/ 704624 h 1492361"/>
              <a:gd name="connsiteX35" fmla="*/ 4005416 w 8066757"/>
              <a:gd name="connsiteY35" fmla="*/ 706009 h 1492361"/>
              <a:gd name="connsiteX36" fmla="*/ 4243215 w 8066757"/>
              <a:gd name="connsiteY36" fmla="*/ 1128044 h 1492361"/>
              <a:gd name="connsiteX37" fmla="*/ 4457003 w 8066757"/>
              <a:gd name="connsiteY37" fmla="*/ 1456807 h 1492361"/>
              <a:gd name="connsiteX38" fmla="*/ 4821782 w 8066757"/>
              <a:gd name="connsiteY38" fmla="*/ 1291964 h 1492361"/>
              <a:gd name="connsiteX39" fmla="*/ 5210110 w 8066757"/>
              <a:gd name="connsiteY39" fmla="*/ 903636 h 1492361"/>
              <a:gd name="connsiteX40" fmla="*/ 5380032 w 8066757"/>
              <a:gd name="connsiteY40" fmla="*/ 724940 h 1492361"/>
              <a:gd name="connsiteX41" fmla="*/ 5507935 w 8066757"/>
              <a:gd name="connsiteY41" fmla="*/ 593804 h 1492361"/>
              <a:gd name="connsiteX42" fmla="*/ 6429118 w 8066757"/>
              <a:gd name="connsiteY42" fmla="*/ 0 h 14923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8066757" h="1492361">
                <a:moveTo>
                  <a:pt x="6429118" y="0"/>
                </a:moveTo>
                <a:cubicBezTo>
                  <a:pt x="6431426" y="0"/>
                  <a:pt x="6434197" y="0"/>
                  <a:pt x="6436506" y="0"/>
                </a:cubicBezTo>
                <a:cubicBezTo>
                  <a:pt x="6575030" y="1847"/>
                  <a:pt x="6676152" y="63259"/>
                  <a:pt x="6746799" y="187930"/>
                </a:cubicBezTo>
                <a:cubicBezTo>
                  <a:pt x="6806826" y="294132"/>
                  <a:pt x="6836377" y="433579"/>
                  <a:pt x="6862235" y="556403"/>
                </a:cubicBezTo>
                <a:cubicBezTo>
                  <a:pt x="6899175" y="731405"/>
                  <a:pt x="6931035" y="882396"/>
                  <a:pt x="7031696" y="899942"/>
                </a:cubicBezTo>
                <a:cubicBezTo>
                  <a:pt x="7425565" y="970127"/>
                  <a:pt x="8033683" y="382325"/>
                  <a:pt x="8039686" y="376323"/>
                </a:cubicBezTo>
                <a:cubicBezTo>
                  <a:pt x="8046151" y="370320"/>
                  <a:pt x="8056309" y="370320"/>
                  <a:pt x="8062311" y="376784"/>
                </a:cubicBezTo>
                <a:cubicBezTo>
                  <a:pt x="8068314" y="383249"/>
                  <a:pt x="8068314" y="393407"/>
                  <a:pt x="8061849" y="399410"/>
                </a:cubicBezTo>
                <a:cubicBezTo>
                  <a:pt x="8060465" y="400795"/>
                  <a:pt x="7904857" y="552248"/>
                  <a:pt x="7701227" y="692157"/>
                </a:cubicBezTo>
                <a:cubicBezTo>
                  <a:pt x="7426026" y="881934"/>
                  <a:pt x="7198848" y="962278"/>
                  <a:pt x="7025693" y="931340"/>
                </a:cubicBezTo>
                <a:cubicBezTo>
                  <a:pt x="6903330" y="909638"/>
                  <a:pt x="6869623" y="748489"/>
                  <a:pt x="6830375" y="562406"/>
                </a:cubicBezTo>
                <a:cubicBezTo>
                  <a:pt x="6778198" y="315372"/>
                  <a:pt x="6719556" y="35555"/>
                  <a:pt x="6436044" y="31860"/>
                </a:cubicBezTo>
                <a:cubicBezTo>
                  <a:pt x="6433735" y="31860"/>
                  <a:pt x="6431426" y="31860"/>
                  <a:pt x="6429118" y="31860"/>
                </a:cubicBezTo>
                <a:cubicBezTo>
                  <a:pt x="6085579" y="31860"/>
                  <a:pt x="5752199" y="382787"/>
                  <a:pt x="5531023" y="615507"/>
                </a:cubicBezTo>
                <a:cubicBezTo>
                  <a:pt x="5482078" y="667222"/>
                  <a:pt x="5439597" y="711550"/>
                  <a:pt x="5402196" y="747566"/>
                </a:cubicBezTo>
                <a:cubicBezTo>
                  <a:pt x="5356021" y="791432"/>
                  <a:pt x="5299226" y="853306"/>
                  <a:pt x="5233659" y="924877"/>
                </a:cubicBezTo>
                <a:cubicBezTo>
                  <a:pt x="5012021" y="1167293"/>
                  <a:pt x="4712809" y="1492361"/>
                  <a:pt x="4491172" y="1492361"/>
                </a:cubicBezTo>
                <a:cubicBezTo>
                  <a:pt x="4477319" y="1492361"/>
                  <a:pt x="4463467" y="1490976"/>
                  <a:pt x="4450538" y="1488205"/>
                </a:cubicBezTo>
                <a:cubicBezTo>
                  <a:pt x="4313861" y="1460501"/>
                  <a:pt x="4264455" y="1303507"/>
                  <a:pt x="4212278" y="1137279"/>
                </a:cubicBezTo>
                <a:cubicBezTo>
                  <a:pt x="4162871" y="980286"/>
                  <a:pt x="4112079" y="817751"/>
                  <a:pt x="3986946" y="732328"/>
                </a:cubicBezTo>
                <a:cubicBezTo>
                  <a:pt x="3867815" y="651061"/>
                  <a:pt x="3577839" y="652446"/>
                  <a:pt x="3125329" y="736022"/>
                </a:cubicBezTo>
                <a:cubicBezTo>
                  <a:pt x="2755470" y="804823"/>
                  <a:pt x="2366681" y="912871"/>
                  <a:pt x="2179674" y="964586"/>
                </a:cubicBezTo>
                <a:lnTo>
                  <a:pt x="2167669" y="967818"/>
                </a:lnTo>
                <a:lnTo>
                  <a:pt x="2162920" y="967219"/>
                </a:lnTo>
                <a:lnTo>
                  <a:pt x="1937103" y="1017532"/>
                </a:lnTo>
                <a:cubicBezTo>
                  <a:pt x="1679214" y="1065753"/>
                  <a:pt x="1399893" y="1091470"/>
                  <a:pt x="1131288" y="1091470"/>
                </a:cubicBezTo>
                <a:cubicBezTo>
                  <a:pt x="1026513" y="1091470"/>
                  <a:pt x="923643" y="1087660"/>
                  <a:pt x="824583" y="1080040"/>
                </a:cubicBezTo>
                <a:cubicBezTo>
                  <a:pt x="460966" y="1051465"/>
                  <a:pt x="188432" y="973598"/>
                  <a:pt x="32698" y="856486"/>
                </a:cubicBezTo>
                <a:lnTo>
                  <a:pt x="0" y="826785"/>
                </a:lnTo>
                <a:cubicBezTo>
                  <a:pt x="251503" y="1005647"/>
                  <a:pt x="542995" y="1021892"/>
                  <a:pt x="826488" y="1051465"/>
                </a:cubicBezTo>
                <a:cubicBezTo>
                  <a:pt x="1154386" y="1077183"/>
                  <a:pt x="1520860" y="1058966"/>
                  <a:pt x="1856393" y="1002843"/>
                </a:cubicBezTo>
                <a:lnTo>
                  <a:pt x="2155932" y="939216"/>
                </a:lnTo>
                <a:lnTo>
                  <a:pt x="2158895" y="936882"/>
                </a:lnTo>
                <a:lnTo>
                  <a:pt x="2170900" y="933649"/>
                </a:lnTo>
                <a:cubicBezTo>
                  <a:pt x="2358370" y="881473"/>
                  <a:pt x="2748082" y="773424"/>
                  <a:pt x="3119788" y="704624"/>
                </a:cubicBezTo>
                <a:cubicBezTo>
                  <a:pt x="3581072" y="619201"/>
                  <a:pt x="3878897" y="620124"/>
                  <a:pt x="4005416" y="706009"/>
                </a:cubicBezTo>
                <a:cubicBezTo>
                  <a:pt x="4139784" y="797434"/>
                  <a:pt x="4194732" y="972898"/>
                  <a:pt x="4243215" y="1128044"/>
                </a:cubicBezTo>
                <a:cubicBezTo>
                  <a:pt x="4294468" y="1291964"/>
                  <a:pt x="4338796" y="1433258"/>
                  <a:pt x="4457003" y="1456807"/>
                </a:cubicBezTo>
                <a:cubicBezTo>
                  <a:pt x="4547505" y="1474815"/>
                  <a:pt x="4666635" y="1421253"/>
                  <a:pt x="4821782" y="1291964"/>
                </a:cubicBezTo>
                <a:cubicBezTo>
                  <a:pt x="4957073" y="1179297"/>
                  <a:pt x="5097444" y="1026460"/>
                  <a:pt x="5210110" y="903636"/>
                </a:cubicBezTo>
                <a:cubicBezTo>
                  <a:pt x="5276140" y="832065"/>
                  <a:pt x="5332934" y="769730"/>
                  <a:pt x="5380032" y="724940"/>
                </a:cubicBezTo>
                <a:cubicBezTo>
                  <a:pt x="5416971" y="689848"/>
                  <a:pt x="5458991" y="645520"/>
                  <a:pt x="5507935" y="593804"/>
                </a:cubicBezTo>
                <a:cubicBezTo>
                  <a:pt x="5732806" y="356930"/>
                  <a:pt x="6071727" y="0"/>
                  <a:pt x="6429118" y="0"/>
                </a:cubicBezTo>
                <a:close/>
              </a:path>
            </a:pathLst>
          </a:custGeom>
          <a:solidFill>
            <a:schemeClr val="accent5"/>
          </a:solidFill>
          <a:ln w="7072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5675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3529" y="339509"/>
            <a:ext cx="11573197" cy="724247"/>
          </a:xfr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142124AC-EE1E-4A85-B497-349D43E5563E}"/>
              </a:ext>
            </a:extLst>
          </p:cNvPr>
          <p:cNvSpPr/>
          <p:nvPr/>
        </p:nvSpPr>
        <p:spPr>
          <a:xfrm>
            <a:off x="4199711" y="5302304"/>
            <a:ext cx="671669" cy="671669"/>
          </a:xfrm>
          <a:prstGeom prst="ellipse">
            <a:avLst/>
          </a:prstGeom>
          <a:solidFill>
            <a:schemeClr val="accent2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D48E3C2-769A-49EB-9555-7D0DCE96124F}"/>
              </a:ext>
            </a:extLst>
          </p:cNvPr>
          <p:cNvSpPr txBox="1"/>
          <p:nvPr/>
        </p:nvSpPr>
        <p:spPr>
          <a:xfrm>
            <a:off x="3758904" y="6025028"/>
            <a:ext cx="15532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5D248D1-A2C6-4666-A895-890FC4A993EA}"/>
              </a:ext>
            </a:extLst>
          </p:cNvPr>
          <p:cNvSpPr/>
          <p:nvPr/>
        </p:nvSpPr>
        <p:spPr>
          <a:xfrm rot="16200000">
            <a:off x="5699962" y="-1548348"/>
            <a:ext cx="792088" cy="1219200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B57AF82-CE54-4F81-BA83-4C4F04E626A4}"/>
              </a:ext>
            </a:extLst>
          </p:cNvPr>
          <p:cNvSpPr txBox="1"/>
          <p:nvPr/>
        </p:nvSpPr>
        <p:spPr>
          <a:xfrm>
            <a:off x="3628635" y="1465426"/>
            <a:ext cx="78745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42124E3-CCBC-4E90-8BC1-6CC8BD34947D}"/>
              </a:ext>
            </a:extLst>
          </p:cNvPr>
          <p:cNvGrpSpPr/>
          <p:nvPr/>
        </p:nvGrpSpPr>
        <p:grpSpPr>
          <a:xfrm>
            <a:off x="3628634" y="2099249"/>
            <a:ext cx="7874518" cy="941219"/>
            <a:chOff x="4716017" y="2486040"/>
            <a:chExt cx="4176463" cy="941219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193E359-FED7-4027-A4D7-69CB5E416397}"/>
                </a:ext>
              </a:extLst>
            </p:cNvPr>
            <p:cNvSpPr txBox="1"/>
            <p:nvPr/>
          </p:nvSpPr>
          <p:spPr>
            <a:xfrm>
              <a:off x="4716017" y="2780928"/>
              <a:ext cx="417646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You can simply impress your audience and add a unique zing and appeal to your Presentations. 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0A12964-B289-4C0F-916B-60D7121FA6C9}"/>
                </a:ext>
              </a:extLst>
            </p:cNvPr>
            <p:cNvSpPr txBox="1"/>
            <p:nvPr/>
          </p:nvSpPr>
          <p:spPr>
            <a:xfrm>
              <a:off x="4716017" y="2486040"/>
              <a:ext cx="417646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8E7E09BA-CE23-490A-98A9-0B792A68FB41}"/>
              </a:ext>
            </a:extLst>
          </p:cNvPr>
          <p:cNvGrpSpPr/>
          <p:nvPr/>
        </p:nvGrpSpPr>
        <p:grpSpPr>
          <a:xfrm>
            <a:off x="3711532" y="4279196"/>
            <a:ext cx="7791616" cy="553998"/>
            <a:chOff x="3501010" y="4052101"/>
            <a:chExt cx="7791616" cy="553998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2E88DA6-0890-4D96-BE53-07CA47A504BB}"/>
                </a:ext>
              </a:extLst>
            </p:cNvPr>
            <p:cNvSpPr txBox="1"/>
            <p:nvPr/>
          </p:nvSpPr>
          <p:spPr>
            <a:xfrm>
              <a:off x="5436095" y="4098268"/>
              <a:ext cx="5856531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94259D1-5334-45B8-A6F6-9AB75FF778C8}"/>
                </a:ext>
              </a:extLst>
            </p:cNvPr>
            <p:cNvSpPr txBox="1"/>
            <p:nvPr/>
          </p:nvSpPr>
          <p:spPr>
            <a:xfrm>
              <a:off x="3501010" y="4052101"/>
              <a:ext cx="1841306" cy="553998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$62,000</a:t>
              </a:r>
              <a:endParaRPr lang="ko-KR" altLang="en-US" sz="3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E4AE9F53-B933-4F34-B721-B8272E29B8B4}"/>
              </a:ext>
            </a:extLst>
          </p:cNvPr>
          <p:cNvSpPr txBox="1"/>
          <p:nvPr/>
        </p:nvSpPr>
        <p:spPr>
          <a:xfrm>
            <a:off x="3628634" y="3114215"/>
            <a:ext cx="7829807" cy="894732"/>
          </a:xfrm>
          <a:prstGeom prst="rect">
            <a:avLst/>
          </a:prstGeom>
          <a:solidFill>
            <a:schemeClr val="bg1"/>
          </a:solidFill>
        </p:spPr>
        <p:txBody>
          <a:bodyPr wrap="square" numCol="1" rtlCol="0">
            <a:spAutoFit/>
          </a:bodyPr>
          <a:lstStyle/>
          <a:p>
            <a:pPr marL="171459" indent="-171459">
              <a:lnSpc>
                <a:spcPct val="150000"/>
              </a:lnSpc>
              <a:buClr>
                <a:schemeClr val="accent4"/>
              </a:buClr>
              <a:buSzPct val="120000"/>
              <a:buFont typeface="Wingdings" panose="05000000000000000000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I hope and I believe that this Template will your Time.</a:t>
            </a:r>
          </a:p>
          <a:p>
            <a:pPr marL="171459" indent="-171459">
              <a:lnSpc>
                <a:spcPct val="150000"/>
              </a:lnSpc>
              <a:buClr>
                <a:schemeClr val="accent4"/>
              </a:buClr>
              <a:buSzPct val="120000"/>
              <a:buFont typeface="Wingdings" panose="05000000000000000000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I hope and I believe that this Template will your Time.</a:t>
            </a:r>
          </a:p>
          <a:p>
            <a:pPr marL="171459" indent="-171459">
              <a:lnSpc>
                <a:spcPct val="150000"/>
              </a:lnSpc>
              <a:buClr>
                <a:schemeClr val="accent4"/>
              </a:buClr>
              <a:buSzPct val="120000"/>
              <a:buFont typeface="Wingdings" panose="05000000000000000000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I hope and I believe that this Template will your Time.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0F0B28E5-E78E-4CE8-8C60-73AA8D2B0E49}"/>
              </a:ext>
            </a:extLst>
          </p:cNvPr>
          <p:cNvSpPr/>
          <p:nvPr/>
        </p:nvSpPr>
        <p:spPr>
          <a:xfrm>
            <a:off x="7206932" y="5303927"/>
            <a:ext cx="671669" cy="671669"/>
          </a:xfrm>
          <a:prstGeom prst="ellipse">
            <a:avLst/>
          </a:prstGeom>
          <a:solidFill>
            <a:schemeClr val="accent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D982666-2F03-461A-9469-73C121EDD3B0}"/>
              </a:ext>
            </a:extLst>
          </p:cNvPr>
          <p:cNvSpPr txBox="1"/>
          <p:nvPr/>
        </p:nvSpPr>
        <p:spPr>
          <a:xfrm>
            <a:off x="6766126" y="6025028"/>
            <a:ext cx="15532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B960CA7-0EE0-4FE9-96D4-E4B91EACF5A0}"/>
              </a:ext>
            </a:extLst>
          </p:cNvPr>
          <p:cNvSpPr/>
          <p:nvPr/>
        </p:nvSpPr>
        <p:spPr>
          <a:xfrm>
            <a:off x="10214153" y="5302304"/>
            <a:ext cx="671669" cy="671669"/>
          </a:xfrm>
          <a:prstGeom prst="ellipse">
            <a:avLst/>
          </a:prstGeom>
          <a:solidFill>
            <a:schemeClr val="accent3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032A29C-AA3A-4F71-B296-1ECBE599218C}"/>
              </a:ext>
            </a:extLst>
          </p:cNvPr>
          <p:cNvSpPr txBox="1"/>
          <p:nvPr/>
        </p:nvSpPr>
        <p:spPr>
          <a:xfrm>
            <a:off x="9773346" y="6025028"/>
            <a:ext cx="15532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8" name="Rounded Rectangle 2">
            <a:extLst>
              <a:ext uri="{FF2B5EF4-FFF2-40B4-BE49-F238E27FC236}">
                <a16:creationId xmlns:a16="http://schemas.microsoft.com/office/drawing/2014/main" id="{687F4C3E-6477-4E29-969B-A3A188443631}"/>
              </a:ext>
            </a:extLst>
          </p:cNvPr>
          <p:cNvSpPr/>
          <p:nvPr/>
        </p:nvSpPr>
        <p:spPr>
          <a:xfrm>
            <a:off x="7370099" y="5465860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3160999" y="1374274"/>
                </a:moveTo>
                <a:cubicBezTo>
                  <a:pt x="3161390" y="1371268"/>
                  <a:pt x="3160138" y="1380887"/>
                  <a:pt x="3155132" y="1419362"/>
                </a:cubicBezTo>
                <a:cubicBezTo>
                  <a:pt x="3155132" y="1419362"/>
                  <a:pt x="3155131" y="1419362"/>
                  <a:pt x="3155131" y="1419362"/>
                </a:cubicBezTo>
                <a:cubicBezTo>
                  <a:pt x="3155133" y="1419346"/>
                  <a:pt x="3160347" y="1379282"/>
                  <a:pt x="3160999" y="1374274"/>
                </a:cubicBezTo>
                <a:close/>
                <a:moveTo>
                  <a:pt x="2538382" y="802616"/>
                </a:moveTo>
                <a:cubicBezTo>
                  <a:pt x="2197761" y="802616"/>
                  <a:pt x="1921633" y="1078744"/>
                  <a:pt x="1921633" y="1419365"/>
                </a:cubicBezTo>
                <a:cubicBezTo>
                  <a:pt x="1921633" y="1471638"/>
                  <a:pt x="1928136" y="1522392"/>
                  <a:pt x="1942445" y="1570340"/>
                </a:cubicBezTo>
                <a:cubicBezTo>
                  <a:pt x="1547199" y="1510736"/>
                  <a:pt x="1173928" y="1425572"/>
                  <a:pt x="752016" y="931012"/>
                </a:cubicBezTo>
                <a:cubicBezTo>
                  <a:pt x="555558" y="1323929"/>
                  <a:pt x="701457" y="1569504"/>
                  <a:pt x="934030" y="1745738"/>
                </a:cubicBezTo>
                <a:cubicBezTo>
                  <a:pt x="832912" y="1726959"/>
                  <a:pt x="757794" y="1716846"/>
                  <a:pt x="665343" y="1650397"/>
                </a:cubicBezTo>
                <a:cubicBezTo>
                  <a:pt x="692788" y="2037537"/>
                  <a:pt x="906583" y="2177657"/>
                  <a:pt x="1111709" y="2257108"/>
                </a:cubicBezTo>
                <a:cubicBezTo>
                  <a:pt x="1029370" y="2275887"/>
                  <a:pt x="986032" y="2268664"/>
                  <a:pt x="856023" y="2244108"/>
                </a:cubicBezTo>
                <a:cubicBezTo>
                  <a:pt x="968698" y="2582132"/>
                  <a:pt x="1241718" y="2664472"/>
                  <a:pt x="1402064" y="2660137"/>
                </a:cubicBezTo>
                <a:cubicBezTo>
                  <a:pt x="1212828" y="2802425"/>
                  <a:pt x="1063318" y="2869598"/>
                  <a:pt x="552668" y="2902822"/>
                </a:cubicBezTo>
                <a:cubicBezTo>
                  <a:pt x="978087" y="3213400"/>
                  <a:pt x="1650526" y="3189564"/>
                  <a:pt x="1978439" y="3093502"/>
                </a:cubicBezTo>
                <a:cubicBezTo>
                  <a:pt x="2679046" y="2850818"/>
                  <a:pt x="2894283" y="2547463"/>
                  <a:pt x="3053184" y="2031759"/>
                </a:cubicBezTo>
                <a:cubicBezTo>
                  <a:pt x="3132291" y="1592391"/>
                  <a:pt x="3116471" y="1716445"/>
                  <a:pt x="3155131" y="1419365"/>
                </a:cubicBezTo>
                <a:cubicBezTo>
                  <a:pt x="3155131" y="1419364"/>
                  <a:pt x="3155132" y="1419363"/>
                  <a:pt x="3155132" y="1419362"/>
                </a:cubicBezTo>
                <a:cubicBezTo>
                  <a:pt x="3257477" y="1315095"/>
                  <a:pt x="3372036" y="1223751"/>
                  <a:pt x="3407333" y="1117847"/>
                </a:cubicBezTo>
                <a:cubicBezTo>
                  <a:pt x="3307709" y="1140260"/>
                  <a:pt x="3221086" y="1197342"/>
                  <a:pt x="3108461" y="1185086"/>
                </a:cubicBezTo>
                <a:cubicBezTo>
                  <a:pt x="3188365" y="1141325"/>
                  <a:pt x="3284860" y="1028153"/>
                  <a:pt x="3334650" y="883134"/>
                </a:cubicBezTo>
                <a:cubicBezTo>
                  <a:pt x="3225580" y="952795"/>
                  <a:pt x="3152155" y="998691"/>
                  <a:pt x="2995677" y="1008938"/>
                </a:cubicBezTo>
                <a:cubicBezTo>
                  <a:pt x="2884471" y="881691"/>
                  <a:pt x="2720661" y="802616"/>
                  <a:pt x="2538382" y="80261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19" name="Rounded Rectangle 3">
            <a:extLst>
              <a:ext uri="{FF2B5EF4-FFF2-40B4-BE49-F238E27FC236}">
                <a16:creationId xmlns:a16="http://schemas.microsoft.com/office/drawing/2014/main" id="{3B80CC3B-3318-457B-9132-6DD12B0CCA7C}"/>
              </a:ext>
            </a:extLst>
          </p:cNvPr>
          <p:cNvSpPr/>
          <p:nvPr/>
        </p:nvSpPr>
        <p:spPr>
          <a:xfrm>
            <a:off x="4378333" y="5465860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48643" y="674567"/>
                  <a:pt x="3369037" y="759137"/>
                </a:cubicBezTo>
                <a:cubicBezTo>
                  <a:pt x="3391941" y="611142"/>
                  <a:pt x="3398988" y="447290"/>
                  <a:pt x="3443034" y="304580"/>
                </a:cubicBezTo>
                <a:cubicBezTo>
                  <a:pt x="3382140" y="251394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20" name="Rounded Rectangle 1">
            <a:extLst>
              <a:ext uri="{FF2B5EF4-FFF2-40B4-BE49-F238E27FC236}">
                <a16:creationId xmlns:a16="http://schemas.microsoft.com/office/drawing/2014/main" id="{88C45050-B7B9-4368-BA3F-DF40213ADE29}"/>
              </a:ext>
            </a:extLst>
          </p:cNvPr>
          <p:cNvSpPr/>
          <p:nvPr/>
        </p:nvSpPr>
        <p:spPr>
          <a:xfrm>
            <a:off x="10381976" y="5466967"/>
            <a:ext cx="361495" cy="361495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1353873" y="744319"/>
                </a:moveTo>
                <a:cubicBezTo>
                  <a:pt x="1178332" y="744319"/>
                  <a:pt x="1087406" y="796788"/>
                  <a:pt x="1036028" y="1062163"/>
                </a:cubicBezTo>
                <a:lnTo>
                  <a:pt x="1045607" y="2336569"/>
                </a:lnTo>
                <a:cubicBezTo>
                  <a:pt x="1103001" y="2818885"/>
                  <a:pt x="1426013" y="3108291"/>
                  <a:pt x="1837234" y="3193792"/>
                </a:cubicBezTo>
                <a:cubicBezTo>
                  <a:pt x="1872334" y="3208215"/>
                  <a:pt x="1910797" y="3215681"/>
                  <a:pt x="1951004" y="3215681"/>
                </a:cubicBezTo>
                <a:lnTo>
                  <a:pt x="2606128" y="3215681"/>
                </a:lnTo>
                <a:cubicBezTo>
                  <a:pt x="2781668" y="3215681"/>
                  <a:pt x="2923972" y="3073377"/>
                  <a:pt x="2923972" y="2897837"/>
                </a:cubicBezTo>
                <a:cubicBezTo>
                  <a:pt x="2923972" y="2722297"/>
                  <a:pt x="2781668" y="2579993"/>
                  <a:pt x="2606128" y="2579993"/>
                </a:cubicBezTo>
                <a:lnTo>
                  <a:pt x="1988542" y="2579993"/>
                </a:lnTo>
                <a:cubicBezTo>
                  <a:pt x="1825168" y="2556513"/>
                  <a:pt x="1683745" y="2426764"/>
                  <a:pt x="1671717" y="2258106"/>
                </a:cubicBezTo>
                <a:lnTo>
                  <a:pt x="1671717" y="1984920"/>
                </a:lnTo>
                <a:lnTo>
                  <a:pt x="2606125" y="1984920"/>
                </a:lnTo>
                <a:cubicBezTo>
                  <a:pt x="2781665" y="1984920"/>
                  <a:pt x="2923969" y="1842616"/>
                  <a:pt x="2923969" y="1667076"/>
                </a:cubicBezTo>
                <a:cubicBezTo>
                  <a:pt x="2923969" y="1491536"/>
                  <a:pt x="2781665" y="1349232"/>
                  <a:pt x="2606125" y="1349232"/>
                </a:cubicBezTo>
                <a:lnTo>
                  <a:pt x="1671717" y="1349232"/>
                </a:lnTo>
                <a:lnTo>
                  <a:pt x="1671717" y="1062163"/>
                </a:lnTo>
                <a:cubicBezTo>
                  <a:pt x="1671717" y="886623"/>
                  <a:pt x="1529413" y="744319"/>
                  <a:pt x="1353873" y="744319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C7028FC9-82A8-4C3B-BDBE-A6A12EC36D48}"/>
              </a:ext>
            </a:extLst>
          </p:cNvPr>
          <p:cNvGrpSpPr/>
          <p:nvPr/>
        </p:nvGrpSpPr>
        <p:grpSpPr>
          <a:xfrm>
            <a:off x="596906" y="463229"/>
            <a:ext cx="2425766" cy="6145697"/>
            <a:chOff x="896897" y="372794"/>
            <a:chExt cx="2425766" cy="6145697"/>
          </a:xfrm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A094CA7-DBF7-427F-8421-E43587833EA4}"/>
                </a:ext>
              </a:extLst>
            </p:cNvPr>
            <p:cNvSpPr/>
            <p:nvPr/>
          </p:nvSpPr>
          <p:spPr>
            <a:xfrm>
              <a:off x="1884251" y="5904482"/>
              <a:ext cx="908701" cy="422652"/>
            </a:xfrm>
            <a:custGeom>
              <a:avLst/>
              <a:gdLst>
                <a:gd name="connsiteX0" fmla="*/ 46881 w 1005941"/>
                <a:gd name="connsiteY0" fmla="*/ 266526 h 467879"/>
                <a:gd name="connsiteX1" fmla="*/ 46881 w 1005941"/>
                <a:gd name="connsiteY1" fmla="*/ 175289 h 467879"/>
                <a:gd name="connsiteX2" fmla="*/ 67935 w 1005941"/>
                <a:gd name="connsiteY2" fmla="*/ 107447 h 467879"/>
                <a:gd name="connsiteX3" fmla="*/ 355681 w 1005941"/>
                <a:gd name="connsiteY3" fmla="*/ 105107 h 467879"/>
                <a:gd name="connsiteX4" fmla="*/ 472651 w 1005941"/>
                <a:gd name="connsiteY4" fmla="*/ 44283 h 467879"/>
                <a:gd name="connsiteX5" fmla="*/ 507742 w 1005941"/>
                <a:gd name="connsiteY5" fmla="*/ 72356 h 467879"/>
                <a:gd name="connsiteX6" fmla="*/ 739343 w 1005941"/>
                <a:gd name="connsiteY6" fmla="*/ 247811 h 467879"/>
                <a:gd name="connsiteX7" fmla="*/ 790810 w 1005941"/>
                <a:gd name="connsiteY7" fmla="*/ 259508 h 467879"/>
                <a:gd name="connsiteX8" fmla="*/ 917137 w 1005941"/>
                <a:gd name="connsiteY8" fmla="*/ 273545 h 467879"/>
                <a:gd name="connsiteX9" fmla="*/ 973283 w 1005941"/>
                <a:gd name="connsiteY9" fmla="*/ 329690 h 467879"/>
                <a:gd name="connsiteX10" fmla="*/ 926495 w 1005941"/>
                <a:gd name="connsiteY10" fmla="*/ 392854 h 467879"/>
                <a:gd name="connsiteX11" fmla="*/ 470312 w 1005941"/>
                <a:gd name="connsiteY11" fmla="*/ 392854 h 467879"/>
                <a:gd name="connsiteX12" fmla="*/ 320590 w 1005941"/>
                <a:gd name="connsiteY12" fmla="*/ 376478 h 467879"/>
                <a:gd name="connsiteX13" fmla="*/ 96008 w 1005941"/>
                <a:gd name="connsiteY13" fmla="*/ 362441 h 467879"/>
                <a:gd name="connsiteX14" fmla="*/ 46881 w 1005941"/>
                <a:gd name="connsiteY14" fmla="*/ 296938 h 467879"/>
                <a:gd name="connsiteX15" fmla="*/ 46881 w 1005941"/>
                <a:gd name="connsiteY15" fmla="*/ 266526 h 467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05941" h="467879">
                  <a:moveTo>
                    <a:pt x="46881" y="266526"/>
                  </a:moveTo>
                  <a:cubicBezTo>
                    <a:pt x="44541" y="236114"/>
                    <a:pt x="44541" y="208041"/>
                    <a:pt x="46881" y="175289"/>
                  </a:cubicBezTo>
                  <a:cubicBezTo>
                    <a:pt x="53899" y="151895"/>
                    <a:pt x="60917" y="130841"/>
                    <a:pt x="67935" y="107447"/>
                  </a:cubicBezTo>
                  <a:cubicBezTo>
                    <a:pt x="163851" y="107447"/>
                    <a:pt x="259766" y="112126"/>
                    <a:pt x="355681" y="105107"/>
                  </a:cubicBezTo>
                  <a:cubicBezTo>
                    <a:pt x="402469" y="100429"/>
                    <a:pt x="442239" y="79374"/>
                    <a:pt x="472651" y="44283"/>
                  </a:cubicBezTo>
                  <a:cubicBezTo>
                    <a:pt x="498385" y="37265"/>
                    <a:pt x="498385" y="60659"/>
                    <a:pt x="507742" y="72356"/>
                  </a:cubicBezTo>
                  <a:cubicBezTo>
                    <a:pt x="568567" y="154235"/>
                    <a:pt x="624712" y="215060"/>
                    <a:pt x="739343" y="247811"/>
                  </a:cubicBezTo>
                  <a:cubicBezTo>
                    <a:pt x="751040" y="252490"/>
                    <a:pt x="776773" y="259508"/>
                    <a:pt x="790810" y="259508"/>
                  </a:cubicBezTo>
                  <a:cubicBezTo>
                    <a:pt x="835258" y="266526"/>
                    <a:pt x="868010" y="271205"/>
                    <a:pt x="917137" y="273545"/>
                  </a:cubicBezTo>
                  <a:cubicBezTo>
                    <a:pt x="959246" y="280562"/>
                    <a:pt x="970943" y="296938"/>
                    <a:pt x="973283" y="329690"/>
                  </a:cubicBezTo>
                  <a:cubicBezTo>
                    <a:pt x="977962" y="364781"/>
                    <a:pt x="956907" y="383496"/>
                    <a:pt x="926495" y="392854"/>
                  </a:cubicBezTo>
                  <a:cubicBezTo>
                    <a:pt x="776773" y="448999"/>
                    <a:pt x="617694" y="460696"/>
                    <a:pt x="470312" y="392854"/>
                  </a:cubicBezTo>
                  <a:cubicBezTo>
                    <a:pt x="421185" y="369460"/>
                    <a:pt x="376736" y="367120"/>
                    <a:pt x="320590" y="376478"/>
                  </a:cubicBezTo>
                  <a:cubicBezTo>
                    <a:pt x="219996" y="395193"/>
                    <a:pt x="173208" y="378817"/>
                    <a:pt x="96008" y="362441"/>
                  </a:cubicBezTo>
                  <a:cubicBezTo>
                    <a:pt x="58578" y="355423"/>
                    <a:pt x="32844" y="336708"/>
                    <a:pt x="46881" y="296938"/>
                  </a:cubicBezTo>
                  <a:cubicBezTo>
                    <a:pt x="51559" y="287581"/>
                    <a:pt x="46881" y="287581"/>
                    <a:pt x="46881" y="266526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AA73DF6D-9852-4B3A-883C-93A8E7468C41}"/>
                </a:ext>
              </a:extLst>
            </p:cNvPr>
            <p:cNvSpPr/>
            <p:nvPr/>
          </p:nvSpPr>
          <p:spPr>
            <a:xfrm>
              <a:off x="1403251" y="5981252"/>
              <a:ext cx="401519" cy="528315"/>
            </a:xfrm>
            <a:custGeom>
              <a:avLst/>
              <a:gdLst>
                <a:gd name="connsiteX0" fmla="*/ 102117 w 444485"/>
                <a:gd name="connsiteY0" fmla="*/ 247044 h 584849"/>
                <a:gd name="connsiteX1" fmla="*/ 111474 w 444485"/>
                <a:gd name="connsiteY1" fmla="*/ 76268 h 584849"/>
                <a:gd name="connsiteX2" fmla="*/ 319681 w 444485"/>
                <a:gd name="connsiteY2" fmla="*/ 43516 h 584849"/>
                <a:gd name="connsiteX3" fmla="*/ 382844 w 444485"/>
                <a:gd name="connsiteY3" fmla="*/ 55213 h 584849"/>
                <a:gd name="connsiteX4" fmla="*/ 392202 w 444485"/>
                <a:gd name="connsiteY4" fmla="*/ 300850 h 584849"/>
                <a:gd name="connsiteX5" fmla="*/ 417935 w 444485"/>
                <a:gd name="connsiteY5" fmla="*/ 424839 h 584849"/>
                <a:gd name="connsiteX6" fmla="*/ 340735 w 444485"/>
                <a:gd name="connsiteY6" fmla="*/ 537130 h 584849"/>
                <a:gd name="connsiteX7" fmla="*/ 102117 w 444485"/>
                <a:gd name="connsiteY7" fmla="*/ 532450 h 584849"/>
                <a:gd name="connsiteX8" fmla="*/ 55329 w 444485"/>
                <a:gd name="connsiteY8" fmla="*/ 389748 h 584849"/>
                <a:gd name="connsiteX9" fmla="*/ 102117 w 444485"/>
                <a:gd name="connsiteY9" fmla="*/ 247044 h 584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44485" h="584849">
                  <a:moveTo>
                    <a:pt x="102117" y="247044"/>
                  </a:moveTo>
                  <a:cubicBezTo>
                    <a:pt x="113814" y="190899"/>
                    <a:pt x="120832" y="151129"/>
                    <a:pt x="111474" y="76268"/>
                  </a:cubicBezTo>
                  <a:cubicBezTo>
                    <a:pt x="181656" y="66910"/>
                    <a:pt x="247159" y="38838"/>
                    <a:pt x="319681" y="43516"/>
                  </a:cubicBezTo>
                  <a:cubicBezTo>
                    <a:pt x="340735" y="45856"/>
                    <a:pt x="364129" y="45856"/>
                    <a:pt x="382844" y="55213"/>
                  </a:cubicBezTo>
                  <a:cubicBezTo>
                    <a:pt x="394541" y="141771"/>
                    <a:pt x="373487" y="218971"/>
                    <a:pt x="392202" y="300850"/>
                  </a:cubicBezTo>
                  <a:cubicBezTo>
                    <a:pt x="403899" y="342960"/>
                    <a:pt x="413257" y="382729"/>
                    <a:pt x="417935" y="424839"/>
                  </a:cubicBezTo>
                  <a:cubicBezTo>
                    <a:pt x="427293" y="502039"/>
                    <a:pt x="413257" y="523093"/>
                    <a:pt x="340735" y="537130"/>
                  </a:cubicBezTo>
                  <a:cubicBezTo>
                    <a:pt x="258856" y="551166"/>
                    <a:pt x="183996" y="548827"/>
                    <a:pt x="102117" y="532450"/>
                  </a:cubicBezTo>
                  <a:cubicBezTo>
                    <a:pt x="43632" y="520753"/>
                    <a:pt x="29595" y="459930"/>
                    <a:pt x="55329" y="389748"/>
                  </a:cubicBezTo>
                  <a:cubicBezTo>
                    <a:pt x="71704" y="340620"/>
                    <a:pt x="88080" y="300850"/>
                    <a:pt x="102117" y="24704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D20812D2-F275-4A2C-9FC9-55CBBC37FE6E}"/>
                </a:ext>
              </a:extLst>
            </p:cNvPr>
            <p:cNvSpPr/>
            <p:nvPr/>
          </p:nvSpPr>
          <p:spPr>
            <a:xfrm>
              <a:off x="896897" y="1140047"/>
              <a:ext cx="1606075" cy="1415883"/>
            </a:xfrm>
            <a:custGeom>
              <a:avLst/>
              <a:gdLst>
                <a:gd name="connsiteX0" fmla="*/ 1731761 w 1777943"/>
                <a:gd name="connsiteY0" fmla="*/ 1163792 h 1567397"/>
                <a:gd name="connsiteX1" fmla="*/ 1729422 w 1777943"/>
                <a:gd name="connsiteY1" fmla="*/ 1009392 h 1567397"/>
                <a:gd name="connsiteX2" fmla="*/ 1717725 w 1777943"/>
                <a:gd name="connsiteY2" fmla="*/ 971961 h 1567397"/>
                <a:gd name="connsiteX3" fmla="*/ 1663918 w 1777943"/>
                <a:gd name="connsiteY3" fmla="*/ 567245 h 1567397"/>
                <a:gd name="connsiteX4" fmla="*/ 1633506 w 1777943"/>
                <a:gd name="connsiteY4" fmla="*/ 461972 h 1567397"/>
                <a:gd name="connsiteX5" fmla="*/ 1523554 w 1777943"/>
                <a:gd name="connsiteY5" fmla="*/ 314590 h 1567397"/>
                <a:gd name="connsiteX6" fmla="*/ 1296633 w 1777943"/>
                <a:gd name="connsiteY6" fmla="*/ 192941 h 1567397"/>
                <a:gd name="connsiteX7" fmla="*/ 1294293 w 1777943"/>
                <a:gd name="connsiteY7" fmla="*/ 249087 h 1567397"/>
                <a:gd name="connsiteX8" fmla="*/ 1298972 w 1777943"/>
                <a:gd name="connsiteY8" fmla="*/ 330966 h 1567397"/>
                <a:gd name="connsiteX9" fmla="*/ 1284936 w 1777943"/>
                <a:gd name="connsiteY9" fmla="*/ 354360 h 1567397"/>
                <a:gd name="connsiteX10" fmla="*/ 1270899 w 1777943"/>
                <a:gd name="connsiteY10" fmla="*/ 349681 h 1567397"/>
                <a:gd name="connsiteX11" fmla="*/ 1280257 w 1777943"/>
                <a:gd name="connsiteY11" fmla="*/ 328627 h 1567397"/>
                <a:gd name="connsiteX12" fmla="*/ 1277918 w 1777943"/>
                <a:gd name="connsiteY12" fmla="*/ 263123 h 1567397"/>
                <a:gd name="connsiteX13" fmla="*/ 1263881 w 1777943"/>
                <a:gd name="connsiteY13" fmla="*/ 148493 h 1567397"/>
                <a:gd name="connsiteX14" fmla="*/ 1247505 w 1777943"/>
                <a:gd name="connsiteY14" fmla="*/ 134456 h 1567397"/>
                <a:gd name="connsiteX15" fmla="*/ 1224111 w 1777943"/>
                <a:gd name="connsiteY15" fmla="*/ 132117 h 1567397"/>
                <a:gd name="connsiteX16" fmla="*/ 1196039 w 1777943"/>
                <a:gd name="connsiteY16" fmla="*/ 213996 h 1567397"/>
                <a:gd name="connsiteX17" fmla="*/ 1184342 w 1777943"/>
                <a:gd name="connsiteY17" fmla="*/ 253766 h 1567397"/>
                <a:gd name="connsiteX18" fmla="*/ 1172645 w 1777943"/>
                <a:gd name="connsiteY18" fmla="*/ 394130 h 1567397"/>
                <a:gd name="connsiteX19" fmla="*/ 1128196 w 1777943"/>
                <a:gd name="connsiteY19" fmla="*/ 635088 h 1567397"/>
                <a:gd name="connsiteX20" fmla="*/ 835771 w 1777943"/>
                <a:gd name="connsiteY20" fmla="*/ 307572 h 1567397"/>
                <a:gd name="connsiteX21" fmla="*/ 760910 w 1777943"/>
                <a:gd name="connsiteY21" fmla="*/ 221014 h 1567397"/>
                <a:gd name="connsiteX22" fmla="*/ 756232 w 1777943"/>
                <a:gd name="connsiteY22" fmla="*/ 68953 h 1567397"/>
                <a:gd name="connsiteX23" fmla="*/ 737516 w 1777943"/>
                <a:gd name="connsiteY23" fmla="*/ 43220 h 1567397"/>
                <a:gd name="connsiteX24" fmla="*/ 601831 w 1777943"/>
                <a:gd name="connsiteY24" fmla="*/ 192941 h 1567397"/>
                <a:gd name="connsiteX25" fmla="*/ 627565 w 1777943"/>
                <a:gd name="connsiteY25" fmla="*/ 359039 h 1567397"/>
                <a:gd name="connsiteX26" fmla="*/ 629904 w 1777943"/>
                <a:gd name="connsiteY26" fmla="*/ 361378 h 1567397"/>
                <a:gd name="connsiteX27" fmla="*/ 646280 w 1777943"/>
                <a:gd name="connsiteY27" fmla="*/ 267802 h 1567397"/>
                <a:gd name="connsiteX28" fmla="*/ 730498 w 1777943"/>
                <a:gd name="connsiteY28" fmla="*/ 230372 h 1567397"/>
                <a:gd name="connsiteX29" fmla="*/ 646280 w 1777943"/>
                <a:gd name="connsiteY29" fmla="*/ 370736 h 1567397"/>
                <a:gd name="connsiteX30" fmla="*/ 629904 w 1777943"/>
                <a:gd name="connsiteY30" fmla="*/ 394130 h 1567397"/>
                <a:gd name="connsiteX31" fmla="*/ 606510 w 1777943"/>
                <a:gd name="connsiteY31" fmla="*/ 373075 h 1567397"/>
                <a:gd name="connsiteX32" fmla="*/ 578437 w 1777943"/>
                <a:gd name="connsiteY32" fmla="*/ 204638 h 1567397"/>
                <a:gd name="connsiteX33" fmla="*/ 470825 w 1777943"/>
                <a:gd name="connsiteY33" fmla="*/ 242069 h 1567397"/>
                <a:gd name="connsiteX34" fmla="*/ 314085 w 1777943"/>
                <a:gd name="connsiteY34" fmla="*/ 326287 h 1567397"/>
                <a:gd name="connsiteX35" fmla="*/ 288352 w 1777943"/>
                <a:gd name="connsiteY35" fmla="*/ 340323 h 1567397"/>
                <a:gd name="connsiteX36" fmla="*/ 147988 w 1777943"/>
                <a:gd name="connsiteY36" fmla="*/ 585960 h 1567397"/>
                <a:gd name="connsiteX37" fmla="*/ 73127 w 1777943"/>
                <a:gd name="connsiteY37" fmla="*/ 810543 h 1567397"/>
                <a:gd name="connsiteX38" fmla="*/ 122254 w 1777943"/>
                <a:gd name="connsiteY38" fmla="*/ 918155 h 1567397"/>
                <a:gd name="connsiteX39" fmla="*/ 307067 w 1777943"/>
                <a:gd name="connsiteY39" fmla="*/ 1114665 h 1567397"/>
                <a:gd name="connsiteX40" fmla="*/ 311746 w 1777943"/>
                <a:gd name="connsiteY40" fmla="*/ 1124022 h 1567397"/>
                <a:gd name="connsiteX41" fmla="*/ 307067 w 1777943"/>
                <a:gd name="connsiteY41" fmla="*/ 1117004 h 1567397"/>
                <a:gd name="connsiteX42" fmla="*/ 318764 w 1777943"/>
                <a:gd name="connsiteY42" fmla="*/ 1147416 h 1567397"/>
                <a:gd name="connsiteX43" fmla="*/ 257940 w 1777943"/>
                <a:gd name="connsiteY43" fmla="*/ 1053840 h 1567397"/>
                <a:gd name="connsiteX44" fmla="*/ 157345 w 1777943"/>
                <a:gd name="connsiteY44" fmla="*/ 953246 h 1567397"/>
                <a:gd name="connsiteX45" fmla="*/ 119915 w 1777943"/>
                <a:gd name="connsiteY45" fmla="*/ 960264 h 1567397"/>
                <a:gd name="connsiteX46" fmla="*/ 56751 w 1777943"/>
                <a:gd name="connsiteY46" fmla="*/ 1283102 h 1567397"/>
                <a:gd name="connsiteX47" fmla="*/ 59091 w 1777943"/>
                <a:gd name="connsiteY47" fmla="*/ 1519381 h 1567397"/>
                <a:gd name="connsiteX48" fmla="*/ 110557 w 1777943"/>
                <a:gd name="connsiteY48" fmla="*/ 1517041 h 1567397"/>
                <a:gd name="connsiteX49" fmla="*/ 243903 w 1777943"/>
                <a:gd name="connsiteY49" fmla="*/ 1379017 h 1567397"/>
                <a:gd name="connsiteX50" fmla="*/ 501237 w 1777943"/>
                <a:gd name="connsiteY50" fmla="*/ 1290120 h 1567397"/>
                <a:gd name="connsiteX51" fmla="*/ 821735 w 1777943"/>
                <a:gd name="connsiteY51" fmla="*/ 1285441 h 1567397"/>
                <a:gd name="connsiteX52" fmla="*/ 1731761 w 1777943"/>
                <a:gd name="connsiteY52" fmla="*/ 1163792 h 1567397"/>
                <a:gd name="connsiteX53" fmla="*/ 59091 w 1777943"/>
                <a:gd name="connsiteY53" fmla="*/ 1404750 h 1567397"/>
                <a:gd name="connsiteX54" fmla="*/ 164364 w 1777943"/>
                <a:gd name="connsiteY54" fmla="*/ 1322871 h 1567397"/>
                <a:gd name="connsiteX55" fmla="*/ 59091 w 1777943"/>
                <a:gd name="connsiteY55" fmla="*/ 1404750 h 1567397"/>
                <a:gd name="connsiteX56" fmla="*/ 131612 w 1777943"/>
                <a:gd name="connsiteY56" fmla="*/ 1285441 h 1567397"/>
                <a:gd name="connsiteX57" fmla="*/ 316424 w 1777943"/>
                <a:gd name="connsiteY57" fmla="*/ 1264386 h 1567397"/>
                <a:gd name="connsiteX58" fmla="*/ 131612 w 1777943"/>
                <a:gd name="connsiteY58" fmla="*/ 1285441 h 1567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1777943" h="1567397">
                  <a:moveTo>
                    <a:pt x="1731761" y="1163792"/>
                  </a:moveTo>
                  <a:cubicBezTo>
                    <a:pt x="1755155" y="1124022"/>
                    <a:pt x="1759834" y="1049162"/>
                    <a:pt x="1729422" y="1009392"/>
                  </a:cubicBezTo>
                  <a:cubicBezTo>
                    <a:pt x="1722403" y="1000034"/>
                    <a:pt x="1717725" y="983658"/>
                    <a:pt x="1717725" y="971961"/>
                  </a:cubicBezTo>
                  <a:cubicBezTo>
                    <a:pt x="1724743" y="833937"/>
                    <a:pt x="1659240" y="705270"/>
                    <a:pt x="1663918" y="567245"/>
                  </a:cubicBezTo>
                  <a:cubicBezTo>
                    <a:pt x="1666258" y="529815"/>
                    <a:pt x="1654561" y="492384"/>
                    <a:pt x="1633506" y="461972"/>
                  </a:cubicBezTo>
                  <a:cubicBezTo>
                    <a:pt x="1598415" y="410505"/>
                    <a:pt x="1582039" y="342663"/>
                    <a:pt x="1523554" y="314590"/>
                  </a:cubicBezTo>
                  <a:cubicBezTo>
                    <a:pt x="1444015" y="279499"/>
                    <a:pt x="1378512" y="223354"/>
                    <a:pt x="1296633" y="192941"/>
                  </a:cubicBezTo>
                  <a:cubicBezTo>
                    <a:pt x="1275578" y="211657"/>
                    <a:pt x="1294293" y="230372"/>
                    <a:pt x="1294293" y="249087"/>
                  </a:cubicBezTo>
                  <a:cubicBezTo>
                    <a:pt x="1296633" y="277160"/>
                    <a:pt x="1296633" y="302893"/>
                    <a:pt x="1298972" y="330966"/>
                  </a:cubicBezTo>
                  <a:cubicBezTo>
                    <a:pt x="1298972" y="340323"/>
                    <a:pt x="1298972" y="352020"/>
                    <a:pt x="1284936" y="354360"/>
                  </a:cubicBezTo>
                  <a:cubicBezTo>
                    <a:pt x="1280257" y="354360"/>
                    <a:pt x="1275578" y="352020"/>
                    <a:pt x="1270899" y="349681"/>
                  </a:cubicBezTo>
                  <a:cubicBezTo>
                    <a:pt x="1259202" y="335645"/>
                    <a:pt x="1277918" y="335645"/>
                    <a:pt x="1280257" y="328627"/>
                  </a:cubicBezTo>
                  <a:cubicBezTo>
                    <a:pt x="1287275" y="307572"/>
                    <a:pt x="1280257" y="286517"/>
                    <a:pt x="1277918" y="263123"/>
                  </a:cubicBezTo>
                  <a:cubicBezTo>
                    <a:pt x="1273239" y="225693"/>
                    <a:pt x="1268560" y="185923"/>
                    <a:pt x="1263881" y="148493"/>
                  </a:cubicBezTo>
                  <a:cubicBezTo>
                    <a:pt x="1259202" y="143814"/>
                    <a:pt x="1252184" y="139135"/>
                    <a:pt x="1247505" y="134456"/>
                  </a:cubicBezTo>
                  <a:cubicBezTo>
                    <a:pt x="1240487" y="129778"/>
                    <a:pt x="1233469" y="129778"/>
                    <a:pt x="1224111" y="132117"/>
                  </a:cubicBezTo>
                  <a:cubicBezTo>
                    <a:pt x="1207736" y="155511"/>
                    <a:pt x="1212414" y="188263"/>
                    <a:pt x="1196039" y="213996"/>
                  </a:cubicBezTo>
                  <a:cubicBezTo>
                    <a:pt x="1191360" y="225693"/>
                    <a:pt x="1184342" y="239729"/>
                    <a:pt x="1184342" y="253766"/>
                  </a:cubicBezTo>
                  <a:cubicBezTo>
                    <a:pt x="1186681" y="300554"/>
                    <a:pt x="1179663" y="347342"/>
                    <a:pt x="1172645" y="394130"/>
                  </a:cubicBezTo>
                  <a:cubicBezTo>
                    <a:pt x="1160948" y="468990"/>
                    <a:pt x="1144572" y="602336"/>
                    <a:pt x="1128196" y="635088"/>
                  </a:cubicBezTo>
                  <a:cubicBezTo>
                    <a:pt x="1043978" y="511100"/>
                    <a:pt x="971456" y="382433"/>
                    <a:pt x="835771" y="307572"/>
                  </a:cubicBezTo>
                  <a:cubicBezTo>
                    <a:pt x="800680" y="288857"/>
                    <a:pt x="777286" y="258445"/>
                    <a:pt x="760910" y="221014"/>
                  </a:cubicBezTo>
                  <a:cubicBezTo>
                    <a:pt x="737516" y="169547"/>
                    <a:pt x="735177" y="120420"/>
                    <a:pt x="756232" y="68953"/>
                  </a:cubicBezTo>
                  <a:cubicBezTo>
                    <a:pt x="753892" y="57256"/>
                    <a:pt x="758571" y="40880"/>
                    <a:pt x="737516" y="43220"/>
                  </a:cubicBezTo>
                  <a:cubicBezTo>
                    <a:pt x="653298" y="57256"/>
                    <a:pt x="627565" y="125099"/>
                    <a:pt x="601831" y="192941"/>
                  </a:cubicBezTo>
                  <a:cubicBezTo>
                    <a:pt x="606510" y="244408"/>
                    <a:pt x="597152" y="300554"/>
                    <a:pt x="627565" y="359039"/>
                  </a:cubicBezTo>
                  <a:cubicBezTo>
                    <a:pt x="627565" y="359039"/>
                    <a:pt x="629904" y="361378"/>
                    <a:pt x="629904" y="361378"/>
                  </a:cubicBezTo>
                  <a:cubicBezTo>
                    <a:pt x="629904" y="321608"/>
                    <a:pt x="629904" y="291196"/>
                    <a:pt x="646280" y="267802"/>
                  </a:cubicBezTo>
                  <a:cubicBezTo>
                    <a:pt x="664995" y="239729"/>
                    <a:pt x="690728" y="223354"/>
                    <a:pt x="730498" y="230372"/>
                  </a:cubicBezTo>
                  <a:cubicBezTo>
                    <a:pt x="657977" y="251426"/>
                    <a:pt x="634583" y="300554"/>
                    <a:pt x="646280" y="370736"/>
                  </a:cubicBezTo>
                  <a:cubicBezTo>
                    <a:pt x="648619" y="380093"/>
                    <a:pt x="643940" y="391790"/>
                    <a:pt x="629904" y="394130"/>
                  </a:cubicBezTo>
                  <a:cubicBezTo>
                    <a:pt x="615868" y="396469"/>
                    <a:pt x="611189" y="384772"/>
                    <a:pt x="606510" y="373075"/>
                  </a:cubicBezTo>
                  <a:cubicBezTo>
                    <a:pt x="585455" y="319269"/>
                    <a:pt x="583116" y="260784"/>
                    <a:pt x="578437" y="204638"/>
                  </a:cubicBezTo>
                  <a:cubicBezTo>
                    <a:pt x="541007" y="211657"/>
                    <a:pt x="501237" y="218675"/>
                    <a:pt x="470825" y="242069"/>
                  </a:cubicBezTo>
                  <a:cubicBezTo>
                    <a:pt x="421697" y="277160"/>
                    <a:pt x="370231" y="305233"/>
                    <a:pt x="314085" y="326287"/>
                  </a:cubicBezTo>
                  <a:cubicBezTo>
                    <a:pt x="304727" y="330966"/>
                    <a:pt x="295370" y="333305"/>
                    <a:pt x="288352" y="340323"/>
                  </a:cubicBezTo>
                  <a:cubicBezTo>
                    <a:pt x="211152" y="405827"/>
                    <a:pt x="187758" y="504081"/>
                    <a:pt x="147988" y="585960"/>
                  </a:cubicBezTo>
                  <a:cubicBezTo>
                    <a:pt x="115236" y="653803"/>
                    <a:pt x="84824" y="731003"/>
                    <a:pt x="73127" y="810543"/>
                  </a:cubicBezTo>
                  <a:cubicBezTo>
                    <a:pt x="63769" y="876046"/>
                    <a:pt x="63769" y="892422"/>
                    <a:pt x="122254" y="918155"/>
                  </a:cubicBezTo>
                  <a:cubicBezTo>
                    <a:pt x="213491" y="955586"/>
                    <a:pt x="269637" y="1028107"/>
                    <a:pt x="307067" y="1114665"/>
                  </a:cubicBezTo>
                  <a:cubicBezTo>
                    <a:pt x="309406" y="1117004"/>
                    <a:pt x="309406" y="1121683"/>
                    <a:pt x="311746" y="1124022"/>
                  </a:cubicBezTo>
                  <a:cubicBezTo>
                    <a:pt x="309406" y="1121683"/>
                    <a:pt x="309406" y="1119344"/>
                    <a:pt x="307067" y="1117004"/>
                  </a:cubicBezTo>
                  <a:cubicBezTo>
                    <a:pt x="311746" y="1126362"/>
                    <a:pt x="316424" y="1138059"/>
                    <a:pt x="318764" y="1147416"/>
                  </a:cubicBezTo>
                  <a:cubicBezTo>
                    <a:pt x="297709" y="1117004"/>
                    <a:pt x="278994" y="1084253"/>
                    <a:pt x="257940" y="1053840"/>
                  </a:cubicBezTo>
                  <a:cubicBezTo>
                    <a:pt x="229867" y="1014071"/>
                    <a:pt x="197115" y="981319"/>
                    <a:pt x="157345" y="953246"/>
                  </a:cubicBezTo>
                  <a:cubicBezTo>
                    <a:pt x="138630" y="939210"/>
                    <a:pt x="129273" y="939210"/>
                    <a:pt x="119915" y="960264"/>
                  </a:cubicBezTo>
                  <a:cubicBezTo>
                    <a:pt x="87163" y="1065537"/>
                    <a:pt x="80145" y="1175489"/>
                    <a:pt x="56751" y="1283102"/>
                  </a:cubicBezTo>
                  <a:cubicBezTo>
                    <a:pt x="40375" y="1362641"/>
                    <a:pt x="35697" y="1439841"/>
                    <a:pt x="59091" y="1519381"/>
                  </a:cubicBezTo>
                  <a:cubicBezTo>
                    <a:pt x="75466" y="1528738"/>
                    <a:pt x="91842" y="1526399"/>
                    <a:pt x="110557" y="1517041"/>
                  </a:cubicBezTo>
                  <a:cubicBezTo>
                    <a:pt x="152667" y="1467914"/>
                    <a:pt x="187758" y="1407090"/>
                    <a:pt x="243903" y="1379017"/>
                  </a:cubicBezTo>
                  <a:cubicBezTo>
                    <a:pt x="342158" y="1329890"/>
                    <a:pt x="442752" y="1287780"/>
                    <a:pt x="501237" y="1290120"/>
                  </a:cubicBezTo>
                  <a:cubicBezTo>
                    <a:pt x="590134" y="1294799"/>
                    <a:pt x="737516" y="1313514"/>
                    <a:pt x="821735" y="1285441"/>
                  </a:cubicBezTo>
                  <a:lnTo>
                    <a:pt x="1731761" y="1163792"/>
                  </a:lnTo>
                  <a:close/>
                  <a:moveTo>
                    <a:pt x="59091" y="1404750"/>
                  </a:moveTo>
                  <a:cubicBezTo>
                    <a:pt x="80145" y="1360302"/>
                    <a:pt x="115236" y="1334568"/>
                    <a:pt x="164364" y="1322871"/>
                  </a:cubicBezTo>
                  <a:cubicBezTo>
                    <a:pt x="129273" y="1350944"/>
                    <a:pt x="94182" y="1376678"/>
                    <a:pt x="59091" y="1404750"/>
                  </a:cubicBezTo>
                  <a:close/>
                  <a:moveTo>
                    <a:pt x="131612" y="1285441"/>
                  </a:moveTo>
                  <a:cubicBezTo>
                    <a:pt x="187758" y="1243332"/>
                    <a:pt x="250921" y="1240992"/>
                    <a:pt x="316424" y="1264386"/>
                  </a:cubicBezTo>
                  <a:cubicBezTo>
                    <a:pt x="253261" y="1257368"/>
                    <a:pt x="192436" y="1266726"/>
                    <a:pt x="131612" y="1285441"/>
                  </a:cubicBezTo>
                  <a:close/>
                </a:path>
              </a:pathLst>
            </a:custGeom>
            <a:solidFill>
              <a:schemeClr val="accent6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211EC2E4-2FF3-47AE-875A-21A05079F951}"/>
                </a:ext>
              </a:extLst>
            </p:cNvPr>
            <p:cNvSpPr/>
            <p:nvPr/>
          </p:nvSpPr>
          <p:spPr>
            <a:xfrm>
              <a:off x="1235707" y="2205536"/>
              <a:ext cx="1289086" cy="3888394"/>
            </a:xfrm>
            <a:custGeom>
              <a:avLst/>
              <a:gdLst>
                <a:gd name="connsiteX0" fmla="*/ 1305229 w 1427033"/>
                <a:gd name="connsiteY0" fmla="*/ 73181 h 4304494"/>
                <a:gd name="connsiteX1" fmla="*/ 1279495 w 1427033"/>
                <a:gd name="connsiteY1" fmla="*/ 87218 h 4304494"/>
                <a:gd name="connsiteX2" fmla="*/ 673591 w 1427033"/>
                <a:gd name="connsiteY2" fmla="*/ 122309 h 4304494"/>
                <a:gd name="connsiteX3" fmla="*/ 638500 w 1427033"/>
                <a:gd name="connsiteY3" fmla="*/ 143363 h 4304494"/>
                <a:gd name="connsiteX4" fmla="*/ 109796 w 1427033"/>
                <a:gd name="connsiteY4" fmla="*/ 407715 h 4304494"/>
                <a:gd name="connsiteX5" fmla="*/ 91081 w 1427033"/>
                <a:gd name="connsiteY5" fmla="*/ 454503 h 4304494"/>
                <a:gd name="connsiteX6" fmla="*/ 91081 w 1427033"/>
                <a:gd name="connsiteY6" fmla="*/ 524685 h 4304494"/>
                <a:gd name="connsiteX7" fmla="*/ 74705 w 1427033"/>
                <a:gd name="connsiteY7" fmla="*/ 583170 h 4304494"/>
                <a:gd name="connsiteX8" fmla="*/ 55990 w 1427033"/>
                <a:gd name="connsiteY8" fmla="*/ 693122 h 4304494"/>
                <a:gd name="connsiteX9" fmla="*/ 95759 w 1427033"/>
                <a:gd name="connsiteY9" fmla="*/ 739910 h 4304494"/>
                <a:gd name="connsiteX10" fmla="*/ 123832 w 1427033"/>
                <a:gd name="connsiteY10" fmla="*/ 805413 h 4304494"/>
                <a:gd name="connsiteX11" fmla="*/ 116814 w 1427033"/>
                <a:gd name="connsiteY11" fmla="*/ 1086141 h 4304494"/>
                <a:gd name="connsiteX12" fmla="*/ 114475 w 1427033"/>
                <a:gd name="connsiteY12" fmla="*/ 1100177 h 4304494"/>
                <a:gd name="connsiteX13" fmla="*/ 114475 w 1427033"/>
                <a:gd name="connsiteY13" fmla="*/ 1359851 h 4304494"/>
                <a:gd name="connsiteX14" fmla="*/ 109796 w 1427033"/>
                <a:gd name="connsiteY14" fmla="*/ 1504894 h 4304494"/>
                <a:gd name="connsiteX15" fmla="*/ 133190 w 1427033"/>
                <a:gd name="connsiteY15" fmla="*/ 1713100 h 4304494"/>
                <a:gd name="connsiteX16" fmla="*/ 156584 w 1427033"/>
                <a:gd name="connsiteY16" fmla="*/ 1851125 h 4304494"/>
                <a:gd name="connsiteX17" fmla="*/ 186996 w 1427033"/>
                <a:gd name="connsiteY17" fmla="*/ 2021901 h 4304494"/>
                <a:gd name="connsiteX18" fmla="*/ 210390 w 1427033"/>
                <a:gd name="connsiteY18" fmla="*/ 2309647 h 4304494"/>
                <a:gd name="connsiteX19" fmla="*/ 198693 w 1427033"/>
                <a:gd name="connsiteY19" fmla="*/ 2333041 h 4304494"/>
                <a:gd name="connsiteX20" fmla="*/ 208050 w 1427033"/>
                <a:gd name="connsiteY20" fmla="*/ 2494460 h 4304494"/>
                <a:gd name="connsiteX21" fmla="*/ 215069 w 1427033"/>
                <a:gd name="connsiteY21" fmla="*/ 2545926 h 4304494"/>
                <a:gd name="connsiteX22" fmla="*/ 172959 w 1427033"/>
                <a:gd name="connsiteY22" fmla="*/ 2690969 h 4304494"/>
                <a:gd name="connsiteX23" fmla="*/ 172959 w 1427033"/>
                <a:gd name="connsiteY23" fmla="*/ 2705006 h 4304494"/>
                <a:gd name="connsiteX24" fmla="*/ 175299 w 1427033"/>
                <a:gd name="connsiteY24" fmla="*/ 2903855 h 4304494"/>
                <a:gd name="connsiteX25" fmla="*/ 161262 w 1427033"/>
                <a:gd name="connsiteY25" fmla="*/ 3151831 h 4304494"/>
                <a:gd name="connsiteX26" fmla="*/ 158923 w 1427033"/>
                <a:gd name="connsiteY26" fmla="*/ 3161188 h 4304494"/>
                <a:gd name="connsiteX27" fmla="*/ 149565 w 1427033"/>
                <a:gd name="connsiteY27" fmla="*/ 3413844 h 4304494"/>
                <a:gd name="connsiteX28" fmla="*/ 151905 w 1427033"/>
                <a:gd name="connsiteY28" fmla="*/ 3647784 h 4304494"/>
                <a:gd name="connsiteX29" fmla="*/ 194014 w 1427033"/>
                <a:gd name="connsiteY29" fmla="*/ 4008051 h 4304494"/>
                <a:gd name="connsiteX30" fmla="*/ 226766 w 1427033"/>
                <a:gd name="connsiteY30" fmla="*/ 4197542 h 4304494"/>
                <a:gd name="connsiteX31" fmla="*/ 275893 w 1427033"/>
                <a:gd name="connsiteY31" fmla="*/ 4256027 h 4304494"/>
                <a:gd name="connsiteX32" fmla="*/ 299287 w 1427033"/>
                <a:gd name="connsiteY32" fmla="*/ 4265385 h 4304494"/>
                <a:gd name="connsiteX33" fmla="*/ 374148 w 1427033"/>
                <a:gd name="connsiteY33" fmla="*/ 4256027 h 4304494"/>
                <a:gd name="connsiteX34" fmla="*/ 572997 w 1427033"/>
                <a:gd name="connsiteY34" fmla="*/ 4244330 h 4304494"/>
                <a:gd name="connsiteX35" fmla="*/ 624464 w 1427033"/>
                <a:gd name="connsiteY35" fmla="*/ 4234973 h 4304494"/>
                <a:gd name="connsiteX36" fmla="*/ 640839 w 1427033"/>
                <a:gd name="connsiteY36" fmla="*/ 4199882 h 4304494"/>
                <a:gd name="connsiteX37" fmla="*/ 636161 w 1427033"/>
                <a:gd name="connsiteY37" fmla="*/ 3872366 h 4304494"/>
                <a:gd name="connsiteX38" fmla="*/ 610427 w 1427033"/>
                <a:gd name="connsiteY38" fmla="*/ 3549529 h 4304494"/>
                <a:gd name="connsiteX39" fmla="*/ 605748 w 1427033"/>
                <a:gd name="connsiteY39" fmla="*/ 3467650 h 4304494"/>
                <a:gd name="connsiteX40" fmla="*/ 622124 w 1427033"/>
                <a:gd name="connsiteY40" fmla="*/ 2807939 h 4304494"/>
                <a:gd name="connsiteX41" fmla="*/ 666573 w 1427033"/>
                <a:gd name="connsiteY41" fmla="*/ 2457029 h 4304494"/>
                <a:gd name="connsiteX42" fmla="*/ 696985 w 1427033"/>
                <a:gd name="connsiteY42" fmla="*/ 2005525 h 4304494"/>
                <a:gd name="connsiteX43" fmla="*/ 795240 w 1427033"/>
                <a:gd name="connsiteY43" fmla="*/ 1537645 h 4304494"/>
                <a:gd name="connsiteX44" fmla="*/ 771846 w 1427033"/>
                <a:gd name="connsiteY44" fmla="*/ 1766906 h 4304494"/>
                <a:gd name="connsiteX45" fmla="*/ 746112 w 1427033"/>
                <a:gd name="connsiteY45" fmla="*/ 1977452 h 4304494"/>
                <a:gd name="connsiteX46" fmla="*/ 769506 w 1427033"/>
                <a:gd name="connsiteY46" fmla="*/ 2209053 h 4304494"/>
                <a:gd name="connsiteX47" fmla="*/ 785882 w 1427033"/>
                <a:gd name="connsiteY47" fmla="*/ 2335380 h 4304494"/>
                <a:gd name="connsiteX48" fmla="*/ 795240 w 1427033"/>
                <a:gd name="connsiteY48" fmla="*/ 2714363 h 4304494"/>
                <a:gd name="connsiteX49" fmla="*/ 748452 w 1427033"/>
                <a:gd name="connsiteY49" fmla="*/ 3114400 h 4304494"/>
                <a:gd name="connsiteX50" fmla="*/ 755470 w 1427033"/>
                <a:gd name="connsiteY50" fmla="*/ 3647784 h 4304494"/>
                <a:gd name="connsiteX51" fmla="*/ 757809 w 1427033"/>
                <a:gd name="connsiteY51" fmla="*/ 3769432 h 4304494"/>
                <a:gd name="connsiteX52" fmla="*/ 760149 w 1427033"/>
                <a:gd name="connsiteY52" fmla="*/ 4052500 h 4304494"/>
                <a:gd name="connsiteX53" fmla="*/ 767167 w 1427033"/>
                <a:gd name="connsiteY53" fmla="*/ 4185845 h 4304494"/>
                <a:gd name="connsiteX54" fmla="*/ 792900 w 1427033"/>
                <a:gd name="connsiteY54" fmla="*/ 4206900 h 4304494"/>
                <a:gd name="connsiteX55" fmla="*/ 1045555 w 1427033"/>
                <a:gd name="connsiteY55" fmla="*/ 4211579 h 4304494"/>
                <a:gd name="connsiteX56" fmla="*/ 1197616 w 1427033"/>
                <a:gd name="connsiteY56" fmla="*/ 4143736 h 4304494"/>
                <a:gd name="connsiteX57" fmla="*/ 1211653 w 1427033"/>
                <a:gd name="connsiteY57" fmla="*/ 4071215 h 4304494"/>
                <a:gd name="connsiteX58" fmla="*/ 1185919 w 1427033"/>
                <a:gd name="connsiteY58" fmla="*/ 3888742 h 4304494"/>
                <a:gd name="connsiteX59" fmla="*/ 1171883 w 1427033"/>
                <a:gd name="connsiteY59" fmla="*/ 3757735 h 4304494"/>
                <a:gd name="connsiteX60" fmla="*/ 1174222 w 1427033"/>
                <a:gd name="connsiteY60" fmla="*/ 3610353 h 4304494"/>
                <a:gd name="connsiteX61" fmla="*/ 1157847 w 1427033"/>
                <a:gd name="connsiteY61" fmla="*/ 3404486 h 4304494"/>
                <a:gd name="connsiteX62" fmla="*/ 1195277 w 1427033"/>
                <a:gd name="connsiteY62" fmla="*/ 2992752 h 4304494"/>
                <a:gd name="connsiteX63" fmla="*/ 1258441 w 1427033"/>
                <a:gd name="connsiteY63" fmla="*/ 2751794 h 4304494"/>
                <a:gd name="connsiteX64" fmla="*/ 1274817 w 1427033"/>
                <a:gd name="connsiteY64" fmla="*/ 2655878 h 4304494"/>
                <a:gd name="connsiteX65" fmla="*/ 1274817 w 1427033"/>
                <a:gd name="connsiteY65" fmla="*/ 2578678 h 4304494"/>
                <a:gd name="connsiteX66" fmla="*/ 1302889 w 1427033"/>
                <a:gd name="connsiteY66" fmla="*/ 2209053 h 4304494"/>
                <a:gd name="connsiteX67" fmla="*/ 1302889 w 1427033"/>
                <a:gd name="connsiteY67" fmla="*/ 2192677 h 4304494"/>
                <a:gd name="connsiteX68" fmla="*/ 1314586 w 1427033"/>
                <a:gd name="connsiteY68" fmla="*/ 1649936 h 4304494"/>
                <a:gd name="connsiteX69" fmla="*/ 1181241 w 1427033"/>
                <a:gd name="connsiteY69" fmla="*/ 898989 h 4304494"/>
                <a:gd name="connsiteX70" fmla="*/ 1202295 w 1427033"/>
                <a:gd name="connsiteY70" fmla="*/ 714177 h 4304494"/>
                <a:gd name="connsiteX71" fmla="*/ 1190598 w 1427033"/>
                <a:gd name="connsiteY71" fmla="*/ 475558 h 4304494"/>
                <a:gd name="connsiteX72" fmla="*/ 1302889 w 1427033"/>
                <a:gd name="connsiteY72" fmla="*/ 452164 h 4304494"/>
                <a:gd name="connsiteX73" fmla="*/ 1293532 w 1427033"/>
                <a:gd name="connsiteY73" fmla="*/ 435788 h 4304494"/>
                <a:gd name="connsiteX74" fmla="*/ 1272477 w 1427033"/>
                <a:gd name="connsiteY74" fmla="*/ 435788 h 4304494"/>
                <a:gd name="connsiteX75" fmla="*/ 1178901 w 1427033"/>
                <a:gd name="connsiteY75" fmla="*/ 367946 h 4304494"/>
                <a:gd name="connsiteX76" fmla="*/ 1169544 w 1427033"/>
                <a:gd name="connsiteY76" fmla="*/ 314139 h 4304494"/>
                <a:gd name="connsiteX77" fmla="*/ 1176562 w 1427033"/>
                <a:gd name="connsiteY77" fmla="*/ 236939 h 4304494"/>
                <a:gd name="connsiteX78" fmla="*/ 1314586 w 1427033"/>
                <a:gd name="connsiteY78" fmla="*/ 150382 h 4304494"/>
                <a:gd name="connsiteX79" fmla="*/ 1354356 w 1427033"/>
                <a:gd name="connsiteY79" fmla="*/ 77860 h 4304494"/>
                <a:gd name="connsiteX80" fmla="*/ 1382429 w 1427033"/>
                <a:gd name="connsiteY80" fmla="*/ 73181 h 4304494"/>
                <a:gd name="connsiteX81" fmla="*/ 1394126 w 1427033"/>
                <a:gd name="connsiteY81" fmla="*/ 63824 h 4304494"/>
                <a:gd name="connsiteX82" fmla="*/ 1305229 w 1427033"/>
                <a:gd name="connsiteY82" fmla="*/ 73181 h 4304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1427033" h="4304494">
                  <a:moveTo>
                    <a:pt x="1305229" y="73181"/>
                  </a:moveTo>
                  <a:cubicBezTo>
                    <a:pt x="1300550" y="82539"/>
                    <a:pt x="1291192" y="84878"/>
                    <a:pt x="1279495" y="87218"/>
                  </a:cubicBezTo>
                  <a:cubicBezTo>
                    <a:pt x="1176562" y="96575"/>
                    <a:pt x="680609" y="152721"/>
                    <a:pt x="673591" y="122309"/>
                  </a:cubicBezTo>
                  <a:cubicBezTo>
                    <a:pt x="666573" y="126988"/>
                    <a:pt x="652536" y="136345"/>
                    <a:pt x="638500" y="143363"/>
                  </a:cubicBezTo>
                  <a:cubicBezTo>
                    <a:pt x="470063" y="246297"/>
                    <a:pt x="306305" y="358588"/>
                    <a:pt x="109796" y="407715"/>
                  </a:cubicBezTo>
                  <a:cubicBezTo>
                    <a:pt x="88741" y="417073"/>
                    <a:pt x="98099" y="440467"/>
                    <a:pt x="91081" y="454503"/>
                  </a:cubicBezTo>
                  <a:cubicBezTo>
                    <a:pt x="84062" y="477897"/>
                    <a:pt x="79384" y="503631"/>
                    <a:pt x="91081" y="524685"/>
                  </a:cubicBezTo>
                  <a:cubicBezTo>
                    <a:pt x="112135" y="555097"/>
                    <a:pt x="95759" y="566794"/>
                    <a:pt x="74705" y="583170"/>
                  </a:cubicBezTo>
                  <a:cubicBezTo>
                    <a:pt x="41953" y="608904"/>
                    <a:pt x="32596" y="658031"/>
                    <a:pt x="55990" y="693122"/>
                  </a:cubicBezTo>
                  <a:cubicBezTo>
                    <a:pt x="67687" y="709498"/>
                    <a:pt x="81723" y="728213"/>
                    <a:pt x="95759" y="739910"/>
                  </a:cubicBezTo>
                  <a:cubicBezTo>
                    <a:pt x="119153" y="758625"/>
                    <a:pt x="121493" y="777340"/>
                    <a:pt x="123832" y="805413"/>
                  </a:cubicBezTo>
                  <a:cubicBezTo>
                    <a:pt x="126172" y="898989"/>
                    <a:pt x="84062" y="992565"/>
                    <a:pt x="116814" y="1086141"/>
                  </a:cubicBezTo>
                  <a:cubicBezTo>
                    <a:pt x="119153" y="1090820"/>
                    <a:pt x="116814" y="1095499"/>
                    <a:pt x="114475" y="1100177"/>
                  </a:cubicBezTo>
                  <a:cubicBezTo>
                    <a:pt x="91081" y="1186736"/>
                    <a:pt x="88741" y="1273293"/>
                    <a:pt x="114475" y="1359851"/>
                  </a:cubicBezTo>
                  <a:cubicBezTo>
                    <a:pt x="128511" y="1408978"/>
                    <a:pt x="119153" y="1458106"/>
                    <a:pt x="109796" y="1504894"/>
                  </a:cubicBezTo>
                  <a:cubicBezTo>
                    <a:pt x="93420" y="1577415"/>
                    <a:pt x="100438" y="1645258"/>
                    <a:pt x="133190" y="1713100"/>
                  </a:cubicBezTo>
                  <a:cubicBezTo>
                    <a:pt x="154244" y="1755209"/>
                    <a:pt x="163602" y="1799658"/>
                    <a:pt x="156584" y="1851125"/>
                  </a:cubicBezTo>
                  <a:cubicBezTo>
                    <a:pt x="149565" y="1909610"/>
                    <a:pt x="170620" y="1965755"/>
                    <a:pt x="186996" y="2021901"/>
                  </a:cubicBezTo>
                  <a:cubicBezTo>
                    <a:pt x="215069" y="2113137"/>
                    <a:pt x="203372" y="2213732"/>
                    <a:pt x="210390" y="2309647"/>
                  </a:cubicBezTo>
                  <a:cubicBezTo>
                    <a:pt x="210390" y="2316665"/>
                    <a:pt x="203372" y="2323683"/>
                    <a:pt x="198693" y="2333041"/>
                  </a:cubicBezTo>
                  <a:cubicBezTo>
                    <a:pt x="177638" y="2389187"/>
                    <a:pt x="161262" y="2442993"/>
                    <a:pt x="208050" y="2494460"/>
                  </a:cubicBezTo>
                  <a:cubicBezTo>
                    <a:pt x="219747" y="2506157"/>
                    <a:pt x="224426" y="2524872"/>
                    <a:pt x="215069" y="2545926"/>
                  </a:cubicBezTo>
                  <a:cubicBezTo>
                    <a:pt x="196353" y="2592714"/>
                    <a:pt x="203372" y="2646521"/>
                    <a:pt x="172959" y="2690969"/>
                  </a:cubicBezTo>
                  <a:cubicBezTo>
                    <a:pt x="170620" y="2693309"/>
                    <a:pt x="170620" y="2700327"/>
                    <a:pt x="172959" y="2705006"/>
                  </a:cubicBezTo>
                  <a:cubicBezTo>
                    <a:pt x="184656" y="2770509"/>
                    <a:pt x="177638" y="2838351"/>
                    <a:pt x="175299" y="2903855"/>
                  </a:cubicBezTo>
                  <a:cubicBezTo>
                    <a:pt x="170620" y="2985734"/>
                    <a:pt x="126172" y="3067612"/>
                    <a:pt x="161262" y="3151831"/>
                  </a:cubicBezTo>
                  <a:cubicBezTo>
                    <a:pt x="161262" y="3154170"/>
                    <a:pt x="161262" y="3158849"/>
                    <a:pt x="158923" y="3161188"/>
                  </a:cubicBezTo>
                  <a:cubicBezTo>
                    <a:pt x="144887" y="3245407"/>
                    <a:pt x="142547" y="3329625"/>
                    <a:pt x="149565" y="3413844"/>
                  </a:cubicBezTo>
                  <a:cubicBezTo>
                    <a:pt x="154244" y="3491044"/>
                    <a:pt x="151905" y="3570583"/>
                    <a:pt x="151905" y="3647784"/>
                  </a:cubicBezTo>
                  <a:cubicBezTo>
                    <a:pt x="151905" y="3769432"/>
                    <a:pt x="177638" y="3888742"/>
                    <a:pt x="194014" y="4008051"/>
                  </a:cubicBezTo>
                  <a:cubicBezTo>
                    <a:pt x="203372" y="4071215"/>
                    <a:pt x="236123" y="4129700"/>
                    <a:pt x="226766" y="4197542"/>
                  </a:cubicBezTo>
                  <a:cubicBezTo>
                    <a:pt x="219747" y="4237312"/>
                    <a:pt x="238463" y="4253688"/>
                    <a:pt x="275893" y="4256027"/>
                  </a:cubicBezTo>
                  <a:cubicBezTo>
                    <a:pt x="282911" y="4260706"/>
                    <a:pt x="292269" y="4263046"/>
                    <a:pt x="299287" y="4265385"/>
                  </a:cubicBezTo>
                  <a:cubicBezTo>
                    <a:pt x="325020" y="4270064"/>
                    <a:pt x="348414" y="4260706"/>
                    <a:pt x="374148" y="4256027"/>
                  </a:cubicBezTo>
                  <a:cubicBezTo>
                    <a:pt x="439651" y="4239652"/>
                    <a:pt x="505154" y="4232633"/>
                    <a:pt x="572997" y="4244330"/>
                  </a:cubicBezTo>
                  <a:cubicBezTo>
                    <a:pt x="589373" y="4241991"/>
                    <a:pt x="608088" y="4241991"/>
                    <a:pt x="624464" y="4234973"/>
                  </a:cubicBezTo>
                  <a:cubicBezTo>
                    <a:pt x="638500" y="4227955"/>
                    <a:pt x="638500" y="4211579"/>
                    <a:pt x="640839" y="4199882"/>
                  </a:cubicBezTo>
                  <a:cubicBezTo>
                    <a:pt x="657215" y="4089930"/>
                    <a:pt x="659555" y="3977639"/>
                    <a:pt x="636161" y="3872366"/>
                  </a:cubicBezTo>
                  <a:cubicBezTo>
                    <a:pt x="612767" y="3764754"/>
                    <a:pt x="619785" y="3657141"/>
                    <a:pt x="610427" y="3549529"/>
                  </a:cubicBezTo>
                  <a:cubicBezTo>
                    <a:pt x="608088" y="3521456"/>
                    <a:pt x="608088" y="3495723"/>
                    <a:pt x="605748" y="3467650"/>
                  </a:cubicBezTo>
                  <a:cubicBezTo>
                    <a:pt x="587033" y="3247746"/>
                    <a:pt x="575336" y="3025503"/>
                    <a:pt x="622124" y="2807939"/>
                  </a:cubicBezTo>
                  <a:cubicBezTo>
                    <a:pt x="647858" y="2693309"/>
                    <a:pt x="659555" y="2573999"/>
                    <a:pt x="666573" y="2457029"/>
                  </a:cubicBezTo>
                  <a:cubicBezTo>
                    <a:pt x="673591" y="2307308"/>
                    <a:pt x="687627" y="2155247"/>
                    <a:pt x="696985" y="2005525"/>
                  </a:cubicBezTo>
                  <a:cubicBezTo>
                    <a:pt x="704003" y="1888555"/>
                    <a:pt x="750791" y="1642918"/>
                    <a:pt x="795240" y="1537645"/>
                  </a:cubicBezTo>
                  <a:cubicBezTo>
                    <a:pt x="790561" y="1539985"/>
                    <a:pt x="783543" y="1699064"/>
                    <a:pt x="771846" y="1766906"/>
                  </a:cubicBezTo>
                  <a:cubicBezTo>
                    <a:pt x="760149" y="1846446"/>
                    <a:pt x="750791" y="1900252"/>
                    <a:pt x="746112" y="1977452"/>
                  </a:cubicBezTo>
                  <a:cubicBezTo>
                    <a:pt x="769506" y="2047634"/>
                    <a:pt x="767167" y="2134192"/>
                    <a:pt x="769506" y="2209053"/>
                  </a:cubicBezTo>
                  <a:cubicBezTo>
                    <a:pt x="769506" y="2251162"/>
                    <a:pt x="776524" y="2293271"/>
                    <a:pt x="785882" y="2335380"/>
                  </a:cubicBezTo>
                  <a:cubicBezTo>
                    <a:pt x="811615" y="2459369"/>
                    <a:pt x="809276" y="2590375"/>
                    <a:pt x="795240" y="2714363"/>
                  </a:cubicBezTo>
                  <a:cubicBezTo>
                    <a:pt x="781203" y="2847709"/>
                    <a:pt x="755470" y="2981055"/>
                    <a:pt x="748452" y="3114400"/>
                  </a:cubicBezTo>
                  <a:cubicBezTo>
                    <a:pt x="739094" y="3292195"/>
                    <a:pt x="732076" y="3469989"/>
                    <a:pt x="755470" y="3647784"/>
                  </a:cubicBezTo>
                  <a:cubicBezTo>
                    <a:pt x="760149" y="3687553"/>
                    <a:pt x="769506" y="3732002"/>
                    <a:pt x="757809" y="3769432"/>
                  </a:cubicBezTo>
                  <a:cubicBezTo>
                    <a:pt x="729736" y="3865348"/>
                    <a:pt x="748452" y="3958924"/>
                    <a:pt x="760149" y="4052500"/>
                  </a:cubicBezTo>
                  <a:cubicBezTo>
                    <a:pt x="764827" y="4096948"/>
                    <a:pt x="748452" y="4141397"/>
                    <a:pt x="767167" y="4185845"/>
                  </a:cubicBezTo>
                  <a:cubicBezTo>
                    <a:pt x="774185" y="4195203"/>
                    <a:pt x="781203" y="4204561"/>
                    <a:pt x="792900" y="4206900"/>
                  </a:cubicBezTo>
                  <a:cubicBezTo>
                    <a:pt x="877119" y="4213918"/>
                    <a:pt x="961337" y="4211579"/>
                    <a:pt x="1045555" y="4211579"/>
                  </a:cubicBezTo>
                  <a:cubicBezTo>
                    <a:pt x="1104040" y="4211579"/>
                    <a:pt x="1160186" y="4192864"/>
                    <a:pt x="1197616" y="4143736"/>
                  </a:cubicBezTo>
                  <a:cubicBezTo>
                    <a:pt x="1213992" y="4122682"/>
                    <a:pt x="1202295" y="4094609"/>
                    <a:pt x="1211653" y="4071215"/>
                  </a:cubicBezTo>
                  <a:cubicBezTo>
                    <a:pt x="1204635" y="4010390"/>
                    <a:pt x="1199956" y="3947227"/>
                    <a:pt x="1185919" y="3888742"/>
                  </a:cubicBezTo>
                  <a:cubicBezTo>
                    <a:pt x="1176562" y="3844293"/>
                    <a:pt x="1169544" y="3804523"/>
                    <a:pt x="1171883" y="3757735"/>
                  </a:cubicBezTo>
                  <a:cubicBezTo>
                    <a:pt x="1174222" y="3708608"/>
                    <a:pt x="1192938" y="3657141"/>
                    <a:pt x="1174222" y="3610353"/>
                  </a:cubicBezTo>
                  <a:cubicBezTo>
                    <a:pt x="1146150" y="3542511"/>
                    <a:pt x="1146150" y="3472329"/>
                    <a:pt x="1157847" y="3404486"/>
                  </a:cubicBezTo>
                  <a:cubicBezTo>
                    <a:pt x="1183580" y="3268801"/>
                    <a:pt x="1171883" y="3128437"/>
                    <a:pt x="1195277" y="2992752"/>
                  </a:cubicBezTo>
                  <a:cubicBezTo>
                    <a:pt x="1209313" y="2908533"/>
                    <a:pt x="1206974" y="2824315"/>
                    <a:pt x="1258441" y="2751794"/>
                  </a:cubicBezTo>
                  <a:cubicBezTo>
                    <a:pt x="1277156" y="2726060"/>
                    <a:pt x="1277156" y="2688630"/>
                    <a:pt x="1274817" y="2655878"/>
                  </a:cubicBezTo>
                  <a:cubicBezTo>
                    <a:pt x="1272477" y="2630145"/>
                    <a:pt x="1272477" y="2604411"/>
                    <a:pt x="1274817" y="2578678"/>
                  </a:cubicBezTo>
                  <a:cubicBezTo>
                    <a:pt x="1286514" y="2454690"/>
                    <a:pt x="1312247" y="2333041"/>
                    <a:pt x="1302889" y="2209053"/>
                  </a:cubicBezTo>
                  <a:cubicBezTo>
                    <a:pt x="1302889" y="2204374"/>
                    <a:pt x="1302889" y="2199695"/>
                    <a:pt x="1302889" y="2192677"/>
                  </a:cubicBezTo>
                  <a:cubicBezTo>
                    <a:pt x="1298211" y="2012543"/>
                    <a:pt x="1319265" y="1832410"/>
                    <a:pt x="1314586" y="1649936"/>
                  </a:cubicBezTo>
                  <a:cubicBezTo>
                    <a:pt x="1307568" y="1392602"/>
                    <a:pt x="1258441" y="1142287"/>
                    <a:pt x="1181241" y="898989"/>
                  </a:cubicBezTo>
                  <a:cubicBezTo>
                    <a:pt x="1167204" y="891971"/>
                    <a:pt x="1190598" y="770322"/>
                    <a:pt x="1202295" y="714177"/>
                  </a:cubicBezTo>
                  <a:cubicBezTo>
                    <a:pt x="1216332" y="639316"/>
                    <a:pt x="1216332" y="555097"/>
                    <a:pt x="1190598" y="475558"/>
                  </a:cubicBezTo>
                  <a:cubicBezTo>
                    <a:pt x="1230368" y="470879"/>
                    <a:pt x="1272477" y="487255"/>
                    <a:pt x="1302889" y="452164"/>
                  </a:cubicBezTo>
                  <a:cubicBezTo>
                    <a:pt x="1305229" y="442806"/>
                    <a:pt x="1300550" y="438128"/>
                    <a:pt x="1293532" y="435788"/>
                  </a:cubicBezTo>
                  <a:cubicBezTo>
                    <a:pt x="1286514" y="433449"/>
                    <a:pt x="1279495" y="433449"/>
                    <a:pt x="1272477" y="435788"/>
                  </a:cubicBezTo>
                  <a:cubicBezTo>
                    <a:pt x="1204635" y="442806"/>
                    <a:pt x="1195277" y="435788"/>
                    <a:pt x="1178901" y="367946"/>
                  </a:cubicBezTo>
                  <a:cubicBezTo>
                    <a:pt x="1174222" y="349230"/>
                    <a:pt x="1171883" y="332855"/>
                    <a:pt x="1169544" y="314139"/>
                  </a:cubicBezTo>
                  <a:cubicBezTo>
                    <a:pt x="1167204" y="288406"/>
                    <a:pt x="1157847" y="260333"/>
                    <a:pt x="1176562" y="236939"/>
                  </a:cubicBezTo>
                  <a:cubicBezTo>
                    <a:pt x="1213992" y="192491"/>
                    <a:pt x="1256101" y="159739"/>
                    <a:pt x="1314586" y="150382"/>
                  </a:cubicBezTo>
                  <a:cubicBezTo>
                    <a:pt x="1380090" y="141024"/>
                    <a:pt x="1384768" y="136345"/>
                    <a:pt x="1354356" y="77860"/>
                  </a:cubicBezTo>
                  <a:cubicBezTo>
                    <a:pt x="1363714" y="70842"/>
                    <a:pt x="1373071" y="75521"/>
                    <a:pt x="1382429" y="73181"/>
                  </a:cubicBezTo>
                  <a:cubicBezTo>
                    <a:pt x="1387108" y="70842"/>
                    <a:pt x="1391787" y="68503"/>
                    <a:pt x="1394126" y="63824"/>
                  </a:cubicBezTo>
                  <a:cubicBezTo>
                    <a:pt x="1363714" y="42769"/>
                    <a:pt x="1330962" y="26393"/>
                    <a:pt x="1305229" y="73181"/>
                  </a:cubicBezTo>
                  <a:close/>
                </a:path>
              </a:pathLst>
            </a:custGeom>
            <a:solidFill>
              <a:schemeClr val="accent6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F87387F-44AD-4320-8771-C73AD8715516}"/>
                </a:ext>
              </a:extLst>
            </p:cNvPr>
            <p:cNvSpPr/>
            <p:nvPr/>
          </p:nvSpPr>
          <p:spPr>
            <a:xfrm>
              <a:off x="1870706" y="5880287"/>
              <a:ext cx="929833" cy="486049"/>
            </a:xfrm>
            <a:custGeom>
              <a:avLst/>
              <a:gdLst>
                <a:gd name="connsiteX0" fmla="*/ 1002314 w 1029335"/>
                <a:gd name="connsiteY0" fmla="*/ 349456 h 538061"/>
                <a:gd name="connsiteX1" fmla="*/ 936811 w 1029335"/>
                <a:gd name="connsiteY1" fmla="*/ 283952 h 538061"/>
                <a:gd name="connsiteX2" fmla="*/ 819841 w 1029335"/>
                <a:gd name="connsiteY2" fmla="*/ 274595 h 538061"/>
                <a:gd name="connsiteX3" fmla="*/ 819841 w 1029335"/>
                <a:gd name="connsiteY3" fmla="*/ 274595 h 538061"/>
                <a:gd name="connsiteX4" fmla="*/ 819841 w 1029335"/>
                <a:gd name="connsiteY4" fmla="*/ 274595 h 538061"/>
                <a:gd name="connsiteX5" fmla="*/ 819841 w 1029335"/>
                <a:gd name="connsiteY5" fmla="*/ 274595 h 538061"/>
                <a:gd name="connsiteX6" fmla="*/ 775393 w 1029335"/>
                <a:gd name="connsiteY6" fmla="*/ 265237 h 538061"/>
                <a:gd name="connsiteX7" fmla="*/ 525077 w 1029335"/>
                <a:gd name="connsiteY7" fmla="*/ 68728 h 538061"/>
                <a:gd name="connsiteX8" fmla="*/ 501683 w 1029335"/>
                <a:gd name="connsiteY8" fmla="*/ 42994 h 538061"/>
                <a:gd name="connsiteX9" fmla="*/ 482968 w 1029335"/>
                <a:gd name="connsiteY9" fmla="*/ 71067 h 538061"/>
                <a:gd name="connsiteX10" fmla="*/ 508701 w 1029335"/>
                <a:gd name="connsiteY10" fmla="*/ 85103 h 538061"/>
                <a:gd name="connsiteX11" fmla="*/ 791768 w 1029335"/>
                <a:gd name="connsiteY11" fmla="*/ 288631 h 538061"/>
                <a:gd name="connsiteX12" fmla="*/ 925114 w 1029335"/>
                <a:gd name="connsiteY12" fmla="*/ 305007 h 538061"/>
                <a:gd name="connsiteX13" fmla="*/ 981260 w 1029335"/>
                <a:gd name="connsiteY13" fmla="*/ 365831 h 538061"/>
                <a:gd name="connsiteX14" fmla="*/ 929793 w 1029335"/>
                <a:gd name="connsiteY14" fmla="*/ 428995 h 538061"/>
                <a:gd name="connsiteX15" fmla="*/ 475950 w 1029335"/>
                <a:gd name="connsiteY15" fmla="*/ 424316 h 538061"/>
                <a:gd name="connsiteX16" fmla="*/ 302834 w 1029335"/>
                <a:gd name="connsiteY16" fmla="*/ 414959 h 538061"/>
                <a:gd name="connsiteX17" fmla="*/ 108664 w 1029335"/>
                <a:gd name="connsiteY17" fmla="*/ 393904 h 538061"/>
                <a:gd name="connsiteX18" fmla="*/ 59536 w 1029335"/>
                <a:gd name="connsiteY18" fmla="*/ 328401 h 538061"/>
                <a:gd name="connsiteX19" fmla="*/ 57197 w 1029335"/>
                <a:gd name="connsiteY19" fmla="*/ 213770 h 538061"/>
                <a:gd name="connsiteX20" fmla="*/ 80591 w 1029335"/>
                <a:gd name="connsiteY20" fmla="*/ 141249 h 538061"/>
                <a:gd name="connsiteX21" fmla="*/ 68894 w 1029335"/>
                <a:gd name="connsiteY21" fmla="*/ 134231 h 538061"/>
                <a:gd name="connsiteX22" fmla="*/ 50179 w 1029335"/>
                <a:gd name="connsiteY22" fmla="*/ 199734 h 538061"/>
                <a:gd name="connsiteX23" fmla="*/ 50179 w 1029335"/>
                <a:gd name="connsiteY23" fmla="*/ 309686 h 538061"/>
                <a:gd name="connsiteX24" fmla="*/ 80591 w 1029335"/>
                <a:gd name="connsiteY24" fmla="*/ 403262 h 538061"/>
                <a:gd name="connsiteX25" fmla="*/ 314531 w 1029335"/>
                <a:gd name="connsiteY25" fmla="*/ 431335 h 538061"/>
                <a:gd name="connsiteX26" fmla="*/ 487647 w 1029335"/>
                <a:gd name="connsiteY26" fmla="*/ 447710 h 538061"/>
                <a:gd name="connsiteX27" fmla="*/ 950847 w 1029335"/>
                <a:gd name="connsiteY27" fmla="*/ 445371 h 538061"/>
                <a:gd name="connsiteX28" fmla="*/ 1002314 w 1029335"/>
                <a:gd name="connsiteY28" fmla="*/ 349456 h 53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29335" h="538061">
                  <a:moveTo>
                    <a:pt x="1002314" y="349456"/>
                  </a:moveTo>
                  <a:cubicBezTo>
                    <a:pt x="997635" y="309686"/>
                    <a:pt x="971902" y="288631"/>
                    <a:pt x="936811" y="283952"/>
                  </a:cubicBezTo>
                  <a:cubicBezTo>
                    <a:pt x="899381" y="279274"/>
                    <a:pt x="859611" y="276934"/>
                    <a:pt x="819841" y="274595"/>
                  </a:cubicBezTo>
                  <a:cubicBezTo>
                    <a:pt x="819841" y="274595"/>
                    <a:pt x="819841" y="274595"/>
                    <a:pt x="819841" y="274595"/>
                  </a:cubicBezTo>
                  <a:cubicBezTo>
                    <a:pt x="819841" y="274595"/>
                    <a:pt x="819841" y="274595"/>
                    <a:pt x="819841" y="274595"/>
                  </a:cubicBezTo>
                  <a:cubicBezTo>
                    <a:pt x="819841" y="274595"/>
                    <a:pt x="819841" y="274595"/>
                    <a:pt x="819841" y="274595"/>
                  </a:cubicBezTo>
                  <a:cubicBezTo>
                    <a:pt x="803465" y="272255"/>
                    <a:pt x="787090" y="269916"/>
                    <a:pt x="775393" y="265237"/>
                  </a:cubicBezTo>
                  <a:cubicBezTo>
                    <a:pt x="651404" y="227807"/>
                    <a:pt x="592920" y="174001"/>
                    <a:pt x="525077" y="68728"/>
                  </a:cubicBezTo>
                  <a:cubicBezTo>
                    <a:pt x="513380" y="50012"/>
                    <a:pt x="501683" y="64049"/>
                    <a:pt x="501683" y="42994"/>
                  </a:cubicBezTo>
                  <a:cubicBezTo>
                    <a:pt x="497004" y="52352"/>
                    <a:pt x="492325" y="59370"/>
                    <a:pt x="482968" y="71067"/>
                  </a:cubicBezTo>
                  <a:cubicBezTo>
                    <a:pt x="485307" y="71067"/>
                    <a:pt x="499344" y="66388"/>
                    <a:pt x="508701" y="85103"/>
                  </a:cubicBezTo>
                  <a:cubicBezTo>
                    <a:pt x="574204" y="178679"/>
                    <a:pt x="630350" y="248861"/>
                    <a:pt x="791768" y="288631"/>
                  </a:cubicBezTo>
                  <a:cubicBezTo>
                    <a:pt x="843235" y="297989"/>
                    <a:pt x="883005" y="297989"/>
                    <a:pt x="925114" y="305007"/>
                  </a:cubicBezTo>
                  <a:cubicBezTo>
                    <a:pt x="967223" y="314365"/>
                    <a:pt x="978920" y="335419"/>
                    <a:pt x="981260" y="365831"/>
                  </a:cubicBezTo>
                  <a:cubicBezTo>
                    <a:pt x="983599" y="400922"/>
                    <a:pt x="953187" y="419638"/>
                    <a:pt x="929793" y="428995"/>
                  </a:cubicBezTo>
                  <a:cubicBezTo>
                    <a:pt x="726265" y="494498"/>
                    <a:pt x="611635" y="482801"/>
                    <a:pt x="475950" y="424316"/>
                  </a:cubicBezTo>
                  <a:cubicBezTo>
                    <a:pt x="412786" y="396244"/>
                    <a:pt x="370677" y="405601"/>
                    <a:pt x="302834" y="414959"/>
                  </a:cubicBezTo>
                  <a:cubicBezTo>
                    <a:pt x="237331" y="424316"/>
                    <a:pt x="169488" y="410280"/>
                    <a:pt x="108664" y="393904"/>
                  </a:cubicBezTo>
                  <a:cubicBezTo>
                    <a:pt x="87609" y="386886"/>
                    <a:pt x="38482" y="382207"/>
                    <a:pt x="59536" y="328401"/>
                  </a:cubicBezTo>
                  <a:cubicBezTo>
                    <a:pt x="57197" y="272255"/>
                    <a:pt x="59536" y="213770"/>
                    <a:pt x="57197" y="213770"/>
                  </a:cubicBezTo>
                  <a:cubicBezTo>
                    <a:pt x="59536" y="197395"/>
                    <a:pt x="66555" y="188037"/>
                    <a:pt x="80591" y="141249"/>
                  </a:cubicBezTo>
                  <a:cubicBezTo>
                    <a:pt x="73573" y="136570"/>
                    <a:pt x="75912" y="138910"/>
                    <a:pt x="68894" y="134231"/>
                  </a:cubicBezTo>
                  <a:cubicBezTo>
                    <a:pt x="66555" y="157625"/>
                    <a:pt x="52518" y="176340"/>
                    <a:pt x="50179" y="199734"/>
                  </a:cubicBezTo>
                  <a:cubicBezTo>
                    <a:pt x="45500" y="237164"/>
                    <a:pt x="45500" y="272255"/>
                    <a:pt x="50179" y="309686"/>
                  </a:cubicBezTo>
                  <a:cubicBezTo>
                    <a:pt x="43161" y="344777"/>
                    <a:pt x="29124" y="384547"/>
                    <a:pt x="80591" y="403262"/>
                  </a:cubicBezTo>
                  <a:cubicBezTo>
                    <a:pt x="157791" y="428995"/>
                    <a:pt x="234991" y="445371"/>
                    <a:pt x="314531" y="431335"/>
                  </a:cubicBezTo>
                  <a:cubicBezTo>
                    <a:pt x="375355" y="419638"/>
                    <a:pt x="431501" y="421977"/>
                    <a:pt x="487647" y="447710"/>
                  </a:cubicBezTo>
                  <a:cubicBezTo>
                    <a:pt x="642047" y="520232"/>
                    <a:pt x="796447" y="501517"/>
                    <a:pt x="950847" y="445371"/>
                  </a:cubicBezTo>
                  <a:cubicBezTo>
                    <a:pt x="997635" y="421977"/>
                    <a:pt x="1004654" y="389225"/>
                    <a:pt x="1002314" y="349456"/>
                  </a:cubicBezTo>
                  <a:close/>
                </a:path>
              </a:pathLst>
            </a:custGeom>
            <a:solidFill>
              <a:srgbClr val="504D4D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0A0C3047-96C7-48A2-BF47-C31CEFA6E11E}"/>
                </a:ext>
              </a:extLst>
            </p:cNvPr>
            <p:cNvSpPr/>
            <p:nvPr/>
          </p:nvSpPr>
          <p:spPr>
            <a:xfrm>
              <a:off x="1518804" y="372794"/>
              <a:ext cx="697375" cy="591712"/>
            </a:xfrm>
            <a:custGeom>
              <a:avLst/>
              <a:gdLst>
                <a:gd name="connsiteX0" fmla="*/ 49058 w 772001"/>
                <a:gd name="connsiteY0" fmla="*/ 434054 h 655031"/>
                <a:gd name="connsiteX1" fmla="*/ 105204 w 772001"/>
                <a:gd name="connsiteY1" fmla="*/ 160344 h 655031"/>
                <a:gd name="connsiteX2" fmla="*/ 233871 w 772001"/>
                <a:gd name="connsiteY2" fmla="*/ 85484 h 655031"/>
                <a:gd name="connsiteX3" fmla="*/ 285338 w 772001"/>
                <a:gd name="connsiteY3" fmla="*/ 69108 h 655031"/>
                <a:gd name="connsiteX4" fmla="*/ 399968 w 772001"/>
                <a:gd name="connsiteY4" fmla="*/ 57411 h 655031"/>
                <a:gd name="connsiteX5" fmla="*/ 552029 w 772001"/>
                <a:gd name="connsiteY5" fmla="*/ 104199 h 655031"/>
                <a:gd name="connsiteX6" fmla="*/ 736842 w 772001"/>
                <a:gd name="connsiteY6" fmla="*/ 314745 h 655031"/>
                <a:gd name="connsiteX7" fmla="*/ 701751 w 772001"/>
                <a:gd name="connsiteY7" fmla="*/ 424697 h 655031"/>
                <a:gd name="connsiteX8" fmla="*/ 666660 w 772001"/>
                <a:gd name="connsiteY8" fmla="*/ 452769 h 655031"/>
                <a:gd name="connsiteX9" fmla="*/ 495883 w 772001"/>
                <a:gd name="connsiteY9" fmla="*/ 396624 h 655031"/>
                <a:gd name="connsiteX10" fmla="*/ 360198 w 772001"/>
                <a:gd name="connsiteY10" fmla="*/ 431715 h 655031"/>
                <a:gd name="connsiteX11" fmla="*/ 275980 w 772001"/>
                <a:gd name="connsiteY11" fmla="*/ 499557 h 655031"/>
                <a:gd name="connsiteX12" fmla="*/ 236210 w 772001"/>
                <a:gd name="connsiteY12" fmla="*/ 541667 h 655031"/>
                <a:gd name="connsiteX13" fmla="*/ 231531 w 772001"/>
                <a:gd name="connsiteY13" fmla="*/ 576758 h 655031"/>
                <a:gd name="connsiteX14" fmla="*/ 198780 w 772001"/>
                <a:gd name="connsiteY14" fmla="*/ 616527 h 655031"/>
                <a:gd name="connsiteX15" fmla="*/ 175386 w 772001"/>
                <a:gd name="connsiteY15" fmla="*/ 576758 h 655031"/>
                <a:gd name="connsiteX16" fmla="*/ 53737 w 772001"/>
                <a:gd name="connsiteY16" fmla="*/ 478503 h 655031"/>
                <a:gd name="connsiteX17" fmla="*/ 49058 w 772001"/>
                <a:gd name="connsiteY17" fmla="*/ 434054 h 655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772001" h="655031">
                  <a:moveTo>
                    <a:pt x="49058" y="434054"/>
                  </a:moveTo>
                  <a:cubicBezTo>
                    <a:pt x="28004" y="335799"/>
                    <a:pt x="65434" y="244563"/>
                    <a:pt x="105204" y="160344"/>
                  </a:cubicBezTo>
                  <a:cubicBezTo>
                    <a:pt x="123919" y="118235"/>
                    <a:pt x="173046" y="80805"/>
                    <a:pt x="233871" y="85484"/>
                  </a:cubicBezTo>
                  <a:cubicBezTo>
                    <a:pt x="254925" y="87823"/>
                    <a:pt x="268962" y="83144"/>
                    <a:pt x="285338" y="69108"/>
                  </a:cubicBezTo>
                  <a:cubicBezTo>
                    <a:pt x="318089" y="43375"/>
                    <a:pt x="353180" y="31678"/>
                    <a:pt x="399968" y="57411"/>
                  </a:cubicBezTo>
                  <a:cubicBezTo>
                    <a:pt x="446756" y="80805"/>
                    <a:pt x="502902" y="83144"/>
                    <a:pt x="552029" y="104199"/>
                  </a:cubicBezTo>
                  <a:cubicBezTo>
                    <a:pt x="650284" y="143969"/>
                    <a:pt x="708769" y="216490"/>
                    <a:pt x="736842" y="314745"/>
                  </a:cubicBezTo>
                  <a:cubicBezTo>
                    <a:pt x="748539" y="356854"/>
                    <a:pt x="736842" y="396624"/>
                    <a:pt x="701751" y="424697"/>
                  </a:cubicBezTo>
                  <a:cubicBezTo>
                    <a:pt x="692393" y="438733"/>
                    <a:pt x="683035" y="450430"/>
                    <a:pt x="666660" y="452769"/>
                  </a:cubicBezTo>
                  <a:cubicBezTo>
                    <a:pt x="605835" y="448091"/>
                    <a:pt x="547350" y="434054"/>
                    <a:pt x="495883" y="396624"/>
                  </a:cubicBezTo>
                  <a:cubicBezTo>
                    <a:pt x="442077" y="356854"/>
                    <a:pt x="385932" y="373230"/>
                    <a:pt x="360198" y="431715"/>
                  </a:cubicBezTo>
                  <a:cubicBezTo>
                    <a:pt x="343823" y="469145"/>
                    <a:pt x="322768" y="499557"/>
                    <a:pt x="275980" y="499557"/>
                  </a:cubicBezTo>
                  <a:cubicBezTo>
                    <a:pt x="247907" y="499557"/>
                    <a:pt x="236210" y="515933"/>
                    <a:pt x="236210" y="541667"/>
                  </a:cubicBezTo>
                  <a:cubicBezTo>
                    <a:pt x="236210" y="553364"/>
                    <a:pt x="236210" y="565061"/>
                    <a:pt x="231531" y="576758"/>
                  </a:cubicBezTo>
                  <a:cubicBezTo>
                    <a:pt x="226853" y="595473"/>
                    <a:pt x="217495" y="616527"/>
                    <a:pt x="198780" y="616527"/>
                  </a:cubicBezTo>
                  <a:cubicBezTo>
                    <a:pt x="177725" y="616527"/>
                    <a:pt x="177725" y="593133"/>
                    <a:pt x="175386" y="576758"/>
                  </a:cubicBezTo>
                  <a:cubicBezTo>
                    <a:pt x="161349" y="511254"/>
                    <a:pt x="109883" y="492539"/>
                    <a:pt x="53737" y="478503"/>
                  </a:cubicBezTo>
                  <a:cubicBezTo>
                    <a:pt x="39701" y="466806"/>
                    <a:pt x="46719" y="450430"/>
                    <a:pt x="49058" y="434054"/>
                  </a:cubicBezTo>
                  <a:close/>
                </a:path>
              </a:pathLst>
            </a:custGeom>
            <a:solidFill>
              <a:srgbClr val="0D0402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6C9BE826-392E-4C54-ADBF-A4B760CB6D2C}"/>
                </a:ext>
              </a:extLst>
            </p:cNvPr>
            <p:cNvSpPr/>
            <p:nvPr/>
          </p:nvSpPr>
          <p:spPr>
            <a:xfrm>
              <a:off x="1389934" y="5990176"/>
              <a:ext cx="443784" cy="528315"/>
            </a:xfrm>
            <a:custGeom>
              <a:avLst/>
              <a:gdLst>
                <a:gd name="connsiteX0" fmla="*/ 439696 w 491273"/>
                <a:gd name="connsiteY0" fmla="*/ 361153 h 584849"/>
                <a:gd name="connsiteX1" fmla="*/ 418641 w 491273"/>
                <a:gd name="connsiteY1" fmla="*/ 251201 h 584849"/>
                <a:gd name="connsiteX2" fmla="*/ 418641 w 491273"/>
                <a:gd name="connsiteY2" fmla="*/ 117855 h 584849"/>
                <a:gd name="connsiteX3" fmla="*/ 423320 w 491273"/>
                <a:gd name="connsiteY3" fmla="*/ 50013 h 584849"/>
                <a:gd name="connsiteX4" fmla="*/ 397587 w 491273"/>
                <a:gd name="connsiteY4" fmla="*/ 42994 h 584849"/>
                <a:gd name="connsiteX5" fmla="*/ 399926 w 491273"/>
                <a:gd name="connsiteY5" fmla="*/ 117855 h 584849"/>
                <a:gd name="connsiteX6" fmla="*/ 404605 w 491273"/>
                <a:gd name="connsiteY6" fmla="*/ 279274 h 584849"/>
                <a:gd name="connsiteX7" fmla="*/ 432678 w 491273"/>
                <a:gd name="connsiteY7" fmla="*/ 426656 h 584849"/>
                <a:gd name="connsiteX8" fmla="*/ 357817 w 491273"/>
                <a:gd name="connsiteY8" fmla="*/ 522571 h 584849"/>
                <a:gd name="connsiteX9" fmla="*/ 107501 w 491273"/>
                <a:gd name="connsiteY9" fmla="*/ 515553 h 584849"/>
                <a:gd name="connsiteX10" fmla="*/ 72410 w 491273"/>
                <a:gd name="connsiteY10" fmla="*/ 370510 h 584849"/>
                <a:gd name="connsiteX11" fmla="*/ 116859 w 491273"/>
                <a:gd name="connsiteY11" fmla="*/ 232486 h 584849"/>
                <a:gd name="connsiteX12" fmla="*/ 126216 w 491273"/>
                <a:gd name="connsiteY12" fmla="*/ 61710 h 584849"/>
                <a:gd name="connsiteX13" fmla="*/ 105162 w 491273"/>
                <a:gd name="connsiteY13" fmla="*/ 64050 h 584849"/>
                <a:gd name="connsiteX14" fmla="*/ 105162 w 491273"/>
                <a:gd name="connsiteY14" fmla="*/ 225468 h 584849"/>
                <a:gd name="connsiteX15" fmla="*/ 105162 w 491273"/>
                <a:gd name="connsiteY15" fmla="*/ 225468 h 584849"/>
                <a:gd name="connsiteX16" fmla="*/ 105162 w 491273"/>
                <a:gd name="connsiteY16" fmla="*/ 225468 h 584849"/>
                <a:gd name="connsiteX17" fmla="*/ 56034 w 491273"/>
                <a:gd name="connsiteY17" fmla="*/ 372850 h 584849"/>
                <a:gd name="connsiteX18" fmla="*/ 98143 w 491273"/>
                <a:gd name="connsiteY18" fmla="*/ 531929 h 584849"/>
                <a:gd name="connsiteX19" fmla="*/ 98143 w 491273"/>
                <a:gd name="connsiteY19" fmla="*/ 531929 h 584849"/>
                <a:gd name="connsiteX20" fmla="*/ 177683 w 491273"/>
                <a:gd name="connsiteY20" fmla="*/ 543626 h 584849"/>
                <a:gd name="connsiteX21" fmla="*/ 353138 w 491273"/>
                <a:gd name="connsiteY21" fmla="*/ 543626 h 584849"/>
                <a:gd name="connsiteX22" fmla="*/ 453732 w 491273"/>
                <a:gd name="connsiteY22" fmla="*/ 440692 h 584849"/>
                <a:gd name="connsiteX23" fmla="*/ 439696 w 491273"/>
                <a:gd name="connsiteY23" fmla="*/ 361153 h 584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91273" h="584849">
                  <a:moveTo>
                    <a:pt x="439696" y="361153"/>
                  </a:moveTo>
                  <a:cubicBezTo>
                    <a:pt x="427999" y="326062"/>
                    <a:pt x="420981" y="288631"/>
                    <a:pt x="418641" y="251201"/>
                  </a:cubicBezTo>
                  <a:cubicBezTo>
                    <a:pt x="413962" y="197395"/>
                    <a:pt x="418641" y="171661"/>
                    <a:pt x="418641" y="117855"/>
                  </a:cubicBezTo>
                  <a:cubicBezTo>
                    <a:pt x="418641" y="92122"/>
                    <a:pt x="416302" y="71067"/>
                    <a:pt x="423320" y="50013"/>
                  </a:cubicBezTo>
                  <a:cubicBezTo>
                    <a:pt x="413962" y="50013"/>
                    <a:pt x="409284" y="45334"/>
                    <a:pt x="397587" y="42994"/>
                  </a:cubicBezTo>
                  <a:cubicBezTo>
                    <a:pt x="397587" y="57031"/>
                    <a:pt x="402265" y="108498"/>
                    <a:pt x="399926" y="117855"/>
                  </a:cubicBezTo>
                  <a:cubicBezTo>
                    <a:pt x="392908" y="183358"/>
                    <a:pt x="399926" y="244183"/>
                    <a:pt x="404605" y="279274"/>
                  </a:cubicBezTo>
                  <a:cubicBezTo>
                    <a:pt x="416302" y="328401"/>
                    <a:pt x="427999" y="372850"/>
                    <a:pt x="432678" y="426656"/>
                  </a:cubicBezTo>
                  <a:cubicBezTo>
                    <a:pt x="437356" y="489820"/>
                    <a:pt x="418641" y="508535"/>
                    <a:pt x="357817" y="522571"/>
                  </a:cubicBezTo>
                  <a:cubicBezTo>
                    <a:pt x="304011" y="534268"/>
                    <a:pt x="180022" y="536608"/>
                    <a:pt x="107501" y="515553"/>
                  </a:cubicBezTo>
                  <a:cubicBezTo>
                    <a:pt x="74749" y="508535"/>
                    <a:pt x="37319" y="452389"/>
                    <a:pt x="72410" y="370510"/>
                  </a:cubicBezTo>
                  <a:cubicBezTo>
                    <a:pt x="86446" y="337759"/>
                    <a:pt x="112180" y="255880"/>
                    <a:pt x="116859" y="232486"/>
                  </a:cubicBezTo>
                  <a:cubicBezTo>
                    <a:pt x="133234" y="178680"/>
                    <a:pt x="133234" y="124873"/>
                    <a:pt x="126216" y="61710"/>
                  </a:cubicBezTo>
                  <a:cubicBezTo>
                    <a:pt x="119198" y="61710"/>
                    <a:pt x="112180" y="64050"/>
                    <a:pt x="105162" y="64050"/>
                  </a:cubicBezTo>
                  <a:cubicBezTo>
                    <a:pt x="119198" y="122535"/>
                    <a:pt x="112180" y="183358"/>
                    <a:pt x="105162" y="225468"/>
                  </a:cubicBezTo>
                  <a:lnTo>
                    <a:pt x="105162" y="225468"/>
                  </a:lnTo>
                  <a:cubicBezTo>
                    <a:pt x="105162" y="225468"/>
                    <a:pt x="105162" y="225468"/>
                    <a:pt x="105162" y="225468"/>
                  </a:cubicBezTo>
                  <a:cubicBezTo>
                    <a:pt x="91125" y="274595"/>
                    <a:pt x="74749" y="326062"/>
                    <a:pt x="56034" y="372850"/>
                  </a:cubicBezTo>
                  <a:cubicBezTo>
                    <a:pt x="27961" y="443032"/>
                    <a:pt x="46677" y="503856"/>
                    <a:pt x="98143" y="531929"/>
                  </a:cubicBezTo>
                  <a:lnTo>
                    <a:pt x="98143" y="531929"/>
                  </a:lnTo>
                  <a:cubicBezTo>
                    <a:pt x="123877" y="541287"/>
                    <a:pt x="149610" y="543626"/>
                    <a:pt x="177683" y="543626"/>
                  </a:cubicBezTo>
                  <a:cubicBezTo>
                    <a:pt x="240847" y="550644"/>
                    <a:pt x="294653" y="548305"/>
                    <a:pt x="353138" y="543626"/>
                  </a:cubicBezTo>
                  <a:cubicBezTo>
                    <a:pt x="435017" y="534268"/>
                    <a:pt x="453732" y="517893"/>
                    <a:pt x="453732" y="440692"/>
                  </a:cubicBezTo>
                  <a:cubicBezTo>
                    <a:pt x="451393" y="417298"/>
                    <a:pt x="446714" y="389226"/>
                    <a:pt x="439696" y="361153"/>
                  </a:cubicBezTo>
                  <a:close/>
                </a:path>
              </a:pathLst>
            </a:custGeom>
            <a:solidFill>
              <a:srgbClr val="5D5A5A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74218949-C707-4922-80D4-1A63CC7B6834}"/>
                </a:ext>
              </a:extLst>
            </p:cNvPr>
            <p:cNvSpPr/>
            <p:nvPr/>
          </p:nvSpPr>
          <p:spPr>
            <a:xfrm>
              <a:off x="988313" y="705022"/>
              <a:ext cx="1914616" cy="1929923"/>
            </a:xfrm>
            <a:custGeom>
              <a:avLst/>
              <a:gdLst>
                <a:gd name="connsiteX0" fmla="*/ 1895064 w 1914616"/>
                <a:gd name="connsiteY0" fmla="*/ 1476543 h 1929923"/>
                <a:gd name="connsiteX1" fmla="*/ 1912499 w 1914616"/>
                <a:gd name="connsiteY1" fmla="*/ 1486317 h 1929923"/>
                <a:gd name="connsiteX2" fmla="*/ 1893480 w 1914616"/>
                <a:gd name="connsiteY2" fmla="*/ 1518016 h 1929923"/>
                <a:gd name="connsiteX3" fmla="*/ 1597623 w 1914616"/>
                <a:gd name="connsiteY3" fmla="*/ 1777947 h 1929923"/>
                <a:gd name="connsiteX4" fmla="*/ 1415882 w 1914616"/>
                <a:gd name="connsiteY4" fmla="*/ 1902629 h 1929923"/>
                <a:gd name="connsiteX5" fmla="*/ 1299653 w 1914616"/>
                <a:gd name="connsiteY5" fmla="*/ 1832892 h 1929923"/>
                <a:gd name="connsiteX6" fmla="*/ 1453921 w 1914616"/>
                <a:gd name="connsiteY6" fmla="*/ 1627905 h 1929923"/>
                <a:gd name="connsiteX7" fmla="*/ 1481394 w 1914616"/>
                <a:gd name="connsiteY7" fmla="*/ 1617339 h 1929923"/>
                <a:gd name="connsiteX8" fmla="*/ 1472941 w 1914616"/>
                <a:gd name="connsiteY8" fmla="*/ 1598319 h 1929923"/>
                <a:gd name="connsiteX9" fmla="*/ 1441242 w 1914616"/>
                <a:gd name="connsiteY9" fmla="*/ 1564507 h 1929923"/>
                <a:gd name="connsiteX10" fmla="*/ 1496186 w 1914616"/>
                <a:gd name="connsiteY10" fmla="*/ 1560281 h 1929923"/>
                <a:gd name="connsiteX11" fmla="*/ 1553244 w 1914616"/>
                <a:gd name="connsiteY11" fmla="*/ 1583527 h 1929923"/>
                <a:gd name="connsiteX12" fmla="*/ 1553244 w 1914616"/>
                <a:gd name="connsiteY12" fmla="*/ 1541262 h 1929923"/>
                <a:gd name="connsiteX13" fmla="*/ 1606076 w 1914616"/>
                <a:gd name="connsiteY13" fmla="*/ 1541262 h 1929923"/>
                <a:gd name="connsiteX14" fmla="*/ 1707512 w 1914616"/>
                <a:gd name="connsiteY14" fmla="*/ 1539148 h 1929923"/>
                <a:gd name="connsiteX15" fmla="*/ 1815289 w 1914616"/>
                <a:gd name="connsiteY15" fmla="*/ 1515903 h 1929923"/>
                <a:gd name="connsiteX16" fmla="*/ 1874460 w 1914616"/>
                <a:gd name="connsiteY16" fmla="*/ 1477864 h 1929923"/>
                <a:gd name="connsiteX17" fmla="*/ 1895064 w 1914616"/>
                <a:gd name="connsiteY17" fmla="*/ 1476543 h 1929923"/>
                <a:gd name="connsiteX18" fmla="*/ 1244180 w 1914616"/>
                <a:gd name="connsiteY18" fmla="*/ 1396504 h 1929923"/>
                <a:gd name="connsiteX19" fmla="*/ 1430676 w 1914616"/>
                <a:gd name="connsiteY19" fmla="*/ 1431372 h 1929923"/>
                <a:gd name="connsiteX20" fmla="*/ 1443355 w 1914616"/>
                <a:gd name="connsiteY20" fmla="*/ 1441939 h 1929923"/>
                <a:gd name="connsiteX21" fmla="*/ 1428562 w 1914616"/>
                <a:gd name="connsiteY21" fmla="*/ 1456732 h 1929923"/>
                <a:gd name="connsiteX22" fmla="*/ 1363051 w 1914616"/>
                <a:gd name="connsiteY22" fmla="*/ 1463072 h 1929923"/>
                <a:gd name="connsiteX23" fmla="*/ 1286973 w 1914616"/>
                <a:gd name="connsiteY23" fmla="*/ 1450392 h 1929923"/>
                <a:gd name="connsiteX24" fmla="*/ 1198217 w 1914616"/>
                <a:gd name="connsiteY24" fmla="*/ 1446166 h 1929923"/>
                <a:gd name="connsiteX25" fmla="*/ 1286973 w 1914616"/>
                <a:gd name="connsiteY25" fmla="*/ 1467298 h 1929923"/>
                <a:gd name="connsiteX26" fmla="*/ 1240482 w 1914616"/>
                <a:gd name="connsiteY26" fmla="*/ 1496883 h 1929923"/>
                <a:gd name="connsiteX27" fmla="*/ 1147498 w 1914616"/>
                <a:gd name="connsiteY27" fmla="*/ 1486317 h 1929923"/>
                <a:gd name="connsiteX28" fmla="*/ 1109460 w 1914616"/>
                <a:gd name="connsiteY28" fmla="*/ 1494770 h 1929923"/>
                <a:gd name="connsiteX29" fmla="*/ 1147498 w 1914616"/>
                <a:gd name="connsiteY29" fmla="*/ 1496883 h 1929923"/>
                <a:gd name="connsiteX30" fmla="*/ 1210896 w 1914616"/>
                <a:gd name="connsiteY30" fmla="*/ 1513790 h 1929923"/>
                <a:gd name="connsiteX31" fmla="*/ 1073535 w 1914616"/>
                <a:gd name="connsiteY31" fmla="*/ 1551829 h 1929923"/>
                <a:gd name="connsiteX32" fmla="*/ 898134 w 1914616"/>
                <a:gd name="connsiteY32" fmla="*/ 1581414 h 1929923"/>
                <a:gd name="connsiteX33" fmla="*/ 862209 w 1914616"/>
                <a:gd name="connsiteY33" fmla="*/ 1606773 h 1929923"/>
                <a:gd name="connsiteX34" fmla="*/ 813604 w 1914616"/>
                <a:gd name="connsiteY34" fmla="*/ 1638472 h 1929923"/>
                <a:gd name="connsiteX35" fmla="*/ 678355 w 1914616"/>
                <a:gd name="connsiteY35" fmla="*/ 1720889 h 1929923"/>
                <a:gd name="connsiteX36" fmla="*/ 342348 w 1914616"/>
                <a:gd name="connsiteY36" fmla="*/ 1870931 h 1929923"/>
                <a:gd name="connsiteX37" fmla="*/ 156381 w 1914616"/>
                <a:gd name="connsiteY37" fmla="*/ 1917423 h 1929923"/>
                <a:gd name="connsiteX38" fmla="*/ 57058 w 1914616"/>
                <a:gd name="connsiteY38" fmla="*/ 1908969 h 1929923"/>
                <a:gd name="connsiteX39" fmla="*/ 0 w 1914616"/>
                <a:gd name="connsiteY39" fmla="*/ 1809646 h 1929923"/>
                <a:gd name="connsiteX40" fmla="*/ 112003 w 1914616"/>
                <a:gd name="connsiteY40" fmla="*/ 1691303 h 1929923"/>
                <a:gd name="connsiteX41" fmla="*/ 416312 w 1914616"/>
                <a:gd name="connsiteY41" fmla="*/ 1598320 h 1929923"/>
                <a:gd name="connsiteX42" fmla="*/ 608618 w 1914616"/>
                <a:gd name="connsiteY42" fmla="*/ 1566621 h 1929923"/>
                <a:gd name="connsiteX43" fmla="*/ 836849 w 1914616"/>
                <a:gd name="connsiteY43" fmla="*/ 1511676 h 1929923"/>
                <a:gd name="connsiteX44" fmla="*/ 1048175 w 1914616"/>
                <a:gd name="connsiteY44" fmla="*/ 1412353 h 1929923"/>
                <a:gd name="connsiteX45" fmla="*/ 1244180 w 1914616"/>
                <a:gd name="connsiteY45" fmla="*/ 1396504 h 1929923"/>
                <a:gd name="connsiteX46" fmla="*/ 946179 w 1914616"/>
                <a:gd name="connsiteY46" fmla="*/ 991 h 1929923"/>
                <a:gd name="connsiteX47" fmla="*/ 982666 w 1914616"/>
                <a:gd name="connsiteY47" fmla="*/ 18162 h 1929923"/>
                <a:gd name="connsiteX48" fmla="*/ 1151726 w 1914616"/>
                <a:gd name="connsiteY48" fmla="*/ 70993 h 1929923"/>
                <a:gd name="connsiteX49" fmla="*/ 1155953 w 1914616"/>
                <a:gd name="connsiteY49" fmla="*/ 111145 h 1929923"/>
                <a:gd name="connsiteX50" fmla="*/ 1155953 w 1914616"/>
                <a:gd name="connsiteY50" fmla="*/ 208355 h 1929923"/>
                <a:gd name="connsiteX51" fmla="*/ 1117914 w 1914616"/>
                <a:gd name="connsiteY51" fmla="*/ 373189 h 1929923"/>
                <a:gd name="connsiteX52" fmla="*/ 1067196 w 1914616"/>
                <a:gd name="connsiteY52" fmla="*/ 493645 h 1929923"/>
                <a:gd name="connsiteX53" fmla="*/ 1016478 w 1914616"/>
                <a:gd name="connsiteY53" fmla="*/ 563382 h 1929923"/>
                <a:gd name="connsiteX54" fmla="*/ 989006 w 1914616"/>
                <a:gd name="connsiteY54" fmla="*/ 624667 h 1929923"/>
                <a:gd name="connsiteX55" fmla="*/ 965495 w 1914616"/>
                <a:gd name="connsiteY55" fmla="*/ 646328 h 1929923"/>
                <a:gd name="connsiteX56" fmla="*/ 959415 w 1914616"/>
                <a:gd name="connsiteY56" fmla="*/ 645000 h 1929923"/>
                <a:gd name="connsiteX57" fmla="*/ 880948 w 1914616"/>
                <a:gd name="connsiteY57" fmla="*/ 615551 h 1929923"/>
                <a:gd name="connsiteX58" fmla="*/ 856567 w 1914616"/>
                <a:gd name="connsiteY58" fmla="*/ 604576 h 1929923"/>
                <a:gd name="connsiteX59" fmla="*/ 773453 w 1914616"/>
                <a:gd name="connsiteY59" fmla="*/ 559156 h 1929923"/>
                <a:gd name="connsiteX60" fmla="*/ 846625 w 1914616"/>
                <a:gd name="connsiteY60" fmla="*/ 600101 h 1929923"/>
                <a:gd name="connsiteX61" fmla="*/ 856567 w 1914616"/>
                <a:gd name="connsiteY61" fmla="*/ 604576 h 1929923"/>
                <a:gd name="connsiteX62" fmla="*/ 867229 w 1914616"/>
                <a:gd name="connsiteY62" fmla="*/ 610403 h 1929923"/>
                <a:gd name="connsiteX63" fmla="*/ 880948 w 1914616"/>
                <a:gd name="connsiteY63" fmla="*/ 615551 h 1929923"/>
                <a:gd name="connsiteX64" fmla="*/ 934060 w 1914616"/>
                <a:gd name="connsiteY64" fmla="*/ 639460 h 1929923"/>
                <a:gd name="connsiteX65" fmla="*/ 959415 w 1914616"/>
                <a:gd name="connsiteY65" fmla="*/ 645000 h 1929923"/>
                <a:gd name="connsiteX66" fmla="*/ 978439 w 1914616"/>
                <a:gd name="connsiteY66" fmla="*/ 652139 h 1929923"/>
                <a:gd name="connsiteX67" fmla="*/ 984779 w 1914616"/>
                <a:gd name="connsiteY67" fmla="*/ 662705 h 1929923"/>
                <a:gd name="connsiteX68" fmla="*/ 955193 w 1914616"/>
                <a:gd name="connsiteY68" fmla="*/ 918410 h 1929923"/>
                <a:gd name="connsiteX69" fmla="*/ 938287 w 1914616"/>
                <a:gd name="connsiteY69" fmla="*/ 994487 h 1929923"/>
                <a:gd name="connsiteX70" fmla="*/ 921381 w 1914616"/>
                <a:gd name="connsiteY70" fmla="*/ 1030413 h 1929923"/>
                <a:gd name="connsiteX71" fmla="*/ 754433 w 1914616"/>
                <a:gd name="connsiteY71" fmla="*/ 797954 h 1929923"/>
                <a:gd name="connsiteX72" fmla="*/ 655111 w 1914616"/>
                <a:gd name="connsiteY72" fmla="*/ 728217 h 1929923"/>
                <a:gd name="connsiteX73" fmla="*/ 579033 w 1914616"/>
                <a:gd name="connsiteY73" fmla="*/ 508438 h 1929923"/>
                <a:gd name="connsiteX74" fmla="*/ 616511 w 1914616"/>
                <a:gd name="connsiteY74" fmla="*/ 312772 h 1929923"/>
                <a:gd name="connsiteX75" fmla="*/ 699489 w 1914616"/>
                <a:gd name="connsiteY75" fmla="*/ 333037 h 1929923"/>
                <a:gd name="connsiteX76" fmla="*/ 614958 w 1914616"/>
                <a:gd name="connsiteY76" fmla="*/ 265413 h 1929923"/>
                <a:gd name="connsiteX77" fmla="*/ 585372 w 1914616"/>
                <a:gd name="connsiteY77" fmla="*/ 197789 h 1929923"/>
                <a:gd name="connsiteX78" fmla="*/ 576920 w 1914616"/>
                <a:gd name="connsiteY78" fmla="*/ 101013 h 1929923"/>
                <a:gd name="connsiteX79" fmla="*/ 710055 w 1914616"/>
                <a:gd name="connsiteY79" fmla="*/ 229487 h 1929923"/>
                <a:gd name="connsiteX80" fmla="*/ 737527 w 1914616"/>
                <a:gd name="connsiteY80" fmla="*/ 157637 h 1929923"/>
                <a:gd name="connsiteX81" fmla="*/ 777680 w 1914616"/>
                <a:gd name="connsiteY81" fmla="*/ 115372 h 1929923"/>
                <a:gd name="connsiteX82" fmla="*/ 853757 w 1914616"/>
                <a:gd name="connsiteY82" fmla="*/ 60427 h 1929923"/>
                <a:gd name="connsiteX83" fmla="*/ 946179 w 1914616"/>
                <a:gd name="connsiteY83" fmla="*/ 991 h 1929923"/>
                <a:gd name="connsiteX0" fmla="*/ 1895064 w 1914616"/>
                <a:gd name="connsiteY0" fmla="*/ 1476543 h 1929923"/>
                <a:gd name="connsiteX1" fmla="*/ 1912499 w 1914616"/>
                <a:gd name="connsiteY1" fmla="*/ 1486317 h 1929923"/>
                <a:gd name="connsiteX2" fmla="*/ 1893480 w 1914616"/>
                <a:gd name="connsiteY2" fmla="*/ 1518016 h 1929923"/>
                <a:gd name="connsiteX3" fmla="*/ 1597623 w 1914616"/>
                <a:gd name="connsiteY3" fmla="*/ 1777947 h 1929923"/>
                <a:gd name="connsiteX4" fmla="*/ 1415882 w 1914616"/>
                <a:gd name="connsiteY4" fmla="*/ 1902629 h 1929923"/>
                <a:gd name="connsiteX5" fmla="*/ 1299653 w 1914616"/>
                <a:gd name="connsiteY5" fmla="*/ 1832892 h 1929923"/>
                <a:gd name="connsiteX6" fmla="*/ 1453921 w 1914616"/>
                <a:gd name="connsiteY6" fmla="*/ 1627905 h 1929923"/>
                <a:gd name="connsiteX7" fmla="*/ 1481394 w 1914616"/>
                <a:gd name="connsiteY7" fmla="*/ 1617339 h 1929923"/>
                <a:gd name="connsiteX8" fmla="*/ 1472941 w 1914616"/>
                <a:gd name="connsiteY8" fmla="*/ 1598319 h 1929923"/>
                <a:gd name="connsiteX9" fmla="*/ 1441242 w 1914616"/>
                <a:gd name="connsiteY9" fmla="*/ 1564507 h 1929923"/>
                <a:gd name="connsiteX10" fmla="*/ 1496186 w 1914616"/>
                <a:gd name="connsiteY10" fmla="*/ 1560281 h 1929923"/>
                <a:gd name="connsiteX11" fmla="*/ 1553244 w 1914616"/>
                <a:gd name="connsiteY11" fmla="*/ 1583527 h 1929923"/>
                <a:gd name="connsiteX12" fmla="*/ 1553244 w 1914616"/>
                <a:gd name="connsiteY12" fmla="*/ 1541262 h 1929923"/>
                <a:gd name="connsiteX13" fmla="*/ 1606076 w 1914616"/>
                <a:gd name="connsiteY13" fmla="*/ 1541262 h 1929923"/>
                <a:gd name="connsiteX14" fmla="*/ 1707512 w 1914616"/>
                <a:gd name="connsiteY14" fmla="*/ 1539148 h 1929923"/>
                <a:gd name="connsiteX15" fmla="*/ 1815289 w 1914616"/>
                <a:gd name="connsiteY15" fmla="*/ 1515903 h 1929923"/>
                <a:gd name="connsiteX16" fmla="*/ 1874460 w 1914616"/>
                <a:gd name="connsiteY16" fmla="*/ 1477864 h 1929923"/>
                <a:gd name="connsiteX17" fmla="*/ 1895064 w 1914616"/>
                <a:gd name="connsiteY17" fmla="*/ 1476543 h 1929923"/>
                <a:gd name="connsiteX18" fmla="*/ 1244180 w 1914616"/>
                <a:gd name="connsiteY18" fmla="*/ 1396504 h 1929923"/>
                <a:gd name="connsiteX19" fmla="*/ 1430676 w 1914616"/>
                <a:gd name="connsiteY19" fmla="*/ 1431372 h 1929923"/>
                <a:gd name="connsiteX20" fmla="*/ 1443355 w 1914616"/>
                <a:gd name="connsiteY20" fmla="*/ 1441939 h 1929923"/>
                <a:gd name="connsiteX21" fmla="*/ 1428562 w 1914616"/>
                <a:gd name="connsiteY21" fmla="*/ 1456732 h 1929923"/>
                <a:gd name="connsiteX22" fmla="*/ 1363051 w 1914616"/>
                <a:gd name="connsiteY22" fmla="*/ 1463072 h 1929923"/>
                <a:gd name="connsiteX23" fmla="*/ 1286973 w 1914616"/>
                <a:gd name="connsiteY23" fmla="*/ 1450392 h 1929923"/>
                <a:gd name="connsiteX24" fmla="*/ 1198217 w 1914616"/>
                <a:gd name="connsiteY24" fmla="*/ 1446166 h 1929923"/>
                <a:gd name="connsiteX25" fmla="*/ 1286973 w 1914616"/>
                <a:gd name="connsiteY25" fmla="*/ 1467298 h 1929923"/>
                <a:gd name="connsiteX26" fmla="*/ 1240482 w 1914616"/>
                <a:gd name="connsiteY26" fmla="*/ 1496883 h 1929923"/>
                <a:gd name="connsiteX27" fmla="*/ 1147498 w 1914616"/>
                <a:gd name="connsiteY27" fmla="*/ 1486317 h 1929923"/>
                <a:gd name="connsiteX28" fmla="*/ 1109460 w 1914616"/>
                <a:gd name="connsiteY28" fmla="*/ 1494770 h 1929923"/>
                <a:gd name="connsiteX29" fmla="*/ 1147498 w 1914616"/>
                <a:gd name="connsiteY29" fmla="*/ 1496883 h 1929923"/>
                <a:gd name="connsiteX30" fmla="*/ 1210896 w 1914616"/>
                <a:gd name="connsiteY30" fmla="*/ 1513790 h 1929923"/>
                <a:gd name="connsiteX31" fmla="*/ 1073535 w 1914616"/>
                <a:gd name="connsiteY31" fmla="*/ 1551829 h 1929923"/>
                <a:gd name="connsiteX32" fmla="*/ 898134 w 1914616"/>
                <a:gd name="connsiteY32" fmla="*/ 1581414 h 1929923"/>
                <a:gd name="connsiteX33" fmla="*/ 862209 w 1914616"/>
                <a:gd name="connsiteY33" fmla="*/ 1606773 h 1929923"/>
                <a:gd name="connsiteX34" fmla="*/ 813604 w 1914616"/>
                <a:gd name="connsiteY34" fmla="*/ 1638472 h 1929923"/>
                <a:gd name="connsiteX35" fmla="*/ 678355 w 1914616"/>
                <a:gd name="connsiteY35" fmla="*/ 1720889 h 1929923"/>
                <a:gd name="connsiteX36" fmla="*/ 342348 w 1914616"/>
                <a:gd name="connsiteY36" fmla="*/ 1870931 h 1929923"/>
                <a:gd name="connsiteX37" fmla="*/ 156381 w 1914616"/>
                <a:gd name="connsiteY37" fmla="*/ 1917423 h 1929923"/>
                <a:gd name="connsiteX38" fmla="*/ 57058 w 1914616"/>
                <a:gd name="connsiteY38" fmla="*/ 1908969 h 1929923"/>
                <a:gd name="connsiteX39" fmla="*/ 0 w 1914616"/>
                <a:gd name="connsiteY39" fmla="*/ 1809646 h 1929923"/>
                <a:gd name="connsiteX40" fmla="*/ 112003 w 1914616"/>
                <a:gd name="connsiteY40" fmla="*/ 1691303 h 1929923"/>
                <a:gd name="connsiteX41" fmla="*/ 416312 w 1914616"/>
                <a:gd name="connsiteY41" fmla="*/ 1598320 h 1929923"/>
                <a:gd name="connsiteX42" fmla="*/ 608618 w 1914616"/>
                <a:gd name="connsiteY42" fmla="*/ 1566621 h 1929923"/>
                <a:gd name="connsiteX43" fmla="*/ 836849 w 1914616"/>
                <a:gd name="connsiteY43" fmla="*/ 1511676 h 1929923"/>
                <a:gd name="connsiteX44" fmla="*/ 1048175 w 1914616"/>
                <a:gd name="connsiteY44" fmla="*/ 1412353 h 1929923"/>
                <a:gd name="connsiteX45" fmla="*/ 1244180 w 1914616"/>
                <a:gd name="connsiteY45" fmla="*/ 1396504 h 1929923"/>
                <a:gd name="connsiteX46" fmla="*/ 946179 w 1914616"/>
                <a:gd name="connsiteY46" fmla="*/ 991 h 1929923"/>
                <a:gd name="connsiteX47" fmla="*/ 982666 w 1914616"/>
                <a:gd name="connsiteY47" fmla="*/ 18162 h 1929923"/>
                <a:gd name="connsiteX48" fmla="*/ 1151726 w 1914616"/>
                <a:gd name="connsiteY48" fmla="*/ 70993 h 1929923"/>
                <a:gd name="connsiteX49" fmla="*/ 1155953 w 1914616"/>
                <a:gd name="connsiteY49" fmla="*/ 111145 h 1929923"/>
                <a:gd name="connsiteX50" fmla="*/ 1155953 w 1914616"/>
                <a:gd name="connsiteY50" fmla="*/ 208355 h 1929923"/>
                <a:gd name="connsiteX51" fmla="*/ 1117914 w 1914616"/>
                <a:gd name="connsiteY51" fmla="*/ 373189 h 1929923"/>
                <a:gd name="connsiteX52" fmla="*/ 1067196 w 1914616"/>
                <a:gd name="connsiteY52" fmla="*/ 493645 h 1929923"/>
                <a:gd name="connsiteX53" fmla="*/ 1016478 w 1914616"/>
                <a:gd name="connsiteY53" fmla="*/ 563382 h 1929923"/>
                <a:gd name="connsiteX54" fmla="*/ 989006 w 1914616"/>
                <a:gd name="connsiteY54" fmla="*/ 624667 h 1929923"/>
                <a:gd name="connsiteX55" fmla="*/ 965495 w 1914616"/>
                <a:gd name="connsiteY55" fmla="*/ 646328 h 1929923"/>
                <a:gd name="connsiteX56" fmla="*/ 959415 w 1914616"/>
                <a:gd name="connsiteY56" fmla="*/ 645000 h 1929923"/>
                <a:gd name="connsiteX57" fmla="*/ 880948 w 1914616"/>
                <a:gd name="connsiteY57" fmla="*/ 615551 h 1929923"/>
                <a:gd name="connsiteX58" fmla="*/ 856567 w 1914616"/>
                <a:gd name="connsiteY58" fmla="*/ 604576 h 1929923"/>
                <a:gd name="connsiteX59" fmla="*/ 773453 w 1914616"/>
                <a:gd name="connsiteY59" fmla="*/ 559156 h 1929923"/>
                <a:gd name="connsiteX60" fmla="*/ 846625 w 1914616"/>
                <a:gd name="connsiteY60" fmla="*/ 600101 h 1929923"/>
                <a:gd name="connsiteX61" fmla="*/ 856567 w 1914616"/>
                <a:gd name="connsiteY61" fmla="*/ 604576 h 1929923"/>
                <a:gd name="connsiteX62" fmla="*/ 867229 w 1914616"/>
                <a:gd name="connsiteY62" fmla="*/ 610403 h 1929923"/>
                <a:gd name="connsiteX63" fmla="*/ 880948 w 1914616"/>
                <a:gd name="connsiteY63" fmla="*/ 615551 h 1929923"/>
                <a:gd name="connsiteX64" fmla="*/ 934060 w 1914616"/>
                <a:gd name="connsiteY64" fmla="*/ 639460 h 1929923"/>
                <a:gd name="connsiteX65" fmla="*/ 959415 w 1914616"/>
                <a:gd name="connsiteY65" fmla="*/ 645000 h 1929923"/>
                <a:gd name="connsiteX66" fmla="*/ 978439 w 1914616"/>
                <a:gd name="connsiteY66" fmla="*/ 652139 h 1929923"/>
                <a:gd name="connsiteX67" fmla="*/ 984779 w 1914616"/>
                <a:gd name="connsiteY67" fmla="*/ 662705 h 1929923"/>
                <a:gd name="connsiteX68" fmla="*/ 955193 w 1914616"/>
                <a:gd name="connsiteY68" fmla="*/ 918410 h 1929923"/>
                <a:gd name="connsiteX69" fmla="*/ 938287 w 1914616"/>
                <a:gd name="connsiteY69" fmla="*/ 994487 h 1929923"/>
                <a:gd name="connsiteX70" fmla="*/ 921381 w 1914616"/>
                <a:gd name="connsiteY70" fmla="*/ 1030413 h 1929923"/>
                <a:gd name="connsiteX71" fmla="*/ 754433 w 1914616"/>
                <a:gd name="connsiteY71" fmla="*/ 797954 h 1929923"/>
                <a:gd name="connsiteX72" fmla="*/ 655111 w 1914616"/>
                <a:gd name="connsiteY72" fmla="*/ 728217 h 1929923"/>
                <a:gd name="connsiteX73" fmla="*/ 579033 w 1914616"/>
                <a:gd name="connsiteY73" fmla="*/ 508438 h 1929923"/>
                <a:gd name="connsiteX74" fmla="*/ 616511 w 1914616"/>
                <a:gd name="connsiteY74" fmla="*/ 312772 h 1929923"/>
                <a:gd name="connsiteX75" fmla="*/ 699489 w 1914616"/>
                <a:gd name="connsiteY75" fmla="*/ 333037 h 1929923"/>
                <a:gd name="connsiteX76" fmla="*/ 614958 w 1914616"/>
                <a:gd name="connsiteY76" fmla="*/ 265413 h 1929923"/>
                <a:gd name="connsiteX77" fmla="*/ 585372 w 1914616"/>
                <a:gd name="connsiteY77" fmla="*/ 197789 h 1929923"/>
                <a:gd name="connsiteX78" fmla="*/ 576920 w 1914616"/>
                <a:gd name="connsiteY78" fmla="*/ 101013 h 1929923"/>
                <a:gd name="connsiteX79" fmla="*/ 710055 w 1914616"/>
                <a:gd name="connsiteY79" fmla="*/ 229487 h 1929923"/>
                <a:gd name="connsiteX80" fmla="*/ 737527 w 1914616"/>
                <a:gd name="connsiteY80" fmla="*/ 157637 h 1929923"/>
                <a:gd name="connsiteX81" fmla="*/ 777680 w 1914616"/>
                <a:gd name="connsiteY81" fmla="*/ 115372 h 1929923"/>
                <a:gd name="connsiteX82" fmla="*/ 853757 w 1914616"/>
                <a:gd name="connsiteY82" fmla="*/ 60427 h 1929923"/>
                <a:gd name="connsiteX83" fmla="*/ 946179 w 1914616"/>
                <a:gd name="connsiteY83" fmla="*/ 991 h 1929923"/>
                <a:gd name="connsiteX0" fmla="*/ 1895064 w 1914616"/>
                <a:gd name="connsiteY0" fmla="*/ 1476543 h 1929923"/>
                <a:gd name="connsiteX1" fmla="*/ 1912499 w 1914616"/>
                <a:gd name="connsiteY1" fmla="*/ 1486317 h 1929923"/>
                <a:gd name="connsiteX2" fmla="*/ 1893480 w 1914616"/>
                <a:gd name="connsiteY2" fmla="*/ 1518016 h 1929923"/>
                <a:gd name="connsiteX3" fmla="*/ 1597623 w 1914616"/>
                <a:gd name="connsiteY3" fmla="*/ 1777947 h 1929923"/>
                <a:gd name="connsiteX4" fmla="*/ 1415882 w 1914616"/>
                <a:gd name="connsiteY4" fmla="*/ 1902629 h 1929923"/>
                <a:gd name="connsiteX5" fmla="*/ 1299653 w 1914616"/>
                <a:gd name="connsiteY5" fmla="*/ 1832892 h 1929923"/>
                <a:gd name="connsiteX6" fmla="*/ 1453921 w 1914616"/>
                <a:gd name="connsiteY6" fmla="*/ 1627905 h 1929923"/>
                <a:gd name="connsiteX7" fmla="*/ 1481394 w 1914616"/>
                <a:gd name="connsiteY7" fmla="*/ 1617339 h 1929923"/>
                <a:gd name="connsiteX8" fmla="*/ 1472941 w 1914616"/>
                <a:gd name="connsiteY8" fmla="*/ 1598319 h 1929923"/>
                <a:gd name="connsiteX9" fmla="*/ 1441242 w 1914616"/>
                <a:gd name="connsiteY9" fmla="*/ 1564507 h 1929923"/>
                <a:gd name="connsiteX10" fmla="*/ 1496186 w 1914616"/>
                <a:gd name="connsiteY10" fmla="*/ 1560281 h 1929923"/>
                <a:gd name="connsiteX11" fmla="*/ 1553244 w 1914616"/>
                <a:gd name="connsiteY11" fmla="*/ 1583527 h 1929923"/>
                <a:gd name="connsiteX12" fmla="*/ 1553244 w 1914616"/>
                <a:gd name="connsiteY12" fmla="*/ 1541262 h 1929923"/>
                <a:gd name="connsiteX13" fmla="*/ 1606076 w 1914616"/>
                <a:gd name="connsiteY13" fmla="*/ 1541262 h 1929923"/>
                <a:gd name="connsiteX14" fmla="*/ 1707512 w 1914616"/>
                <a:gd name="connsiteY14" fmla="*/ 1539148 h 1929923"/>
                <a:gd name="connsiteX15" fmla="*/ 1815289 w 1914616"/>
                <a:gd name="connsiteY15" fmla="*/ 1515903 h 1929923"/>
                <a:gd name="connsiteX16" fmla="*/ 1874460 w 1914616"/>
                <a:gd name="connsiteY16" fmla="*/ 1477864 h 1929923"/>
                <a:gd name="connsiteX17" fmla="*/ 1895064 w 1914616"/>
                <a:gd name="connsiteY17" fmla="*/ 1476543 h 1929923"/>
                <a:gd name="connsiteX18" fmla="*/ 1244180 w 1914616"/>
                <a:gd name="connsiteY18" fmla="*/ 1396504 h 1929923"/>
                <a:gd name="connsiteX19" fmla="*/ 1430676 w 1914616"/>
                <a:gd name="connsiteY19" fmla="*/ 1431372 h 1929923"/>
                <a:gd name="connsiteX20" fmla="*/ 1443355 w 1914616"/>
                <a:gd name="connsiteY20" fmla="*/ 1441939 h 1929923"/>
                <a:gd name="connsiteX21" fmla="*/ 1428562 w 1914616"/>
                <a:gd name="connsiteY21" fmla="*/ 1456732 h 1929923"/>
                <a:gd name="connsiteX22" fmla="*/ 1363051 w 1914616"/>
                <a:gd name="connsiteY22" fmla="*/ 1463072 h 1929923"/>
                <a:gd name="connsiteX23" fmla="*/ 1286973 w 1914616"/>
                <a:gd name="connsiteY23" fmla="*/ 1450392 h 1929923"/>
                <a:gd name="connsiteX24" fmla="*/ 1198217 w 1914616"/>
                <a:gd name="connsiteY24" fmla="*/ 1446166 h 1929923"/>
                <a:gd name="connsiteX25" fmla="*/ 1286973 w 1914616"/>
                <a:gd name="connsiteY25" fmla="*/ 1467298 h 1929923"/>
                <a:gd name="connsiteX26" fmla="*/ 1240482 w 1914616"/>
                <a:gd name="connsiteY26" fmla="*/ 1496883 h 1929923"/>
                <a:gd name="connsiteX27" fmla="*/ 1147498 w 1914616"/>
                <a:gd name="connsiteY27" fmla="*/ 1486317 h 1929923"/>
                <a:gd name="connsiteX28" fmla="*/ 1109460 w 1914616"/>
                <a:gd name="connsiteY28" fmla="*/ 1494770 h 1929923"/>
                <a:gd name="connsiteX29" fmla="*/ 1147498 w 1914616"/>
                <a:gd name="connsiteY29" fmla="*/ 1496883 h 1929923"/>
                <a:gd name="connsiteX30" fmla="*/ 1210896 w 1914616"/>
                <a:gd name="connsiteY30" fmla="*/ 1513790 h 1929923"/>
                <a:gd name="connsiteX31" fmla="*/ 1073535 w 1914616"/>
                <a:gd name="connsiteY31" fmla="*/ 1551829 h 1929923"/>
                <a:gd name="connsiteX32" fmla="*/ 898134 w 1914616"/>
                <a:gd name="connsiteY32" fmla="*/ 1581414 h 1929923"/>
                <a:gd name="connsiteX33" fmla="*/ 862209 w 1914616"/>
                <a:gd name="connsiteY33" fmla="*/ 1606773 h 1929923"/>
                <a:gd name="connsiteX34" fmla="*/ 813604 w 1914616"/>
                <a:gd name="connsiteY34" fmla="*/ 1638472 h 1929923"/>
                <a:gd name="connsiteX35" fmla="*/ 678355 w 1914616"/>
                <a:gd name="connsiteY35" fmla="*/ 1720889 h 1929923"/>
                <a:gd name="connsiteX36" fmla="*/ 342348 w 1914616"/>
                <a:gd name="connsiteY36" fmla="*/ 1870931 h 1929923"/>
                <a:gd name="connsiteX37" fmla="*/ 156381 w 1914616"/>
                <a:gd name="connsiteY37" fmla="*/ 1917423 h 1929923"/>
                <a:gd name="connsiteX38" fmla="*/ 57058 w 1914616"/>
                <a:gd name="connsiteY38" fmla="*/ 1908969 h 1929923"/>
                <a:gd name="connsiteX39" fmla="*/ 0 w 1914616"/>
                <a:gd name="connsiteY39" fmla="*/ 1809646 h 1929923"/>
                <a:gd name="connsiteX40" fmla="*/ 112003 w 1914616"/>
                <a:gd name="connsiteY40" fmla="*/ 1691303 h 1929923"/>
                <a:gd name="connsiteX41" fmla="*/ 416312 w 1914616"/>
                <a:gd name="connsiteY41" fmla="*/ 1598320 h 1929923"/>
                <a:gd name="connsiteX42" fmla="*/ 608618 w 1914616"/>
                <a:gd name="connsiteY42" fmla="*/ 1566621 h 1929923"/>
                <a:gd name="connsiteX43" fmla="*/ 836849 w 1914616"/>
                <a:gd name="connsiteY43" fmla="*/ 1511676 h 1929923"/>
                <a:gd name="connsiteX44" fmla="*/ 1048175 w 1914616"/>
                <a:gd name="connsiteY44" fmla="*/ 1412353 h 1929923"/>
                <a:gd name="connsiteX45" fmla="*/ 1244180 w 1914616"/>
                <a:gd name="connsiteY45" fmla="*/ 1396504 h 1929923"/>
                <a:gd name="connsiteX46" fmla="*/ 946179 w 1914616"/>
                <a:gd name="connsiteY46" fmla="*/ 991 h 1929923"/>
                <a:gd name="connsiteX47" fmla="*/ 982666 w 1914616"/>
                <a:gd name="connsiteY47" fmla="*/ 18162 h 1929923"/>
                <a:gd name="connsiteX48" fmla="*/ 1151726 w 1914616"/>
                <a:gd name="connsiteY48" fmla="*/ 70993 h 1929923"/>
                <a:gd name="connsiteX49" fmla="*/ 1155953 w 1914616"/>
                <a:gd name="connsiteY49" fmla="*/ 111145 h 1929923"/>
                <a:gd name="connsiteX50" fmla="*/ 1155953 w 1914616"/>
                <a:gd name="connsiteY50" fmla="*/ 208355 h 1929923"/>
                <a:gd name="connsiteX51" fmla="*/ 1117914 w 1914616"/>
                <a:gd name="connsiteY51" fmla="*/ 373189 h 1929923"/>
                <a:gd name="connsiteX52" fmla="*/ 1067196 w 1914616"/>
                <a:gd name="connsiteY52" fmla="*/ 493645 h 1929923"/>
                <a:gd name="connsiteX53" fmla="*/ 1016478 w 1914616"/>
                <a:gd name="connsiteY53" fmla="*/ 563382 h 1929923"/>
                <a:gd name="connsiteX54" fmla="*/ 989006 w 1914616"/>
                <a:gd name="connsiteY54" fmla="*/ 624667 h 1929923"/>
                <a:gd name="connsiteX55" fmla="*/ 965495 w 1914616"/>
                <a:gd name="connsiteY55" fmla="*/ 646328 h 1929923"/>
                <a:gd name="connsiteX56" fmla="*/ 959415 w 1914616"/>
                <a:gd name="connsiteY56" fmla="*/ 645000 h 1929923"/>
                <a:gd name="connsiteX57" fmla="*/ 880948 w 1914616"/>
                <a:gd name="connsiteY57" fmla="*/ 615551 h 1929923"/>
                <a:gd name="connsiteX58" fmla="*/ 856567 w 1914616"/>
                <a:gd name="connsiteY58" fmla="*/ 604576 h 1929923"/>
                <a:gd name="connsiteX59" fmla="*/ 773453 w 1914616"/>
                <a:gd name="connsiteY59" fmla="*/ 559156 h 1929923"/>
                <a:gd name="connsiteX60" fmla="*/ 846625 w 1914616"/>
                <a:gd name="connsiteY60" fmla="*/ 600101 h 1929923"/>
                <a:gd name="connsiteX61" fmla="*/ 856567 w 1914616"/>
                <a:gd name="connsiteY61" fmla="*/ 604576 h 1929923"/>
                <a:gd name="connsiteX62" fmla="*/ 867229 w 1914616"/>
                <a:gd name="connsiteY62" fmla="*/ 610403 h 1929923"/>
                <a:gd name="connsiteX63" fmla="*/ 880948 w 1914616"/>
                <a:gd name="connsiteY63" fmla="*/ 615551 h 1929923"/>
                <a:gd name="connsiteX64" fmla="*/ 934060 w 1914616"/>
                <a:gd name="connsiteY64" fmla="*/ 639460 h 1929923"/>
                <a:gd name="connsiteX65" fmla="*/ 959415 w 1914616"/>
                <a:gd name="connsiteY65" fmla="*/ 645000 h 1929923"/>
                <a:gd name="connsiteX66" fmla="*/ 978439 w 1914616"/>
                <a:gd name="connsiteY66" fmla="*/ 652139 h 1929923"/>
                <a:gd name="connsiteX67" fmla="*/ 984779 w 1914616"/>
                <a:gd name="connsiteY67" fmla="*/ 662705 h 1929923"/>
                <a:gd name="connsiteX68" fmla="*/ 955193 w 1914616"/>
                <a:gd name="connsiteY68" fmla="*/ 918410 h 1929923"/>
                <a:gd name="connsiteX69" fmla="*/ 938287 w 1914616"/>
                <a:gd name="connsiteY69" fmla="*/ 994487 h 1929923"/>
                <a:gd name="connsiteX70" fmla="*/ 921381 w 1914616"/>
                <a:gd name="connsiteY70" fmla="*/ 1030413 h 1929923"/>
                <a:gd name="connsiteX71" fmla="*/ 754433 w 1914616"/>
                <a:gd name="connsiteY71" fmla="*/ 797954 h 1929923"/>
                <a:gd name="connsiteX72" fmla="*/ 655111 w 1914616"/>
                <a:gd name="connsiteY72" fmla="*/ 728217 h 1929923"/>
                <a:gd name="connsiteX73" fmla="*/ 579033 w 1914616"/>
                <a:gd name="connsiteY73" fmla="*/ 508438 h 1929923"/>
                <a:gd name="connsiteX74" fmla="*/ 616511 w 1914616"/>
                <a:gd name="connsiteY74" fmla="*/ 312772 h 1929923"/>
                <a:gd name="connsiteX75" fmla="*/ 699489 w 1914616"/>
                <a:gd name="connsiteY75" fmla="*/ 333037 h 1929923"/>
                <a:gd name="connsiteX76" fmla="*/ 614958 w 1914616"/>
                <a:gd name="connsiteY76" fmla="*/ 265413 h 1929923"/>
                <a:gd name="connsiteX77" fmla="*/ 585372 w 1914616"/>
                <a:gd name="connsiteY77" fmla="*/ 197789 h 1929923"/>
                <a:gd name="connsiteX78" fmla="*/ 576920 w 1914616"/>
                <a:gd name="connsiteY78" fmla="*/ 101013 h 1929923"/>
                <a:gd name="connsiteX79" fmla="*/ 710055 w 1914616"/>
                <a:gd name="connsiteY79" fmla="*/ 229487 h 1929923"/>
                <a:gd name="connsiteX80" fmla="*/ 737527 w 1914616"/>
                <a:gd name="connsiteY80" fmla="*/ 157637 h 1929923"/>
                <a:gd name="connsiteX81" fmla="*/ 777680 w 1914616"/>
                <a:gd name="connsiteY81" fmla="*/ 115372 h 1929923"/>
                <a:gd name="connsiteX82" fmla="*/ 853757 w 1914616"/>
                <a:gd name="connsiteY82" fmla="*/ 60427 h 1929923"/>
                <a:gd name="connsiteX83" fmla="*/ 946179 w 1914616"/>
                <a:gd name="connsiteY83" fmla="*/ 991 h 1929923"/>
                <a:gd name="connsiteX0" fmla="*/ 1895064 w 1914616"/>
                <a:gd name="connsiteY0" fmla="*/ 1476543 h 1929923"/>
                <a:gd name="connsiteX1" fmla="*/ 1912499 w 1914616"/>
                <a:gd name="connsiteY1" fmla="*/ 1486317 h 1929923"/>
                <a:gd name="connsiteX2" fmla="*/ 1893480 w 1914616"/>
                <a:gd name="connsiteY2" fmla="*/ 1518016 h 1929923"/>
                <a:gd name="connsiteX3" fmla="*/ 1597623 w 1914616"/>
                <a:gd name="connsiteY3" fmla="*/ 1777947 h 1929923"/>
                <a:gd name="connsiteX4" fmla="*/ 1415882 w 1914616"/>
                <a:gd name="connsiteY4" fmla="*/ 1902629 h 1929923"/>
                <a:gd name="connsiteX5" fmla="*/ 1299653 w 1914616"/>
                <a:gd name="connsiteY5" fmla="*/ 1832892 h 1929923"/>
                <a:gd name="connsiteX6" fmla="*/ 1453921 w 1914616"/>
                <a:gd name="connsiteY6" fmla="*/ 1627905 h 1929923"/>
                <a:gd name="connsiteX7" fmla="*/ 1481394 w 1914616"/>
                <a:gd name="connsiteY7" fmla="*/ 1617339 h 1929923"/>
                <a:gd name="connsiteX8" fmla="*/ 1472941 w 1914616"/>
                <a:gd name="connsiteY8" fmla="*/ 1598319 h 1929923"/>
                <a:gd name="connsiteX9" fmla="*/ 1441242 w 1914616"/>
                <a:gd name="connsiteY9" fmla="*/ 1564507 h 1929923"/>
                <a:gd name="connsiteX10" fmla="*/ 1496186 w 1914616"/>
                <a:gd name="connsiteY10" fmla="*/ 1560281 h 1929923"/>
                <a:gd name="connsiteX11" fmla="*/ 1553244 w 1914616"/>
                <a:gd name="connsiteY11" fmla="*/ 1583527 h 1929923"/>
                <a:gd name="connsiteX12" fmla="*/ 1553244 w 1914616"/>
                <a:gd name="connsiteY12" fmla="*/ 1541262 h 1929923"/>
                <a:gd name="connsiteX13" fmla="*/ 1606076 w 1914616"/>
                <a:gd name="connsiteY13" fmla="*/ 1541262 h 1929923"/>
                <a:gd name="connsiteX14" fmla="*/ 1707512 w 1914616"/>
                <a:gd name="connsiteY14" fmla="*/ 1539148 h 1929923"/>
                <a:gd name="connsiteX15" fmla="*/ 1800299 w 1914616"/>
                <a:gd name="connsiteY15" fmla="*/ 1520899 h 1929923"/>
                <a:gd name="connsiteX16" fmla="*/ 1874460 w 1914616"/>
                <a:gd name="connsiteY16" fmla="*/ 1477864 h 1929923"/>
                <a:gd name="connsiteX17" fmla="*/ 1895064 w 1914616"/>
                <a:gd name="connsiteY17" fmla="*/ 1476543 h 1929923"/>
                <a:gd name="connsiteX18" fmla="*/ 1244180 w 1914616"/>
                <a:gd name="connsiteY18" fmla="*/ 1396504 h 1929923"/>
                <a:gd name="connsiteX19" fmla="*/ 1430676 w 1914616"/>
                <a:gd name="connsiteY19" fmla="*/ 1431372 h 1929923"/>
                <a:gd name="connsiteX20" fmla="*/ 1443355 w 1914616"/>
                <a:gd name="connsiteY20" fmla="*/ 1441939 h 1929923"/>
                <a:gd name="connsiteX21" fmla="*/ 1428562 w 1914616"/>
                <a:gd name="connsiteY21" fmla="*/ 1456732 h 1929923"/>
                <a:gd name="connsiteX22" fmla="*/ 1363051 w 1914616"/>
                <a:gd name="connsiteY22" fmla="*/ 1463072 h 1929923"/>
                <a:gd name="connsiteX23" fmla="*/ 1286973 w 1914616"/>
                <a:gd name="connsiteY23" fmla="*/ 1450392 h 1929923"/>
                <a:gd name="connsiteX24" fmla="*/ 1198217 w 1914616"/>
                <a:gd name="connsiteY24" fmla="*/ 1446166 h 1929923"/>
                <a:gd name="connsiteX25" fmla="*/ 1286973 w 1914616"/>
                <a:gd name="connsiteY25" fmla="*/ 1467298 h 1929923"/>
                <a:gd name="connsiteX26" fmla="*/ 1240482 w 1914616"/>
                <a:gd name="connsiteY26" fmla="*/ 1496883 h 1929923"/>
                <a:gd name="connsiteX27" fmla="*/ 1147498 w 1914616"/>
                <a:gd name="connsiteY27" fmla="*/ 1486317 h 1929923"/>
                <a:gd name="connsiteX28" fmla="*/ 1109460 w 1914616"/>
                <a:gd name="connsiteY28" fmla="*/ 1494770 h 1929923"/>
                <a:gd name="connsiteX29" fmla="*/ 1147498 w 1914616"/>
                <a:gd name="connsiteY29" fmla="*/ 1496883 h 1929923"/>
                <a:gd name="connsiteX30" fmla="*/ 1210896 w 1914616"/>
                <a:gd name="connsiteY30" fmla="*/ 1513790 h 1929923"/>
                <a:gd name="connsiteX31" fmla="*/ 1073535 w 1914616"/>
                <a:gd name="connsiteY31" fmla="*/ 1551829 h 1929923"/>
                <a:gd name="connsiteX32" fmla="*/ 898134 w 1914616"/>
                <a:gd name="connsiteY32" fmla="*/ 1581414 h 1929923"/>
                <a:gd name="connsiteX33" fmla="*/ 862209 w 1914616"/>
                <a:gd name="connsiteY33" fmla="*/ 1606773 h 1929923"/>
                <a:gd name="connsiteX34" fmla="*/ 813604 w 1914616"/>
                <a:gd name="connsiteY34" fmla="*/ 1638472 h 1929923"/>
                <a:gd name="connsiteX35" fmla="*/ 678355 w 1914616"/>
                <a:gd name="connsiteY35" fmla="*/ 1720889 h 1929923"/>
                <a:gd name="connsiteX36" fmla="*/ 342348 w 1914616"/>
                <a:gd name="connsiteY36" fmla="*/ 1870931 h 1929923"/>
                <a:gd name="connsiteX37" fmla="*/ 156381 w 1914616"/>
                <a:gd name="connsiteY37" fmla="*/ 1917423 h 1929923"/>
                <a:gd name="connsiteX38" fmla="*/ 57058 w 1914616"/>
                <a:gd name="connsiteY38" fmla="*/ 1908969 h 1929923"/>
                <a:gd name="connsiteX39" fmla="*/ 0 w 1914616"/>
                <a:gd name="connsiteY39" fmla="*/ 1809646 h 1929923"/>
                <a:gd name="connsiteX40" fmla="*/ 112003 w 1914616"/>
                <a:gd name="connsiteY40" fmla="*/ 1691303 h 1929923"/>
                <a:gd name="connsiteX41" fmla="*/ 416312 w 1914616"/>
                <a:gd name="connsiteY41" fmla="*/ 1598320 h 1929923"/>
                <a:gd name="connsiteX42" fmla="*/ 608618 w 1914616"/>
                <a:gd name="connsiteY42" fmla="*/ 1566621 h 1929923"/>
                <a:gd name="connsiteX43" fmla="*/ 836849 w 1914616"/>
                <a:gd name="connsiteY43" fmla="*/ 1511676 h 1929923"/>
                <a:gd name="connsiteX44" fmla="*/ 1048175 w 1914616"/>
                <a:gd name="connsiteY44" fmla="*/ 1412353 h 1929923"/>
                <a:gd name="connsiteX45" fmla="*/ 1244180 w 1914616"/>
                <a:gd name="connsiteY45" fmla="*/ 1396504 h 1929923"/>
                <a:gd name="connsiteX46" fmla="*/ 946179 w 1914616"/>
                <a:gd name="connsiteY46" fmla="*/ 991 h 1929923"/>
                <a:gd name="connsiteX47" fmla="*/ 982666 w 1914616"/>
                <a:gd name="connsiteY47" fmla="*/ 18162 h 1929923"/>
                <a:gd name="connsiteX48" fmla="*/ 1151726 w 1914616"/>
                <a:gd name="connsiteY48" fmla="*/ 70993 h 1929923"/>
                <a:gd name="connsiteX49" fmla="*/ 1155953 w 1914616"/>
                <a:gd name="connsiteY49" fmla="*/ 111145 h 1929923"/>
                <a:gd name="connsiteX50" fmla="*/ 1155953 w 1914616"/>
                <a:gd name="connsiteY50" fmla="*/ 208355 h 1929923"/>
                <a:gd name="connsiteX51" fmla="*/ 1117914 w 1914616"/>
                <a:gd name="connsiteY51" fmla="*/ 373189 h 1929923"/>
                <a:gd name="connsiteX52" fmla="*/ 1067196 w 1914616"/>
                <a:gd name="connsiteY52" fmla="*/ 493645 h 1929923"/>
                <a:gd name="connsiteX53" fmla="*/ 1016478 w 1914616"/>
                <a:gd name="connsiteY53" fmla="*/ 563382 h 1929923"/>
                <a:gd name="connsiteX54" fmla="*/ 989006 w 1914616"/>
                <a:gd name="connsiteY54" fmla="*/ 624667 h 1929923"/>
                <a:gd name="connsiteX55" fmla="*/ 965495 w 1914616"/>
                <a:gd name="connsiteY55" fmla="*/ 646328 h 1929923"/>
                <a:gd name="connsiteX56" fmla="*/ 959415 w 1914616"/>
                <a:gd name="connsiteY56" fmla="*/ 645000 h 1929923"/>
                <a:gd name="connsiteX57" fmla="*/ 880948 w 1914616"/>
                <a:gd name="connsiteY57" fmla="*/ 615551 h 1929923"/>
                <a:gd name="connsiteX58" fmla="*/ 856567 w 1914616"/>
                <a:gd name="connsiteY58" fmla="*/ 604576 h 1929923"/>
                <a:gd name="connsiteX59" fmla="*/ 773453 w 1914616"/>
                <a:gd name="connsiteY59" fmla="*/ 559156 h 1929923"/>
                <a:gd name="connsiteX60" fmla="*/ 846625 w 1914616"/>
                <a:gd name="connsiteY60" fmla="*/ 600101 h 1929923"/>
                <a:gd name="connsiteX61" fmla="*/ 856567 w 1914616"/>
                <a:gd name="connsiteY61" fmla="*/ 604576 h 1929923"/>
                <a:gd name="connsiteX62" fmla="*/ 867229 w 1914616"/>
                <a:gd name="connsiteY62" fmla="*/ 610403 h 1929923"/>
                <a:gd name="connsiteX63" fmla="*/ 880948 w 1914616"/>
                <a:gd name="connsiteY63" fmla="*/ 615551 h 1929923"/>
                <a:gd name="connsiteX64" fmla="*/ 934060 w 1914616"/>
                <a:gd name="connsiteY64" fmla="*/ 639460 h 1929923"/>
                <a:gd name="connsiteX65" fmla="*/ 959415 w 1914616"/>
                <a:gd name="connsiteY65" fmla="*/ 645000 h 1929923"/>
                <a:gd name="connsiteX66" fmla="*/ 978439 w 1914616"/>
                <a:gd name="connsiteY66" fmla="*/ 652139 h 1929923"/>
                <a:gd name="connsiteX67" fmla="*/ 984779 w 1914616"/>
                <a:gd name="connsiteY67" fmla="*/ 662705 h 1929923"/>
                <a:gd name="connsiteX68" fmla="*/ 955193 w 1914616"/>
                <a:gd name="connsiteY68" fmla="*/ 918410 h 1929923"/>
                <a:gd name="connsiteX69" fmla="*/ 938287 w 1914616"/>
                <a:gd name="connsiteY69" fmla="*/ 994487 h 1929923"/>
                <a:gd name="connsiteX70" fmla="*/ 921381 w 1914616"/>
                <a:gd name="connsiteY70" fmla="*/ 1030413 h 1929923"/>
                <a:gd name="connsiteX71" fmla="*/ 754433 w 1914616"/>
                <a:gd name="connsiteY71" fmla="*/ 797954 h 1929923"/>
                <a:gd name="connsiteX72" fmla="*/ 655111 w 1914616"/>
                <a:gd name="connsiteY72" fmla="*/ 728217 h 1929923"/>
                <a:gd name="connsiteX73" fmla="*/ 579033 w 1914616"/>
                <a:gd name="connsiteY73" fmla="*/ 508438 h 1929923"/>
                <a:gd name="connsiteX74" fmla="*/ 616511 w 1914616"/>
                <a:gd name="connsiteY74" fmla="*/ 312772 h 1929923"/>
                <a:gd name="connsiteX75" fmla="*/ 699489 w 1914616"/>
                <a:gd name="connsiteY75" fmla="*/ 333037 h 1929923"/>
                <a:gd name="connsiteX76" fmla="*/ 614958 w 1914616"/>
                <a:gd name="connsiteY76" fmla="*/ 265413 h 1929923"/>
                <a:gd name="connsiteX77" fmla="*/ 585372 w 1914616"/>
                <a:gd name="connsiteY77" fmla="*/ 197789 h 1929923"/>
                <a:gd name="connsiteX78" fmla="*/ 576920 w 1914616"/>
                <a:gd name="connsiteY78" fmla="*/ 101013 h 1929923"/>
                <a:gd name="connsiteX79" fmla="*/ 710055 w 1914616"/>
                <a:gd name="connsiteY79" fmla="*/ 229487 h 1929923"/>
                <a:gd name="connsiteX80" fmla="*/ 737527 w 1914616"/>
                <a:gd name="connsiteY80" fmla="*/ 157637 h 1929923"/>
                <a:gd name="connsiteX81" fmla="*/ 777680 w 1914616"/>
                <a:gd name="connsiteY81" fmla="*/ 115372 h 1929923"/>
                <a:gd name="connsiteX82" fmla="*/ 853757 w 1914616"/>
                <a:gd name="connsiteY82" fmla="*/ 60427 h 1929923"/>
                <a:gd name="connsiteX83" fmla="*/ 946179 w 1914616"/>
                <a:gd name="connsiteY83" fmla="*/ 991 h 1929923"/>
                <a:gd name="connsiteX0" fmla="*/ 1895064 w 1914616"/>
                <a:gd name="connsiteY0" fmla="*/ 1476543 h 1929923"/>
                <a:gd name="connsiteX1" fmla="*/ 1912499 w 1914616"/>
                <a:gd name="connsiteY1" fmla="*/ 1486317 h 1929923"/>
                <a:gd name="connsiteX2" fmla="*/ 1893480 w 1914616"/>
                <a:gd name="connsiteY2" fmla="*/ 1518016 h 1929923"/>
                <a:gd name="connsiteX3" fmla="*/ 1597623 w 1914616"/>
                <a:gd name="connsiteY3" fmla="*/ 1777947 h 1929923"/>
                <a:gd name="connsiteX4" fmla="*/ 1415882 w 1914616"/>
                <a:gd name="connsiteY4" fmla="*/ 1902629 h 1929923"/>
                <a:gd name="connsiteX5" fmla="*/ 1299653 w 1914616"/>
                <a:gd name="connsiteY5" fmla="*/ 1832892 h 1929923"/>
                <a:gd name="connsiteX6" fmla="*/ 1453921 w 1914616"/>
                <a:gd name="connsiteY6" fmla="*/ 1627905 h 1929923"/>
                <a:gd name="connsiteX7" fmla="*/ 1481394 w 1914616"/>
                <a:gd name="connsiteY7" fmla="*/ 1617339 h 1929923"/>
                <a:gd name="connsiteX8" fmla="*/ 1472941 w 1914616"/>
                <a:gd name="connsiteY8" fmla="*/ 1598319 h 1929923"/>
                <a:gd name="connsiteX9" fmla="*/ 1441242 w 1914616"/>
                <a:gd name="connsiteY9" fmla="*/ 1564507 h 1929923"/>
                <a:gd name="connsiteX10" fmla="*/ 1496186 w 1914616"/>
                <a:gd name="connsiteY10" fmla="*/ 1560281 h 1929923"/>
                <a:gd name="connsiteX11" fmla="*/ 1553244 w 1914616"/>
                <a:gd name="connsiteY11" fmla="*/ 1583527 h 1929923"/>
                <a:gd name="connsiteX12" fmla="*/ 1553244 w 1914616"/>
                <a:gd name="connsiteY12" fmla="*/ 1541262 h 1929923"/>
                <a:gd name="connsiteX13" fmla="*/ 1606076 w 1914616"/>
                <a:gd name="connsiteY13" fmla="*/ 1541262 h 1929923"/>
                <a:gd name="connsiteX14" fmla="*/ 1725000 w 1914616"/>
                <a:gd name="connsiteY14" fmla="*/ 1534151 h 1929923"/>
                <a:gd name="connsiteX15" fmla="*/ 1800299 w 1914616"/>
                <a:gd name="connsiteY15" fmla="*/ 1520899 h 1929923"/>
                <a:gd name="connsiteX16" fmla="*/ 1874460 w 1914616"/>
                <a:gd name="connsiteY16" fmla="*/ 1477864 h 1929923"/>
                <a:gd name="connsiteX17" fmla="*/ 1895064 w 1914616"/>
                <a:gd name="connsiteY17" fmla="*/ 1476543 h 1929923"/>
                <a:gd name="connsiteX18" fmla="*/ 1244180 w 1914616"/>
                <a:gd name="connsiteY18" fmla="*/ 1396504 h 1929923"/>
                <a:gd name="connsiteX19" fmla="*/ 1430676 w 1914616"/>
                <a:gd name="connsiteY19" fmla="*/ 1431372 h 1929923"/>
                <a:gd name="connsiteX20" fmla="*/ 1443355 w 1914616"/>
                <a:gd name="connsiteY20" fmla="*/ 1441939 h 1929923"/>
                <a:gd name="connsiteX21" fmla="*/ 1428562 w 1914616"/>
                <a:gd name="connsiteY21" fmla="*/ 1456732 h 1929923"/>
                <a:gd name="connsiteX22" fmla="*/ 1363051 w 1914616"/>
                <a:gd name="connsiteY22" fmla="*/ 1463072 h 1929923"/>
                <a:gd name="connsiteX23" fmla="*/ 1286973 w 1914616"/>
                <a:gd name="connsiteY23" fmla="*/ 1450392 h 1929923"/>
                <a:gd name="connsiteX24" fmla="*/ 1198217 w 1914616"/>
                <a:gd name="connsiteY24" fmla="*/ 1446166 h 1929923"/>
                <a:gd name="connsiteX25" fmla="*/ 1286973 w 1914616"/>
                <a:gd name="connsiteY25" fmla="*/ 1467298 h 1929923"/>
                <a:gd name="connsiteX26" fmla="*/ 1240482 w 1914616"/>
                <a:gd name="connsiteY26" fmla="*/ 1496883 h 1929923"/>
                <a:gd name="connsiteX27" fmla="*/ 1147498 w 1914616"/>
                <a:gd name="connsiteY27" fmla="*/ 1486317 h 1929923"/>
                <a:gd name="connsiteX28" fmla="*/ 1109460 w 1914616"/>
                <a:gd name="connsiteY28" fmla="*/ 1494770 h 1929923"/>
                <a:gd name="connsiteX29" fmla="*/ 1147498 w 1914616"/>
                <a:gd name="connsiteY29" fmla="*/ 1496883 h 1929923"/>
                <a:gd name="connsiteX30" fmla="*/ 1210896 w 1914616"/>
                <a:gd name="connsiteY30" fmla="*/ 1513790 h 1929923"/>
                <a:gd name="connsiteX31" fmla="*/ 1073535 w 1914616"/>
                <a:gd name="connsiteY31" fmla="*/ 1551829 h 1929923"/>
                <a:gd name="connsiteX32" fmla="*/ 898134 w 1914616"/>
                <a:gd name="connsiteY32" fmla="*/ 1581414 h 1929923"/>
                <a:gd name="connsiteX33" fmla="*/ 862209 w 1914616"/>
                <a:gd name="connsiteY33" fmla="*/ 1606773 h 1929923"/>
                <a:gd name="connsiteX34" fmla="*/ 813604 w 1914616"/>
                <a:gd name="connsiteY34" fmla="*/ 1638472 h 1929923"/>
                <a:gd name="connsiteX35" fmla="*/ 678355 w 1914616"/>
                <a:gd name="connsiteY35" fmla="*/ 1720889 h 1929923"/>
                <a:gd name="connsiteX36" fmla="*/ 342348 w 1914616"/>
                <a:gd name="connsiteY36" fmla="*/ 1870931 h 1929923"/>
                <a:gd name="connsiteX37" fmla="*/ 156381 w 1914616"/>
                <a:gd name="connsiteY37" fmla="*/ 1917423 h 1929923"/>
                <a:gd name="connsiteX38" fmla="*/ 57058 w 1914616"/>
                <a:gd name="connsiteY38" fmla="*/ 1908969 h 1929923"/>
                <a:gd name="connsiteX39" fmla="*/ 0 w 1914616"/>
                <a:gd name="connsiteY39" fmla="*/ 1809646 h 1929923"/>
                <a:gd name="connsiteX40" fmla="*/ 112003 w 1914616"/>
                <a:gd name="connsiteY40" fmla="*/ 1691303 h 1929923"/>
                <a:gd name="connsiteX41" fmla="*/ 416312 w 1914616"/>
                <a:gd name="connsiteY41" fmla="*/ 1598320 h 1929923"/>
                <a:gd name="connsiteX42" fmla="*/ 608618 w 1914616"/>
                <a:gd name="connsiteY42" fmla="*/ 1566621 h 1929923"/>
                <a:gd name="connsiteX43" fmla="*/ 836849 w 1914616"/>
                <a:gd name="connsiteY43" fmla="*/ 1511676 h 1929923"/>
                <a:gd name="connsiteX44" fmla="*/ 1048175 w 1914616"/>
                <a:gd name="connsiteY44" fmla="*/ 1412353 h 1929923"/>
                <a:gd name="connsiteX45" fmla="*/ 1244180 w 1914616"/>
                <a:gd name="connsiteY45" fmla="*/ 1396504 h 1929923"/>
                <a:gd name="connsiteX46" fmla="*/ 946179 w 1914616"/>
                <a:gd name="connsiteY46" fmla="*/ 991 h 1929923"/>
                <a:gd name="connsiteX47" fmla="*/ 982666 w 1914616"/>
                <a:gd name="connsiteY47" fmla="*/ 18162 h 1929923"/>
                <a:gd name="connsiteX48" fmla="*/ 1151726 w 1914616"/>
                <a:gd name="connsiteY48" fmla="*/ 70993 h 1929923"/>
                <a:gd name="connsiteX49" fmla="*/ 1155953 w 1914616"/>
                <a:gd name="connsiteY49" fmla="*/ 111145 h 1929923"/>
                <a:gd name="connsiteX50" fmla="*/ 1155953 w 1914616"/>
                <a:gd name="connsiteY50" fmla="*/ 208355 h 1929923"/>
                <a:gd name="connsiteX51" fmla="*/ 1117914 w 1914616"/>
                <a:gd name="connsiteY51" fmla="*/ 373189 h 1929923"/>
                <a:gd name="connsiteX52" fmla="*/ 1067196 w 1914616"/>
                <a:gd name="connsiteY52" fmla="*/ 493645 h 1929923"/>
                <a:gd name="connsiteX53" fmla="*/ 1016478 w 1914616"/>
                <a:gd name="connsiteY53" fmla="*/ 563382 h 1929923"/>
                <a:gd name="connsiteX54" fmla="*/ 989006 w 1914616"/>
                <a:gd name="connsiteY54" fmla="*/ 624667 h 1929923"/>
                <a:gd name="connsiteX55" fmla="*/ 965495 w 1914616"/>
                <a:gd name="connsiteY55" fmla="*/ 646328 h 1929923"/>
                <a:gd name="connsiteX56" fmla="*/ 959415 w 1914616"/>
                <a:gd name="connsiteY56" fmla="*/ 645000 h 1929923"/>
                <a:gd name="connsiteX57" fmla="*/ 880948 w 1914616"/>
                <a:gd name="connsiteY57" fmla="*/ 615551 h 1929923"/>
                <a:gd name="connsiteX58" fmla="*/ 856567 w 1914616"/>
                <a:gd name="connsiteY58" fmla="*/ 604576 h 1929923"/>
                <a:gd name="connsiteX59" fmla="*/ 773453 w 1914616"/>
                <a:gd name="connsiteY59" fmla="*/ 559156 h 1929923"/>
                <a:gd name="connsiteX60" fmla="*/ 846625 w 1914616"/>
                <a:gd name="connsiteY60" fmla="*/ 600101 h 1929923"/>
                <a:gd name="connsiteX61" fmla="*/ 856567 w 1914616"/>
                <a:gd name="connsiteY61" fmla="*/ 604576 h 1929923"/>
                <a:gd name="connsiteX62" fmla="*/ 867229 w 1914616"/>
                <a:gd name="connsiteY62" fmla="*/ 610403 h 1929923"/>
                <a:gd name="connsiteX63" fmla="*/ 880948 w 1914616"/>
                <a:gd name="connsiteY63" fmla="*/ 615551 h 1929923"/>
                <a:gd name="connsiteX64" fmla="*/ 934060 w 1914616"/>
                <a:gd name="connsiteY64" fmla="*/ 639460 h 1929923"/>
                <a:gd name="connsiteX65" fmla="*/ 959415 w 1914616"/>
                <a:gd name="connsiteY65" fmla="*/ 645000 h 1929923"/>
                <a:gd name="connsiteX66" fmla="*/ 978439 w 1914616"/>
                <a:gd name="connsiteY66" fmla="*/ 652139 h 1929923"/>
                <a:gd name="connsiteX67" fmla="*/ 984779 w 1914616"/>
                <a:gd name="connsiteY67" fmla="*/ 662705 h 1929923"/>
                <a:gd name="connsiteX68" fmla="*/ 955193 w 1914616"/>
                <a:gd name="connsiteY68" fmla="*/ 918410 h 1929923"/>
                <a:gd name="connsiteX69" fmla="*/ 938287 w 1914616"/>
                <a:gd name="connsiteY69" fmla="*/ 994487 h 1929923"/>
                <a:gd name="connsiteX70" fmla="*/ 921381 w 1914616"/>
                <a:gd name="connsiteY70" fmla="*/ 1030413 h 1929923"/>
                <a:gd name="connsiteX71" fmla="*/ 754433 w 1914616"/>
                <a:gd name="connsiteY71" fmla="*/ 797954 h 1929923"/>
                <a:gd name="connsiteX72" fmla="*/ 655111 w 1914616"/>
                <a:gd name="connsiteY72" fmla="*/ 728217 h 1929923"/>
                <a:gd name="connsiteX73" fmla="*/ 579033 w 1914616"/>
                <a:gd name="connsiteY73" fmla="*/ 508438 h 1929923"/>
                <a:gd name="connsiteX74" fmla="*/ 616511 w 1914616"/>
                <a:gd name="connsiteY74" fmla="*/ 312772 h 1929923"/>
                <a:gd name="connsiteX75" fmla="*/ 699489 w 1914616"/>
                <a:gd name="connsiteY75" fmla="*/ 333037 h 1929923"/>
                <a:gd name="connsiteX76" fmla="*/ 614958 w 1914616"/>
                <a:gd name="connsiteY76" fmla="*/ 265413 h 1929923"/>
                <a:gd name="connsiteX77" fmla="*/ 585372 w 1914616"/>
                <a:gd name="connsiteY77" fmla="*/ 197789 h 1929923"/>
                <a:gd name="connsiteX78" fmla="*/ 576920 w 1914616"/>
                <a:gd name="connsiteY78" fmla="*/ 101013 h 1929923"/>
                <a:gd name="connsiteX79" fmla="*/ 710055 w 1914616"/>
                <a:gd name="connsiteY79" fmla="*/ 229487 h 1929923"/>
                <a:gd name="connsiteX80" fmla="*/ 737527 w 1914616"/>
                <a:gd name="connsiteY80" fmla="*/ 157637 h 1929923"/>
                <a:gd name="connsiteX81" fmla="*/ 777680 w 1914616"/>
                <a:gd name="connsiteY81" fmla="*/ 115372 h 1929923"/>
                <a:gd name="connsiteX82" fmla="*/ 853757 w 1914616"/>
                <a:gd name="connsiteY82" fmla="*/ 60427 h 1929923"/>
                <a:gd name="connsiteX83" fmla="*/ 946179 w 1914616"/>
                <a:gd name="connsiteY83" fmla="*/ 991 h 1929923"/>
                <a:gd name="connsiteX0" fmla="*/ 1895064 w 1914616"/>
                <a:gd name="connsiteY0" fmla="*/ 1476543 h 1929923"/>
                <a:gd name="connsiteX1" fmla="*/ 1912499 w 1914616"/>
                <a:gd name="connsiteY1" fmla="*/ 1486317 h 1929923"/>
                <a:gd name="connsiteX2" fmla="*/ 1893480 w 1914616"/>
                <a:gd name="connsiteY2" fmla="*/ 1518016 h 1929923"/>
                <a:gd name="connsiteX3" fmla="*/ 1597623 w 1914616"/>
                <a:gd name="connsiteY3" fmla="*/ 1777947 h 1929923"/>
                <a:gd name="connsiteX4" fmla="*/ 1415882 w 1914616"/>
                <a:gd name="connsiteY4" fmla="*/ 1902629 h 1929923"/>
                <a:gd name="connsiteX5" fmla="*/ 1299653 w 1914616"/>
                <a:gd name="connsiteY5" fmla="*/ 1832892 h 1929923"/>
                <a:gd name="connsiteX6" fmla="*/ 1453921 w 1914616"/>
                <a:gd name="connsiteY6" fmla="*/ 1627905 h 1929923"/>
                <a:gd name="connsiteX7" fmla="*/ 1481394 w 1914616"/>
                <a:gd name="connsiteY7" fmla="*/ 1617339 h 1929923"/>
                <a:gd name="connsiteX8" fmla="*/ 1472941 w 1914616"/>
                <a:gd name="connsiteY8" fmla="*/ 1598319 h 1929923"/>
                <a:gd name="connsiteX9" fmla="*/ 1441242 w 1914616"/>
                <a:gd name="connsiteY9" fmla="*/ 1564507 h 1929923"/>
                <a:gd name="connsiteX10" fmla="*/ 1496186 w 1914616"/>
                <a:gd name="connsiteY10" fmla="*/ 1560281 h 1929923"/>
                <a:gd name="connsiteX11" fmla="*/ 1553244 w 1914616"/>
                <a:gd name="connsiteY11" fmla="*/ 1583527 h 1929923"/>
                <a:gd name="connsiteX12" fmla="*/ 1553244 w 1914616"/>
                <a:gd name="connsiteY12" fmla="*/ 1541262 h 1929923"/>
                <a:gd name="connsiteX13" fmla="*/ 1606076 w 1914616"/>
                <a:gd name="connsiteY13" fmla="*/ 1541262 h 1929923"/>
                <a:gd name="connsiteX14" fmla="*/ 1725000 w 1914616"/>
                <a:gd name="connsiteY14" fmla="*/ 1534151 h 1929923"/>
                <a:gd name="connsiteX15" fmla="*/ 1800299 w 1914616"/>
                <a:gd name="connsiteY15" fmla="*/ 1520899 h 1929923"/>
                <a:gd name="connsiteX16" fmla="*/ 1874460 w 1914616"/>
                <a:gd name="connsiteY16" fmla="*/ 1477864 h 1929923"/>
                <a:gd name="connsiteX17" fmla="*/ 1895064 w 1914616"/>
                <a:gd name="connsiteY17" fmla="*/ 1476543 h 1929923"/>
                <a:gd name="connsiteX18" fmla="*/ 1244180 w 1914616"/>
                <a:gd name="connsiteY18" fmla="*/ 1396504 h 1929923"/>
                <a:gd name="connsiteX19" fmla="*/ 1430676 w 1914616"/>
                <a:gd name="connsiteY19" fmla="*/ 1431372 h 1929923"/>
                <a:gd name="connsiteX20" fmla="*/ 1443355 w 1914616"/>
                <a:gd name="connsiteY20" fmla="*/ 1441939 h 1929923"/>
                <a:gd name="connsiteX21" fmla="*/ 1428562 w 1914616"/>
                <a:gd name="connsiteY21" fmla="*/ 1456732 h 1929923"/>
                <a:gd name="connsiteX22" fmla="*/ 1363051 w 1914616"/>
                <a:gd name="connsiteY22" fmla="*/ 1463072 h 1929923"/>
                <a:gd name="connsiteX23" fmla="*/ 1286973 w 1914616"/>
                <a:gd name="connsiteY23" fmla="*/ 1450392 h 1929923"/>
                <a:gd name="connsiteX24" fmla="*/ 1198217 w 1914616"/>
                <a:gd name="connsiteY24" fmla="*/ 1446166 h 1929923"/>
                <a:gd name="connsiteX25" fmla="*/ 1286973 w 1914616"/>
                <a:gd name="connsiteY25" fmla="*/ 1467298 h 1929923"/>
                <a:gd name="connsiteX26" fmla="*/ 1240482 w 1914616"/>
                <a:gd name="connsiteY26" fmla="*/ 1496883 h 1929923"/>
                <a:gd name="connsiteX27" fmla="*/ 1147498 w 1914616"/>
                <a:gd name="connsiteY27" fmla="*/ 1486317 h 1929923"/>
                <a:gd name="connsiteX28" fmla="*/ 1109460 w 1914616"/>
                <a:gd name="connsiteY28" fmla="*/ 1494770 h 1929923"/>
                <a:gd name="connsiteX29" fmla="*/ 1147498 w 1914616"/>
                <a:gd name="connsiteY29" fmla="*/ 1496883 h 1929923"/>
                <a:gd name="connsiteX30" fmla="*/ 1210896 w 1914616"/>
                <a:gd name="connsiteY30" fmla="*/ 1513790 h 1929923"/>
                <a:gd name="connsiteX31" fmla="*/ 1073535 w 1914616"/>
                <a:gd name="connsiteY31" fmla="*/ 1551829 h 1929923"/>
                <a:gd name="connsiteX32" fmla="*/ 898134 w 1914616"/>
                <a:gd name="connsiteY32" fmla="*/ 1581414 h 1929923"/>
                <a:gd name="connsiteX33" fmla="*/ 862209 w 1914616"/>
                <a:gd name="connsiteY33" fmla="*/ 1606773 h 1929923"/>
                <a:gd name="connsiteX34" fmla="*/ 813604 w 1914616"/>
                <a:gd name="connsiteY34" fmla="*/ 1638472 h 1929923"/>
                <a:gd name="connsiteX35" fmla="*/ 678355 w 1914616"/>
                <a:gd name="connsiteY35" fmla="*/ 1720889 h 1929923"/>
                <a:gd name="connsiteX36" fmla="*/ 342348 w 1914616"/>
                <a:gd name="connsiteY36" fmla="*/ 1870931 h 1929923"/>
                <a:gd name="connsiteX37" fmla="*/ 156381 w 1914616"/>
                <a:gd name="connsiteY37" fmla="*/ 1917423 h 1929923"/>
                <a:gd name="connsiteX38" fmla="*/ 57058 w 1914616"/>
                <a:gd name="connsiteY38" fmla="*/ 1908969 h 1929923"/>
                <a:gd name="connsiteX39" fmla="*/ 0 w 1914616"/>
                <a:gd name="connsiteY39" fmla="*/ 1809646 h 1929923"/>
                <a:gd name="connsiteX40" fmla="*/ 112003 w 1914616"/>
                <a:gd name="connsiteY40" fmla="*/ 1691303 h 1929923"/>
                <a:gd name="connsiteX41" fmla="*/ 416312 w 1914616"/>
                <a:gd name="connsiteY41" fmla="*/ 1598320 h 1929923"/>
                <a:gd name="connsiteX42" fmla="*/ 608618 w 1914616"/>
                <a:gd name="connsiteY42" fmla="*/ 1566621 h 1929923"/>
                <a:gd name="connsiteX43" fmla="*/ 836849 w 1914616"/>
                <a:gd name="connsiteY43" fmla="*/ 1511676 h 1929923"/>
                <a:gd name="connsiteX44" fmla="*/ 1048175 w 1914616"/>
                <a:gd name="connsiteY44" fmla="*/ 1412353 h 1929923"/>
                <a:gd name="connsiteX45" fmla="*/ 1244180 w 1914616"/>
                <a:gd name="connsiteY45" fmla="*/ 1396504 h 1929923"/>
                <a:gd name="connsiteX46" fmla="*/ 946179 w 1914616"/>
                <a:gd name="connsiteY46" fmla="*/ 991 h 1929923"/>
                <a:gd name="connsiteX47" fmla="*/ 982666 w 1914616"/>
                <a:gd name="connsiteY47" fmla="*/ 18162 h 1929923"/>
                <a:gd name="connsiteX48" fmla="*/ 1151726 w 1914616"/>
                <a:gd name="connsiteY48" fmla="*/ 70993 h 1929923"/>
                <a:gd name="connsiteX49" fmla="*/ 1155953 w 1914616"/>
                <a:gd name="connsiteY49" fmla="*/ 111145 h 1929923"/>
                <a:gd name="connsiteX50" fmla="*/ 1155953 w 1914616"/>
                <a:gd name="connsiteY50" fmla="*/ 208355 h 1929923"/>
                <a:gd name="connsiteX51" fmla="*/ 1117914 w 1914616"/>
                <a:gd name="connsiteY51" fmla="*/ 373189 h 1929923"/>
                <a:gd name="connsiteX52" fmla="*/ 1067196 w 1914616"/>
                <a:gd name="connsiteY52" fmla="*/ 493645 h 1929923"/>
                <a:gd name="connsiteX53" fmla="*/ 1016478 w 1914616"/>
                <a:gd name="connsiteY53" fmla="*/ 563382 h 1929923"/>
                <a:gd name="connsiteX54" fmla="*/ 989006 w 1914616"/>
                <a:gd name="connsiteY54" fmla="*/ 624667 h 1929923"/>
                <a:gd name="connsiteX55" fmla="*/ 965495 w 1914616"/>
                <a:gd name="connsiteY55" fmla="*/ 646328 h 1929923"/>
                <a:gd name="connsiteX56" fmla="*/ 959415 w 1914616"/>
                <a:gd name="connsiteY56" fmla="*/ 645000 h 1929923"/>
                <a:gd name="connsiteX57" fmla="*/ 880948 w 1914616"/>
                <a:gd name="connsiteY57" fmla="*/ 615551 h 1929923"/>
                <a:gd name="connsiteX58" fmla="*/ 856567 w 1914616"/>
                <a:gd name="connsiteY58" fmla="*/ 604576 h 1929923"/>
                <a:gd name="connsiteX59" fmla="*/ 773453 w 1914616"/>
                <a:gd name="connsiteY59" fmla="*/ 559156 h 1929923"/>
                <a:gd name="connsiteX60" fmla="*/ 846625 w 1914616"/>
                <a:gd name="connsiteY60" fmla="*/ 600101 h 1929923"/>
                <a:gd name="connsiteX61" fmla="*/ 856567 w 1914616"/>
                <a:gd name="connsiteY61" fmla="*/ 604576 h 1929923"/>
                <a:gd name="connsiteX62" fmla="*/ 867229 w 1914616"/>
                <a:gd name="connsiteY62" fmla="*/ 610403 h 1929923"/>
                <a:gd name="connsiteX63" fmla="*/ 880948 w 1914616"/>
                <a:gd name="connsiteY63" fmla="*/ 615551 h 1929923"/>
                <a:gd name="connsiteX64" fmla="*/ 934060 w 1914616"/>
                <a:gd name="connsiteY64" fmla="*/ 639460 h 1929923"/>
                <a:gd name="connsiteX65" fmla="*/ 959415 w 1914616"/>
                <a:gd name="connsiteY65" fmla="*/ 645000 h 1929923"/>
                <a:gd name="connsiteX66" fmla="*/ 978439 w 1914616"/>
                <a:gd name="connsiteY66" fmla="*/ 652139 h 1929923"/>
                <a:gd name="connsiteX67" fmla="*/ 984779 w 1914616"/>
                <a:gd name="connsiteY67" fmla="*/ 662705 h 1929923"/>
                <a:gd name="connsiteX68" fmla="*/ 955193 w 1914616"/>
                <a:gd name="connsiteY68" fmla="*/ 918410 h 1929923"/>
                <a:gd name="connsiteX69" fmla="*/ 938287 w 1914616"/>
                <a:gd name="connsiteY69" fmla="*/ 994487 h 1929923"/>
                <a:gd name="connsiteX70" fmla="*/ 921381 w 1914616"/>
                <a:gd name="connsiteY70" fmla="*/ 1030413 h 1929923"/>
                <a:gd name="connsiteX71" fmla="*/ 754433 w 1914616"/>
                <a:gd name="connsiteY71" fmla="*/ 797954 h 1929923"/>
                <a:gd name="connsiteX72" fmla="*/ 655111 w 1914616"/>
                <a:gd name="connsiteY72" fmla="*/ 728217 h 1929923"/>
                <a:gd name="connsiteX73" fmla="*/ 579033 w 1914616"/>
                <a:gd name="connsiteY73" fmla="*/ 508438 h 1929923"/>
                <a:gd name="connsiteX74" fmla="*/ 616511 w 1914616"/>
                <a:gd name="connsiteY74" fmla="*/ 312772 h 1929923"/>
                <a:gd name="connsiteX75" fmla="*/ 699489 w 1914616"/>
                <a:gd name="connsiteY75" fmla="*/ 333037 h 1929923"/>
                <a:gd name="connsiteX76" fmla="*/ 614958 w 1914616"/>
                <a:gd name="connsiteY76" fmla="*/ 265413 h 1929923"/>
                <a:gd name="connsiteX77" fmla="*/ 585372 w 1914616"/>
                <a:gd name="connsiteY77" fmla="*/ 197789 h 1929923"/>
                <a:gd name="connsiteX78" fmla="*/ 576920 w 1914616"/>
                <a:gd name="connsiteY78" fmla="*/ 101013 h 1929923"/>
                <a:gd name="connsiteX79" fmla="*/ 710055 w 1914616"/>
                <a:gd name="connsiteY79" fmla="*/ 229487 h 1929923"/>
                <a:gd name="connsiteX80" fmla="*/ 737527 w 1914616"/>
                <a:gd name="connsiteY80" fmla="*/ 157637 h 1929923"/>
                <a:gd name="connsiteX81" fmla="*/ 777680 w 1914616"/>
                <a:gd name="connsiteY81" fmla="*/ 115372 h 1929923"/>
                <a:gd name="connsiteX82" fmla="*/ 853757 w 1914616"/>
                <a:gd name="connsiteY82" fmla="*/ 60427 h 1929923"/>
                <a:gd name="connsiteX83" fmla="*/ 946179 w 1914616"/>
                <a:gd name="connsiteY83" fmla="*/ 991 h 1929923"/>
                <a:gd name="connsiteX0" fmla="*/ 1895064 w 1914616"/>
                <a:gd name="connsiteY0" fmla="*/ 1476543 h 1929923"/>
                <a:gd name="connsiteX1" fmla="*/ 1912499 w 1914616"/>
                <a:gd name="connsiteY1" fmla="*/ 1486317 h 1929923"/>
                <a:gd name="connsiteX2" fmla="*/ 1893480 w 1914616"/>
                <a:gd name="connsiteY2" fmla="*/ 1518016 h 1929923"/>
                <a:gd name="connsiteX3" fmla="*/ 1597623 w 1914616"/>
                <a:gd name="connsiteY3" fmla="*/ 1777947 h 1929923"/>
                <a:gd name="connsiteX4" fmla="*/ 1415882 w 1914616"/>
                <a:gd name="connsiteY4" fmla="*/ 1902629 h 1929923"/>
                <a:gd name="connsiteX5" fmla="*/ 1299653 w 1914616"/>
                <a:gd name="connsiteY5" fmla="*/ 1832892 h 1929923"/>
                <a:gd name="connsiteX6" fmla="*/ 1453921 w 1914616"/>
                <a:gd name="connsiteY6" fmla="*/ 1627905 h 1929923"/>
                <a:gd name="connsiteX7" fmla="*/ 1481394 w 1914616"/>
                <a:gd name="connsiteY7" fmla="*/ 1617339 h 1929923"/>
                <a:gd name="connsiteX8" fmla="*/ 1472941 w 1914616"/>
                <a:gd name="connsiteY8" fmla="*/ 1598319 h 1929923"/>
                <a:gd name="connsiteX9" fmla="*/ 1441242 w 1914616"/>
                <a:gd name="connsiteY9" fmla="*/ 1564507 h 1929923"/>
                <a:gd name="connsiteX10" fmla="*/ 1496186 w 1914616"/>
                <a:gd name="connsiteY10" fmla="*/ 1560281 h 1929923"/>
                <a:gd name="connsiteX11" fmla="*/ 1553244 w 1914616"/>
                <a:gd name="connsiteY11" fmla="*/ 1583527 h 1929923"/>
                <a:gd name="connsiteX12" fmla="*/ 1553244 w 1914616"/>
                <a:gd name="connsiteY12" fmla="*/ 1541262 h 1929923"/>
                <a:gd name="connsiteX13" fmla="*/ 1606076 w 1914616"/>
                <a:gd name="connsiteY13" fmla="*/ 1541262 h 1929923"/>
                <a:gd name="connsiteX14" fmla="*/ 1725000 w 1914616"/>
                <a:gd name="connsiteY14" fmla="*/ 1534151 h 1929923"/>
                <a:gd name="connsiteX15" fmla="*/ 1800299 w 1914616"/>
                <a:gd name="connsiteY15" fmla="*/ 1520899 h 1929923"/>
                <a:gd name="connsiteX16" fmla="*/ 1874460 w 1914616"/>
                <a:gd name="connsiteY16" fmla="*/ 1477864 h 1929923"/>
                <a:gd name="connsiteX17" fmla="*/ 1895064 w 1914616"/>
                <a:gd name="connsiteY17" fmla="*/ 1476543 h 1929923"/>
                <a:gd name="connsiteX18" fmla="*/ 1244180 w 1914616"/>
                <a:gd name="connsiteY18" fmla="*/ 1396504 h 1929923"/>
                <a:gd name="connsiteX19" fmla="*/ 1430676 w 1914616"/>
                <a:gd name="connsiteY19" fmla="*/ 1431372 h 1929923"/>
                <a:gd name="connsiteX20" fmla="*/ 1443355 w 1914616"/>
                <a:gd name="connsiteY20" fmla="*/ 1441939 h 1929923"/>
                <a:gd name="connsiteX21" fmla="*/ 1428562 w 1914616"/>
                <a:gd name="connsiteY21" fmla="*/ 1456732 h 1929923"/>
                <a:gd name="connsiteX22" fmla="*/ 1363051 w 1914616"/>
                <a:gd name="connsiteY22" fmla="*/ 1463072 h 1929923"/>
                <a:gd name="connsiteX23" fmla="*/ 1286973 w 1914616"/>
                <a:gd name="connsiteY23" fmla="*/ 1450392 h 1929923"/>
                <a:gd name="connsiteX24" fmla="*/ 1198217 w 1914616"/>
                <a:gd name="connsiteY24" fmla="*/ 1446166 h 1929923"/>
                <a:gd name="connsiteX25" fmla="*/ 1286973 w 1914616"/>
                <a:gd name="connsiteY25" fmla="*/ 1467298 h 1929923"/>
                <a:gd name="connsiteX26" fmla="*/ 1240482 w 1914616"/>
                <a:gd name="connsiteY26" fmla="*/ 1496883 h 1929923"/>
                <a:gd name="connsiteX27" fmla="*/ 1147498 w 1914616"/>
                <a:gd name="connsiteY27" fmla="*/ 1486317 h 1929923"/>
                <a:gd name="connsiteX28" fmla="*/ 1109460 w 1914616"/>
                <a:gd name="connsiteY28" fmla="*/ 1494770 h 1929923"/>
                <a:gd name="connsiteX29" fmla="*/ 1147498 w 1914616"/>
                <a:gd name="connsiteY29" fmla="*/ 1496883 h 1929923"/>
                <a:gd name="connsiteX30" fmla="*/ 1210896 w 1914616"/>
                <a:gd name="connsiteY30" fmla="*/ 1513790 h 1929923"/>
                <a:gd name="connsiteX31" fmla="*/ 1073535 w 1914616"/>
                <a:gd name="connsiteY31" fmla="*/ 1551829 h 1929923"/>
                <a:gd name="connsiteX32" fmla="*/ 898134 w 1914616"/>
                <a:gd name="connsiteY32" fmla="*/ 1581414 h 1929923"/>
                <a:gd name="connsiteX33" fmla="*/ 862209 w 1914616"/>
                <a:gd name="connsiteY33" fmla="*/ 1606773 h 1929923"/>
                <a:gd name="connsiteX34" fmla="*/ 813604 w 1914616"/>
                <a:gd name="connsiteY34" fmla="*/ 1638472 h 1929923"/>
                <a:gd name="connsiteX35" fmla="*/ 678355 w 1914616"/>
                <a:gd name="connsiteY35" fmla="*/ 1720889 h 1929923"/>
                <a:gd name="connsiteX36" fmla="*/ 342348 w 1914616"/>
                <a:gd name="connsiteY36" fmla="*/ 1870931 h 1929923"/>
                <a:gd name="connsiteX37" fmla="*/ 156381 w 1914616"/>
                <a:gd name="connsiteY37" fmla="*/ 1917423 h 1929923"/>
                <a:gd name="connsiteX38" fmla="*/ 57058 w 1914616"/>
                <a:gd name="connsiteY38" fmla="*/ 1908969 h 1929923"/>
                <a:gd name="connsiteX39" fmla="*/ 0 w 1914616"/>
                <a:gd name="connsiteY39" fmla="*/ 1809646 h 1929923"/>
                <a:gd name="connsiteX40" fmla="*/ 112003 w 1914616"/>
                <a:gd name="connsiteY40" fmla="*/ 1691303 h 1929923"/>
                <a:gd name="connsiteX41" fmla="*/ 416312 w 1914616"/>
                <a:gd name="connsiteY41" fmla="*/ 1598320 h 1929923"/>
                <a:gd name="connsiteX42" fmla="*/ 608618 w 1914616"/>
                <a:gd name="connsiteY42" fmla="*/ 1566621 h 1929923"/>
                <a:gd name="connsiteX43" fmla="*/ 836849 w 1914616"/>
                <a:gd name="connsiteY43" fmla="*/ 1511676 h 1929923"/>
                <a:gd name="connsiteX44" fmla="*/ 1048175 w 1914616"/>
                <a:gd name="connsiteY44" fmla="*/ 1412353 h 1929923"/>
                <a:gd name="connsiteX45" fmla="*/ 1244180 w 1914616"/>
                <a:gd name="connsiteY45" fmla="*/ 1396504 h 1929923"/>
                <a:gd name="connsiteX46" fmla="*/ 946179 w 1914616"/>
                <a:gd name="connsiteY46" fmla="*/ 991 h 1929923"/>
                <a:gd name="connsiteX47" fmla="*/ 982666 w 1914616"/>
                <a:gd name="connsiteY47" fmla="*/ 18162 h 1929923"/>
                <a:gd name="connsiteX48" fmla="*/ 1151726 w 1914616"/>
                <a:gd name="connsiteY48" fmla="*/ 70993 h 1929923"/>
                <a:gd name="connsiteX49" fmla="*/ 1155953 w 1914616"/>
                <a:gd name="connsiteY49" fmla="*/ 111145 h 1929923"/>
                <a:gd name="connsiteX50" fmla="*/ 1155953 w 1914616"/>
                <a:gd name="connsiteY50" fmla="*/ 208355 h 1929923"/>
                <a:gd name="connsiteX51" fmla="*/ 1117914 w 1914616"/>
                <a:gd name="connsiteY51" fmla="*/ 373189 h 1929923"/>
                <a:gd name="connsiteX52" fmla="*/ 1067196 w 1914616"/>
                <a:gd name="connsiteY52" fmla="*/ 493645 h 1929923"/>
                <a:gd name="connsiteX53" fmla="*/ 1016478 w 1914616"/>
                <a:gd name="connsiteY53" fmla="*/ 563382 h 1929923"/>
                <a:gd name="connsiteX54" fmla="*/ 989006 w 1914616"/>
                <a:gd name="connsiteY54" fmla="*/ 624667 h 1929923"/>
                <a:gd name="connsiteX55" fmla="*/ 965495 w 1914616"/>
                <a:gd name="connsiteY55" fmla="*/ 646328 h 1929923"/>
                <a:gd name="connsiteX56" fmla="*/ 959415 w 1914616"/>
                <a:gd name="connsiteY56" fmla="*/ 645000 h 1929923"/>
                <a:gd name="connsiteX57" fmla="*/ 880948 w 1914616"/>
                <a:gd name="connsiteY57" fmla="*/ 615551 h 1929923"/>
                <a:gd name="connsiteX58" fmla="*/ 856567 w 1914616"/>
                <a:gd name="connsiteY58" fmla="*/ 604576 h 1929923"/>
                <a:gd name="connsiteX59" fmla="*/ 773453 w 1914616"/>
                <a:gd name="connsiteY59" fmla="*/ 559156 h 1929923"/>
                <a:gd name="connsiteX60" fmla="*/ 846625 w 1914616"/>
                <a:gd name="connsiteY60" fmla="*/ 600101 h 1929923"/>
                <a:gd name="connsiteX61" fmla="*/ 856567 w 1914616"/>
                <a:gd name="connsiteY61" fmla="*/ 604576 h 1929923"/>
                <a:gd name="connsiteX62" fmla="*/ 867229 w 1914616"/>
                <a:gd name="connsiteY62" fmla="*/ 610403 h 1929923"/>
                <a:gd name="connsiteX63" fmla="*/ 880948 w 1914616"/>
                <a:gd name="connsiteY63" fmla="*/ 615551 h 1929923"/>
                <a:gd name="connsiteX64" fmla="*/ 934060 w 1914616"/>
                <a:gd name="connsiteY64" fmla="*/ 639460 h 1929923"/>
                <a:gd name="connsiteX65" fmla="*/ 959415 w 1914616"/>
                <a:gd name="connsiteY65" fmla="*/ 645000 h 1929923"/>
                <a:gd name="connsiteX66" fmla="*/ 978439 w 1914616"/>
                <a:gd name="connsiteY66" fmla="*/ 652139 h 1929923"/>
                <a:gd name="connsiteX67" fmla="*/ 984779 w 1914616"/>
                <a:gd name="connsiteY67" fmla="*/ 662705 h 1929923"/>
                <a:gd name="connsiteX68" fmla="*/ 955193 w 1914616"/>
                <a:gd name="connsiteY68" fmla="*/ 918410 h 1929923"/>
                <a:gd name="connsiteX69" fmla="*/ 938287 w 1914616"/>
                <a:gd name="connsiteY69" fmla="*/ 994487 h 1929923"/>
                <a:gd name="connsiteX70" fmla="*/ 921381 w 1914616"/>
                <a:gd name="connsiteY70" fmla="*/ 1030413 h 1929923"/>
                <a:gd name="connsiteX71" fmla="*/ 754433 w 1914616"/>
                <a:gd name="connsiteY71" fmla="*/ 797954 h 1929923"/>
                <a:gd name="connsiteX72" fmla="*/ 655111 w 1914616"/>
                <a:gd name="connsiteY72" fmla="*/ 728217 h 1929923"/>
                <a:gd name="connsiteX73" fmla="*/ 579033 w 1914616"/>
                <a:gd name="connsiteY73" fmla="*/ 508438 h 1929923"/>
                <a:gd name="connsiteX74" fmla="*/ 616511 w 1914616"/>
                <a:gd name="connsiteY74" fmla="*/ 312772 h 1929923"/>
                <a:gd name="connsiteX75" fmla="*/ 699489 w 1914616"/>
                <a:gd name="connsiteY75" fmla="*/ 333037 h 1929923"/>
                <a:gd name="connsiteX76" fmla="*/ 614958 w 1914616"/>
                <a:gd name="connsiteY76" fmla="*/ 265413 h 1929923"/>
                <a:gd name="connsiteX77" fmla="*/ 585372 w 1914616"/>
                <a:gd name="connsiteY77" fmla="*/ 197789 h 1929923"/>
                <a:gd name="connsiteX78" fmla="*/ 576920 w 1914616"/>
                <a:gd name="connsiteY78" fmla="*/ 101013 h 1929923"/>
                <a:gd name="connsiteX79" fmla="*/ 710055 w 1914616"/>
                <a:gd name="connsiteY79" fmla="*/ 229487 h 1929923"/>
                <a:gd name="connsiteX80" fmla="*/ 737527 w 1914616"/>
                <a:gd name="connsiteY80" fmla="*/ 157637 h 1929923"/>
                <a:gd name="connsiteX81" fmla="*/ 777680 w 1914616"/>
                <a:gd name="connsiteY81" fmla="*/ 115372 h 1929923"/>
                <a:gd name="connsiteX82" fmla="*/ 853757 w 1914616"/>
                <a:gd name="connsiteY82" fmla="*/ 60427 h 1929923"/>
                <a:gd name="connsiteX83" fmla="*/ 946179 w 1914616"/>
                <a:gd name="connsiteY83" fmla="*/ 991 h 1929923"/>
                <a:gd name="connsiteX0" fmla="*/ 1895064 w 1914616"/>
                <a:gd name="connsiteY0" fmla="*/ 1476543 h 1929923"/>
                <a:gd name="connsiteX1" fmla="*/ 1912499 w 1914616"/>
                <a:gd name="connsiteY1" fmla="*/ 1486317 h 1929923"/>
                <a:gd name="connsiteX2" fmla="*/ 1893480 w 1914616"/>
                <a:gd name="connsiteY2" fmla="*/ 1518016 h 1929923"/>
                <a:gd name="connsiteX3" fmla="*/ 1597623 w 1914616"/>
                <a:gd name="connsiteY3" fmla="*/ 1777947 h 1929923"/>
                <a:gd name="connsiteX4" fmla="*/ 1415882 w 1914616"/>
                <a:gd name="connsiteY4" fmla="*/ 1902629 h 1929923"/>
                <a:gd name="connsiteX5" fmla="*/ 1299653 w 1914616"/>
                <a:gd name="connsiteY5" fmla="*/ 1832892 h 1929923"/>
                <a:gd name="connsiteX6" fmla="*/ 1453921 w 1914616"/>
                <a:gd name="connsiteY6" fmla="*/ 1627905 h 1929923"/>
                <a:gd name="connsiteX7" fmla="*/ 1481394 w 1914616"/>
                <a:gd name="connsiteY7" fmla="*/ 1617339 h 1929923"/>
                <a:gd name="connsiteX8" fmla="*/ 1472941 w 1914616"/>
                <a:gd name="connsiteY8" fmla="*/ 1598319 h 1929923"/>
                <a:gd name="connsiteX9" fmla="*/ 1441242 w 1914616"/>
                <a:gd name="connsiteY9" fmla="*/ 1564507 h 1929923"/>
                <a:gd name="connsiteX10" fmla="*/ 1496186 w 1914616"/>
                <a:gd name="connsiteY10" fmla="*/ 1560281 h 1929923"/>
                <a:gd name="connsiteX11" fmla="*/ 1553244 w 1914616"/>
                <a:gd name="connsiteY11" fmla="*/ 1583527 h 1929923"/>
                <a:gd name="connsiteX12" fmla="*/ 1553244 w 1914616"/>
                <a:gd name="connsiteY12" fmla="*/ 1541262 h 1929923"/>
                <a:gd name="connsiteX13" fmla="*/ 1606076 w 1914616"/>
                <a:gd name="connsiteY13" fmla="*/ 1541262 h 1929923"/>
                <a:gd name="connsiteX14" fmla="*/ 1715007 w 1914616"/>
                <a:gd name="connsiteY14" fmla="*/ 1529154 h 1929923"/>
                <a:gd name="connsiteX15" fmla="*/ 1800299 w 1914616"/>
                <a:gd name="connsiteY15" fmla="*/ 1520899 h 1929923"/>
                <a:gd name="connsiteX16" fmla="*/ 1874460 w 1914616"/>
                <a:gd name="connsiteY16" fmla="*/ 1477864 h 1929923"/>
                <a:gd name="connsiteX17" fmla="*/ 1895064 w 1914616"/>
                <a:gd name="connsiteY17" fmla="*/ 1476543 h 1929923"/>
                <a:gd name="connsiteX18" fmla="*/ 1244180 w 1914616"/>
                <a:gd name="connsiteY18" fmla="*/ 1396504 h 1929923"/>
                <a:gd name="connsiteX19" fmla="*/ 1430676 w 1914616"/>
                <a:gd name="connsiteY19" fmla="*/ 1431372 h 1929923"/>
                <a:gd name="connsiteX20" fmla="*/ 1443355 w 1914616"/>
                <a:gd name="connsiteY20" fmla="*/ 1441939 h 1929923"/>
                <a:gd name="connsiteX21" fmla="*/ 1428562 w 1914616"/>
                <a:gd name="connsiteY21" fmla="*/ 1456732 h 1929923"/>
                <a:gd name="connsiteX22" fmla="*/ 1363051 w 1914616"/>
                <a:gd name="connsiteY22" fmla="*/ 1463072 h 1929923"/>
                <a:gd name="connsiteX23" fmla="*/ 1286973 w 1914616"/>
                <a:gd name="connsiteY23" fmla="*/ 1450392 h 1929923"/>
                <a:gd name="connsiteX24" fmla="*/ 1198217 w 1914616"/>
                <a:gd name="connsiteY24" fmla="*/ 1446166 h 1929923"/>
                <a:gd name="connsiteX25" fmla="*/ 1286973 w 1914616"/>
                <a:gd name="connsiteY25" fmla="*/ 1467298 h 1929923"/>
                <a:gd name="connsiteX26" fmla="*/ 1240482 w 1914616"/>
                <a:gd name="connsiteY26" fmla="*/ 1496883 h 1929923"/>
                <a:gd name="connsiteX27" fmla="*/ 1147498 w 1914616"/>
                <a:gd name="connsiteY27" fmla="*/ 1486317 h 1929923"/>
                <a:gd name="connsiteX28" fmla="*/ 1109460 w 1914616"/>
                <a:gd name="connsiteY28" fmla="*/ 1494770 h 1929923"/>
                <a:gd name="connsiteX29" fmla="*/ 1147498 w 1914616"/>
                <a:gd name="connsiteY29" fmla="*/ 1496883 h 1929923"/>
                <a:gd name="connsiteX30" fmla="*/ 1210896 w 1914616"/>
                <a:gd name="connsiteY30" fmla="*/ 1513790 h 1929923"/>
                <a:gd name="connsiteX31" fmla="*/ 1073535 w 1914616"/>
                <a:gd name="connsiteY31" fmla="*/ 1551829 h 1929923"/>
                <a:gd name="connsiteX32" fmla="*/ 898134 w 1914616"/>
                <a:gd name="connsiteY32" fmla="*/ 1581414 h 1929923"/>
                <a:gd name="connsiteX33" fmla="*/ 862209 w 1914616"/>
                <a:gd name="connsiteY33" fmla="*/ 1606773 h 1929923"/>
                <a:gd name="connsiteX34" fmla="*/ 813604 w 1914616"/>
                <a:gd name="connsiteY34" fmla="*/ 1638472 h 1929923"/>
                <a:gd name="connsiteX35" fmla="*/ 678355 w 1914616"/>
                <a:gd name="connsiteY35" fmla="*/ 1720889 h 1929923"/>
                <a:gd name="connsiteX36" fmla="*/ 342348 w 1914616"/>
                <a:gd name="connsiteY36" fmla="*/ 1870931 h 1929923"/>
                <a:gd name="connsiteX37" fmla="*/ 156381 w 1914616"/>
                <a:gd name="connsiteY37" fmla="*/ 1917423 h 1929923"/>
                <a:gd name="connsiteX38" fmla="*/ 57058 w 1914616"/>
                <a:gd name="connsiteY38" fmla="*/ 1908969 h 1929923"/>
                <a:gd name="connsiteX39" fmla="*/ 0 w 1914616"/>
                <a:gd name="connsiteY39" fmla="*/ 1809646 h 1929923"/>
                <a:gd name="connsiteX40" fmla="*/ 112003 w 1914616"/>
                <a:gd name="connsiteY40" fmla="*/ 1691303 h 1929923"/>
                <a:gd name="connsiteX41" fmla="*/ 416312 w 1914616"/>
                <a:gd name="connsiteY41" fmla="*/ 1598320 h 1929923"/>
                <a:gd name="connsiteX42" fmla="*/ 608618 w 1914616"/>
                <a:gd name="connsiteY42" fmla="*/ 1566621 h 1929923"/>
                <a:gd name="connsiteX43" fmla="*/ 836849 w 1914616"/>
                <a:gd name="connsiteY43" fmla="*/ 1511676 h 1929923"/>
                <a:gd name="connsiteX44" fmla="*/ 1048175 w 1914616"/>
                <a:gd name="connsiteY44" fmla="*/ 1412353 h 1929923"/>
                <a:gd name="connsiteX45" fmla="*/ 1244180 w 1914616"/>
                <a:gd name="connsiteY45" fmla="*/ 1396504 h 1929923"/>
                <a:gd name="connsiteX46" fmla="*/ 946179 w 1914616"/>
                <a:gd name="connsiteY46" fmla="*/ 991 h 1929923"/>
                <a:gd name="connsiteX47" fmla="*/ 982666 w 1914616"/>
                <a:gd name="connsiteY47" fmla="*/ 18162 h 1929923"/>
                <a:gd name="connsiteX48" fmla="*/ 1151726 w 1914616"/>
                <a:gd name="connsiteY48" fmla="*/ 70993 h 1929923"/>
                <a:gd name="connsiteX49" fmla="*/ 1155953 w 1914616"/>
                <a:gd name="connsiteY49" fmla="*/ 111145 h 1929923"/>
                <a:gd name="connsiteX50" fmla="*/ 1155953 w 1914616"/>
                <a:gd name="connsiteY50" fmla="*/ 208355 h 1929923"/>
                <a:gd name="connsiteX51" fmla="*/ 1117914 w 1914616"/>
                <a:gd name="connsiteY51" fmla="*/ 373189 h 1929923"/>
                <a:gd name="connsiteX52" fmla="*/ 1067196 w 1914616"/>
                <a:gd name="connsiteY52" fmla="*/ 493645 h 1929923"/>
                <a:gd name="connsiteX53" fmla="*/ 1016478 w 1914616"/>
                <a:gd name="connsiteY53" fmla="*/ 563382 h 1929923"/>
                <a:gd name="connsiteX54" fmla="*/ 989006 w 1914616"/>
                <a:gd name="connsiteY54" fmla="*/ 624667 h 1929923"/>
                <a:gd name="connsiteX55" fmla="*/ 965495 w 1914616"/>
                <a:gd name="connsiteY55" fmla="*/ 646328 h 1929923"/>
                <a:gd name="connsiteX56" fmla="*/ 959415 w 1914616"/>
                <a:gd name="connsiteY56" fmla="*/ 645000 h 1929923"/>
                <a:gd name="connsiteX57" fmla="*/ 880948 w 1914616"/>
                <a:gd name="connsiteY57" fmla="*/ 615551 h 1929923"/>
                <a:gd name="connsiteX58" fmla="*/ 856567 w 1914616"/>
                <a:gd name="connsiteY58" fmla="*/ 604576 h 1929923"/>
                <a:gd name="connsiteX59" fmla="*/ 773453 w 1914616"/>
                <a:gd name="connsiteY59" fmla="*/ 559156 h 1929923"/>
                <a:gd name="connsiteX60" fmla="*/ 846625 w 1914616"/>
                <a:gd name="connsiteY60" fmla="*/ 600101 h 1929923"/>
                <a:gd name="connsiteX61" fmla="*/ 856567 w 1914616"/>
                <a:gd name="connsiteY61" fmla="*/ 604576 h 1929923"/>
                <a:gd name="connsiteX62" fmla="*/ 867229 w 1914616"/>
                <a:gd name="connsiteY62" fmla="*/ 610403 h 1929923"/>
                <a:gd name="connsiteX63" fmla="*/ 880948 w 1914616"/>
                <a:gd name="connsiteY63" fmla="*/ 615551 h 1929923"/>
                <a:gd name="connsiteX64" fmla="*/ 934060 w 1914616"/>
                <a:gd name="connsiteY64" fmla="*/ 639460 h 1929923"/>
                <a:gd name="connsiteX65" fmla="*/ 959415 w 1914616"/>
                <a:gd name="connsiteY65" fmla="*/ 645000 h 1929923"/>
                <a:gd name="connsiteX66" fmla="*/ 978439 w 1914616"/>
                <a:gd name="connsiteY66" fmla="*/ 652139 h 1929923"/>
                <a:gd name="connsiteX67" fmla="*/ 984779 w 1914616"/>
                <a:gd name="connsiteY67" fmla="*/ 662705 h 1929923"/>
                <a:gd name="connsiteX68" fmla="*/ 955193 w 1914616"/>
                <a:gd name="connsiteY68" fmla="*/ 918410 h 1929923"/>
                <a:gd name="connsiteX69" fmla="*/ 938287 w 1914616"/>
                <a:gd name="connsiteY69" fmla="*/ 994487 h 1929923"/>
                <a:gd name="connsiteX70" fmla="*/ 921381 w 1914616"/>
                <a:gd name="connsiteY70" fmla="*/ 1030413 h 1929923"/>
                <a:gd name="connsiteX71" fmla="*/ 754433 w 1914616"/>
                <a:gd name="connsiteY71" fmla="*/ 797954 h 1929923"/>
                <a:gd name="connsiteX72" fmla="*/ 655111 w 1914616"/>
                <a:gd name="connsiteY72" fmla="*/ 728217 h 1929923"/>
                <a:gd name="connsiteX73" fmla="*/ 579033 w 1914616"/>
                <a:gd name="connsiteY73" fmla="*/ 508438 h 1929923"/>
                <a:gd name="connsiteX74" fmla="*/ 616511 w 1914616"/>
                <a:gd name="connsiteY74" fmla="*/ 312772 h 1929923"/>
                <a:gd name="connsiteX75" fmla="*/ 699489 w 1914616"/>
                <a:gd name="connsiteY75" fmla="*/ 333037 h 1929923"/>
                <a:gd name="connsiteX76" fmla="*/ 614958 w 1914616"/>
                <a:gd name="connsiteY76" fmla="*/ 265413 h 1929923"/>
                <a:gd name="connsiteX77" fmla="*/ 585372 w 1914616"/>
                <a:gd name="connsiteY77" fmla="*/ 197789 h 1929923"/>
                <a:gd name="connsiteX78" fmla="*/ 576920 w 1914616"/>
                <a:gd name="connsiteY78" fmla="*/ 101013 h 1929923"/>
                <a:gd name="connsiteX79" fmla="*/ 710055 w 1914616"/>
                <a:gd name="connsiteY79" fmla="*/ 229487 h 1929923"/>
                <a:gd name="connsiteX80" fmla="*/ 737527 w 1914616"/>
                <a:gd name="connsiteY80" fmla="*/ 157637 h 1929923"/>
                <a:gd name="connsiteX81" fmla="*/ 777680 w 1914616"/>
                <a:gd name="connsiteY81" fmla="*/ 115372 h 1929923"/>
                <a:gd name="connsiteX82" fmla="*/ 853757 w 1914616"/>
                <a:gd name="connsiteY82" fmla="*/ 60427 h 1929923"/>
                <a:gd name="connsiteX83" fmla="*/ 946179 w 1914616"/>
                <a:gd name="connsiteY83" fmla="*/ 991 h 1929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1914616" h="1929923">
                  <a:moveTo>
                    <a:pt x="1895064" y="1476543"/>
                  </a:moveTo>
                  <a:lnTo>
                    <a:pt x="1912499" y="1486317"/>
                  </a:lnTo>
                  <a:cubicBezTo>
                    <a:pt x="1920952" y="1503222"/>
                    <a:pt x="1901932" y="1507449"/>
                    <a:pt x="1893480" y="1518016"/>
                  </a:cubicBezTo>
                  <a:cubicBezTo>
                    <a:pt x="1802609" y="1613112"/>
                    <a:pt x="1696946" y="1691303"/>
                    <a:pt x="1597623" y="1777947"/>
                  </a:cubicBezTo>
                  <a:cubicBezTo>
                    <a:pt x="1542678" y="1826552"/>
                    <a:pt x="1479280" y="1864591"/>
                    <a:pt x="1415882" y="1902629"/>
                  </a:cubicBezTo>
                  <a:cubicBezTo>
                    <a:pt x="1335579" y="1921649"/>
                    <a:pt x="1318673" y="1911083"/>
                    <a:pt x="1299653" y="1832892"/>
                  </a:cubicBezTo>
                  <a:cubicBezTo>
                    <a:pt x="1270068" y="1710323"/>
                    <a:pt x="1322899" y="1638472"/>
                    <a:pt x="1453921" y="1627905"/>
                  </a:cubicBezTo>
                  <a:cubicBezTo>
                    <a:pt x="1464487" y="1627905"/>
                    <a:pt x="1475054" y="1627905"/>
                    <a:pt x="1481394" y="1617339"/>
                  </a:cubicBezTo>
                  <a:cubicBezTo>
                    <a:pt x="1485620" y="1608886"/>
                    <a:pt x="1479280" y="1604660"/>
                    <a:pt x="1472941" y="1598319"/>
                  </a:cubicBezTo>
                  <a:cubicBezTo>
                    <a:pt x="1462374" y="1585640"/>
                    <a:pt x="1432788" y="1583527"/>
                    <a:pt x="1441242" y="1564507"/>
                  </a:cubicBezTo>
                  <a:cubicBezTo>
                    <a:pt x="1451808" y="1543375"/>
                    <a:pt x="1477167" y="1556054"/>
                    <a:pt x="1496186" y="1560281"/>
                  </a:cubicBezTo>
                  <a:cubicBezTo>
                    <a:pt x="1515206" y="1568734"/>
                    <a:pt x="1536338" y="1570847"/>
                    <a:pt x="1553244" y="1583527"/>
                  </a:cubicBezTo>
                  <a:cubicBezTo>
                    <a:pt x="1563811" y="1566620"/>
                    <a:pt x="1536338" y="1556054"/>
                    <a:pt x="1553244" y="1541262"/>
                  </a:cubicBezTo>
                  <a:cubicBezTo>
                    <a:pt x="1572264" y="1520129"/>
                    <a:pt x="1589170" y="1526469"/>
                    <a:pt x="1606076" y="1541262"/>
                  </a:cubicBezTo>
                  <a:cubicBezTo>
                    <a:pt x="1642001" y="1589867"/>
                    <a:pt x="1618736" y="1597569"/>
                    <a:pt x="1715007" y="1529154"/>
                  </a:cubicBezTo>
                  <a:cubicBezTo>
                    <a:pt x="1743824" y="1568556"/>
                    <a:pt x="1732092" y="1565690"/>
                    <a:pt x="1800299" y="1520899"/>
                  </a:cubicBezTo>
                  <a:cubicBezTo>
                    <a:pt x="1808751" y="1533578"/>
                    <a:pt x="1855440" y="1494770"/>
                    <a:pt x="1874460" y="1477864"/>
                  </a:cubicBezTo>
                  <a:cubicBezTo>
                    <a:pt x="1880800" y="1479977"/>
                    <a:pt x="1888196" y="1477335"/>
                    <a:pt x="1895064" y="1476543"/>
                  </a:cubicBezTo>
                  <a:close/>
                  <a:moveTo>
                    <a:pt x="1244180" y="1396504"/>
                  </a:moveTo>
                  <a:cubicBezTo>
                    <a:pt x="1304408" y="1400202"/>
                    <a:pt x="1363051" y="1412353"/>
                    <a:pt x="1430676" y="1431372"/>
                  </a:cubicBezTo>
                  <a:cubicBezTo>
                    <a:pt x="1437015" y="1433485"/>
                    <a:pt x="1443355" y="1433485"/>
                    <a:pt x="1443355" y="1441939"/>
                  </a:cubicBezTo>
                  <a:cubicBezTo>
                    <a:pt x="1445468" y="1452505"/>
                    <a:pt x="1437015" y="1454618"/>
                    <a:pt x="1428562" y="1456732"/>
                  </a:cubicBezTo>
                  <a:cubicBezTo>
                    <a:pt x="1407429" y="1465184"/>
                    <a:pt x="1388411" y="1473638"/>
                    <a:pt x="1363051" y="1463072"/>
                  </a:cubicBezTo>
                  <a:cubicBezTo>
                    <a:pt x="1339805" y="1452505"/>
                    <a:pt x="1312333" y="1454618"/>
                    <a:pt x="1286973" y="1450392"/>
                  </a:cubicBezTo>
                  <a:cubicBezTo>
                    <a:pt x="1261615" y="1439826"/>
                    <a:pt x="1227802" y="1437712"/>
                    <a:pt x="1198217" y="1446166"/>
                  </a:cubicBezTo>
                  <a:cubicBezTo>
                    <a:pt x="1227802" y="1450392"/>
                    <a:pt x="1267955" y="1454618"/>
                    <a:pt x="1286973" y="1467298"/>
                  </a:cubicBezTo>
                  <a:cubicBezTo>
                    <a:pt x="1289087" y="1509563"/>
                    <a:pt x="1257388" y="1492658"/>
                    <a:pt x="1240482" y="1496883"/>
                  </a:cubicBezTo>
                  <a:cubicBezTo>
                    <a:pt x="1213009" y="1490544"/>
                    <a:pt x="1170744" y="1482091"/>
                    <a:pt x="1147498" y="1486317"/>
                  </a:cubicBezTo>
                  <a:cubicBezTo>
                    <a:pt x="1134819" y="1490544"/>
                    <a:pt x="1115800" y="1492658"/>
                    <a:pt x="1109460" y="1494770"/>
                  </a:cubicBezTo>
                  <a:cubicBezTo>
                    <a:pt x="1115800" y="1496883"/>
                    <a:pt x="1132705" y="1498997"/>
                    <a:pt x="1147498" y="1496883"/>
                  </a:cubicBezTo>
                  <a:cubicBezTo>
                    <a:pt x="1181310" y="1492658"/>
                    <a:pt x="1202443" y="1494770"/>
                    <a:pt x="1210896" y="1513790"/>
                  </a:cubicBezTo>
                  <a:cubicBezTo>
                    <a:pt x="1166518" y="1530696"/>
                    <a:pt x="1115800" y="1524356"/>
                    <a:pt x="1073535" y="1551829"/>
                  </a:cubicBezTo>
                  <a:cubicBezTo>
                    <a:pt x="1014363" y="1562395"/>
                    <a:pt x="957305" y="1572961"/>
                    <a:pt x="898134" y="1581414"/>
                  </a:cubicBezTo>
                  <a:cubicBezTo>
                    <a:pt x="881228" y="1583528"/>
                    <a:pt x="870662" y="1591980"/>
                    <a:pt x="862209" y="1606773"/>
                  </a:cubicBezTo>
                  <a:cubicBezTo>
                    <a:pt x="857982" y="1613113"/>
                    <a:pt x="832624" y="1625793"/>
                    <a:pt x="813604" y="1638472"/>
                  </a:cubicBezTo>
                  <a:lnTo>
                    <a:pt x="678355" y="1720889"/>
                  </a:lnTo>
                  <a:cubicBezTo>
                    <a:pt x="572693" y="1788513"/>
                    <a:pt x="467030" y="1839232"/>
                    <a:pt x="342348" y="1870931"/>
                  </a:cubicBezTo>
                  <a:cubicBezTo>
                    <a:pt x="333894" y="1873043"/>
                    <a:pt x="228231" y="1887837"/>
                    <a:pt x="156381" y="1917423"/>
                  </a:cubicBezTo>
                  <a:cubicBezTo>
                    <a:pt x="118343" y="1934328"/>
                    <a:pt x="84530" y="1936441"/>
                    <a:pt x="57058" y="1908969"/>
                  </a:cubicBezTo>
                  <a:cubicBezTo>
                    <a:pt x="29586" y="1879384"/>
                    <a:pt x="14793" y="1851911"/>
                    <a:pt x="0" y="1809646"/>
                  </a:cubicBezTo>
                  <a:cubicBezTo>
                    <a:pt x="69738" y="1750475"/>
                    <a:pt x="57058" y="1731456"/>
                    <a:pt x="112003" y="1691303"/>
                  </a:cubicBezTo>
                  <a:cubicBezTo>
                    <a:pt x="293743" y="1579301"/>
                    <a:pt x="369820" y="1600433"/>
                    <a:pt x="416312" y="1598320"/>
                  </a:cubicBezTo>
                  <a:cubicBezTo>
                    <a:pt x="469143" y="1591980"/>
                    <a:pt x="530428" y="1591980"/>
                    <a:pt x="608618" y="1566621"/>
                  </a:cubicBezTo>
                  <a:cubicBezTo>
                    <a:pt x="712168" y="1534922"/>
                    <a:pt x="762885" y="1532809"/>
                    <a:pt x="836849" y="1511676"/>
                  </a:cubicBezTo>
                  <a:cubicBezTo>
                    <a:pt x="934060" y="1486317"/>
                    <a:pt x="982665" y="1439826"/>
                    <a:pt x="1048175" y="1412353"/>
                  </a:cubicBezTo>
                  <a:cubicBezTo>
                    <a:pt x="1122139" y="1397560"/>
                    <a:pt x="1183952" y="1392805"/>
                    <a:pt x="1244180" y="1396504"/>
                  </a:cubicBezTo>
                  <a:close/>
                  <a:moveTo>
                    <a:pt x="946179" y="991"/>
                  </a:moveTo>
                  <a:cubicBezTo>
                    <a:pt x="959024" y="3105"/>
                    <a:pt x="971571" y="8652"/>
                    <a:pt x="982666" y="18162"/>
                  </a:cubicBezTo>
                  <a:cubicBezTo>
                    <a:pt x="1031271" y="51974"/>
                    <a:pt x="1096782" y="60427"/>
                    <a:pt x="1151726" y="70993"/>
                  </a:cubicBezTo>
                  <a:cubicBezTo>
                    <a:pt x="1153840" y="90013"/>
                    <a:pt x="1155953" y="98466"/>
                    <a:pt x="1155953" y="111145"/>
                  </a:cubicBezTo>
                  <a:lnTo>
                    <a:pt x="1155953" y="208355"/>
                  </a:lnTo>
                  <a:cubicBezTo>
                    <a:pt x="1122141" y="261186"/>
                    <a:pt x="1115801" y="307678"/>
                    <a:pt x="1117914" y="373189"/>
                  </a:cubicBezTo>
                  <a:cubicBezTo>
                    <a:pt x="1120027" y="417568"/>
                    <a:pt x="1098895" y="459833"/>
                    <a:pt x="1067196" y="493645"/>
                  </a:cubicBezTo>
                  <a:cubicBezTo>
                    <a:pt x="1048177" y="514777"/>
                    <a:pt x="1033384" y="529570"/>
                    <a:pt x="1016478" y="563382"/>
                  </a:cubicBezTo>
                  <a:cubicBezTo>
                    <a:pt x="1005912" y="586628"/>
                    <a:pt x="999572" y="605647"/>
                    <a:pt x="989006" y="624667"/>
                  </a:cubicBezTo>
                  <a:cubicBezTo>
                    <a:pt x="983723" y="638403"/>
                    <a:pt x="975269" y="644743"/>
                    <a:pt x="965495" y="646328"/>
                  </a:cubicBezTo>
                  <a:lnTo>
                    <a:pt x="959415" y="645000"/>
                  </a:lnTo>
                  <a:lnTo>
                    <a:pt x="880948" y="615551"/>
                  </a:lnTo>
                  <a:lnTo>
                    <a:pt x="856567" y="604576"/>
                  </a:lnTo>
                  <a:lnTo>
                    <a:pt x="773453" y="559156"/>
                  </a:lnTo>
                  <a:cubicBezTo>
                    <a:pt x="792472" y="576062"/>
                    <a:pt x="818360" y="588213"/>
                    <a:pt x="846625" y="600101"/>
                  </a:cubicBezTo>
                  <a:lnTo>
                    <a:pt x="856567" y="604576"/>
                  </a:lnTo>
                  <a:lnTo>
                    <a:pt x="867229" y="610403"/>
                  </a:lnTo>
                  <a:lnTo>
                    <a:pt x="880948" y="615551"/>
                  </a:lnTo>
                  <a:lnTo>
                    <a:pt x="934060" y="639460"/>
                  </a:lnTo>
                  <a:lnTo>
                    <a:pt x="959415" y="645000"/>
                  </a:lnTo>
                  <a:lnTo>
                    <a:pt x="978439" y="652139"/>
                  </a:lnTo>
                  <a:cubicBezTo>
                    <a:pt x="982666" y="654253"/>
                    <a:pt x="984779" y="658479"/>
                    <a:pt x="984779" y="662705"/>
                  </a:cubicBezTo>
                  <a:cubicBezTo>
                    <a:pt x="1001685" y="751463"/>
                    <a:pt x="965759" y="831766"/>
                    <a:pt x="955193" y="918410"/>
                  </a:cubicBezTo>
                  <a:cubicBezTo>
                    <a:pt x="953080" y="943769"/>
                    <a:pt x="944627" y="969128"/>
                    <a:pt x="938287" y="994487"/>
                  </a:cubicBezTo>
                  <a:cubicBezTo>
                    <a:pt x="925608" y="1002941"/>
                    <a:pt x="944627" y="1026186"/>
                    <a:pt x="921381" y="1030413"/>
                  </a:cubicBezTo>
                  <a:cubicBezTo>
                    <a:pt x="879116" y="943769"/>
                    <a:pt x="813605" y="871918"/>
                    <a:pt x="754433" y="797954"/>
                  </a:cubicBezTo>
                  <a:cubicBezTo>
                    <a:pt x="729075" y="768368"/>
                    <a:pt x="688922" y="749350"/>
                    <a:pt x="655111" y="728217"/>
                  </a:cubicBezTo>
                  <a:cubicBezTo>
                    <a:pt x="574806" y="677498"/>
                    <a:pt x="547334" y="595081"/>
                    <a:pt x="579033" y="508438"/>
                  </a:cubicBezTo>
                  <a:cubicBezTo>
                    <a:pt x="602279" y="451380"/>
                    <a:pt x="605945" y="374057"/>
                    <a:pt x="616511" y="312772"/>
                  </a:cubicBezTo>
                  <a:cubicBezTo>
                    <a:pt x="641870" y="325451"/>
                    <a:pt x="669903" y="366849"/>
                    <a:pt x="699489" y="333037"/>
                  </a:cubicBezTo>
                  <a:cubicBezTo>
                    <a:pt x="640318" y="333037"/>
                    <a:pt x="629751" y="320357"/>
                    <a:pt x="614958" y="265413"/>
                  </a:cubicBezTo>
                  <a:cubicBezTo>
                    <a:pt x="608619" y="242168"/>
                    <a:pt x="591712" y="225188"/>
                    <a:pt x="585372" y="197789"/>
                  </a:cubicBezTo>
                  <a:cubicBezTo>
                    <a:pt x="579033" y="170389"/>
                    <a:pt x="553673" y="130598"/>
                    <a:pt x="576920" y="101013"/>
                  </a:cubicBezTo>
                  <a:cubicBezTo>
                    <a:pt x="644544" y="98899"/>
                    <a:pt x="705828" y="136505"/>
                    <a:pt x="710055" y="229487"/>
                  </a:cubicBezTo>
                  <a:cubicBezTo>
                    <a:pt x="739641" y="212582"/>
                    <a:pt x="739641" y="185109"/>
                    <a:pt x="737527" y="157637"/>
                  </a:cubicBezTo>
                  <a:cubicBezTo>
                    <a:pt x="735414" y="128051"/>
                    <a:pt x="741754" y="109032"/>
                    <a:pt x="777680" y="115372"/>
                  </a:cubicBezTo>
                  <a:cubicBezTo>
                    <a:pt x="822058" y="123824"/>
                    <a:pt x="841077" y="96352"/>
                    <a:pt x="853757" y="60427"/>
                  </a:cubicBezTo>
                  <a:cubicBezTo>
                    <a:pt x="866436" y="19218"/>
                    <a:pt x="907645" y="-5348"/>
                    <a:pt x="946179" y="991"/>
                  </a:cubicBezTo>
                  <a:close/>
                </a:path>
              </a:pathLst>
            </a:custGeom>
            <a:solidFill>
              <a:srgbClr val="FECBA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EC97EDD8-1754-4058-BD3E-E9B39F84FC6D}"/>
                </a:ext>
              </a:extLst>
            </p:cNvPr>
            <p:cNvGrpSpPr/>
            <p:nvPr/>
          </p:nvGrpSpPr>
          <p:grpSpPr>
            <a:xfrm>
              <a:off x="1314164" y="2864343"/>
              <a:ext cx="1013391" cy="285088"/>
              <a:chOff x="8963351" y="2835327"/>
              <a:chExt cx="1121835" cy="315595"/>
            </a:xfrm>
          </p:grpSpPr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E73F5E5B-4E94-42AD-B52C-9F6B7E5F95C3}"/>
                  </a:ext>
                </a:extLst>
              </p:cNvPr>
              <p:cNvSpPr/>
              <p:nvPr/>
            </p:nvSpPr>
            <p:spPr>
              <a:xfrm>
                <a:off x="9991610" y="2901191"/>
                <a:ext cx="93576" cy="163758"/>
              </a:xfrm>
              <a:custGeom>
                <a:avLst/>
                <a:gdLst>
                  <a:gd name="connsiteX0" fmla="*/ 66128 w 93575"/>
                  <a:gd name="connsiteY0" fmla="*/ 106158 h 163757"/>
                  <a:gd name="connsiteX1" fmla="*/ 45074 w 93575"/>
                  <a:gd name="connsiteY1" fmla="*/ 108498 h 163757"/>
                  <a:gd name="connsiteX2" fmla="*/ 45074 w 93575"/>
                  <a:gd name="connsiteY2" fmla="*/ 42994 h 163757"/>
                  <a:gd name="connsiteX3" fmla="*/ 66128 w 93575"/>
                  <a:gd name="connsiteY3" fmla="*/ 87443 h 163757"/>
                  <a:gd name="connsiteX4" fmla="*/ 66128 w 93575"/>
                  <a:gd name="connsiteY4" fmla="*/ 106158 h 1637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3575" h="163757">
                    <a:moveTo>
                      <a:pt x="66128" y="106158"/>
                    </a:moveTo>
                    <a:cubicBezTo>
                      <a:pt x="59110" y="110837"/>
                      <a:pt x="52092" y="141249"/>
                      <a:pt x="45074" y="108498"/>
                    </a:cubicBezTo>
                    <a:cubicBezTo>
                      <a:pt x="40395" y="89782"/>
                      <a:pt x="45074" y="68728"/>
                      <a:pt x="45074" y="42994"/>
                    </a:cubicBezTo>
                    <a:cubicBezTo>
                      <a:pt x="63789" y="57031"/>
                      <a:pt x="49753" y="80425"/>
                      <a:pt x="66128" y="87443"/>
                    </a:cubicBezTo>
                    <a:cubicBezTo>
                      <a:pt x="66128" y="94461"/>
                      <a:pt x="66128" y="101479"/>
                      <a:pt x="66128" y="106158"/>
                    </a:cubicBezTo>
                    <a:close/>
                  </a:path>
                </a:pathLst>
              </a:custGeom>
              <a:solidFill>
                <a:srgbClr val="050505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EDAD3D0F-B589-463C-883A-FB9021FEDD69}"/>
                  </a:ext>
                </a:extLst>
              </p:cNvPr>
              <p:cNvSpPr/>
              <p:nvPr/>
            </p:nvSpPr>
            <p:spPr>
              <a:xfrm>
                <a:off x="9071658" y="2854204"/>
                <a:ext cx="444486" cy="257334"/>
              </a:xfrm>
              <a:custGeom>
                <a:avLst/>
                <a:gdLst>
                  <a:gd name="connsiteX0" fmla="*/ 422284 w 444485"/>
                  <a:gd name="connsiteY0" fmla="*/ 183557 h 257333"/>
                  <a:gd name="connsiteX1" fmla="*/ 375496 w 444485"/>
                  <a:gd name="connsiteY1" fmla="*/ 223327 h 257333"/>
                  <a:gd name="connsiteX2" fmla="*/ 66696 w 444485"/>
                  <a:gd name="connsiteY2" fmla="*/ 150805 h 257333"/>
                  <a:gd name="connsiteX3" fmla="*/ 45641 w 444485"/>
                  <a:gd name="connsiteY3" fmla="*/ 94660 h 257333"/>
                  <a:gd name="connsiteX4" fmla="*/ 104126 w 444485"/>
                  <a:gd name="connsiteY4" fmla="*/ 47872 h 257333"/>
                  <a:gd name="connsiteX5" fmla="*/ 377836 w 444485"/>
                  <a:gd name="connsiteY5" fmla="*/ 120393 h 257333"/>
                  <a:gd name="connsiteX6" fmla="*/ 422284 w 444485"/>
                  <a:gd name="connsiteY6" fmla="*/ 183557 h 2573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44485" h="257333">
                    <a:moveTo>
                      <a:pt x="422284" y="183557"/>
                    </a:moveTo>
                    <a:cubicBezTo>
                      <a:pt x="429303" y="223327"/>
                      <a:pt x="408248" y="232684"/>
                      <a:pt x="375496" y="223327"/>
                    </a:cubicBezTo>
                    <a:cubicBezTo>
                      <a:pt x="272563" y="199933"/>
                      <a:pt x="169629" y="174199"/>
                      <a:pt x="66696" y="150805"/>
                    </a:cubicBezTo>
                    <a:cubicBezTo>
                      <a:pt x="29265" y="141448"/>
                      <a:pt x="47981" y="115714"/>
                      <a:pt x="45641" y="94660"/>
                    </a:cubicBezTo>
                    <a:cubicBezTo>
                      <a:pt x="38623" y="43193"/>
                      <a:pt x="54999" y="36175"/>
                      <a:pt x="104126" y="47872"/>
                    </a:cubicBezTo>
                    <a:cubicBezTo>
                      <a:pt x="197702" y="66587"/>
                      <a:pt x="286599" y="94660"/>
                      <a:pt x="377836" y="120393"/>
                    </a:cubicBezTo>
                    <a:cubicBezTo>
                      <a:pt x="415266" y="132090"/>
                      <a:pt x="431642" y="146127"/>
                      <a:pt x="422284" y="183557"/>
                    </a:cubicBezTo>
                    <a:close/>
                  </a:path>
                </a:pathLst>
              </a:custGeom>
              <a:solidFill>
                <a:srgbClr val="000000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13CF53F7-9BBC-4DF7-B2F3-636C5AADE945}"/>
                  </a:ext>
                </a:extLst>
              </p:cNvPr>
              <p:cNvSpPr/>
              <p:nvPr/>
            </p:nvSpPr>
            <p:spPr>
              <a:xfrm>
                <a:off x="9480134" y="2950191"/>
                <a:ext cx="257334" cy="187152"/>
              </a:xfrm>
              <a:custGeom>
                <a:avLst/>
                <a:gdLst>
                  <a:gd name="connsiteX0" fmla="*/ 229034 w 257333"/>
                  <a:gd name="connsiteY0" fmla="*/ 80552 h 187151"/>
                  <a:gd name="connsiteX1" fmla="*/ 219676 w 257333"/>
                  <a:gd name="connsiteY1" fmla="*/ 122661 h 187151"/>
                  <a:gd name="connsiteX2" fmla="*/ 189264 w 257333"/>
                  <a:gd name="connsiteY2" fmla="*/ 153074 h 187151"/>
                  <a:gd name="connsiteX3" fmla="*/ 67615 w 257333"/>
                  <a:gd name="connsiteY3" fmla="*/ 141377 h 187151"/>
                  <a:gd name="connsiteX4" fmla="*/ 46561 w 257333"/>
                  <a:gd name="connsiteY4" fmla="*/ 89910 h 187151"/>
                  <a:gd name="connsiteX5" fmla="*/ 69955 w 257333"/>
                  <a:gd name="connsiteY5" fmla="*/ 43122 h 187151"/>
                  <a:gd name="connsiteX6" fmla="*/ 224355 w 257333"/>
                  <a:gd name="connsiteY6" fmla="*/ 66516 h 187151"/>
                  <a:gd name="connsiteX7" fmla="*/ 229034 w 257333"/>
                  <a:gd name="connsiteY7" fmla="*/ 80552 h 18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57333" h="187151">
                    <a:moveTo>
                      <a:pt x="229034" y="80552"/>
                    </a:moveTo>
                    <a:cubicBezTo>
                      <a:pt x="214997" y="92249"/>
                      <a:pt x="219676" y="108625"/>
                      <a:pt x="219676" y="122661"/>
                    </a:cubicBezTo>
                    <a:cubicBezTo>
                      <a:pt x="222016" y="143716"/>
                      <a:pt x="212658" y="155413"/>
                      <a:pt x="189264" y="153074"/>
                    </a:cubicBezTo>
                    <a:cubicBezTo>
                      <a:pt x="149494" y="148395"/>
                      <a:pt x="107385" y="146055"/>
                      <a:pt x="67615" y="141377"/>
                    </a:cubicBezTo>
                    <a:cubicBezTo>
                      <a:pt x="30185" y="136698"/>
                      <a:pt x="46561" y="108625"/>
                      <a:pt x="46561" y="89910"/>
                    </a:cubicBezTo>
                    <a:cubicBezTo>
                      <a:pt x="44221" y="71195"/>
                      <a:pt x="41882" y="40782"/>
                      <a:pt x="69955" y="43122"/>
                    </a:cubicBezTo>
                    <a:cubicBezTo>
                      <a:pt x="121421" y="47801"/>
                      <a:pt x="172888" y="57158"/>
                      <a:pt x="224355" y="66516"/>
                    </a:cubicBezTo>
                    <a:cubicBezTo>
                      <a:pt x="229034" y="66516"/>
                      <a:pt x="229034" y="75873"/>
                      <a:pt x="229034" y="80552"/>
                    </a:cubicBezTo>
                    <a:close/>
                  </a:path>
                </a:pathLst>
              </a:custGeom>
              <a:solidFill>
                <a:srgbClr val="020202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EC10997B-DF71-400B-B437-8193DECB2F28}"/>
                  </a:ext>
                </a:extLst>
              </p:cNvPr>
              <p:cNvSpPr/>
              <p:nvPr/>
            </p:nvSpPr>
            <p:spPr>
              <a:xfrm>
                <a:off x="9682317" y="2963770"/>
                <a:ext cx="280728" cy="187152"/>
              </a:xfrm>
              <a:custGeom>
                <a:avLst/>
                <a:gdLst>
                  <a:gd name="connsiteX0" fmla="*/ 239736 w 280727"/>
                  <a:gd name="connsiteY0" fmla="*/ 57616 h 187151"/>
                  <a:gd name="connsiteX1" fmla="*/ 237397 w 280727"/>
                  <a:gd name="connsiteY1" fmla="*/ 104404 h 187151"/>
                  <a:gd name="connsiteX2" fmla="*/ 211663 w 280727"/>
                  <a:gd name="connsiteY2" fmla="*/ 141834 h 187151"/>
                  <a:gd name="connsiteX3" fmla="*/ 80657 w 280727"/>
                  <a:gd name="connsiteY3" fmla="*/ 151192 h 187151"/>
                  <a:gd name="connsiteX4" fmla="*/ 47906 w 280727"/>
                  <a:gd name="connsiteY4" fmla="*/ 99725 h 187151"/>
                  <a:gd name="connsiteX5" fmla="*/ 66621 w 280727"/>
                  <a:gd name="connsiteY5" fmla="*/ 45919 h 187151"/>
                  <a:gd name="connsiteX6" fmla="*/ 235057 w 280727"/>
                  <a:gd name="connsiteY6" fmla="*/ 43579 h 187151"/>
                  <a:gd name="connsiteX7" fmla="*/ 239736 w 280727"/>
                  <a:gd name="connsiteY7" fmla="*/ 57616 h 18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80727" h="187151">
                    <a:moveTo>
                      <a:pt x="239736" y="57616"/>
                    </a:moveTo>
                    <a:cubicBezTo>
                      <a:pt x="225700" y="71652"/>
                      <a:pt x="235057" y="88028"/>
                      <a:pt x="237397" y="104404"/>
                    </a:cubicBezTo>
                    <a:cubicBezTo>
                      <a:pt x="244415" y="127798"/>
                      <a:pt x="235057" y="139495"/>
                      <a:pt x="211663" y="141834"/>
                    </a:cubicBezTo>
                    <a:cubicBezTo>
                      <a:pt x="167215" y="144173"/>
                      <a:pt x="125106" y="148852"/>
                      <a:pt x="80657" y="151192"/>
                    </a:cubicBezTo>
                    <a:cubicBezTo>
                      <a:pt x="40887" y="153531"/>
                      <a:pt x="52584" y="120779"/>
                      <a:pt x="47906" y="99725"/>
                    </a:cubicBezTo>
                    <a:cubicBezTo>
                      <a:pt x="43227" y="78670"/>
                      <a:pt x="33869" y="48258"/>
                      <a:pt x="66621" y="45919"/>
                    </a:cubicBezTo>
                    <a:cubicBezTo>
                      <a:pt x="122766" y="41240"/>
                      <a:pt x="178912" y="43579"/>
                      <a:pt x="235057" y="43579"/>
                    </a:cubicBezTo>
                    <a:cubicBezTo>
                      <a:pt x="235057" y="43579"/>
                      <a:pt x="237397" y="52937"/>
                      <a:pt x="239736" y="57616"/>
                    </a:cubicBezTo>
                    <a:close/>
                  </a:path>
                </a:pathLst>
              </a:custGeom>
              <a:solidFill>
                <a:srgbClr val="020202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A6AEF0C0-DCF8-44C5-B088-98DFE54AB337}"/>
                  </a:ext>
                </a:extLst>
              </p:cNvPr>
              <p:cNvSpPr/>
              <p:nvPr/>
            </p:nvSpPr>
            <p:spPr>
              <a:xfrm>
                <a:off x="8963351" y="2835327"/>
                <a:ext cx="140364" cy="187152"/>
              </a:xfrm>
              <a:custGeom>
                <a:avLst/>
                <a:gdLst>
                  <a:gd name="connsiteX0" fmla="*/ 43997 w 140363"/>
                  <a:gd name="connsiteY0" fmla="*/ 99500 h 187151"/>
                  <a:gd name="connsiteX1" fmla="*/ 76749 w 140363"/>
                  <a:gd name="connsiteY1" fmla="*/ 43355 h 187151"/>
                  <a:gd name="connsiteX2" fmla="*/ 104821 w 140363"/>
                  <a:gd name="connsiteY2" fmla="*/ 113537 h 187151"/>
                  <a:gd name="connsiteX3" fmla="*/ 72070 w 140363"/>
                  <a:gd name="connsiteY3" fmla="*/ 155646 h 187151"/>
                  <a:gd name="connsiteX4" fmla="*/ 43997 w 140363"/>
                  <a:gd name="connsiteY4" fmla="*/ 99500 h 18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363" h="187151">
                    <a:moveTo>
                      <a:pt x="43997" y="99500"/>
                    </a:moveTo>
                    <a:cubicBezTo>
                      <a:pt x="53355" y="80785"/>
                      <a:pt x="27621" y="38676"/>
                      <a:pt x="76749" y="43355"/>
                    </a:cubicBezTo>
                    <a:cubicBezTo>
                      <a:pt x="130555" y="48033"/>
                      <a:pt x="100143" y="90143"/>
                      <a:pt x="104821" y="113537"/>
                    </a:cubicBezTo>
                    <a:cubicBezTo>
                      <a:pt x="109500" y="134591"/>
                      <a:pt x="107161" y="157985"/>
                      <a:pt x="72070" y="155646"/>
                    </a:cubicBezTo>
                    <a:cubicBezTo>
                      <a:pt x="27621" y="153306"/>
                      <a:pt x="48676" y="120555"/>
                      <a:pt x="43997" y="99500"/>
                    </a:cubicBezTo>
                    <a:close/>
                  </a:path>
                </a:pathLst>
              </a:custGeom>
              <a:solidFill>
                <a:srgbClr val="000000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49E7F38A-1D94-4390-8696-69378B539448}"/>
                  </a:ext>
                </a:extLst>
              </p:cNvPr>
              <p:cNvSpPr/>
              <p:nvPr/>
            </p:nvSpPr>
            <p:spPr>
              <a:xfrm>
                <a:off x="9892135" y="2926594"/>
                <a:ext cx="163758" cy="187152"/>
              </a:xfrm>
              <a:custGeom>
                <a:avLst/>
                <a:gdLst>
                  <a:gd name="connsiteX0" fmla="*/ 46294 w 163757"/>
                  <a:gd name="connsiteY0" fmla="*/ 155616 h 187151"/>
                  <a:gd name="connsiteX1" fmla="*/ 43954 w 163757"/>
                  <a:gd name="connsiteY1" fmla="*/ 111167 h 187151"/>
                  <a:gd name="connsiteX2" fmla="*/ 100100 w 163757"/>
                  <a:gd name="connsiteY2" fmla="*/ 45664 h 187151"/>
                  <a:gd name="connsiteX3" fmla="*/ 123494 w 163757"/>
                  <a:gd name="connsiteY3" fmla="*/ 64379 h 187151"/>
                  <a:gd name="connsiteX4" fmla="*/ 46294 w 163757"/>
                  <a:gd name="connsiteY4" fmla="*/ 155616 h 18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3757" h="187151">
                    <a:moveTo>
                      <a:pt x="46294" y="155616"/>
                    </a:moveTo>
                    <a:cubicBezTo>
                      <a:pt x="46294" y="141579"/>
                      <a:pt x="46294" y="125204"/>
                      <a:pt x="43954" y="111167"/>
                    </a:cubicBezTo>
                    <a:cubicBezTo>
                      <a:pt x="36936" y="66719"/>
                      <a:pt x="69688" y="57361"/>
                      <a:pt x="100100" y="45664"/>
                    </a:cubicBezTo>
                    <a:cubicBezTo>
                      <a:pt x="116476" y="38646"/>
                      <a:pt x="123494" y="45664"/>
                      <a:pt x="123494" y="64379"/>
                    </a:cubicBezTo>
                    <a:cubicBezTo>
                      <a:pt x="121155" y="115846"/>
                      <a:pt x="102439" y="153276"/>
                      <a:pt x="46294" y="155616"/>
                    </a:cubicBezTo>
                    <a:close/>
                  </a:path>
                </a:pathLst>
              </a:custGeom>
              <a:solidFill>
                <a:srgbClr val="020202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1F0003D1-1A4B-4A37-807B-234F06969D86}"/>
                </a:ext>
              </a:extLst>
            </p:cNvPr>
            <p:cNvSpPr/>
            <p:nvPr/>
          </p:nvSpPr>
          <p:spPr>
            <a:xfrm>
              <a:off x="1909694" y="1707401"/>
              <a:ext cx="217666" cy="1291202"/>
            </a:xfrm>
            <a:custGeom>
              <a:avLst/>
              <a:gdLst>
                <a:gd name="connsiteX0" fmla="*/ 200760 w 217666"/>
                <a:gd name="connsiteY0" fmla="*/ 1217238 h 1291202"/>
                <a:gd name="connsiteX1" fmla="*/ 217666 w 217666"/>
                <a:gd name="connsiteY1" fmla="*/ 1232030 h 1291202"/>
                <a:gd name="connsiteX2" fmla="*/ 202873 w 217666"/>
                <a:gd name="connsiteY2" fmla="*/ 1251050 h 1291202"/>
                <a:gd name="connsiteX3" fmla="*/ 183853 w 217666"/>
                <a:gd name="connsiteY3" fmla="*/ 1236257 h 1291202"/>
                <a:gd name="connsiteX4" fmla="*/ 200760 w 217666"/>
                <a:gd name="connsiteY4" fmla="*/ 1217238 h 1291202"/>
                <a:gd name="connsiteX5" fmla="*/ 188082 w 217666"/>
                <a:gd name="connsiteY5" fmla="*/ 929834 h 1291202"/>
                <a:gd name="connsiteX6" fmla="*/ 204988 w 217666"/>
                <a:gd name="connsiteY6" fmla="*/ 950967 h 1291202"/>
                <a:gd name="connsiteX7" fmla="*/ 181742 w 217666"/>
                <a:gd name="connsiteY7" fmla="*/ 969987 h 1291202"/>
                <a:gd name="connsiteX8" fmla="*/ 166949 w 217666"/>
                <a:gd name="connsiteY8" fmla="*/ 946740 h 1291202"/>
                <a:gd name="connsiteX9" fmla="*/ 188082 w 217666"/>
                <a:gd name="connsiteY9" fmla="*/ 929834 h 1291202"/>
                <a:gd name="connsiteX10" fmla="*/ 128909 w 217666"/>
                <a:gd name="connsiteY10" fmla="*/ 657225 h 1291202"/>
                <a:gd name="connsiteX11" fmla="*/ 141589 w 217666"/>
                <a:gd name="connsiteY11" fmla="*/ 674131 h 1291202"/>
                <a:gd name="connsiteX12" fmla="*/ 124682 w 217666"/>
                <a:gd name="connsiteY12" fmla="*/ 691037 h 1291202"/>
                <a:gd name="connsiteX13" fmla="*/ 109890 w 217666"/>
                <a:gd name="connsiteY13" fmla="*/ 672017 h 1291202"/>
                <a:gd name="connsiteX14" fmla="*/ 128909 w 217666"/>
                <a:gd name="connsiteY14" fmla="*/ 657225 h 1291202"/>
                <a:gd name="connsiteX15" fmla="*/ 69737 w 217666"/>
                <a:gd name="connsiteY15" fmla="*/ 623411 h 1291202"/>
                <a:gd name="connsiteX16" fmla="*/ 88757 w 217666"/>
                <a:gd name="connsiteY16" fmla="*/ 648770 h 1291202"/>
                <a:gd name="connsiteX17" fmla="*/ 120456 w 217666"/>
                <a:gd name="connsiteY17" fmla="*/ 828398 h 1291202"/>
                <a:gd name="connsiteX18" fmla="*/ 164834 w 217666"/>
                <a:gd name="connsiteY18" fmla="*/ 980552 h 1291202"/>
                <a:gd name="connsiteX19" fmla="*/ 173288 w 217666"/>
                <a:gd name="connsiteY19" fmla="*/ 1219351 h 1291202"/>
                <a:gd name="connsiteX20" fmla="*/ 147928 w 217666"/>
                <a:gd name="connsiteY20" fmla="*/ 1291202 h 1291202"/>
                <a:gd name="connsiteX21" fmla="*/ 137362 w 217666"/>
                <a:gd name="connsiteY21" fmla="*/ 1289088 h 1291202"/>
                <a:gd name="connsiteX22" fmla="*/ 158495 w 217666"/>
                <a:gd name="connsiteY22" fmla="*/ 1217238 h 1291202"/>
                <a:gd name="connsiteX23" fmla="*/ 150042 w 217666"/>
                <a:gd name="connsiteY23" fmla="*/ 980552 h 1291202"/>
                <a:gd name="connsiteX24" fmla="*/ 105663 w 217666"/>
                <a:gd name="connsiteY24" fmla="*/ 800925 h 1291202"/>
                <a:gd name="connsiteX25" fmla="*/ 69737 w 217666"/>
                <a:gd name="connsiteY25" fmla="*/ 623411 h 1291202"/>
                <a:gd name="connsiteX26" fmla="*/ 50719 w 217666"/>
                <a:gd name="connsiteY26" fmla="*/ 120456 h 1291202"/>
                <a:gd name="connsiteX27" fmla="*/ 67625 w 217666"/>
                <a:gd name="connsiteY27" fmla="*/ 137363 h 1291202"/>
                <a:gd name="connsiteX28" fmla="*/ 52832 w 217666"/>
                <a:gd name="connsiteY28" fmla="*/ 154269 h 1291202"/>
                <a:gd name="connsiteX29" fmla="*/ 33812 w 217666"/>
                <a:gd name="connsiteY29" fmla="*/ 139476 h 1291202"/>
                <a:gd name="connsiteX30" fmla="*/ 50719 w 217666"/>
                <a:gd name="connsiteY30" fmla="*/ 120456 h 1291202"/>
                <a:gd name="connsiteX31" fmla="*/ 8454 w 217666"/>
                <a:gd name="connsiteY31" fmla="*/ 0 h 1291202"/>
                <a:gd name="connsiteX32" fmla="*/ 10567 w 217666"/>
                <a:gd name="connsiteY32" fmla="*/ 99323 h 1291202"/>
                <a:gd name="connsiteX33" fmla="*/ 23247 w 217666"/>
                <a:gd name="connsiteY33" fmla="*/ 226119 h 1291202"/>
                <a:gd name="connsiteX34" fmla="*/ 42266 w 217666"/>
                <a:gd name="connsiteY34" fmla="*/ 460692 h 1291202"/>
                <a:gd name="connsiteX35" fmla="*/ 25360 w 217666"/>
                <a:gd name="connsiteY35" fmla="*/ 469144 h 1291202"/>
                <a:gd name="connsiteX36" fmla="*/ 2114 w 217666"/>
                <a:gd name="connsiteY36" fmla="*/ 109890 h 1291202"/>
                <a:gd name="connsiteX37" fmla="*/ 0 w 217666"/>
                <a:gd name="connsiteY37" fmla="*/ 29586 h 1291202"/>
                <a:gd name="connsiteX38" fmla="*/ 8454 w 217666"/>
                <a:gd name="connsiteY38" fmla="*/ 0 h 1291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17666" h="1291202">
                  <a:moveTo>
                    <a:pt x="200760" y="1217238"/>
                  </a:moveTo>
                  <a:cubicBezTo>
                    <a:pt x="209213" y="1215124"/>
                    <a:pt x="215553" y="1221464"/>
                    <a:pt x="217666" y="1232030"/>
                  </a:cubicBezTo>
                  <a:cubicBezTo>
                    <a:pt x="217666" y="1242597"/>
                    <a:pt x="213440" y="1248937"/>
                    <a:pt x="202873" y="1251050"/>
                  </a:cubicBezTo>
                  <a:cubicBezTo>
                    <a:pt x="192307" y="1251050"/>
                    <a:pt x="185967" y="1244710"/>
                    <a:pt x="183853" y="1236257"/>
                  </a:cubicBezTo>
                  <a:cubicBezTo>
                    <a:pt x="183853" y="1225691"/>
                    <a:pt x="190194" y="1219351"/>
                    <a:pt x="200760" y="1217238"/>
                  </a:cubicBezTo>
                  <a:close/>
                  <a:moveTo>
                    <a:pt x="188082" y="929834"/>
                  </a:moveTo>
                  <a:cubicBezTo>
                    <a:pt x="198648" y="931948"/>
                    <a:pt x="207101" y="940401"/>
                    <a:pt x="204988" y="950967"/>
                  </a:cubicBezTo>
                  <a:cubicBezTo>
                    <a:pt x="204988" y="963647"/>
                    <a:pt x="196534" y="974214"/>
                    <a:pt x="181742" y="969987"/>
                  </a:cubicBezTo>
                  <a:cubicBezTo>
                    <a:pt x="169062" y="967873"/>
                    <a:pt x="164835" y="957307"/>
                    <a:pt x="166949" y="946740"/>
                  </a:cubicBezTo>
                  <a:cubicBezTo>
                    <a:pt x="169062" y="936174"/>
                    <a:pt x="175401" y="929834"/>
                    <a:pt x="188082" y="929834"/>
                  </a:cubicBezTo>
                  <a:close/>
                  <a:moveTo>
                    <a:pt x="128909" y="657225"/>
                  </a:moveTo>
                  <a:cubicBezTo>
                    <a:pt x="137362" y="659338"/>
                    <a:pt x="143702" y="665678"/>
                    <a:pt x="141589" y="674131"/>
                  </a:cubicBezTo>
                  <a:cubicBezTo>
                    <a:pt x="141589" y="684697"/>
                    <a:pt x="135249" y="691037"/>
                    <a:pt x="124682" y="691037"/>
                  </a:cubicBezTo>
                  <a:cubicBezTo>
                    <a:pt x="114116" y="688924"/>
                    <a:pt x="107776" y="684697"/>
                    <a:pt x="109890" y="672017"/>
                  </a:cubicBezTo>
                  <a:cubicBezTo>
                    <a:pt x="112003" y="661451"/>
                    <a:pt x="118343" y="655111"/>
                    <a:pt x="128909" y="657225"/>
                  </a:cubicBezTo>
                  <a:close/>
                  <a:moveTo>
                    <a:pt x="69737" y="623411"/>
                  </a:moveTo>
                  <a:cubicBezTo>
                    <a:pt x="86644" y="623411"/>
                    <a:pt x="86644" y="636091"/>
                    <a:pt x="88757" y="648770"/>
                  </a:cubicBezTo>
                  <a:cubicBezTo>
                    <a:pt x="103550" y="707942"/>
                    <a:pt x="122569" y="765000"/>
                    <a:pt x="120456" y="828398"/>
                  </a:cubicBezTo>
                  <a:cubicBezTo>
                    <a:pt x="118343" y="879116"/>
                    <a:pt x="139476" y="931948"/>
                    <a:pt x="164834" y="980552"/>
                  </a:cubicBezTo>
                  <a:cubicBezTo>
                    <a:pt x="204987" y="1058743"/>
                    <a:pt x="224007" y="1136933"/>
                    <a:pt x="173288" y="1219351"/>
                  </a:cubicBezTo>
                  <a:cubicBezTo>
                    <a:pt x="160608" y="1240483"/>
                    <a:pt x="156382" y="1267956"/>
                    <a:pt x="147928" y="1291202"/>
                  </a:cubicBezTo>
                  <a:cubicBezTo>
                    <a:pt x="143702" y="1291202"/>
                    <a:pt x="141589" y="1289088"/>
                    <a:pt x="137362" y="1289088"/>
                  </a:cubicBezTo>
                  <a:cubicBezTo>
                    <a:pt x="143702" y="1265843"/>
                    <a:pt x="145815" y="1238370"/>
                    <a:pt x="158495" y="1217238"/>
                  </a:cubicBezTo>
                  <a:cubicBezTo>
                    <a:pt x="207100" y="1134820"/>
                    <a:pt x="188081" y="1056630"/>
                    <a:pt x="150042" y="980552"/>
                  </a:cubicBezTo>
                  <a:cubicBezTo>
                    <a:pt x="122569" y="923494"/>
                    <a:pt x="101436" y="864323"/>
                    <a:pt x="105663" y="800925"/>
                  </a:cubicBezTo>
                  <a:cubicBezTo>
                    <a:pt x="109890" y="739640"/>
                    <a:pt x="73964" y="684696"/>
                    <a:pt x="69737" y="623411"/>
                  </a:cubicBezTo>
                  <a:close/>
                  <a:moveTo>
                    <a:pt x="50719" y="120456"/>
                  </a:moveTo>
                  <a:cubicBezTo>
                    <a:pt x="61286" y="120456"/>
                    <a:pt x="67625" y="126797"/>
                    <a:pt x="67625" y="137363"/>
                  </a:cubicBezTo>
                  <a:cubicBezTo>
                    <a:pt x="67625" y="147930"/>
                    <a:pt x="63399" y="154269"/>
                    <a:pt x="52832" y="154269"/>
                  </a:cubicBezTo>
                  <a:cubicBezTo>
                    <a:pt x="42266" y="154269"/>
                    <a:pt x="35926" y="150043"/>
                    <a:pt x="33812" y="139476"/>
                  </a:cubicBezTo>
                  <a:cubicBezTo>
                    <a:pt x="33812" y="128910"/>
                    <a:pt x="40153" y="124683"/>
                    <a:pt x="50719" y="120456"/>
                  </a:cubicBezTo>
                  <a:close/>
                  <a:moveTo>
                    <a:pt x="8454" y="0"/>
                  </a:moveTo>
                  <a:cubicBezTo>
                    <a:pt x="8454" y="35926"/>
                    <a:pt x="10567" y="63399"/>
                    <a:pt x="10567" y="99323"/>
                  </a:cubicBezTo>
                  <a:cubicBezTo>
                    <a:pt x="12681" y="139476"/>
                    <a:pt x="21133" y="190194"/>
                    <a:pt x="23247" y="226119"/>
                  </a:cubicBezTo>
                  <a:cubicBezTo>
                    <a:pt x="27474" y="291631"/>
                    <a:pt x="42266" y="458578"/>
                    <a:pt x="42266" y="460692"/>
                  </a:cubicBezTo>
                  <a:cubicBezTo>
                    <a:pt x="33814" y="462805"/>
                    <a:pt x="33814" y="464917"/>
                    <a:pt x="25360" y="469144"/>
                  </a:cubicBezTo>
                  <a:cubicBezTo>
                    <a:pt x="6341" y="350802"/>
                    <a:pt x="10567" y="221893"/>
                    <a:pt x="2114" y="109890"/>
                  </a:cubicBezTo>
                  <a:cubicBezTo>
                    <a:pt x="-2113" y="80305"/>
                    <a:pt x="2114" y="54945"/>
                    <a:pt x="0" y="29586"/>
                  </a:cubicBezTo>
                  <a:cubicBezTo>
                    <a:pt x="4227" y="10566"/>
                    <a:pt x="4227" y="14793"/>
                    <a:pt x="8454" y="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4A3290C3-BFD8-4E65-9465-2F6A889F5BE4}"/>
                </a:ext>
              </a:extLst>
            </p:cNvPr>
            <p:cNvSpPr/>
            <p:nvPr/>
          </p:nvSpPr>
          <p:spPr>
            <a:xfrm>
              <a:off x="971407" y="764890"/>
              <a:ext cx="1967442" cy="1883145"/>
            </a:xfrm>
            <a:custGeom>
              <a:avLst/>
              <a:gdLst>
                <a:gd name="connsiteX0" fmla="*/ 16907 w 1967442"/>
                <a:gd name="connsiteY0" fmla="*/ 1749777 h 1883145"/>
                <a:gd name="connsiteX1" fmla="*/ 59172 w 1967442"/>
                <a:gd name="connsiteY1" fmla="*/ 1832195 h 1883145"/>
                <a:gd name="connsiteX2" fmla="*/ 173288 w 1967442"/>
                <a:gd name="connsiteY2" fmla="*/ 1857554 h 1883145"/>
                <a:gd name="connsiteX3" fmla="*/ 323329 w 1967442"/>
                <a:gd name="connsiteY3" fmla="*/ 1817402 h 1883145"/>
                <a:gd name="connsiteX4" fmla="*/ 359255 w 1967442"/>
                <a:gd name="connsiteY4" fmla="*/ 1811062 h 1883145"/>
                <a:gd name="connsiteX5" fmla="*/ 346576 w 1967442"/>
                <a:gd name="connsiteY5" fmla="*/ 1851215 h 1883145"/>
                <a:gd name="connsiteX6" fmla="*/ 327556 w 1967442"/>
                <a:gd name="connsiteY6" fmla="*/ 1825855 h 1883145"/>
                <a:gd name="connsiteX7" fmla="*/ 177515 w 1967442"/>
                <a:gd name="connsiteY7" fmla="*/ 1872347 h 1883145"/>
                <a:gd name="connsiteX8" fmla="*/ 50719 w 1967442"/>
                <a:gd name="connsiteY8" fmla="*/ 1842761 h 1883145"/>
                <a:gd name="connsiteX9" fmla="*/ 12680 w 1967442"/>
                <a:gd name="connsiteY9" fmla="*/ 1779363 h 1883145"/>
                <a:gd name="connsiteX10" fmla="*/ 0 w 1967442"/>
                <a:gd name="connsiteY10" fmla="*/ 1751891 h 1883145"/>
                <a:gd name="connsiteX11" fmla="*/ 16907 w 1967442"/>
                <a:gd name="connsiteY11" fmla="*/ 1749777 h 1883145"/>
                <a:gd name="connsiteX12" fmla="*/ 1572262 w 1967442"/>
                <a:gd name="connsiteY12" fmla="*/ 1487733 h 1883145"/>
                <a:gd name="connsiteX13" fmla="*/ 1587056 w 1967442"/>
                <a:gd name="connsiteY13" fmla="*/ 1536339 h 1883145"/>
                <a:gd name="connsiteX14" fmla="*/ 1532111 w 1967442"/>
                <a:gd name="connsiteY14" fmla="*/ 1513093 h 1883145"/>
                <a:gd name="connsiteX15" fmla="*/ 1515204 w 1967442"/>
                <a:gd name="connsiteY15" fmla="*/ 1500413 h 1883145"/>
                <a:gd name="connsiteX16" fmla="*/ 1532111 w 1967442"/>
                <a:gd name="connsiteY16" fmla="*/ 1502526 h 1883145"/>
                <a:gd name="connsiteX17" fmla="*/ 1580716 w 1967442"/>
                <a:gd name="connsiteY17" fmla="*/ 1529998 h 1883145"/>
                <a:gd name="connsiteX18" fmla="*/ 1572262 w 1967442"/>
                <a:gd name="connsiteY18" fmla="*/ 1487733 h 1883145"/>
                <a:gd name="connsiteX19" fmla="*/ 1697209 w 1967442"/>
                <a:gd name="connsiteY19" fmla="*/ 1483508 h 1883145"/>
                <a:gd name="connsiteX20" fmla="*/ 1709624 w 1967442"/>
                <a:gd name="connsiteY20" fmla="*/ 1487734 h 1883145"/>
                <a:gd name="connsiteX21" fmla="*/ 1682151 w 1967442"/>
                <a:gd name="connsiteY21" fmla="*/ 1510981 h 1883145"/>
                <a:gd name="connsiteX22" fmla="*/ 1625093 w 1967442"/>
                <a:gd name="connsiteY22" fmla="*/ 1489848 h 1883145"/>
                <a:gd name="connsiteX23" fmla="*/ 1646226 w 1967442"/>
                <a:gd name="connsiteY23" fmla="*/ 1487734 h 1883145"/>
                <a:gd name="connsiteX24" fmla="*/ 1644113 w 1967442"/>
                <a:gd name="connsiteY24" fmla="*/ 1508867 h 1883145"/>
                <a:gd name="connsiteX25" fmla="*/ 1667358 w 1967442"/>
                <a:gd name="connsiteY25" fmla="*/ 1508867 h 1883145"/>
                <a:gd name="connsiteX26" fmla="*/ 1686378 w 1967442"/>
                <a:gd name="connsiteY26" fmla="*/ 1485621 h 1883145"/>
                <a:gd name="connsiteX27" fmla="*/ 1697209 w 1967442"/>
                <a:gd name="connsiteY27" fmla="*/ 1483508 h 1883145"/>
                <a:gd name="connsiteX28" fmla="*/ 1800494 w 1967442"/>
                <a:gd name="connsiteY28" fmla="*/ 1459997 h 1883145"/>
                <a:gd name="connsiteX29" fmla="*/ 1808947 w 1967442"/>
                <a:gd name="connsiteY29" fmla="*/ 1462375 h 1883145"/>
                <a:gd name="connsiteX30" fmla="*/ 1787814 w 1967442"/>
                <a:gd name="connsiteY30" fmla="*/ 1485621 h 1883145"/>
                <a:gd name="connsiteX31" fmla="*/ 1745549 w 1967442"/>
                <a:gd name="connsiteY31" fmla="*/ 1464488 h 1883145"/>
                <a:gd name="connsiteX32" fmla="*/ 1762456 w 1967442"/>
                <a:gd name="connsiteY32" fmla="*/ 1464488 h 1883145"/>
                <a:gd name="connsiteX33" fmla="*/ 1760342 w 1967442"/>
                <a:gd name="connsiteY33" fmla="*/ 1485621 h 1883145"/>
                <a:gd name="connsiteX34" fmla="*/ 1777248 w 1967442"/>
                <a:gd name="connsiteY34" fmla="*/ 1485621 h 1883145"/>
                <a:gd name="connsiteX35" fmla="*/ 1792041 w 1967442"/>
                <a:gd name="connsiteY35" fmla="*/ 1462375 h 1883145"/>
                <a:gd name="connsiteX36" fmla="*/ 1800494 w 1967442"/>
                <a:gd name="connsiteY36" fmla="*/ 1459997 h 1883145"/>
                <a:gd name="connsiteX37" fmla="*/ 1187122 w 1967442"/>
                <a:gd name="connsiteY37" fmla="*/ 1428033 h 1883145"/>
                <a:gd name="connsiteX38" fmla="*/ 1255275 w 1967442"/>
                <a:gd name="connsiteY38" fmla="*/ 1439128 h 1883145"/>
                <a:gd name="connsiteX39" fmla="*/ 1227802 w 1967442"/>
                <a:gd name="connsiteY39" fmla="*/ 1456034 h 1883145"/>
                <a:gd name="connsiteX40" fmla="*/ 1122139 w 1967442"/>
                <a:gd name="connsiteY40" fmla="*/ 1439128 h 1883145"/>
                <a:gd name="connsiteX41" fmla="*/ 1187122 w 1967442"/>
                <a:gd name="connsiteY41" fmla="*/ 1428033 h 1883145"/>
                <a:gd name="connsiteX42" fmla="*/ 1923328 w 1967442"/>
                <a:gd name="connsiteY42" fmla="*/ 1407165 h 1883145"/>
                <a:gd name="connsiteX43" fmla="*/ 1942084 w 1967442"/>
                <a:gd name="connsiteY43" fmla="*/ 1430675 h 1883145"/>
                <a:gd name="connsiteX44" fmla="*/ 1967442 w 1967442"/>
                <a:gd name="connsiteY44" fmla="*/ 1447581 h 1883145"/>
                <a:gd name="connsiteX45" fmla="*/ 1868120 w 1967442"/>
                <a:gd name="connsiteY45" fmla="*/ 1517319 h 1883145"/>
                <a:gd name="connsiteX46" fmla="*/ 1544791 w 1967442"/>
                <a:gd name="connsiteY46" fmla="*/ 1792043 h 1883145"/>
                <a:gd name="connsiteX47" fmla="*/ 1441240 w 1967442"/>
                <a:gd name="connsiteY47" fmla="*/ 1851214 h 1883145"/>
                <a:gd name="connsiteX48" fmla="*/ 1432787 w 1967442"/>
                <a:gd name="connsiteY48" fmla="*/ 1842761 h 1883145"/>
                <a:gd name="connsiteX49" fmla="*/ 1464486 w 1967442"/>
                <a:gd name="connsiteY49" fmla="*/ 1811063 h 1883145"/>
                <a:gd name="connsiteX50" fmla="*/ 1637774 w 1967442"/>
                <a:gd name="connsiteY50" fmla="*/ 1684267 h 1883145"/>
                <a:gd name="connsiteX51" fmla="*/ 1889252 w 1967442"/>
                <a:gd name="connsiteY51" fmla="*/ 1462374 h 1883145"/>
                <a:gd name="connsiteX52" fmla="*/ 1893478 w 1967442"/>
                <a:gd name="connsiteY52" fmla="*/ 1420109 h 1883145"/>
                <a:gd name="connsiteX53" fmla="*/ 1923328 w 1967442"/>
                <a:gd name="connsiteY53" fmla="*/ 1407165 h 1883145"/>
                <a:gd name="connsiteX54" fmla="*/ 1238469 w 1967442"/>
                <a:gd name="connsiteY54" fmla="*/ 1382533 h 1883145"/>
                <a:gd name="connsiteX55" fmla="*/ 1261880 w 1967442"/>
                <a:gd name="connsiteY55" fmla="*/ 1382599 h 1883145"/>
                <a:gd name="connsiteX56" fmla="*/ 1301768 w 1967442"/>
                <a:gd name="connsiteY56" fmla="*/ 1392637 h 1883145"/>
                <a:gd name="connsiteX57" fmla="*/ 1301768 w 1967442"/>
                <a:gd name="connsiteY57" fmla="*/ 1409543 h 1883145"/>
                <a:gd name="connsiteX58" fmla="*/ 1210896 w 1967442"/>
                <a:gd name="connsiteY58" fmla="*/ 1388410 h 1883145"/>
                <a:gd name="connsiteX59" fmla="*/ 1238469 w 1967442"/>
                <a:gd name="connsiteY59" fmla="*/ 1382533 h 1883145"/>
                <a:gd name="connsiteX60" fmla="*/ 657224 w 1967442"/>
                <a:gd name="connsiteY60" fmla="*/ 128910 h 1883145"/>
                <a:gd name="connsiteX61" fmla="*/ 659336 w 1967442"/>
                <a:gd name="connsiteY61" fmla="*/ 147929 h 1883145"/>
                <a:gd name="connsiteX62" fmla="*/ 663563 w 1967442"/>
                <a:gd name="connsiteY62" fmla="*/ 196534 h 1883145"/>
                <a:gd name="connsiteX63" fmla="*/ 636091 w 1967442"/>
                <a:gd name="connsiteY63" fmla="*/ 152155 h 1883145"/>
                <a:gd name="connsiteX64" fmla="*/ 640317 w 1967442"/>
                <a:gd name="connsiteY64" fmla="*/ 133136 h 1883145"/>
                <a:gd name="connsiteX65" fmla="*/ 657224 w 1967442"/>
                <a:gd name="connsiteY65" fmla="*/ 128910 h 1883145"/>
                <a:gd name="connsiteX66" fmla="*/ 589599 w 1967442"/>
                <a:gd name="connsiteY66" fmla="*/ 31698 h 1883145"/>
                <a:gd name="connsiteX67" fmla="*/ 598052 w 1967442"/>
                <a:gd name="connsiteY67" fmla="*/ 42264 h 1883145"/>
                <a:gd name="connsiteX68" fmla="*/ 642430 w 1967442"/>
                <a:gd name="connsiteY68" fmla="*/ 224006 h 1883145"/>
                <a:gd name="connsiteX69" fmla="*/ 678356 w 1967442"/>
                <a:gd name="connsiteY69" fmla="*/ 262044 h 1883145"/>
                <a:gd name="connsiteX70" fmla="*/ 710055 w 1967442"/>
                <a:gd name="connsiteY70" fmla="*/ 266271 h 1883145"/>
                <a:gd name="connsiteX71" fmla="*/ 682582 w 1967442"/>
                <a:gd name="connsiteY71" fmla="*/ 283177 h 1883145"/>
                <a:gd name="connsiteX72" fmla="*/ 642430 w 1967442"/>
                <a:gd name="connsiteY72" fmla="*/ 264157 h 1883145"/>
                <a:gd name="connsiteX73" fmla="*/ 629751 w 1967442"/>
                <a:gd name="connsiteY73" fmla="*/ 340235 h 1883145"/>
                <a:gd name="connsiteX74" fmla="*/ 606505 w 1967442"/>
                <a:gd name="connsiteY74" fmla="*/ 420539 h 1883145"/>
                <a:gd name="connsiteX75" fmla="*/ 598052 w 1967442"/>
                <a:gd name="connsiteY75" fmla="*/ 414199 h 1883145"/>
                <a:gd name="connsiteX76" fmla="*/ 627637 w 1967442"/>
                <a:gd name="connsiteY76" fmla="*/ 238798 h 1883145"/>
                <a:gd name="connsiteX77" fmla="*/ 610731 w 1967442"/>
                <a:gd name="connsiteY77" fmla="*/ 158494 h 1883145"/>
                <a:gd name="connsiteX78" fmla="*/ 589599 w 1967442"/>
                <a:gd name="connsiteY78" fmla="*/ 31698 h 1883145"/>
                <a:gd name="connsiteX79" fmla="*/ 1177085 w 1967442"/>
                <a:gd name="connsiteY79" fmla="*/ 0 h 1883145"/>
                <a:gd name="connsiteX80" fmla="*/ 1177085 w 1967442"/>
                <a:gd name="connsiteY80" fmla="*/ 147928 h 1883145"/>
                <a:gd name="connsiteX81" fmla="*/ 1134820 w 1967442"/>
                <a:gd name="connsiteY81" fmla="*/ 333895 h 1883145"/>
                <a:gd name="connsiteX82" fmla="*/ 1071422 w 1967442"/>
                <a:gd name="connsiteY82" fmla="*/ 452238 h 1883145"/>
                <a:gd name="connsiteX83" fmla="*/ 1039723 w 1967442"/>
                <a:gd name="connsiteY83" fmla="*/ 498730 h 1883145"/>
                <a:gd name="connsiteX84" fmla="*/ 1005911 w 1967442"/>
                <a:gd name="connsiteY84" fmla="*/ 576920 h 1883145"/>
                <a:gd name="connsiteX85" fmla="*/ 967872 w 1967442"/>
                <a:gd name="connsiteY85" fmla="*/ 593827 h 1883145"/>
                <a:gd name="connsiteX86" fmla="*/ 750206 w 1967442"/>
                <a:gd name="connsiteY86" fmla="*/ 471257 h 1883145"/>
                <a:gd name="connsiteX87" fmla="*/ 976325 w 1967442"/>
                <a:gd name="connsiteY87" fmla="*/ 585374 h 1883145"/>
                <a:gd name="connsiteX88" fmla="*/ 1029157 w 1967442"/>
                <a:gd name="connsiteY88" fmla="*/ 500843 h 1883145"/>
                <a:gd name="connsiteX89" fmla="*/ 1069309 w 1967442"/>
                <a:gd name="connsiteY89" fmla="*/ 443785 h 1883145"/>
                <a:gd name="connsiteX90" fmla="*/ 1168632 w 1967442"/>
                <a:gd name="connsiteY90" fmla="*/ 145815 h 1883145"/>
                <a:gd name="connsiteX91" fmla="*/ 1164406 w 1967442"/>
                <a:gd name="connsiteY91" fmla="*/ 12680 h 1883145"/>
                <a:gd name="connsiteX92" fmla="*/ 1177085 w 1967442"/>
                <a:gd name="connsiteY92" fmla="*/ 0 h 1883145"/>
                <a:gd name="connsiteX0" fmla="*/ 16907 w 1967442"/>
                <a:gd name="connsiteY0" fmla="*/ 1749777 h 1883145"/>
                <a:gd name="connsiteX1" fmla="*/ 59172 w 1967442"/>
                <a:gd name="connsiteY1" fmla="*/ 1832195 h 1883145"/>
                <a:gd name="connsiteX2" fmla="*/ 173288 w 1967442"/>
                <a:gd name="connsiteY2" fmla="*/ 1857554 h 1883145"/>
                <a:gd name="connsiteX3" fmla="*/ 323329 w 1967442"/>
                <a:gd name="connsiteY3" fmla="*/ 1817402 h 1883145"/>
                <a:gd name="connsiteX4" fmla="*/ 359255 w 1967442"/>
                <a:gd name="connsiteY4" fmla="*/ 1811062 h 1883145"/>
                <a:gd name="connsiteX5" fmla="*/ 346576 w 1967442"/>
                <a:gd name="connsiteY5" fmla="*/ 1851215 h 1883145"/>
                <a:gd name="connsiteX6" fmla="*/ 327556 w 1967442"/>
                <a:gd name="connsiteY6" fmla="*/ 1825855 h 1883145"/>
                <a:gd name="connsiteX7" fmla="*/ 177515 w 1967442"/>
                <a:gd name="connsiteY7" fmla="*/ 1872347 h 1883145"/>
                <a:gd name="connsiteX8" fmla="*/ 50719 w 1967442"/>
                <a:gd name="connsiteY8" fmla="*/ 1842761 h 1883145"/>
                <a:gd name="connsiteX9" fmla="*/ 12680 w 1967442"/>
                <a:gd name="connsiteY9" fmla="*/ 1779363 h 1883145"/>
                <a:gd name="connsiteX10" fmla="*/ 0 w 1967442"/>
                <a:gd name="connsiteY10" fmla="*/ 1751891 h 1883145"/>
                <a:gd name="connsiteX11" fmla="*/ 16907 w 1967442"/>
                <a:gd name="connsiteY11" fmla="*/ 1749777 h 1883145"/>
                <a:gd name="connsiteX12" fmla="*/ 1572262 w 1967442"/>
                <a:gd name="connsiteY12" fmla="*/ 1487733 h 1883145"/>
                <a:gd name="connsiteX13" fmla="*/ 1587056 w 1967442"/>
                <a:gd name="connsiteY13" fmla="*/ 1536339 h 1883145"/>
                <a:gd name="connsiteX14" fmla="*/ 1532111 w 1967442"/>
                <a:gd name="connsiteY14" fmla="*/ 1513093 h 1883145"/>
                <a:gd name="connsiteX15" fmla="*/ 1515204 w 1967442"/>
                <a:gd name="connsiteY15" fmla="*/ 1500413 h 1883145"/>
                <a:gd name="connsiteX16" fmla="*/ 1532111 w 1967442"/>
                <a:gd name="connsiteY16" fmla="*/ 1502526 h 1883145"/>
                <a:gd name="connsiteX17" fmla="*/ 1580716 w 1967442"/>
                <a:gd name="connsiteY17" fmla="*/ 1529998 h 1883145"/>
                <a:gd name="connsiteX18" fmla="*/ 1572262 w 1967442"/>
                <a:gd name="connsiteY18" fmla="*/ 1487733 h 1883145"/>
                <a:gd name="connsiteX19" fmla="*/ 1697209 w 1967442"/>
                <a:gd name="connsiteY19" fmla="*/ 1483508 h 1883145"/>
                <a:gd name="connsiteX20" fmla="*/ 1709624 w 1967442"/>
                <a:gd name="connsiteY20" fmla="*/ 1487734 h 1883145"/>
                <a:gd name="connsiteX21" fmla="*/ 1682151 w 1967442"/>
                <a:gd name="connsiteY21" fmla="*/ 1510981 h 1883145"/>
                <a:gd name="connsiteX22" fmla="*/ 1625093 w 1967442"/>
                <a:gd name="connsiteY22" fmla="*/ 1489848 h 1883145"/>
                <a:gd name="connsiteX23" fmla="*/ 1646226 w 1967442"/>
                <a:gd name="connsiteY23" fmla="*/ 1487734 h 1883145"/>
                <a:gd name="connsiteX24" fmla="*/ 1644113 w 1967442"/>
                <a:gd name="connsiteY24" fmla="*/ 1508867 h 1883145"/>
                <a:gd name="connsiteX25" fmla="*/ 1667358 w 1967442"/>
                <a:gd name="connsiteY25" fmla="*/ 1508867 h 1883145"/>
                <a:gd name="connsiteX26" fmla="*/ 1686378 w 1967442"/>
                <a:gd name="connsiteY26" fmla="*/ 1485621 h 1883145"/>
                <a:gd name="connsiteX27" fmla="*/ 1697209 w 1967442"/>
                <a:gd name="connsiteY27" fmla="*/ 1483508 h 1883145"/>
                <a:gd name="connsiteX28" fmla="*/ 1800494 w 1967442"/>
                <a:gd name="connsiteY28" fmla="*/ 1459997 h 1883145"/>
                <a:gd name="connsiteX29" fmla="*/ 1808947 w 1967442"/>
                <a:gd name="connsiteY29" fmla="*/ 1462375 h 1883145"/>
                <a:gd name="connsiteX30" fmla="*/ 1787814 w 1967442"/>
                <a:gd name="connsiteY30" fmla="*/ 1485621 h 1883145"/>
                <a:gd name="connsiteX31" fmla="*/ 1745549 w 1967442"/>
                <a:gd name="connsiteY31" fmla="*/ 1464488 h 1883145"/>
                <a:gd name="connsiteX32" fmla="*/ 1762456 w 1967442"/>
                <a:gd name="connsiteY32" fmla="*/ 1464488 h 1883145"/>
                <a:gd name="connsiteX33" fmla="*/ 1760342 w 1967442"/>
                <a:gd name="connsiteY33" fmla="*/ 1485621 h 1883145"/>
                <a:gd name="connsiteX34" fmla="*/ 1777248 w 1967442"/>
                <a:gd name="connsiteY34" fmla="*/ 1485621 h 1883145"/>
                <a:gd name="connsiteX35" fmla="*/ 1792041 w 1967442"/>
                <a:gd name="connsiteY35" fmla="*/ 1462375 h 1883145"/>
                <a:gd name="connsiteX36" fmla="*/ 1800494 w 1967442"/>
                <a:gd name="connsiteY36" fmla="*/ 1459997 h 1883145"/>
                <a:gd name="connsiteX37" fmla="*/ 1187122 w 1967442"/>
                <a:gd name="connsiteY37" fmla="*/ 1428033 h 1883145"/>
                <a:gd name="connsiteX38" fmla="*/ 1255275 w 1967442"/>
                <a:gd name="connsiteY38" fmla="*/ 1439128 h 1883145"/>
                <a:gd name="connsiteX39" fmla="*/ 1227802 w 1967442"/>
                <a:gd name="connsiteY39" fmla="*/ 1456034 h 1883145"/>
                <a:gd name="connsiteX40" fmla="*/ 1122139 w 1967442"/>
                <a:gd name="connsiteY40" fmla="*/ 1439128 h 1883145"/>
                <a:gd name="connsiteX41" fmla="*/ 1187122 w 1967442"/>
                <a:gd name="connsiteY41" fmla="*/ 1428033 h 1883145"/>
                <a:gd name="connsiteX42" fmla="*/ 1923328 w 1967442"/>
                <a:gd name="connsiteY42" fmla="*/ 1407165 h 1883145"/>
                <a:gd name="connsiteX43" fmla="*/ 1942084 w 1967442"/>
                <a:gd name="connsiteY43" fmla="*/ 1430675 h 1883145"/>
                <a:gd name="connsiteX44" fmla="*/ 1967442 w 1967442"/>
                <a:gd name="connsiteY44" fmla="*/ 1447581 h 1883145"/>
                <a:gd name="connsiteX45" fmla="*/ 1868120 w 1967442"/>
                <a:gd name="connsiteY45" fmla="*/ 1517319 h 1883145"/>
                <a:gd name="connsiteX46" fmla="*/ 1544791 w 1967442"/>
                <a:gd name="connsiteY46" fmla="*/ 1792043 h 1883145"/>
                <a:gd name="connsiteX47" fmla="*/ 1441240 w 1967442"/>
                <a:gd name="connsiteY47" fmla="*/ 1851214 h 1883145"/>
                <a:gd name="connsiteX48" fmla="*/ 1432787 w 1967442"/>
                <a:gd name="connsiteY48" fmla="*/ 1842761 h 1883145"/>
                <a:gd name="connsiteX49" fmla="*/ 1464486 w 1967442"/>
                <a:gd name="connsiteY49" fmla="*/ 1811063 h 1883145"/>
                <a:gd name="connsiteX50" fmla="*/ 1637774 w 1967442"/>
                <a:gd name="connsiteY50" fmla="*/ 1684267 h 1883145"/>
                <a:gd name="connsiteX51" fmla="*/ 1905777 w 1967442"/>
                <a:gd name="connsiteY51" fmla="*/ 1462374 h 1883145"/>
                <a:gd name="connsiteX52" fmla="*/ 1893478 w 1967442"/>
                <a:gd name="connsiteY52" fmla="*/ 1420109 h 1883145"/>
                <a:gd name="connsiteX53" fmla="*/ 1923328 w 1967442"/>
                <a:gd name="connsiteY53" fmla="*/ 1407165 h 1883145"/>
                <a:gd name="connsiteX54" fmla="*/ 1238469 w 1967442"/>
                <a:gd name="connsiteY54" fmla="*/ 1382533 h 1883145"/>
                <a:gd name="connsiteX55" fmla="*/ 1261880 w 1967442"/>
                <a:gd name="connsiteY55" fmla="*/ 1382599 h 1883145"/>
                <a:gd name="connsiteX56" fmla="*/ 1301768 w 1967442"/>
                <a:gd name="connsiteY56" fmla="*/ 1392637 h 1883145"/>
                <a:gd name="connsiteX57" fmla="*/ 1301768 w 1967442"/>
                <a:gd name="connsiteY57" fmla="*/ 1409543 h 1883145"/>
                <a:gd name="connsiteX58" fmla="*/ 1210896 w 1967442"/>
                <a:gd name="connsiteY58" fmla="*/ 1388410 h 1883145"/>
                <a:gd name="connsiteX59" fmla="*/ 1238469 w 1967442"/>
                <a:gd name="connsiteY59" fmla="*/ 1382533 h 1883145"/>
                <a:gd name="connsiteX60" fmla="*/ 657224 w 1967442"/>
                <a:gd name="connsiteY60" fmla="*/ 128910 h 1883145"/>
                <a:gd name="connsiteX61" fmla="*/ 659336 w 1967442"/>
                <a:gd name="connsiteY61" fmla="*/ 147929 h 1883145"/>
                <a:gd name="connsiteX62" fmla="*/ 663563 w 1967442"/>
                <a:gd name="connsiteY62" fmla="*/ 196534 h 1883145"/>
                <a:gd name="connsiteX63" fmla="*/ 636091 w 1967442"/>
                <a:gd name="connsiteY63" fmla="*/ 152155 h 1883145"/>
                <a:gd name="connsiteX64" fmla="*/ 640317 w 1967442"/>
                <a:gd name="connsiteY64" fmla="*/ 133136 h 1883145"/>
                <a:gd name="connsiteX65" fmla="*/ 657224 w 1967442"/>
                <a:gd name="connsiteY65" fmla="*/ 128910 h 1883145"/>
                <a:gd name="connsiteX66" fmla="*/ 589599 w 1967442"/>
                <a:gd name="connsiteY66" fmla="*/ 31698 h 1883145"/>
                <a:gd name="connsiteX67" fmla="*/ 598052 w 1967442"/>
                <a:gd name="connsiteY67" fmla="*/ 42264 h 1883145"/>
                <a:gd name="connsiteX68" fmla="*/ 642430 w 1967442"/>
                <a:gd name="connsiteY68" fmla="*/ 224006 h 1883145"/>
                <a:gd name="connsiteX69" fmla="*/ 678356 w 1967442"/>
                <a:gd name="connsiteY69" fmla="*/ 262044 h 1883145"/>
                <a:gd name="connsiteX70" fmla="*/ 710055 w 1967442"/>
                <a:gd name="connsiteY70" fmla="*/ 266271 h 1883145"/>
                <a:gd name="connsiteX71" fmla="*/ 682582 w 1967442"/>
                <a:gd name="connsiteY71" fmla="*/ 283177 h 1883145"/>
                <a:gd name="connsiteX72" fmla="*/ 642430 w 1967442"/>
                <a:gd name="connsiteY72" fmla="*/ 264157 h 1883145"/>
                <a:gd name="connsiteX73" fmla="*/ 629751 w 1967442"/>
                <a:gd name="connsiteY73" fmla="*/ 340235 h 1883145"/>
                <a:gd name="connsiteX74" fmla="*/ 606505 w 1967442"/>
                <a:gd name="connsiteY74" fmla="*/ 420539 h 1883145"/>
                <a:gd name="connsiteX75" fmla="*/ 598052 w 1967442"/>
                <a:gd name="connsiteY75" fmla="*/ 414199 h 1883145"/>
                <a:gd name="connsiteX76" fmla="*/ 627637 w 1967442"/>
                <a:gd name="connsiteY76" fmla="*/ 238798 h 1883145"/>
                <a:gd name="connsiteX77" fmla="*/ 610731 w 1967442"/>
                <a:gd name="connsiteY77" fmla="*/ 158494 h 1883145"/>
                <a:gd name="connsiteX78" fmla="*/ 589599 w 1967442"/>
                <a:gd name="connsiteY78" fmla="*/ 31698 h 1883145"/>
                <a:gd name="connsiteX79" fmla="*/ 1177085 w 1967442"/>
                <a:gd name="connsiteY79" fmla="*/ 0 h 1883145"/>
                <a:gd name="connsiteX80" fmla="*/ 1177085 w 1967442"/>
                <a:gd name="connsiteY80" fmla="*/ 147928 h 1883145"/>
                <a:gd name="connsiteX81" fmla="*/ 1134820 w 1967442"/>
                <a:gd name="connsiteY81" fmla="*/ 333895 h 1883145"/>
                <a:gd name="connsiteX82" fmla="*/ 1071422 w 1967442"/>
                <a:gd name="connsiteY82" fmla="*/ 452238 h 1883145"/>
                <a:gd name="connsiteX83" fmla="*/ 1039723 w 1967442"/>
                <a:gd name="connsiteY83" fmla="*/ 498730 h 1883145"/>
                <a:gd name="connsiteX84" fmla="*/ 1005911 w 1967442"/>
                <a:gd name="connsiteY84" fmla="*/ 576920 h 1883145"/>
                <a:gd name="connsiteX85" fmla="*/ 967872 w 1967442"/>
                <a:gd name="connsiteY85" fmla="*/ 593827 h 1883145"/>
                <a:gd name="connsiteX86" fmla="*/ 750206 w 1967442"/>
                <a:gd name="connsiteY86" fmla="*/ 471257 h 1883145"/>
                <a:gd name="connsiteX87" fmla="*/ 976325 w 1967442"/>
                <a:gd name="connsiteY87" fmla="*/ 585374 h 1883145"/>
                <a:gd name="connsiteX88" fmla="*/ 1029157 w 1967442"/>
                <a:gd name="connsiteY88" fmla="*/ 500843 h 1883145"/>
                <a:gd name="connsiteX89" fmla="*/ 1069309 w 1967442"/>
                <a:gd name="connsiteY89" fmla="*/ 443785 h 1883145"/>
                <a:gd name="connsiteX90" fmla="*/ 1168632 w 1967442"/>
                <a:gd name="connsiteY90" fmla="*/ 145815 h 1883145"/>
                <a:gd name="connsiteX91" fmla="*/ 1164406 w 1967442"/>
                <a:gd name="connsiteY91" fmla="*/ 12680 h 1883145"/>
                <a:gd name="connsiteX92" fmla="*/ 1177085 w 1967442"/>
                <a:gd name="connsiteY92" fmla="*/ 0 h 1883145"/>
                <a:gd name="connsiteX0" fmla="*/ 16907 w 1967442"/>
                <a:gd name="connsiteY0" fmla="*/ 1749777 h 1883145"/>
                <a:gd name="connsiteX1" fmla="*/ 59172 w 1967442"/>
                <a:gd name="connsiteY1" fmla="*/ 1832195 h 1883145"/>
                <a:gd name="connsiteX2" fmla="*/ 173288 w 1967442"/>
                <a:gd name="connsiteY2" fmla="*/ 1857554 h 1883145"/>
                <a:gd name="connsiteX3" fmla="*/ 323329 w 1967442"/>
                <a:gd name="connsiteY3" fmla="*/ 1817402 h 1883145"/>
                <a:gd name="connsiteX4" fmla="*/ 359255 w 1967442"/>
                <a:gd name="connsiteY4" fmla="*/ 1811062 h 1883145"/>
                <a:gd name="connsiteX5" fmla="*/ 346576 w 1967442"/>
                <a:gd name="connsiteY5" fmla="*/ 1851215 h 1883145"/>
                <a:gd name="connsiteX6" fmla="*/ 327556 w 1967442"/>
                <a:gd name="connsiteY6" fmla="*/ 1825855 h 1883145"/>
                <a:gd name="connsiteX7" fmla="*/ 177515 w 1967442"/>
                <a:gd name="connsiteY7" fmla="*/ 1872347 h 1883145"/>
                <a:gd name="connsiteX8" fmla="*/ 50719 w 1967442"/>
                <a:gd name="connsiteY8" fmla="*/ 1842761 h 1883145"/>
                <a:gd name="connsiteX9" fmla="*/ 12680 w 1967442"/>
                <a:gd name="connsiteY9" fmla="*/ 1779363 h 1883145"/>
                <a:gd name="connsiteX10" fmla="*/ 0 w 1967442"/>
                <a:gd name="connsiteY10" fmla="*/ 1751891 h 1883145"/>
                <a:gd name="connsiteX11" fmla="*/ 16907 w 1967442"/>
                <a:gd name="connsiteY11" fmla="*/ 1749777 h 1883145"/>
                <a:gd name="connsiteX12" fmla="*/ 1572262 w 1967442"/>
                <a:gd name="connsiteY12" fmla="*/ 1487733 h 1883145"/>
                <a:gd name="connsiteX13" fmla="*/ 1587056 w 1967442"/>
                <a:gd name="connsiteY13" fmla="*/ 1536339 h 1883145"/>
                <a:gd name="connsiteX14" fmla="*/ 1532111 w 1967442"/>
                <a:gd name="connsiteY14" fmla="*/ 1513093 h 1883145"/>
                <a:gd name="connsiteX15" fmla="*/ 1515204 w 1967442"/>
                <a:gd name="connsiteY15" fmla="*/ 1500413 h 1883145"/>
                <a:gd name="connsiteX16" fmla="*/ 1532111 w 1967442"/>
                <a:gd name="connsiteY16" fmla="*/ 1502526 h 1883145"/>
                <a:gd name="connsiteX17" fmla="*/ 1580716 w 1967442"/>
                <a:gd name="connsiteY17" fmla="*/ 1529998 h 1883145"/>
                <a:gd name="connsiteX18" fmla="*/ 1572262 w 1967442"/>
                <a:gd name="connsiteY18" fmla="*/ 1487733 h 1883145"/>
                <a:gd name="connsiteX19" fmla="*/ 1697209 w 1967442"/>
                <a:gd name="connsiteY19" fmla="*/ 1483508 h 1883145"/>
                <a:gd name="connsiteX20" fmla="*/ 1709624 w 1967442"/>
                <a:gd name="connsiteY20" fmla="*/ 1487734 h 1883145"/>
                <a:gd name="connsiteX21" fmla="*/ 1682151 w 1967442"/>
                <a:gd name="connsiteY21" fmla="*/ 1510981 h 1883145"/>
                <a:gd name="connsiteX22" fmla="*/ 1625093 w 1967442"/>
                <a:gd name="connsiteY22" fmla="*/ 1489848 h 1883145"/>
                <a:gd name="connsiteX23" fmla="*/ 1646226 w 1967442"/>
                <a:gd name="connsiteY23" fmla="*/ 1487734 h 1883145"/>
                <a:gd name="connsiteX24" fmla="*/ 1644113 w 1967442"/>
                <a:gd name="connsiteY24" fmla="*/ 1508867 h 1883145"/>
                <a:gd name="connsiteX25" fmla="*/ 1667358 w 1967442"/>
                <a:gd name="connsiteY25" fmla="*/ 1508867 h 1883145"/>
                <a:gd name="connsiteX26" fmla="*/ 1686378 w 1967442"/>
                <a:gd name="connsiteY26" fmla="*/ 1485621 h 1883145"/>
                <a:gd name="connsiteX27" fmla="*/ 1697209 w 1967442"/>
                <a:gd name="connsiteY27" fmla="*/ 1483508 h 1883145"/>
                <a:gd name="connsiteX28" fmla="*/ 1800494 w 1967442"/>
                <a:gd name="connsiteY28" fmla="*/ 1459997 h 1883145"/>
                <a:gd name="connsiteX29" fmla="*/ 1808947 w 1967442"/>
                <a:gd name="connsiteY29" fmla="*/ 1462375 h 1883145"/>
                <a:gd name="connsiteX30" fmla="*/ 1787814 w 1967442"/>
                <a:gd name="connsiteY30" fmla="*/ 1485621 h 1883145"/>
                <a:gd name="connsiteX31" fmla="*/ 1745549 w 1967442"/>
                <a:gd name="connsiteY31" fmla="*/ 1464488 h 1883145"/>
                <a:gd name="connsiteX32" fmla="*/ 1762456 w 1967442"/>
                <a:gd name="connsiteY32" fmla="*/ 1464488 h 1883145"/>
                <a:gd name="connsiteX33" fmla="*/ 1760342 w 1967442"/>
                <a:gd name="connsiteY33" fmla="*/ 1485621 h 1883145"/>
                <a:gd name="connsiteX34" fmla="*/ 1777248 w 1967442"/>
                <a:gd name="connsiteY34" fmla="*/ 1485621 h 1883145"/>
                <a:gd name="connsiteX35" fmla="*/ 1792041 w 1967442"/>
                <a:gd name="connsiteY35" fmla="*/ 1462375 h 1883145"/>
                <a:gd name="connsiteX36" fmla="*/ 1800494 w 1967442"/>
                <a:gd name="connsiteY36" fmla="*/ 1459997 h 1883145"/>
                <a:gd name="connsiteX37" fmla="*/ 1187122 w 1967442"/>
                <a:gd name="connsiteY37" fmla="*/ 1428033 h 1883145"/>
                <a:gd name="connsiteX38" fmla="*/ 1255275 w 1967442"/>
                <a:gd name="connsiteY38" fmla="*/ 1439128 h 1883145"/>
                <a:gd name="connsiteX39" fmla="*/ 1227802 w 1967442"/>
                <a:gd name="connsiteY39" fmla="*/ 1456034 h 1883145"/>
                <a:gd name="connsiteX40" fmla="*/ 1122139 w 1967442"/>
                <a:gd name="connsiteY40" fmla="*/ 1439128 h 1883145"/>
                <a:gd name="connsiteX41" fmla="*/ 1187122 w 1967442"/>
                <a:gd name="connsiteY41" fmla="*/ 1428033 h 1883145"/>
                <a:gd name="connsiteX42" fmla="*/ 1923328 w 1967442"/>
                <a:gd name="connsiteY42" fmla="*/ 1407165 h 1883145"/>
                <a:gd name="connsiteX43" fmla="*/ 1942084 w 1967442"/>
                <a:gd name="connsiteY43" fmla="*/ 1430675 h 1883145"/>
                <a:gd name="connsiteX44" fmla="*/ 1967442 w 1967442"/>
                <a:gd name="connsiteY44" fmla="*/ 1447581 h 1883145"/>
                <a:gd name="connsiteX45" fmla="*/ 1868120 w 1967442"/>
                <a:gd name="connsiteY45" fmla="*/ 1517319 h 1883145"/>
                <a:gd name="connsiteX46" fmla="*/ 1544791 w 1967442"/>
                <a:gd name="connsiteY46" fmla="*/ 1792043 h 1883145"/>
                <a:gd name="connsiteX47" fmla="*/ 1441240 w 1967442"/>
                <a:gd name="connsiteY47" fmla="*/ 1851214 h 1883145"/>
                <a:gd name="connsiteX48" fmla="*/ 1432787 w 1967442"/>
                <a:gd name="connsiteY48" fmla="*/ 1842761 h 1883145"/>
                <a:gd name="connsiteX49" fmla="*/ 1464486 w 1967442"/>
                <a:gd name="connsiteY49" fmla="*/ 1811063 h 1883145"/>
                <a:gd name="connsiteX50" fmla="*/ 1654300 w 1967442"/>
                <a:gd name="connsiteY50" fmla="*/ 1692529 h 1883145"/>
                <a:gd name="connsiteX51" fmla="*/ 1905777 w 1967442"/>
                <a:gd name="connsiteY51" fmla="*/ 1462374 h 1883145"/>
                <a:gd name="connsiteX52" fmla="*/ 1893478 w 1967442"/>
                <a:gd name="connsiteY52" fmla="*/ 1420109 h 1883145"/>
                <a:gd name="connsiteX53" fmla="*/ 1923328 w 1967442"/>
                <a:gd name="connsiteY53" fmla="*/ 1407165 h 1883145"/>
                <a:gd name="connsiteX54" fmla="*/ 1238469 w 1967442"/>
                <a:gd name="connsiteY54" fmla="*/ 1382533 h 1883145"/>
                <a:gd name="connsiteX55" fmla="*/ 1261880 w 1967442"/>
                <a:gd name="connsiteY55" fmla="*/ 1382599 h 1883145"/>
                <a:gd name="connsiteX56" fmla="*/ 1301768 w 1967442"/>
                <a:gd name="connsiteY56" fmla="*/ 1392637 h 1883145"/>
                <a:gd name="connsiteX57" fmla="*/ 1301768 w 1967442"/>
                <a:gd name="connsiteY57" fmla="*/ 1409543 h 1883145"/>
                <a:gd name="connsiteX58" fmla="*/ 1210896 w 1967442"/>
                <a:gd name="connsiteY58" fmla="*/ 1388410 h 1883145"/>
                <a:gd name="connsiteX59" fmla="*/ 1238469 w 1967442"/>
                <a:gd name="connsiteY59" fmla="*/ 1382533 h 1883145"/>
                <a:gd name="connsiteX60" fmla="*/ 657224 w 1967442"/>
                <a:gd name="connsiteY60" fmla="*/ 128910 h 1883145"/>
                <a:gd name="connsiteX61" fmla="*/ 659336 w 1967442"/>
                <a:gd name="connsiteY61" fmla="*/ 147929 h 1883145"/>
                <a:gd name="connsiteX62" fmla="*/ 663563 w 1967442"/>
                <a:gd name="connsiteY62" fmla="*/ 196534 h 1883145"/>
                <a:gd name="connsiteX63" fmla="*/ 636091 w 1967442"/>
                <a:gd name="connsiteY63" fmla="*/ 152155 h 1883145"/>
                <a:gd name="connsiteX64" fmla="*/ 640317 w 1967442"/>
                <a:gd name="connsiteY64" fmla="*/ 133136 h 1883145"/>
                <a:gd name="connsiteX65" fmla="*/ 657224 w 1967442"/>
                <a:gd name="connsiteY65" fmla="*/ 128910 h 1883145"/>
                <a:gd name="connsiteX66" fmla="*/ 589599 w 1967442"/>
                <a:gd name="connsiteY66" fmla="*/ 31698 h 1883145"/>
                <a:gd name="connsiteX67" fmla="*/ 598052 w 1967442"/>
                <a:gd name="connsiteY67" fmla="*/ 42264 h 1883145"/>
                <a:gd name="connsiteX68" fmla="*/ 642430 w 1967442"/>
                <a:gd name="connsiteY68" fmla="*/ 224006 h 1883145"/>
                <a:gd name="connsiteX69" fmla="*/ 678356 w 1967442"/>
                <a:gd name="connsiteY69" fmla="*/ 262044 h 1883145"/>
                <a:gd name="connsiteX70" fmla="*/ 710055 w 1967442"/>
                <a:gd name="connsiteY70" fmla="*/ 266271 h 1883145"/>
                <a:gd name="connsiteX71" fmla="*/ 682582 w 1967442"/>
                <a:gd name="connsiteY71" fmla="*/ 283177 h 1883145"/>
                <a:gd name="connsiteX72" fmla="*/ 642430 w 1967442"/>
                <a:gd name="connsiteY72" fmla="*/ 264157 h 1883145"/>
                <a:gd name="connsiteX73" fmla="*/ 629751 w 1967442"/>
                <a:gd name="connsiteY73" fmla="*/ 340235 h 1883145"/>
                <a:gd name="connsiteX74" fmla="*/ 606505 w 1967442"/>
                <a:gd name="connsiteY74" fmla="*/ 420539 h 1883145"/>
                <a:gd name="connsiteX75" fmla="*/ 598052 w 1967442"/>
                <a:gd name="connsiteY75" fmla="*/ 414199 h 1883145"/>
                <a:gd name="connsiteX76" fmla="*/ 627637 w 1967442"/>
                <a:gd name="connsiteY76" fmla="*/ 238798 h 1883145"/>
                <a:gd name="connsiteX77" fmla="*/ 610731 w 1967442"/>
                <a:gd name="connsiteY77" fmla="*/ 158494 h 1883145"/>
                <a:gd name="connsiteX78" fmla="*/ 589599 w 1967442"/>
                <a:gd name="connsiteY78" fmla="*/ 31698 h 1883145"/>
                <a:gd name="connsiteX79" fmla="*/ 1177085 w 1967442"/>
                <a:gd name="connsiteY79" fmla="*/ 0 h 1883145"/>
                <a:gd name="connsiteX80" fmla="*/ 1177085 w 1967442"/>
                <a:gd name="connsiteY80" fmla="*/ 147928 h 1883145"/>
                <a:gd name="connsiteX81" fmla="*/ 1134820 w 1967442"/>
                <a:gd name="connsiteY81" fmla="*/ 333895 h 1883145"/>
                <a:gd name="connsiteX82" fmla="*/ 1071422 w 1967442"/>
                <a:gd name="connsiteY82" fmla="*/ 452238 h 1883145"/>
                <a:gd name="connsiteX83" fmla="*/ 1039723 w 1967442"/>
                <a:gd name="connsiteY83" fmla="*/ 498730 h 1883145"/>
                <a:gd name="connsiteX84" fmla="*/ 1005911 w 1967442"/>
                <a:gd name="connsiteY84" fmla="*/ 576920 h 1883145"/>
                <a:gd name="connsiteX85" fmla="*/ 967872 w 1967442"/>
                <a:gd name="connsiteY85" fmla="*/ 593827 h 1883145"/>
                <a:gd name="connsiteX86" fmla="*/ 750206 w 1967442"/>
                <a:gd name="connsiteY86" fmla="*/ 471257 h 1883145"/>
                <a:gd name="connsiteX87" fmla="*/ 976325 w 1967442"/>
                <a:gd name="connsiteY87" fmla="*/ 585374 h 1883145"/>
                <a:gd name="connsiteX88" fmla="*/ 1029157 w 1967442"/>
                <a:gd name="connsiteY88" fmla="*/ 500843 h 1883145"/>
                <a:gd name="connsiteX89" fmla="*/ 1069309 w 1967442"/>
                <a:gd name="connsiteY89" fmla="*/ 443785 h 1883145"/>
                <a:gd name="connsiteX90" fmla="*/ 1168632 w 1967442"/>
                <a:gd name="connsiteY90" fmla="*/ 145815 h 1883145"/>
                <a:gd name="connsiteX91" fmla="*/ 1164406 w 1967442"/>
                <a:gd name="connsiteY91" fmla="*/ 12680 h 1883145"/>
                <a:gd name="connsiteX92" fmla="*/ 1177085 w 1967442"/>
                <a:gd name="connsiteY92" fmla="*/ 0 h 1883145"/>
                <a:gd name="connsiteX0" fmla="*/ 16907 w 1967442"/>
                <a:gd name="connsiteY0" fmla="*/ 1749777 h 1883145"/>
                <a:gd name="connsiteX1" fmla="*/ 59172 w 1967442"/>
                <a:gd name="connsiteY1" fmla="*/ 1832195 h 1883145"/>
                <a:gd name="connsiteX2" fmla="*/ 173288 w 1967442"/>
                <a:gd name="connsiteY2" fmla="*/ 1857554 h 1883145"/>
                <a:gd name="connsiteX3" fmla="*/ 323329 w 1967442"/>
                <a:gd name="connsiteY3" fmla="*/ 1817402 h 1883145"/>
                <a:gd name="connsiteX4" fmla="*/ 359255 w 1967442"/>
                <a:gd name="connsiteY4" fmla="*/ 1811062 h 1883145"/>
                <a:gd name="connsiteX5" fmla="*/ 346576 w 1967442"/>
                <a:gd name="connsiteY5" fmla="*/ 1851215 h 1883145"/>
                <a:gd name="connsiteX6" fmla="*/ 327556 w 1967442"/>
                <a:gd name="connsiteY6" fmla="*/ 1825855 h 1883145"/>
                <a:gd name="connsiteX7" fmla="*/ 177515 w 1967442"/>
                <a:gd name="connsiteY7" fmla="*/ 1872347 h 1883145"/>
                <a:gd name="connsiteX8" fmla="*/ 50719 w 1967442"/>
                <a:gd name="connsiteY8" fmla="*/ 1842761 h 1883145"/>
                <a:gd name="connsiteX9" fmla="*/ 12680 w 1967442"/>
                <a:gd name="connsiteY9" fmla="*/ 1779363 h 1883145"/>
                <a:gd name="connsiteX10" fmla="*/ 0 w 1967442"/>
                <a:gd name="connsiteY10" fmla="*/ 1751891 h 1883145"/>
                <a:gd name="connsiteX11" fmla="*/ 16907 w 1967442"/>
                <a:gd name="connsiteY11" fmla="*/ 1749777 h 1883145"/>
                <a:gd name="connsiteX12" fmla="*/ 1572262 w 1967442"/>
                <a:gd name="connsiteY12" fmla="*/ 1487733 h 1883145"/>
                <a:gd name="connsiteX13" fmla="*/ 1587056 w 1967442"/>
                <a:gd name="connsiteY13" fmla="*/ 1536339 h 1883145"/>
                <a:gd name="connsiteX14" fmla="*/ 1532111 w 1967442"/>
                <a:gd name="connsiteY14" fmla="*/ 1513093 h 1883145"/>
                <a:gd name="connsiteX15" fmla="*/ 1515204 w 1967442"/>
                <a:gd name="connsiteY15" fmla="*/ 1500413 h 1883145"/>
                <a:gd name="connsiteX16" fmla="*/ 1532111 w 1967442"/>
                <a:gd name="connsiteY16" fmla="*/ 1502526 h 1883145"/>
                <a:gd name="connsiteX17" fmla="*/ 1580716 w 1967442"/>
                <a:gd name="connsiteY17" fmla="*/ 1529998 h 1883145"/>
                <a:gd name="connsiteX18" fmla="*/ 1572262 w 1967442"/>
                <a:gd name="connsiteY18" fmla="*/ 1487733 h 1883145"/>
                <a:gd name="connsiteX19" fmla="*/ 1697209 w 1967442"/>
                <a:gd name="connsiteY19" fmla="*/ 1483508 h 1883145"/>
                <a:gd name="connsiteX20" fmla="*/ 1709624 w 1967442"/>
                <a:gd name="connsiteY20" fmla="*/ 1487734 h 1883145"/>
                <a:gd name="connsiteX21" fmla="*/ 1682151 w 1967442"/>
                <a:gd name="connsiteY21" fmla="*/ 1510981 h 1883145"/>
                <a:gd name="connsiteX22" fmla="*/ 1625093 w 1967442"/>
                <a:gd name="connsiteY22" fmla="*/ 1489848 h 1883145"/>
                <a:gd name="connsiteX23" fmla="*/ 1646226 w 1967442"/>
                <a:gd name="connsiteY23" fmla="*/ 1487734 h 1883145"/>
                <a:gd name="connsiteX24" fmla="*/ 1644113 w 1967442"/>
                <a:gd name="connsiteY24" fmla="*/ 1508867 h 1883145"/>
                <a:gd name="connsiteX25" fmla="*/ 1667358 w 1967442"/>
                <a:gd name="connsiteY25" fmla="*/ 1508867 h 1883145"/>
                <a:gd name="connsiteX26" fmla="*/ 1686378 w 1967442"/>
                <a:gd name="connsiteY26" fmla="*/ 1485621 h 1883145"/>
                <a:gd name="connsiteX27" fmla="*/ 1697209 w 1967442"/>
                <a:gd name="connsiteY27" fmla="*/ 1483508 h 1883145"/>
                <a:gd name="connsiteX28" fmla="*/ 1800494 w 1967442"/>
                <a:gd name="connsiteY28" fmla="*/ 1459997 h 1883145"/>
                <a:gd name="connsiteX29" fmla="*/ 1808947 w 1967442"/>
                <a:gd name="connsiteY29" fmla="*/ 1462375 h 1883145"/>
                <a:gd name="connsiteX30" fmla="*/ 1787814 w 1967442"/>
                <a:gd name="connsiteY30" fmla="*/ 1485621 h 1883145"/>
                <a:gd name="connsiteX31" fmla="*/ 1745549 w 1967442"/>
                <a:gd name="connsiteY31" fmla="*/ 1464488 h 1883145"/>
                <a:gd name="connsiteX32" fmla="*/ 1762456 w 1967442"/>
                <a:gd name="connsiteY32" fmla="*/ 1464488 h 1883145"/>
                <a:gd name="connsiteX33" fmla="*/ 1760342 w 1967442"/>
                <a:gd name="connsiteY33" fmla="*/ 1485621 h 1883145"/>
                <a:gd name="connsiteX34" fmla="*/ 1777248 w 1967442"/>
                <a:gd name="connsiteY34" fmla="*/ 1485621 h 1883145"/>
                <a:gd name="connsiteX35" fmla="*/ 1792041 w 1967442"/>
                <a:gd name="connsiteY35" fmla="*/ 1462375 h 1883145"/>
                <a:gd name="connsiteX36" fmla="*/ 1800494 w 1967442"/>
                <a:gd name="connsiteY36" fmla="*/ 1459997 h 1883145"/>
                <a:gd name="connsiteX37" fmla="*/ 1187122 w 1967442"/>
                <a:gd name="connsiteY37" fmla="*/ 1428033 h 1883145"/>
                <a:gd name="connsiteX38" fmla="*/ 1255275 w 1967442"/>
                <a:gd name="connsiteY38" fmla="*/ 1439128 h 1883145"/>
                <a:gd name="connsiteX39" fmla="*/ 1227802 w 1967442"/>
                <a:gd name="connsiteY39" fmla="*/ 1456034 h 1883145"/>
                <a:gd name="connsiteX40" fmla="*/ 1122139 w 1967442"/>
                <a:gd name="connsiteY40" fmla="*/ 1439128 h 1883145"/>
                <a:gd name="connsiteX41" fmla="*/ 1187122 w 1967442"/>
                <a:gd name="connsiteY41" fmla="*/ 1428033 h 1883145"/>
                <a:gd name="connsiteX42" fmla="*/ 1923328 w 1967442"/>
                <a:gd name="connsiteY42" fmla="*/ 1407165 h 1883145"/>
                <a:gd name="connsiteX43" fmla="*/ 1942084 w 1967442"/>
                <a:gd name="connsiteY43" fmla="*/ 1430675 h 1883145"/>
                <a:gd name="connsiteX44" fmla="*/ 1967442 w 1967442"/>
                <a:gd name="connsiteY44" fmla="*/ 1447581 h 1883145"/>
                <a:gd name="connsiteX45" fmla="*/ 1868120 w 1967442"/>
                <a:gd name="connsiteY45" fmla="*/ 1517319 h 1883145"/>
                <a:gd name="connsiteX46" fmla="*/ 1544791 w 1967442"/>
                <a:gd name="connsiteY46" fmla="*/ 1792043 h 1883145"/>
                <a:gd name="connsiteX47" fmla="*/ 1441240 w 1967442"/>
                <a:gd name="connsiteY47" fmla="*/ 1851214 h 1883145"/>
                <a:gd name="connsiteX48" fmla="*/ 1432787 w 1967442"/>
                <a:gd name="connsiteY48" fmla="*/ 1842761 h 1883145"/>
                <a:gd name="connsiteX49" fmla="*/ 1475503 w 1967442"/>
                <a:gd name="connsiteY49" fmla="*/ 1819326 h 1883145"/>
                <a:gd name="connsiteX50" fmla="*/ 1654300 w 1967442"/>
                <a:gd name="connsiteY50" fmla="*/ 1692529 h 1883145"/>
                <a:gd name="connsiteX51" fmla="*/ 1905777 w 1967442"/>
                <a:gd name="connsiteY51" fmla="*/ 1462374 h 1883145"/>
                <a:gd name="connsiteX52" fmla="*/ 1893478 w 1967442"/>
                <a:gd name="connsiteY52" fmla="*/ 1420109 h 1883145"/>
                <a:gd name="connsiteX53" fmla="*/ 1923328 w 1967442"/>
                <a:gd name="connsiteY53" fmla="*/ 1407165 h 1883145"/>
                <a:gd name="connsiteX54" fmla="*/ 1238469 w 1967442"/>
                <a:gd name="connsiteY54" fmla="*/ 1382533 h 1883145"/>
                <a:gd name="connsiteX55" fmla="*/ 1261880 w 1967442"/>
                <a:gd name="connsiteY55" fmla="*/ 1382599 h 1883145"/>
                <a:gd name="connsiteX56" fmla="*/ 1301768 w 1967442"/>
                <a:gd name="connsiteY56" fmla="*/ 1392637 h 1883145"/>
                <a:gd name="connsiteX57" fmla="*/ 1301768 w 1967442"/>
                <a:gd name="connsiteY57" fmla="*/ 1409543 h 1883145"/>
                <a:gd name="connsiteX58" fmla="*/ 1210896 w 1967442"/>
                <a:gd name="connsiteY58" fmla="*/ 1388410 h 1883145"/>
                <a:gd name="connsiteX59" fmla="*/ 1238469 w 1967442"/>
                <a:gd name="connsiteY59" fmla="*/ 1382533 h 1883145"/>
                <a:gd name="connsiteX60" fmla="*/ 657224 w 1967442"/>
                <a:gd name="connsiteY60" fmla="*/ 128910 h 1883145"/>
                <a:gd name="connsiteX61" fmla="*/ 659336 w 1967442"/>
                <a:gd name="connsiteY61" fmla="*/ 147929 h 1883145"/>
                <a:gd name="connsiteX62" fmla="*/ 663563 w 1967442"/>
                <a:gd name="connsiteY62" fmla="*/ 196534 h 1883145"/>
                <a:gd name="connsiteX63" fmla="*/ 636091 w 1967442"/>
                <a:gd name="connsiteY63" fmla="*/ 152155 h 1883145"/>
                <a:gd name="connsiteX64" fmla="*/ 640317 w 1967442"/>
                <a:gd name="connsiteY64" fmla="*/ 133136 h 1883145"/>
                <a:gd name="connsiteX65" fmla="*/ 657224 w 1967442"/>
                <a:gd name="connsiteY65" fmla="*/ 128910 h 1883145"/>
                <a:gd name="connsiteX66" fmla="*/ 589599 w 1967442"/>
                <a:gd name="connsiteY66" fmla="*/ 31698 h 1883145"/>
                <a:gd name="connsiteX67" fmla="*/ 598052 w 1967442"/>
                <a:gd name="connsiteY67" fmla="*/ 42264 h 1883145"/>
                <a:gd name="connsiteX68" fmla="*/ 642430 w 1967442"/>
                <a:gd name="connsiteY68" fmla="*/ 224006 h 1883145"/>
                <a:gd name="connsiteX69" fmla="*/ 678356 w 1967442"/>
                <a:gd name="connsiteY69" fmla="*/ 262044 h 1883145"/>
                <a:gd name="connsiteX70" fmla="*/ 710055 w 1967442"/>
                <a:gd name="connsiteY70" fmla="*/ 266271 h 1883145"/>
                <a:gd name="connsiteX71" fmla="*/ 682582 w 1967442"/>
                <a:gd name="connsiteY71" fmla="*/ 283177 h 1883145"/>
                <a:gd name="connsiteX72" fmla="*/ 642430 w 1967442"/>
                <a:gd name="connsiteY72" fmla="*/ 264157 h 1883145"/>
                <a:gd name="connsiteX73" fmla="*/ 629751 w 1967442"/>
                <a:gd name="connsiteY73" fmla="*/ 340235 h 1883145"/>
                <a:gd name="connsiteX74" fmla="*/ 606505 w 1967442"/>
                <a:gd name="connsiteY74" fmla="*/ 420539 h 1883145"/>
                <a:gd name="connsiteX75" fmla="*/ 598052 w 1967442"/>
                <a:gd name="connsiteY75" fmla="*/ 414199 h 1883145"/>
                <a:gd name="connsiteX76" fmla="*/ 627637 w 1967442"/>
                <a:gd name="connsiteY76" fmla="*/ 238798 h 1883145"/>
                <a:gd name="connsiteX77" fmla="*/ 610731 w 1967442"/>
                <a:gd name="connsiteY77" fmla="*/ 158494 h 1883145"/>
                <a:gd name="connsiteX78" fmla="*/ 589599 w 1967442"/>
                <a:gd name="connsiteY78" fmla="*/ 31698 h 1883145"/>
                <a:gd name="connsiteX79" fmla="*/ 1177085 w 1967442"/>
                <a:gd name="connsiteY79" fmla="*/ 0 h 1883145"/>
                <a:gd name="connsiteX80" fmla="*/ 1177085 w 1967442"/>
                <a:gd name="connsiteY80" fmla="*/ 147928 h 1883145"/>
                <a:gd name="connsiteX81" fmla="*/ 1134820 w 1967442"/>
                <a:gd name="connsiteY81" fmla="*/ 333895 h 1883145"/>
                <a:gd name="connsiteX82" fmla="*/ 1071422 w 1967442"/>
                <a:gd name="connsiteY82" fmla="*/ 452238 h 1883145"/>
                <a:gd name="connsiteX83" fmla="*/ 1039723 w 1967442"/>
                <a:gd name="connsiteY83" fmla="*/ 498730 h 1883145"/>
                <a:gd name="connsiteX84" fmla="*/ 1005911 w 1967442"/>
                <a:gd name="connsiteY84" fmla="*/ 576920 h 1883145"/>
                <a:gd name="connsiteX85" fmla="*/ 967872 w 1967442"/>
                <a:gd name="connsiteY85" fmla="*/ 593827 h 1883145"/>
                <a:gd name="connsiteX86" fmla="*/ 750206 w 1967442"/>
                <a:gd name="connsiteY86" fmla="*/ 471257 h 1883145"/>
                <a:gd name="connsiteX87" fmla="*/ 976325 w 1967442"/>
                <a:gd name="connsiteY87" fmla="*/ 585374 h 1883145"/>
                <a:gd name="connsiteX88" fmla="*/ 1029157 w 1967442"/>
                <a:gd name="connsiteY88" fmla="*/ 500843 h 1883145"/>
                <a:gd name="connsiteX89" fmla="*/ 1069309 w 1967442"/>
                <a:gd name="connsiteY89" fmla="*/ 443785 h 1883145"/>
                <a:gd name="connsiteX90" fmla="*/ 1168632 w 1967442"/>
                <a:gd name="connsiteY90" fmla="*/ 145815 h 1883145"/>
                <a:gd name="connsiteX91" fmla="*/ 1164406 w 1967442"/>
                <a:gd name="connsiteY91" fmla="*/ 12680 h 1883145"/>
                <a:gd name="connsiteX92" fmla="*/ 1177085 w 1967442"/>
                <a:gd name="connsiteY92" fmla="*/ 0 h 1883145"/>
                <a:gd name="connsiteX0" fmla="*/ 16907 w 1967442"/>
                <a:gd name="connsiteY0" fmla="*/ 1749777 h 1883145"/>
                <a:gd name="connsiteX1" fmla="*/ 59172 w 1967442"/>
                <a:gd name="connsiteY1" fmla="*/ 1832195 h 1883145"/>
                <a:gd name="connsiteX2" fmla="*/ 173288 w 1967442"/>
                <a:gd name="connsiteY2" fmla="*/ 1857554 h 1883145"/>
                <a:gd name="connsiteX3" fmla="*/ 323329 w 1967442"/>
                <a:gd name="connsiteY3" fmla="*/ 1817402 h 1883145"/>
                <a:gd name="connsiteX4" fmla="*/ 359255 w 1967442"/>
                <a:gd name="connsiteY4" fmla="*/ 1811062 h 1883145"/>
                <a:gd name="connsiteX5" fmla="*/ 346576 w 1967442"/>
                <a:gd name="connsiteY5" fmla="*/ 1851215 h 1883145"/>
                <a:gd name="connsiteX6" fmla="*/ 327556 w 1967442"/>
                <a:gd name="connsiteY6" fmla="*/ 1825855 h 1883145"/>
                <a:gd name="connsiteX7" fmla="*/ 177515 w 1967442"/>
                <a:gd name="connsiteY7" fmla="*/ 1872347 h 1883145"/>
                <a:gd name="connsiteX8" fmla="*/ 50719 w 1967442"/>
                <a:gd name="connsiteY8" fmla="*/ 1842761 h 1883145"/>
                <a:gd name="connsiteX9" fmla="*/ 12680 w 1967442"/>
                <a:gd name="connsiteY9" fmla="*/ 1779363 h 1883145"/>
                <a:gd name="connsiteX10" fmla="*/ 0 w 1967442"/>
                <a:gd name="connsiteY10" fmla="*/ 1751891 h 1883145"/>
                <a:gd name="connsiteX11" fmla="*/ 16907 w 1967442"/>
                <a:gd name="connsiteY11" fmla="*/ 1749777 h 1883145"/>
                <a:gd name="connsiteX12" fmla="*/ 1572262 w 1967442"/>
                <a:gd name="connsiteY12" fmla="*/ 1487733 h 1883145"/>
                <a:gd name="connsiteX13" fmla="*/ 1587056 w 1967442"/>
                <a:gd name="connsiteY13" fmla="*/ 1536339 h 1883145"/>
                <a:gd name="connsiteX14" fmla="*/ 1532111 w 1967442"/>
                <a:gd name="connsiteY14" fmla="*/ 1513093 h 1883145"/>
                <a:gd name="connsiteX15" fmla="*/ 1515204 w 1967442"/>
                <a:gd name="connsiteY15" fmla="*/ 1500413 h 1883145"/>
                <a:gd name="connsiteX16" fmla="*/ 1532111 w 1967442"/>
                <a:gd name="connsiteY16" fmla="*/ 1502526 h 1883145"/>
                <a:gd name="connsiteX17" fmla="*/ 1580716 w 1967442"/>
                <a:gd name="connsiteY17" fmla="*/ 1529998 h 1883145"/>
                <a:gd name="connsiteX18" fmla="*/ 1572262 w 1967442"/>
                <a:gd name="connsiteY18" fmla="*/ 1487733 h 1883145"/>
                <a:gd name="connsiteX19" fmla="*/ 1697209 w 1967442"/>
                <a:gd name="connsiteY19" fmla="*/ 1483508 h 1883145"/>
                <a:gd name="connsiteX20" fmla="*/ 1709624 w 1967442"/>
                <a:gd name="connsiteY20" fmla="*/ 1487734 h 1883145"/>
                <a:gd name="connsiteX21" fmla="*/ 1682151 w 1967442"/>
                <a:gd name="connsiteY21" fmla="*/ 1510981 h 1883145"/>
                <a:gd name="connsiteX22" fmla="*/ 1625093 w 1967442"/>
                <a:gd name="connsiteY22" fmla="*/ 1489848 h 1883145"/>
                <a:gd name="connsiteX23" fmla="*/ 1646226 w 1967442"/>
                <a:gd name="connsiteY23" fmla="*/ 1487734 h 1883145"/>
                <a:gd name="connsiteX24" fmla="*/ 1644113 w 1967442"/>
                <a:gd name="connsiteY24" fmla="*/ 1508867 h 1883145"/>
                <a:gd name="connsiteX25" fmla="*/ 1667358 w 1967442"/>
                <a:gd name="connsiteY25" fmla="*/ 1508867 h 1883145"/>
                <a:gd name="connsiteX26" fmla="*/ 1686378 w 1967442"/>
                <a:gd name="connsiteY26" fmla="*/ 1485621 h 1883145"/>
                <a:gd name="connsiteX27" fmla="*/ 1697209 w 1967442"/>
                <a:gd name="connsiteY27" fmla="*/ 1483508 h 1883145"/>
                <a:gd name="connsiteX28" fmla="*/ 1800494 w 1967442"/>
                <a:gd name="connsiteY28" fmla="*/ 1459997 h 1883145"/>
                <a:gd name="connsiteX29" fmla="*/ 1808947 w 1967442"/>
                <a:gd name="connsiteY29" fmla="*/ 1462375 h 1883145"/>
                <a:gd name="connsiteX30" fmla="*/ 1787814 w 1967442"/>
                <a:gd name="connsiteY30" fmla="*/ 1485621 h 1883145"/>
                <a:gd name="connsiteX31" fmla="*/ 1745549 w 1967442"/>
                <a:gd name="connsiteY31" fmla="*/ 1464488 h 1883145"/>
                <a:gd name="connsiteX32" fmla="*/ 1762456 w 1967442"/>
                <a:gd name="connsiteY32" fmla="*/ 1464488 h 1883145"/>
                <a:gd name="connsiteX33" fmla="*/ 1760342 w 1967442"/>
                <a:gd name="connsiteY33" fmla="*/ 1485621 h 1883145"/>
                <a:gd name="connsiteX34" fmla="*/ 1777248 w 1967442"/>
                <a:gd name="connsiteY34" fmla="*/ 1485621 h 1883145"/>
                <a:gd name="connsiteX35" fmla="*/ 1792041 w 1967442"/>
                <a:gd name="connsiteY35" fmla="*/ 1462375 h 1883145"/>
                <a:gd name="connsiteX36" fmla="*/ 1800494 w 1967442"/>
                <a:gd name="connsiteY36" fmla="*/ 1459997 h 1883145"/>
                <a:gd name="connsiteX37" fmla="*/ 1187122 w 1967442"/>
                <a:gd name="connsiteY37" fmla="*/ 1428033 h 1883145"/>
                <a:gd name="connsiteX38" fmla="*/ 1255275 w 1967442"/>
                <a:gd name="connsiteY38" fmla="*/ 1439128 h 1883145"/>
                <a:gd name="connsiteX39" fmla="*/ 1227802 w 1967442"/>
                <a:gd name="connsiteY39" fmla="*/ 1456034 h 1883145"/>
                <a:gd name="connsiteX40" fmla="*/ 1122139 w 1967442"/>
                <a:gd name="connsiteY40" fmla="*/ 1439128 h 1883145"/>
                <a:gd name="connsiteX41" fmla="*/ 1187122 w 1967442"/>
                <a:gd name="connsiteY41" fmla="*/ 1428033 h 1883145"/>
                <a:gd name="connsiteX42" fmla="*/ 1923328 w 1967442"/>
                <a:gd name="connsiteY42" fmla="*/ 1407165 h 1883145"/>
                <a:gd name="connsiteX43" fmla="*/ 1942084 w 1967442"/>
                <a:gd name="connsiteY43" fmla="*/ 1430675 h 1883145"/>
                <a:gd name="connsiteX44" fmla="*/ 1967442 w 1967442"/>
                <a:gd name="connsiteY44" fmla="*/ 1447581 h 1883145"/>
                <a:gd name="connsiteX45" fmla="*/ 1868120 w 1967442"/>
                <a:gd name="connsiteY45" fmla="*/ 1517319 h 1883145"/>
                <a:gd name="connsiteX46" fmla="*/ 1544791 w 1967442"/>
                <a:gd name="connsiteY46" fmla="*/ 1792043 h 1883145"/>
                <a:gd name="connsiteX47" fmla="*/ 1441240 w 1967442"/>
                <a:gd name="connsiteY47" fmla="*/ 1851214 h 1883145"/>
                <a:gd name="connsiteX48" fmla="*/ 1432787 w 1967442"/>
                <a:gd name="connsiteY48" fmla="*/ 1842761 h 1883145"/>
                <a:gd name="connsiteX49" fmla="*/ 1475503 w 1967442"/>
                <a:gd name="connsiteY49" fmla="*/ 1819326 h 1883145"/>
                <a:gd name="connsiteX50" fmla="*/ 1654300 w 1967442"/>
                <a:gd name="connsiteY50" fmla="*/ 1689775 h 1883145"/>
                <a:gd name="connsiteX51" fmla="*/ 1905777 w 1967442"/>
                <a:gd name="connsiteY51" fmla="*/ 1462374 h 1883145"/>
                <a:gd name="connsiteX52" fmla="*/ 1893478 w 1967442"/>
                <a:gd name="connsiteY52" fmla="*/ 1420109 h 1883145"/>
                <a:gd name="connsiteX53" fmla="*/ 1923328 w 1967442"/>
                <a:gd name="connsiteY53" fmla="*/ 1407165 h 1883145"/>
                <a:gd name="connsiteX54" fmla="*/ 1238469 w 1967442"/>
                <a:gd name="connsiteY54" fmla="*/ 1382533 h 1883145"/>
                <a:gd name="connsiteX55" fmla="*/ 1261880 w 1967442"/>
                <a:gd name="connsiteY55" fmla="*/ 1382599 h 1883145"/>
                <a:gd name="connsiteX56" fmla="*/ 1301768 w 1967442"/>
                <a:gd name="connsiteY56" fmla="*/ 1392637 h 1883145"/>
                <a:gd name="connsiteX57" fmla="*/ 1301768 w 1967442"/>
                <a:gd name="connsiteY57" fmla="*/ 1409543 h 1883145"/>
                <a:gd name="connsiteX58" fmla="*/ 1210896 w 1967442"/>
                <a:gd name="connsiteY58" fmla="*/ 1388410 h 1883145"/>
                <a:gd name="connsiteX59" fmla="*/ 1238469 w 1967442"/>
                <a:gd name="connsiteY59" fmla="*/ 1382533 h 1883145"/>
                <a:gd name="connsiteX60" fmla="*/ 657224 w 1967442"/>
                <a:gd name="connsiteY60" fmla="*/ 128910 h 1883145"/>
                <a:gd name="connsiteX61" fmla="*/ 659336 w 1967442"/>
                <a:gd name="connsiteY61" fmla="*/ 147929 h 1883145"/>
                <a:gd name="connsiteX62" fmla="*/ 663563 w 1967442"/>
                <a:gd name="connsiteY62" fmla="*/ 196534 h 1883145"/>
                <a:gd name="connsiteX63" fmla="*/ 636091 w 1967442"/>
                <a:gd name="connsiteY63" fmla="*/ 152155 h 1883145"/>
                <a:gd name="connsiteX64" fmla="*/ 640317 w 1967442"/>
                <a:gd name="connsiteY64" fmla="*/ 133136 h 1883145"/>
                <a:gd name="connsiteX65" fmla="*/ 657224 w 1967442"/>
                <a:gd name="connsiteY65" fmla="*/ 128910 h 1883145"/>
                <a:gd name="connsiteX66" fmla="*/ 589599 w 1967442"/>
                <a:gd name="connsiteY66" fmla="*/ 31698 h 1883145"/>
                <a:gd name="connsiteX67" fmla="*/ 598052 w 1967442"/>
                <a:gd name="connsiteY67" fmla="*/ 42264 h 1883145"/>
                <a:gd name="connsiteX68" fmla="*/ 642430 w 1967442"/>
                <a:gd name="connsiteY68" fmla="*/ 224006 h 1883145"/>
                <a:gd name="connsiteX69" fmla="*/ 678356 w 1967442"/>
                <a:gd name="connsiteY69" fmla="*/ 262044 h 1883145"/>
                <a:gd name="connsiteX70" fmla="*/ 710055 w 1967442"/>
                <a:gd name="connsiteY70" fmla="*/ 266271 h 1883145"/>
                <a:gd name="connsiteX71" fmla="*/ 682582 w 1967442"/>
                <a:gd name="connsiteY71" fmla="*/ 283177 h 1883145"/>
                <a:gd name="connsiteX72" fmla="*/ 642430 w 1967442"/>
                <a:gd name="connsiteY72" fmla="*/ 264157 h 1883145"/>
                <a:gd name="connsiteX73" fmla="*/ 629751 w 1967442"/>
                <a:gd name="connsiteY73" fmla="*/ 340235 h 1883145"/>
                <a:gd name="connsiteX74" fmla="*/ 606505 w 1967442"/>
                <a:gd name="connsiteY74" fmla="*/ 420539 h 1883145"/>
                <a:gd name="connsiteX75" fmla="*/ 598052 w 1967442"/>
                <a:gd name="connsiteY75" fmla="*/ 414199 h 1883145"/>
                <a:gd name="connsiteX76" fmla="*/ 627637 w 1967442"/>
                <a:gd name="connsiteY76" fmla="*/ 238798 h 1883145"/>
                <a:gd name="connsiteX77" fmla="*/ 610731 w 1967442"/>
                <a:gd name="connsiteY77" fmla="*/ 158494 h 1883145"/>
                <a:gd name="connsiteX78" fmla="*/ 589599 w 1967442"/>
                <a:gd name="connsiteY78" fmla="*/ 31698 h 1883145"/>
                <a:gd name="connsiteX79" fmla="*/ 1177085 w 1967442"/>
                <a:gd name="connsiteY79" fmla="*/ 0 h 1883145"/>
                <a:gd name="connsiteX80" fmla="*/ 1177085 w 1967442"/>
                <a:gd name="connsiteY80" fmla="*/ 147928 h 1883145"/>
                <a:gd name="connsiteX81" fmla="*/ 1134820 w 1967442"/>
                <a:gd name="connsiteY81" fmla="*/ 333895 h 1883145"/>
                <a:gd name="connsiteX82" fmla="*/ 1071422 w 1967442"/>
                <a:gd name="connsiteY82" fmla="*/ 452238 h 1883145"/>
                <a:gd name="connsiteX83" fmla="*/ 1039723 w 1967442"/>
                <a:gd name="connsiteY83" fmla="*/ 498730 h 1883145"/>
                <a:gd name="connsiteX84" fmla="*/ 1005911 w 1967442"/>
                <a:gd name="connsiteY84" fmla="*/ 576920 h 1883145"/>
                <a:gd name="connsiteX85" fmla="*/ 967872 w 1967442"/>
                <a:gd name="connsiteY85" fmla="*/ 593827 h 1883145"/>
                <a:gd name="connsiteX86" fmla="*/ 750206 w 1967442"/>
                <a:gd name="connsiteY86" fmla="*/ 471257 h 1883145"/>
                <a:gd name="connsiteX87" fmla="*/ 976325 w 1967442"/>
                <a:gd name="connsiteY87" fmla="*/ 585374 h 1883145"/>
                <a:gd name="connsiteX88" fmla="*/ 1029157 w 1967442"/>
                <a:gd name="connsiteY88" fmla="*/ 500843 h 1883145"/>
                <a:gd name="connsiteX89" fmla="*/ 1069309 w 1967442"/>
                <a:gd name="connsiteY89" fmla="*/ 443785 h 1883145"/>
                <a:gd name="connsiteX90" fmla="*/ 1168632 w 1967442"/>
                <a:gd name="connsiteY90" fmla="*/ 145815 h 1883145"/>
                <a:gd name="connsiteX91" fmla="*/ 1164406 w 1967442"/>
                <a:gd name="connsiteY91" fmla="*/ 12680 h 1883145"/>
                <a:gd name="connsiteX92" fmla="*/ 1177085 w 1967442"/>
                <a:gd name="connsiteY92" fmla="*/ 0 h 1883145"/>
                <a:gd name="connsiteX0" fmla="*/ 16907 w 1967442"/>
                <a:gd name="connsiteY0" fmla="*/ 1749777 h 1883145"/>
                <a:gd name="connsiteX1" fmla="*/ 59172 w 1967442"/>
                <a:gd name="connsiteY1" fmla="*/ 1832195 h 1883145"/>
                <a:gd name="connsiteX2" fmla="*/ 173288 w 1967442"/>
                <a:gd name="connsiteY2" fmla="*/ 1857554 h 1883145"/>
                <a:gd name="connsiteX3" fmla="*/ 323329 w 1967442"/>
                <a:gd name="connsiteY3" fmla="*/ 1817402 h 1883145"/>
                <a:gd name="connsiteX4" fmla="*/ 359255 w 1967442"/>
                <a:gd name="connsiteY4" fmla="*/ 1811062 h 1883145"/>
                <a:gd name="connsiteX5" fmla="*/ 346576 w 1967442"/>
                <a:gd name="connsiteY5" fmla="*/ 1851215 h 1883145"/>
                <a:gd name="connsiteX6" fmla="*/ 327556 w 1967442"/>
                <a:gd name="connsiteY6" fmla="*/ 1825855 h 1883145"/>
                <a:gd name="connsiteX7" fmla="*/ 177515 w 1967442"/>
                <a:gd name="connsiteY7" fmla="*/ 1872347 h 1883145"/>
                <a:gd name="connsiteX8" fmla="*/ 50719 w 1967442"/>
                <a:gd name="connsiteY8" fmla="*/ 1842761 h 1883145"/>
                <a:gd name="connsiteX9" fmla="*/ 12680 w 1967442"/>
                <a:gd name="connsiteY9" fmla="*/ 1779363 h 1883145"/>
                <a:gd name="connsiteX10" fmla="*/ 0 w 1967442"/>
                <a:gd name="connsiteY10" fmla="*/ 1751891 h 1883145"/>
                <a:gd name="connsiteX11" fmla="*/ 16907 w 1967442"/>
                <a:gd name="connsiteY11" fmla="*/ 1749777 h 1883145"/>
                <a:gd name="connsiteX12" fmla="*/ 1572262 w 1967442"/>
                <a:gd name="connsiteY12" fmla="*/ 1487733 h 1883145"/>
                <a:gd name="connsiteX13" fmla="*/ 1587056 w 1967442"/>
                <a:gd name="connsiteY13" fmla="*/ 1536339 h 1883145"/>
                <a:gd name="connsiteX14" fmla="*/ 1532111 w 1967442"/>
                <a:gd name="connsiteY14" fmla="*/ 1513093 h 1883145"/>
                <a:gd name="connsiteX15" fmla="*/ 1515204 w 1967442"/>
                <a:gd name="connsiteY15" fmla="*/ 1500413 h 1883145"/>
                <a:gd name="connsiteX16" fmla="*/ 1532111 w 1967442"/>
                <a:gd name="connsiteY16" fmla="*/ 1502526 h 1883145"/>
                <a:gd name="connsiteX17" fmla="*/ 1580716 w 1967442"/>
                <a:gd name="connsiteY17" fmla="*/ 1529998 h 1883145"/>
                <a:gd name="connsiteX18" fmla="*/ 1572262 w 1967442"/>
                <a:gd name="connsiteY18" fmla="*/ 1487733 h 1883145"/>
                <a:gd name="connsiteX19" fmla="*/ 1697209 w 1967442"/>
                <a:gd name="connsiteY19" fmla="*/ 1483508 h 1883145"/>
                <a:gd name="connsiteX20" fmla="*/ 1709624 w 1967442"/>
                <a:gd name="connsiteY20" fmla="*/ 1487734 h 1883145"/>
                <a:gd name="connsiteX21" fmla="*/ 1682151 w 1967442"/>
                <a:gd name="connsiteY21" fmla="*/ 1510981 h 1883145"/>
                <a:gd name="connsiteX22" fmla="*/ 1625093 w 1967442"/>
                <a:gd name="connsiteY22" fmla="*/ 1489848 h 1883145"/>
                <a:gd name="connsiteX23" fmla="*/ 1646226 w 1967442"/>
                <a:gd name="connsiteY23" fmla="*/ 1487734 h 1883145"/>
                <a:gd name="connsiteX24" fmla="*/ 1644113 w 1967442"/>
                <a:gd name="connsiteY24" fmla="*/ 1508867 h 1883145"/>
                <a:gd name="connsiteX25" fmla="*/ 1667358 w 1967442"/>
                <a:gd name="connsiteY25" fmla="*/ 1508867 h 1883145"/>
                <a:gd name="connsiteX26" fmla="*/ 1686378 w 1967442"/>
                <a:gd name="connsiteY26" fmla="*/ 1485621 h 1883145"/>
                <a:gd name="connsiteX27" fmla="*/ 1697209 w 1967442"/>
                <a:gd name="connsiteY27" fmla="*/ 1483508 h 1883145"/>
                <a:gd name="connsiteX28" fmla="*/ 1800494 w 1967442"/>
                <a:gd name="connsiteY28" fmla="*/ 1459997 h 1883145"/>
                <a:gd name="connsiteX29" fmla="*/ 1808947 w 1967442"/>
                <a:gd name="connsiteY29" fmla="*/ 1462375 h 1883145"/>
                <a:gd name="connsiteX30" fmla="*/ 1787814 w 1967442"/>
                <a:gd name="connsiteY30" fmla="*/ 1485621 h 1883145"/>
                <a:gd name="connsiteX31" fmla="*/ 1745549 w 1967442"/>
                <a:gd name="connsiteY31" fmla="*/ 1464488 h 1883145"/>
                <a:gd name="connsiteX32" fmla="*/ 1762456 w 1967442"/>
                <a:gd name="connsiteY32" fmla="*/ 1464488 h 1883145"/>
                <a:gd name="connsiteX33" fmla="*/ 1760342 w 1967442"/>
                <a:gd name="connsiteY33" fmla="*/ 1485621 h 1883145"/>
                <a:gd name="connsiteX34" fmla="*/ 1777248 w 1967442"/>
                <a:gd name="connsiteY34" fmla="*/ 1485621 h 1883145"/>
                <a:gd name="connsiteX35" fmla="*/ 1792041 w 1967442"/>
                <a:gd name="connsiteY35" fmla="*/ 1462375 h 1883145"/>
                <a:gd name="connsiteX36" fmla="*/ 1800494 w 1967442"/>
                <a:gd name="connsiteY36" fmla="*/ 1459997 h 1883145"/>
                <a:gd name="connsiteX37" fmla="*/ 1187122 w 1967442"/>
                <a:gd name="connsiteY37" fmla="*/ 1428033 h 1883145"/>
                <a:gd name="connsiteX38" fmla="*/ 1255275 w 1967442"/>
                <a:gd name="connsiteY38" fmla="*/ 1439128 h 1883145"/>
                <a:gd name="connsiteX39" fmla="*/ 1227802 w 1967442"/>
                <a:gd name="connsiteY39" fmla="*/ 1456034 h 1883145"/>
                <a:gd name="connsiteX40" fmla="*/ 1122139 w 1967442"/>
                <a:gd name="connsiteY40" fmla="*/ 1439128 h 1883145"/>
                <a:gd name="connsiteX41" fmla="*/ 1187122 w 1967442"/>
                <a:gd name="connsiteY41" fmla="*/ 1428033 h 1883145"/>
                <a:gd name="connsiteX42" fmla="*/ 1923328 w 1967442"/>
                <a:gd name="connsiteY42" fmla="*/ 1407165 h 1883145"/>
                <a:gd name="connsiteX43" fmla="*/ 1942084 w 1967442"/>
                <a:gd name="connsiteY43" fmla="*/ 1430675 h 1883145"/>
                <a:gd name="connsiteX44" fmla="*/ 1967442 w 1967442"/>
                <a:gd name="connsiteY44" fmla="*/ 1447581 h 1883145"/>
                <a:gd name="connsiteX45" fmla="*/ 1868120 w 1967442"/>
                <a:gd name="connsiteY45" fmla="*/ 1517319 h 1883145"/>
                <a:gd name="connsiteX46" fmla="*/ 1544791 w 1967442"/>
                <a:gd name="connsiteY46" fmla="*/ 1792043 h 1883145"/>
                <a:gd name="connsiteX47" fmla="*/ 1441240 w 1967442"/>
                <a:gd name="connsiteY47" fmla="*/ 1851214 h 1883145"/>
                <a:gd name="connsiteX48" fmla="*/ 1432787 w 1967442"/>
                <a:gd name="connsiteY48" fmla="*/ 1842761 h 1883145"/>
                <a:gd name="connsiteX49" fmla="*/ 1475503 w 1967442"/>
                <a:gd name="connsiteY49" fmla="*/ 1819326 h 1883145"/>
                <a:gd name="connsiteX50" fmla="*/ 1654300 w 1967442"/>
                <a:gd name="connsiteY50" fmla="*/ 1689775 h 1883145"/>
                <a:gd name="connsiteX51" fmla="*/ 1919548 w 1967442"/>
                <a:gd name="connsiteY51" fmla="*/ 1459620 h 1883145"/>
                <a:gd name="connsiteX52" fmla="*/ 1893478 w 1967442"/>
                <a:gd name="connsiteY52" fmla="*/ 1420109 h 1883145"/>
                <a:gd name="connsiteX53" fmla="*/ 1923328 w 1967442"/>
                <a:gd name="connsiteY53" fmla="*/ 1407165 h 1883145"/>
                <a:gd name="connsiteX54" fmla="*/ 1238469 w 1967442"/>
                <a:gd name="connsiteY54" fmla="*/ 1382533 h 1883145"/>
                <a:gd name="connsiteX55" fmla="*/ 1261880 w 1967442"/>
                <a:gd name="connsiteY55" fmla="*/ 1382599 h 1883145"/>
                <a:gd name="connsiteX56" fmla="*/ 1301768 w 1967442"/>
                <a:gd name="connsiteY56" fmla="*/ 1392637 h 1883145"/>
                <a:gd name="connsiteX57" fmla="*/ 1301768 w 1967442"/>
                <a:gd name="connsiteY57" fmla="*/ 1409543 h 1883145"/>
                <a:gd name="connsiteX58" fmla="*/ 1210896 w 1967442"/>
                <a:gd name="connsiteY58" fmla="*/ 1388410 h 1883145"/>
                <a:gd name="connsiteX59" fmla="*/ 1238469 w 1967442"/>
                <a:gd name="connsiteY59" fmla="*/ 1382533 h 1883145"/>
                <a:gd name="connsiteX60" fmla="*/ 657224 w 1967442"/>
                <a:gd name="connsiteY60" fmla="*/ 128910 h 1883145"/>
                <a:gd name="connsiteX61" fmla="*/ 659336 w 1967442"/>
                <a:gd name="connsiteY61" fmla="*/ 147929 h 1883145"/>
                <a:gd name="connsiteX62" fmla="*/ 663563 w 1967442"/>
                <a:gd name="connsiteY62" fmla="*/ 196534 h 1883145"/>
                <a:gd name="connsiteX63" fmla="*/ 636091 w 1967442"/>
                <a:gd name="connsiteY63" fmla="*/ 152155 h 1883145"/>
                <a:gd name="connsiteX64" fmla="*/ 640317 w 1967442"/>
                <a:gd name="connsiteY64" fmla="*/ 133136 h 1883145"/>
                <a:gd name="connsiteX65" fmla="*/ 657224 w 1967442"/>
                <a:gd name="connsiteY65" fmla="*/ 128910 h 1883145"/>
                <a:gd name="connsiteX66" fmla="*/ 589599 w 1967442"/>
                <a:gd name="connsiteY66" fmla="*/ 31698 h 1883145"/>
                <a:gd name="connsiteX67" fmla="*/ 598052 w 1967442"/>
                <a:gd name="connsiteY67" fmla="*/ 42264 h 1883145"/>
                <a:gd name="connsiteX68" fmla="*/ 642430 w 1967442"/>
                <a:gd name="connsiteY68" fmla="*/ 224006 h 1883145"/>
                <a:gd name="connsiteX69" fmla="*/ 678356 w 1967442"/>
                <a:gd name="connsiteY69" fmla="*/ 262044 h 1883145"/>
                <a:gd name="connsiteX70" fmla="*/ 710055 w 1967442"/>
                <a:gd name="connsiteY70" fmla="*/ 266271 h 1883145"/>
                <a:gd name="connsiteX71" fmla="*/ 682582 w 1967442"/>
                <a:gd name="connsiteY71" fmla="*/ 283177 h 1883145"/>
                <a:gd name="connsiteX72" fmla="*/ 642430 w 1967442"/>
                <a:gd name="connsiteY72" fmla="*/ 264157 h 1883145"/>
                <a:gd name="connsiteX73" fmla="*/ 629751 w 1967442"/>
                <a:gd name="connsiteY73" fmla="*/ 340235 h 1883145"/>
                <a:gd name="connsiteX74" fmla="*/ 606505 w 1967442"/>
                <a:gd name="connsiteY74" fmla="*/ 420539 h 1883145"/>
                <a:gd name="connsiteX75" fmla="*/ 598052 w 1967442"/>
                <a:gd name="connsiteY75" fmla="*/ 414199 h 1883145"/>
                <a:gd name="connsiteX76" fmla="*/ 627637 w 1967442"/>
                <a:gd name="connsiteY76" fmla="*/ 238798 h 1883145"/>
                <a:gd name="connsiteX77" fmla="*/ 610731 w 1967442"/>
                <a:gd name="connsiteY77" fmla="*/ 158494 h 1883145"/>
                <a:gd name="connsiteX78" fmla="*/ 589599 w 1967442"/>
                <a:gd name="connsiteY78" fmla="*/ 31698 h 1883145"/>
                <a:gd name="connsiteX79" fmla="*/ 1177085 w 1967442"/>
                <a:gd name="connsiteY79" fmla="*/ 0 h 1883145"/>
                <a:gd name="connsiteX80" fmla="*/ 1177085 w 1967442"/>
                <a:gd name="connsiteY80" fmla="*/ 147928 h 1883145"/>
                <a:gd name="connsiteX81" fmla="*/ 1134820 w 1967442"/>
                <a:gd name="connsiteY81" fmla="*/ 333895 h 1883145"/>
                <a:gd name="connsiteX82" fmla="*/ 1071422 w 1967442"/>
                <a:gd name="connsiteY82" fmla="*/ 452238 h 1883145"/>
                <a:gd name="connsiteX83" fmla="*/ 1039723 w 1967442"/>
                <a:gd name="connsiteY83" fmla="*/ 498730 h 1883145"/>
                <a:gd name="connsiteX84" fmla="*/ 1005911 w 1967442"/>
                <a:gd name="connsiteY84" fmla="*/ 576920 h 1883145"/>
                <a:gd name="connsiteX85" fmla="*/ 967872 w 1967442"/>
                <a:gd name="connsiteY85" fmla="*/ 593827 h 1883145"/>
                <a:gd name="connsiteX86" fmla="*/ 750206 w 1967442"/>
                <a:gd name="connsiteY86" fmla="*/ 471257 h 1883145"/>
                <a:gd name="connsiteX87" fmla="*/ 976325 w 1967442"/>
                <a:gd name="connsiteY87" fmla="*/ 585374 h 1883145"/>
                <a:gd name="connsiteX88" fmla="*/ 1029157 w 1967442"/>
                <a:gd name="connsiteY88" fmla="*/ 500843 h 1883145"/>
                <a:gd name="connsiteX89" fmla="*/ 1069309 w 1967442"/>
                <a:gd name="connsiteY89" fmla="*/ 443785 h 1883145"/>
                <a:gd name="connsiteX90" fmla="*/ 1168632 w 1967442"/>
                <a:gd name="connsiteY90" fmla="*/ 145815 h 1883145"/>
                <a:gd name="connsiteX91" fmla="*/ 1164406 w 1967442"/>
                <a:gd name="connsiteY91" fmla="*/ 12680 h 1883145"/>
                <a:gd name="connsiteX92" fmla="*/ 1177085 w 1967442"/>
                <a:gd name="connsiteY92" fmla="*/ 0 h 1883145"/>
                <a:gd name="connsiteX0" fmla="*/ 16907 w 1967442"/>
                <a:gd name="connsiteY0" fmla="*/ 1749777 h 1883145"/>
                <a:gd name="connsiteX1" fmla="*/ 59172 w 1967442"/>
                <a:gd name="connsiteY1" fmla="*/ 1832195 h 1883145"/>
                <a:gd name="connsiteX2" fmla="*/ 173288 w 1967442"/>
                <a:gd name="connsiteY2" fmla="*/ 1857554 h 1883145"/>
                <a:gd name="connsiteX3" fmla="*/ 323329 w 1967442"/>
                <a:gd name="connsiteY3" fmla="*/ 1817402 h 1883145"/>
                <a:gd name="connsiteX4" fmla="*/ 359255 w 1967442"/>
                <a:gd name="connsiteY4" fmla="*/ 1811062 h 1883145"/>
                <a:gd name="connsiteX5" fmla="*/ 346576 w 1967442"/>
                <a:gd name="connsiteY5" fmla="*/ 1851215 h 1883145"/>
                <a:gd name="connsiteX6" fmla="*/ 327556 w 1967442"/>
                <a:gd name="connsiteY6" fmla="*/ 1825855 h 1883145"/>
                <a:gd name="connsiteX7" fmla="*/ 177515 w 1967442"/>
                <a:gd name="connsiteY7" fmla="*/ 1872347 h 1883145"/>
                <a:gd name="connsiteX8" fmla="*/ 50719 w 1967442"/>
                <a:gd name="connsiteY8" fmla="*/ 1842761 h 1883145"/>
                <a:gd name="connsiteX9" fmla="*/ 12680 w 1967442"/>
                <a:gd name="connsiteY9" fmla="*/ 1779363 h 1883145"/>
                <a:gd name="connsiteX10" fmla="*/ 0 w 1967442"/>
                <a:gd name="connsiteY10" fmla="*/ 1751891 h 1883145"/>
                <a:gd name="connsiteX11" fmla="*/ 16907 w 1967442"/>
                <a:gd name="connsiteY11" fmla="*/ 1749777 h 1883145"/>
                <a:gd name="connsiteX12" fmla="*/ 1572262 w 1967442"/>
                <a:gd name="connsiteY12" fmla="*/ 1487733 h 1883145"/>
                <a:gd name="connsiteX13" fmla="*/ 1587056 w 1967442"/>
                <a:gd name="connsiteY13" fmla="*/ 1536339 h 1883145"/>
                <a:gd name="connsiteX14" fmla="*/ 1532111 w 1967442"/>
                <a:gd name="connsiteY14" fmla="*/ 1513093 h 1883145"/>
                <a:gd name="connsiteX15" fmla="*/ 1515204 w 1967442"/>
                <a:gd name="connsiteY15" fmla="*/ 1500413 h 1883145"/>
                <a:gd name="connsiteX16" fmla="*/ 1532111 w 1967442"/>
                <a:gd name="connsiteY16" fmla="*/ 1502526 h 1883145"/>
                <a:gd name="connsiteX17" fmla="*/ 1580716 w 1967442"/>
                <a:gd name="connsiteY17" fmla="*/ 1529998 h 1883145"/>
                <a:gd name="connsiteX18" fmla="*/ 1572262 w 1967442"/>
                <a:gd name="connsiteY18" fmla="*/ 1487733 h 1883145"/>
                <a:gd name="connsiteX19" fmla="*/ 1697209 w 1967442"/>
                <a:gd name="connsiteY19" fmla="*/ 1483508 h 1883145"/>
                <a:gd name="connsiteX20" fmla="*/ 1709624 w 1967442"/>
                <a:gd name="connsiteY20" fmla="*/ 1487734 h 1883145"/>
                <a:gd name="connsiteX21" fmla="*/ 1682151 w 1967442"/>
                <a:gd name="connsiteY21" fmla="*/ 1510981 h 1883145"/>
                <a:gd name="connsiteX22" fmla="*/ 1625093 w 1967442"/>
                <a:gd name="connsiteY22" fmla="*/ 1489848 h 1883145"/>
                <a:gd name="connsiteX23" fmla="*/ 1646226 w 1967442"/>
                <a:gd name="connsiteY23" fmla="*/ 1487734 h 1883145"/>
                <a:gd name="connsiteX24" fmla="*/ 1644113 w 1967442"/>
                <a:gd name="connsiteY24" fmla="*/ 1508867 h 1883145"/>
                <a:gd name="connsiteX25" fmla="*/ 1667358 w 1967442"/>
                <a:gd name="connsiteY25" fmla="*/ 1508867 h 1883145"/>
                <a:gd name="connsiteX26" fmla="*/ 1686378 w 1967442"/>
                <a:gd name="connsiteY26" fmla="*/ 1485621 h 1883145"/>
                <a:gd name="connsiteX27" fmla="*/ 1697209 w 1967442"/>
                <a:gd name="connsiteY27" fmla="*/ 1483508 h 1883145"/>
                <a:gd name="connsiteX28" fmla="*/ 1800494 w 1967442"/>
                <a:gd name="connsiteY28" fmla="*/ 1459997 h 1883145"/>
                <a:gd name="connsiteX29" fmla="*/ 1808947 w 1967442"/>
                <a:gd name="connsiteY29" fmla="*/ 1462375 h 1883145"/>
                <a:gd name="connsiteX30" fmla="*/ 1787814 w 1967442"/>
                <a:gd name="connsiteY30" fmla="*/ 1485621 h 1883145"/>
                <a:gd name="connsiteX31" fmla="*/ 1745549 w 1967442"/>
                <a:gd name="connsiteY31" fmla="*/ 1464488 h 1883145"/>
                <a:gd name="connsiteX32" fmla="*/ 1762456 w 1967442"/>
                <a:gd name="connsiteY32" fmla="*/ 1464488 h 1883145"/>
                <a:gd name="connsiteX33" fmla="*/ 1760342 w 1967442"/>
                <a:gd name="connsiteY33" fmla="*/ 1485621 h 1883145"/>
                <a:gd name="connsiteX34" fmla="*/ 1777248 w 1967442"/>
                <a:gd name="connsiteY34" fmla="*/ 1485621 h 1883145"/>
                <a:gd name="connsiteX35" fmla="*/ 1792041 w 1967442"/>
                <a:gd name="connsiteY35" fmla="*/ 1462375 h 1883145"/>
                <a:gd name="connsiteX36" fmla="*/ 1800494 w 1967442"/>
                <a:gd name="connsiteY36" fmla="*/ 1459997 h 1883145"/>
                <a:gd name="connsiteX37" fmla="*/ 1187122 w 1967442"/>
                <a:gd name="connsiteY37" fmla="*/ 1428033 h 1883145"/>
                <a:gd name="connsiteX38" fmla="*/ 1255275 w 1967442"/>
                <a:gd name="connsiteY38" fmla="*/ 1439128 h 1883145"/>
                <a:gd name="connsiteX39" fmla="*/ 1227802 w 1967442"/>
                <a:gd name="connsiteY39" fmla="*/ 1456034 h 1883145"/>
                <a:gd name="connsiteX40" fmla="*/ 1122139 w 1967442"/>
                <a:gd name="connsiteY40" fmla="*/ 1439128 h 1883145"/>
                <a:gd name="connsiteX41" fmla="*/ 1187122 w 1967442"/>
                <a:gd name="connsiteY41" fmla="*/ 1428033 h 1883145"/>
                <a:gd name="connsiteX42" fmla="*/ 1923328 w 1967442"/>
                <a:gd name="connsiteY42" fmla="*/ 1407165 h 1883145"/>
                <a:gd name="connsiteX43" fmla="*/ 1942084 w 1967442"/>
                <a:gd name="connsiteY43" fmla="*/ 1430675 h 1883145"/>
                <a:gd name="connsiteX44" fmla="*/ 1967442 w 1967442"/>
                <a:gd name="connsiteY44" fmla="*/ 1447581 h 1883145"/>
                <a:gd name="connsiteX45" fmla="*/ 1868120 w 1967442"/>
                <a:gd name="connsiteY45" fmla="*/ 1517319 h 1883145"/>
                <a:gd name="connsiteX46" fmla="*/ 1544791 w 1967442"/>
                <a:gd name="connsiteY46" fmla="*/ 1792043 h 1883145"/>
                <a:gd name="connsiteX47" fmla="*/ 1441240 w 1967442"/>
                <a:gd name="connsiteY47" fmla="*/ 1851214 h 1883145"/>
                <a:gd name="connsiteX48" fmla="*/ 1432787 w 1967442"/>
                <a:gd name="connsiteY48" fmla="*/ 1842761 h 1883145"/>
                <a:gd name="connsiteX49" fmla="*/ 1475503 w 1967442"/>
                <a:gd name="connsiteY49" fmla="*/ 1819326 h 1883145"/>
                <a:gd name="connsiteX50" fmla="*/ 1654300 w 1967442"/>
                <a:gd name="connsiteY50" fmla="*/ 1689775 h 1883145"/>
                <a:gd name="connsiteX51" fmla="*/ 1914039 w 1967442"/>
                <a:gd name="connsiteY51" fmla="*/ 1459620 h 1883145"/>
                <a:gd name="connsiteX52" fmla="*/ 1893478 w 1967442"/>
                <a:gd name="connsiteY52" fmla="*/ 1420109 h 1883145"/>
                <a:gd name="connsiteX53" fmla="*/ 1923328 w 1967442"/>
                <a:gd name="connsiteY53" fmla="*/ 1407165 h 1883145"/>
                <a:gd name="connsiteX54" fmla="*/ 1238469 w 1967442"/>
                <a:gd name="connsiteY54" fmla="*/ 1382533 h 1883145"/>
                <a:gd name="connsiteX55" fmla="*/ 1261880 w 1967442"/>
                <a:gd name="connsiteY55" fmla="*/ 1382599 h 1883145"/>
                <a:gd name="connsiteX56" fmla="*/ 1301768 w 1967442"/>
                <a:gd name="connsiteY56" fmla="*/ 1392637 h 1883145"/>
                <a:gd name="connsiteX57" fmla="*/ 1301768 w 1967442"/>
                <a:gd name="connsiteY57" fmla="*/ 1409543 h 1883145"/>
                <a:gd name="connsiteX58" fmla="*/ 1210896 w 1967442"/>
                <a:gd name="connsiteY58" fmla="*/ 1388410 h 1883145"/>
                <a:gd name="connsiteX59" fmla="*/ 1238469 w 1967442"/>
                <a:gd name="connsiteY59" fmla="*/ 1382533 h 1883145"/>
                <a:gd name="connsiteX60" fmla="*/ 657224 w 1967442"/>
                <a:gd name="connsiteY60" fmla="*/ 128910 h 1883145"/>
                <a:gd name="connsiteX61" fmla="*/ 659336 w 1967442"/>
                <a:gd name="connsiteY61" fmla="*/ 147929 h 1883145"/>
                <a:gd name="connsiteX62" fmla="*/ 663563 w 1967442"/>
                <a:gd name="connsiteY62" fmla="*/ 196534 h 1883145"/>
                <a:gd name="connsiteX63" fmla="*/ 636091 w 1967442"/>
                <a:gd name="connsiteY63" fmla="*/ 152155 h 1883145"/>
                <a:gd name="connsiteX64" fmla="*/ 640317 w 1967442"/>
                <a:gd name="connsiteY64" fmla="*/ 133136 h 1883145"/>
                <a:gd name="connsiteX65" fmla="*/ 657224 w 1967442"/>
                <a:gd name="connsiteY65" fmla="*/ 128910 h 1883145"/>
                <a:gd name="connsiteX66" fmla="*/ 589599 w 1967442"/>
                <a:gd name="connsiteY66" fmla="*/ 31698 h 1883145"/>
                <a:gd name="connsiteX67" fmla="*/ 598052 w 1967442"/>
                <a:gd name="connsiteY67" fmla="*/ 42264 h 1883145"/>
                <a:gd name="connsiteX68" fmla="*/ 642430 w 1967442"/>
                <a:gd name="connsiteY68" fmla="*/ 224006 h 1883145"/>
                <a:gd name="connsiteX69" fmla="*/ 678356 w 1967442"/>
                <a:gd name="connsiteY69" fmla="*/ 262044 h 1883145"/>
                <a:gd name="connsiteX70" fmla="*/ 710055 w 1967442"/>
                <a:gd name="connsiteY70" fmla="*/ 266271 h 1883145"/>
                <a:gd name="connsiteX71" fmla="*/ 682582 w 1967442"/>
                <a:gd name="connsiteY71" fmla="*/ 283177 h 1883145"/>
                <a:gd name="connsiteX72" fmla="*/ 642430 w 1967442"/>
                <a:gd name="connsiteY72" fmla="*/ 264157 h 1883145"/>
                <a:gd name="connsiteX73" fmla="*/ 629751 w 1967442"/>
                <a:gd name="connsiteY73" fmla="*/ 340235 h 1883145"/>
                <a:gd name="connsiteX74" fmla="*/ 606505 w 1967442"/>
                <a:gd name="connsiteY74" fmla="*/ 420539 h 1883145"/>
                <a:gd name="connsiteX75" fmla="*/ 598052 w 1967442"/>
                <a:gd name="connsiteY75" fmla="*/ 414199 h 1883145"/>
                <a:gd name="connsiteX76" fmla="*/ 627637 w 1967442"/>
                <a:gd name="connsiteY76" fmla="*/ 238798 h 1883145"/>
                <a:gd name="connsiteX77" fmla="*/ 610731 w 1967442"/>
                <a:gd name="connsiteY77" fmla="*/ 158494 h 1883145"/>
                <a:gd name="connsiteX78" fmla="*/ 589599 w 1967442"/>
                <a:gd name="connsiteY78" fmla="*/ 31698 h 1883145"/>
                <a:gd name="connsiteX79" fmla="*/ 1177085 w 1967442"/>
                <a:gd name="connsiteY79" fmla="*/ 0 h 1883145"/>
                <a:gd name="connsiteX80" fmla="*/ 1177085 w 1967442"/>
                <a:gd name="connsiteY80" fmla="*/ 147928 h 1883145"/>
                <a:gd name="connsiteX81" fmla="*/ 1134820 w 1967442"/>
                <a:gd name="connsiteY81" fmla="*/ 333895 h 1883145"/>
                <a:gd name="connsiteX82" fmla="*/ 1071422 w 1967442"/>
                <a:gd name="connsiteY82" fmla="*/ 452238 h 1883145"/>
                <a:gd name="connsiteX83" fmla="*/ 1039723 w 1967442"/>
                <a:gd name="connsiteY83" fmla="*/ 498730 h 1883145"/>
                <a:gd name="connsiteX84" fmla="*/ 1005911 w 1967442"/>
                <a:gd name="connsiteY84" fmla="*/ 576920 h 1883145"/>
                <a:gd name="connsiteX85" fmla="*/ 967872 w 1967442"/>
                <a:gd name="connsiteY85" fmla="*/ 593827 h 1883145"/>
                <a:gd name="connsiteX86" fmla="*/ 750206 w 1967442"/>
                <a:gd name="connsiteY86" fmla="*/ 471257 h 1883145"/>
                <a:gd name="connsiteX87" fmla="*/ 976325 w 1967442"/>
                <a:gd name="connsiteY87" fmla="*/ 585374 h 1883145"/>
                <a:gd name="connsiteX88" fmla="*/ 1029157 w 1967442"/>
                <a:gd name="connsiteY88" fmla="*/ 500843 h 1883145"/>
                <a:gd name="connsiteX89" fmla="*/ 1069309 w 1967442"/>
                <a:gd name="connsiteY89" fmla="*/ 443785 h 1883145"/>
                <a:gd name="connsiteX90" fmla="*/ 1168632 w 1967442"/>
                <a:gd name="connsiteY90" fmla="*/ 145815 h 1883145"/>
                <a:gd name="connsiteX91" fmla="*/ 1164406 w 1967442"/>
                <a:gd name="connsiteY91" fmla="*/ 12680 h 1883145"/>
                <a:gd name="connsiteX92" fmla="*/ 1177085 w 1967442"/>
                <a:gd name="connsiteY92" fmla="*/ 0 h 1883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1967442" h="1883145">
                  <a:moveTo>
                    <a:pt x="16907" y="1749777"/>
                  </a:moveTo>
                  <a:cubicBezTo>
                    <a:pt x="31699" y="1787817"/>
                    <a:pt x="40152" y="1808949"/>
                    <a:pt x="59172" y="1832195"/>
                  </a:cubicBezTo>
                  <a:cubicBezTo>
                    <a:pt x="97211" y="1880800"/>
                    <a:pt x="133136" y="1874460"/>
                    <a:pt x="173288" y="1857554"/>
                  </a:cubicBezTo>
                  <a:cubicBezTo>
                    <a:pt x="224007" y="1838535"/>
                    <a:pt x="270498" y="1823741"/>
                    <a:pt x="323329" y="1817402"/>
                  </a:cubicBezTo>
                  <a:cubicBezTo>
                    <a:pt x="338122" y="1815289"/>
                    <a:pt x="350802" y="1813175"/>
                    <a:pt x="359255" y="1811062"/>
                  </a:cubicBezTo>
                  <a:cubicBezTo>
                    <a:pt x="344462" y="1827968"/>
                    <a:pt x="350802" y="1838535"/>
                    <a:pt x="346576" y="1851215"/>
                  </a:cubicBezTo>
                  <a:cubicBezTo>
                    <a:pt x="348689" y="1830082"/>
                    <a:pt x="346576" y="1821629"/>
                    <a:pt x="327556" y="1825855"/>
                  </a:cubicBezTo>
                  <a:cubicBezTo>
                    <a:pt x="270498" y="1838535"/>
                    <a:pt x="228232" y="1851215"/>
                    <a:pt x="177515" y="1872347"/>
                  </a:cubicBezTo>
                  <a:cubicBezTo>
                    <a:pt x="145816" y="1882914"/>
                    <a:pt x="92984" y="1899820"/>
                    <a:pt x="50719" y="1842761"/>
                  </a:cubicBezTo>
                  <a:cubicBezTo>
                    <a:pt x="31699" y="1815289"/>
                    <a:pt x="27473" y="1804723"/>
                    <a:pt x="12680" y="1779363"/>
                  </a:cubicBezTo>
                  <a:cubicBezTo>
                    <a:pt x="8453" y="1768797"/>
                    <a:pt x="10566" y="1762457"/>
                    <a:pt x="0" y="1751891"/>
                  </a:cubicBezTo>
                  <a:cubicBezTo>
                    <a:pt x="12680" y="1751891"/>
                    <a:pt x="12680" y="1751891"/>
                    <a:pt x="16907" y="1749777"/>
                  </a:cubicBezTo>
                  <a:close/>
                  <a:moveTo>
                    <a:pt x="1572262" y="1487733"/>
                  </a:moveTo>
                  <a:cubicBezTo>
                    <a:pt x="1576489" y="1508866"/>
                    <a:pt x="1606075" y="1527886"/>
                    <a:pt x="1587056" y="1536339"/>
                  </a:cubicBezTo>
                  <a:cubicBezTo>
                    <a:pt x="1563810" y="1549018"/>
                    <a:pt x="1559583" y="1525773"/>
                    <a:pt x="1532111" y="1513093"/>
                  </a:cubicBezTo>
                  <a:cubicBezTo>
                    <a:pt x="1525770" y="1510980"/>
                    <a:pt x="1519431" y="1504640"/>
                    <a:pt x="1515204" y="1500413"/>
                  </a:cubicBezTo>
                  <a:cubicBezTo>
                    <a:pt x="1519431" y="1500413"/>
                    <a:pt x="1529997" y="1502526"/>
                    <a:pt x="1532111" y="1502526"/>
                  </a:cubicBezTo>
                  <a:cubicBezTo>
                    <a:pt x="1540563" y="1504640"/>
                    <a:pt x="1561696" y="1534225"/>
                    <a:pt x="1580716" y="1529998"/>
                  </a:cubicBezTo>
                  <a:cubicBezTo>
                    <a:pt x="1593395" y="1527886"/>
                    <a:pt x="1557469" y="1494074"/>
                    <a:pt x="1572262" y="1487733"/>
                  </a:cubicBezTo>
                  <a:close/>
                  <a:moveTo>
                    <a:pt x="1697209" y="1483508"/>
                  </a:moveTo>
                  <a:cubicBezTo>
                    <a:pt x="1700114" y="1485093"/>
                    <a:pt x="1703284" y="1487734"/>
                    <a:pt x="1709624" y="1487734"/>
                  </a:cubicBezTo>
                  <a:cubicBezTo>
                    <a:pt x="1699057" y="1496188"/>
                    <a:pt x="1694831" y="1502527"/>
                    <a:pt x="1682151" y="1510981"/>
                  </a:cubicBezTo>
                  <a:cubicBezTo>
                    <a:pt x="1639886" y="1540566"/>
                    <a:pt x="1644113" y="1542680"/>
                    <a:pt x="1625093" y="1489848"/>
                  </a:cubicBezTo>
                  <a:cubicBezTo>
                    <a:pt x="1639886" y="1489848"/>
                    <a:pt x="1633546" y="1487734"/>
                    <a:pt x="1646226" y="1487734"/>
                  </a:cubicBezTo>
                  <a:cubicBezTo>
                    <a:pt x="1641999" y="1496188"/>
                    <a:pt x="1635659" y="1494074"/>
                    <a:pt x="1644113" y="1508867"/>
                  </a:cubicBezTo>
                  <a:cubicBezTo>
                    <a:pt x="1648340" y="1517320"/>
                    <a:pt x="1658906" y="1515207"/>
                    <a:pt x="1667358" y="1508867"/>
                  </a:cubicBezTo>
                  <a:cubicBezTo>
                    <a:pt x="1673698" y="1502527"/>
                    <a:pt x="1684264" y="1496188"/>
                    <a:pt x="1686378" y="1485621"/>
                  </a:cubicBezTo>
                  <a:cubicBezTo>
                    <a:pt x="1691661" y="1481395"/>
                    <a:pt x="1694303" y="1481923"/>
                    <a:pt x="1697209" y="1483508"/>
                  </a:cubicBezTo>
                  <a:close/>
                  <a:moveTo>
                    <a:pt x="1800494" y="1459997"/>
                  </a:moveTo>
                  <a:cubicBezTo>
                    <a:pt x="1802608" y="1461318"/>
                    <a:pt x="1804721" y="1463432"/>
                    <a:pt x="1808947" y="1462375"/>
                  </a:cubicBezTo>
                  <a:cubicBezTo>
                    <a:pt x="1800495" y="1470829"/>
                    <a:pt x="1796268" y="1477168"/>
                    <a:pt x="1787814" y="1485621"/>
                  </a:cubicBezTo>
                  <a:cubicBezTo>
                    <a:pt x="1756115" y="1515207"/>
                    <a:pt x="1760342" y="1517320"/>
                    <a:pt x="1745549" y="1464488"/>
                  </a:cubicBezTo>
                  <a:lnTo>
                    <a:pt x="1762456" y="1464488"/>
                  </a:lnTo>
                  <a:cubicBezTo>
                    <a:pt x="1758229" y="1472942"/>
                    <a:pt x="1754003" y="1470829"/>
                    <a:pt x="1760342" y="1485621"/>
                  </a:cubicBezTo>
                  <a:cubicBezTo>
                    <a:pt x="1764569" y="1494074"/>
                    <a:pt x="1770909" y="1491961"/>
                    <a:pt x="1777248" y="1485621"/>
                  </a:cubicBezTo>
                  <a:cubicBezTo>
                    <a:pt x="1783589" y="1479281"/>
                    <a:pt x="1789928" y="1472942"/>
                    <a:pt x="1792041" y="1462375"/>
                  </a:cubicBezTo>
                  <a:cubicBezTo>
                    <a:pt x="1796268" y="1458148"/>
                    <a:pt x="1798381" y="1458677"/>
                    <a:pt x="1800494" y="1459997"/>
                  </a:cubicBezTo>
                  <a:close/>
                  <a:moveTo>
                    <a:pt x="1187122" y="1428033"/>
                  </a:moveTo>
                  <a:cubicBezTo>
                    <a:pt x="1208783" y="1428033"/>
                    <a:pt x="1230972" y="1431732"/>
                    <a:pt x="1255275" y="1439128"/>
                  </a:cubicBezTo>
                  <a:cubicBezTo>
                    <a:pt x="1246822" y="1443355"/>
                    <a:pt x="1238369" y="1449695"/>
                    <a:pt x="1227802" y="1456034"/>
                  </a:cubicBezTo>
                  <a:cubicBezTo>
                    <a:pt x="1198217" y="1420109"/>
                    <a:pt x="1158065" y="1451808"/>
                    <a:pt x="1122139" y="1439128"/>
                  </a:cubicBezTo>
                  <a:cubicBezTo>
                    <a:pt x="1144329" y="1431732"/>
                    <a:pt x="1165461" y="1428033"/>
                    <a:pt x="1187122" y="1428033"/>
                  </a:cubicBezTo>
                  <a:close/>
                  <a:moveTo>
                    <a:pt x="1923328" y="1407165"/>
                  </a:moveTo>
                  <a:cubicBezTo>
                    <a:pt x="1932045" y="1407429"/>
                    <a:pt x="1938913" y="1413769"/>
                    <a:pt x="1942084" y="1430675"/>
                  </a:cubicBezTo>
                  <a:cubicBezTo>
                    <a:pt x="1946309" y="1447581"/>
                    <a:pt x="1958990" y="1443355"/>
                    <a:pt x="1967442" y="1447581"/>
                  </a:cubicBezTo>
                  <a:cubicBezTo>
                    <a:pt x="1925177" y="1460260"/>
                    <a:pt x="1895592" y="1487734"/>
                    <a:pt x="1868120" y="1517319"/>
                  </a:cubicBezTo>
                  <a:cubicBezTo>
                    <a:pt x="1770909" y="1620869"/>
                    <a:pt x="1652567" y="1699059"/>
                    <a:pt x="1544791" y="1792043"/>
                  </a:cubicBezTo>
                  <a:cubicBezTo>
                    <a:pt x="1513092" y="1819515"/>
                    <a:pt x="1477166" y="1834308"/>
                    <a:pt x="1441240" y="1851214"/>
                  </a:cubicBezTo>
                  <a:lnTo>
                    <a:pt x="1432787" y="1842761"/>
                  </a:lnTo>
                  <a:cubicBezTo>
                    <a:pt x="1430674" y="1819515"/>
                    <a:pt x="1438584" y="1844824"/>
                    <a:pt x="1475503" y="1819326"/>
                  </a:cubicBezTo>
                  <a:cubicBezTo>
                    <a:pt x="1512422" y="1793828"/>
                    <a:pt x="1581211" y="1749726"/>
                    <a:pt x="1654300" y="1689775"/>
                  </a:cubicBezTo>
                  <a:cubicBezTo>
                    <a:pt x="1727389" y="1629824"/>
                    <a:pt x="1833735" y="1535697"/>
                    <a:pt x="1914039" y="1459620"/>
                  </a:cubicBezTo>
                  <a:cubicBezTo>
                    <a:pt x="1930945" y="1442714"/>
                    <a:pt x="1912498" y="1434902"/>
                    <a:pt x="1893478" y="1420109"/>
                  </a:cubicBezTo>
                  <a:cubicBezTo>
                    <a:pt x="1904044" y="1412712"/>
                    <a:pt x="1914611" y="1406901"/>
                    <a:pt x="1923328" y="1407165"/>
                  </a:cubicBezTo>
                  <a:close/>
                  <a:moveTo>
                    <a:pt x="1238469" y="1382533"/>
                  </a:moveTo>
                  <a:cubicBezTo>
                    <a:pt x="1246889" y="1381675"/>
                    <a:pt x="1254616" y="1381807"/>
                    <a:pt x="1261880" y="1382599"/>
                  </a:cubicBezTo>
                  <a:cubicBezTo>
                    <a:pt x="1276408" y="1384184"/>
                    <a:pt x="1289088" y="1388410"/>
                    <a:pt x="1301768" y="1392637"/>
                  </a:cubicBezTo>
                  <a:cubicBezTo>
                    <a:pt x="1303881" y="1398977"/>
                    <a:pt x="1301768" y="1403204"/>
                    <a:pt x="1301768" y="1409543"/>
                  </a:cubicBezTo>
                  <a:cubicBezTo>
                    <a:pt x="1278521" y="1394750"/>
                    <a:pt x="1251049" y="1390523"/>
                    <a:pt x="1210896" y="1388410"/>
                  </a:cubicBezTo>
                  <a:cubicBezTo>
                    <a:pt x="1220935" y="1385241"/>
                    <a:pt x="1230048" y="1383392"/>
                    <a:pt x="1238469" y="1382533"/>
                  </a:cubicBezTo>
                  <a:close/>
                  <a:moveTo>
                    <a:pt x="657224" y="128910"/>
                  </a:moveTo>
                  <a:cubicBezTo>
                    <a:pt x="672017" y="133136"/>
                    <a:pt x="661450" y="141589"/>
                    <a:pt x="659336" y="147929"/>
                  </a:cubicBezTo>
                  <a:cubicBezTo>
                    <a:pt x="655111" y="164835"/>
                    <a:pt x="684696" y="177514"/>
                    <a:pt x="663563" y="196534"/>
                  </a:cubicBezTo>
                  <a:cubicBezTo>
                    <a:pt x="646657" y="185968"/>
                    <a:pt x="648770" y="164835"/>
                    <a:pt x="636091" y="152155"/>
                  </a:cubicBezTo>
                  <a:cubicBezTo>
                    <a:pt x="629751" y="145815"/>
                    <a:pt x="633978" y="137363"/>
                    <a:pt x="640317" y="133136"/>
                  </a:cubicBezTo>
                  <a:cubicBezTo>
                    <a:pt x="644544" y="131022"/>
                    <a:pt x="652997" y="126797"/>
                    <a:pt x="657224" y="128910"/>
                  </a:cubicBezTo>
                  <a:close/>
                  <a:moveTo>
                    <a:pt x="589599" y="31698"/>
                  </a:moveTo>
                  <a:cubicBezTo>
                    <a:pt x="595938" y="38038"/>
                    <a:pt x="595938" y="38038"/>
                    <a:pt x="598052" y="42264"/>
                  </a:cubicBezTo>
                  <a:cubicBezTo>
                    <a:pt x="560013" y="112003"/>
                    <a:pt x="625525" y="116229"/>
                    <a:pt x="642430" y="224006"/>
                  </a:cubicBezTo>
                  <a:cubicBezTo>
                    <a:pt x="644543" y="240912"/>
                    <a:pt x="661449" y="259930"/>
                    <a:pt x="678356" y="262044"/>
                  </a:cubicBezTo>
                  <a:cubicBezTo>
                    <a:pt x="688923" y="264157"/>
                    <a:pt x="699489" y="266271"/>
                    <a:pt x="710055" y="266271"/>
                  </a:cubicBezTo>
                  <a:cubicBezTo>
                    <a:pt x="731188" y="266271"/>
                    <a:pt x="693148" y="287403"/>
                    <a:pt x="682582" y="283177"/>
                  </a:cubicBezTo>
                  <a:cubicBezTo>
                    <a:pt x="663563" y="276837"/>
                    <a:pt x="648770" y="268384"/>
                    <a:pt x="642430" y="264157"/>
                  </a:cubicBezTo>
                  <a:cubicBezTo>
                    <a:pt x="633977" y="259930"/>
                    <a:pt x="633977" y="316989"/>
                    <a:pt x="629751" y="340235"/>
                  </a:cubicBezTo>
                  <a:cubicBezTo>
                    <a:pt x="623411" y="374047"/>
                    <a:pt x="617071" y="390953"/>
                    <a:pt x="606505" y="420539"/>
                  </a:cubicBezTo>
                  <a:cubicBezTo>
                    <a:pt x="602278" y="412085"/>
                    <a:pt x="608619" y="420539"/>
                    <a:pt x="598052" y="414199"/>
                  </a:cubicBezTo>
                  <a:cubicBezTo>
                    <a:pt x="619185" y="352914"/>
                    <a:pt x="627637" y="300083"/>
                    <a:pt x="627637" y="238798"/>
                  </a:cubicBezTo>
                  <a:cubicBezTo>
                    <a:pt x="627637" y="213439"/>
                    <a:pt x="623411" y="177514"/>
                    <a:pt x="610731" y="158494"/>
                  </a:cubicBezTo>
                  <a:cubicBezTo>
                    <a:pt x="570579" y="103549"/>
                    <a:pt x="568466" y="80304"/>
                    <a:pt x="589599" y="31698"/>
                  </a:cubicBezTo>
                  <a:close/>
                  <a:moveTo>
                    <a:pt x="1177085" y="0"/>
                  </a:moveTo>
                  <a:cubicBezTo>
                    <a:pt x="1177085" y="52831"/>
                    <a:pt x="1187652" y="95097"/>
                    <a:pt x="1177085" y="147928"/>
                  </a:cubicBezTo>
                  <a:cubicBezTo>
                    <a:pt x="1139047" y="204987"/>
                    <a:pt x="1141160" y="270497"/>
                    <a:pt x="1134820" y="333895"/>
                  </a:cubicBezTo>
                  <a:cubicBezTo>
                    <a:pt x="1128480" y="380387"/>
                    <a:pt x="1101008" y="416313"/>
                    <a:pt x="1071422" y="452238"/>
                  </a:cubicBezTo>
                  <a:cubicBezTo>
                    <a:pt x="1060856" y="467031"/>
                    <a:pt x="1039723" y="498730"/>
                    <a:pt x="1039723" y="498730"/>
                  </a:cubicBezTo>
                  <a:cubicBezTo>
                    <a:pt x="1033384" y="513522"/>
                    <a:pt x="1016478" y="551562"/>
                    <a:pt x="1005911" y="576920"/>
                  </a:cubicBezTo>
                  <a:cubicBezTo>
                    <a:pt x="999571" y="591713"/>
                    <a:pt x="982665" y="598053"/>
                    <a:pt x="967872" y="593827"/>
                  </a:cubicBezTo>
                  <a:cubicBezTo>
                    <a:pt x="889682" y="566354"/>
                    <a:pt x="811491" y="532542"/>
                    <a:pt x="750206" y="471257"/>
                  </a:cubicBezTo>
                  <a:cubicBezTo>
                    <a:pt x="807264" y="515636"/>
                    <a:pt x="910815" y="562128"/>
                    <a:pt x="976325" y="585374"/>
                  </a:cubicBezTo>
                  <a:cubicBezTo>
                    <a:pt x="991118" y="589600"/>
                    <a:pt x="1010137" y="532542"/>
                    <a:pt x="1029157" y="500843"/>
                  </a:cubicBezTo>
                  <a:cubicBezTo>
                    <a:pt x="1029157" y="500843"/>
                    <a:pt x="1058743" y="456465"/>
                    <a:pt x="1069309" y="443785"/>
                  </a:cubicBezTo>
                  <a:cubicBezTo>
                    <a:pt x="1179198" y="319103"/>
                    <a:pt x="1094668" y="281064"/>
                    <a:pt x="1168632" y="145815"/>
                  </a:cubicBezTo>
                  <a:cubicBezTo>
                    <a:pt x="1172859" y="90871"/>
                    <a:pt x="1168632" y="57058"/>
                    <a:pt x="1164406" y="12680"/>
                  </a:cubicBezTo>
                  <a:cubicBezTo>
                    <a:pt x="1174972" y="6341"/>
                    <a:pt x="1166519" y="6341"/>
                    <a:pt x="1177085" y="0"/>
                  </a:cubicBezTo>
                  <a:close/>
                </a:path>
              </a:pathLst>
            </a:custGeom>
            <a:solidFill>
              <a:srgbClr val="A4A3A3"/>
            </a:solidFill>
            <a:ln w="2334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61452D50-1964-479F-A5D8-46541D3B21B3}"/>
                </a:ext>
              </a:extLst>
            </p:cNvPr>
            <p:cNvSpPr/>
            <p:nvPr/>
          </p:nvSpPr>
          <p:spPr>
            <a:xfrm>
              <a:off x="1801118" y="1230989"/>
              <a:ext cx="1521545" cy="1141159"/>
            </a:xfrm>
            <a:custGeom>
              <a:avLst/>
              <a:gdLst>
                <a:gd name="connsiteX0" fmla="*/ 747153 w 1684367"/>
                <a:gd name="connsiteY0" fmla="*/ 1056101 h 1263275"/>
                <a:gd name="connsiteX1" fmla="*/ 814996 w 1684367"/>
                <a:gd name="connsiteY1" fmla="*/ 971882 h 1263275"/>
                <a:gd name="connsiteX2" fmla="*/ 836051 w 1684367"/>
                <a:gd name="connsiteY2" fmla="*/ 108644 h 1263275"/>
                <a:gd name="connsiteX3" fmla="*/ 901554 w 1684367"/>
                <a:gd name="connsiteY3" fmla="*/ 43141 h 1263275"/>
                <a:gd name="connsiteX4" fmla="*/ 1594016 w 1684367"/>
                <a:gd name="connsiteY4" fmla="*/ 43141 h 1263275"/>
                <a:gd name="connsiteX5" fmla="*/ 1652501 w 1684367"/>
                <a:gd name="connsiteY5" fmla="*/ 54838 h 1263275"/>
                <a:gd name="connsiteX6" fmla="*/ 1652501 w 1684367"/>
                <a:gd name="connsiteY6" fmla="*/ 237311 h 1263275"/>
                <a:gd name="connsiteX7" fmla="*/ 1603374 w 1684367"/>
                <a:gd name="connsiteY7" fmla="*/ 967203 h 1263275"/>
                <a:gd name="connsiteX8" fmla="*/ 1563604 w 1684367"/>
                <a:gd name="connsiteY8" fmla="*/ 1018670 h 1263275"/>
                <a:gd name="connsiteX9" fmla="*/ 1254803 w 1684367"/>
                <a:gd name="connsiteY9" fmla="*/ 1084173 h 1263275"/>
                <a:gd name="connsiteX10" fmla="*/ 1212694 w 1684367"/>
                <a:gd name="connsiteY10" fmla="*/ 1070137 h 1263275"/>
                <a:gd name="connsiteX11" fmla="*/ 1179942 w 1684367"/>
                <a:gd name="connsiteY11" fmla="*/ 1060779 h 1263275"/>
                <a:gd name="connsiteX12" fmla="*/ 1069991 w 1684367"/>
                <a:gd name="connsiteY12" fmla="*/ 1098210 h 1263275"/>
                <a:gd name="connsiteX13" fmla="*/ 992790 w 1684367"/>
                <a:gd name="connsiteY13" fmla="*/ 1128622 h 1263275"/>
                <a:gd name="connsiteX14" fmla="*/ 943663 w 1684367"/>
                <a:gd name="connsiteY14" fmla="*/ 1130961 h 1263275"/>
                <a:gd name="connsiteX15" fmla="*/ 915590 w 1684367"/>
                <a:gd name="connsiteY15" fmla="*/ 1133301 h 1263275"/>
                <a:gd name="connsiteX16" fmla="*/ 880499 w 1684367"/>
                <a:gd name="connsiteY16" fmla="*/ 1130961 h 1263275"/>
                <a:gd name="connsiteX17" fmla="*/ 819675 w 1684367"/>
                <a:gd name="connsiteY17" fmla="*/ 1133301 h 1263275"/>
                <a:gd name="connsiteX18" fmla="*/ 758850 w 1684367"/>
                <a:gd name="connsiteY18" fmla="*/ 1144998 h 1263275"/>
                <a:gd name="connsiteX19" fmla="*/ 681650 w 1684367"/>
                <a:gd name="connsiteY19" fmla="*/ 1156695 h 1263275"/>
                <a:gd name="connsiteX20" fmla="*/ 634862 w 1684367"/>
                <a:gd name="connsiteY20" fmla="*/ 1173071 h 1263275"/>
                <a:gd name="connsiteX21" fmla="*/ 216110 w 1684367"/>
                <a:gd name="connsiteY21" fmla="*/ 1217519 h 1263275"/>
                <a:gd name="connsiteX22" fmla="*/ 106158 w 1684367"/>
                <a:gd name="connsiteY22" fmla="*/ 1229216 h 1263275"/>
                <a:gd name="connsiteX23" fmla="*/ 42994 w 1684367"/>
                <a:gd name="connsiteY23" fmla="*/ 1189446 h 1263275"/>
                <a:gd name="connsiteX24" fmla="*/ 94461 w 1684367"/>
                <a:gd name="connsiteY24" fmla="*/ 1147337 h 1263275"/>
                <a:gd name="connsiteX25" fmla="*/ 283952 w 1684367"/>
                <a:gd name="connsiteY25" fmla="*/ 1116925 h 1263275"/>
                <a:gd name="connsiteX26" fmla="*/ 747153 w 1684367"/>
                <a:gd name="connsiteY26" fmla="*/ 1056101 h 1263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84367" h="1263275">
                  <a:moveTo>
                    <a:pt x="747153" y="1056101"/>
                  </a:moveTo>
                  <a:cubicBezTo>
                    <a:pt x="803299" y="1056101"/>
                    <a:pt x="814996" y="1025688"/>
                    <a:pt x="814996" y="971882"/>
                  </a:cubicBezTo>
                  <a:cubicBezTo>
                    <a:pt x="819675" y="684136"/>
                    <a:pt x="829032" y="396390"/>
                    <a:pt x="836051" y="108644"/>
                  </a:cubicBezTo>
                  <a:cubicBezTo>
                    <a:pt x="836051" y="59516"/>
                    <a:pt x="854766" y="43141"/>
                    <a:pt x="901554" y="43141"/>
                  </a:cubicBezTo>
                  <a:cubicBezTo>
                    <a:pt x="1133154" y="45480"/>
                    <a:pt x="1362416" y="43141"/>
                    <a:pt x="1594016" y="43141"/>
                  </a:cubicBezTo>
                  <a:cubicBezTo>
                    <a:pt x="1615071" y="43141"/>
                    <a:pt x="1636125" y="40801"/>
                    <a:pt x="1652501" y="54838"/>
                  </a:cubicBezTo>
                  <a:cubicBezTo>
                    <a:pt x="1652501" y="115662"/>
                    <a:pt x="1652501" y="176486"/>
                    <a:pt x="1652501" y="237311"/>
                  </a:cubicBezTo>
                  <a:cubicBezTo>
                    <a:pt x="1643143" y="279420"/>
                    <a:pt x="1615071" y="735603"/>
                    <a:pt x="1603374" y="967203"/>
                  </a:cubicBezTo>
                  <a:cubicBezTo>
                    <a:pt x="1601034" y="997616"/>
                    <a:pt x="1594016" y="1011652"/>
                    <a:pt x="1563604" y="1018670"/>
                  </a:cubicBezTo>
                  <a:cubicBezTo>
                    <a:pt x="1460670" y="1039725"/>
                    <a:pt x="1362416" y="1077155"/>
                    <a:pt x="1254803" y="1084173"/>
                  </a:cubicBezTo>
                  <a:cubicBezTo>
                    <a:pt x="1236088" y="1091192"/>
                    <a:pt x="1222052" y="1088852"/>
                    <a:pt x="1212694" y="1070137"/>
                  </a:cubicBezTo>
                  <a:cubicBezTo>
                    <a:pt x="1203336" y="1056101"/>
                    <a:pt x="1193979" y="1053761"/>
                    <a:pt x="1179942" y="1060779"/>
                  </a:cubicBezTo>
                  <a:cubicBezTo>
                    <a:pt x="1147191" y="1086513"/>
                    <a:pt x="1119118" y="1114586"/>
                    <a:pt x="1069991" y="1098210"/>
                  </a:cubicBezTo>
                  <a:cubicBezTo>
                    <a:pt x="1044257" y="1088852"/>
                    <a:pt x="1020863" y="1121604"/>
                    <a:pt x="992790" y="1128622"/>
                  </a:cubicBezTo>
                  <a:cubicBezTo>
                    <a:pt x="976415" y="1133301"/>
                    <a:pt x="960039" y="1126283"/>
                    <a:pt x="943663" y="1130961"/>
                  </a:cubicBezTo>
                  <a:cubicBezTo>
                    <a:pt x="934305" y="1133301"/>
                    <a:pt x="924948" y="1133301"/>
                    <a:pt x="915590" y="1133301"/>
                  </a:cubicBezTo>
                  <a:cubicBezTo>
                    <a:pt x="906233" y="1133301"/>
                    <a:pt x="899214" y="1133301"/>
                    <a:pt x="880499" y="1130961"/>
                  </a:cubicBezTo>
                  <a:cubicBezTo>
                    <a:pt x="859445" y="1126283"/>
                    <a:pt x="838390" y="1121604"/>
                    <a:pt x="819675" y="1133301"/>
                  </a:cubicBezTo>
                  <a:cubicBezTo>
                    <a:pt x="800960" y="1140319"/>
                    <a:pt x="782244" y="1152016"/>
                    <a:pt x="758850" y="1144998"/>
                  </a:cubicBezTo>
                  <a:cubicBezTo>
                    <a:pt x="730778" y="1130961"/>
                    <a:pt x="705044" y="1128622"/>
                    <a:pt x="681650" y="1156695"/>
                  </a:cubicBezTo>
                  <a:cubicBezTo>
                    <a:pt x="669953" y="1170731"/>
                    <a:pt x="653578" y="1173071"/>
                    <a:pt x="634862" y="1173071"/>
                  </a:cubicBezTo>
                  <a:cubicBezTo>
                    <a:pt x="489820" y="1187107"/>
                    <a:pt x="368171" y="1203483"/>
                    <a:pt x="216110" y="1217519"/>
                  </a:cubicBezTo>
                  <a:cubicBezTo>
                    <a:pt x="211431" y="1219859"/>
                    <a:pt x="131892" y="1229216"/>
                    <a:pt x="106158" y="1229216"/>
                  </a:cubicBezTo>
                  <a:cubicBezTo>
                    <a:pt x="78085" y="1229216"/>
                    <a:pt x="47673" y="1229216"/>
                    <a:pt x="42994" y="1189446"/>
                  </a:cubicBezTo>
                  <a:cubicBezTo>
                    <a:pt x="50013" y="1161374"/>
                    <a:pt x="68728" y="1152016"/>
                    <a:pt x="94461" y="1147337"/>
                  </a:cubicBezTo>
                  <a:cubicBezTo>
                    <a:pt x="157625" y="1133301"/>
                    <a:pt x="220789" y="1119264"/>
                    <a:pt x="283952" y="1116925"/>
                  </a:cubicBezTo>
                  <a:cubicBezTo>
                    <a:pt x="365831" y="1114586"/>
                    <a:pt x="658256" y="1063119"/>
                    <a:pt x="747153" y="1056101"/>
                  </a:cubicBezTo>
                  <a:close/>
                </a:path>
              </a:pathLst>
            </a:custGeom>
            <a:solidFill>
              <a:schemeClr val="tx1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24">
            <a:extLst>
              <a:ext uri="{FF2B5EF4-FFF2-40B4-BE49-F238E27FC236}">
                <a16:creationId xmlns:a16="http://schemas.microsoft.com/office/drawing/2014/main" id="{229BF23D-AF26-4307-B27F-48851613AEBF}"/>
              </a:ext>
            </a:extLst>
          </p:cNvPr>
          <p:cNvGrpSpPr/>
          <p:nvPr/>
        </p:nvGrpSpPr>
        <p:grpSpPr>
          <a:xfrm>
            <a:off x="7838519" y="3874815"/>
            <a:ext cx="3743883" cy="923330"/>
            <a:chOff x="2551705" y="4283314"/>
            <a:chExt cx="2357003" cy="923330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C8D1BCB-D1A6-46F9-BE53-B6918297F791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D0E25FF-40F8-4AD8-B2BC-374AAE80DDE8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27">
            <a:extLst>
              <a:ext uri="{FF2B5EF4-FFF2-40B4-BE49-F238E27FC236}">
                <a16:creationId xmlns:a16="http://schemas.microsoft.com/office/drawing/2014/main" id="{3465FF3C-C0CA-423C-ABB8-9596D33664EF}"/>
              </a:ext>
            </a:extLst>
          </p:cNvPr>
          <p:cNvGrpSpPr/>
          <p:nvPr/>
        </p:nvGrpSpPr>
        <p:grpSpPr>
          <a:xfrm>
            <a:off x="7838519" y="5316526"/>
            <a:ext cx="3743883" cy="923330"/>
            <a:chOff x="2551705" y="4283314"/>
            <a:chExt cx="2357003" cy="92333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9EB7FB6-D1AD-4E1D-97FB-C1EF6805750D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C9F5608-33E0-4549-9C41-2E7E49AD85C6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1" name="Chevron 2">
            <a:extLst>
              <a:ext uri="{FF2B5EF4-FFF2-40B4-BE49-F238E27FC236}">
                <a16:creationId xmlns:a16="http://schemas.microsoft.com/office/drawing/2014/main" id="{398909C3-96A5-48CD-B9A4-BEBAA6869A96}"/>
              </a:ext>
            </a:extLst>
          </p:cNvPr>
          <p:cNvSpPr/>
          <p:nvPr/>
        </p:nvSpPr>
        <p:spPr>
          <a:xfrm rot="5400000">
            <a:off x="7147144" y="3973950"/>
            <a:ext cx="383816" cy="378972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2" name="Chevron 2">
            <a:extLst>
              <a:ext uri="{FF2B5EF4-FFF2-40B4-BE49-F238E27FC236}">
                <a16:creationId xmlns:a16="http://schemas.microsoft.com/office/drawing/2014/main" id="{D954149B-2471-4FBD-828D-66549F83480B}"/>
              </a:ext>
            </a:extLst>
          </p:cNvPr>
          <p:cNvSpPr/>
          <p:nvPr/>
        </p:nvSpPr>
        <p:spPr>
          <a:xfrm rot="5400000">
            <a:off x="7147144" y="5415660"/>
            <a:ext cx="383816" cy="378972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6C08269-59EB-40CC-8EE9-DA77EB1363B5}"/>
              </a:ext>
            </a:extLst>
          </p:cNvPr>
          <p:cNvSpPr txBox="1"/>
          <p:nvPr/>
        </p:nvSpPr>
        <p:spPr>
          <a:xfrm>
            <a:off x="5040679" y="560923"/>
            <a:ext cx="6730159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5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PowerPoint</a:t>
            </a:r>
            <a:endParaRPr lang="ko-KR" altLang="en-US" sz="5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50A9745-CB81-4950-B974-891FA4CAAC79}"/>
              </a:ext>
            </a:extLst>
          </p:cNvPr>
          <p:cNvSpPr txBox="1"/>
          <p:nvPr/>
        </p:nvSpPr>
        <p:spPr>
          <a:xfrm>
            <a:off x="5786356" y="2217661"/>
            <a:ext cx="5984482" cy="861774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We Create Quality </a:t>
            </a:r>
          </a:p>
          <a:p>
            <a:pPr algn="r"/>
            <a:r>
              <a:rPr lang="en-US" altLang="ko-KR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Professional PPT Presentation</a:t>
            </a:r>
            <a:endParaRPr lang="ko-KR" altLang="en-US" sz="2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B59436D-7ED5-4F23-A88F-39C6FBBD4B7F}"/>
              </a:ext>
            </a:extLst>
          </p:cNvPr>
          <p:cNvSpPr txBox="1"/>
          <p:nvPr/>
        </p:nvSpPr>
        <p:spPr>
          <a:xfrm>
            <a:off x="8670298" y="347100"/>
            <a:ext cx="31005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Modern Portfolio Designed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5E94A45-1109-4B63-A1D6-C25D4376D9E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2">
            <a:extLst>
              <a:ext uri="{FF2B5EF4-FFF2-40B4-BE49-F238E27FC236}">
                <a16:creationId xmlns:a16="http://schemas.microsoft.com/office/drawing/2014/main" id="{8EA6D9B9-E788-4C4F-870F-BD4CA6518F35}"/>
              </a:ext>
            </a:extLst>
          </p:cNvPr>
          <p:cNvSpPr/>
          <p:nvPr/>
        </p:nvSpPr>
        <p:spPr>
          <a:xfrm>
            <a:off x="0" y="3503697"/>
            <a:ext cx="12192000" cy="335430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2320EA45-CAA4-40AD-A0B5-1541DDBDD092}"/>
              </a:ext>
            </a:extLst>
          </p:cNvPr>
          <p:cNvGrpSpPr/>
          <p:nvPr/>
        </p:nvGrpSpPr>
        <p:grpSpPr>
          <a:xfrm>
            <a:off x="3199814" y="1625371"/>
            <a:ext cx="5945925" cy="3266883"/>
            <a:chOff x="-548507" y="477868"/>
            <a:chExt cx="11570449" cy="6357177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53F39602-DE93-4B08-BF61-4F0A98715630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7FBC9804-26F7-4DFE-B087-4468FDADB3DF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51C9708B-BE52-4516-A217-12540071A237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85C27EBA-8D1D-47EB-B6EA-22BB90AB2FBF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BA69F97A-6702-471B-BABD-2E94997D763B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69A7B339-61F0-431A-85BA-8464CEBC9FFC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43" name="Rectangle: Rounded Corners 42">
                <a:extLst>
                  <a:ext uri="{FF2B5EF4-FFF2-40B4-BE49-F238E27FC236}">
                    <a16:creationId xmlns:a16="http://schemas.microsoft.com/office/drawing/2014/main" id="{0C3717D0-3662-4532-971B-158AC89B6113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Rectangle: Rounded Corners 43">
                <a:extLst>
                  <a:ext uri="{FF2B5EF4-FFF2-40B4-BE49-F238E27FC236}">
                    <a16:creationId xmlns:a16="http://schemas.microsoft.com/office/drawing/2014/main" id="{6A845DA1-5427-48B4-BF97-4D8B0BEAEC17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4D755581-4CE2-4FE6-94BA-DCB5F197026B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41" name="Rectangle: Rounded Corners 40">
                <a:extLst>
                  <a:ext uri="{FF2B5EF4-FFF2-40B4-BE49-F238E27FC236}">
                    <a16:creationId xmlns:a16="http://schemas.microsoft.com/office/drawing/2014/main" id="{5FAA62CF-3334-4E28-95F7-DB74A68D3851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Rectangle: Rounded Corners 41">
                <a:extLst>
                  <a:ext uri="{FF2B5EF4-FFF2-40B4-BE49-F238E27FC236}">
                    <a16:creationId xmlns:a16="http://schemas.microsoft.com/office/drawing/2014/main" id="{87622B56-6DAA-4F53-8BCF-8F7589B24F48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0535C856-49E6-4E14-B942-BF08D9E3BC25}"/>
              </a:ext>
            </a:extLst>
          </p:cNvPr>
          <p:cNvSpPr/>
          <p:nvPr/>
        </p:nvSpPr>
        <p:spPr>
          <a:xfrm>
            <a:off x="6718399" y="5021690"/>
            <a:ext cx="720000" cy="720000"/>
          </a:xfrm>
          <a:prstGeom prst="ellipse">
            <a:avLst/>
          </a:prstGeom>
          <a:solidFill>
            <a:schemeClr val="bg1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1EB764A8-68AE-446D-A2EC-F89921059D92}"/>
              </a:ext>
            </a:extLst>
          </p:cNvPr>
          <p:cNvSpPr/>
          <p:nvPr/>
        </p:nvSpPr>
        <p:spPr>
          <a:xfrm>
            <a:off x="4825717" y="5021690"/>
            <a:ext cx="720000" cy="720000"/>
          </a:xfrm>
          <a:prstGeom prst="ellipse">
            <a:avLst/>
          </a:prstGeom>
          <a:solidFill>
            <a:schemeClr val="accent2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29AB1C3C-788A-46B5-BDBD-DD247588B758}"/>
              </a:ext>
            </a:extLst>
          </p:cNvPr>
          <p:cNvSpPr/>
          <p:nvPr/>
        </p:nvSpPr>
        <p:spPr>
          <a:xfrm>
            <a:off x="2933035" y="5021690"/>
            <a:ext cx="720000" cy="720000"/>
          </a:xfrm>
          <a:prstGeom prst="ellipse">
            <a:avLst/>
          </a:prstGeom>
          <a:solidFill>
            <a:schemeClr val="bg1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C7E719FD-8263-4B05-A477-D98A58759BD3}"/>
              </a:ext>
            </a:extLst>
          </p:cNvPr>
          <p:cNvSpPr/>
          <p:nvPr/>
        </p:nvSpPr>
        <p:spPr>
          <a:xfrm>
            <a:off x="8611081" y="5021690"/>
            <a:ext cx="720000" cy="720000"/>
          </a:xfrm>
          <a:prstGeom prst="ellipse">
            <a:avLst/>
          </a:prstGeom>
          <a:solidFill>
            <a:schemeClr val="accent3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FA48E43-9C33-472B-90DD-0D2FED4C729A}"/>
              </a:ext>
            </a:extLst>
          </p:cNvPr>
          <p:cNvSpPr txBox="1"/>
          <p:nvPr/>
        </p:nvSpPr>
        <p:spPr>
          <a:xfrm>
            <a:off x="2718716" y="5798842"/>
            <a:ext cx="114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Simple PowerPoint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04F21A8-B011-484F-83B2-BE36CC913533}"/>
              </a:ext>
            </a:extLst>
          </p:cNvPr>
          <p:cNvSpPr txBox="1"/>
          <p:nvPr/>
        </p:nvSpPr>
        <p:spPr>
          <a:xfrm>
            <a:off x="4615368" y="5798842"/>
            <a:ext cx="114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Simple PowerPoint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F7ACC54-02BC-45B3-8418-4F8BD0DE62F8}"/>
              </a:ext>
            </a:extLst>
          </p:cNvPr>
          <p:cNvSpPr txBox="1"/>
          <p:nvPr/>
        </p:nvSpPr>
        <p:spPr>
          <a:xfrm>
            <a:off x="6512020" y="5798842"/>
            <a:ext cx="114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Simple PowerPoint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2E49B7F-1018-4CAC-B8B3-0120D7AEB59A}"/>
              </a:ext>
            </a:extLst>
          </p:cNvPr>
          <p:cNvSpPr txBox="1"/>
          <p:nvPr/>
        </p:nvSpPr>
        <p:spPr>
          <a:xfrm>
            <a:off x="8408672" y="5798842"/>
            <a:ext cx="114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Simple PowerPoint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Rounded Rectangle 27">
            <a:extLst>
              <a:ext uri="{FF2B5EF4-FFF2-40B4-BE49-F238E27FC236}">
                <a16:creationId xmlns:a16="http://schemas.microsoft.com/office/drawing/2014/main" id="{C0234133-F720-42FD-97F2-0B777F34CFB5}"/>
              </a:ext>
            </a:extLst>
          </p:cNvPr>
          <p:cNvSpPr/>
          <p:nvPr/>
        </p:nvSpPr>
        <p:spPr>
          <a:xfrm>
            <a:off x="5004715" y="5218969"/>
            <a:ext cx="350627" cy="26932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8" name="Rounded Rectangle 7">
            <a:extLst>
              <a:ext uri="{FF2B5EF4-FFF2-40B4-BE49-F238E27FC236}">
                <a16:creationId xmlns:a16="http://schemas.microsoft.com/office/drawing/2014/main" id="{3E136759-9147-47DA-9869-1F93D4920E52}"/>
              </a:ext>
            </a:extLst>
          </p:cNvPr>
          <p:cNvSpPr/>
          <p:nvPr/>
        </p:nvSpPr>
        <p:spPr>
          <a:xfrm>
            <a:off x="3138104" y="5208958"/>
            <a:ext cx="356478" cy="30763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9" name="Rectangle 16">
            <a:extLst>
              <a:ext uri="{FF2B5EF4-FFF2-40B4-BE49-F238E27FC236}">
                <a16:creationId xmlns:a16="http://schemas.microsoft.com/office/drawing/2014/main" id="{3255480A-C965-404D-BBEE-F61005BA13E5}"/>
              </a:ext>
            </a:extLst>
          </p:cNvPr>
          <p:cNvSpPr/>
          <p:nvPr/>
        </p:nvSpPr>
        <p:spPr>
          <a:xfrm rot="2700000">
            <a:off x="6953185" y="5168194"/>
            <a:ext cx="250429" cy="44897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0" name="Rectangle 9">
            <a:extLst>
              <a:ext uri="{FF2B5EF4-FFF2-40B4-BE49-F238E27FC236}">
                <a16:creationId xmlns:a16="http://schemas.microsoft.com/office/drawing/2014/main" id="{858EA922-54D6-4135-9C29-E0CFB70163D7}"/>
              </a:ext>
            </a:extLst>
          </p:cNvPr>
          <p:cNvSpPr/>
          <p:nvPr/>
        </p:nvSpPr>
        <p:spPr>
          <a:xfrm>
            <a:off x="8815802" y="5205518"/>
            <a:ext cx="339147" cy="31747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690B3463-8664-42F6-84D6-A417FCBC9273}"/>
              </a:ext>
            </a:extLst>
          </p:cNvPr>
          <p:cNvGrpSpPr/>
          <p:nvPr/>
        </p:nvGrpSpPr>
        <p:grpSpPr>
          <a:xfrm rot="20532872">
            <a:off x="4551582" y="3040011"/>
            <a:ext cx="1256889" cy="1163715"/>
            <a:chOff x="1064519" y="1872500"/>
            <a:chExt cx="1561257" cy="1445520"/>
          </a:xfrm>
        </p:grpSpPr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EA15338E-58E6-4B2C-8620-01DB37E6BABA}"/>
                </a:ext>
              </a:extLst>
            </p:cNvPr>
            <p:cNvSpPr/>
            <p:nvPr/>
          </p:nvSpPr>
          <p:spPr>
            <a:xfrm>
              <a:off x="1634779" y="2819951"/>
              <a:ext cx="110877" cy="179829"/>
            </a:xfrm>
            <a:custGeom>
              <a:avLst/>
              <a:gdLst>
                <a:gd name="connsiteX0" fmla="*/ 95575 w 110877"/>
                <a:gd name="connsiteY0" fmla="*/ 170244 h 179829"/>
                <a:gd name="connsiteX1" fmla="*/ 68653 w 110877"/>
                <a:gd name="connsiteY1" fmla="*/ 178699 h 179829"/>
                <a:gd name="connsiteX2" fmla="*/ 41280 w 110877"/>
                <a:gd name="connsiteY2" fmla="*/ 164423 h 179829"/>
                <a:gd name="connsiteX3" fmla="*/ 1260 w 110877"/>
                <a:gd name="connsiteY3" fmla="*/ 37088 h 179829"/>
                <a:gd name="connsiteX4" fmla="*/ 15536 w 110877"/>
                <a:gd name="connsiteY4" fmla="*/ 9715 h 179829"/>
                <a:gd name="connsiteX5" fmla="*/ 42458 w 110877"/>
                <a:gd name="connsiteY5" fmla="*/ 1260 h 179829"/>
                <a:gd name="connsiteX6" fmla="*/ 69831 w 110877"/>
                <a:gd name="connsiteY6" fmla="*/ 15536 h 179829"/>
                <a:gd name="connsiteX7" fmla="*/ 109851 w 110877"/>
                <a:gd name="connsiteY7" fmla="*/ 142872 h 179829"/>
                <a:gd name="connsiteX8" fmla="*/ 95575 w 110877"/>
                <a:gd name="connsiteY8" fmla="*/ 170244 h 179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0877" h="179829">
                  <a:moveTo>
                    <a:pt x="95575" y="170244"/>
                  </a:moveTo>
                  <a:lnTo>
                    <a:pt x="68653" y="178699"/>
                  </a:lnTo>
                  <a:cubicBezTo>
                    <a:pt x="57184" y="182302"/>
                    <a:pt x="44884" y="175858"/>
                    <a:pt x="41280" y="164423"/>
                  </a:cubicBezTo>
                  <a:lnTo>
                    <a:pt x="1260" y="37088"/>
                  </a:lnTo>
                  <a:cubicBezTo>
                    <a:pt x="-2343" y="25619"/>
                    <a:pt x="4102" y="13318"/>
                    <a:pt x="15536" y="9715"/>
                  </a:cubicBezTo>
                  <a:lnTo>
                    <a:pt x="42458" y="1260"/>
                  </a:lnTo>
                  <a:cubicBezTo>
                    <a:pt x="53927" y="-2343"/>
                    <a:pt x="66228" y="4102"/>
                    <a:pt x="69831" y="15536"/>
                  </a:cubicBezTo>
                  <a:lnTo>
                    <a:pt x="109851" y="142872"/>
                  </a:lnTo>
                  <a:cubicBezTo>
                    <a:pt x="113454" y="154341"/>
                    <a:pt x="107044" y="166641"/>
                    <a:pt x="95575" y="170244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9525" cap="flat">
              <a:solidFill>
                <a:schemeClr val="accent1">
                  <a:shade val="5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F879FAAF-E771-49F2-BFF4-EC71CB5808AA}"/>
                </a:ext>
              </a:extLst>
            </p:cNvPr>
            <p:cNvSpPr/>
            <p:nvPr/>
          </p:nvSpPr>
          <p:spPr>
            <a:xfrm>
              <a:off x="2539846" y="2271312"/>
              <a:ext cx="85930" cy="302834"/>
            </a:xfrm>
            <a:custGeom>
              <a:avLst/>
              <a:gdLst>
                <a:gd name="connsiteX0" fmla="*/ 17377 w 85929"/>
                <a:gd name="connsiteY0" fmla="*/ 260 h 302833"/>
                <a:gd name="connsiteX1" fmla="*/ 1646 w 85929"/>
                <a:gd name="connsiteY1" fmla="*/ 145163 h 302833"/>
                <a:gd name="connsiteX2" fmla="*/ 260 w 85929"/>
                <a:gd name="connsiteY2" fmla="*/ 145163 h 302833"/>
                <a:gd name="connsiteX3" fmla="*/ 953 w 85929"/>
                <a:gd name="connsiteY3" fmla="*/ 151434 h 302833"/>
                <a:gd name="connsiteX4" fmla="*/ 260 w 85929"/>
                <a:gd name="connsiteY4" fmla="*/ 157706 h 302833"/>
                <a:gd name="connsiteX5" fmla="*/ 1646 w 85929"/>
                <a:gd name="connsiteY5" fmla="*/ 157706 h 302833"/>
                <a:gd name="connsiteX6" fmla="*/ 17377 w 85929"/>
                <a:gd name="connsiteY6" fmla="*/ 302643 h 302833"/>
                <a:gd name="connsiteX7" fmla="*/ 85843 w 85929"/>
                <a:gd name="connsiteY7" fmla="*/ 244433 h 302833"/>
                <a:gd name="connsiteX8" fmla="*/ 85843 w 85929"/>
                <a:gd name="connsiteY8" fmla="*/ 157706 h 302833"/>
                <a:gd name="connsiteX9" fmla="*/ 85843 w 85929"/>
                <a:gd name="connsiteY9" fmla="*/ 145163 h 302833"/>
                <a:gd name="connsiteX10" fmla="*/ 85843 w 85929"/>
                <a:gd name="connsiteY10" fmla="*/ 58436 h 302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5929" h="302833">
                  <a:moveTo>
                    <a:pt x="17377" y="260"/>
                  </a:moveTo>
                  <a:lnTo>
                    <a:pt x="1646" y="145163"/>
                  </a:lnTo>
                  <a:lnTo>
                    <a:pt x="260" y="145163"/>
                  </a:lnTo>
                  <a:lnTo>
                    <a:pt x="953" y="151434"/>
                  </a:lnTo>
                  <a:lnTo>
                    <a:pt x="260" y="157706"/>
                  </a:lnTo>
                  <a:lnTo>
                    <a:pt x="1646" y="157706"/>
                  </a:lnTo>
                  <a:lnTo>
                    <a:pt x="17377" y="302643"/>
                  </a:lnTo>
                  <a:lnTo>
                    <a:pt x="85843" y="244433"/>
                  </a:lnTo>
                  <a:lnTo>
                    <a:pt x="85843" y="157706"/>
                  </a:lnTo>
                  <a:lnTo>
                    <a:pt x="85843" y="145163"/>
                  </a:lnTo>
                  <a:lnTo>
                    <a:pt x="85843" y="58436"/>
                  </a:ln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9525" cap="flat">
              <a:solidFill>
                <a:schemeClr val="accent1">
                  <a:shade val="5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29C06E68-B58B-4C0B-8C89-5D371356522D}"/>
                </a:ext>
              </a:extLst>
            </p:cNvPr>
            <p:cNvSpPr/>
            <p:nvPr/>
          </p:nvSpPr>
          <p:spPr>
            <a:xfrm>
              <a:off x="1326355" y="2477085"/>
              <a:ext cx="459448" cy="840935"/>
            </a:xfrm>
            <a:custGeom>
              <a:avLst/>
              <a:gdLst>
                <a:gd name="connsiteX0" fmla="*/ 423750 w 459447"/>
                <a:gd name="connsiteY0" fmla="*/ 795051 h 840935"/>
                <a:gd name="connsiteX1" fmla="*/ 284980 w 459447"/>
                <a:gd name="connsiteY1" fmla="*/ 838674 h 840935"/>
                <a:gd name="connsiteX2" fmla="*/ 221122 w 459447"/>
                <a:gd name="connsiteY2" fmla="*/ 805342 h 840935"/>
                <a:gd name="connsiteX3" fmla="*/ 2590 w 459447"/>
                <a:gd name="connsiteY3" fmla="*/ 110072 h 840935"/>
                <a:gd name="connsiteX4" fmla="*/ 35922 w 459447"/>
                <a:gd name="connsiteY4" fmla="*/ 46213 h 840935"/>
                <a:gd name="connsiteX5" fmla="*/ 174692 w 459447"/>
                <a:gd name="connsiteY5" fmla="*/ 2590 h 840935"/>
                <a:gd name="connsiteX6" fmla="*/ 238551 w 459447"/>
                <a:gd name="connsiteY6" fmla="*/ 35922 h 840935"/>
                <a:gd name="connsiteX7" fmla="*/ 457048 w 459447"/>
                <a:gd name="connsiteY7" fmla="*/ 731227 h 840935"/>
                <a:gd name="connsiteX8" fmla="*/ 423750 w 459447"/>
                <a:gd name="connsiteY8" fmla="*/ 795051 h 840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9447" h="840935">
                  <a:moveTo>
                    <a:pt x="423750" y="795051"/>
                  </a:moveTo>
                  <a:lnTo>
                    <a:pt x="284980" y="838674"/>
                  </a:lnTo>
                  <a:cubicBezTo>
                    <a:pt x="258266" y="847059"/>
                    <a:pt x="229507" y="832091"/>
                    <a:pt x="221122" y="805342"/>
                  </a:cubicBezTo>
                  <a:lnTo>
                    <a:pt x="2590" y="110072"/>
                  </a:lnTo>
                  <a:cubicBezTo>
                    <a:pt x="-5795" y="83357"/>
                    <a:pt x="9173" y="54598"/>
                    <a:pt x="35922" y="46213"/>
                  </a:cubicBezTo>
                  <a:lnTo>
                    <a:pt x="174692" y="2590"/>
                  </a:lnTo>
                  <a:cubicBezTo>
                    <a:pt x="201407" y="-5795"/>
                    <a:pt x="230165" y="9173"/>
                    <a:pt x="238551" y="35922"/>
                  </a:cubicBezTo>
                  <a:lnTo>
                    <a:pt x="457048" y="731227"/>
                  </a:lnTo>
                  <a:cubicBezTo>
                    <a:pt x="465468" y="757942"/>
                    <a:pt x="450465" y="786666"/>
                    <a:pt x="423750" y="795051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9525" cap="flat">
              <a:solidFill>
                <a:schemeClr val="accent1">
                  <a:shade val="5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BEBF1CC5-F795-4A27-8862-43B30E3AD395}"/>
                </a:ext>
              </a:extLst>
            </p:cNvPr>
            <p:cNvSpPr/>
            <p:nvPr/>
          </p:nvSpPr>
          <p:spPr>
            <a:xfrm>
              <a:off x="1471820" y="1927904"/>
              <a:ext cx="1038782" cy="989580"/>
            </a:xfrm>
            <a:custGeom>
              <a:avLst/>
              <a:gdLst>
                <a:gd name="connsiteX0" fmla="*/ 541133 w 1038782"/>
                <a:gd name="connsiteY0" fmla="*/ 221633 h 989580"/>
                <a:gd name="connsiteX1" fmla="*/ 260 w 1038782"/>
                <a:gd name="connsiteY1" fmla="*/ 221633 h 989580"/>
                <a:gd name="connsiteX2" fmla="*/ 260 w 1038782"/>
                <a:gd name="connsiteY2" fmla="*/ 487393 h 989580"/>
                <a:gd name="connsiteX3" fmla="*/ 260 w 1038782"/>
                <a:gd name="connsiteY3" fmla="*/ 502326 h 989580"/>
                <a:gd name="connsiteX4" fmla="*/ 260 w 1038782"/>
                <a:gd name="connsiteY4" fmla="*/ 768086 h 989580"/>
                <a:gd name="connsiteX5" fmla="*/ 541133 w 1038782"/>
                <a:gd name="connsiteY5" fmla="*/ 768086 h 989580"/>
                <a:gd name="connsiteX6" fmla="*/ 1038626 w 1038782"/>
                <a:gd name="connsiteY6" fmla="*/ 989459 h 989580"/>
                <a:gd name="connsiteX7" fmla="*/ 1038626 w 1038782"/>
                <a:gd name="connsiteY7" fmla="*/ 502326 h 989580"/>
                <a:gd name="connsiteX8" fmla="*/ 1038626 w 1038782"/>
                <a:gd name="connsiteY8" fmla="*/ 487393 h 989580"/>
                <a:gd name="connsiteX9" fmla="*/ 1038626 w 1038782"/>
                <a:gd name="connsiteY9" fmla="*/ 260 h 989580"/>
                <a:gd name="connsiteX10" fmla="*/ 541133 w 1038782"/>
                <a:gd name="connsiteY10" fmla="*/ 221633 h 989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38782" h="989580">
                  <a:moveTo>
                    <a:pt x="541133" y="221633"/>
                  </a:moveTo>
                  <a:lnTo>
                    <a:pt x="260" y="221633"/>
                  </a:lnTo>
                  <a:lnTo>
                    <a:pt x="260" y="487393"/>
                  </a:lnTo>
                  <a:lnTo>
                    <a:pt x="260" y="502326"/>
                  </a:lnTo>
                  <a:lnTo>
                    <a:pt x="260" y="768086"/>
                  </a:lnTo>
                  <a:lnTo>
                    <a:pt x="541133" y="768086"/>
                  </a:lnTo>
                  <a:cubicBezTo>
                    <a:pt x="541133" y="768086"/>
                    <a:pt x="851521" y="802319"/>
                    <a:pt x="1038626" y="989459"/>
                  </a:cubicBezTo>
                  <a:lnTo>
                    <a:pt x="1038626" y="502326"/>
                  </a:lnTo>
                  <a:lnTo>
                    <a:pt x="1038626" y="487393"/>
                  </a:lnTo>
                  <a:lnTo>
                    <a:pt x="1038626" y="260"/>
                  </a:lnTo>
                  <a:cubicBezTo>
                    <a:pt x="851486" y="187400"/>
                    <a:pt x="541133" y="221633"/>
                    <a:pt x="541133" y="221633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solidFill>
                <a:schemeClr val="accent1">
                  <a:shade val="5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8D48AC27-DB75-4102-92C5-73D21C278741}"/>
                </a:ext>
              </a:extLst>
            </p:cNvPr>
            <p:cNvSpPr/>
            <p:nvPr/>
          </p:nvSpPr>
          <p:spPr>
            <a:xfrm>
              <a:off x="2510221" y="1872500"/>
              <a:ext cx="59597" cy="1100458"/>
            </a:xfrm>
            <a:custGeom>
              <a:avLst/>
              <a:gdLst>
                <a:gd name="connsiteX0" fmla="*/ 41562 w 59596"/>
                <a:gd name="connsiteY0" fmla="*/ 1100267 h 1100457"/>
                <a:gd name="connsiteX1" fmla="*/ 18277 w 59596"/>
                <a:gd name="connsiteY1" fmla="*/ 1100267 h 1100457"/>
                <a:gd name="connsiteX2" fmla="*/ 260 w 59596"/>
                <a:gd name="connsiteY2" fmla="*/ 1082250 h 1100457"/>
                <a:gd name="connsiteX3" fmla="*/ 260 w 59596"/>
                <a:gd name="connsiteY3" fmla="*/ 18277 h 1100457"/>
                <a:gd name="connsiteX4" fmla="*/ 18277 w 59596"/>
                <a:gd name="connsiteY4" fmla="*/ 260 h 1100457"/>
                <a:gd name="connsiteX5" fmla="*/ 41562 w 59596"/>
                <a:gd name="connsiteY5" fmla="*/ 260 h 1100457"/>
                <a:gd name="connsiteX6" fmla="*/ 59579 w 59596"/>
                <a:gd name="connsiteY6" fmla="*/ 18277 h 1100457"/>
                <a:gd name="connsiteX7" fmla="*/ 59579 w 59596"/>
                <a:gd name="connsiteY7" fmla="*/ 1082250 h 1100457"/>
                <a:gd name="connsiteX8" fmla="*/ 41562 w 59596"/>
                <a:gd name="connsiteY8" fmla="*/ 1100267 h 1100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596" h="1100457">
                  <a:moveTo>
                    <a:pt x="41562" y="1100267"/>
                  </a:moveTo>
                  <a:lnTo>
                    <a:pt x="18277" y="1100267"/>
                  </a:lnTo>
                  <a:cubicBezTo>
                    <a:pt x="8368" y="1100267"/>
                    <a:pt x="260" y="1092159"/>
                    <a:pt x="260" y="1082250"/>
                  </a:cubicBezTo>
                  <a:lnTo>
                    <a:pt x="260" y="18277"/>
                  </a:lnTo>
                  <a:cubicBezTo>
                    <a:pt x="260" y="8368"/>
                    <a:pt x="8368" y="260"/>
                    <a:pt x="18277" y="260"/>
                  </a:cubicBezTo>
                  <a:lnTo>
                    <a:pt x="41562" y="260"/>
                  </a:lnTo>
                  <a:cubicBezTo>
                    <a:pt x="51471" y="260"/>
                    <a:pt x="59579" y="8368"/>
                    <a:pt x="59579" y="18277"/>
                  </a:cubicBezTo>
                  <a:lnTo>
                    <a:pt x="59579" y="1082250"/>
                  </a:lnTo>
                  <a:cubicBezTo>
                    <a:pt x="59579" y="1092159"/>
                    <a:pt x="51471" y="1100267"/>
                    <a:pt x="41562" y="1100267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9525" cap="flat">
              <a:solidFill>
                <a:schemeClr val="accent1">
                  <a:shade val="5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C6D321E0-8E5A-42E3-8908-29EBAC1783AC}"/>
                </a:ext>
              </a:extLst>
            </p:cNvPr>
            <p:cNvSpPr/>
            <p:nvPr/>
          </p:nvSpPr>
          <p:spPr>
            <a:xfrm>
              <a:off x="1064519" y="2288498"/>
              <a:ext cx="126123" cy="267492"/>
            </a:xfrm>
            <a:custGeom>
              <a:avLst/>
              <a:gdLst>
                <a:gd name="connsiteX0" fmla="*/ 260 w 126122"/>
                <a:gd name="connsiteY0" fmla="*/ 260 h 267491"/>
                <a:gd name="connsiteX1" fmla="*/ 126071 w 126122"/>
                <a:gd name="connsiteY1" fmla="*/ 260 h 267491"/>
                <a:gd name="connsiteX2" fmla="*/ 126071 w 126122"/>
                <a:gd name="connsiteY2" fmla="*/ 267266 h 267491"/>
                <a:gd name="connsiteX3" fmla="*/ 260 w 126122"/>
                <a:gd name="connsiteY3" fmla="*/ 267266 h 267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6122" h="267491">
                  <a:moveTo>
                    <a:pt x="260" y="260"/>
                  </a:moveTo>
                  <a:lnTo>
                    <a:pt x="126071" y="260"/>
                  </a:lnTo>
                  <a:lnTo>
                    <a:pt x="126071" y="267266"/>
                  </a:lnTo>
                  <a:lnTo>
                    <a:pt x="260" y="267266"/>
                  </a:ln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9525" cap="flat">
              <a:solidFill>
                <a:schemeClr val="accent1">
                  <a:shade val="5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388A1698-B6AC-4F00-81B0-6591FCBFE257}"/>
                </a:ext>
              </a:extLst>
            </p:cNvPr>
            <p:cNvSpPr/>
            <p:nvPr/>
          </p:nvSpPr>
          <p:spPr>
            <a:xfrm>
              <a:off x="1122660" y="2149278"/>
              <a:ext cx="349610" cy="545724"/>
            </a:xfrm>
            <a:custGeom>
              <a:avLst/>
              <a:gdLst>
                <a:gd name="connsiteX0" fmla="*/ 132620 w 349610"/>
                <a:gd name="connsiteY0" fmla="*/ 260 h 545724"/>
                <a:gd name="connsiteX1" fmla="*/ 260 w 349610"/>
                <a:gd name="connsiteY1" fmla="*/ 78463 h 545724"/>
                <a:gd name="connsiteX2" fmla="*/ 260 w 349610"/>
                <a:gd name="connsiteY2" fmla="*/ 269727 h 545724"/>
                <a:gd name="connsiteX3" fmla="*/ 260 w 349610"/>
                <a:gd name="connsiteY3" fmla="*/ 276206 h 545724"/>
                <a:gd name="connsiteX4" fmla="*/ 260 w 349610"/>
                <a:gd name="connsiteY4" fmla="*/ 467469 h 545724"/>
                <a:gd name="connsiteX5" fmla="*/ 132620 w 349610"/>
                <a:gd name="connsiteY5" fmla="*/ 545673 h 545724"/>
                <a:gd name="connsiteX6" fmla="*/ 349420 w 349610"/>
                <a:gd name="connsiteY6" fmla="*/ 545673 h 545724"/>
                <a:gd name="connsiteX7" fmla="*/ 349420 w 349610"/>
                <a:gd name="connsiteY7" fmla="*/ 276206 h 545724"/>
                <a:gd name="connsiteX8" fmla="*/ 349420 w 349610"/>
                <a:gd name="connsiteY8" fmla="*/ 269727 h 545724"/>
                <a:gd name="connsiteX9" fmla="*/ 349420 w 349610"/>
                <a:gd name="connsiteY9" fmla="*/ 260 h 545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49610" h="545724">
                  <a:moveTo>
                    <a:pt x="132620" y="260"/>
                  </a:moveTo>
                  <a:lnTo>
                    <a:pt x="260" y="78463"/>
                  </a:lnTo>
                  <a:lnTo>
                    <a:pt x="260" y="269727"/>
                  </a:lnTo>
                  <a:lnTo>
                    <a:pt x="260" y="276206"/>
                  </a:lnTo>
                  <a:lnTo>
                    <a:pt x="260" y="467469"/>
                  </a:lnTo>
                  <a:lnTo>
                    <a:pt x="132620" y="545673"/>
                  </a:lnTo>
                  <a:lnTo>
                    <a:pt x="349420" y="545673"/>
                  </a:lnTo>
                  <a:lnTo>
                    <a:pt x="349420" y="276206"/>
                  </a:lnTo>
                  <a:lnTo>
                    <a:pt x="349420" y="269727"/>
                  </a:lnTo>
                  <a:lnTo>
                    <a:pt x="349420" y="260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9525" cap="flat">
              <a:solidFill>
                <a:schemeClr val="accent1">
                  <a:shade val="5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0E8A2D38-CA4B-41B2-AC3C-EA792D4EE93F}"/>
              </a:ext>
            </a:extLst>
          </p:cNvPr>
          <p:cNvGrpSpPr/>
          <p:nvPr/>
        </p:nvGrpSpPr>
        <p:grpSpPr>
          <a:xfrm>
            <a:off x="3319669" y="1400277"/>
            <a:ext cx="5762469" cy="1243428"/>
            <a:chOff x="2758043" y="1681512"/>
            <a:chExt cx="7496623" cy="1968489"/>
          </a:xfrm>
        </p:grpSpPr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AFF4190C-385E-452F-A04D-EAEE55100F17}"/>
                </a:ext>
              </a:extLst>
            </p:cNvPr>
            <p:cNvSpPr/>
            <p:nvPr/>
          </p:nvSpPr>
          <p:spPr>
            <a:xfrm>
              <a:off x="7496532" y="1859790"/>
              <a:ext cx="795009" cy="1762075"/>
            </a:xfrm>
            <a:custGeom>
              <a:avLst/>
              <a:gdLst>
                <a:gd name="connsiteX0" fmla="*/ 358764 w 795009"/>
                <a:gd name="connsiteY0" fmla="*/ 1760832 h 1762075"/>
                <a:gd name="connsiteX1" fmla="*/ 118193 w 795009"/>
                <a:gd name="connsiteY1" fmla="*/ 1678169 h 1762075"/>
                <a:gd name="connsiteX2" fmla="*/ 3736 w 795009"/>
                <a:gd name="connsiteY2" fmla="*/ 1612462 h 1762075"/>
                <a:gd name="connsiteX3" fmla="*/ 2676 w 795009"/>
                <a:gd name="connsiteY3" fmla="*/ 1547285 h 1762075"/>
                <a:gd name="connsiteX4" fmla="*/ 22282 w 795009"/>
                <a:gd name="connsiteY4" fmla="*/ 745028 h 1762075"/>
                <a:gd name="connsiteX5" fmla="*/ 40299 w 795009"/>
                <a:gd name="connsiteY5" fmla="*/ 27554 h 1762075"/>
                <a:gd name="connsiteX6" fmla="*/ 69443 w 795009"/>
                <a:gd name="connsiteY6" fmla="*/ 0 h 1762075"/>
                <a:gd name="connsiteX7" fmla="*/ 673520 w 795009"/>
                <a:gd name="connsiteY7" fmla="*/ 0 h 1762075"/>
                <a:gd name="connsiteX8" fmla="*/ 704253 w 795009"/>
                <a:gd name="connsiteY8" fmla="*/ 29144 h 1762075"/>
                <a:gd name="connsiteX9" fmla="*/ 744526 w 795009"/>
                <a:gd name="connsiteY9" fmla="*/ 716414 h 1762075"/>
                <a:gd name="connsiteX10" fmla="*/ 777908 w 795009"/>
                <a:gd name="connsiteY10" fmla="*/ 1295057 h 1762075"/>
                <a:gd name="connsiteX11" fmla="*/ 794865 w 795009"/>
                <a:gd name="connsiteY11" fmla="*/ 1588617 h 1762075"/>
                <a:gd name="connsiteX12" fmla="*/ 793805 w 795009"/>
                <a:gd name="connsiteY12" fmla="*/ 1611932 h 1762075"/>
                <a:gd name="connsiteX13" fmla="*/ 717501 w 795009"/>
                <a:gd name="connsiteY13" fmla="*/ 1659093 h 1762075"/>
                <a:gd name="connsiteX14" fmla="*/ 358764 w 795009"/>
                <a:gd name="connsiteY14" fmla="*/ 1760832 h 1762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5009" h="1762075">
                  <a:moveTo>
                    <a:pt x="358764" y="1760832"/>
                  </a:moveTo>
                  <a:cubicBezTo>
                    <a:pt x="272392" y="1751824"/>
                    <a:pt x="192378" y="1723739"/>
                    <a:pt x="118193" y="1678169"/>
                  </a:cubicBezTo>
                  <a:cubicBezTo>
                    <a:pt x="80571" y="1655383"/>
                    <a:pt x="41888" y="1634188"/>
                    <a:pt x="3736" y="1612462"/>
                  </a:cubicBezTo>
                  <a:cubicBezTo>
                    <a:pt x="-3682" y="1590736"/>
                    <a:pt x="2147" y="1569011"/>
                    <a:pt x="2676" y="1547285"/>
                  </a:cubicBezTo>
                  <a:cubicBezTo>
                    <a:pt x="9035" y="1279690"/>
                    <a:pt x="15394" y="1012624"/>
                    <a:pt x="22282" y="745028"/>
                  </a:cubicBezTo>
                  <a:cubicBezTo>
                    <a:pt x="28111" y="506047"/>
                    <a:pt x="35000" y="267066"/>
                    <a:pt x="40299" y="27554"/>
                  </a:cubicBezTo>
                  <a:cubicBezTo>
                    <a:pt x="40829" y="5299"/>
                    <a:pt x="47717" y="0"/>
                    <a:pt x="69443" y="0"/>
                  </a:cubicBezTo>
                  <a:cubicBezTo>
                    <a:pt x="270802" y="530"/>
                    <a:pt x="472161" y="1060"/>
                    <a:pt x="673520" y="0"/>
                  </a:cubicBezTo>
                  <a:cubicBezTo>
                    <a:pt x="696305" y="0"/>
                    <a:pt x="703194" y="5829"/>
                    <a:pt x="704253" y="29144"/>
                  </a:cubicBezTo>
                  <a:cubicBezTo>
                    <a:pt x="716971" y="258058"/>
                    <a:pt x="731278" y="487501"/>
                    <a:pt x="744526" y="716414"/>
                  </a:cubicBezTo>
                  <a:cubicBezTo>
                    <a:pt x="755653" y="909295"/>
                    <a:pt x="766781" y="1102176"/>
                    <a:pt x="777908" y="1295057"/>
                  </a:cubicBezTo>
                  <a:cubicBezTo>
                    <a:pt x="783737" y="1393087"/>
                    <a:pt x="789036" y="1490587"/>
                    <a:pt x="794865" y="1588617"/>
                  </a:cubicBezTo>
                  <a:cubicBezTo>
                    <a:pt x="795395" y="1596565"/>
                    <a:pt x="794335" y="1604514"/>
                    <a:pt x="793805" y="1611932"/>
                  </a:cubicBezTo>
                  <a:cubicBezTo>
                    <a:pt x="768371" y="1627829"/>
                    <a:pt x="741876" y="1642136"/>
                    <a:pt x="717501" y="1659093"/>
                  </a:cubicBezTo>
                  <a:cubicBezTo>
                    <a:pt x="609403" y="1734337"/>
                    <a:pt x="490177" y="1769310"/>
                    <a:pt x="358764" y="1760832"/>
                  </a:cubicBezTo>
                  <a:close/>
                </a:path>
              </a:pathLst>
            </a:custGeom>
            <a:solidFill>
              <a:schemeClr val="bg1"/>
            </a:solidFill>
            <a:ln w="52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D3D26D02-74DC-47C1-9B26-E2DCF7186572}"/>
                </a:ext>
              </a:extLst>
            </p:cNvPr>
            <p:cNvSpPr/>
            <p:nvPr/>
          </p:nvSpPr>
          <p:spPr>
            <a:xfrm>
              <a:off x="3420449" y="1882046"/>
              <a:ext cx="846417" cy="1762421"/>
            </a:xfrm>
            <a:custGeom>
              <a:avLst/>
              <a:gdLst>
                <a:gd name="connsiteX0" fmla="*/ 353088 w 846417"/>
                <a:gd name="connsiteY0" fmla="*/ 1762422 h 1762421"/>
                <a:gd name="connsiteX1" fmla="*/ 112517 w 846417"/>
                <a:gd name="connsiteY1" fmla="*/ 1679758 h 1762421"/>
                <a:gd name="connsiteX2" fmla="*/ 180 w 846417"/>
                <a:gd name="connsiteY2" fmla="*/ 1616171 h 1762421"/>
                <a:gd name="connsiteX3" fmla="*/ 246050 w 846417"/>
                <a:gd name="connsiteY3" fmla="*/ 29674 h 1762421"/>
                <a:gd name="connsiteX4" fmla="*/ 275194 w 846417"/>
                <a:gd name="connsiteY4" fmla="*/ 2120 h 1762421"/>
                <a:gd name="connsiteX5" fmla="*/ 815684 w 846417"/>
                <a:gd name="connsiteY5" fmla="*/ 0 h 1762421"/>
                <a:gd name="connsiteX6" fmla="*/ 846417 w 846417"/>
                <a:gd name="connsiteY6" fmla="*/ 29144 h 1762421"/>
                <a:gd name="connsiteX7" fmla="*/ 724542 w 846417"/>
                <a:gd name="connsiteY7" fmla="*/ 1629419 h 1762421"/>
                <a:gd name="connsiteX8" fmla="*/ 645058 w 846417"/>
                <a:gd name="connsiteY8" fmla="*/ 1693006 h 1762421"/>
                <a:gd name="connsiteX9" fmla="*/ 353088 w 846417"/>
                <a:gd name="connsiteY9" fmla="*/ 1762422 h 1762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46417" h="1762421">
                  <a:moveTo>
                    <a:pt x="353088" y="1762422"/>
                  </a:moveTo>
                  <a:cubicBezTo>
                    <a:pt x="266715" y="1753413"/>
                    <a:pt x="186702" y="1725329"/>
                    <a:pt x="112517" y="1679758"/>
                  </a:cubicBezTo>
                  <a:cubicBezTo>
                    <a:pt x="74894" y="1656973"/>
                    <a:pt x="38332" y="1637897"/>
                    <a:pt x="180" y="1616171"/>
                  </a:cubicBezTo>
                  <a:cubicBezTo>
                    <a:pt x="-7239" y="1594446"/>
                    <a:pt x="217435" y="263886"/>
                    <a:pt x="246050" y="29674"/>
                  </a:cubicBezTo>
                  <a:cubicBezTo>
                    <a:pt x="246580" y="7418"/>
                    <a:pt x="253468" y="2120"/>
                    <a:pt x="275194" y="2120"/>
                  </a:cubicBezTo>
                  <a:cubicBezTo>
                    <a:pt x="476553" y="2649"/>
                    <a:pt x="614325" y="1060"/>
                    <a:pt x="815684" y="0"/>
                  </a:cubicBezTo>
                  <a:cubicBezTo>
                    <a:pt x="838469" y="0"/>
                    <a:pt x="845358" y="5829"/>
                    <a:pt x="846417" y="29144"/>
                  </a:cubicBezTo>
                  <a:cubicBezTo>
                    <a:pt x="839529" y="264946"/>
                    <a:pt x="724542" y="1621470"/>
                    <a:pt x="724542" y="1629419"/>
                  </a:cubicBezTo>
                  <a:cubicBezTo>
                    <a:pt x="699107" y="1645315"/>
                    <a:pt x="669433" y="1676049"/>
                    <a:pt x="645058" y="1693006"/>
                  </a:cubicBezTo>
                  <a:cubicBezTo>
                    <a:pt x="524773" y="1760302"/>
                    <a:pt x="486621" y="1759772"/>
                    <a:pt x="353088" y="1762422"/>
                  </a:cubicBezTo>
                  <a:close/>
                </a:path>
              </a:pathLst>
            </a:custGeom>
            <a:solidFill>
              <a:schemeClr val="bg1"/>
            </a:solidFill>
            <a:ln w="52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331D4358-534D-43F1-B989-337160A48DF8}"/>
                </a:ext>
              </a:extLst>
            </p:cNvPr>
            <p:cNvSpPr/>
            <p:nvPr/>
          </p:nvSpPr>
          <p:spPr>
            <a:xfrm>
              <a:off x="8734916" y="1858201"/>
              <a:ext cx="888786" cy="1757122"/>
            </a:xfrm>
            <a:custGeom>
              <a:avLst/>
              <a:gdLst>
                <a:gd name="connsiteX0" fmla="*/ 525123 w 888786"/>
                <a:gd name="connsiteY0" fmla="*/ 1757123 h 1757122"/>
                <a:gd name="connsiteX1" fmla="*/ 765694 w 888786"/>
                <a:gd name="connsiteY1" fmla="*/ 1674459 h 1757122"/>
                <a:gd name="connsiteX2" fmla="*/ 888629 w 888786"/>
                <a:gd name="connsiteY2" fmla="*/ 1610872 h 1757122"/>
                <a:gd name="connsiteX3" fmla="*/ 610966 w 888786"/>
                <a:gd name="connsiteY3" fmla="*/ 29674 h 1757122"/>
                <a:gd name="connsiteX4" fmla="*/ 581822 w 888786"/>
                <a:gd name="connsiteY4" fmla="*/ 2120 h 1757122"/>
                <a:gd name="connsiteX5" fmla="*/ 30734 w 888786"/>
                <a:gd name="connsiteY5" fmla="*/ 0 h 1757122"/>
                <a:gd name="connsiteX6" fmla="*/ 0 w 888786"/>
                <a:gd name="connsiteY6" fmla="*/ 23845 h 1757122"/>
                <a:gd name="connsiteX7" fmla="*/ 153669 w 888786"/>
                <a:gd name="connsiteY7" fmla="*/ 1624120 h 1757122"/>
                <a:gd name="connsiteX8" fmla="*/ 233153 w 888786"/>
                <a:gd name="connsiteY8" fmla="*/ 1687707 h 1757122"/>
                <a:gd name="connsiteX9" fmla="*/ 525123 w 888786"/>
                <a:gd name="connsiteY9" fmla="*/ 1757123 h 175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88786" h="1757122">
                  <a:moveTo>
                    <a:pt x="525123" y="1757123"/>
                  </a:moveTo>
                  <a:cubicBezTo>
                    <a:pt x="611496" y="1748115"/>
                    <a:pt x="691509" y="1720030"/>
                    <a:pt x="765694" y="1674459"/>
                  </a:cubicBezTo>
                  <a:cubicBezTo>
                    <a:pt x="803316" y="1651674"/>
                    <a:pt x="850477" y="1632598"/>
                    <a:pt x="888629" y="1610872"/>
                  </a:cubicBezTo>
                  <a:cubicBezTo>
                    <a:pt x="896047" y="1589147"/>
                    <a:pt x="639580" y="263886"/>
                    <a:pt x="610966" y="29674"/>
                  </a:cubicBezTo>
                  <a:cubicBezTo>
                    <a:pt x="610435" y="7418"/>
                    <a:pt x="603547" y="2120"/>
                    <a:pt x="581822" y="2120"/>
                  </a:cubicBezTo>
                  <a:cubicBezTo>
                    <a:pt x="380463" y="2649"/>
                    <a:pt x="232093" y="1060"/>
                    <a:pt x="30734" y="0"/>
                  </a:cubicBezTo>
                  <a:cubicBezTo>
                    <a:pt x="7948" y="0"/>
                    <a:pt x="1060" y="530"/>
                    <a:pt x="0" y="23845"/>
                  </a:cubicBezTo>
                  <a:cubicBezTo>
                    <a:pt x="6889" y="259647"/>
                    <a:pt x="153669" y="1616171"/>
                    <a:pt x="153669" y="1624120"/>
                  </a:cubicBezTo>
                  <a:cubicBezTo>
                    <a:pt x="179104" y="1640016"/>
                    <a:pt x="208778" y="1670750"/>
                    <a:pt x="233153" y="1687707"/>
                  </a:cubicBezTo>
                  <a:cubicBezTo>
                    <a:pt x="353438" y="1755533"/>
                    <a:pt x="391590" y="1754473"/>
                    <a:pt x="525123" y="1757123"/>
                  </a:cubicBezTo>
                  <a:close/>
                </a:path>
              </a:pathLst>
            </a:custGeom>
            <a:solidFill>
              <a:schemeClr val="bg1"/>
            </a:solidFill>
            <a:ln w="52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1479DA49-7E93-4B17-ADDB-C9AEC4CBA14B}"/>
                </a:ext>
              </a:extLst>
            </p:cNvPr>
            <p:cNvSpPr/>
            <p:nvPr/>
          </p:nvSpPr>
          <p:spPr>
            <a:xfrm>
              <a:off x="4768647" y="1883635"/>
              <a:ext cx="795009" cy="1762075"/>
            </a:xfrm>
            <a:custGeom>
              <a:avLst/>
              <a:gdLst>
                <a:gd name="connsiteX0" fmla="*/ 358764 w 795009"/>
                <a:gd name="connsiteY0" fmla="*/ 1760832 h 1762075"/>
                <a:gd name="connsiteX1" fmla="*/ 118193 w 795009"/>
                <a:gd name="connsiteY1" fmla="*/ 1678169 h 1762075"/>
                <a:gd name="connsiteX2" fmla="*/ 3736 w 795009"/>
                <a:gd name="connsiteY2" fmla="*/ 1612462 h 1762075"/>
                <a:gd name="connsiteX3" fmla="*/ 2676 w 795009"/>
                <a:gd name="connsiteY3" fmla="*/ 1547285 h 1762075"/>
                <a:gd name="connsiteX4" fmla="*/ 22282 w 795009"/>
                <a:gd name="connsiteY4" fmla="*/ 745028 h 1762075"/>
                <a:gd name="connsiteX5" fmla="*/ 40299 w 795009"/>
                <a:gd name="connsiteY5" fmla="*/ 27554 h 1762075"/>
                <a:gd name="connsiteX6" fmla="*/ 69443 w 795009"/>
                <a:gd name="connsiteY6" fmla="*/ 0 h 1762075"/>
                <a:gd name="connsiteX7" fmla="*/ 673520 w 795009"/>
                <a:gd name="connsiteY7" fmla="*/ 0 h 1762075"/>
                <a:gd name="connsiteX8" fmla="*/ 704254 w 795009"/>
                <a:gd name="connsiteY8" fmla="*/ 29144 h 1762075"/>
                <a:gd name="connsiteX9" fmla="*/ 744525 w 795009"/>
                <a:gd name="connsiteY9" fmla="*/ 716414 h 1762075"/>
                <a:gd name="connsiteX10" fmla="*/ 777908 w 795009"/>
                <a:gd name="connsiteY10" fmla="*/ 1295057 h 1762075"/>
                <a:gd name="connsiteX11" fmla="*/ 794865 w 795009"/>
                <a:gd name="connsiteY11" fmla="*/ 1588617 h 1762075"/>
                <a:gd name="connsiteX12" fmla="*/ 793805 w 795009"/>
                <a:gd name="connsiteY12" fmla="*/ 1611932 h 1762075"/>
                <a:gd name="connsiteX13" fmla="*/ 717501 w 795009"/>
                <a:gd name="connsiteY13" fmla="*/ 1659093 h 1762075"/>
                <a:gd name="connsiteX14" fmla="*/ 358764 w 795009"/>
                <a:gd name="connsiteY14" fmla="*/ 1760832 h 1762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5009" h="1762075">
                  <a:moveTo>
                    <a:pt x="358764" y="1760832"/>
                  </a:moveTo>
                  <a:cubicBezTo>
                    <a:pt x="272391" y="1751824"/>
                    <a:pt x="192378" y="1723739"/>
                    <a:pt x="118193" y="1678169"/>
                  </a:cubicBezTo>
                  <a:cubicBezTo>
                    <a:pt x="80571" y="1655383"/>
                    <a:pt x="41888" y="1634188"/>
                    <a:pt x="3736" y="1612462"/>
                  </a:cubicBezTo>
                  <a:cubicBezTo>
                    <a:pt x="-3682" y="1590736"/>
                    <a:pt x="2146" y="1569011"/>
                    <a:pt x="2676" y="1547285"/>
                  </a:cubicBezTo>
                  <a:cubicBezTo>
                    <a:pt x="9035" y="1279690"/>
                    <a:pt x="15394" y="1012624"/>
                    <a:pt x="22282" y="745028"/>
                  </a:cubicBezTo>
                  <a:cubicBezTo>
                    <a:pt x="28111" y="506047"/>
                    <a:pt x="35000" y="267066"/>
                    <a:pt x="40299" y="27554"/>
                  </a:cubicBezTo>
                  <a:cubicBezTo>
                    <a:pt x="40829" y="5299"/>
                    <a:pt x="47717" y="0"/>
                    <a:pt x="69443" y="0"/>
                  </a:cubicBezTo>
                  <a:cubicBezTo>
                    <a:pt x="270802" y="530"/>
                    <a:pt x="472161" y="1060"/>
                    <a:pt x="673520" y="0"/>
                  </a:cubicBezTo>
                  <a:cubicBezTo>
                    <a:pt x="696305" y="0"/>
                    <a:pt x="703194" y="5829"/>
                    <a:pt x="704254" y="29144"/>
                  </a:cubicBezTo>
                  <a:cubicBezTo>
                    <a:pt x="716971" y="258058"/>
                    <a:pt x="731278" y="487501"/>
                    <a:pt x="744525" y="716414"/>
                  </a:cubicBezTo>
                  <a:cubicBezTo>
                    <a:pt x="755653" y="909295"/>
                    <a:pt x="766781" y="1102176"/>
                    <a:pt x="777908" y="1295057"/>
                  </a:cubicBezTo>
                  <a:cubicBezTo>
                    <a:pt x="783737" y="1393087"/>
                    <a:pt x="789036" y="1490587"/>
                    <a:pt x="794865" y="1588617"/>
                  </a:cubicBezTo>
                  <a:cubicBezTo>
                    <a:pt x="795395" y="1596565"/>
                    <a:pt x="794335" y="1604514"/>
                    <a:pt x="793805" y="1611932"/>
                  </a:cubicBezTo>
                  <a:cubicBezTo>
                    <a:pt x="768370" y="1627829"/>
                    <a:pt x="741876" y="1642136"/>
                    <a:pt x="717501" y="1659093"/>
                  </a:cubicBezTo>
                  <a:cubicBezTo>
                    <a:pt x="609403" y="1734337"/>
                    <a:pt x="490177" y="1769310"/>
                    <a:pt x="358764" y="1760832"/>
                  </a:cubicBezTo>
                  <a:close/>
                </a:path>
              </a:pathLst>
            </a:custGeom>
            <a:solidFill>
              <a:schemeClr val="bg1"/>
            </a:solidFill>
            <a:ln w="52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ABB6C7F1-CFC0-46BF-A2D1-36D7E0588562}"/>
                </a:ext>
              </a:extLst>
            </p:cNvPr>
            <p:cNvSpPr/>
            <p:nvPr/>
          </p:nvSpPr>
          <p:spPr>
            <a:xfrm>
              <a:off x="6087019" y="1883106"/>
              <a:ext cx="795009" cy="1762089"/>
            </a:xfrm>
            <a:custGeom>
              <a:avLst/>
              <a:gdLst>
                <a:gd name="connsiteX0" fmla="*/ 358764 w 795009"/>
                <a:gd name="connsiteY0" fmla="*/ 1760832 h 1762089"/>
                <a:gd name="connsiteX1" fmla="*/ 118193 w 795009"/>
                <a:gd name="connsiteY1" fmla="*/ 1678169 h 1762089"/>
                <a:gd name="connsiteX2" fmla="*/ 3736 w 795009"/>
                <a:gd name="connsiteY2" fmla="*/ 1612462 h 1762089"/>
                <a:gd name="connsiteX3" fmla="*/ 2676 w 795009"/>
                <a:gd name="connsiteY3" fmla="*/ 1547285 h 1762089"/>
                <a:gd name="connsiteX4" fmla="*/ 22282 w 795009"/>
                <a:gd name="connsiteY4" fmla="*/ 745029 h 1762089"/>
                <a:gd name="connsiteX5" fmla="*/ 40299 w 795009"/>
                <a:gd name="connsiteY5" fmla="*/ 27554 h 1762089"/>
                <a:gd name="connsiteX6" fmla="*/ 69443 w 795009"/>
                <a:gd name="connsiteY6" fmla="*/ 0 h 1762089"/>
                <a:gd name="connsiteX7" fmla="*/ 673520 w 795009"/>
                <a:gd name="connsiteY7" fmla="*/ 0 h 1762089"/>
                <a:gd name="connsiteX8" fmla="*/ 704254 w 795009"/>
                <a:gd name="connsiteY8" fmla="*/ 29144 h 1762089"/>
                <a:gd name="connsiteX9" fmla="*/ 744525 w 795009"/>
                <a:gd name="connsiteY9" fmla="*/ 716414 h 1762089"/>
                <a:gd name="connsiteX10" fmla="*/ 777908 w 795009"/>
                <a:gd name="connsiteY10" fmla="*/ 1295057 h 1762089"/>
                <a:gd name="connsiteX11" fmla="*/ 794865 w 795009"/>
                <a:gd name="connsiteY11" fmla="*/ 1588617 h 1762089"/>
                <a:gd name="connsiteX12" fmla="*/ 793805 w 795009"/>
                <a:gd name="connsiteY12" fmla="*/ 1611932 h 1762089"/>
                <a:gd name="connsiteX13" fmla="*/ 717501 w 795009"/>
                <a:gd name="connsiteY13" fmla="*/ 1659093 h 1762089"/>
                <a:gd name="connsiteX14" fmla="*/ 358764 w 795009"/>
                <a:gd name="connsiteY14" fmla="*/ 1760832 h 1762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5009" h="1762089">
                  <a:moveTo>
                    <a:pt x="358764" y="1760832"/>
                  </a:moveTo>
                  <a:cubicBezTo>
                    <a:pt x="272392" y="1751824"/>
                    <a:pt x="192378" y="1723739"/>
                    <a:pt x="118193" y="1678169"/>
                  </a:cubicBezTo>
                  <a:cubicBezTo>
                    <a:pt x="80571" y="1655383"/>
                    <a:pt x="41888" y="1634188"/>
                    <a:pt x="3736" y="1612462"/>
                  </a:cubicBezTo>
                  <a:cubicBezTo>
                    <a:pt x="-3682" y="1590737"/>
                    <a:pt x="2147" y="1569011"/>
                    <a:pt x="2676" y="1547285"/>
                  </a:cubicBezTo>
                  <a:cubicBezTo>
                    <a:pt x="9035" y="1279690"/>
                    <a:pt x="15394" y="1012624"/>
                    <a:pt x="22282" y="745029"/>
                  </a:cubicBezTo>
                  <a:cubicBezTo>
                    <a:pt x="28111" y="506047"/>
                    <a:pt x="35000" y="267066"/>
                    <a:pt x="40299" y="27554"/>
                  </a:cubicBezTo>
                  <a:cubicBezTo>
                    <a:pt x="40829" y="5299"/>
                    <a:pt x="47717" y="0"/>
                    <a:pt x="69443" y="0"/>
                  </a:cubicBezTo>
                  <a:cubicBezTo>
                    <a:pt x="270802" y="530"/>
                    <a:pt x="472161" y="1060"/>
                    <a:pt x="673520" y="0"/>
                  </a:cubicBezTo>
                  <a:cubicBezTo>
                    <a:pt x="696305" y="0"/>
                    <a:pt x="703194" y="5829"/>
                    <a:pt x="704254" y="29144"/>
                  </a:cubicBezTo>
                  <a:cubicBezTo>
                    <a:pt x="716971" y="258057"/>
                    <a:pt x="731278" y="487501"/>
                    <a:pt x="744525" y="716414"/>
                  </a:cubicBezTo>
                  <a:cubicBezTo>
                    <a:pt x="755653" y="909295"/>
                    <a:pt x="766781" y="1102176"/>
                    <a:pt x="777908" y="1295057"/>
                  </a:cubicBezTo>
                  <a:cubicBezTo>
                    <a:pt x="783737" y="1393087"/>
                    <a:pt x="789036" y="1490587"/>
                    <a:pt x="794865" y="1588617"/>
                  </a:cubicBezTo>
                  <a:cubicBezTo>
                    <a:pt x="795395" y="1596565"/>
                    <a:pt x="794335" y="1604514"/>
                    <a:pt x="793805" y="1611932"/>
                  </a:cubicBezTo>
                  <a:cubicBezTo>
                    <a:pt x="768370" y="1627829"/>
                    <a:pt x="741876" y="1642136"/>
                    <a:pt x="717501" y="1659093"/>
                  </a:cubicBezTo>
                  <a:cubicBezTo>
                    <a:pt x="609403" y="1734867"/>
                    <a:pt x="490177" y="1769310"/>
                    <a:pt x="358764" y="1760832"/>
                  </a:cubicBezTo>
                  <a:close/>
                </a:path>
              </a:pathLst>
            </a:custGeom>
            <a:solidFill>
              <a:schemeClr val="bg1"/>
            </a:solidFill>
            <a:ln w="52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4AB43E59-5C60-47E7-B439-3E3C211B0191}"/>
                </a:ext>
              </a:extLst>
            </p:cNvPr>
            <p:cNvSpPr/>
            <p:nvPr/>
          </p:nvSpPr>
          <p:spPr>
            <a:xfrm>
              <a:off x="2758043" y="1681512"/>
              <a:ext cx="7496623" cy="1968489"/>
            </a:xfrm>
            <a:custGeom>
              <a:avLst/>
              <a:gdLst>
                <a:gd name="connsiteX0" fmla="*/ 773863 w 7496623"/>
                <a:gd name="connsiteY0" fmla="*/ 235 h 1968489"/>
                <a:gd name="connsiteX1" fmla="*/ 1044108 w 7496623"/>
                <a:gd name="connsiteY1" fmla="*/ 235 h 1968489"/>
                <a:gd name="connsiteX2" fmla="*/ 1484449 w 7496623"/>
                <a:gd name="connsiteY2" fmla="*/ 235 h 1968489"/>
                <a:gd name="connsiteX3" fmla="*/ 2844682 w 7496623"/>
                <a:gd name="connsiteY3" fmla="*/ 235 h 1968489"/>
                <a:gd name="connsiteX4" fmla="*/ 4212333 w 7496623"/>
                <a:gd name="connsiteY4" fmla="*/ 235 h 1968489"/>
                <a:gd name="connsiteX5" fmla="*/ 5924013 w 7496623"/>
                <a:gd name="connsiteY5" fmla="*/ 235 h 1968489"/>
                <a:gd name="connsiteX6" fmla="*/ 5933953 w 7496623"/>
                <a:gd name="connsiteY6" fmla="*/ 235 h 1968489"/>
                <a:gd name="connsiteX7" fmla="*/ 6697655 w 7496623"/>
                <a:gd name="connsiteY7" fmla="*/ 235 h 1968489"/>
                <a:gd name="connsiteX8" fmla="*/ 6816351 w 7496623"/>
                <a:gd name="connsiteY8" fmla="*/ 114162 h 1968489"/>
                <a:gd name="connsiteX9" fmla="*/ 6833838 w 7496623"/>
                <a:gd name="connsiteY9" fmla="*/ 190996 h 1968489"/>
                <a:gd name="connsiteX10" fmla="*/ 7487195 w 7496623"/>
                <a:gd name="connsiteY10" fmla="*/ 1621705 h 1968489"/>
                <a:gd name="connsiteX11" fmla="*/ 7488784 w 7496623"/>
                <a:gd name="connsiteY11" fmla="*/ 1679993 h 1968489"/>
                <a:gd name="connsiteX12" fmla="*/ 7196284 w 7496623"/>
                <a:gd name="connsiteY12" fmla="*/ 1905727 h 1968489"/>
                <a:gd name="connsiteX13" fmla="*/ 6865101 w 7496623"/>
                <a:gd name="connsiteY13" fmla="*/ 1828363 h 1968489"/>
                <a:gd name="connsiteX14" fmla="*/ 6844965 w 7496623"/>
                <a:gd name="connsiteY14" fmla="*/ 1793390 h 1968489"/>
                <a:gd name="connsiteX15" fmla="*/ 6693416 w 7496623"/>
                <a:gd name="connsiteY15" fmla="*/ 938674 h 1968489"/>
                <a:gd name="connsiteX16" fmla="*/ 6567302 w 7496623"/>
                <a:gd name="connsiteY16" fmla="*/ 224379 h 1968489"/>
                <a:gd name="connsiteX17" fmla="*/ 6541337 w 7496623"/>
                <a:gd name="connsiteY17" fmla="*/ 203184 h 1968489"/>
                <a:gd name="connsiteX18" fmla="*/ 5984951 w 7496623"/>
                <a:gd name="connsiteY18" fmla="*/ 202654 h 1968489"/>
                <a:gd name="connsiteX19" fmla="*/ 5963994 w 7496623"/>
                <a:gd name="connsiteY19" fmla="*/ 210529 h 1968489"/>
                <a:gd name="connsiteX20" fmla="*/ 5983232 w 7496623"/>
                <a:gd name="connsiteY20" fmla="*/ 345194 h 1968489"/>
                <a:gd name="connsiteX21" fmla="*/ 6125773 w 7496623"/>
                <a:gd name="connsiteY21" fmla="*/ 1780672 h 1968489"/>
                <a:gd name="connsiteX22" fmla="*/ 6096100 w 7496623"/>
                <a:gd name="connsiteY22" fmla="*/ 1855917 h 1968489"/>
                <a:gd name="connsiteX23" fmla="*/ 5900040 w 7496623"/>
                <a:gd name="connsiteY23" fmla="*/ 1949708 h 1968489"/>
                <a:gd name="connsiteX24" fmla="*/ 5593762 w 7496623"/>
                <a:gd name="connsiteY24" fmla="*/ 1881352 h 1968489"/>
                <a:gd name="connsiteX25" fmla="*/ 5538653 w 7496623"/>
                <a:gd name="connsiteY25" fmla="*/ 1840020 h 1968489"/>
                <a:gd name="connsiteX26" fmla="*/ 5515338 w 7496623"/>
                <a:gd name="connsiteY26" fmla="*/ 1811936 h 1968489"/>
                <a:gd name="connsiteX27" fmla="*/ 5422607 w 7496623"/>
                <a:gd name="connsiteY27" fmla="*/ 258822 h 1968489"/>
                <a:gd name="connsiteX28" fmla="*/ 5374917 w 7496623"/>
                <a:gd name="connsiteY28" fmla="*/ 215901 h 1968489"/>
                <a:gd name="connsiteX29" fmla="*/ 4834427 w 7496623"/>
                <a:gd name="connsiteY29" fmla="*/ 215901 h 1968489"/>
                <a:gd name="connsiteX30" fmla="*/ 4786736 w 7496623"/>
                <a:gd name="connsiteY30" fmla="*/ 263591 h 1968489"/>
                <a:gd name="connsiteX31" fmla="*/ 4745935 w 7496623"/>
                <a:gd name="connsiteY31" fmla="*/ 1808757 h 1968489"/>
                <a:gd name="connsiteX32" fmla="*/ 4733747 w 7496623"/>
                <a:gd name="connsiteY32" fmla="*/ 1831542 h 1968489"/>
                <a:gd name="connsiteX33" fmla="*/ 4724739 w 7496623"/>
                <a:gd name="connsiteY33" fmla="*/ 1837901 h 1968489"/>
                <a:gd name="connsiteX34" fmla="*/ 4705663 w 7496623"/>
                <a:gd name="connsiteY34" fmla="*/ 1855387 h 1968489"/>
                <a:gd name="connsiteX35" fmla="*/ 4601804 w 7496623"/>
                <a:gd name="connsiteY35" fmla="*/ 1920564 h 1968489"/>
                <a:gd name="connsiteX36" fmla="*/ 4530269 w 7496623"/>
                <a:gd name="connsiteY36" fmla="*/ 1950768 h 1968489"/>
                <a:gd name="connsiteX37" fmla="*/ 4187428 w 7496623"/>
                <a:gd name="connsiteY37" fmla="*/ 1898309 h 1968489"/>
                <a:gd name="connsiteX38" fmla="*/ 4109534 w 7496623"/>
                <a:gd name="connsiteY38" fmla="*/ 1843730 h 1968489"/>
                <a:gd name="connsiteX39" fmla="*/ 4032700 w 7496623"/>
                <a:gd name="connsiteY39" fmla="*/ 258822 h 1968489"/>
                <a:gd name="connsiteX40" fmla="*/ 3985009 w 7496623"/>
                <a:gd name="connsiteY40" fmla="*/ 215901 h 1968489"/>
                <a:gd name="connsiteX41" fmla="*/ 3444519 w 7496623"/>
                <a:gd name="connsiteY41" fmla="*/ 215901 h 1968489"/>
                <a:gd name="connsiteX42" fmla="*/ 3396829 w 7496623"/>
                <a:gd name="connsiteY42" fmla="*/ 263591 h 1968489"/>
                <a:gd name="connsiteX43" fmla="*/ 3382522 w 7496623"/>
                <a:gd name="connsiteY43" fmla="*/ 1780142 h 1968489"/>
                <a:gd name="connsiteX44" fmla="*/ 3352848 w 7496623"/>
                <a:gd name="connsiteY44" fmla="*/ 1855387 h 1968489"/>
                <a:gd name="connsiteX45" fmla="*/ 3172685 w 7496623"/>
                <a:gd name="connsiteY45" fmla="*/ 1949178 h 1968489"/>
                <a:gd name="connsiteX46" fmla="*/ 2866407 w 7496623"/>
                <a:gd name="connsiteY46" fmla="*/ 1880822 h 1968489"/>
                <a:gd name="connsiteX47" fmla="*/ 2811298 w 7496623"/>
                <a:gd name="connsiteY47" fmla="*/ 1839490 h 1968489"/>
                <a:gd name="connsiteX48" fmla="*/ 2772086 w 7496623"/>
                <a:gd name="connsiteY48" fmla="*/ 1811406 h 1968489"/>
                <a:gd name="connsiteX49" fmla="*/ 2695252 w 7496623"/>
                <a:gd name="connsiteY49" fmla="*/ 258292 h 1968489"/>
                <a:gd name="connsiteX50" fmla="*/ 2647562 w 7496623"/>
                <a:gd name="connsiteY50" fmla="*/ 215371 h 1968489"/>
                <a:gd name="connsiteX51" fmla="*/ 2107072 w 7496623"/>
                <a:gd name="connsiteY51" fmla="*/ 215371 h 1968489"/>
                <a:gd name="connsiteX52" fmla="*/ 2059382 w 7496623"/>
                <a:gd name="connsiteY52" fmla="*/ 263061 h 1968489"/>
                <a:gd name="connsiteX53" fmla="*/ 2018580 w 7496623"/>
                <a:gd name="connsiteY53" fmla="*/ 1808227 h 1968489"/>
                <a:gd name="connsiteX54" fmla="*/ 2006392 w 7496623"/>
                <a:gd name="connsiteY54" fmla="*/ 1831012 h 1968489"/>
                <a:gd name="connsiteX55" fmla="*/ 1802384 w 7496623"/>
                <a:gd name="connsiteY55" fmla="*/ 1950238 h 1968489"/>
                <a:gd name="connsiteX56" fmla="*/ 1459544 w 7496623"/>
                <a:gd name="connsiteY56" fmla="*/ 1897779 h 1968489"/>
                <a:gd name="connsiteX57" fmla="*/ 1381649 w 7496623"/>
                <a:gd name="connsiteY57" fmla="*/ 1843200 h 1968489"/>
                <a:gd name="connsiteX58" fmla="*/ 1367872 w 7496623"/>
                <a:gd name="connsiteY58" fmla="*/ 1812996 h 1968489"/>
                <a:gd name="connsiteX59" fmla="*/ 1490277 w 7496623"/>
                <a:gd name="connsiteY59" fmla="*/ 229148 h 1968489"/>
                <a:gd name="connsiteX60" fmla="*/ 1474910 w 7496623"/>
                <a:gd name="connsiteY60" fmla="*/ 202653 h 1968489"/>
                <a:gd name="connsiteX61" fmla="*/ 1474910 w 7496623"/>
                <a:gd name="connsiteY61" fmla="*/ 202123 h 1968489"/>
                <a:gd name="connsiteX62" fmla="*/ 932301 w 7496623"/>
                <a:gd name="connsiteY62" fmla="*/ 202123 h 1968489"/>
                <a:gd name="connsiteX63" fmla="*/ 904217 w 7496623"/>
                <a:gd name="connsiteY63" fmla="*/ 227028 h 1968489"/>
                <a:gd name="connsiteX64" fmla="*/ 666825 w 7496623"/>
                <a:gd name="connsiteY64" fmla="*/ 1791800 h 1968489"/>
                <a:gd name="connsiteX65" fmla="*/ 647219 w 7496623"/>
                <a:gd name="connsiteY65" fmla="*/ 1827303 h 1968489"/>
                <a:gd name="connsiteX66" fmla="*/ 141702 w 7496623"/>
                <a:gd name="connsiteY66" fmla="*/ 1825713 h 1968489"/>
                <a:gd name="connsiteX67" fmla="*/ 18237 w 7496623"/>
                <a:gd name="connsiteY67" fmla="*/ 1699069 h 1968489"/>
                <a:gd name="connsiteX68" fmla="*/ 8699 w 7496623"/>
                <a:gd name="connsiteY68" fmla="*/ 1616936 h 1968489"/>
                <a:gd name="connsiteX69" fmla="*/ 663116 w 7496623"/>
                <a:gd name="connsiteY69" fmla="*/ 183577 h 1968489"/>
                <a:gd name="connsiteX70" fmla="*/ 673714 w 7496623"/>
                <a:gd name="connsiteY70" fmla="*/ 114161 h 1968489"/>
                <a:gd name="connsiteX71" fmla="*/ 773863 w 7496623"/>
                <a:gd name="connsiteY71" fmla="*/ 235 h 1968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7496623" h="1968489">
                  <a:moveTo>
                    <a:pt x="773863" y="235"/>
                  </a:moveTo>
                  <a:cubicBezTo>
                    <a:pt x="863945" y="-295"/>
                    <a:pt x="954027" y="235"/>
                    <a:pt x="1044108" y="235"/>
                  </a:cubicBezTo>
                  <a:cubicBezTo>
                    <a:pt x="1190888" y="235"/>
                    <a:pt x="1337668" y="235"/>
                    <a:pt x="1484449" y="235"/>
                  </a:cubicBezTo>
                  <a:cubicBezTo>
                    <a:pt x="1938036" y="235"/>
                    <a:pt x="2391094" y="235"/>
                    <a:pt x="2844682" y="235"/>
                  </a:cubicBezTo>
                  <a:cubicBezTo>
                    <a:pt x="3300389" y="235"/>
                    <a:pt x="3756626" y="235"/>
                    <a:pt x="4212333" y="235"/>
                  </a:cubicBezTo>
                  <a:lnTo>
                    <a:pt x="5924013" y="235"/>
                  </a:lnTo>
                  <a:lnTo>
                    <a:pt x="5933953" y="235"/>
                  </a:lnTo>
                  <a:lnTo>
                    <a:pt x="6697655" y="235"/>
                  </a:lnTo>
                  <a:cubicBezTo>
                    <a:pt x="6778729" y="235"/>
                    <a:pt x="6812642" y="33618"/>
                    <a:pt x="6816351" y="114162"/>
                  </a:cubicBezTo>
                  <a:cubicBezTo>
                    <a:pt x="6817411" y="140656"/>
                    <a:pt x="6822710" y="166091"/>
                    <a:pt x="6833838" y="190996"/>
                  </a:cubicBezTo>
                  <a:cubicBezTo>
                    <a:pt x="7052153" y="667899"/>
                    <a:pt x="7269409" y="1144802"/>
                    <a:pt x="7487195" y="1621705"/>
                  </a:cubicBezTo>
                  <a:cubicBezTo>
                    <a:pt x="7495673" y="1641311"/>
                    <a:pt x="7502562" y="1659328"/>
                    <a:pt x="7488784" y="1679993"/>
                  </a:cubicBezTo>
                  <a:cubicBezTo>
                    <a:pt x="7414069" y="1784912"/>
                    <a:pt x="7328757" y="1876583"/>
                    <a:pt x="7196284" y="1905727"/>
                  </a:cubicBezTo>
                  <a:cubicBezTo>
                    <a:pt x="7073879" y="1932752"/>
                    <a:pt x="6963661" y="1905727"/>
                    <a:pt x="6865101" y="1828363"/>
                  </a:cubicBezTo>
                  <a:cubicBezTo>
                    <a:pt x="6853444" y="1818825"/>
                    <a:pt x="6847615" y="1808227"/>
                    <a:pt x="6844965" y="1793390"/>
                  </a:cubicBezTo>
                  <a:cubicBezTo>
                    <a:pt x="6794625" y="1508308"/>
                    <a:pt x="6743756" y="1223756"/>
                    <a:pt x="6693416" y="938674"/>
                  </a:cubicBezTo>
                  <a:cubicBezTo>
                    <a:pt x="6651554" y="700223"/>
                    <a:pt x="6608633" y="462301"/>
                    <a:pt x="6567302" y="224379"/>
                  </a:cubicBezTo>
                  <a:cubicBezTo>
                    <a:pt x="6564122" y="206893"/>
                    <a:pt x="6557234" y="203184"/>
                    <a:pt x="6541337" y="203184"/>
                  </a:cubicBezTo>
                  <a:cubicBezTo>
                    <a:pt x="6355875" y="203184"/>
                    <a:pt x="6170413" y="203714"/>
                    <a:pt x="5984951" y="202654"/>
                  </a:cubicBezTo>
                  <a:lnTo>
                    <a:pt x="5963994" y="210529"/>
                  </a:lnTo>
                  <a:lnTo>
                    <a:pt x="5983232" y="345194"/>
                  </a:lnTo>
                  <a:cubicBezTo>
                    <a:pt x="5994361" y="455412"/>
                    <a:pt x="6125244" y="1767425"/>
                    <a:pt x="6125773" y="1780672"/>
                  </a:cubicBezTo>
                  <a:cubicBezTo>
                    <a:pt x="6134782" y="1813526"/>
                    <a:pt x="6124184" y="1834721"/>
                    <a:pt x="6096100" y="1855917"/>
                  </a:cubicBezTo>
                  <a:cubicBezTo>
                    <a:pt x="6036222" y="1900428"/>
                    <a:pt x="5974224" y="1938050"/>
                    <a:pt x="5900040" y="1949708"/>
                  </a:cubicBezTo>
                  <a:cubicBezTo>
                    <a:pt x="5789822" y="1966665"/>
                    <a:pt x="5685963" y="1948648"/>
                    <a:pt x="5593762" y="1881352"/>
                  </a:cubicBezTo>
                  <a:cubicBezTo>
                    <a:pt x="5575215" y="1867575"/>
                    <a:pt x="5557200" y="1853797"/>
                    <a:pt x="5538653" y="1840020"/>
                  </a:cubicBezTo>
                  <a:cubicBezTo>
                    <a:pt x="5528585" y="1832602"/>
                    <a:pt x="5519577" y="1824124"/>
                    <a:pt x="5515338" y="1811936"/>
                  </a:cubicBezTo>
                  <a:cubicBezTo>
                    <a:pt x="5511628" y="1739341"/>
                    <a:pt x="5430026" y="340425"/>
                    <a:pt x="5422607" y="258822"/>
                  </a:cubicBezTo>
                  <a:cubicBezTo>
                    <a:pt x="5419427" y="224379"/>
                    <a:pt x="5409889" y="215901"/>
                    <a:pt x="5374917" y="215901"/>
                  </a:cubicBezTo>
                  <a:cubicBezTo>
                    <a:pt x="5194753" y="215371"/>
                    <a:pt x="5014590" y="215371"/>
                    <a:pt x="4834427" y="215901"/>
                  </a:cubicBezTo>
                  <a:cubicBezTo>
                    <a:pt x="4797864" y="215901"/>
                    <a:pt x="4787796" y="226498"/>
                    <a:pt x="4786736" y="263591"/>
                  </a:cubicBezTo>
                  <a:cubicBezTo>
                    <a:pt x="4781967" y="414610"/>
                    <a:pt x="4752823" y="1725034"/>
                    <a:pt x="4745935" y="1808757"/>
                  </a:cubicBezTo>
                  <a:cubicBezTo>
                    <a:pt x="4743815" y="1817765"/>
                    <a:pt x="4741696" y="1826243"/>
                    <a:pt x="4733747" y="1831542"/>
                  </a:cubicBezTo>
                  <a:cubicBezTo>
                    <a:pt x="4731098" y="1833662"/>
                    <a:pt x="4727918" y="1835781"/>
                    <a:pt x="4724739" y="1837901"/>
                  </a:cubicBezTo>
                  <a:cubicBezTo>
                    <a:pt x="4719440" y="1843730"/>
                    <a:pt x="4713081" y="1849558"/>
                    <a:pt x="4705663" y="1855387"/>
                  </a:cubicBezTo>
                  <a:cubicBezTo>
                    <a:pt x="4672810" y="1880292"/>
                    <a:pt x="4638367" y="1903078"/>
                    <a:pt x="4601804" y="1920564"/>
                  </a:cubicBezTo>
                  <a:cubicBezTo>
                    <a:pt x="4579548" y="1932752"/>
                    <a:pt x="4555703" y="1943349"/>
                    <a:pt x="4530269" y="1950768"/>
                  </a:cubicBezTo>
                  <a:cubicBezTo>
                    <a:pt x="4407333" y="1986270"/>
                    <a:pt x="4293407" y="1968254"/>
                    <a:pt x="4187428" y="1898309"/>
                  </a:cubicBezTo>
                  <a:cubicBezTo>
                    <a:pt x="4160934" y="1880822"/>
                    <a:pt x="4136029" y="1861216"/>
                    <a:pt x="4109534" y="1843730"/>
                  </a:cubicBezTo>
                  <a:cubicBezTo>
                    <a:pt x="4098406" y="1836311"/>
                    <a:pt x="4040118" y="340425"/>
                    <a:pt x="4032700" y="258822"/>
                  </a:cubicBezTo>
                  <a:cubicBezTo>
                    <a:pt x="4029520" y="224379"/>
                    <a:pt x="4019982" y="215901"/>
                    <a:pt x="3985009" y="215901"/>
                  </a:cubicBezTo>
                  <a:cubicBezTo>
                    <a:pt x="3804846" y="215371"/>
                    <a:pt x="3624683" y="215371"/>
                    <a:pt x="3444519" y="215901"/>
                  </a:cubicBezTo>
                  <a:cubicBezTo>
                    <a:pt x="3407957" y="215901"/>
                    <a:pt x="3397889" y="226498"/>
                    <a:pt x="3396829" y="263591"/>
                  </a:cubicBezTo>
                  <a:cubicBezTo>
                    <a:pt x="3392060" y="414080"/>
                    <a:pt x="3381462" y="1766895"/>
                    <a:pt x="3382522" y="1780142"/>
                  </a:cubicBezTo>
                  <a:cubicBezTo>
                    <a:pt x="3391530" y="1812996"/>
                    <a:pt x="3380932" y="1834192"/>
                    <a:pt x="3352848" y="1855387"/>
                  </a:cubicBezTo>
                  <a:cubicBezTo>
                    <a:pt x="3292970" y="1899898"/>
                    <a:pt x="3246870" y="1937521"/>
                    <a:pt x="3172685" y="1949178"/>
                  </a:cubicBezTo>
                  <a:cubicBezTo>
                    <a:pt x="3062467" y="1966135"/>
                    <a:pt x="2958609" y="1948118"/>
                    <a:pt x="2866407" y="1880822"/>
                  </a:cubicBezTo>
                  <a:cubicBezTo>
                    <a:pt x="2847861" y="1867045"/>
                    <a:pt x="2829845" y="1853268"/>
                    <a:pt x="2811298" y="1839490"/>
                  </a:cubicBezTo>
                  <a:cubicBezTo>
                    <a:pt x="2801231" y="1832072"/>
                    <a:pt x="2776326" y="1823594"/>
                    <a:pt x="2772086" y="1811406"/>
                  </a:cubicBezTo>
                  <a:cubicBezTo>
                    <a:pt x="2768377" y="1738811"/>
                    <a:pt x="2702671" y="339895"/>
                    <a:pt x="2695252" y="258292"/>
                  </a:cubicBezTo>
                  <a:cubicBezTo>
                    <a:pt x="2692073" y="223849"/>
                    <a:pt x="2682535" y="215371"/>
                    <a:pt x="2647562" y="215371"/>
                  </a:cubicBezTo>
                  <a:cubicBezTo>
                    <a:pt x="2467399" y="214841"/>
                    <a:pt x="2287235" y="214841"/>
                    <a:pt x="2107072" y="215371"/>
                  </a:cubicBezTo>
                  <a:cubicBezTo>
                    <a:pt x="2070509" y="215371"/>
                    <a:pt x="2060441" y="225969"/>
                    <a:pt x="2059382" y="263061"/>
                  </a:cubicBezTo>
                  <a:cubicBezTo>
                    <a:pt x="2054612" y="414080"/>
                    <a:pt x="2025468" y="1724504"/>
                    <a:pt x="2018580" y="1808227"/>
                  </a:cubicBezTo>
                  <a:cubicBezTo>
                    <a:pt x="2016460" y="1817235"/>
                    <a:pt x="2014341" y="1825713"/>
                    <a:pt x="2006392" y="1831012"/>
                  </a:cubicBezTo>
                  <a:cubicBezTo>
                    <a:pt x="1941745" y="1876053"/>
                    <a:pt x="1880808" y="1927453"/>
                    <a:pt x="1802384" y="1950238"/>
                  </a:cubicBezTo>
                  <a:cubicBezTo>
                    <a:pt x="1679449" y="1985741"/>
                    <a:pt x="1565522" y="1967724"/>
                    <a:pt x="1459544" y="1897779"/>
                  </a:cubicBezTo>
                  <a:cubicBezTo>
                    <a:pt x="1433049" y="1880292"/>
                    <a:pt x="1408144" y="1860686"/>
                    <a:pt x="1381649" y="1843200"/>
                  </a:cubicBezTo>
                  <a:cubicBezTo>
                    <a:pt x="1371052" y="1835781"/>
                    <a:pt x="1362044" y="1827833"/>
                    <a:pt x="1367872" y="1812996"/>
                  </a:cubicBezTo>
                  <a:cubicBezTo>
                    <a:pt x="1376880" y="1703308"/>
                    <a:pt x="1484449" y="296974"/>
                    <a:pt x="1490277" y="229148"/>
                  </a:cubicBezTo>
                  <a:cubicBezTo>
                    <a:pt x="1491867" y="212191"/>
                    <a:pt x="1488158" y="204773"/>
                    <a:pt x="1474910" y="202653"/>
                  </a:cubicBezTo>
                  <a:lnTo>
                    <a:pt x="1474910" y="202123"/>
                  </a:lnTo>
                  <a:cubicBezTo>
                    <a:pt x="1294217" y="202653"/>
                    <a:pt x="1112994" y="202653"/>
                    <a:pt x="932301" y="202123"/>
                  </a:cubicBezTo>
                  <a:cubicBezTo>
                    <a:pt x="912695" y="202123"/>
                    <a:pt x="906866" y="209012"/>
                    <a:pt x="904217" y="227028"/>
                  </a:cubicBezTo>
                  <a:cubicBezTo>
                    <a:pt x="855467" y="548673"/>
                    <a:pt x="696499" y="1592031"/>
                    <a:pt x="666825" y="1791800"/>
                  </a:cubicBezTo>
                  <a:cubicBezTo>
                    <a:pt x="664705" y="1807167"/>
                    <a:pt x="658347" y="1817765"/>
                    <a:pt x="647219" y="1827303"/>
                  </a:cubicBezTo>
                  <a:cubicBezTo>
                    <a:pt x="500969" y="1952357"/>
                    <a:pt x="286892" y="1951827"/>
                    <a:pt x="141702" y="1825713"/>
                  </a:cubicBezTo>
                  <a:cubicBezTo>
                    <a:pt x="97191" y="1787031"/>
                    <a:pt x="54270" y="1746229"/>
                    <a:pt x="18237" y="1699069"/>
                  </a:cubicBezTo>
                  <a:cubicBezTo>
                    <a:pt x="-1369" y="1673104"/>
                    <a:pt x="-6138" y="1649789"/>
                    <a:pt x="8699" y="1616936"/>
                  </a:cubicBezTo>
                  <a:cubicBezTo>
                    <a:pt x="227544" y="1139503"/>
                    <a:pt x="444800" y="661540"/>
                    <a:pt x="663116" y="183577"/>
                  </a:cubicBezTo>
                  <a:cubicBezTo>
                    <a:pt x="673184" y="161322"/>
                    <a:pt x="676363" y="138536"/>
                    <a:pt x="673714" y="114161"/>
                  </a:cubicBezTo>
                  <a:cubicBezTo>
                    <a:pt x="666295" y="52164"/>
                    <a:pt x="711866" y="764"/>
                    <a:pt x="773863" y="235"/>
                  </a:cubicBezTo>
                  <a:close/>
                </a:path>
              </a:pathLst>
            </a:custGeom>
            <a:solidFill>
              <a:schemeClr val="accent4"/>
            </a:solidFill>
            <a:ln w="52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70" name="TextBox 69">
            <a:extLst>
              <a:ext uri="{FF2B5EF4-FFF2-40B4-BE49-F238E27FC236}">
                <a16:creationId xmlns:a16="http://schemas.microsoft.com/office/drawing/2014/main" id="{4383E771-F1D9-454D-8D10-702276D8CA8E}"/>
              </a:ext>
            </a:extLst>
          </p:cNvPr>
          <p:cNvSpPr txBox="1"/>
          <p:nvPr/>
        </p:nvSpPr>
        <p:spPr>
          <a:xfrm rot="900000">
            <a:off x="6195252" y="3361466"/>
            <a:ext cx="1676651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INTERNET SHOPPING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B16FCCF3-2F1D-409F-A6FB-EF66DE837911}"/>
              </a:ext>
            </a:extLst>
          </p:cNvPr>
          <p:cNvSpPr txBox="1"/>
          <p:nvPr/>
        </p:nvSpPr>
        <p:spPr>
          <a:xfrm rot="900000">
            <a:off x="5857333" y="2918369"/>
            <a:ext cx="235248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2400" dirty="0">
                <a:solidFill>
                  <a:schemeClr val="accent3">
                    <a:lumMod val="60000"/>
                    <a:lumOff val="40000"/>
                  </a:schemeClr>
                </a:solidFill>
                <a:cs typeface="Arial" pitchFamily="34" charset="0"/>
              </a:rPr>
              <a:t>E-COMMERCE</a:t>
            </a:r>
            <a:endParaRPr lang="ko-KR" altLang="en-US" sz="2400" dirty="0">
              <a:solidFill>
                <a:schemeClr val="accent3">
                  <a:lumMod val="60000"/>
                  <a:lumOff val="40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DB432A9-95C1-439D-A12B-EA38E9231164}"/>
              </a:ext>
            </a:extLst>
          </p:cNvPr>
          <p:cNvGrpSpPr/>
          <p:nvPr/>
        </p:nvGrpSpPr>
        <p:grpSpPr>
          <a:xfrm>
            <a:off x="4170615" y="5354680"/>
            <a:ext cx="3357511" cy="841262"/>
            <a:chOff x="2833739" y="5301208"/>
            <a:chExt cx="3357511" cy="841262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1536CF68-091B-4BC1-A39B-9C5E003EADA1}"/>
                </a:ext>
              </a:extLst>
            </p:cNvPr>
            <p:cNvSpPr/>
            <p:nvPr/>
          </p:nvSpPr>
          <p:spPr>
            <a:xfrm>
              <a:off x="2833739" y="5301208"/>
              <a:ext cx="3357511" cy="841262"/>
            </a:xfrm>
            <a:prstGeom prst="ellipse">
              <a:avLst/>
            </a:prstGeom>
            <a:solidFill>
              <a:schemeClr val="tx1">
                <a:lumMod val="50000"/>
                <a:lumOff val="50000"/>
                <a:alpha val="51000"/>
              </a:schemeClr>
            </a:solid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2700" dirty="0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F4E2E001-48D0-4900-AD06-9CA50F10C3E4}"/>
                </a:ext>
              </a:extLst>
            </p:cNvPr>
            <p:cNvSpPr/>
            <p:nvPr/>
          </p:nvSpPr>
          <p:spPr>
            <a:xfrm>
              <a:off x="3481626" y="5487505"/>
              <a:ext cx="1728921" cy="433200"/>
            </a:xfrm>
            <a:prstGeom prst="ellipse">
              <a:avLst/>
            </a:prstGeom>
            <a:solidFill>
              <a:schemeClr val="tx1">
                <a:lumMod val="50000"/>
                <a:lumOff val="50000"/>
                <a:alpha val="51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2700" dirty="0"/>
            </a:p>
          </p:txBody>
        </p:sp>
      </p:grpSp>
      <p:sp>
        <p:nvSpPr>
          <p:cNvPr id="6" name="Oval 5">
            <a:extLst>
              <a:ext uri="{FF2B5EF4-FFF2-40B4-BE49-F238E27FC236}">
                <a16:creationId xmlns:a16="http://schemas.microsoft.com/office/drawing/2014/main" id="{1C36D473-68DF-4948-8F98-61335CC74EA0}"/>
              </a:ext>
            </a:extLst>
          </p:cNvPr>
          <p:cNvSpPr/>
          <p:nvPr/>
        </p:nvSpPr>
        <p:spPr>
          <a:xfrm>
            <a:off x="7093446" y="2151633"/>
            <a:ext cx="432048" cy="43204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87C0C9D-AE01-4597-B799-54EBA6AFE235}"/>
              </a:ext>
            </a:extLst>
          </p:cNvPr>
          <p:cNvSpPr txBox="1"/>
          <p:nvPr/>
        </p:nvSpPr>
        <p:spPr>
          <a:xfrm>
            <a:off x="7617675" y="2375263"/>
            <a:ext cx="338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C2A98F6-6A7B-47BB-852D-13DD17583BE3}"/>
              </a:ext>
            </a:extLst>
          </p:cNvPr>
          <p:cNvSpPr txBox="1"/>
          <p:nvPr/>
        </p:nvSpPr>
        <p:spPr>
          <a:xfrm>
            <a:off x="7607723" y="2119284"/>
            <a:ext cx="338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_ Graph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7FD5055-93D7-4EB3-9173-3D9DA00C213E}"/>
              </a:ext>
            </a:extLst>
          </p:cNvPr>
          <p:cNvCxnSpPr>
            <a:stCxn id="6" idx="6"/>
          </p:cNvCxnSpPr>
          <p:nvPr/>
        </p:nvCxnSpPr>
        <p:spPr>
          <a:xfrm>
            <a:off x="7525494" y="2367657"/>
            <a:ext cx="3600000" cy="2612"/>
          </a:xfrm>
          <a:prstGeom prst="line">
            <a:avLst/>
          </a:prstGeom>
          <a:ln>
            <a:solidFill>
              <a:schemeClr val="accent5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id="{EA980C88-A769-4A18-A9C5-59F910B72FB1}"/>
              </a:ext>
            </a:extLst>
          </p:cNvPr>
          <p:cNvSpPr/>
          <p:nvPr/>
        </p:nvSpPr>
        <p:spPr>
          <a:xfrm>
            <a:off x="4695081" y="2945259"/>
            <a:ext cx="432048" cy="43204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9D67D7C-4EED-4758-80D5-14D053281FCD}"/>
              </a:ext>
            </a:extLst>
          </p:cNvPr>
          <p:cNvSpPr txBox="1"/>
          <p:nvPr/>
        </p:nvSpPr>
        <p:spPr>
          <a:xfrm>
            <a:off x="1253047" y="3161284"/>
            <a:ext cx="338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E2C6B46-2390-4484-898C-A81B4F8E61F1}"/>
              </a:ext>
            </a:extLst>
          </p:cNvPr>
          <p:cNvSpPr txBox="1"/>
          <p:nvPr/>
        </p:nvSpPr>
        <p:spPr>
          <a:xfrm>
            <a:off x="1253047" y="2884284"/>
            <a:ext cx="338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_ Graph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55C54BB-B44E-4B93-9293-1513562E8427}"/>
              </a:ext>
            </a:extLst>
          </p:cNvPr>
          <p:cNvCxnSpPr>
            <a:cxnSpLocks/>
          </p:cNvCxnSpPr>
          <p:nvPr/>
        </p:nvCxnSpPr>
        <p:spPr>
          <a:xfrm>
            <a:off x="1109911" y="3161283"/>
            <a:ext cx="3600000" cy="0"/>
          </a:xfrm>
          <a:prstGeom prst="line">
            <a:avLst/>
          </a:prstGeom>
          <a:ln>
            <a:solidFill>
              <a:schemeClr val="accent4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>
            <a:extLst>
              <a:ext uri="{FF2B5EF4-FFF2-40B4-BE49-F238E27FC236}">
                <a16:creationId xmlns:a16="http://schemas.microsoft.com/office/drawing/2014/main" id="{F92682DE-76DF-4211-9665-22077F2BB860}"/>
              </a:ext>
            </a:extLst>
          </p:cNvPr>
          <p:cNvSpPr/>
          <p:nvPr/>
        </p:nvSpPr>
        <p:spPr>
          <a:xfrm>
            <a:off x="7093446" y="3733160"/>
            <a:ext cx="432048" cy="43204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B7CE57D-9A8B-4AE9-9701-EBE1282C7E82}"/>
              </a:ext>
            </a:extLst>
          </p:cNvPr>
          <p:cNvSpPr txBox="1"/>
          <p:nvPr/>
        </p:nvSpPr>
        <p:spPr>
          <a:xfrm>
            <a:off x="7617675" y="3956790"/>
            <a:ext cx="338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B848449-E6BE-4690-BE50-706816E584D0}"/>
              </a:ext>
            </a:extLst>
          </p:cNvPr>
          <p:cNvSpPr txBox="1"/>
          <p:nvPr/>
        </p:nvSpPr>
        <p:spPr>
          <a:xfrm>
            <a:off x="7607723" y="3700810"/>
            <a:ext cx="338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_ Graph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1A086533-3ABA-4D0B-9735-23BD244F2579}"/>
              </a:ext>
            </a:extLst>
          </p:cNvPr>
          <p:cNvCxnSpPr>
            <a:stCxn id="14" idx="6"/>
          </p:cNvCxnSpPr>
          <p:nvPr/>
        </p:nvCxnSpPr>
        <p:spPr>
          <a:xfrm>
            <a:off x="7525494" y="3949184"/>
            <a:ext cx="3600000" cy="2612"/>
          </a:xfrm>
          <a:prstGeom prst="line">
            <a:avLst/>
          </a:prstGeom>
          <a:ln>
            <a:solidFill>
              <a:schemeClr val="accent3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>
            <a:extLst>
              <a:ext uri="{FF2B5EF4-FFF2-40B4-BE49-F238E27FC236}">
                <a16:creationId xmlns:a16="http://schemas.microsoft.com/office/drawing/2014/main" id="{79D59DB6-6BBE-46DA-BF5E-6CB51CE0ABFA}"/>
              </a:ext>
            </a:extLst>
          </p:cNvPr>
          <p:cNvSpPr/>
          <p:nvPr/>
        </p:nvSpPr>
        <p:spPr>
          <a:xfrm>
            <a:off x="4695081" y="4418221"/>
            <a:ext cx="432048" cy="43204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245FC3C-AFF6-43E0-A1EC-E8AC444D4610}"/>
              </a:ext>
            </a:extLst>
          </p:cNvPr>
          <p:cNvSpPr txBox="1"/>
          <p:nvPr/>
        </p:nvSpPr>
        <p:spPr>
          <a:xfrm>
            <a:off x="1253047" y="4634246"/>
            <a:ext cx="338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A12F4A1-07BC-45B6-BF99-9773C7251F6A}"/>
              </a:ext>
            </a:extLst>
          </p:cNvPr>
          <p:cNvSpPr txBox="1"/>
          <p:nvPr/>
        </p:nvSpPr>
        <p:spPr>
          <a:xfrm>
            <a:off x="1253047" y="4357246"/>
            <a:ext cx="338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_ Graph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276AAEE-ED08-4EBA-AB73-0E27EA3A878F}"/>
              </a:ext>
            </a:extLst>
          </p:cNvPr>
          <p:cNvCxnSpPr>
            <a:cxnSpLocks/>
          </p:cNvCxnSpPr>
          <p:nvPr/>
        </p:nvCxnSpPr>
        <p:spPr>
          <a:xfrm>
            <a:off x="1109911" y="4634245"/>
            <a:ext cx="3600000" cy="0"/>
          </a:xfrm>
          <a:prstGeom prst="line">
            <a:avLst/>
          </a:prstGeom>
          <a:ln>
            <a:solidFill>
              <a:schemeClr val="accent2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Group 21">
            <a:extLst>
              <a:ext uri="{FF2B5EF4-FFF2-40B4-BE49-F238E27FC236}">
                <a16:creationId xmlns:a16="http://schemas.microsoft.com/office/drawing/2014/main" id="{3BCCA239-953C-4318-8450-D37BFCC6F538}"/>
              </a:ext>
            </a:extLst>
          </p:cNvPr>
          <p:cNvGrpSpPr/>
          <p:nvPr/>
        </p:nvGrpSpPr>
        <p:grpSpPr>
          <a:xfrm>
            <a:off x="5356872" y="1993032"/>
            <a:ext cx="1402743" cy="3758132"/>
            <a:chOff x="2411760" y="1109886"/>
            <a:chExt cx="1752575" cy="4695378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9E76692-F71E-479C-88B6-E26807DA9C57}"/>
                </a:ext>
              </a:extLst>
            </p:cNvPr>
            <p:cNvSpPr/>
            <p:nvPr/>
          </p:nvSpPr>
          <p:spPr>
            <a:xfrm>
              <a:off x="2411760" y="1109886"/>
              <a:ext cx="936104" cy="93610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scene3d>
              <a:camera prst="obliqueBottomRight">
                <a:rot lat="21299999" lon="0" rev="0"/>
              </a:camera>
              <a:lightRig rig="balanced" dir="t"/>
            </a:scene3d>
            <a:sp3d extrusionH="527050" prstMaterial="matte">
              <a:extrusionClr>
                <a:schemeClr val="accent5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83405357-0C8A-43FC-94CC-6DF637757EEE}"/>
                </a:ext>
              </a:extLst>
            </p:cNvPr>
            <p:cNvSpPr/>
            <p:nvPr/>
          </p:nvSpPr>
          <p:spPr>
            <a:xfrm>
              <a:off x="3228231" y="2036465"/>
              <a:ext cx="936104" cy="93610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scene3d>
              <a:camera prst="obliqueBottomRight">
                <a:rot lat="21299999" lon="0" rev="0"/>
              </a:camera>
              <a:lightRig rig="balanced" dir="t"/>
            </a:scene3d>
            <a:sp3d extrusionH="457200" prstMaterial="matte">
              <a:extrusionClr>
                <a:schemeClr val="accent4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07AE75F4-AD7F-4A38-8615-C70BDAF9A9AB}"/>
                </a:ext>
              </a:extLst>
            </p:cNvPr>
            <p:cNvSpPr/>
            <p:nvPr/>
          </p:nvSpPr>
          <p:spPr>
            <a:xfrm>
              <a:off x="2411760" y="2977902"/>
              <a:ext cx="936104" cy="93610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scene3d>
              <a:camera prst="obliqueBottomRight"/>
              <a:lightRig rig="balanced" dir="t"/>
            </a:scene3d>
            <a:sp3d extrusionH="508000" prstMaterial="matte">
              <a:extrusionClr>
                <a:schemeClr val="accent3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5EEA35EF-BAF8-4386-8FC4-0F6BFDF2AA6F}"/>
                </a:ext>
              </a:extLst>
            </p:cNvPr>
            <p:cNvSpPr/>
            <p:nvPr/>
          </p:nvSpPr>
          <p:spPr>
            <a:xfrm>
              <a:off x="2411760" y="4869160"/>
              <a:ext cx="936104" cy="93610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scene3d>
              <a:camera prst="obliqueTopRight"/>
              <a:lightRig rig="balanced" dir="t"/>
            </a:scene3d>
            <a:sp3d extrusionH="558800" prstMaterial="matte">
              <a:extrusionClr>
                <a:schemeClr val="accent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FF0DD856-4EE9-4DC2-A408-F6816EEE7A03}"/>
                </a:ext>
              </a:extLst>
            </p:cNvPr>
            <p:cNvSpPr/>
            <p:nvPr/>
          </p:nvSpPr>
          <p:spPr>
            <a:xfrm>
              <a:off x="3228231" y="3933056"/>
              <a:ext cx="936104" cy="93610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scene3d>
              <a:camera prst="perspectiveLeft"/>
              <a:lightRig rig="balanced" dir="t"/>
            </a:scene3d>
            <a:sp3d extrusionH="508000" prstMaterial="matte">
              <a:extrusionClr>
                <a:schemeClr val="accent2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28" name="Oval 27">
            <a:extLst>
              <a:ext uri="{FF2B5EF4-FFF2-40B4-BE49-F238E27FC236}">
                <a16:creationId xmlns:a16="http://schemas.microsoft.com/office/drawing/2014/main" id="{AE980325-BF33-46FE-B890-64526B9DC131}"/>
              </a:ext>
            </a:extLst>
          </p:cNvPr>
          <p:cNvSpPr/>
          <p:nvPr/>
        </p:nvSpPr>
        <p:spPr>
          <a:xfrm>
            <a:off x="7093446" y="5131028"/>
            <a:ext cx="432048" cy="43204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8973B5A-B152-4314-A825-0352278B3E88}"/>
              </a:ext>
            </a:extLst>
          </p:cNvPr>
          <p:cNvSpPr txBox="1"/>
          <p:nvPr/>
        </p:nvSpPr>
        <p:spPr>
          <a:xfrm>
            <a:off x="7617675" y="5354658"/>
            <a:ext cx="338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1430519-7E6A-4BA8-A410-C840DDAEA0D3}"/>
              </a:ext>
            </a:extLst>
          </p:cNvPr>
          <p:cNvSpPr txBox="1"/>
          <p:nvPr/>
        </p:nvSpPr>
        <p:spPr>
          <a:xfrm>
            <a:off x="7607723" y="5098678"/>
            <a:ext cx="338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_ Graph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A64B6DB1-A688-4BFC-8C1A-67CA0A2CFC97}"/>
              </a:ext>
            </a:extLst>
          </p:cNvPr>
          <p:cNvCxnSpPr>
            <a:stCxn id="28" idx="6"/>
          </p:cNvCxnSpPr>
          <p:nvPr/>
        </p:nvCxnSpPr>
        <p:spPr>
          <a:xfrm>
            <a:off x="7525494" y="5347052"/>
            <a:ext cx="3600000" cy="2612"/>
          </a:xfrm>
          <a:prstGeom prst="line">
            <a:avLst/>
          </a:prstGeom>
          <a:ln>
            <a:solidFill>
              <a:schemeClr val="accent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16">
            <a:extLst>
              <a:ext uri="{FF2B5EF4-FFF2-40B4-BE49-F238E27FC236}">
                <a16:creationId xmlns:a16="http://schemas.microsoft.com/office/drawing/2014/main" id="{91082793-FC8E-470A-941E-C750D1519AFD}"/>
              </a:ext>
            </a:extLst>
          </p:cNvPr>
          <p:cNvSpPr/>
          <p:nvPr/>
        </p:nvSpPr>
        <p:spPr>
          <a:xfrm rot="2700000">
            <a:off x="6243153" y="2866038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Rectangle 9">
            <a:extLst>
              <a:ext uri="{FF2B5EF4-FFF2-40B4-BE49-F238E27FC236}">
                <a16:creationId xmlns:a16="http://schemas.microsoft.com/office/drawing/2014/main" id="{5EBF55F0-7B9D-48A9-9ADD-2A7A31983C1A}"/>
              </a:ext>
            </a:extLst>
          </p:cNvPr>
          <p:cNvSpPr/>
          <p:nvPr/>
        </p:nvSpPr>
        <p:spPr>
          <a:xfrm>
            <a:off x="5583879" y="2212862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Rectangle 36">
            <a:extLst>
              <a:ext uri="{FF2B5EF4-FFF2-40B4-BE49-F238E27FC236}">
                <a16:creationId xmlns:a16="http://schemas.microsoft.com/office/drawing/2014/main" id="{880F7B7B-814D-4C8C-807C-B7CF28D90243}"/>
              </a:ext>
            </a:extLst>
          </p:cNvPr>
          <p:cNvSpPr/>
          <p:nvPr/>
        </p:nvSpPr>
        <p:spPr>
          <a:xfrm>
            <a:off x="5523972" y="3707556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Round Same Side Corner Rectangle 36">
            <a:extLst>
              <a:ext uri="{FF2B5EF4-FFF2-40B4-BE49-F238E27FC236}">
                <a16:creationId xmlns:a16="http://schemas.microsoft.com/office/drawing/2014/main" id="{9B002A91-79E4-44DD-90A5-E8230BBEE8AF}"/>
              </a:ext>
            </a:extLst>
          </p:cNvPr>
          <p:cNvSpPr>
            <a:spLocks noChangeAspect="1"/>
          </p:cNvSpPr>
          <p:nvPr/>
        </p:nvSpPr>
        <p:spPr>
          <a:xfrm>
            <a:off x="5551918" y="5211965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Oval 21">
            <a:extLst>
              <a:ext uri="{FF2B5EF4-FFF2-40B4-BE49-F238E27FC236}">
                <a16:creationId xmlns:a16="http://schemas.microsoft.com/office/drawing/2014/main" id="{F10AA47D-218C-4EF4-B445-5FF5DCD2312D}"/>
              </a:ext>
            </a:extLst>
          </p:cNvPr>
          <p:cNvSpPr>
            <a:spLocks noChangeAspect="1"/>
          </p:cNvSpPr>
          <p:nvPr/>
        </p:nvSpPr>
        <p:spPr>
          <a:xfrm>
            <a:off x="6221467" y="4449724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ectangle 16">
            <a:extLst>
              <a:ext uri="{FF2B5EF4-FFF2-40B4-BE49-F238E27FC236}">
                <a16:creationId xmlns:a16="http://schemas.microsoft.com/office/drawing/2014/main" id="{2AB07B39-F276-4AE1-9BF7-3E35F12E4C01}"/>
              </a:ext>
            </a:extLst>
          </p:cNvPr>
          <p:cNvSpPr/>
          <p:nvPr/>
        </p:nvSpPr>
        <p:spPr>
          <a:xfrm rot="2700000">
            <a:off x="4832023" y="3011504"/>
            <a:ext cx="167088" cy="299558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ectangle 9">
            <a:extLst>
              <a:ext uri="{FF2B5EF4-FFF2-40B4-BE49-F238E27FC236}">
                <a16:creationId xmlns:a16="http://schemas.microsoft.com/office/drawing/2014/main" id="{81F2FE30-5FAE-4E5C-BE5A-A55B56F88351}"/>
              </a:ext>
            </a:extLst>
          </p:cNvPr>
          <p:cNvSpPr/>
          <p:nvPr/>
        </p:nvSpPr>
        <p:spPr>
          <a:xfrm>
            <a:off x="7210808" y="2255891"/>
            <a:ext cx="207014" cy="19378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Rectangle 36">
            <a:extLst>
              <a:ext uri="{FF2B5EF4-FFF2-40B4-BE49-F238E27FC236}">
                <a16:creationId xmlns:a16="http://schemas.microsoft.com/office/drawing/2014/main" id="{C1ECF335-6DFC-4A98-9BFB-F34E6634A0EA}"/>
              </a:ext>
            </a:extLst>
          </p:cNvPr>
          <p:cNvSpPr/>
          <p:nvPr/>
        </p:nvSpPr>
        <p:spPr>
          <a:xfrm>
            <a:off x="7180241" y="3843093"/>
            <a:ext cx="244656" cy="20451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ound Same Side Corner Rectangle 36">
            <a:extLst>
              <a:ext uri="{FF2B5EF4-FFF2-40B4-BE49-F238E27FC236}">
                <a16:creationId xmlns:a16="http://schemas.microsoft.com/office/drawing/2014/main" id="{4FCD4179-ACD4-408E-B0A7-ABE277CFA383}"/>
              </a:ext>
            </a:extLst>
          </p:cNvPr>
          <p:cNvSpPr>
            <a:spLocks noChangeAspect="1"/>
          </p:cNvSpPr>
          <p:nvPr/>
        </p:nvSpPr>
        <p:spPr>
          <a:xfrm>
            <a:off x="7187122" y="5256296"/>
            <a:ext cx="248822" cy="196723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Oval 21">
            <a:extLst>
              <a:ext uri="{FF2B5EF4-FFF2-40B4-BE49-F238E27FC236}">
                <a16:creationId xmlns:a16="http://schemas.microsoft.com/office/drawing/2014/main" id="{83FE7D5F-3E08-44B2-A5B1-E53D3942A1E1}"/>
              </a:ext>
            </a:extLst>
          </p:cNvPr>
          <p:cNvSpPr>
            <a:spLocks noChangeAspect="1"/>
          </p:cNvSpPr>
          <p:nvPr/>
        </p:nvSpPr>
        <p:spPr>
          <a:xfrm>
            <a:off x="4801607" y="4529377"/>
            <a:ext cx="222856" cy="224717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91">
            <a:extLst>
              <a:ext uri="{FF2B5EF4-FFF2-40B4-BE49-F238E27FC236}">
                <a16:creationId xmlns:a16="http://schemas.microsoft.com/office/drawing/2014/main" id="{3E1F8AE3-C01B-435C-89A3-27C32A273F68}"/>
              </a:ext>
            </a:extLst>
          </p:cNvPr>
          <p:cNvSpPr/>
          <p:nvPr/>
        </p:nvSpPr>
        <p:spPr>
          <a:xfrm flipH="1">
            <a:off x="6266976" y="1555836"/>
            <a:ext cx="563020" cy="56302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" name="Oval 94">
            <a:extLst>
              <a:ext uri="{FF2B5EF4-FFF2-40B4-BE49-F238E27FC236}">
                <a16:creationId xmlns:a16="http://schemas.microsoft.com/office/drawing/2014/main" id="{F4C2060B-6338-4405-85DD-DD14C6E1F649}"/>
              </a:ext>
            </a:extLst>
          </p:cNvPr>
          <p:cNvSpPr/>
          <p:nvPr/>
        </p:nvSpPr>
        <p:spPr>
          <a:xfrm flipH="1">
            <a:off x="7179619" y="2531513"/>
            <a:ext cx="563020" cy="56302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4" name="Group 124">
            <a:extLst>
              <a:ext uri="{FF2B5EF4-FFF2-40B4-BE49-F238E27FC236}">
                <a16:creationId xmlns:a16="http://schemas.microsoft.com/office/drawing/2014/main" id="{15D3C4C2-BC76-4001-93BF-C70753735CC8}"/>
              </a:ext>
            </a:extLst>
          </p:cNvPr>
          <p:cNvGrpSpPr/>
          <p:nvPr/>
        </p:nvGrpSpPr>
        <p:grpSpPr>
          <a:xfrm flipH="1">
            <a:off x="6997294" y="1493392"/>
            <a:ext cx="2983092" cy="657346"/>
            <a:chOff x="4965551" y="1783849"/>
            <a:chExt cx="1780587" cy="65734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ED2A76AC-DB71-4116-A14F-9B0F10A107D2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1C22350-CC3E-4CBB-A8BD-CE8457425082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127">
            <a:extLst>
              <a:ext uri="{FF2B5EF4-FFF2-40B4-BE49-F238E27FC236}">
                <a16:creationId xmlns:a16="http://schemas.microsoft.com/office/drawing/2014/main" id="{1BFFFE62-17F7-4F36-9249-4817E53C5A32}"/>
              </a:ext>
            </a:extLst>
          </p:cNvPr>
          <p:cNvGrpSpPr/>
          <p:nvPr/>
        </p:nvGrpSpPr>
        <p:grpSpPr>
          <a:xfrm flipH="1">
            <a:off x="7898588" y="2476710"/>
            <a:ext cx="2983092" cy="657346"/>
            <a:chOff x="4965551" y="1783849"/>
            <a:chExt cx="1780587" cy="657345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3B432DD-F5FC-41E4-8F78-F9ACAB96E3BC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0152ACC-5EC8-4259-81C4-9F964C68D1D2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0" name="Round Same Side Corner Rectangle 11">
            <a:extLst>
              <a:ext uri="{FF2B5EF4-FFF2-40B4-BE49-F238E27FC236}">
                <a16:creationId xmlns:a16="http://schemas.microsoft.com/office/drawing/2014/main" id="{24E0751F-F295-41A4-93AC-3CD236162666}"/>
              </a:ext>
            </a:extLst>
          </p:cNvPr>
          <p:cNvSpPr>
            <a:spLocks noChangeAspect="1"/>
          </p:cNvSpPr>
          <p:nvPr/>
        </p:nvSpPr>
        <p:spPr>
          <a:xfrm rot="9900000">
            <a:off x="6470883" y="1706413"/>
            <a:ext cx="308325" cy="261864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1" name="Oval 21">
            <a:extLst>
              <a:ext uri="{FF2B5EF4-FFF2-40B4-BE49-F238E27FC236}">
                <a16:creationId xmlns:a16="http://schemas.microsoft.com/office/drawing/2014/main" id="{FA5D016A-9854-4E41-A13C-F8CDB5053D44}"/>
              </a:ext>
            </a:extLst>
          </p:cNvPr>
          <p:cNvSpPr>
            <a:spLocks noChangeAspect="1"/>
          </p:cNvSpPr>
          <p:nvPr/>
        </p:nvSpPr>
        <p:spPr>
          <a:xfrm>
            <a:off x="7312453" y="2663106"/>
            <a:ext cx="297352" cy="299833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" name="Oval 91">
            <a:extLst>
              <a:ext uri="{FF2B5EF4-FFF2-40B4-BE49-F238E27FC236}">
                <a16:creationId xmlns:a16="http://schemas.microsoft.com/office/drawing/2014/main" id="{2247C735-A4A6-4C2F-8039-84F8B26CE402}"/>
              </a:ext>
            </a:extLst>
          </p:cNvPr>
          <p:cNvSpPr/>
          <p:nvPr/>
        </p:nvSpPr>
        <p:spPr>
          <a:xfrm flipH="1">
            <a:off x="5354333" y="580159"/>
            <a:ext cx="563020" cy="56302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3" name="Group 124">
            <a:extLst>
              <a:ext uri="{FF2B5EF4-FFF2-40B4-BE49-F238E27FC236}">
                <a16:creationId xmlns:a16="http://schemas.microsoft.com/office/drawing/2014/main" id="{1E11470B-B3CA-4A5A-894F-0446D3F5145E}"/>
              </a:ext>
            </a:extLst>
          </p:cNvPr>
          <p:cNvGrpSpPr/>
          <p:nvPr/>
        </p:nvGrpSpPr>
        <p:grpSpPr>
          <a:xfrm flipH="1">
            <a:off x="6096000" y="510074"/>
            <a:ext cx="2983092" cy="657346"/>
            <a:chOff x="4965551" y="1783849"/>
            <a:chExt cx="1780587" cy="657345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8D6F69E-A090-4828-83AB-57742132947D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14A64AF-429F-4321-BCBA-24A9654C9739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6" name="Rectangle 16">
            <a:extLst>
              <a:ext uri="{FF2B5EF4-FFF2-40B4-BE49-F238E27FC236}">
                <a16:creationId xmlns:a16="http://schemas.microsoft.com/office/drawing/2014/main" id="{DAFCB517-06E7-4D53-824B-5D5A0FA4BF48}"/>
              </a:ext>
            </a:extLst>
          </p:cNvPr>
          <p:cNvSpPr/>
          <p:nvPr/>
        </p:nvSpPr>
        <p:spPr>
          <a:xfrm>
            <a:off x="5477022" y="766007"/>
            <a:ext cx="305764" cy="200952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" name="Oval 95">
            <a:extLst>
              <a:ext uri="{FF2B5EF4-FFF2-40B4-BE49-F238E27FC236}">
                <a16:creationId xmlns:a16="http://schemas.microsoft.com/office/drawing/2014/main" id="{C82E854A-188F-461D-9B2D-F86FBED6C556}"/>
              </a:ext>
            </a:extLst>
          </p:cNvPr>
          <p:cNvSpPr/>
          <p:nvPr/>
        </p:nvSpPr>
        <p:spPr>
          <a:xfrm>
            <a:off x="8092263" y="3507190"/>
            <a:ext cx="563020" cy="56302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" name="Parallelogram 30">
            <a:extLst>
              <a:ext uri="{FF2B5EF4-FFF2-40B4-BE49-F238E27FC236}">
                <a16:creationId xmlns:a16="http://schemas.microsoft.com/office/drawing/2014/main" id="{D7C1074E-D0BB-4304-9345-165C80E8AB92}"/>
              </a:ext>
            </a:extLst>
          </p:cNvPr>
          <p:cNvSpPr/>
          <p:nvPr/>
        </p:nvSpPr>
        <p:spPr>
          <a:xfrm flipH="1">
            <a:off x="8236862" y="3673122"/>
            <a:ext cx="273823" cy="27450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20" name="Group 127">
            <a:extLst>
              <a:ext uri="{FF2B5EF4-FFF2-40B4-BE49-F238E27FC236}">
                <a16:creationId xmlns:a16="http://schemas.microsoft.com/office/drawing/2014/main" id="{8C0F234B-DB7F-4501-BED1-5AC12AFBEF99}"/>
              </a:ext>
            </a:extLst>
          </p:cNvPr>
          <p:cNvGrpSpPr/>
          <p:nvPr/>
        </p:nvGrpSpPr>
        <p:grpSpPr>
          <a:xfrm flipH="1">
            <a:off x="8799882" y="3460027"/>
            <a:ext cx="2983092" cy="657346"/>
            <a:chOff x="4965551" y="1783849"/>
            <a:chExt cx="1780587" cy="657345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40205FC-40A2-488B-BC8A-DCE4748B2CB9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A904678-C18E-4ECF-9680-3BD53E551663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907E0277-AF0F-4CD9-A917-18B6510F761E}"/>
              </a:ext>
            </a:extLst>
          </p:cNvPr>
          <p:cNvSpPr txBox="1"/>
          <p:nvPr/>
        </p:nvSpPr>
        <p:spPr>
          <a:xfrm>
            <a:off x="6896671" y="4875529"/>
            <a:ext cx="4752196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3200" dirty="0" smtClean="0">
                <a:solidFill>
                  <a:schemeClr val="accent4"/>
                </a:solidFill>
                <a:latin typeface="+mj-lt"/>
                <a:cs typeface="Arial" pitchFamily="34" charset="0"/>
              </a:rPr>
              <a:t>THEME PPT</a:t>
            </a:r>
            <a:r>
              <a:rPr lang="en-GB" altLang="ko-KR" sz="3200" dirty="0" smtClean="0">
                <a:solidFill>
                  <a:schemeClr val="bg1"/>
                </a:solidFill>
                <a:latin typeface="+mj-lt"/>
                <a:cs typeface="Arial" pitchFamily="34" charset="0"/>
              </a:rPr>
              <a:t> </a:t>
            </a:r>
            <a:r>
              <a:rPr lang="en-GB" altLang="ko-K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Clean Text </a:t>
            </a:r>
            <a:r>
              <a:rPr lang="en-GB" altLang="ko-KR" sz="3200" dirty="0">
                <a:solidFill>
                  <a:schemeClr val="accent4"/>
                </a:solidFill>
                <a:latin typeface="+mj-lt"/>
                <a:cs typeface="Arial" pitchFamily="34" charset="0"/>
              </a:rPr>
              <a:t>Slide</a:t>
            </a:r>
            <a:r>
              <a:rPr lang="en-GB" altLang="ko-KR" sz="3200" dirty="0">
                <a:solidFill>
                  <a:schemeClr val="bg1"/>
                </a:solidFill>
                <a:latin typeface="+mj-lt"/>
                <a:cs typeface="Arial" pitchFamily="34" charset="0"/>
              </a:rPr>
              <a:t> </a:t>
            </a:r>
            <a:r>
              <a:rPr lang="en-GB" altLang="ko-K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for your Presentation</a:t>
            </a:r>
            <a:endParaRPr lang="ko-KR" altLang="en-US" sz="3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5" name="Group 114">
            <a:extLst>
              <a:ext uri="{FF2B5EF4-FFF2-40B4-BE49-F238E27FC236}">
                <a16:creationId xmlns:a16="http://schemas.microsoft.com/office/drawing/2014/main" id="{8922FBBF-7CF7-40C6-9D25-D726119F52F8}"/>
              </a:ext>
            </a:extLst>
          </p:cNvPr>
          <p:cNvGrpSpPr/>
          <p:nvPr/>
        </p:nvGrpSpPr>
        <p:grpSpPr>
          <a:xfrm rot="20187535">
            <a:off x="3152515" y="1894206"/>
            <a:ext cx="768112" cy="912170"/>
            <a:chOff x="3790950" y="1741170"/>
            <a:chExt cx="2447925" cy="2907029"/>
          </a:xfrm>
        </p:grpSpPr>
        <p:grpSp>
          <p:nvGrpSpPr>
            <p:cNvPr id="116" name="Graphic 3">
              <a:extLst>
                <a:ext uri="{FF2B5EF4-FFF2-40B4-BE49-F238E27FC236}">
                  <a16:creationId xmlns:a16="http://schemas.microsoft.com/office/drawing/2014/main" id="{62425FCF-722F-48A5-8D57-BD15B4785DCE}"/>
                </a:ext>
              </a:extLst>
            </p:cNvPr>
            <p:cNvGrpSpPr/>
            <p:nvPr/>
          </p:nvGrpSpPr>
          <p:grpSpPr>
            <a:xfrm>
              <a:off x="4295774" y="1741170"/>
              <a:ext cx="1457326" cy="1156846"/>
              <a:chOff x="5172075" y="2695575"/>
              <a:chExt cx="1847850" cy="1466850"/>
            </a:xfrm>
            <a:solidFill>
              <a:schemeClr val="accent1"/>
            </a:solidFill>
          </p:grpSpPr>
          <p:sp>
            <p:nvSpPr>
              <p:cNvPr id="120" name="Freeform: Shape 119">
                <a:extLst>
                  <a:ext uri="{FF2B5EF4-FFF2-40B4-BE49-F238E27FC236}">
                    <a16:creationId xmlns:a16="http://schemas.microsoft.com/office/drawing/2014/main" id="{B43BA768-6F65-40C0-8B6D-8FE77CF49142}"/>
                  </a:ext>
                </a:extLst>
              </p:cNvPr>
              <p:cNvSpPr/>
              <p:nvPr/>
            </p:nvSpPr>
            <p:spPr>
              <a:xfrm>
                <a:off x="6072664" y="3246076"/>
                <a:ext cx="952500" cy="819150"/>
              </a:xfrm>
              <a:custGeom>
                <a:avLst/>
                <a:gdLst>
                  <a:gd name="connsiteX0" fmla="*/ 20479 w 952500"/>
                  <a:gd name="connsiteY0" fmla="*/ 778237 h 819150"/>
                  <a:gd name="connsiteX1" fmla="*/ 30004 w 952500"/>
                  <a:gd name="connsiteY1" fmla="*/ 753472 h 819150"/>
                  <a:gd name="connsiteX2" fmla="*/ 58579 w 952500"/>
                  <a:gd name="connsiteY2" fmla="*/ 683939 h 819150"/>
                  <a:gd name="connsiteX3" fmla="*/ 107156 w 952500"/>
                  <a:gd name="connsiteY3" fmla="*/ 578212 h 819150"/>
                  <a:gd name="connsiteX4" fmla="*/ 139541 w 952500"/>
                  <a:gd name="connsiteY4" fmla="*/ 513442 h 819150"/>
                  <a:gd name="connsiteX5" fmla="*/ 177641 w 952500"/>
                  <a:gd name="connsiteY5" fmla="*/ 442957 h 819150"/>
                  <a:gd name="connsiteX6" fmla="*/ 274796 w 952500"/>
                  <a:gd name="connsiteY6" fmla="*/ 289604 h 819150"/>
                  <a:gd name="connsiteX7" fmla="*/ 410051 w 952500"/>
                  <a:gd name="connsiteY7" fmla="*/ 131489 h 819150"/>
                  <a:gd name="connsiteX8" fmla="*/ 502444 w 952500"/>
                  <a:gd name="connsiteY8" fmla="*/ 59099 h 819150"/>
                  <a:gd name="connsiteX9" fmla="*/ 559594 w 952500"/>
                  <a:gd name="connsiteY9" fmla="*/ 29572 h 819150"/>
                  <a:gd name="connsiteX10" fmla="*/ 626269 w 952500"/>
                  <a:gd name="connsiteY10" fmla="*/ 10522 h 819150"/>
                  <a:gd name="connsiteX11" fmla="*/ 700564 w 952500"/>
                  <a:gd name="connsiteY11" fmla="*/ 9569 h 819150"/>
                  <a:gd name="connsiteX12" fmla="*/ 772954 w 952500"/>
                  <a:gd name="connsiteY12" fmla="*/ 32429 h 819150"/>
                  <a:gd name="connsiteX13" fmla="*/ 832961 w 952500"/>
                  <a:gd name="connsiteY13" fmla="*/ 72434 h 819150"/>
                  <a:gd name="connsiteX14" fmla="*/ 845344 w 952500"/>
                  <a:gd name="connsiteY14" fmla="*/ 83864 h 819150"/>
                  <a:gd name="connsiteX15" fmla="*/ 852011 w 952500"/>
                  <a:gd name="connsiteY15" fmla="*/ 89579 h 819150"/>
                  <a:gd name="connsiteX16" fmla="*/ 854869 w 952500"/>
                  <a:gd name="connsiteY16" fmla="*/ 92437 h 819150"/>
                  <a:gd name="connsiteX17" fmla="*/ 855821 w 952500"/>
                  <a:gd name="connsiteY17" fmla="*/ 93389 h 819150"/>
                  <a:gd name="connsiteX18" fmla="*/ 857726 w 952500"/>
                  <a:gd name="connsiteY18" fmla="*/ 96247 h 819150"/>
                  <a:gd name="connsiteX19" fmla="*/ 867251 w 952500"/>
                  <a:gd name="connsiteY19" fmla="*/ 105772 h 819150"/>
                  <a:gd name="connsiteX20" fmla="*/ 878681 w 952500"/>
                  <a:gd name="connsiteY20" fmla="*/ 119107 h 819150"/>
                  <a:gd name="connsiteX21" fmla="*/ 899636 w 952500"/>
                  <a:gd name="connsiteY21" fmla="*/ 146729 h 819150"/>
                  <a:gd name="connsiteX22" fmla="*/ 917734 w 952500"/>
                  <a:gd name="connsiteY22" fmla="*/ 177209 h 819150"/>
                  <a:gd name="connsiteX23" fmla="*/ 943451 w 952500"/>
                  <a:gd name="connsiteY23" fmla="*/ 245789 h 819150"/>
                  <a:gd name="connsiteX24" fmla="*/ 947261 w 952500"/>
                  <a:gd name="connsiteY24" fmla="*/ 321989 h 819150"/>
                  <a:gd name="connsiteX25" fmla="*/ 929164 w 952500"/>
                  <a:gd name="connsiteY25" fmla="*/ 392474 h 819150"/>
                  <a:gd name="connsiteX26" fmla="*/ 856774 w 952500"/>
                  <a:gd name="connsiteY26" fmla="*/ 500107 h 819150"/>
                  <a:gd name="connsiteX27" fmla="*/ 769144 w 952500"/>
                  <a:gd name="connsiteY27" fmla="*/ 576307 h 819150"/>
                  <a:gd name="connsiteX28" fmla="*/ 678656 w 952500"/>
                  <a:gd name="connsiteY28" fmla="*/ 634409 h 819150"/>
                  <a:gd name="connsiteX29" fmla="*/ 589121 w 952500"/>
                  <a:gd name="connsiteY29" fmla="*/ 681082 h 819150"/>
                  <a:gd name="connsiteX30" fmla="*/ 419576 w 952500"/>
                  <a:gd name="connsiteY30" fmla="*/ 748709 h 819150"/>
                  <a:gd name="connsiteX31" fmla="*/ 271939 w 952500"/>
                  <a:gd name="connsiteY31" fmla="*/ 790619 h 819150"/>
                  <a:gd name="connsiteX32" fmla="*/ 155734 w 952500"/>
                  <a:gd name="connsiteY32" fmla="*/ 813479 h 819150"/>
                  <a:gd name="connsiteX33" fmla="*/ 78581 w 952500"/>
                  <a:gd name="connsiteY33" fmla="*/ 821099 h 819150"/>
                  <a:gd name="connsiteX34" fmla="*/ 57626 w 952500"/>
                  <a:gd name="connsiteY34" fmla="*/ 821099 h 819150"/>
                  <a:gd name="connsiteX35" fmla="*/ 7144 w 952500"/>
                  <a:gd name="connsiteY35" fmla="*/ 820147 h 819150"/>
                  <a:gd name="connsiteX36" fmla="*/ 20479 w 952500"/>
                  <a:gd name="connsiteY36" fmla="*/ 778237 h 819150"/>
                  <a:gd name="connsiteX37" fmla="*/ 109061 w 952500"/>
                  <a:gd name="connsiteY37" fmla="*/ 745852 h 819150"/>
                  <a:gd name="connsiteX38" fmla="*/ 138589 w 952500"/>
                  <a:gd name="connsiteY38" fmla="*/ 738232 h 819150"/>
                  <a:gd name="connsiteX39" fmla="*/ 245269 w 952500"/>
                  <a:gd name="connsiteY39" fmla="*/ 703942 h 819150"/>
                  <a:gd name="connsiteX40" fmla="*/ 380524 w 952500"/>
                  <a:gd name="connsiteY40" fmla="*/ 649649 h 819150"/>
                  <a:gd name="connsiteX41" fmla="*/ 533876 w 952500"/>
                  <a:gd name="connsiteY41" fmla="*/ 574402 h 819150"/>
                  <a:gd name="connsiteX42" fmla="*/ 689134 w 952500"/>
                  <a:gd name="connsiteY42" fmla="*/ 473437 h 819150"/>
                  <a:gd name="connsiteX43" fmla="*/ 755809 w 952500"/>
                  <a:gd name="connsiteY43" fmla="*/ 410572 h 819150"/>
                  <a:gd name="connsiteX44" fmla="*/ 799624 w 952500"/>
                  <a:gd name="connsiteY44" fmla="*/ 341039 h 819150"/>
                  <a:gd name="connsiteX45" fmla="*/ 805339 w 952500"/>
                  <a:gd name="connsiteY45" fmla="*/ 275317 h 819150"/>
                  <a:gd name="connsiteX46" fmla="*/ 792956 w 952500"/>
                  <a:gd name="connsiteY46" fmla="*/ 242932 h 819150"/>
                  <a:gd name="connsiteX47" fmla="*/ 782479 w 952500"/>
                  <a:gd name="connsiteY47" fmla="*/ 225787 h 819150"/>
                  <a:gd name="connsiteX48" fmla="*/ 770096 w 952500"/>
                  <a:gd name="connsiteY48" fmla="*/ 209594 h 819150"/>
                  <a:gd name="connsiteX49" fmla="*/ 763429 w 952500"/>
                  <a:gd name="connsiteY49" fmla="*/ 201974 h 819150"/>
                  <a:gd name="connsiteX50" fmla="*/ 753904 w 952500"/>
                  <a:gd name="connsiteY50" fmla="*/ 192449 h 819150"/>
                  <a:gd name="connsiteX51" fmla="*/ 739616 w 952500"/>
                  <a:gd name="connsiteY51" fmla="*/ 178162 h 819150"/>
                  <a:gd name="connsiteX52" fmla="*/ 709136 w 952500"/>
                  <a:gd name="connsiteY52" fmla="*/ 157207 h 819150"/>
                  <a:gd name="connsiteX53" fmla="*/ 678656 w 952500"/>
                  <a:gd name="connsiteY53" fmla="*/ 147682 h 819150"/>
                  <a:gd name="connsiteX54" fmla="*/ 645319 w 952500"/>
                  <a:gd name="connsiteY54" fmla="*/ 147682 h 819150"/>
                  <a:gd name="connsiteX55" fmla="*/ 609124 w 952500"/>
                  <a:gd name="connsiteY55" fmla="*/ 157207 h 819150"/>
                  <a:gd name="connsiteX56" fmla="*/ 571024 w 952500"/>
                  <a:gd name="connsiteY56" fmla="*/ 175304 h 819150"/>
                  <a:gd name="connsiteX57" fmla="*/ 497681 w 952500"/>
                  <a:gd name="connsiteY57" fmla="*/ 228644 h 819150"/>
                  <a:gd name="connsiteX58" fmla="*/ 370046 w 952500"/>
                  <a:gd name="connsiteY58" fmla="*/ 362947 h 819150"/>
                  <a:gd name="connsiteX59" fmla="*/ 267176 w 952500"/>
                  <a:gd name="connsiteY59" fmla="*/ 500107 h 819150"/>
                  <a:gd name="connsiteX60" fmla="*/ 185261 w 952500"/>
                  <a:gd name="connsiteY60" fmla="*/ 622027 h 819150"/>
                  <a:gd name="connsiteX61" fmla="*/ 125254 w 952500"/>
                  <a:gd name="connsiteY61" fmla="*/ 718229 h 819150"/>
                  <a:gd name="connsiteX62" fmla="*/ 109061 w 952500"/>
                  <a:gd name="connsiteY62" fmla="*/ 745852 h 819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</a:cxnLst>
                <a:rect l="l" t="t" r="r" b="b"/>
                <a:pathLst>
                  <a:path w="952500" h="819150">
                    <a:moveTo>
                      <a:pt x="20479" y="778237"/>
                    </a:moveTo>
                    <a:cubicBezTo>
                      <a:pt x="20479" y="778237"/>
                      <a:pt x="23336" y="769664"/>
                      <a:pt x="30004" y="753472"/>
                    </a:cubicBezTo>
                    <a:cubicBezTo>
                      <a:pt x="36671" y="737279"/>
                      <a:pt x="45244" y="713467"/>
                      <a:pt x="58579" y="683939"/>
                    </a:cubicBezTo>
                    <a:cubicBezTo>
                      <a:pt x="70961" y="654412"/>
                      <a:pt x="87154" y="618217"/>
                      <a:pt x="107156" y="578212"/>
                    </a:cubicBezTo>
                    <a:cubicBezTo>
                      <a:pt x="116681" y="558209"/>
                      <a:pt x="128111" y="536302"/>
                      <a:pt x="139541" y="513442"/>
                    </a:cubicBezTo>
                    <a:cubicBezTo>
                      <a:pt x="150971" y="490582"/>
                      <a:pt x="164306" y="467722"/>
                      <a:pt x="177641" y="442957"/>
                    </a:cubicBezTo>
                    <a:cubicBezTo>
                      <a:pt x="205264" y="394379"/>
                      <a:pt x="237649" y="342944"/>
                      <a:pt x="274796" y="289604"/>
                    </a:cubicBezTo>
                    <a:cubicBezTo>
                      <a:pt x="312896" y="237217"/>
                      <a:pt x="355759" y="182924"/>
                      <a:pt x="410051" y="131489"/>
                    </a:cubicBezTo>
                    <a:cubicBezTo>
                      <a:pt x="436721" y="105772"/>
                      <a:pt x="467201" y="81007"/>
                      <a:pt x="502444" y="59099"/>
                    </a:cubicBezTo>
                    <a:cubicBezTo>
                      <a:pt x="519589" y="48622"/>
                      <a:pt x="538639" y="38144"/>
                      <a:pt x="559594" y="29572"/>
                    </a:cubicBezTo>
                    <a:cubicBezTo>
                      <a:pt x="580549" y="20999"/>
                      <a:pt x="602456" y="14332"/>
                      <a:pt x="626269" y="10522"/>
                    </a:cubicBezTo>
                    <a:cubicBezTo>
                      <a:pt x="650081" y="6712"/>
                      <a:pt x="675799" y="5759"/>
                      <a:pt x="700564" y="9569"/>
                    </a:cubicBezTo>
                    <a:cubicBezTo>
                      <a:pt x="725329" y="13379"/>
                      <a:pt x="750094" y="20999"/>
                      <a:pt x="772954" y="32429"/>
                    </a:cubicBezTo>
                    <a:cubicBezTo>
                      <a:pt x="794861" y="43859"/>
                      <a:pt x="814864" y="57194"/>
                      <a:pt x="832961" y="72434"/>
                    </a:cubicBezTo>
                    <a:cubicBezTo>
                      <a:pt x="837724" y="76244"/>
                      <a:pt x="841534" y="80054"/>
                      <a:pt x="845344" y="83864"/>
                    </a:cubicBezTo>
                    <a:lnTo>
                      <a:pt x="852011" y="89579"/>
                    </a:lnTo>
                    <a:lnTo>
                      <a:pt x="854869" y="92437"/>
                    </a:lnTo>
                    <a:lnTo>
                      <a:pt x="855821" y="93389"/>
                    </a:lnTo>
                    <a:lnTo>
                      <a:pt x="857726" y="96247"/>
                    </a:lnTo>
                    <a:lnTo>
                      <a:pt x="867251" y="105772"/>
                    </a:lnTo>
                    <a:cubicBezTo>
                      <a:pt x="870109" y="109582"/>
                      <a:pt x="874871" y="114344"/>
                      <a:pt x="878681" y="119107"/>
                    </a:cubicBezTo>
                    <a:cubicBezTo>
                      <a:pt x="886301" y="128632"/>
                      <a:pt x="892969" y="137204"/>
                      <a:pt x="899636" y="146729"/>
                    </a:cubicBezTo>
                    <a:cubicBezTo>
                      <a:pt x="905351" y="156254"/>
                      <a:pt x="912019" y="165779"/>
                      <a:pt x="917734" y="177209"/>
                    </a:cubicBezTo>
                    <a:cubicBezTo>
                      <a:pt x="929164" y="198164"/>
                      <a:pt x="937736" y="221024"/>
                      <a:pt x="943451" y="245789"/>
                    </a:cubicBezTo>
                    <a:cubicBezTo>
                      <a:pt x="948214" y="270554"/>
                      <a:pt x="950119" y="296272"/>
                      <a:pt x="947261" y="321989"/>
                    </a:cubicBezTo>
                    <a:cubicBezTo>
                      <a:pt x="944404" y="346754"/>
                      <a:pt x="937736" y="371519"/>
                      <a:pt x="929164" y="392474"/>
                    </a:cubicBezTo>
                    <a:cubicBezTo>
                      <a:pt x="911066" y="436289"/>
                      <a:pt x="884396" y="470579"/>
                      <a:pt x="856774" y="500107"/>
                    </a:cubicBezTo>
                    <a:cubicBezTo>
                      <a:pt x="829151" y="529634"/>
                      <a:pt x="799624" y="554399"/>
                      <a:pt x="769144" y="576307"/>
                    </a:cubicBezTo>
                    <a:cubicBezTo>
                      <a:pt x="739616" y="598214"/>
                      <a:pt x="709136" y="617264"/>
                      <a:pt x="678656" y="634409"/>
                    </a:cubicBezTo>
                    <a:cubicBezTo>
                      <a:pt x="648176" y="651554"/>
                      <a:pt x="618649" y="666794"/>
                      <a:pt x="589121" y="681082"/>
                    </a:cubicBezTo>
                    <a:cubicBezTo>
                      <a:pt x="530066" y="708704"/>
                      <a:pt x="472916" y="730612"/>
                      <a:pt x="419576" y="748709"/>
                    </a:cubicBezTo>
                    <a:cubicBezTo>
                      <a:pt x="366236" y="766807"/>
                      <a:pt x="316706" y="780142"/>
                      <a:pt x="271939" y="790619"/>
                    </a:cubicBezTo>
                    <a:cubicBezTo>
                      <a:pt x="228124" y="801097"/>
                      <a:pt x="188119" y="807764"/>
                      <a:pt x="155734" y="813479"/>
                    </a:cubicBezTo>
                    <a:cubicBezTo>
                      <a:pt x="123349" y="818242"/>
                      <a:pt x="96679" y="820147"/>
                      <a:pt x="78581" y="821099"/>
                    </a:cubicBezTo>
                    <a:cubicBezTo>
                      <a:pt x="69056" y="821099"/>
                      <a:pt x="62389" y="821099"/>
                      <a:pt x="57626" y="821099"/>
                    </a:cubicBezTo>
                    <a:lnTo>
                      <a:pt x="7144" y="820147"/>
                    </a:lnTo>
                    <a:lnTo>
                      <a:pt x="20479" y="778237"/>
                    </a:lnTo>
                    <a:close/>
                    <a:moveTo>
                      <a:pt x="109061" y="745852"/>
                    </a:moveTo>
                    <a:cubicBezTo>
                      <a:pt x="117634" y="743947"/>
                      <a:pt x="128111" y="741089"/>
                      <a:pt x="138589" y="738232"/>
                    </a:cubicBezTo>
                    <a:cubicBezTo>
                      <a:pt x="168116" y="729659"/>
                      <a:pt x="204311" y="718229"/>
                      <a:pt x="245269" y="703942"/>
                    </a:cubicBezTo>
                    <a:cubicBezTo>
                      <a:pt x="286226" y="689654"/>
                      <a:pt x="331946" y="671557"/>
                      <a:pt x="380524" y="649649"/>
                    </a:cubicBezTo>
                    <a:cubicBezTo>
                      <a:pt x="429101" y="628694"/>
                      <a:pt x="481489" y="603929"/>
                      <a:pt x="533876" y="574402"/>
                    </a:cubicBezTo>
                    <a:cubicBezTo>
                      <a:pt x="586264" y="545827"/>
                      <a:pt x="639604" y="512489"/>
                      <a:pt x="689134" y="473437"/>
                    </a:cubicBezTo>
                    <a:cubicBezTo>
                      <a:pt x="712946" y="453434"/>
                      <a:pt x="736759" y="432479"/>
                      <a:pt x="755809" y="410572"/>
                    </a:cubicBezTo>
                    <a:cubicBezTo>
                      <a:pt x="775811" y="388664"/>
                      <a:pt x="791051" y="363899"/>
                      <a:pt x="799624" y="341039"/>
                    </a:cubicBezTo>
                    <a:cubicBezTo>
                      <a:pt x="808196" y="318179"/>
                      <a:pt x="810101" y="297224"/>
                      <a:pt x="805339" y="275317"/>
                    </a:cubicBezTo>
                    <a:cubicBezTo>
                      <a:pt x="803434" y="264839"/>
                      <a:pt x="798671" y="253409"/>
                      <a:pt x="792956" y="242932"/>
                    </a:cubicBezTo>
                    <a:cubicBezTo>
                      <a:pt x="790099" y="237217"/>
                      <a:pt x="786289" y="231502"/>
                      <a:pt x="782479" y="225787"/>
                    </a:cubicBezTo>
                    <a:cubicBezTo>
                      <a:pt x="778669" y="220072"/>
                      <a:pt x="773906" y="214357"/>
                      <a:pt x="770096" y="209594"/>
                    </a:cubicBezTo>
                    <a:cubicBezTo>
                      <a:pt x="768191" y="206737"/>
                      <a:pt x="766286" y="204832"/>
                      <a:pt x="763429" y="201974"/>
                    </a:cubicBezTo>
                    <a:lnTo>
                      <a:pt x="753904" y="192449"/>
                    </a:lnTo>
                    <a:cubicBezTo>
                      <a:pt x="750094" y="187687"/>
                      <a:pt x="744379" y="182924"/>
                      <a:pt x="739616" y="178162"/>
                    </a:cubicBezTo>
                    <a:cubicBezTo>
                      <a:pt x="729139" y="169589"/>
                      <a:pt x="719614" y="162922"/>
                      <a:pt x="709136" y="157207"/>
                    </a:cubicBezTo>
                    <a:cubicBezTo>
                      <a:pt x="698659" y="152444"/>
                      <a:pt x="689134" y="148634"/>
                      <a:pt x="678656" y="147682"/>
                    </a:cubicBezTo>
                    <a:cubicBezTo>
                      <a:pt x="668179" y="145777"/>
                      <a:pt x="657701" y="145777"/>
                      <a:pt x="645319" y="147682"/>
                    </a:cubicBezTo>
                    <a:cubicBezTo>
                      <a:pt x="633889" y="149587"/>
                      <a:pt x="621506" y="152444"/>
                      <a:pt x="609124" y="157207"/>
                    </a:cubicBezTo>
                    <a:cubicBezTo>
                      <a:pt x="596741" y="161969"/>
                      <a:pt x="584359" y="168637"/>
                      <a:pt x="571024" y="175304"/>
                    </a:cubicBezTo>
                    <a:cubicBezTo>
                      <a:pt x="545306" y="189592"/>
                      <a:pt x="521494" y="208642"/>
                      <a:pt x="497681" y="228644"/>
                    </a:cubicBezTo>
                    <a:cubicBezTo>
                      <a:pt x="451009" y="269602"/>
                      <a:pt x="408146" y="316274"/>
                      <a:pt x="370046" y="362947"/>
                    </a:cubicBezTo>
                    <a:cubicBezTo>
                      <a:pt x="331946" y="409619"/>
                      <a:pt x="297656" y="456292"/>
                      <a:pt x="267176" y="500107"/>
                    </a:cubicBezTo>
                    <a:cubicBezTo>
                      <a:pt x="236696" y="543922"/>
                      <a:pt x="209074" y="584879"/>
                      <a:pt x="185261" y="622027"/>
                    </a:cubicBezTo>
                    <a:cubicBezTo>
                      <a:pt x="161449" y="659174"/>
                      <a:pt x="141446" y="691559"/>
                      <a:pt x="125254" y="718229"/>
                    </a:cubicBezTo>
                    <a:cubicBezTo>
                      <a:pt x="120491" y="728707"/>
                      <a:pt x="114776" y="737279"/>
                      <a:pt x="109061" y="74585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1" name="Freeform: Shape 120">
                <a:extLst>
                  <a:ext uri="{FF2B5EF4-FFF2-40B4-BE49-F238E27FC236}">
                    <a16:creationId xmlns:a16="http://schemas.microsoft.com/office/drawing/2014/main" id="{8B41327F-EEF8-45F4-8701-2742FB36772B}"/>
                  </a:ext>
                </a:extLst>
              </p:cNvPr>
              <p:cNvSpPr/>
              <p:nvPr/>
            </p:nvSpPr>
            <p:spPr>
              <a:xfrm>
                <a:off x="5165276" y="3246076"/>
                <a:ext cx="952500" cy="819150"/>
              </a:xfrm>
              <a:custGeom>
                <a:avLst/>
                <a:gdLst>
                  <a:gd name="connsiteX0" fmla="*/ 844047 w 952500"/>
                  <a:gd name="connsiteY0" fmla="*/ 745852 h 819150"/>
                  <a:gd name="connsiteX1" fmla="*/ 826902 w 952500"/>
                  <a:gd name="connsiteY1" fmla="*/ 718229 h 819150"/>
                  <a:gd name="connsiteX2" fmla="*/ 766894 w 952500"/>
                  <a:gd name="connsiteY2" fmla="*/ 622027 h 819150"/>
                  <a:gd name="connsiteX3" fmla="*/ 684979 w 952500"/>
                  <a:gd name="connsiteY3" fmla="*/ 500107 h 819150"/>
                  <a:gd name="connsiteX4" fmla="*/ 582109 w 952500"/>
                  <a:gd name="connsiteY4" fmla="*/ 362947 h 819150"/>
                  <a:gd name="connsiteX5" fmla="*/ 454474 w 952500"/>
                  <a:gd name="connsiteY5" fmla="*/ 228644 h 819150"/>
                  <a:gd name="connsiteX6" fmla="*/ 381132 w 952500"/>
                  <a:gd name="connsiteY6" fmla="*/ 175304 h 819150"/>
                  <a:gd name="connsiteX7" fmla="*/ 343032 w 952500"/>
                  <a:gd name="connsiteY7" fmla="*/ 157207 h 819150"/>
                  <a:gd name="connsiteX8" fmla="*/ 306837 w 952500"/>
                  <a:gd name="connsiteY8" fmla="*/ 147682 h 819150"/>
                  <a:gd name="connsiteX9" fmla="*/ 273499 w 952500"/>
                  <a:gd name="connsiteY9" fmla="*/ 147682 h 819150"/>
                  <a:gd name="connsiteX10" fmla="*/ 243019 w 952500"/>
                  <a:gd name="connsiteY10" fmla="*/ 157207 h 819150"/>
                  <a:gd name="connsiteX11" fmla="*/ 212539 w 952500"/>
                  <a:gd name="connsiteY11" fmla="*/ 178162 h 819150"/>
                  <a:gd name="connsiteX12" fmla="*/ 198252 w 952500"/>
                  <a:gd name="connsiteY12" fmla="*/ 192449 h 819150"/>
                  <a:gd name="connsiteX13" fmla="*/ 188727 w 952500"/>
                  <a:gd name="connsiteY13" fmla="*/ 201974 h 819150"/>
                  <a:gd name="connsiteX14" fmla="*/ 182059 w 952500"/>
                  <a:gd name="connsiteY14" fmla="*/ 209594 h 819150"/>
                  <a:gd name="connsiteX15" fmla="*/ 169677 w 952500"/>
                  <a:gd name="connsiteY15" fmla="*/ 225787 h 819150"/>
                  <a:gd name="connsiteX16" fmla="*/ 159199 w 952500"/>
                  <a:gd name="connsiteY16" fmla="*/ 242932 h 819150"/>
                  <a:gd name="connsiteX17" fmla="*/ 146817 w 952500"/>
                  <a:gd name="connsiteY17" fmla="*/ 275317 h 819150"/>
                  <a:gd name="connsiteX18" fmla="*/ 152532 w 952500"/>
                  <a:gd name="connsiteY18" fmla="*/ 341039 h 819150"/>
                  <a:gd name="connsiteX19" fmla="*/ 196347 w 952500"/>
                  <a:gd name="connsiteY19" fmla="*/ 410572 h 819150"/>
                  <a:gd name="connsiteX20" fmla="*/ 263022 w 952500"/>
                  <a:gd name="connsiteY20" fmla="*/ 473437 h 819150"/>
                  <a:gd name="connsiteX21" fmla="*/ 418279 w 952500"/>
                  <a:gd name="connsiteY21" fmla="*/ 574402 h 819150"/>
                  <a:gd name="connsiteX22" fmla="*/ 571632 w 952500"/>
                  <a:gd name="connsiteY22" fmla="*/ 649649 h 819150"/>
                  <a:gd name="connsiteX23" fmla="*/ 706887 w 952500"/>
                  <a:gd name="connsiteY23" fmla="*/ 703942 h 819150"/>
                  <a:gd name="connsiteX24" fmla="*/ 813567 w 952500"/>
                  <a:gd name="connsiteY24" fmla="*/ 738232 h 819150"/>
                  <a:gd name="connsiteX25" fmla="*/ 844047 w 952500"/>
                  <a:gd name="connsiteY25" fmla="*/ 745852 h 819150"/>
                  <a:gd name="connsiteX26" fmla="*/ 904054 w 952500"/>
                  <a:gd name="connsiteY26" fmla="*/ 820147 h 819150"/>
                  <a:gd name="connsiteX27" fmla="*/ 896434 w 952500"/>
                  <a:gd name="connsiteY27" fmla="*/ 820147 h 819150"/>
                  <a:gd name="connsiteX28" fmla="*/ 875479 w 952500"/>
                  <a:gd name="connsiteY28" fmla="*/ 820147 h 819150"/>
                  <a:gd name="connsiteX29" fmla="*/ 798327 w 952500"/>
                  <a:gd name="connsiteY29" fmla="*/ 812527 h 819150"/>
                  <a:gd name="connsiteX30" fmla="*/ 682122 w 952500"/>
                  <a:gd name="connsiteY30" fmla="*/ 789667 h 819150"/>
                  <a:gd name="connsiteX31" fmla="*/ 534484 w 952500"/>
                  <a:gd name="connsiteY31" fmla="*/ 747757 h 819150"/>
                  <a:gd name="connsiteX32" fmla="*/ 364939 w 952500"/>
                  <a:gd name="connsiteY32" fmla="*/ 680129 h 819150"/>
                  <a:gd name="connsiteX33" fmla="*/ 275404 w 952500"/>
                  <a:gd name="connsiteY33" fmla="*/ 633457 h 819150"/>
                  <a:gd name="connsiteX34" fmla="*/ 184917 w 952500"/>
                  <a:gd name="connsiteY34" fmla="*/ 575354 h 819150"/>
                  <a:gd name="connsiteX35" fmla="*/ 97287 w 952500"/>
                  <a:gd name="connsiteY35" fmla="*/ 499154 h 819150"/>
                  <a:gd name="connsiteX36" fmla="*/ 26802 w 952500"/>
                  <a:gd name="connsiteY36" fmla="*/ 392474 h 819150"/>
                  <a:gd name="connsiteX37" fmla="*/ 8704 w 952500"/>
                  <a:gd name="connsiteY37" fmla="*/ 321989 h 819150"/>
                  <a:gd name="connsiteX38" fmla="*/ 12514 w 952500"/>
                  <a:gd name="connsiteY38" fmla="*/ 245789 h 819150"/>
                  <a:gd name="connsiteX39" fmla="*/ 38232 w 952500"/>
                  <a:gd name="connsiteY39" fmla="*/ 177209 h 819150"/>
                  <a:gd name="connsiteX40" fmla="*/ 56329 w 952500"/>
                  <a:gd name="connsiteY40" fmla="*/ 146729 h 819150"/>
                  <a:gd name="connsiteX41" fmla="*/ 77284 w 952500"/>
                  <a:gd name="connsiteY41" fmla="*/ 119107 h 819150"/>
                  <a:gd name="connsiteX42" fmla="*/ 88714 w 952500"/>
                  <a:gd name="connsiteY42" fmla="*/ 105772 h 819150"/>
                  <a:gd name="connsiteX43" fmla="*/ 98239 w 952500"/>
                  <a:gd name="connsiteY43" fmla="*/ 96247 h 819150"/>
                  <a:gd name="connsiteX44" fmla="*/ 100144 w 952500"/>
                  <a:gd name="connsiteY44" fmla="*/ 93389 h 819150"/>
                  <a:gd name="connsiteX45" fmla="*/ 101097 w 952500"/>
                  <a:gd name="connsiteY45" fmla="*/ 92437 h 819150"/>
                  <a:gd name="connsiteX46" fmla="*/ 103954 w 952500"/>
                  <a:gd name="connsiteY46" fmla="*/ 89579 h 819150"/>
                  <a:gd name="connsiteX47" fmla="*/ 110622 w 952500"/>
                  <a:gd name="connsiteY47" fmla="*/ 83864 h 819150"/>
                  <a:gd name="connsiteX48" fmla="*/ 123004 w 952500"/>
                  <a:gd name="connsiteY48" fmla="*/ 72434 h 819150"/>
                  <a:gd name="connsiteX49" fmla="*/ 183012 w 952500"/>
                  <a:gd name="connsiteY49" fmla="*/ 32429 h 819150"/>
                  <a:gd name="connsiteX50" fmla="*/ 255402 w 952500"/>
                  <a:gd name="connsiteY50" fmla="*/ 9569 h 819150"/>
                  <a:gd name="connsiteX51" fmla="*/ 329697 w 952500"/>
                  <a:gd name="connsiteY51" fmla="*/ 10522 h 819150"/>
                  <a:gd name="connsiteX52" fmla="*/ 396372 w 952500"/>
                  <a:gd name="connsiteY52" fmla="*/ 29572 h 819150"/>
                  <a:gd name="connsiteX53" fmla="*/ 453522 w 952500"/>
                  <a:gd name="connsiteY53" fmla="*/ 59099 h 819150"/>
                  <a:gd name="connsiteX54" fmla="*/ 545914 w 952500"/>
                  <a:gd name="connsiteY54" fmla="*/ 131489 h 819150"/>
                  <a:gd name="connsiteX55" fmla="*/ 681169 w 952500"/>
                  <a:gd name="connsiteY55" fmla="*/ 289604 h 819150"/>
                  <a:gd name="connsiteX56" fmla="*/ 778324 w 952500"/>
                  <a:gd name="connsiteY56" fmla="*/ 442957 h 819150"/>
                  <a:gd name="connsiteX57" fmla="*/ 816424 w 952500"/>
                  <a:gd name="connsiteY57" fmla="*/ 513442 h 819150"/>
                  <a:gd name="connsiteX58" fmla="*/ 848809 w 952500"/>
                  <a:gd name="connsiteY58" fmla="*/ 578212 h 819150"/>
                  <a:gd name="connsiteX59" fmla="*/ 897387 w 952500"/>
                  <a:gd name="connsiteY59" fmla="*/ 683939 h 819150"/>
                  <a:gd name="connsiteX60" fmla="*/ 925962 w 952500"/>
                  <a:gd name="connsiteY60" fmla="*/ 753472 h 819150"/>
                  <a:gd name="connsiteX61" fmla="*/ 949774 w 952500"/>
                  <a:gd name="connsiteY61" fmla="*/ 821099 h 819150"/>
                  <a:gd name="connsiteX62" fmla="*/ 904054 w 952500"/>
                  <a:gd name="connsiteY62" fmla="*/ 820147 h 819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</a:cxnLst>
                <a:rect l="l" t="t" r="r" b="b"/>
                <a:pathLst>
                  <a:path w="952500" h="819150">
                    <a:moveTo>
                      <a:pt x="844047" y="745852"/>
                    </a:moveTo>
                    <a:cubicBezTo>
                      <a:pt x="839284" y="737279"/>
                      <a:pt x="833569" y="727754"/>
                      <a:pt x="826902" y="718229"/>
                    </a:cubicBezTo>
                    <a:cubicBezTo>
                      <a:pt x="810709" y="691559"/>
                      <a:pt x="789754" y="659174"/>
                      <a:pt x="766894" y="622027"/>
                    </a:cubicBezTo>
                    <a:cubicBezTo>
                      <a:pt x="743082" y="584879"/>
                      <a:pt x="715459" y="543922"/>
                      <a:pt x="684979" y="500107"/>
                    </a:cubicBezTo>
                    <a:cubicBezTo>
                      <a:pt x="654499" y="456292"/>
                      <a:pt x="620209" y="409619"/>
                      <a:pt x="582109" y="362947"/>
                    </a:cubicBezTo>
                    <a:cubicBezTo>
                      <a:pt x="544009" y="316274"/>
                      <a:pt x="502099" y="269602"/>
                      <a:pt x="454474" y="228644"/>
                    </a:cubicBezTo>
                    <a:cubicBezTo>
                      <a:pt x="430662" y="208642"/>
                      <a:pt x="406849" y="189592"/>
                      <a:pt x="381132" y="175304"/>
                    </a:cubicBezTo>
                    <a:cubicBezTo>
                      <a:pt x="368749" y="167684"/>
                      <a:pt x="355414" y="161969"/>
                      <a:pt x="343032" y="157207"/>
                    </a:cubicBezTo>
                    <a:cubicBezTo>
                      <a:pt x="330649" y="152444"/>
                      <a:pt x="318267" y="149587"/>
                      <a:pt x="306837" y="147682"/>
                    </a:cubicBezTo>
                    <a:cubicBezTo>
                      <a:pt x="295407" y="145777"/>
                      <a:pt x="283977" y="145777"/>
                      <a:pt x="273499" y="147682"/>
                    </a:cubicBezTo>
                    <a:cubicBezTo>
                      <a:pt x="263022" y="149587"/>
                      <a:pt x="252544" y="152444"/>
                      <a:pt x="243019" y="157207"/>
                    </a:cubicBezTo>
                    <a:cubicBezTo>
                      <a:pt x="232542" y="162922"/>
                      <a:pt x="223017" y="169589"/>
                      <a:pt x="212539" y="178162"/>
                    </a:cubicBezTo>
                    <a:cubicBezTo>
                      <a:pt x="207777" y="182924"/>
                      <a:pt x="202062" y="187687"/>
                      <a:pt x="198252" y="192449"/>
                    </a:cubicBezTo>
                    <a:lnTo>
                      <a:pt x="188727" y="201974"/>
                    </a:lnTo>
                    <a:cubicBezTo>
                      <a:pt x="185869" y="204832"/>
                      <a:pt x="184917" y="206737"/>
                      <a:pt x="182059" y="209594"/>
                    </a:cubicBezTo>
                    <a:cubicBezTo>
                      <a:pt x="178249" y="214357"/>
                      <a:pt x="173487" y="220072"/>
                      <a:pt x="169677" y="225787"/>
                    </a:cubicBezTo>
                    <a:cubicBezTo>
                      <a:pt x="165867" y="231502"/>
                      <a:pt x="162057" y="237217"/>
                      <a:pt x="159199" y="242932"/>
                    </a:cubicBezTo>
                    <a:cubicBezTo>
                      <a:pt x="153484" y="254362"/>
                      <a:pt x="148722" y="264839"/>
                      <a:pt x="146817" y="275317"/>
                    </a:cubicBezTo>
                    <a:cubicBezTo>
                      <a:pt x="142054" y="296272"/>
                      <a:pt x="143959" y="317227"/>
                      <a:pt x="152532" y="341039"/>
                    </a:cubicBezTo>
                    <a:cubicBezTo>
                      <a:pt x="162057" y="363899"/>
                      <a:pt x="177297" y="387712"/>
                      <a:pt x="196347" y="410572"/>
                    </a:cubicBezTo>
                    <a:cubicBezTo>
                      <a:pt x="216349" y="432479"/>
                      <a:pt x="239209" y="454387"/>
                      <a:pt x="263022" y="473437"/>
                    </a:cubicBezTo>
                    <a:cubicBezTo>
                      <a:pt x="311599" y="512489"/>
                      <a:pt x="365892" y="545827"/>
                      <a:pt x="418279" y="574402"/>
                    </a:cubicBezTo>
                    <a:cubicBezTo>
                      <a:pt x="470667" y="602977"/>
                      <a:pt x="523054" y="627742"/>
                      <a:pt x="571632" y="649649"/>
                    </a:cubicBezTo>
                    <a:cubicBezTo>
                      <a:pt x="620209" y="670604"/>
                      <a:pt x="665929" y="688702"/>
                      <a:pt x="706887" y="703942"/>
                    </a:cubicBezTo>
                    <a:cubicBezTo>
                      <a:pt x="747844" y="718229"/>
                      <a:pt x="783087" y="730612"/>
                      <a:pt x="813567" y="738232"/>
                    </a:cubicBezTo>
                    <a:cubicBezTo>
                      <a:pt x="824997" y="742042"/>
                      <a:pt x="835474" y="743947"/>
                      <a:pt x="844047" y="745852"/>
                    </a:cubicBezTo>
                    <a:close/>
                    <a:moveTo>
                      <a:pt x="904054" y="820147"/>
                    </a:moveTo>
                    <a:cubicBezTo>
                      <a:pt x="904054" y="820147"/>
                      <a:pt x="901197" y="820147"/>
                      <a:pt x="896434" y="820147"/>
                    </a:cubicBezTo>
                    <a:cubicBezTo>
                      <a:pt x="891672" y="820147"/>
                      <a:pt x="885004" y="820147"/>
                      <a:pt x="875479" y="820147"/>
                    </a:cubicBezTo>
                    <a:cubicBezTo>
                      <a:pt x="857382" y="819194"/>
                      <a:pt x="830712" y="817289"/>
                      <a:pt x="798327" y="812527"/>
                    </a:cubicBezTo>
                    <a:cubicBezTo>
                      <a:pt x="765942" y="807764"/>
                      <a:pt x="725937" y="801097"/>
                      <a:pt x="682122" y="789667"/>
                    </a:cubicBezTo>
                    <a:cubicBezTo>
                      <a:pt x="637354" y="779189"/>
                      <a:pt x="587824" y="765854"/>
                      <a:pt x="534484" y="747757"/>
                    </a:cubicBezTo>
                    <a:cubicBezTo>
                      <a:pt x="481144" y="729659"/>
                      <a:pt x="423994" y="707752"/>
                      <a:pt x="364939" y="680129"/>
                    </a:cubicBezTo>
                    <a:cubicBezTo>
                      <a:pt x="335412" y="666794"/>
                      <a:pt x="305884" y="650602"/>
                      <a:pt x="275404" y="633457"/>
                    </a:cubicBezTo>
                    <a:cubicBezTo>
                      <a:pt x="244924" y="616312"/>
                      <a:pt x="214444" y="597262"/>
                      <a:pt x="184917" y="575354"/>
                    </a:cubicBezTo>
                    <a:cubicBezTo>
                      <a:pt x="155389" y="553447"/>
                      <a:pt x="124909" y="528682"/>
                      <a:pt x="97287" y="499154"/>
                    </a:cubicBezTo>
                    <a:cubicBezTo>
                      <a:pt x="71569" y="471532"/>
                      <a:pt x="44899" y="436289"/>
                      <a:pt x="26802" y="392474"/>
                    </a:cubicBezTo>
                    <a:cubicBezTo>
                      <a:pt x="18229" y="370567"/>
                      <a:pt x="11562" y="346754"/>
                      <a:pt x="8704" y="321989"/>
                    </a:cubicBezTo>
                    <a:cubicBezTo>
                      <a:pt x="5847" y="297224"/>
                      <a:pt x="6799" y="270554"/>
                      <a:pt x="12514" y="245789"/>
                    </a:cubicBezTo>
                    <a:cubicBezTo>
                      <a:pt x="17277" y="221024"/>
                      <a:pt x="26802" y="198164"/>
                      <a:pt x="38232" y="177209"/>
                    </a:cubicBezTo>
                    <a:cubicBezTo>
                      <a:pt x="43947" y="166732"/>
                      <a:pt x="49662" y="157207"/>
                      <a:pt x="56329" y="146729"/>
                    </a:cubicBezTo>
                    <a:cubicBezTo>
                      <a:pt x="62997" y="137204"/>
                      <a:pt x="68712" y="128632"/>
                      <a:pt x="77284" y="119107"/>
                    </a:cubicBezTo>
                    <a:cubicBezTo>
                      <a:pt x="81094" y="114344"/>
                      <a:pt x="84904" y="109582"/>
                      <a:pt x="88714" y="105772"/>
                    </a:cubicBezTo>
                    <a:lnTo>
                      <a:pt x="98239" y="96247"/>
                    </a:lnTo>
                    <a:lnTo>
                      <a:pt x="100144" y="93389"/>
                    </a:lnTo>
                    <a:lnTo>
                      <a:pt x="101097" y="92437"/>
                    </a:lnTo>
                    <a:lnTo>
                      <a:pt x="103954" y="89579"/>
                    </a:lnTo>
                    <a:lnTo>
                      <a:pt x="110622" y="83864"/>
                    </a:lnTo>
                    <a:cubicBezTo>
                      <a:pt x="114432" y="80054"/>
                      <a:pt x="119194" y="76244"/>
                      <a:pt x="123004" y="72434"/>
                    </a:cubicBezTo>
                    <a:cubicBezTo>
                      <a:pt x="141102" y="57194"/>
                      <a:pt x="160152" y="43859"/>
                      <a:pt x="183012" y="32429"/>
                    </a:cubicBezTo>
                    <a:cubicBezTo>
                      <a:pt x="204919" y="20999"/>
                      <a:pt x="229684" y="13379"/>
                      <a:pt x="255402" y="9569"/>
                    </a:cubicBezTo>
                    <a:cubicBezTo>
                      <a:pt x="280167" y="5759"/>
                      <a:pt x="305884" y="6712"/>
                      <a:pt x="329697" y="10522"/>
                    </a:cubicBezTo>
                    <a:cubicBezTo>
                      <a:pt x="353509" y="14332"/>
                      <a:pt x="375417" y="20999"/>
                      <a:pt x="396372" y="29572"/>
                    </a:cubicBezTo>
                    <a:cubicBezTo>
                      <a:pt x="416374" y="38144"/>
                      <a:pt x="435424" y="47669"/>
                      <a:pt x="453522" y="59099"/>
                    </a:cubicBezTo>
                    <a:cubicBezTo>
                      <a:pt x="487812" y="81007"/>
                      <a:pt x="518292" y="105772"/>
                      <a:pt x="545914" y="131489"/>
                    </a:cubicBezTo>
                    <a:cubicBezTo>
                      <a:pt x="600207" y="182924"/>
                      <a:pt x="643069" y="237217"/>
                      <a:pt x="681169" y="289604"/>
                    </a:cubicBezTo>
                    <a:cubicBezTo>
                      <a:pt x="719269" y="342944"/>
                      <a:pt x="750702" y="394379"/>
                      <a:pt x="778324" y="442957"/>
                    </a:cubicBezTo>
                    <a:cubicBezTo>
                      <a:pt x="791659" y="467722"/>
                      <a:pt x="804994" y="490582"/>
                      <a:pt x="816424" y="513442"/>
                    </a:cubicBezTo>
                    <a:cubicBezTo>
                      <a:pt x="827854" y="536302"/>
                      <a:pt x="839284" y="557257"/>
                      <a:pt x="848809" y="578212"/>
                    </a:cubicBezTo>
                    <a:cubicBezTo>
                      <a:pt x="868812" y="618217"/>
                      <a:pt x="885004" y="654412"/>
                      <a:pt x="897387" y="683939"/>
                    </a:cubicBezTo>
                    <a:cubicBezTo>
                      <a:pt x="910722" y="713467"/>
                      <a:pt x="919294" y="737279"/>
                      <a:pt x="925962" y="753472"/>
                    </a:cubicBezTo>
                    <a:lnTo>
                      <a:pt x="949774" y="821099"/>
                    </a:lnTo>
                    <a:lnTo>
                      <a:pt x="904054" y="820147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2" name="Freeform: Shape 121">
                <a:extLst>
                  <a:ext uri="{FF2B5EF4-FFF2-40B4-BE49-F238E27FC236}">
                    <a16:creationId xmlns:a16="http://schemas.microsoft.com/office/drawing/2014/main" id="{CE130CC0-649C-4728-9B33-EB116A52B599}"/>
                  </a:ext>
                </a:extLst>
              </p:cNvPr>
              <p:cNvSpPr/>
              <p:nvPr/>
            </p:nvSpPr>
            <p:spPr>
              <a:xfrm>
                <a:off x="6063761" y="2687479"/>
                <a:ext cx="933450" cy="1476375"/>
              </a:xfrm>
              <a:custGeom>
                <a:avLst/>
                <a:gdLst>
                  <a:gd name="connsiteX0" fmla="*/ 16999 w 933450"/>
                  <a:gd name="connsiteY0" fmla="*/ 1477804 h 1476375"/>
                  <a:gd name="connsiteX1" fmla="*/ 30334 w 933450"/>
                  <a:gd name="connsiteY1" fmla="*/ 1027271 h 1476375"/>
                  <a:gd name="connsiteX2" fmla="*/ 177971 w 933450"/>
                  <a:gd name="connsiteY2" fmla="*/ 595789 h 1476375"/>
                  <a:gd name="connsiteX3" fmla="*/ 206546 w 933450"/>
                  <a:gd name="connsiteY3" fmla="*/ 545306 h 1476375"/>
                  <a:gd name="connsiteX4" fmla="*/ 237979 w 933450"/>
                  <a:gd name="connsiteY4" fmla="*/ 496729 h 1476375"/>
                  <a:gd name="connsiteX5" fmla="*/ 272269 w 933450"/>
                  <a:gd name="connsiteY5" fmla="*/ 449104 h 1476375"/>
                  <a:gd name="connsiteX6" fmla="*/ 279889 w 933450"/>
                  <a:gd name="connsiteY6" fmla="*/ 436721 h 1476375"/>
                  <a:gd name="connsiteX7" fmla="*/ 289414 w 933450"/>
                  <a:gd name="connsiteY7" fmla="*/ 425291 h 1476375"/>
                  <a:gd name="connsiteX8" fmla="*/ 307511 w 933450"/>
                  <a:gd name="connsiteY8" fmla="*/ 402431 h 1476375"/>
                  <a:gd name="connsiteX9" fmla="*/ 473246 w 933450"/>
                  <a:gd name="connsiteY9" fmla="*/ 237649 h 1476375"/>
                  <a:gd name="connsiteX10" fmla="*/ 496106 w 933450"/>
                  <a:gd name="connsiteY10" fmla="*/ 218599 h 1476375"/>
                  <a:gd name="connsiteX11" fmla="*/ 519919 w 933450"/>
                  <a:gd name="connsiteY11" fmla="*/ 201454 h 1476375"/>
                  <a:gd name="connsiteX12" fmla="*/ 543731 w 933450"/>
                  <a:gd name="connsiteY12" fmla="*/ 184309 h 1476375"/>
                  <a:gd name="connsiteX13" fmla="*/ 567544 w 933450"/>
                  <a:gd name="connsiteY13" fmla="*/ 167164 h 1476375"/>
                  <a:gd name="connsiteX14" fmla="*/ 617074 w 933450"/>
                  <a:gd name="connsiteY14" fmla="*/ 135731 h 1476375"/>
                  <a:gd name="connsiteX15" fmla="*/ 629456 w 933450"/>
                  <a:gd name="connsiteY15" fmla="*/ 128111 h 1476375"/>
                  <a:gd name="connsiteX16" fmla="*/ 641839 w 933450"/>
                  <a:gd name="connsiteY16" fmla="*/ 120491 h 1476375"/>
                  <a:gd name="connsiteX17" fmla="*/ 667556 w 933450"/>
                  <a:gd name="connsiteY17" fmla="*/ 106204 h 1476375"/>
                  <a:gd name="connsiteX18" fmla="*/ 879011 w 933450"/>
                  <a:gd name="connsiteY18" fmla="*/ 7144 h 1476375"/>
                  <a:gd name="connsiteX19" fmla="*/ 928541 w 933450"/>
                  <a:gd name="connsiteY19" fmla="*/ 150019 h 1476375"/>
                  <a:gd name="connsiteX20" fmla="*/ 731374 w 933450"/>
                  <a:gd name="connsiteY20" fmla="*/ 227171 h 1476375"/>
                  <a:gd name="connsiteX21" fmla="*/ 707561 w 933450"/>
                  <a:gd name="connsiteY21" fmla="*/ 238601 h 1476375"/>
                  <a:gd name="connsiteX22" fmla="*/ 695179 w 933450"/>
                  <a:gd name="connsiteY22" fmla="*/ 244316 h 1476375"/>
                  <a:gd name="connsiteX23" fmla="*/ 683749 w 933450"/>
                  <a:gd name="connsiteY23" fmla="*/ 250984 h 1476375"/>
                  <a:gd name="connsiteX24" fmla="*/ 637076 w 933450"/>
                  <a:gd name="connsiteY24" fmla="*/ 276701 h 1476375"/>
                  <a:gd name="connsiteX25" fmla="*/ 614216 w 933450"/>
                  <a:gd name="connsiteY25" fmla="*/ 290036 h 1476375"/>
                  <a:gd name="connsiteX26" fmla="*/ 592309 w 933450"/>
                  <a:gd name="connsiteY26" fmla="*/ 304324 h 1476375"/>
                  <a:gd name="connsiteX27" fmla="*/ 570401 w 933450"/>
                  <a:gd name="connsiteY27" fmla="*/ 318611 h 1476375"/>
                  <a:gd name="connsiteX28" fmla="*/ 548494 w 933450"/>
                  <a:gd name="connsiteY28" fmla="*/ 333851 h 1476375"/>
                  <a:gd name="connsiteX29" fmla="*/ 388474 w 933450"/>
                  <a:gd name="connsiteY29" fmla="*/ 472916 h 1476375"/>
                  <a:gd name="connsiteX30" fmla="*/ 370376 w 933450"/>
                  <a:gd name="connsiteY30" fmla="*/ 491966 h 1476375"/>
                  <a:gd name="connsiteX31" fmla="*/ 360851 w 933450"/>
                  <a:gd name="connsiteY31" fmla="*/ 501491 h 1476375"/>
                  <a:gd name="connsiteX32" fmla="*/ 352279 w 933450"/>
                  <a:gd name="connsiteY32" fmla="*/ 511969 h 1476375"/>
                  <a:gd name="connsiteX33" fmla="*/ 317989 w 933450"/>
                  <a:gd name="connsiteY33" fmla="*/ 552926 h 1476375"/>
                  <a:gd name="connsiteX34" fmla="*/ 286556 w 933450"/>
                  <a:gd name="connsiteY34" fmla="*/ 595789 h 1476375"/>
                  <a:gd name="connsiteX35" fmla="*/ 257029 w 933450"/>
                  <a:gd name="connsiteY35" fmla="*/ 640556 h 1476375"/>
                  <a:gd name="connsiteX36" fmla="*/ 91294 w 933450"/>
                  <a:gd name="connsiteY36" fmla="*/ 1038701 h 1476375"/>
                  <a:gd name="connsiteX37" fmla="*/ 49384 w 933450"/>
                  <a:gd name="connsiteY37" fmla="*/ 1474946 h 1476375"/>
                  <a:gd name="connsiteX38" fmla="*/ 16999 w 933450"/>
                  <a:gd name="connsiteY38" fmla="*/ 1477804 h 1476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933450" h="1476375">
                    <a:moveTo>
                      <a:pt x="16999" y="1477804"/>
                    </a:moveTo>
                    <a:cubicBezTo>
                      <a:pt x="-146" y="1328261"/>
                      <a:pt x="5569" y="1176814"/>
                      <a:pt x="30334" y="1027271"/>
                    </a:cubicBezTo>
                    <a:cubicBezTo>
                      <a:pt x="56051" y="877729"/>
                      <a:pt x="103676" y="731044"/>
                      <a:pt x="177971" y="595789"/>
                    </a:cubicBezTo>
                    <a:cubicBezTo>
                      <a:pt x="187496" y="578644"/>
                      <a:pt x="197021" y="562451"/>
                      <a:pt x="206546" y="545306"/>
                    </a:cubicBezTo>
                    <a:lnTo>
                      <a:pt x="237979" y="496729"/>
                    </a:lnTo>
                    <a:cubicBezTo>
                      <a:pt x="249409" y="480536"/>
                      <a:pt x="260839" y="465296"/>
                      <a:pt x="272269" y="449104"/>
                    </a:cubicBezTo>
                    <a:lnTo>
                      <a:pt x="279889" y="436721"/>
                    </a:lnTo>
                    <a:lnTo>
                      <a:pt x="289414" y="425291"/>
                    </a:lnTo>
                    <a:lnTo>
                      <a:pt x="307511" y="402431"/>
                    </a:lnTo>
                    <a:cubicBezTo>
                      <a:pt x="357041" y="343376"/>
                      <a:pt x="412286" y="287179"/>
                      <a:pt x="473246" y="237649"/>
                    </a:cubicBezTo>
                    <a:cubicBezTo>
                      <a:pt x="480866" y="231934"/>
                      <a:pt x="488486" y="225266"/>
                      <a:pt x="496106" y="218599"/>
                    </a:cubicBezTo>
                    <a:lnTo>
                      <a:pt x="519919" y="201454"/>
                    </a:lnTo>
                    <a:lnTo>
                      <a:pt x="543731" y="184309"/>
                    </a:lnTo>
                    <a:cubicBezTo>
                      <a:pt x="551351" y="178594"/>
                      <a:pt x="558971" y="172879"/>
                      <a:pt x="567544" y="167164"/>
                    </a:cubicBezTo>
                    <a:lnTo>
                      <a:pt x="617074" y="135731"/>
                    </a:lnTo>
                    <a:lnTo>
                      <a:pt x="629456" y="128111"/>
                    </a:lnTo>
                    <a:cubicBezTo>
                      <a:pt x="633266" y="125254"/>
                      <a:pt x="638029" y="123349"/>
                      <a:pt x="641839" y="120491"/>
                    </a:cubicBezTo>
                    <a:lnTo>
                      <a:pt x="667556" y="106204"/>
                    </a:lnTo>
                    <a:cubicBezTo>
                      <a:pt x="735184" y="67151"/>
                      <a:pt x="806621" y="36671"/>
                      <a:pt x="879011" y="7144"/>
                    </a:cubicBezTo>
                    <a:lnTo>
                      <a:pt x="928541" y="150019"/>
                    </a:lnTo>
                    <a:cubicBezTo>
                      <a:pt x="861866" y="171926"/>
                      <a:pt x="794239" y="195739"/>
                      <a:pt x="731374" y="227171"/>
                    </a:cubicBezTo>
                    <a:lnTo>
                      <a:pt x="707561" y="238601"/>
                    </a:lnTo>
                    <a:cubicBezTo>
                      <a:pt x="703751" y="240506"/>
                      <a:pt x="699941" y="242411"/>
                      <a:pt x="695179" y="244316"/>
                    </a:cubicBezTo>
                    <a:lnTo>
                      <a:pt x="683749" y="250984"/>
                    </a:lnTo>
                    <a:lnTo>
                      <a:pt x="637076" y="276701"/>
                    </a:lnTo>
                    <a:cubicBezTo>
                      <a:pt x="629456" y="280511"/>
                      <a:pt x="621836" y="285274"/>
                      <a:pt x="614216" y="290036"/>
                    </a:cubicBezTo>
                    <a:lnTo>
                      <a:pt x="592309" y="304324"/>
                    </a:lnTo>
                    <a:lnTo>
                      <a:pt x="570401" y="318611"/>
                    </a:lnTo>
                    <a:cubicBezTo>
                      <a:pt x="562781" y="323374"/>
                      <a:pt x="556114" y="329089"/>
                      <a:pt x="548494" y="333851"/>
                    </a:cubicBezTo>
                    <a:cubicBezTo>
                      <a:pt x="490391" y="373856"/>
                      <a:pt x="438004" y="421481"/>
                      <a:pt x="388474" y="472916"/>
                    </a:cubicBezTo>
                    <a:lnTo>
                      <a:pt x="370376" y="491966"/>
                    </a:lnTo>
                    <a:lnTo>
                      <a:pt x="360851" y="501491"/>
                    </a:lnTo>
                    <a:lnTo>
                      <a:pt x="352279" y="511969"/>
                    </a:lnTo>
                    <a:cubicBezTo>
                      <a:pt x="340849" y="525304"/>
                      <a:pt x="329419" y="539591"/>
                      <a:pt x="317989" y="552926"/>
                    </a:cubicBezTo>
                    <a:lnTo>
                      <a:pt x="286556" y="595789"/>
                    </a:lnTo>
                    <a:cubicBezTo>
                      <a:pt x="276079" y="610076"/>
                      <a:pt x="266554" y="625316"/>
                      <a:pt x="257029" y="640556"/>
                    </a:cubicBezTo>
                    <a:cubicBezTo>
                      <a:pt x="179876" y="761524"/>
                      <a:pt x="124631" y="896779"/>
                      <a:pt x="91294" y="1038701"/>
                    </a:cubicBezTo>
                    <a:cubicBezTo>
                      <a:pt x="57956" y="1180624"/>
                      <a:pt x="42716" y="1328261"/>
                      <a:pt x="49384" y="1474946"/>
                    </a:cubicBezTo>
                    <a:lnTo>
                      <a:pt x="16999" y="147780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3" name="Freeform: Shape 122">
                <a:extLst>
                  <a:ext uri="{FF2B5EF4-FFF2-40B4-BE49-F238E27FC236}">
                    <a16:creationId xmlns:a16="http://schemas.microsoft.com/office/drawing/2014/main" id="{51235C94-F577-48F1-AF22-C2064C475952}"/>
                  </a:ext>
                </a:extLst>
              </p:cNvPr>
              <p:cNvSpPr/>
              <p:nvPr/>
            </p:nvSpPr>
            <p:spPr>
              <a:xfrm>
                <a:off x="5496401" y="2864644"/>
                <a:ext cx="628650" cy="1257300"/>
              </a:xfrm>
              <a:custGeom>
                <a:avLst/>
                <a:gdLst>
                  <a:gd name="connsiteX0" fmla="*/ 576739 w 628650"/>
                  <a:gd name="connsiteY0" fmla="*/ 1249204 h 1257300"/>
                  <a:gd name="connsiteX1" fmla="*/ 556736 w 628650"/>
                  <a:gd name="connsiteY1" fmla="*/ 900589 h 1257300"/>
                  <a:gd name="connsiteX2" fmla="*/ 468154 w 628650"/>
                  <a:gd name="connsiteY2" fmla="*/ 569119 h 1257300"/>
                  <a:gd name="connsiteX3" fmla="*/ 285274 w 628650"/>
                  <a:gd name="connsiteY3" fmla="*/ 296704 h 1257300"/>
                  <a:gd name="connsiteX4" fmla="*/ 155734 w 628650"/>
                  <a:gd name="connsiteY4" fmla="*/ 205264 h 1257300"/>
                  <a:gd name="connsiteX5" fmla="*/ 7144 w 628650"/>
                  <a:gd name="connsiteY5" fmla="*/ 152876 h 1257300"/>
                  <a:gd name="connsiteX6" fmla="*/ 46196 w 628650"/>
                  <a:gd name="connsiteY6" fmla="*/ 7144 h 1257300"/>
                  <a:gd name="connsiteX7" fmla="*/ 223361 w 628650"/>
                  <a:gd name="connsiteY7" fmla="*/ 88106 h 1257300"/>
                  <a:gd name="connsiteX8" fmla="*/ 371951 w 628650"/>
                  <a:gd name="connsiteY8" fmla="*/ 212884 h 1257300"/>
                  <a:gd name="connsiteX9" fmla="*/ 481489 w 628650"/>
                  <a:gd name="connsiteY9" fmla="*/ 368141 h 1257300"/>
                  <a:gd name="connsiteX10" fmla="*/ 553879 w 628650"/>
                  <a:gd name="connsiteY10" fmla="*/ 539591 h 1257300"/>
                  <a:gd name="connsiteX11" fmla="*/ 617696 w 628650"/>
                  <a:gd name="connsiteY11" fmla="*/ 896779 h 1257300"/>
                  <a:gd name="connsiteX12" fmla="*/ 607219 w 628650"/>
                  <a:gd name="connsiteY12" fmla="*/ 1253966 h 1257300"/>
                  <a:gd name="connsiteX13" fmla="*/ 576739 w 628650"/>
                  <a:gd name="connsiteY13" fmla="*/ 1249204 h 1257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28650" h="1257300">
                    <a:moveTo>
                      <a:pt x="576739" y="1249204"/>
                    </a:moveTo>
                    <a:cubicBezTo>
                      <a:pt x="580549" y="1132046"/>
                      <a:pt x="573881" y="1014889"/>
                      <a:pt x="556736" y="900589"/>
                    </a:cubicBezTo>
                    <a:cubicBezTo>
                      <a:pt x="539591" y="786289"/>
                      <a:pt x="511969" y="672941"/>
                      <a:pt x="468154" y="569119"/>
                    </a:cubicBezTo>
                    <a:cubicBezTo>
                      <a:pt x="424339" y="465296"/>
                      <a:pt x="364331" y="369094"/>
                      <a:pt x="285274" y="296704"/>
                    </a:cubicBezTo>
                    <a:cubicBezTo>
                      <a:pt x="246221" y="260509"/>
                      <a:pt x="202406" y="229076"/>
                      <a:pt x="155734" y="205264"/>
                    </a:cubicBezTo>
                    <a:cubicBezTo>
                      <a:pt x="108109" y="181451"/>
                      <a:pt x="58579" y="164306"/>
                      <a:pt x="7144" y="152876"/>
                    </a:cubicBezTo>
                    <a:lnTo>
                      <a:pt x="46196" y="7144"/>
                    </a:lnTo>
                    <a:cubicBezTo>
                      <a:pt x="108109" y="27146"/>
                      <a:pt x="168116" y="53816"/>
                      <a:pt x="223361" y="88106"/>
                    </a:cubicBezTo>
                    <a:cubicBezTo>
                      <a:pt x="278606" y="122396"/>
                      <a:pt x="328136" y="165259"/>
                      <a:pt x="371951" y="212884"/>
                    </a:cubicBezTo>
                    <a:cubicBezTo>
                      <a:pt x="414814" y="260509"/>
                      <a:pt x="451961" y="312896"/>
                      <a:pt x="481489" y="368141"/>
                    </a:cubicBezTo>
                    <a:cubicBezTo>
                      <a:pt x="511016" y="423386"/>
                      <a:pt x="534829" y="480536"/>
                      <a:pt x="553879" y="539591"/>
                    </a:cubicBezTo>
                    <a:cubicBezTo>
                      <a:pt x="591979" y="656749"/>
                      <a:pt x="610076" y="776764"/>
                      <a:pt x="617696" y="896779"/>
                    </a:cubicBezTo>
                    <a:cubicBezTo>
                      <a:pt x="625316" y="1016794"/>
                      <a:pt x="621506" y="1135856"/>
                      <a:pt x="607219" y="1253966"/>
                    </a:cubicBezTo>
                    <a:lnTo>
                      <a:pt x="576739" y="124920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17" name="Rectangle 116">
              <a:extLst>
                <a:ext uri="{FF2B5EF4-FFF2-40B4-BE49-F238E27FC236}">
                  <a16:creationId xmlns:a16="http://schemas.microsoft.com/office/drawing/2014/main" id="{CB9E7D4A-064F-4D7D-AEFB-9E1675E2C34B}"/>
                </a:ext>
              </a:extLst>
            </p:cNvPr>
            <p:cNvSpPr/>
            <p:nvPr/>
          </p:nvSpPr>
          <p:spPr>
            <a:xfrm>
              <a:off x="3790950" y="2772505"/>
              <a:ext cx="2447925" cy="39932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Rectangle 117">
              <a:extLst>
                <a:ext uri="{FF2B5EF4-FFF2-40B4-BE49-F238E27FC236}">
                  <a16:creationId xmlns:a16="http://schemas.microsoft.com/office/drawing/2014/main" id="{225EA908-008D-495E-8A1B-97C3A4FFB7F1}"/>
                </a:ext>
              </a:extLst>
            </p:cNvPr>
            <p:cNvSpPr/>
            <p:nvPr/>
          </p:nvSpPr>
          <p:spPr>
            <a:xfrm>
              <a:off x="3900488" y="3171825"/>
              <a:ext cx="2228849" cy="147637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Rectangle 118">
              <a:extLst>
                <a:ext uri="{FF2B5EF4-FFF2-40B4-BE49-F238E27FC236}">
                  <a16:creationId xmlns:a16="http://schemas.microsoft.com/office/drawing/2014/main" id="{70309870-8162-44C0-A683-2D3130314C3A}"/>
                </a:ext>
              </a:extLst>
            </p:cNvPr>
            <p:cNvSpPr/>
            <p:nvPr/>
          </p:nvSpPr>
          <p:spPr>
            <a:xfrm>
              <a:off x="3900488" y="3171825"/>
              <a:ext cx="2228849" cy="45719"/>
            </a:xfrm>
            <a:prstGeom prst="rect">
              <a:avLst/>
            </a:prstGeom>
            <a:solidFill>
              <a:schemeClr val="accent1">
                <a:lumMod val="50000"/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9" name="그룹 95">
            <a:extLst>
              <a:ext uri="{FF2B5EF4-FFF2-40B4-BE49-F238E27FC236}">
                <a16:creationId xmlns:a16="http://schemas.microsoft.com/office/drawing/2014/main" id="{3B4260DA-8282-45EF-B805-F0830FFFD041}"/>
              </a:ext>
            </a:extLst>
          </p:cNvPr>
          <p:cNvGrpSpPr/>
          <p:nvPr/>
        </p:nvGrpSpPr>
        <p:grpSpPr>
          <a:xfrm rot="1153036">
            <a:off x="536158" y="1895702"/>
            <a:ext cx="1546307" cy="1710359"/>
            <a:chOff x="6380731" y="3501815"/>
            <a:chExt cx="2051981" cy="2269681"/>
          </a:xfrm>
        </p:grpSpPr>
        <p:sp>
          <p:nvSpPr>
            <p:cNvPr id="110" name="Freeform 3">
              <a:extLst>
                <a:ext uri="{FF2B5EF4-FFF2-40B4-BE49-F238E27FC236}">
                  <a16:creationId xmlns:a16="http://schemas.microsoft.com/office/drawing/2014/main" id="{4FE33892-C0F0-4EDE-A8CD-6FCF89C9787E}"/>
                </a:ext>
              </a:extLst>
            </p:cNvPr>
            <p:cNvSpPr/>
            <p:nvPr/>
          </p:nvSpPr>
          <p:spPr>
            <a:xfrm>
              <a:off x="6651002" y="3501815"/>
              <a:ext cx="1781710" cy="2012329"/>
            </a:xfrm>
            <a:custGeom>
              <a:avLst/>
              <a:gdLst>
                <a:gd name="connsiteX0" fmla="*/ 609600 w 2057400"/>
                <a:gd name="connsiteY0" fmla="*/ 0 h 2349500"/>
                <a:gd name="connsiteX1" fmla="*/ 0 w 2057400"/>
                <a:gd name="connsiteY1" fmla="*/ 330200 h 2349500"/>
                <a:gd name="connsiteX2" fmla="*/ 1701800 w 2057400"/>
                <a:gd name="connsiteY2" fmla="*/ 2349500 h 2349500"/>
                <a:gd name="connsiteX3" fmla="*/ 2057400 w 2057400"/>
                <a:gd name="connsiteY3" fmla="*/ 1625600 h 2349500"/>
                <a:gd name="connsiteX4" fmla="*/ 609600 w 2057400"/>
                <a:gd name="connsiteY4" fmla="*/ 0 h 2349500"/>
                <a:gd name="connsiteX0" fmla="*/ 647700 w 2057400"/>
                <a:gd name="connsiteY0" fmla="*/ 0 h 2349500"/>
                <a:gd name="connsiteX1" fmla="*/ 0 w 2057400"/>
                <a:gd name="connsiteY1" fmla="*/ 330200 h 2349500"/>
                <a:gd name="connsiteX2" fmla="*/ 1701800 w 2057400"/>
                <a:gd name="connsiteY2" fmla="*/ 2349500 h 2349500"/>
                <a:gd name="connsiteX3" fmla="*/ 2057400 w 2057400"/>
                <a:gd name="connsiteY3" fmla="*/ 1625600 h 2349500"/>
                <a:gd name="connsiteX4" fmla="*/ 647700 w 2057400"/>
                <a:gd name="connsiteY4" fmla="*/ 0 h 2349500"/>
                <a:gd name="connsiteX0" fmla="*/ 657225 w 2057400"/>
                <a:gd name="connsiteY0" fmla="*/ 0 h 2363788"/>
                <a:gd name="connsiteX1" fmla="*/ 0 w 2057400"/>
                <a:gd name="connsiteY1" fmla="*/ 344488 h 2363788"/>
                <a:gd name="connsiteX2" fmla="*/ 1701800 w 2057400"/>
                <a:gd name="connsiteY2" fmla="*/ 2363788 h 2363788"/>
                <a:gd name="connsiteX3" fmla="*/ 2057400 w 2057400"/>
                <a:gd name="connsiteY3" fmla="*/ 1639888 h 2363788"/>
                <a:gd name="connsiteX4" fmla="*/ 657225 w 2057400"/>
                <a:gd name="connsiteY4" fmla="*/ 0 h 2363788"/>
                <a:gd name="connsiteX0" fmla="*/ 657225 w 2066925"/>
                <a:gd name="connsiteY0" fmla="*/ 0 h 2363788"/>
                <a:gd name="connsiteX1" fmla="*/ 0 w 2066925"/>
                <a:gd name="connsiteY1" fmla="*/ 344488 h 2363788"/>
                <a:gd name="connsiteX2" fmla="*/ 1701800 w 2066925"/>
                <a:gd name="connsiteY2" fmla="*/ 2363788 h 2363788"/>
                <a:gd name="connsiteX3" fmla="*/ 2066925 w 2066925"/>
                <a:gd name="connsiteY3" fmla="*/ 1601788 h 2363788"/>
                <a:gd name="connsiteX4" fmla="*/ 657225 w 2066925"/>
                <a:gd name="connsiteY4" fmla="*/ 0 h 2363788"/>
                <a:gd name="connsiteX0" fmla="*/ 657225 w 2066925"/>
                <a:gd name="connsiteY0" fmla="*/ 0 h 2363788"/>
                <a:gd name="connsiteX1" fmla="*/ 0 w 2066925"/>
                <a:gd name="connsiteY1" fmla="*/ 344488 h 2363788"/>
                <a:gd name="connsiteX2" fmla="*/ 1677987 w 2066925"/>
                <a:gd name="connsiteY2" fmla="*/ 2363788 h 2363788"/>
                <a:gd name="connsiteX3" fmla="*/ 2066925 w 2066925"/>
                <a:gd name="connsiteY3" fmla="*/ 1601788 h 2363788"/>
                <a:gd name="connsiteX4" fmla="*/ 657225 w 2066925"/>
                <a:gd name="connsiteY4" fmla="*/ 0 h 2363788"/>
                <a:gd name="connsiteX0" fmla="*/ 614363 w 2024063"/>
                <a:gd name="connsiteY0" fmla="*/ 0 h 2363788"/>
                <a:gd name="connsiteX1" fmla="*/ 0 w 2024063"/>
                <a:gd name="connsiteY1" fmla="*/ 354013 h 2363788"/>
                <a:gd name="connsiteX2" fmla="*/ 1635125 w 2024063"/>
                <a:gd name="connsiteY2" fmla="*/ 2363788 h 2363788"/>
                <a:gd name="connsiteX3" fmla="*/ 2024063 w 2024063"/>
                <a:gd name="connsiteY3" fmla="*/ 1601788 h 2363788"/>
                <a:gd name="connsiteX4" fmla="*/ 614363 w 2024063"/>
                <a:gd name="connsiteY4" fmla="*/ 0 h 2363788"/>
                <a:gd name="connsiteX0" fmla="*/ 813722 w 2024063"/>
                <a:gd name="connsiteY0" fmla="*/ 0 h 2548163"/>
                <a:gd name="connsiteX1" fmla="*/ 0 w 2024063"/>
                <a:gd name="connsiteY1" fmla="*/ 538388 h 2548163"/>
                <a:gd name="connsiteX2" fmla="*/ 1635125 w 2024063"/>
                <a:gd name="connsiteY2" fmla="*/ 2548163 h 2548163"/>
                <a:gd name="connsiteX3" fmla="*/ 2024063 w 2024063"/>
                <a:gd name="connsiteY3" fmla="*/ 1786163 h 2548163"/>
                <a:gd name="connsiteX4" fmla="*/ 813722 w 2024063"/>
                <a:gd name="connsiteY4" fmla="*/ 0 h 2548163"/>
                <a:gd name="connsiteX0" fmla="*/ 813722 w 2090741"/>
                <a:gd name="connsiteY0" fmla="*/ 0 h 2548163"/>
                <a:gd name="connsiteX1" fmla="*/ 0 w 2090741"/>
                <a:gd name="connsiteY1" fmla="*/ 538388 h 2548163"/>
                <a:gd name="connsiteX2" fmla="*/ 1635125 w 2090741"/>
                <a:gd name="connsiteY2" fmla="*/ 2548163 h 2548163"/>
                <a:gd name="connsiteX3" fmla="*/ 2090741 w 2090741"/>
                <a:gd name="connsiteY3" fmla="*/ 1648320 h 2548163"/>
                <a:gd name="connsiteX4" fmla="*/ 813722 w 2090741"/>
                <a:gd name="connsiteY4" fmla="*/ 0 h 2548163"/>
                <a:gd name="connsiteX0" fmla="*/ 813722 w 2160628"/>
                <a:gd name="connsiteY0" fmla="*/ 0 h 2548163"/>
                <a:gd name="connsiteX1" fmla="*/ 0 w 2160628"/>
                <a:gd name="connsiteY1" fmla="*/ 538388 h 2548163"/>
                <a:gd name="connsiteX2" fmla="*/ 1635125 w 2160628"/>
                <a:gd name="connsiteY2" fmla="*/ 2548163 h 2548163"/>
                <a:gd name="connsiteX3" fmla="*/ 2160629 w 2160628"/>
                <a:gd name="connsiteY3" fmla="*/ 1556753 h 2548163"/>
                <a:gd name="connsiteX4" fmla="*/ 813722 w 2160628"/>
                <a:gd name="connsiteY4" fmla="*/ 0 h 2548163"/>
                <a:gd name="connsiteX0" fmla="*/ 862758 w 2160629"/>
                <a:gd name="connsiteY0" fmla="*/ 0 h 2605825"/>
                <a:gd name="connsiteX1" fmla="*/ 0 w 2160629"/>
                <a:gd name="connsiteY1" fmla="*/ 596050 h 2605825"/>
                <a:gd name="connsiteX2" fmla="*/ 1635125 w 2160629"/>
                <a:gd name="connsiteY2" fmla="*/ 2605825 h 2605825"/>
                <a:gd name="connsiteX3" fmla="*/ 2160629 w 2160629"/>
                <a:gd name="connsiteY3" fmla="*/ 1614415 h 2605825"/>
                <a:gd name="connsiteX4" fmla="*/ 862758 w 2160629"/>
                <a:gd name="connsiteY4" fmla="*/ 0 h 2605825"/>
                <a:gd name="connsiteX0" fmla="*/ 838696 w 2136567"/>
                <a:gd name="connsiteY0" fmla="*/ 0 h 2605825"/>
                <a:gd name="connsiteX1" fmla="*/ 1 w 2136567"/>
                <a:gd name="connsiteY1" fmla="*/ 608422 h 2605825"/>
                <a:gd name="connsiteX2" fmla="*/ 1611063 w 2136567"/>
                <a:gd name="connsiteY2" fmla="*/ 2605825 h 2605825"/>
                <a:gd name="connsiteX3" fmla="*/ 2136567 w 2136567"/>
                <a:gd name="connsiteY3" fmla="*/ 1614415 h 2605825"/>
                <a:gd name="connsiteX4" fmla="*/ 838696 w 2136567"/>
                <a:gd name="connsiteY4" fmla="*/ 0 h 2605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36567" h="2605825">
                  <a:moveTo>
                    <a:pt x="838696" y="0"/>
                  </a:moveTo>
                  <a:lnTo>
                    <a:pt x="1" y="608422"/>
                  </a:lnTo>
                  <a:lnTo>
                    <a:pt x="1611063" y="2605825"/>
                  </a:lnTo>
                  <a:lnTo>
                    <a:pt x="2136567" y="1614415"/>
                  </a:lnTo>
                  <a:lnTo>
                    <a:pt x="838696" y="0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  <a:lumOff val="50000"/>
                  </a:schemeClr>
                </a:gs>
                <a:gs pos="100000">
                  <a:schemeClr val="accent1">
                    <a:lumMod val="50000"/>
                    <a:lumOff val="5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11" name="Freeform 4">
              <a:extLst>
                <a:ext uri="{FF2B5EF4-FFF2-40B4-BE49-F238E27FC236}">
                  <a16:creationId xmlns:a16="http://schemas.microsoft.com/office/drawing/2014/main" id="{16F880FB-8FD6-48D0-B4C2-7FE0F0A6DBCD}"/>
                </a:ext>
              </a:extLst>
            </p:cNvPr>
            <p:cNvSpPr/>
            <p:nvPr/>
          </p:nvSpPr>
          <p:spPr>
            <a:xfrm>
              <a:off x="6380731" y="4011148"/>
              <a:ext cx="1104079" cy="1746841"/>
            </a:xfrm>
            <a:custGeom>
              <a:avLst/>
              <a:gdLst>
                <a:gd name="connsiteX0" fmla="*/ 317500 w 1333500"/>
                <a:gd name="connsiteY0" fmla="*/ 0 h 2463800"/>
                <a:gd name="connsiteX1" fmla="*/ 0 w 1333500"/>
                <a:gd name="connsiteY1" fmla="*/ 165100 h 2463800"/>
                <a:gd name="connsiteX2" fmla="*/ 1104900 w 1333500"/>
                <a:gd name="connsiteY2" fmla="*/ 2463800 h 2463800"/>
                <a:gd name="connsiteX3" fmla="*/ 1333500 w 1333500"/>
                <a:gd name="connsiteY3" fmla="*/ 1689100 h 2463800"/>
                <a:gd name="connsiteX4" fmla="*/ 317500 w 1333500"/>
                <a:gd name="connsiteY4" fmla="*/ 0 h 2463800"/>
                <a:gd name="connsiteX0" fmla="*/ 331788 w 1333500"/>
                <a:gd name="connsiteY0" fmla="*/ 0 h 2416175"/>
                <a:gd name="connsiteX1" fmla="*/ 0 w 1333500"/>
                <a:gd name="connsiteY1" fmla="*/ 117475 h 2416175"/>
                <a:gd name="connsiteX2" fmla="*/ 1104900 w 1333500"/>
                <a:gd name="connsiteY2" fmla="*/ 2416175 h 2416175"/>
                <a:gd name="connsiteX3" fmla="*/ 1333500 w 1333500"/>
                <a:gd name="connsiteY3" fmla="*/ 1641475 h 2416175"/>
                <a:gd name="connsiteX4" fmla="*/ 331788 w 1333500"/>
                <a:gd name="connsiteY4" fmla="*/ 0 h 2416175"/>
                <a:gd name="connsiteX0" fmla="*/ 331788 w 1362075"/>
                <a:gd name="connsiteY0" fmla="*/ 0 h 2416175"/>
                <a:gd name="connsiteX1" fmla="*/ 0 w 1362075"/>
                <a:gd name="connsiteY1" fmla="*/ 117475 h 2416175"/>
                <a:gd name="connsiteX2" fmla="*/ 1104900 w 1362075"/>
                <a:gd name="connsiteY2" fmla="*/ 2416175 h 2416175"/>
                <a:gd name="connsiteX3" fmla="*/ 1362075 w 1362075"/>
                <a:gd name="connsiteY3" fmla="*/ 1736725 h 2416175"/>
                <a:gd name="connsiteX4" fmla="*/ 331788 w 1362075"/>
                <a:gd name="connsiteY4" fmla="*/ 0 h 2416175"/>
                <a:gd name="connsiteX0" fmla="*/ 331788 w 1381125"/>
                <a:gd name="connsiteY0" fmla="*/ 0 h 2416175"/>
                <a:gd name="connsiteX1" fmla="*/ 0 w 1381125"/>
                <a:gd name="connsiteY1" fmla="*/ 117475 h 2416175"/>
                <a:gd name="connsiteX2" fmla="*/ 1104900 w 1381125"/>
                <a:gd name="connsiteY2" fmla="*/ 2416175 h 2416175"/>
                <a:gd name="connsiteX3" fmla="*/ 1381125 w 1381125"/>
                <a:gd name="connsiteY3" fmla="*/ 1722437 h 2416175"/>
                <a:gd name="connsiteX4" fmla="*/ 331788 w 1381125"/>
                <a:gd name="connsiteY4" fmla="*/ 0 h 2416175"/>
                <a:gd name="connsiteX0" fmla="*/ 331788 w 1381125"/>
                <a:gd name="connsiteY0" fmla="*/ 0 h 2349500"/>
                <a:gd name="connsiteX1" fmla="*/ 0 w 1381125"/>
                <a:gd name="connsiteY1" fmla="*/ 117475 h 2349500"/>
                <a:gd name="connsiteX2" fmla="*/ 1152525 w 1381125"/>
                <a:gd name="connsiteY2" fmla="*/ 2349500 h 2349500"/>
                <a:gd name="connsiteX3" fmla="*/ 1381125 w 1381125"/>
                <a:gd name="connsiteY3" fmla="*/ 1722437 h 2349500"/>
                <a:gd name="connsiteX4" fmla="*/ 331788 w 1381125"/>
                <a:gd name="connsiteY4" fmla="*/ 0 h 2349500"/>
                <a:gd name="connsiteX0" fmla="*/ 284163 w 1333500"/>
                <a:gd name="connsiteY0" fmla="*/ 0 h 2349500"/>
                <a:gd name="connsiteX1" fmla="*/ 0 w 1333500"/>
                <a:gd name="connsiteY1" fmla="*/ 117475 h 2349500"/>
                <a:gd name="connsiteX2" fmla="*/ 1104900 w 1333500"/>
                <a:gd name="connsiteY2" fmla="*/ 2349500 h 2349500"/>
                <a:gd name="connsiteX3" fmla="*/ 1333500 w 1333500"/>
                <a:gd name="connsiteY3" fmla="*/ 1722437 h 2349500"/>
                <a:gd name="connsiteX4" fmla="*/ 284163 w 1333500"/>
                <a:gd name="connsiteY4" fmla="*/ 0 h 2349500"/>
                <a:gd name="connsiteX0" fmla="*/ 284163 w 1333500"/>
                <a:gd name="connsiteY0" fmla="*/ 0 h 2335212"/>
                <a:gd name="connsiteX1" fmla="*/ 0 w 1333500"/>
                <a:gd name="connsiteY1" fmla="*/ 117475 h 2335212"/>
                <a:gd name="connsiteX2" fmla="*/ 1109663 w 1333500"/>
                <a:gd name="connsiteY2" fmla="*/ 2335212 h 2335212"/>
                <a:gd name="connsiteX3" fmla="*/ 1333500 w 1333500"/>
                <a:gd name="connsiteY3" fmla="*/ 1722437 h 2335212"/>
                <a:gd name="connsiteX4" fmla="*/ 284163 w 1333500"/>
                <a:gd name="connsiteY4" fmla="*/ 0 h 2335212"/>
                <a:gd name="connsiteX0" fmla="*/ 284163 w 1333500"/>
                <a:gd name="connsiteY0" fmla="*/ 0 h 2349500"/>
                <a:gd name="connsiteX1" fmla="*/ 0 w 1333500"/>
                <a:gd name="connsiteY1" fmla="*/ 117475 h 2349500"/>
                <a:gd name="connsiteX2" fmla="*/ 1109663 w 1333500"/>
                <a:gd name="connsiteY2" fmla="*/ 2349500 h 2349500"/>
                <a:gd name="connsiteX3" fmla="*/ 1333500 w 1333500"/>
                <a:gd name="connsiteY3" fmla="*/ 1722437 h 2349500"/>
                <a:gd name="connsiteX4" fmla="*/ 284163 w 1333500"/>
                <a:gd name="connsiteY4" fmla="*/ 0 h 2349500"/>
                <a:gd name="connsiteX0" fmla="*/ 284163 w 1323975"/>
                <a:gd name="connsiteY0" fmla="*/ 0 h 2349500"/>
                <a:gd name="connsiteX1" fmla="*/ 0 w 1323975"/>
                <a:gd name="connsiteY1" fmla="*/ 117475 h 2349500"/>
                <a:gd name="connsiteX2" fmla="*/ 1109663 w 1323975"/>
                <a:gd name="connsiteY2" fmla="*/ 2349500 h 2349500"/>
                <a:gd name="connsiteX3" fmla="*/ 1323975 w 1323975"/>
                <a:gd name="connsiteY3" fmla="*/ 1727199 h 2349500"/>
                <a:gd name="connsiteX4" fmla="*/ 284163 w 1323975"/>
                <a:gd name="connsiteY4" fmla="*/ 0 h 2349500"/>
                <a:gd name="connsiteX0" fmla="*/ 284163 w 1323975"/>
                <a:gd name="connsiteY0" fmla="*/ 0 h 2262036"/>
                <a:gd name="connsiteX1" fmla="*/ 0 w 1323975"/>
                <a:gd name="connsiteY1" fmla="*/ 117475 h 2262036"/>
                <a:gd name="connsiteX2" fmla="*/ 1157371 w 1323975"/>
                <a:gd name="connsiteY2" fmla="*/ 2262036 h 2262036"/>
                <a:gd name="connsiteX3" fmla="*/ 1323975 w 1323975"/>
                <a:gd name="connsiteY3" fmla="*/ 1727199 h 2262036"/>
                <a:gd name="connsiteX4" fmla="*/ 284163 w 1323975"/>
                <a:gd name="connsiteY4" fmla="*/ 0 h 2262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23975" h="2262036">
                  <a:moveTo>
                    <a:pt x="284163" y="0"/>
                  </a:moveTo>
                  <a:lnTo>
                    <a:pt x="0" y="117475"/>
                  </a:lnTo>
                  <a:lnTo>
                    <a:pt x="1157371" y="2262036"/>
                  </a:lnTo>
                  <a:lnTo>
                    <a:pt x="1323975" y="1727199"/>
                  </a:lnTo>
                  <a:lnTo>
                    <a:pt x="284163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2" name="Freeform 9">
              <a:extLst>
                <a:ext uri="{FF2B5EF4-FFF2-40B4-BE49-F238E27FC236}">
                  <a16:creationId xmlns:a16="http://schemas.microsoft.com/office/drawing/2014/main" id="{2463F5BA-5711-48C6-BEFD-4D9543650D75}"/>
                </a:ext>
              </a:extLst>
            </p:cNvPr>
            <p:cNvSpPr/>
            <p:nvPr/>
          </p:nvSpPr>
          <p:spPr>
            <a:xfrm>
              <a:off x="7341916" y="5335158"/>
              <a:ext cx="663161" cy="436338"/>
            </a:xfrm>
            <a:custGeom>
              <a:avLst/>
              <a:gdLst>
                <a:gd name="connsiteX0" fmla="*/ 889000 w 889000"/>
                <a:gd name="connsiteY0" fmla="*/ 215900 h 622300"/>
                <a:gd name="connsiteX1" fmla="*/ 0 w 889000"/>
                <a:gd name="connsiteY1" fmla="*/ 622300 h 622300"/>
                <a:gd name="connsiteX2" fmla="*/ 266700 w 889000"/>
                <a:gd name="connsiteY2" fmla="*/ 0 h 622300"/>
                <a:gd name="connsiteX3" fmla="*/ 889000 w 889000"/>
                <a:gd name="connsiteY3" fmla="*/ 215900 h 622300"/>
                <a:gd name="connsiteX0" fmla="*/ 903288 w 903288"/>
                <a:gd name="connsiteY0" fmla="*/ 201612 h 622300"/>
                <a:gd name="connsiteX1" fmla="*/ 0 w 903288"/>
                <a:gd name="connsiteY1" fmla="*/ 622300 h 622300"/>
                <a:gd name="connsiteX2" fmla="*/ 266700 w 903288"/>
                <a:gd name="connsiteY2" fmla="*/ 0 h 622300"/>
                <a:gd name="connsiteX3" fmla="*/ 903288 w 903288"/>
                <a:gd name="connsiteY3" fmla="*/ 201612 h 622300"/>
                <a:gd name="connsiteX0" fmla="*/ 903288 w 903288"/>
                <a:gd name="connsiteY0" fmla="*/ 215900 h 636588"/>
                <a:gd name="connsiteX1" fmla="*/ 0 w 903288"/>
                <a:gd name="connsiteY1" fmla="*/ 636588 h 636588"/>
                <a:gd name="connsiteX2" fmla="*/ 285750 w 903288"/>
                <a:gd name="connsiteY2" fmla="*/ 0 h 636588"/>
                <a:gd name="connsiteX3" fmla="*/ 903288 w 903288"/>
                <a:gd name="connsiteY3" fmla="*/ 215900 h 636588"/>
                <a:gd name="connsiteX0" fmla="*/ 903288 w 903288"/>
                <a:gd name="connsiteY0" fmla="*/ 215900 h 636588"/>
                <a:gd name="connsiteX1" fmla="*/ 0 w 903288"/>
                <a:gd name="connsiteY1" fmla="*/ 636588 h 636588"/>
                <a:gd name="connsiteX2" fmla="*/ 266700 w 903288"/>
                <a:gd name="connsiteY2" fmla="*/ 0 h 636588"/>
                <a:gd name="connsiteX3" fmla="*/ 903288 w 903288"/>
                <a:gd name="connsiteY3" fmla="*/ 215900 h 636588"/>
                <a:gd name="connsiteX0" fmla="*/ 850900 w 850900"/>
                <a:gd name="connsiteY0" fmla="*/ 215900 h 622301"/>
                <a:gd name="connsiteX1" fmla="*/ 0 w 850900"/>
                <a:gd name="connsiteY1" fmla="*/ 622301 h 622301"/>
                <a:gd name="connsiteX2" fmla="*/ 214312 w 850900"/>
                <a:gd name="connsiteY2" fmla="*/ 0 h 622301"/>
                <a:gd name="connsiteX3" fmla="*/ 850900 w 850900"/>
                <a:gd name="connsiteY3" fmla="*/ 215900 h 622301"/>
                <a:gd name="connsiteX0" fmla="*/ 850900 w 850900"/>
                <a:gd name="connsiteY0" fmla="*/ 230187 h 636588"/>
                <a:gd name="connsiteX1" fmla="*/ 0 w 850900"/>
                <a:gd name="connsiteY1" fmla="*/ 636588 h 636588"/>
                <a:gd name="connsiteX2" fmla="*/ 209549 w 850900"/>
                <a:gd name="connsiteY2" fmla="*/ 0 h 636588"/>
                <a:gd name="connsiteX3" fmla="*/ 850900 w 850900"/>
                <a:gd name="connsiteY3" fmla="*/ 230187 h 636588"/>
                <a:gd name="connsiteX0" fmla="*/ 803192 w 803192"/>
                <a:gd name="connsiteY0" fmla="*/ 230187 h 525270"/>
                <a:gd name="connsiteX1" fmla="*/ 0 w 803192"/>
                <a:gd name="connsiteY1" fmla="*/ 525270 h 525270"/>
                <a:gd name="connsiteX2" fmla="*/ 161841 w 803192"/>
                <a:gd name="connsiteY2" fmla="*/ 0 h 525270"/>
                <a:gd name="connsiteX3" fmla="*/ 803192 w 803192"/>
                <a:gd name="connsiteY3" fmla="*/ 230187 h 525270"/>
                <a:gd name="connsiteX0" fmla="*/ 795241 w 795241"/>
                <a:gd name="connsiteY0" fmla="*/ 230187 h 565027"/>
                <a:gd name="connsiteX1" fmla="*/ 0 w 795241"/>
                <a:gd name="connsiteY1" fmla="*/ 565027 h 565027"/>
                <a:gd name="connsiteX2" fmla="*/ 153890 w 795241"/>
                <a:gd name="connsiteY2" fmla="*/ 0 h 565027"/>
                <a:gd name="connsiteX3" fmla="*/ 795241 w 795241"/>
                <a:gd name="connsiteY3" fmla="*/ 230187 h 565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5241" h="565027">
                  <a:moveTo>
                    <a:pt x="795241" y="230187"/>
                  </a:moveTo>
                  <a:lnTo>
                    <a:pt x="0" y="565027"/>
                  </a:lnTo>
                  <a:lnTo>
                    <a:pt x="153890" y="0"/>
                  </a:lnTo>
                  <a:lnTo>
                    <a:pt x="795241" y="230187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70000"/>
                    <a:lumOff val="30000"/>
                  </a:schemeClr>
                </a:gs>
                <a:gs pos="100000">
                  <a:schemeClr val="accent1">
                    <a:lumMod val="70000"/>
                    <a:lumOff val="3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3" name="Freeform 7">
              <a:extLst>
                <a:ext uri="{FF2B5EF4-FFF2-40B4-BE49-F238E27FC236}">
                  <a16:creationId xmlns:a16="http://schemas.microsoft.com/office/drawing/2014/main" id="{62DB4B02-C504-48E9-8F15-48777C55B1FE}"/>
                </a:ext>
              </a:extLst>
            </p:cNvPr>
            <p:cNvSpPr/>
            <p:nvPr/>
          </p:nvSpPr>
          <p:spPr>
            <a:xfrm>
              <a:off x="6616260" y="3957201"/>
              <a:ext cx="1374016" cy="1552035"/>
            </a:xfrm>
            <a:custGeom>
              <a:avLst/>
              <a:gdLst>
                <a:gd name="connsiteX0" fmla="*/ 1625600 w 1625600"/>
                <a:gd name="connsiteY0" fmla="*/ 1981200 h 1981200"/>
                <a:gd name="connsiteX1" fmla="*/ 1016000 w 1625600"/>
                <a:gd name="connsiteY1" fmla="*/ 1752600 h 1981200"/>
                <a:gd name="connsiteX2" fmla="*/ 0 w 1625600"/>
                <a:gd name="connsiteY2" fmla="*/ 0 h 1981200"/>
                <a:gd name="connsiteX3" fmla="*/ 1625600 w 1625600"/>
                <a:gd name="connsiteY3" fmla="*/ 1981200 h 1981200"/>
                <a:gd name="connsiteX0" fmla="*/ 1611312 w 1611312"/>
                <a:gd name="connsiteY0" fmla="*/ 2009775 h 2009775"/>
                <a:gd name="connsiteX1" fmla="*/ 1001712 w 1611312"/>
                <a:gd name="connsiteY1" fmla="*/ 1781175 h 2009775"/>
                <a:gd name="connsiteX2" fmla="*/ 0 w 1611312"/>
                <a:gd name="connsiteY2" fmla="*/ 0 h 2009775"/>
                <a:gd name="connsiteX3" fmla="*/ 1611312 w 1611312"/>
                <a:gd name="connsiteY3" fmla="*/ 2009775 h 2009775"/>
                <a:gd name="connsiteX0" fmla="*/ 1642913 w 1642913"/>
                <a:gd name="connsiteY0" fmla="*/ 2009775 h 2009775"/>
                <a:gd name="connsiteX1" fmla="*/ 1033313 w 1642913"/>
                <a:gd name="connsiteY1" fmla="*/ 1781175 h 2009775"/>
                <a:gd name="connsiteX2" fmla="*/ 0 w 1642913"/>
                <a:gd name="connsiteY2" fmla="*/ 55564 h 2009775"/>
                <a:gd name="connsiteX3" fmla="*/ 31601 w 1642913"/>
                <a:gd name="connsiteY3" fmla="*/ 0 h 2009775"/>
                <a:gd name="connsiteX4" fmla="*/ 1642913 w 1642913"/>
                <a:gd name="connsiteY4" fmla="*/ 2009775 h 2009775"/>
                <a:gd name="connsiteX0" fmla="*/ 1642913 w 1642913"/>
                <a:gd name="connsiteY0" fmla="*/ 2009775 h 2009775"/>
                <a:gd name="connsiteX1" fmla="*/ 1033313 w 1642913"/>
                <a:gd name="connsiteY1" fmla="*/ 1781175 h 2009775"/>
                <a:gd name="connsiteX2" fmla="*/ 0 w 1642913"/>
                <a:gd name="connsiteY2" fmla="*/ 55564 h 2009775"/>
                <a:gd name="connsiteX3" fmla="*/ 31601 w 1642913"/>
                <a:gd name="connsiteY3" fmla="*/ 0 h 2009775"/>
                <a:gd name="connsiteX4" fmla="*/ 1642913 w 1642913"/>
                <a:gd name="connsiteY4" fmla="*/ 2009775 h 2009775"/>
                <a:gd name="connsiteX0" fmla="*/ 1642913 w 1642913"/>
                <a:gd name="connsiteY0" fmla="*/ 2009775 h 2009775"/>
                <a:gd name="connsiteX1" fmla="*/ 1028550 w 1642913"/>
                <a:gd name="connsiteY1" fmla="*/ 1785937 h 2009775"/>
                <a:gd name="connsiteX2" fmla="*/ 0 w 1642913"/>
                <a:gd name="connsiteY2" fmla="*/ 55564 h 2009775"/>
                <a:gd name="connsiteX3" fmla="*/ 31601 w 1642913"/>
                <a:gd name="connsiteY3" fmla="*/ 0 h 2009775"/>
                <a:gd name="connsiteX4" fmla="*/ 1642913 w 1642913"/>
                <a:gd name="connsiteY4" fmla="*/ 2009775 h 2009775"/>
                <a:gd name="connsiteX0" fmla="*/ 1652438 w 1652438"/>
                <a:gd name="connsiteY0" fmla="*/ 2000250 h 2000250"/>
                <a:gd name="connsiteX1" fmla="*/ 1028550 w 1652438"/>
                <a:gd name="connsiteY1" fmla="*/ 1785937 h 2000250"/>
                <a:gd name="connsiteX2" fmla="*/ 0 w 1652438"/>
                <a:gd name="connsiteY2" fmla="*/ 55564 h 2000250"/>
                <a:gd name="connsiteX3" fmla="*/ 31601 w 1652438"/>
                <a:gd name="connsiteY3" fmla="*/ 0 h 2000250"/>
                <a:gd name="connsiteX4" fmla="*/ 1652438 w 1652438"/>
                <a:gd name="connsiteY4" fmla="*/ 2000250 h 2000250"/>
                <a:gd name="connsiteX0" fmla="*/ 1671488 w 1671488"/>
                <a:gd name="connsiteY0" fmla="*/ 2014538 h 2014538"/>
                <a:gd name="connsiteX1" fmla="*/ 1028550 w 1671488"/>
                <a:gd name="connsiteY1" fmla="*/ 1785937 h 2014538"/>
                <a:gd name="connsiteX2" fmla="*/ 0 w 1671488"/>
                <a:gd name="connsiteY2" fmla="*/ 55564 h 2014538"/>
                <a:gd name="connsiteX3" fmla="*/ 31601 w 1671488"/>
                <a:gd name="connsiteY3" fmla="*/ 0 h 2014538"/>
                <a:gd name="connsiteX4" fmla="*/ 1671488 w 1671488"/>
                <a:gd name="connsiteY4" fmla="*/ 2014538 h 2014538"/>
                <a:gd name="connsiteX0" fmla="*/ 1657200 w 1657200"/>
                <a:gd name="connsiteY0" fmla="*/ 2009776 h 2009776"/>
                <a:gd name="connsiteX1" fmla="*/ 1028550 w 1657200"/>
                <a:gd name="connsiteY1" fmla="*/ 1785937 h 2009776"/>
                <a:gd name="connsiteX2" fmla="*/ 0 w 1657200"/>
                <a:gd name="connsiteY2" fmla="*/ 55564 h 2009776"/>
                <a:gd name="connsiteX3" fmla="*/ 31601 w 1657200"/>
                <a:gd name="connsiteY3" fmla="*/ 0 h 2009776"/>
                <a:gd name="connsiteX4" fmla="*/ 1657200 w 1657200"/>
                <a:gd name="connsiteY4" fmla="*/ 2009776 h 2009776"/>
                <a:gd name="connsiteX0" fmla="*/ 1642912 w 1642912"/>
                <a:gd name="connsiteY0" fmla="*/ 2009776 h 2009776"/>
                <a:gd name="connsiteX1" fmla="*/ 1014262 w 1642912"/>
                <a:gd name="connsiteY1" fmla="*/ 1785937 h 2009776"/>
                <a:gd name="connsiteX2" fmla="*/ 0 w 1642912"/>
                <a:gd name="connsiteY2" fmla="*/ 65089 h 2009776"/>
                <a:gd name="connsiteX3" fmla="*/ 17313 w 1642912"/>
                <a:gd name="connsiteY3" fmla="*/ 0 h 2009776"/>
                <a:gd name="connsiteX4" fmla="*/ 1642912 w 1642912"/>
                <a:gd name="connsiteY4" fmla="*/ 2009776 h 2009776"/>
                <a:gd name="connsiteX0" fmla="*/ 1647675 w 1647675"/>
                <a:gd name="connsiteY0" fmla="*/ 2009776 h 2009776"/>
                <a:gd name="connsiteX1" fmla="*/ 1019025 w 1647675"/>
                <a:gd name="connsiteY1" fmla="*/ 1785937 h 2009776"/>
                <a:gd name="connsiteX2" fmla="*/ 0 w 1647675"/>
                <a:gd name="connsiteY2" fmla="*/ 74614 h 2009776"/>
                <a:gd name="connsiteX3" fmla="*/ 22076 w 1647675"/>
                <a:gd name="connsiteY3" fmla="*/ 0 h 2009776"/>
                <a:gd name="connsiteX4" fmla="*/ 1647675 w 1647675"/>
                <a:gd name="connsiteY4" fmla="*/ 2009776 h 2009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47675" h="2009776">
                  <a:moveTo>
                    <a:pt x="1647675" y="2009776"/>
                  </a:moveTo>
                  <a:lnTo>
                    <a:pt x="1019025" y="1785937"/>
                  </a:lnTo>
                  <a:cubicBezTo>
                    <a:pt x="707925" y="1234546"/>
                    <a:pt x="330150" y="621242"/>
                    <a:pt x="0" y="74614"/>
                  </a:cubicBezTo>
                  <a:lnTo>
                    <a:pt x="22076" y="0"/>
                  </a:lnTo>
                  <a:lnTo>
                    <a:pt x="1647675" y="2009776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70000"/>
                  </a:schemeClr>
                </a:gs>
                <a:gs pos="100000">
                  <a:schemeClr val="accent1">
                    <a:lumMod val="7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14" name="Freeform 65">
              <a:extLst>
                <a:ext uri="{FF2B5EF4-FFF2-40B4-BE49-F238E27FC236}">
                  <a16:creationId xmlns:a16="http://schemas.microsoft.com/office/drawing/2014/main" id="{E3641433-2EE1-4C89-B677-DEAF57EBD897}"/>
                </a:ext>
              </a:extLst>
            </p:cNvPr>
            <p:cNvSpPr/>
            <p:nvPr/>
          </p:nvSpPr>
          <p:spPr>
            <a:xfrm rot="10124631">
              <a:off x="7034337" y="3678799"/>
              <a:ext cx="826949" cy="948405"/>
            </a:xfrm>
            <a:custGeom>
              <a:avLst/>
              <a:gdLst>
                <a:gd name="connsiteX0" fmla="*/ 679905 w 679905"/>
                <a:gd name="connsiteY0" fmla="*/ 1118161 h 1118161"/>
                <a:gd name="connsiteX1" fmla="*/ 11995 w 679905"/>
                <a:gd name="connsiteY1" fmla="*/ 60637 h 1118161"/>
                <a:gd name="connsiteX2" fmla="*/ 250534 w 679905"/>
                <a:gd name="connsiteY2" fmla="*/ 132199 h 1118161"/>
                <a:gd name="connsiteX3" fmla="*/ 250534 w 679905"/>
                <a:gd name="connsiteY3" fmla="*/ 156053 h 1118161"/>
                <a:gd name="connsiteX0" fmla="*/ 551259 w 551259"/>
                <a:gd name="connsiteY0" fmla="*/ 985962 h 985962"/>
                <a:gd name="connsiteX1" fmla="*/ 18521 w 551259"/>
                <a:gd name="connsiteY1" fmla="*/ 127221 h 985962"/>
                <a:gd name="connsiteX2" fmla="*/ 121888 w 551259"/>
                <a:gd name="connsiteY2" fmla="*/ 0 h 985962"/>
                <a:gd name="connsiteX3" fmla="*/ 121888 w 551259"/>
                <a:gd name="connsiteY3" fmla="*/ 23854 h 985962"/>
                <a:gd name="connsiteX0" fmla="*/ 551618 w 551618"/>
                <a:gd name="connsiteY0" fmla="*/ 962935 h 962935"/>
                <a:gd name="connsiteX1" fmla="*/ 18880 w 551618"/>
                <a:gd name="connsiteY1" fmla="*/ 104194 h 962935"/>
                <a:gd name="connsiteX2" fmla="*/ 122247 w 551618"/>
                <a:gd name="connsiteY2" fmla="*/ 827 h 962935"/>
                <a:gd name="connsiteX0" fmla="*/ 537150 w 776832"/>
                <a:gd name="connsiteY0" fmla="*/ 878220 h 878220"/>
                <a:gd name="connsiteX1" fmla="*/ 4412 w 776832"/>
                <a:gd name="connsiteY1" fmla="*/ 19479 h 878220"/>
                <a:gd name="connsiteX2" fmla="*/ 776832 w 776832"/>
                <a:gd name="connsiteY2" fmla="*/ 720586 h 878220"/>
                <a:gd name="connsiteX0" fmla="*/ 560333 w 800015"/>
                <a:gd name="connsiteY0" fmla="*/ 878220 h 878220"/>
                <a:gd name="connsiteX1" fmla="*/ 27595 w 800015"/>
                <a:gd name="connsiteY1" fmla="*/ 19479 h 878220"/>
                <a:gd name="connsiteX2" fmla="*/ 800015 w 800015"/>
                <a:gd name="connsiteY2" fmla="*/ 720586 h 878220"/>
                <a:gd name="connsiteX0" fmla="*/ 560333 w 800015"/>
                <a:gd name="connsiteY0" fmla="*/ 900402 h 900402"/>
                <a:gd name="connsiteX1" fmla="*/ 27595 w 800015"/>
                <a:gd name="connsiteY1" fmla="*/ 41661 h 900402"/>
                <a:gd name="connsiteX2" fmla="*/ 800015 w 800015"/>
                <a:gd name="connsiteY2" fmla="*/ 742768 h 900402"/>
                <a:gd name="connsiteX0" fmla="*/ 383094 w 817278"/>
                <a:gd name="connsiteY0" fmla="*/ 996660 h 996660"/>
                <a:gd name="connsiteX1" fmla="*/ 44858 w 817278"/>
                <a:gd name="connsiteY1" fmla="*/ 41661 h 996660"/>
                <a:gd name="connsiteX2" fmla="*/ 817278 w 817278"/>
                <a:gd name="connsiteY2" fmla="*/ 742768 h 996660"/>
                <a:gd name="connsiteX0" fmla="*/ 383094 w 734578"/>
                <a:gd name="connsiteY0" fmla="*/ 994305 h 994305"/>
                <a:gd name="connsiteX1" fmla="*/ 44858 w 734578"/>
                <a:gd name="connsiteY1" fmla="*/ 39306 h 994305"/>
                <a:gd name="connsiteX2" fmla="*/ 734578 w 734578"/>
                <a:gd name="connsiteY2" fmla="*/ 809002 h 994305"/>
                <a:gd name="connsiteX0" fmla="*/ 419361 w 770845"/>
                <a:gd name="connsiteY0" fmla="*/ 972157 h 972157"/>
                <a:gd name="connsiteX1" fmla="*/ 39747 w 770845"/>
                <a:gd name="connsiteY1" fmla="*/ 40062 h 972157"/>
                <a:gd name="connsiteX2" fmla="*/ 770845 w 770845"/>
                <a:gd name="connsiteY2" fmla="*/ 786854 h 972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70845" h="972157">
                  <a:moveTo>
                    <a:pt x="419361" y="972157"/>
                  </a:moveTo>
                  <a:cubicBezTo>
                    <a:pt x="121187" y="525558"/>
                    <a:pt x="-91916" y="119001"/>
                    <a:pt x="39747" y="40062"/>
                  </a:cubicBezTo>
                  <a:cubicBezTo>
                    <a:pt x="154412" y="-211965"/>
                    <a:pt x="749310" y="808389"/>
                    <a:pt x="770845" y="786854"/>
                  </a:cubicBezTo>
                </a:path>
              </a:pathLst>
            </a:custGeom>
            <a:ln w="381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01" name="Freeform: Shape 100">
            <a:extLst>
              <a:ext uri="{FF2B5EF4-FFF2-40B4-BE49-F238E27FC236}">
                <a16:creationId xmlns:a16="http://schemas.microsoft.com/office/drawing/2014/main" id="{4648A7D2-DA8F-40E1-9DBB-A25B8BBF210B}"/>
              </a:ext>
            </a:extLst>
          </p:cNvPr>
          <p:cNvSpPr/>
          <p:nvPr/>
        </p:nvSpPr>
        <p:spPr>
          <a:xfrm rot="19740589">
            <a:off x="1135976" y="3692262"/>
            <a:ext cx="791736" cy="393705"/>
          </a:xfrm>
          <a:custGeom>
            <a:avLst/>
            <a:gdLst>
              <a:gd name="connsiteX0" fmla="*/ 1677443 w 1743075"/>
              <a:gd name="connsiteY0" fmla="*/ 330518 h 866775"/>
              <a:gd name="connsiteX1" fmla="*/ 1438365 w 1743075"/>
              <a:gd name="connsiteY1" fmla="*/ 142875 h 866775"/>
              <a:gd name="connsiteX2" fmla="*/ 1195478 w 1743075"/>
              <a:gd name="connsiteY2" fmla="*/ 384810 h 866775"/>
              <a:gd name="connsiteX3" fmla="*/ 1186905 w 1743075"/>
              <a:gd name="connsiteY3" fmla="*/ 381953 h 866775"/>
              <a:gd name="connsiteX4" fmla="*/ 1350735 w 1743075"/>
              <a:gd name="connsiteY4" fmla="*/ 97155 h 866775"/>
              <a:gd name="connsiteX5" fmla="*/ 1239293 w 1743075"/>
              <a:gd name="connsiteY5" fmla="*/ 55245 h 866775"/>
              <a:gd name="connsiteX6" fmla="*/ 922110 w 1743075"/>
              <a:gd name="connsiteY6" fmla="*/ 351472 h 866775"/>
              <a:gd name="connsiteX7" fmla="*/ 913538 w 1743075"/>
              <a:gd name="connsiteY7" fmla="*/ 348615 h 866775"/>
              <a:gd name="connsiteX8" fmla="*/ 1108800 w 1743075"/>
              <a:gd name="connsiteY8" fmla="*/ 23813 h 866775"/>
              <a:gd name="connsiteX9" fmla="*/ 997358 w 1743075"/>
              <a:gd name="connsiteY9" fmla="*/ 8572 h 866775"/>
              <a:gd name="connsiteX10" fmla="*/ 612548 w 1743075"/>
              <a:gd name="connsiteY10" fmla="*/ 350520 h 866775"/>
              <a:gd name="connsiteX11" fmla="*/ 603975 w 1743075"/>
              <a:gd name="connsiteY11" fmla="*/ 347663 h 866775"/>
              <a:gd name="connsiteX12" fmla="*/ 818288 w 1743075"/>
              <a:gd name="connsiteY12" fmla="*/ 0 h 866775"/>
              <a:gd name="connsiteX13" fmla="*/ 746850 w 1743075"/>
              <a:gd name="connsiteY13" fmla="*/ 7620 h 866775"/>
              <a:gd name="connsiteX14" fmla="*/ 696368 w 1743075"/>
              <a:gd name="connsiteY14" fmla="*/ 13335 h 866775"/>
              <a:gd name="connsiteX15" fmla="*/ 319178 w 1743075"/>
              <a:gd name="connsiteY15" fmla="*/ 350520 h 866775"/>
              <a:gd name="connsiteX16" fmla="*/ 310605 w 1743075"/>
              <a:gd name="connsiteY16" fmla="*/ 347663 h 866775"/>
              <a:gd name="connsiteX17" fmla="*/ 474435 w 1743075"/>
              <a:gd name="connsiteY17" fmla="*/ 62865 h 866775"/>
              <a:gd name="connsiteX18" fmla="*/ 329655 w 1743075"/>
              <a:gd name="connsiteY18" fmla="*/ 126682 h 866775"/>
              <a:gd name="connsiteX19" fmla="*/ 222975 w 1743075"/>
              <a:gd name="connsiteY19" fmla="*/ 192405 h 866775"/>
              <a:gd name="connsiteX20" fmla="*/ 21045 w 1743075"/>
              <a:gd name="connsiteY20" fmla="*/ 421957 h 866775"/>
              <a:gd name="connsiteX21" fmla="*/ 137250 w 1743075"/>
              <a:gd name="connsiteY21" fmla="*/ 749618 h 866775"/>
              <a:gd name="connsiteX22" fmla="*/ 305843 w 1743075"/>
              <a:gd name="connsiteY22" fmla="*/ 816293 h 866775"/>
              <a:gd name="connsiteX23" fmla="*/ 1135470 w 1743075"/>
              <a:gd name="connsiteY23" fmla="*/ 860107 h 866775"/>
              <a:gd name="connsiteX24" fmla="*/ 1544093 w 1743075"/>
              <a:gd name="connsiteY24" fmla="*/ 781050 h 866775"/>
              <a:gd name="connsiteX25" fmla="*/ 1677443 w 1743075"/>
              <a:gd name="connsiteY25" fmla="*/ 330518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743075" h="866775">
                <a:moveTo>
                  <a:pt x="1677443" y="330518"/>
                </a:moveTo>
                <a:cubicBezTo>
                  <a:pt x="1617435" y="242888"/>
                  <a:pt x="1528853" y="193357"/>
                  <a:pt x="1438365" y="142875"/>
                </a:cubicBezTo>
                <a:cubicBezTo>
                  <a:pt x="1335495" y="220028"/>
                  <a:pt x="1230720" y="311468"/>
                  <a:pt x="1195478" y="384810"/>
                </a:cubicBezTo>
                <a:cubicBezTo>
                  <a:pt x="1193573" y="389572"/>
                  <a:pt x="1185953" y="387668"/>
                  <a:pt x="1186905" y="381953"/>
                </a:cubicBezTo>
                <a:cubicBezTo>
                  <a:pt x="1198335" y="310515"/>
                  <a:pt x="1270725" y="200025"/>
                  <a:pt x="1350735" y="97155"/>
                </a:cubicBezTo>
                <a:cubicBezTo>
                  <a:pt x="1316445" y="80963"/>
                  <a:pt x="1279298" y="66675"/>
                  <a:pt x="1239293" y="55245"/>
                </a:cubicBezTo>
                <a:cubicBezTo>
                  <a:pt x="1119278" y="140018"/>
                  <a:pt x="965925" y="260032"/>
                  <a:pt x="922110" y="351472"/>
                </a:cubicBezTo>
                <a:cubicBezTo>
                  <a:pt x="920205" y="356235"/>
                  <a:pt x="912585" y="354330"/>
                  <a:pt x="913538" y="348615"/>
                </a:cubicBezTo>
                <a:cubicBezTo>
                  <a:pt x="926873" y="267653"/>
                  <a:pt x="1018313" y="137160"/>
                  <a:pt x="1108800" y="23813"/>
                </a:cubicBezTo>
                <a:cubicBezTo>
                  <a:pt x="1072605" y="17145"/>
                  <a:pt x="1035458" y="12382"/>
                  <a:pt x="997358" y="8572"/>
                </a:cubicBezTo>
                <a:cubicBezTo>
                  <a:pt x="875438" y="89535"/>
                  <a:pt x="664935" y="240982"/>
                  <a:pt x="612548" y="350520"/>
                </a:cubicBezTo>
                <a:cubicBezTo>
                  <a:pt x="610643" y="355282"/>
                  <a:pt x="603023" y="353378"/>
                  <a:pt x="603975" y="347663"/>
                </a:cubicBezTo>
                <a:cubicBezTo>
                  <a:pt x="618263" y="260985"/>
                  <a:pt x="721133" y="118110"/>
                  <a:pt x="818288" y="0"/>
                </a:cubicBezTo>
                <a:cubicBezTo>
                  <a:pt x="794475" y="953"/>
                  <a:pt x="772568" y="3810"/>
                  <a:pt x="746850" y="7620"/>
                </a:cubicBezTo>
                <a:cubicBezTo>
                  <a:pt x="729705" y="9525"/>
                  <a:pt x="712560" y="11430"/>
                  <a:pt x="696368" y="13335"/>
                </a:cubicBezTo>
                <a:cubicBezTo>
                  <a:pt x="573495" y="95250"/>
                  <a:pt x="370613" y="242888"/>
                  <a:pt x="319178" y="350520"/>
                </a:cubicBezTo>
                <a:cubicBezTo>
                  <a:pt x="317273" y="355282"/>
                  <a:pt x="309653" y="353378"/>
                  <a:pt x="310605" y="347663"/>
                </a:cubicBezTo>
                <a:cubicBezTo>
                  <a:pt x="322035" y="276225"/>
                  <a:pt x="395378" y="165735"/>
                  <a:pt x="474435" y="62865"/>
                </a:cubicBezTo>
                <a:cubicBezTo>
                  <a:pt x="421095" y="80963"/>
                  <a:pt x="372518" y="102870"/>
                  <a:pt x="329655" y="126682"/>
                </a:cubicBezTo>
                <a:cubicBezTo>
                  <a:pt x="292508" y="145732"/>
                  <a:pt x="256313" y="167640"/>
                  <a:pt x="222975" y="192405"/>
                </a:cubicBezTo>
                <a:cubicBezTo>
                  <a:pt x="135345" y="258128"/>
                  <a:pt x="60098" y="316230"/>
                  <a:pt x="21045" y="421957"/>
                </a:cubicBezTo>
                <a:cubicBezTo>
                  <a:pt x="-29437" y="559118"/>
                  <a:pt x="11520" y="674370"/>
                  <a:pt x="137250" y="749618"/>
                </a:cubicBezTo>
                <a:cubicBezTo>
                  <a:pt x="189638" y="781050"/>
                  <a:pt x="246788" y="802005"/>
                  <a:pt x="305843" y="816293"/>
                </a:cubicBezTo>
                <a:cubicBezTo>
                  <a:pt x="576353" y="881063"/>
                  <a:pt x="860198" y="876300"/>
                  <a:pt x="1135470" y="860107"/>
                </a:cubicBezTo>
                <a:cubicBezTo>
                  <a:pt x="1271678" y="852488"/>
                  <a:pt x="1416458" y="834390"/>
                  <a:pt x="1544093" y="781050"/>
                </a:cubicBezTo>
                <a:cubicBezTo>
                  <a:pt x="1753643" y="695325"/>
                  <a:pt x="1805078" y="516255"/>
                  <a:pt x="1677443" y="330518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0" name="Freeform 18">
            <a:extLst>
              <a:ext uri="{FF2B5EF4-FFF2-40B4-BE49-F238E27FC236}">
                <a16:creationId xmlns:a16="http://schemas.microsoft.com/office/drawing/2014/main" id="{5696A315-B922-4290-A652-9A707B0DE6C3}"/>
              </a:ext>
            </a:extLst>
          </p:cNvPr>
          <p:cNvSpPr/>
          <p:nvPr/>
        </p:nvSpPr>
        <p:spPr>
          <a:xfrm rot="2350217">
            <a:off x="1878678" y="3008147"/>
            <a:ext cx="712945" cy="575399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85" name="Group 84">
            <a:extLst>
              <a:ext uri="{FF2B5EF4-FFF2-40B4-BE49-F238E27FC236}">
                <a16:creationId xmlns:a16="http://schemas.microsoft.com/office/drawing/2014/main" id="{37D237BB-099F-4F5B-A2D2-86938374E74B}"/>
              </a:ext>
            </a:extLst>
          </p:cNvPr>
          <p:cNvGrpSpPr/>
          <p:nvPr/>
        </p:nvGrpSpPr>
        <p:grpSpPr>
          <a:xfrm rot="3147218">
            <a:off x="658900" y="939276"/>
            <a:ext cx="1087258" cy="586634"/>
            <a:chOff x="5163072" y="3396567"/>
            <a:chExt cx="1946746" cy="1050372"/>
          </a:xfrm>
        </p:grpSpPr>
        <p:grpSp>
          <p:nvGrpSpPr>
            <p:cNvPr id="86" name="Group 85">
              <a:extLst>
                <a:ext uri="{FF2B5EF4-FFF2-40B4-BE49-F238E27FC236}">
                  <a16:creationId xmlns:a16="http://schemas.microsoft.com/office/drawing/2014/main" id="{24A371B0-A83B-4B67-A923-DFE0E1E797E5}"/>
                </a:ext>
              </a:extLst>
            </p:cNvPr>
            <p:cNvGrpSpPr/>
            <p:nvPr/>
          </p:nvGrpSpPr>
          <p:grpSpPr>
            <a:xfrm>
              <a:off x="5163072" y="3396567"/>
              <a:ext cx="1946746" cy="1050372"/>
              <a:chOff x="5163072" y="3396567"/>
              <a:chExt cx="1946746" cy="1050372"/>
            </a:xfrm>
          </p:grpSpPr>
          <p:grpSp>
            <p:nvGrpSpPr>
              <p:cNvPr id="88" name="Group 87">
                <a:extLst>
                  <a:ext uri="{FF2B5EF4-FFF2-40B4-BE49-F238E27FC236}">
                    <a16:creationId xmlns:a16="http://schemas.microsoft.com/office/drawing/2014/main" id="{3FA29EAD-9E04-432A-9889-E5D32BE51763}"/>
                  </a:ext>
                </a:extLst>
              </p:cNvPr>
              <p:cNvGrpSpPr/>
              <p:nvPr/>
            </p:nvGrpSpPr>
            <p:grpSpPr>
              <a:xfrm>
                <a:off x="5163072" y="3396567"/>
                <a:ext cx="1946746" cy="1050372"/>
                <a:chOff x="4552948" y="3928227"/>
                <a:chExt cx="3086104" cy="1665116"/>
              </a:xfrm>
            </p:grpSpPr>
            <p:grpSp>
              <p:nvGrpSpPr>
                <p:cNvPr id="90" name="Group 89">
                  <a:extLst>
                    <a:ext uri="{FF2B5EF4-FFF2-40B4-BE49-F238E27FC236}">
                      <a16:creationId xmlns:a16="http://schemas.microsoft.com/office/drawing/2014/main" id="{C11A41FC-93D4-4CAB-9B8B-2A0EABFDE2DA}"/>
                    </a:ext>
                  </a:extLst>
                </p:cNvPr>
                <p:cNvGrpSpPr/>
                <p:nvPr/>
              </p:nvGrpSpPr>
              <p:grpSpPr>
                <a:xfrm>
                  <a:off x="4552948" y="3928227"/>
                  <a:ext cx="3086104" cy="1219660"/>
                  <a:chOff x="4552948" y="3928227"/>
                  <a:chExt cx="3086104" cy="1219660"/>
                </a:xfrm>
              </p:grpSpPr>
              <p:sp>
                <p:nvSpPr>
                  <p:cNvPr id="92" name="Freeform 50">
                    <a:extLst>
                      <a:ext uri="{FF2B5EF4-FFF2-40B4-BE49-F238E27FC236}">
                        <a16:creationId xmlns:a16="http://schemas.microsoft.com/office/drawing/2014/main" id="{1FD8BD11-4527-4A0A-893B-A5660EE36E9C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552948" y="3928227"/>
                    <a:ext cx="3086104" cy="1219660"/>
                  </a:xfrm>
                  <a:custGeom>
                    <a:avLst/>
                    <a:gdLst>
                      <a:gd name="connsiteX0" fmla="*/ 1971970 w 3086104"/>
                      <a:gd name="connsiteY0" fmla="*/ 27 h 1219659"/>
                      <a:gd name="connsiteX1" fmla="*/ 2520756 w 3086104"/>
                      <a:gd name="connsiteY1" fmla="*/ 334765 h 1219659"/>
                      <a:gd name="connsiteX2" fmla="*/ 2979548 w 3086104"/>
                      <a:gd name="connsiteY2" fmla="*/ 86354 h 1219659"/>
                      <a:gd name="connsiteX3" fmla="*/ 3079692 w 3086104"/>
                      <a:gd name="connsiteY3" fmla="*/ 734315 h 1219659"/>
                      <a:gd name="connsiteX4" fmla="*/ 3074395 w 3086104"/>
                      <a:gd name="connsiteY4" fmla="*/ 812797 h 1219659"/>
                      <a:gd name="connsiteX5" fmla="*/ 3082575 w 3086104"/>
                      <a:gd name="connsiteY5" fmla="*/ 812705 h 1219659"/>
                      <a:gd name="connsiteX6" fmla="*/ 3068459 w 3086104"/>
                      <a:gd name="connsiteY6" fmla="*/ 1028900 h 1219659"/>
                      <a:gd name="connsiteX7" fmla="*/ 3061713 w 3086104"/>
                      <a:gd name="connsiteY7" fmla="*/ 1026217 h 1219659"/>
                      <a:gd name="connsiteX8" fmla="*/ 3057773 w 3086104"/>
                      <a:gd name="connsiteY8" fmla="*/ 1049051 h 1219659"/>
                      <a:gd name="connsiteX9" fmla="*/ 2890195 w 3086104"/>
                      <a:gd name="connsiteY9" fmla="*/ 1219659 h 1219659"/>
                      <a:gd name="connsiteX10" fmla="*/ 842291 w 3086104"/>
                      <a:gd name="connsiteY10" fmla="*/ 1219659 h 1219659"/>
                      <a:gd name="connsiteX11" fmla="*/ 89517 w 3086104"/>
                      <a:gd name="connsiteY11" fmla="*/ 1076627 h 1219659"/>
                      <a:gd name="connsiteX12" fmla="*/ 52962 w 3086104"/>
                      <a:gd name="connsiteY12" fmla="*/ 1048081 h 1219659"/>
                      <a:gd name="connsiteX13" fmla="*/ 18574 w 3086104"/>
                      <a:gd name="connsiteY13" fmla="*/ 1023623 h 1219659"/>
                      <a:gd name="connsiteX14" fmla="*/ 126214 w 3086104"/>
                      <a:gd name="connsiteY14" fmla="*/ 627221 h 1219659"/>
                      <a:gd name="connsiteX15" fmla="*/ 1013800 w 3086104"/>
                      <a:gd name="connsiteY15" fmla="*/ 442234 h 1219659"/>
                      <a:gd name="connsiteX16" fmla="*/ 1971970 w 3086104"/>
                      <a:gd name="connsiteY16" fmla="*/ 27 h 1219659"/>
                      <a:gd name="connsiteX0" fmla="*/ 1971970 w 3086104"/>
                      <a:gd name="connsiteY0" fmla="*/ 27 h 1219659"/>
                      <a:gd name="connsiteX1" fmla="*/ 2520756 w 3086104"/>
                      <a:gd name="connsiteY1" fmla="*/ 334765 h 1219659"/>
                      <a:gd name="connsiteX2" fmla="*/ 2979548 w 3086104"/>
                      <a:gd name="connsiteY2" fmla="*/ 86354 h 1219659"/>
                      <a:gd name="connsiteX3" fmla="*/ 3079692 w 3086104"/>
                      <a:gd name="connsiteY3" fmla="*/ 734315 h 1219659"/>
                      <a:gd name="connsiteX4" fmla="*/ 3074395 w 3086104"/>
                      <a:gd name="connsiteY4" fmla="*/ 812797 h 1219659"/>
                      <a:gd name="connsiteX5" fmla="*/ 3082575 w 3086104"/>
                      <a:gd name="connsiteY5" fmla="*/ 812705 h 1219659"/>
                      <a:gd name="connsiteX6" fmla="*/ 3068459 w 3086104"/>
                      <a:gd name="connsiteY6" fmla="*/ 1028900 h 1219659"/>
                      <a:gd name="connsiteX7" fmla="*/ 3061713 w 3086104"/>
                      <a:gd name="connsiteY7" fmla="*/ 1026217 h 1219659"/>
                      <a:gd name="connsiteX8" fmla="*/ 3057773 w 3086104"/>
                      <a:gd name="connsiteY8" fmla="*/ 1049051 h 1219659"/>
                      <a:gd name="connsiteX9" fmla="*/ 2805134 w 3086104"/>
                      <a:gd name="connsiteY9" fmla="*/ 1198393 h 1219659"/>
                      <a:gd name="connsiteX10" fmla="*/ 842291 w 3086104"/>
                      <a:gd name="connsiteY10" fmla="*/ 1219659 h 1219659"/>
                      <a:gd name="connsiteX11" fmla="*/ 89517 w 3086104"/>
                      <a:gd name="connsiteY11" fmla="*/ 1076627 h 1219659"/>
                      <a:gd name="connsiteX12" fmla="*/ 52962 w 3086104"/>
                      <a:gd name="connsiteY12" fmla="*/ 1048081 h 1219659"/>
                      <a:gd name="connsiteX13" fmla="*/ 18574 w 3086104"/>
                      <a:gd name="connsiteY13" fmla="*/ 1023623 h 1219659"/>
                      <a:gd name="connsiteX14" fmla="*/ 126214 w 3086104"/>
                      <a:gd name="connsiteY14" fmla="*/ 627221 h 1219659"/>
                      <a:gd name="connsiteX15" fmla="*/ 1013800 w 3086104"/>
                      <a:gd name="connsiteY15" fmla="*/ 442234 h 1219659"/>
                      <a:gd name="connsiteX16" fmla="*/ 1971970 w 3086104"/>
                      <a:gd name="connsiteY16" fmla="*/ 27 h 1219659"/>
                      <a:gd name="connsiteX0" fmla="*/ 1971970 w 3086104"/>
                      <a:gd name="connsiteY0" fmla="*/ 27 h 1219659"/>
                      <a:gd name="connsiteX1" fmla="*/ 2520756 w 3086104"/>
                      <a:gd name="connsiteY1" fmla="*/ 334765 h 1219659"/>
                      <a:gd name="connsiteX2" fmla="*/ 2979548 w 3086104"/>
                      <a:gd name="connsiteY2" fmla="*/ 86354 h 1219659"/>
                      <a:gd name="connsiteX3" fmla="*/ 3079692 w 3086104"/>
                      <a:gd name="connsiteY3" fmla="*/ 734315 h 1219659"/>
                      <a:gd name="connsiteX4" fmla="*/ 3074395 w 3086104"/>
                      <a:gd name="connsiteY4" fmla="*/ 812797 h 1219659"/>
                      <a:gd name="connsiteX5" fmla="*/ 3082575 w 3086104"/>
                      <a:gd name="connsiteY5" fmla="*/ 812705 h 1219659"/>
                      <a:gd name="connsiteX6" fmla="*/ 3068459 w 3086104"/>
                      <a:gd name="connsiteY6" fmla="*/ 1028900 h 1219659"/>
                      <a:gd name="connsiteX7" fmla="*/ 3061713 w 3086104"/>
                      <a:gd name="connsiteY7" fmla="*/ 1026217 h 1219659"/>
                      <a:gd name="connsiteX8" fmla="*/ 2993977 w 3086104"/>
                      <a:gd name="connsiteY8" fmla="*/ 1049051 h 1219659"/>
                      <a:gd name="connsiteX9" fmla="*/ 2805134 w 3086104"/>
                      <a:gd name="connsiteY9" fmla="*/ 1198393 h 1219659"/>
                      <a:gd name="connsiteX10" fmla="*/ 842291 w 3086104"/>
                      <a:gd name="connsiteY10" fmla="*/ 1219659 h 1219659"/>
                      <a:gd name="connsiteX11" fmla="*/ 89517 w 3086104"/>
                      <a:gd name="connsiteY11" fmla="*/ 1076627 h 1219659"/>
                      <a:gd name="connsiteX12" fmla="*/ 52962 w 3086104"/>
                      <a:gd name="connsiteY12" fmla="*/ 1048081 h 1219659"/>
                      <a:gd name="connsiteX13" fmla="*/ 18574 w 3086104"/>
                      <a:gd name="connsiteY13" fmla="*/ 1023623 h 1219659"/>
                      <a:gd name="connsiteX14" fmla="*/ 126214 w 3086104"/>
                      <a:gd name="connsiteY14" fmla="*/ 627221 h 1219659"/>
                      <a:gd name="connsiteX15" fmla="*/ 1013800 w 3086104"/>
                      <a:gd name="connsiteY15" fmla="*/ 442234 h 1219659"/>
                      <a:gd name="connsiteX16" fmla="*/ 1971970 w 3086104"/>
                      <a:gd name="connsiteY16" fmla="*/ 27 h 1219659"/>
                      <a:gd name="connsiteX0" fmla="*/ 1971970 w 3086104"/>
                      <a:gd name="connsiteY0" fmla="*/ 27 h 1219659"/>
                      <a:gd name="connsiteX1" fmla="*/ 2520756 w 3086104"/>
                      <a:gd name="connsiteY1" fmla="*/ 334765 h 1219659"/>
                      <a:gd name="connsiteX2" fmla="*/ 2979548 w 3086104"/>
                      <a:gd name="connsiteY2" fmla="*/ 86354 h 1219659"/>
                      <a:gd name="connsiteX3" fmla="*/ 3079692 w 3086104"/>
                      <a:gd name="connsiteY3" fmla="*/ 734315 h 1219659"/>
                      <a:gd name="connsiteX4" fmla="*/ 3074395 w 3086104"/>
                      <a:gd name="connsiteY4" fmla="*/ 812797 h 1219659"/>
                      <a:gd name="connsiteX5" fmla="*/ 3082575 w 3086104"/>
                      <a:gd name="connsiteY5" fmla="*/ 812705 h 1219659"/>
                      <a:gd name="connsiteX6" fmla="*/ 3068459 w 3086104"/>
                      <a:gd name="connsiteY6" fmla="*/ 1028900 h 1219659"/>
                      <a:gd name="connsiteX7" fmla="*/ 3061713 w 3086104"/>
                      <a:gd name="connsiteY7" fmla="*/ 1026217 h 1219659"/>
                      <a:gd name="connsiteX8" fmla="*/ 2993977 w 3086104"/>
                      <a:gd name="connsiteY8" fmla="*/ 1049051 h 1219659"/>
                      <a:gd name="connsiteX9" fmla="*/ 2730706 w 3086104"/>
                      <a:gd name="connsiteY9" fmla="*/ 1166496 h 1219659"/>
                      <a:gd name="connsiteX10" fmla="*/ 842291 w 3086104"/>
                      <a:gd name="connsiteY10" fmla="*/ 1219659 h 1219659"/>
                      <a:gd name="connsiteX11" fmla="*/ 89517 w 3086104"/>
                      <a:gd name="connsiteY11" fmla="*/ 1076627 h 1219659"/>
                      <a:gd name="connsiteX12" fmla="*/ 52962 w 3086104"/>
                      <a:gd name="connsiteY12" fmla="*/ 1048081 h 1219659"/>
                      <a:gd name="connsiteX13" fmla="*/ 18574 w 3086104"/>
                      <a:gd name="connsiteY13" fmla="*/ 1023623 h 1219659"/>
                      <a:gd name="connsiteX14" fmla="*/ 126214 w 3086104"/>
                      <a:gd name="connsiteY14" fmla="*/ 627221 h 1219659"/>
                      <a:gd name="connsiteX15" fmla="*/ 1013800 w 3086104"/>
                      <a:gd name="connsiteY15" fmla="*/ 442234 h 1219659"/>
                      <a:gd name="connsiteX16" fmla="*/ 1971970 w 3086104"/>
                      <a:gd name="connsiteY16" fmla="*/ 27 h 1219659"/>
                      <a:gd name="connsiteX0" fmla="*/ 1971970 w 3086104"/>
                      <a:gd name="connsiteY0" fmla="*/ 29 h 1219661"/>
                      <a:gd name="connsiteX1" fmla="*/ 2520756 w 3086104"/>
                      <a:gd name="connsiteY1" fmla="*/ 334767 h 1219661"/>
                      <a:gd name="connsiteX2" fmla="*/ 3000813 w 3086104"/>
                      <a:gd name="connsiteY2" fmla="*/ 171417 h 1219661"/>
                      <a:gd name="connsiteX3" fmla="*/ 3079692 w 3086104"/>
                      <a:gd name="connsiteY3" fmla="*/ 734317 h 1219661"/>
                      <a:gd name="connsiteX4" fmla="*/ 3074395 w 3086104"/>
                      <a:gd name="connsiteY4" fmla="*/ 812799 h 1219661"/>
                      <a:gd name="connsiteX5" fmla="*/ 3082575 w 3086104"/>
                      <a:gd name="connsiteY5" fmla="*/ 812707 h 1219661"/>
                      <a:gd name="connsiteX6" fmla="*/ 3068459 w 3086104"/>
                      <a:gd name="connsiteY6" fmla="*/ 1028902 h 1219661"/>
                      <a:gd name="connsiteX7" fmla="*/ 3061713 w 3086104"/>
                      <a:gd name="connsiteY7" fmla="*/ 1026219 h 1219661"/>
                      <a:gd name="connsiteX8" fmla="*/ 2993977 w 3086104"/>
                      <a:gd name="connsiteY8" fmla="*/ 1049053 h 1219661"/>
                      <a:gd name="connsiteX9" fmla="*/ 2730706 w 3086104"/>
                      <a:gd name="connsiteY9" fmla="*/ 1166498 h 1219661"/>
                      <a:gd name="connsiteX10" fmla="*/ 842291 w 3086104"/>
                      <a:gd name="connsiteY10" fmla="*/ 1219661 h 1219661"/>
                      <a:gd name="connsiteX11" fmla="*/ 89517 w 3086104"/>
                      <a:gd name="connsiteY11" fmla="*/ 1076629 h 1219661"/>
                      <a:gd name="connsiteX12" fmla="*/ 52962 w 3086104"/>
                      <a:gd name="connsiteY12" fmla="*/ 1048083 h 1219661"/>
                      <a:gd name="connsiteX13" fmla="*/ 18574 w 3086104"/>
                      <a:gd name="connsiteY13" fmla="*/ 1023625 h 1219661"/>
                      <a:gd name="connsiteX14" fmla="*/ 126214 w 3086104"/>
                      <a:gd name="connsiteY14" fmla="*/ 627223 h 1219661"/>
                      <a:gd name="connsiteX15" fmla="*/ 1013800 w 3086104"/>
                      <a:gd name="connsiteY15" fmla="*/ 442236 h 1219661"/>
                      <a:gd name="connsiteX16" fmla="*/ 1971970 w 3086104"/>
                      <a:gd name="connsiteY16" fmla="*/ 29 h 1219661"/>
                      <a:gd name="connsiteX0" fmla="*/ 1971970 w 3086104"/>
                      <a:gd name="connsiteY0" fmla="*/ 28 h 1219660"/>
                      <a:gd name="connsiteX1" fmla="*/ 2520756 w 3086104"/>
                      <a:gd name="connsiteY1" fmla="*/ 334766 h 1219660"/>
                      <a:gd name="connsiteX2" fmla="*/ 3000813 w 3086104"/>
                      <a:gd name="connsiteY2" fmla="*/ 171416 h 1219660"/>
                      <a:gd name="connsiteX3" fmla="*/ 3079692 w 3086104"/>
                      <a:gd name="connsiteY3" fmla="*/ 734316 h 1219660"/>
                      <a:gd name="connsiteX4" fmla="*/ 3074395 w 3086104"/>
                      <a:gd name="connsiteY4" fmla="*/ 812798 h 1219660"/>
                      <a:gd name="connsiteX5" fmla="*/ 3082575 w 3086104"/>
                      <a:gd name="connsiteY5" fmla="*/ 812706 h 1219660"/>
                      <a:gd name="connsiteX6" fmla="*/ 3068459 w 3086104"/>
                      <a:gd name="connsiteY6" fmla="*/ 1028901 h 1219660"/>
                      <a:gd name="connsiteX7" fmla="*/ 3061713 w 3086104"/>
                      <a:gd name="connsiteY7" fmla="*/ 1026218 h 1219660"/>
                      <a:gd name="connsiteX8" fmla="*/ 2993977 w 3086104"/>
                      <a:gd name="connsiteY8" fmla="*/ 1049052 h 1219660"/>
                      <a:gd name="connsiteX9" fmla="*/ 2730706 w 3086104"/>
                      <a:gd name="connsiteY9" fmla="*/ 1166497 h 1219660"/>
                      <a:gd name="connsiteX10" fmla="*/ 842291 w 3086104"/>
                      <a:gd name="connsiteY10" fmla="*/ 1219660 h 1219660"/>
                      <a:gd name="connsiteX11" fmla="*/ 89517 w 3086104"/>
                      <a:gd name="connsiteY11" fmla="*/ 1076628 h 1219660"/>
                      <a:gd name="connsiteX12" fmla="*/ 52962 w 3086104"/>
                      <a:gd name="connsiteY12" fmla="*/ 1048082 h 1219660"/>
                      <a:gd name="connsiteX13" fmla="*/ 18574 w 3086104"/>
                      <a:gd name="connsiteY13" fmla="*/ 1023624 h 1219660"/>
                      <a:gd name="connsiteX14" fmla="*/ 126214 w 3086104"/>
                      <a:gd name="connsiteY14" fmla="*/ 627222 h 1219660"/>
                      <a:gd name="connsiteX15" fmla="*/ 1013800 w 3086104"/>
                      <a:gd name="connsiteY15" fmla="*/ 442235 h 1219660"/>
                      <a:gd name="connsiteX16" fmla="*/ 1971970 w 3086104"/>
                      <a:gd name="connsiteY16" fmla="*/ 28 h 12196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3086104" h="1219660">
                        <a:moveTo>
                          <a:pt x="1971970" y="28"/>
                        </a:moveTo>
                        <a:cubicBezTo>
                          <a:pt x="1982557" y="-3496"/>
                          <a:pt x="2179161" y="327466"/>
                          <a:pt x="2520756" y="334766"/>
                        </a:cubicBezTo>
                        <a:cubicBezTo>
                          <a:pt x="2694553" y="338480"/>
                          <a:pt x="3000813" y="171416"/>
                          <a:pt x="3000813" y="171416"/>
                        </a:cubicBezTo>
                        <a:cubicBezTo>
                          <a:pt x="3000813" y="171416"/>
                          <a:pt x="3088980" y="341291"/>
                          <a:pt x="3079692" y="734316"/>
                        </a:cubicBezTo>
                        <a:lnTo>
                          <a:pt x="3074395" y="812798"/>
                        </a:lnTo>
                        <a:lnTo>
                          <a:pt x="3082575" y="812706"/>
                        </a:lnTo>
                        <a:cubicBezTo>
                          <a:pt x="3082575" y="812706"/>
                          <a:pt x="3096691" y="899881"/>
                          <a:pt x="3068459" y="1028901"/>
                        </a:cubicBezTo>
                        <a:lnTo>
                          <a:pt x="3061713" y="1026218"/>
                        </a:lnTo>
                        <a:lnTo>
                          <a:pt x="2993977" y="1049052"/>
                        </a:lnTo>
                        <a:cubicBezTo>
                          <a:pt x="2960462" y="1177132"/>
                          <a:pt x="2782345" y="1166497"/>
                          <a:pt x="2730706" y="1166497"/>
                        </a:cubicBezTo>
                        <a:cubicBezTo>
                          <a:pt x="2048071" y="1166497"/>
                          <a:pt x="1524926" y="1219660"/>
                          <a:pt x="842291" y="1219660"/>
                        </a:cubicBezTo>
                        <a:cubicBezTo>
                          <a:pt x="391002" y="1219660"/>
                          <a:pt x="182460" y="1137928"/>
                          <a:pt x="89517" y="1076628"/>
                        </a:cubicBezTo>
                        <a:lnTo>
                          <a:pt x="52962" y="1048082"/>
                        </a:lnTo>
                        <a:lnTo>
                          <a:pt x="18574" y="1023624"/>
                        </a:lnTo>
                        <a:cubicBezTo>
                          <a:pt x="18574" y="1023624"/>
                          <a:pt x="-66126" y="671267"/>
                          <a:pt x="126214" y="627222"/>
                        </a:cubicBezTo>
                        <a:cubicBezTo>
                          <a:pt x="320318" y="581416"/>
                          <a:pt x="502071" y="662458"/>
                          <a:pt x="1013800" y="442235"/>
                        </a:cubicBezTo>
                        <a:cubicBezTo>
                          <a:pt x="1244961" y="341814"/>
                          <a:pt x="1546705" y="190300"/>
                          <a:pt x="1971970" y="28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en-US"/>
                  </a:p>
                </p:txBody>
              </p:sp>
              <p:grpSp>
                <p:nvGrpSpPr>
                  <p:cNvPr id="93" name="Group 92">
                    <a:extLst>
                      <a:ext uri="{FF2B5EF4-FFF2-40B4-BE49-F238E27FC236}">
                        <a16:creationId xmlns:a16="http://schemas.microsoft.com/office/drawing/2014/main" id="{15C15FBA-90BD-4642-8FF3-08028992DFAE}"/>
                      </a:ext>
                    </a:extLst>
                  </p:cNvPr>
                  <p:cNvGrpSpPr/>
                  <p:nvPr/>
                </p:nvGrpSpPr>
                <p:grpSpPr>
                  <a:xfrm>
                    <a:off x="5831580" y="3966090"/>
                    <a:ext cx="573292" cy="343974"/>
                    <a:chOff x="3595190" y="212751"/>
                    <a:chExt cx="573292" cy="343974"/>
                  </a:xfrm>
                </p:grpSpPr>
                <p:sp>
                  <p:nvSpPr>
                    <p:cNvPr id="96" name="Freeform 372">
                      <a:extLst>
                        <a:ext uri="{FF2B5EF4-FFF2-40B4-BE49-F238E27FC236}">
                          <a16:creationId xmlns:a16="http://schemas.microsoft.com/office/drawing/2014/main" id="{D20471C6-5439-4BDC-AF2F-5CBCFF155B77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4037443" y="212751"/>
                      <a:ext cx="131039" cy="141958"/>
                    </a:xfrm>
                    <a:custGeom>
                      <a:avLst/>
                      <a:gdLst>
                        <a:gd name="T0" fmla="*/ 27 w 72"/>
                        <a:gd name="T1" fmla="*/ 70 h 81"/>
                        <a:gd name="T2" fmla="*/ 56 w 72"/>
                        <a:gd name="T3" fmla="*/ 76 h 81"/>
                        <a:gd name="T4" fmla="*/ 67 w 72"/>
                        <a:gd name="T5" fmla="*/ 49 h 81"/>
                        <a:gd name="T6" fmla="*/ 44 w 72"/>
                        <a:gd name="T7" fmla="*/ 11 h 81"/>
                        <a:gd name="T8" fmla="*/ 15 w 72"/>
                        <a:gd name="T9" fmla="*/ 6 h 81"/>
                        <a:gd name="T10" fmla="*/ 5 w 72"/>
                        <a:gd name="T11" fmla="*/ 32 h 81"/>
                        <a:gd name="T12" fmla="*/ 27 w 72"/>
                        <a:gd name="T13" fmla="*/ 70 h 8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</a:cxnLst>
                      <a:rect l="0" t="0" r="r" b="b"/>
                      <a:pathLst>
                        <a:path w="72" h="81">
                          <a:moveTo>
                            <a:pt x="27" y="70"/>
                          </a:moveTo>
                          <a:cubicBezTo>
                            <a:pt x="33" y="79"/>
                            <a:pt x="46" y="81"/>
                            <a:pt x="56" y="76"/>
                          </a:cubicBezTo>
                          <a:cubicBezTo>
                            <a:pt x="67" y="70"/>
                            <a:pt x="72" y="58"/>
                            <a:pt x="67" y="49"/>
                          </a:cubicBezTo>
                          <a:lnTo>
                            <a:pt x="44" y="11"/>
                          </a:lnTo>
                          <a:cubicBezTo>
                            <a:pt x="39" y="2"/>
                            <a:pt x="26" y="0"/>
                            <a:pt x="15" y="6"/>
                          </a:cubicBezTo>
                          <a:cubicBezTo>
                            <a:pt x="4" y="12"/>
                            <a:pt x="0" y="23"/>
                            <a:pt x="5" y="32"/>
                          </a:cubicBezTo>
                          <a:lnTo>
                            <a:pt x="27" y="70"/>
                          </a:lnTo>
                        </a:path>
                      </a:pathLst>
                    </a:custGeom>
                    <a:solidFill>
                      <a:schemeClr val="bg1"/>
                    </a:solidFill>
                    <a:ln>
                      <a:solidFill>
                        <a:schemeClr val="tx1"/>
                      </a:solidFill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97" name="Freeform 373">
                      <a:extLst>
                        <a:ext uri="{FF2B5EF4-FFF2-40B4-BE49-F238E27FC236}">
                          <a16:creationId xmlns:a16="http://schemas.microsoft.com/office/drawing/2014/main" id="{CE743B35-B74D-450D-A5CA-1FFFD45E0CC3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3890027" y="278270"/>
                      <a:ext cx="131039" cy="141958"/>
                    </a:xfrm>
                    <a:custGeom>
                      <a:avLst/>
                      <a:gdLst>
                        <a:gd name="T0" fmla="*/ 28 w 73"/>
                        <a:gd name="T1" fmla="*/ 71 h 82"/>
                        <a:gd name="T2" fmla="*/ 57 w 73"/>
                        <a:gd name="T3" fmla="*/ 76 h 82"/>
                        <a:gd name="T4" fmla="*/ 68 w 73"/>
                        <a:gd name="T5" fmla="*/ 49 h 82"/>
                        <a:gd name="T6" fmla="*/ 45 w 73"/>
                        <a:gd name="T7" fmla="*/ 11 h 82"/>
                        <a:gd name="T8" fmla="*/ 16 w 73"/>
                        <a:gd name="T9" fmla="*/ 6 h 82"/>
                        <a:gd name="T10" fmla="*/ 6 w 73"/>
                        <a:gd name="T11" fmla="*/ 32 h 82"/>
                        <a:gd name="T12" fmla="*/ 28 w 73"/>
                        <a:gd name="T13" fmla="*/ 71 h 8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</a:cxnLst>
                      <a:rect l="0" t="0" r="r" b="b"/>
                      <a:pathLst>
                        <a:path w="73" h="82">
                          <a:moveTo>
                            <a:pt x="28" y="71"/>
                          </a:moveTo>
                          <a:cubicBezTo>
                            <a:pt x="33" y="79"/>
                            <a:pt x="46" y="82"/>
                            <a:pt x="57" y="76"/>
                          </a:cubicBezTo>
                          <a:cubicBezTo>
                            <a:pt x="68" y="70"/>
                            <a:pt x="73" y="58"/>
                            <a:pt x="68" y="49"/>
                          </a:cubicBezTo>
                          <a:lnTo>
                            <a:pt x="45" y="11"/>
                          </a:lnTo>
                          <a:cubicBezTo>
                            <a:pt x="40" y="2"/>
                            <a:pt x="27" y="0"/>
                            <a:pt x="16" y="6"/>
                          </a:cubicBezTo>
                          <a:cubicBezTo>
                            <a:pt x="5" y="12"/>
                            <a:pt x="0" y="24"/>
                            <a:pt x="6" y="32"/>
                          </a:cubicBezTo>
                          <a:lnTo>
                            <a:pt x="28" y="71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>
                      <a:solidFill>
                        <a:schemeClr val="tx1"/>
                      </a:solidFill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98" name="Freeform 374">
                      <a:extLst>
                        <a:ext uri="{FF2B5EF4-FFF2-40B4-BE49-F238E27FC236}">
                          <a16:creationId xmlns:a16="http://schemas.microsoft.com/office/drawing/2014/main" id="{7810BF0A-B97F-4460-B8F3-C8724BF8B553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3742606" y="343789"/>
                      <a:ext cx="125580" cy="147420"/>
                    </a:xfrm>
                    <a:custGeom>
                      <a:avLst/>
                      <a:gdLst>
                        <a:gd name="T0" fmla="*/ 28 w 73"/>
                        <a:gd name="T1" fmla="*/ 71 h 82"/>
                        <a:gd name="T2" fmla="*/ 57 w 73"/>
                        <a:gd name="T3" fmla="*/ 76 h 82"/>
                        <a:gd name="T4" fmla="*/ 68 w 73"/>
                        <a:gd name="T5" fmla="*/ 49 h 82"/>
                        <a:gd name="T6" fmla="*/ 45 w 73"/>
                        <a:gd name="T7" fmla="*/ 11 h 82"/>
                        <a:gd name="T8" fmla="*/ 16 w 73"/>
                        <a:gd name="T9" fmla="*/ 6 h 82"/>
                        <a:gd name="T10" fmla="*/ 6 w 73"/>
                        <a:gd name="T11" fmla="*/ 33 h 82"/>
                        <a:gd name="T12" fmla="*/ 28 w 73"/>
                        <a:gd name="T13" fmla="*/ 71 h 8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</a:cxnLst>
                      <a:rect l="0" t="0" r="r" b="b"/>
                      <a:pathLst>
                        <a:path w="73" h="82">
                          <a:moveTo>
                            <a:pt x="28" y="71"/>
                          </a:moveTo>
                          <a:cubicBezTo>
                            <a:pt x="33" y="80"/>
                            <a:pt x="46" y="82"/>
                            <a:pt x="57" y="76"/>
                          </a:cubicBezTo>
                          <a:cubicBezTo>
                            <a:pt x="68" y="70"/>
                            <a:pt x="73" y="58"/>
                            <a:pt x="68" y="49"/>
                          </a:cubicBezTo>
                          <a:lnTo>
                            <a:pt x="45" y="11"/>
                          </a:lnTo>
                          <a:cubicBezTo>
                            <a:pt x="40" y="2"/>
                            <a:pt x="27" y="0"/>
                            <a:pt x="16" y="6"/>
                          </a:cubicBezTo>
                          <a:cubicBezTo>
                            <a:pt x="5" y="12"/>
                            <a:pt x="0" y="24"/>
                            <a:pt x="6" y="33"/>
                          </a:cubicBezTo>
                          <a:lnTo>
                            <a:pt x="28" y="71"/>
                          </a:lnTo>
                        </a:path>
                      </a:pathLst>
                    </a:custGeom>
                    <a:solidFill>
                      <a:schemeClr val="bg1"/>
                    </a:solidFill>
                    <a:ln>
                      <a:solidFill>
                        <a:schemeClr val="tx1"/>
                      </a:solidFill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99" name="Freeform 375">
                      <a:extLst>
                        <a:ext uri="{FF2B5EF4-FFF2-40B4-BE49-F238E27FC236}">
                          <a16:creationId xmlns:a16="http://schemas.microsoft.com/office/drawing/2014/main" id="{5F320D6E-A117-4CB4-9721-7E4D228E9430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3595190" y="414767"/>
                      <a:ext cx="125580" cy="141958"/>
                    </a:xfrm>
                    <a:custGeom>
                      <a:avLst/>
                      <a:gdLst>
                        <a:gd name="T0" fmla="*/ 28 w 73"/>
                        <a:gd name="T1" fmla="*/ 71 h 82"/>
                        <a:gd name="T2" fmla="*/ 57 w 73"/>
                        <a:gd name="T3" fmla="*/ 76 h 82"/>
                        <a:gd name="T4" fmla="*/ 67 w 73"/>
                        <a:gd name="T5" fmla="*/ 50 h 82"/>
                        <a:gd name="T6" fmla="*/ 45 w 73"/>
                        <a:gd name="T7" fmla="*/ 11 h 82"/>
                        <a:gd name="T8" fmla="*/ 16 w 73"/>
                        <a:gd name="T9" fmla="*/ 6 h 82"/>
                        <a:gd name="T10" fmla="*/ 5 w 73"/>
                        <a:gd name="T11" fmla="*/ 33 h 82"/>
                        <a:gd name="T12" fmla="*/ 28 w 73"/>
                        <a:gd name="T13" fmla="*/ 71 h 8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</a:cxnLst>
                      <a:rect l="0" t="0" r="r" b="b"/>
                      <a:pathLst>
                        <a:path w="73" h="82">
                          <a:moveTo>
                            <a:pt x="28" y="71"/>
                          </a:moveTo>
                          <a:cubicBezTo>
                            <a:pt x="33" y="80"/>
                            <a:pt x="46" y="82"/>
                            <a:pt x="57" y="76"/>
                          </a:cubicBezTo>
                          <a:cubicBezTo>
                            <a:pt x="68" y="70"/>
                            <a:pt x="73" y="58"/>
                            <a:pt x="67" y="50"/>
                          </a:cubicBezTo>
                          <a:lnTo>
                            <a:pt x="45" y="11"/>
                          </a:lnTo>
                          <a:cubicBezTo>
                            <a:pt x="40" y="3"/>
                            <a:pt x="27" y="0"/>
                            <a:pt x="16" y="6"/>
                          </a:cubicBezTo>
                          <a:cubicBezTo>
                            <a:pt x="5" y="12"/>
                            <a:pt x="0" y="24"/>
                            <a:pt x="5" y="33"/>
                          </a:cubicBezTo>
                          <a:lnTo>
                            <a:pt x="28" y="71"/>
                          </a:lnTo>
                        </a:path>
                      </a:pathLst>
                    </a:custGeom>
                    <a:solidFill>
                      <a:schemeClr val="bg1"/>
                    </a:solidFill>
                    <a:ln>
                      <a:solidFill>
                        <a:schemeClr val="tx1"/>
                      </a:solidFill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94" name="Freeform 52">
                    <a:extLst>
                      <a:ext uri="{FF2B5EF4-FFF2-40B4-BE49-F238E27FC236}">
                        <a16:creationId xmlns:a16="http://schemas.microsoft.com/office/drawing/2014/main" id="{EA7AA1BD-0FAE-48CC-A1A3-9DD02D63AADD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365751" y="4093308"/>
                    <a:ext cx="2155824" cy="414169"/>
                  </a:xfrm>
                  <a:custGeom>
                    <a:avLst/>
                    <a:gdLst>
                      <a:gd name="connsiteX0" fmla="*/ 1173981 w 2155824"/>
                      <a:gd name="connsiteY0" fmla="*/ 0 h 414169"/>
                      <a:gd name="connsiteX1" fmla="*/ 1198659 w 2155824"/>
                      <a:gd name="connsiteY1" fmla="*/ 26426 h 414169"/>
                      <a:gd name="connsiteX2" fmla="*/ 1128150 w 2155824"/>
                      <a:gd name="connsiteY2" fmla="*/ 56375 h 414169"/>
                      <a:gd name="connsiteX3" fmla="*/ 1685174 w 2155824"/>
                      <a:gd name="connsiteY3" fmla="*/ 322393 h 414169"/>
                      <a:gd name="connsiteX4" fmla="*/ 1727480 w 2155824"/>
                      <a:gd name="connsiteY4" fmla="*/ 320631 h 414169"/>
                      <a:gd name="connsiteX5" fmla="*/ 2115281 w 2155824"/>
                      <a:gd name="connsiteY5" fmla="*/ 192026 h 414169"/>
                      <a:gd name="connsiteX6" fmla="*/ 2147010 w 2155824"/>
                      <a:gd name="connsiteY6" fmla="*/ 163839 h 414169"/>
                      <a:gd name="connsiteX7" fmla="*/ 2155824 w 2155824"/>
                      <a:gd name="connsiteY7" fmla="*/ 206120 h 414169"/>
                      <a:gd name="connsiteX8" fmla="*/ 1729242 w 2155824"/>
                      <a:gd name="connsiteY8" fmla="*/ 355865 h 414169"/>
                      <a:gd name="connsiteX9" fmla="*/ 1685174 w 2155824"/>
                      <a:gd name="connsiteY9" fmla="*/ 357627 h 414169"/>
                      <a:gd name="connsiteX10" fmla="*/ 1094658 w 2155824"/>
                      <a:gd name="connsiteY10" fmla="*/ 70468 h 414169"/>
                      <a:gd name="connsiteX11" fmla="*/ 738586 w 2155824"/>
                      <a:gd name="connsiteY11" fmla="*/ 213167 h 414169"/>
                      <a:gd name="connsiteX12" fmla="*/ 132205 w 2155824"/>
                      <a:gd name="connsiteY12" fmla="*/ 406955 h 414169"/>
                      <a:gd name="connsiteX13" fmla="*/ 131113 w 2155824"/>
                      <a:gd name="connsiteY13" fmla="*/ 414169 h 414169"/>
                      <a:gd name="connsiteX14" fmla="*/ 94143 w 2155824"/>
                      <a:gd name="connsiteY14" fmla="*/ 414169 h 414169"/>
                      <a:gd name="connsiteX15" fmla="*/ 95188 w 2155824"/>
                      <a:gd name="connsiteY15" fmla="*/ 408717 h 414169"/>
                      <a:gd name="connsiteX16" fmla="*/ 54645 w 2155824"/>
                      <a:gd name="connsiteY16" fmla="*/ 401670 h 414169"/>
                      <a:gd name="connsiteX17" fmla="*/ 0 w 2155824"/>
                      <a:gd name="connsiteY17" fmla="*/ 369959 h 414169"/>
                      <a:gd name="connsiteX18" fmla="*/ 42306 w 2155824"/>
                      <a:gd name="connsiteY18" fmla="*/ 354104 h 414169"/>
                      <a:gd name="connsiteX19" fmla="*/ 72272 w 2155824"/>
                      <a:gd name="connsiteY19" fmla="*/ 369959 h 414169"/>
                      <a:gd name="connsiteX20" fmla="*/ 98713 w 2155824"/>
                      <a:gd name="connsiteY20" fmla="*/ 373482 h 414169"/>
                      <a:gd name="connsiteX21" fmla="*/ 1173981 w 2155824"/>
                      <a:gd name="connsiteY21" fmla="*/ 0 h 41416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2155824" h="414169">
                        <a:moveTo>
                          <a:pt x="1173981" y="0"/>
                        </a:moveTo>
                        <a:cubicBezTo>
                          <a:pt x="1181032" y="8809"/>
                          <a:pt x="1189846" y="17617"/>
                          <a:pt x="1198659" y="26426"/>
                        </a:cubicBezTo>
                        <a:cubicBezTo>
                          <a:pt x="1177506" y="35234"/>
                          <a:pt x="1154591" y="45804"/>
                          <a:pt x="1128150" y="56375"/>
                        </a:cubicBezTo>
                        <a:cubicBezTo>
                          <a:pt x="1179269" y="118035"/>
                          <a:pt x="1369644" y="322393"/>
                          <a:pt x="1685174" y="322393"/>
                        </a:cubicBezTo>
                        <a:cubicBezTo>
                          <a:pt x="1699276" y="322393"/>
                          <a:pt x="1713378" y="322393"/>
                          <a:pt x="1727480" y="320631"/>
                        </a:cubicBezTo>
                        <a:cubicBezTo>
                          <a:pt x="1933720" y="308299"/>
                          <a:pt x="2051823" y="244878"/>
                          <a:pt x="2115281" y="192026"/>
                        </a:cubicBezTo>
                        <a:cubicBezTo>
                          <a:pt x="2127620" y="183218"/>
                          <a:pt x="2138197" y="172648"/>
                          <a:pt x="2147010" y="163839"/>
                        </a:cubicBezTo>
                        <a:cubicBezTo>
                          <a:pt x="2150536" y="177933"/>
                          <a:pt x="2154061" y="192026"/>
                          <a:pt x="2155824" y="206120"/>
                        </a:cubicBezTo>
                        <a:cubicBezTo>
                          <a:pt x="2083552" y="271303"/>
                          <a:pt x="1954872" y="343533"/>
                          <a:pt x="1729242" y="355865"/>
                        </a:cubicBezTo>
                        <a:cubicBezTo>
                          <a:pt x="1715140" y="357627"/>
                          <a:pt x="1699276" y="357627"/>
                          <a:pt x="1685174" y="357627"/>
                        </a:cubicBezTo>
                        <a:cubicBezTo>
                          <a:pt x="1341441" y="357627"/>
                          <a:pt x="1136964" y="126843"/>
                          <a:pt x="1094658" y="70468"/>
                        </a:cubicBezTo>
                        <a:cubicBezTo>
                          <a:pt x="992420" y="112749"/>
                          <a:pt x="867265" y="163839"/>
                          <a:pt x="738586" y="213167"/>
                        </a:cubicBezTo>
                        <a:cubicBezTo>
                          <a:pt x="386039" y="350580"/>
                          <a:pt x="216816" y="396385"/>
                          <a:pt x="132205" y="406955"/>
                        </a:cubicBezTo>
                        <a:lnTo>
                          <a:pt x="131113" y="414169"/>
                        </a:lnTo>
                        <a:lnTo>
                          <a:pt x="94143" y="414169"/>
                        </a:lnTo>
                        <a:lnTo>
                          <a:pt x="95188" y="408717"/>
                        </a:lnTo>
                        <a:cubicBezTo>
                          <a:pt x="75798" y="408717"/>
                          <a:pt x="63459" y="405193"/>
                          <a:pt x="54645" y="401670"/>
                        </a:cubicBezTo>
                        <a:cubicBezTo>
                          <a:pt x="35255" y="391100"/>
                          <a:pt x="17628" y="380529"/>
                          <a:pt x="0" y="369959"/>
                        </a:cubicBezTo>
                        <a:cubicBezTo>
                          <a:pt x="14102" y="364674"/>
                          <a:pt x="28204" y="359389"/>
                          <a:pt x="42306" y="354104"/>
                        </a:cubicBezTo>
                        <a:cubicBezTo>
                          <a:pt x="52882" y="359389"/>
                          <a:pt x="61696" y="364674"/>
                          <a:pt x="72272" y="369959"/>
                        </a:cubicBezTo>
                        <a:cubicBezTo>
                          <a:pt x="77560" y="373482"/>
                          <a:pt x="86374" y="373482"/>
                          <a:pt x="98713" y="373482"/>
                        </a:cubicBezTo>
                        <a:cubicBezTo>
                          <a:pt x="239732" y="373482"/>
                          <a:pt x="777366" y="167362"/>
                          <a:pt x="1173981" y="0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95" name="Freeform 378">
                    <a:extLst>
                      <a:ext uri="{FF2B5EF4-FFF2-40B4-BE49-F238E27FC236}">
                        <a16:creationId xmlns:a16="http://schemas.microsoft.com/office/drawing/2014/main" id="{17725311-5A6E-47B3-8020-934D659FB413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6683896" y="4432492"/>
                    <a:ext cx="884510" cy="627895"/>
                  </a:xfrm>
                  <a:custGeom>
                    <a:avLst/>
                    <a:gdLst>
                      <a:gd name="T0" fmla="*/ 0 w 501"/>
                      <a:gd name="T1" fmla="*/ 356 h 356"/>
                      <a:gd name="T2" fmla="*/ 498 w 501"/>
                      <a:gd name="T3" fmla="*/ 0 h 356"/>
                      <a:gd name="T4" fmla="*/ 501 w 501"/>
                      <a:gd name="T5" fmla="*/ 19 h 356"/>
                      <a:gd name="T6" fmla="*/ 374 w 501"/>
                      <a:gd name="T7" fmla="*/ 67 h 356"/>
                      <a:gd name="T8" fmla="*/ 29 w 501"/>
                      <a:gd name="T9" fmla="*/ 352 h 356"/>
                      <a:gd name="T10" fmla="*/ 0 w 501"/>
                      <a:gd name="T11" fmla="*/ 356 h 35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</a:cxnLst>
                    <a:rect l="0" t="0" r="r" b="b"/>
                    <a:pathLst>
                      <a:path w="501" h="356">
                        <a:moveTo>
                          <a:pt x="0" y="356"/>
                        </a:moveTo>
                        <a:cubicBezTo>
                          <a:pt x="180" y="112"/>
                          <a:pt x="393" y="28"/>
                          <a:pt x="498" y="0"/>
                        </a:cubicBezTo>
                        <a:cubicBezTo>
                          <a:pt x="499" y="6"/>
                          <a:pt x="500" y="13"/>
                          <a:pt x="501" y="19"/>
                        </a:cubicBezTo>
                        <a:cubicBezTo>
                          <a:pt x="468" y="28"/>
                          <a:pt x="424" y="43"/>
                          <a:pt x="374" y="67"/>
                        </a:cubicBezTo>
                        <a:cubicBezTo>
                          <a:pt x="281" y="111"/>
                          <a:pt x="148" y="195"/>
                          <a:pt x="29" y="352"/>
                        </a:cubicBezTo>
                        <a:lnTo>
                          <a:pt x="0" y="356"/>
                        </a:lnTo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  <p:sp>
              <p:nvSpPr>
                <p:cNvPr id="91" name="Freeform 95">
                  <a:extLst>
                    <a:ext uri="{FF2B5EF4-FFF2-40B4-BE49-F238E27FC236}">
                      <a16:creationId xmlns:a16="http://schemas.microsoft.com/office/drawing/2014/main" id="{DD2817F3-6875-469E-8F8B-3BEEEFD4C62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1295621" flipH="1">
                  <a:off x="4589830" y="4170808"/>
                  <a:ext cx="2962247" cy="1422535"/>
                </a:xfrm>
                <a:custGeom>
                  <a:avLst/>
                  <a:gdLst>
                    <a:gd name="T0" fmla="*/ 523 w 3032"/>
                    <a:gd name="T1" fmla="*/ 0 h 1595"/>
                    <a:gd name="T2" fmla="*/ 513 w 3032"/>
                    <a:gd name="T3" fmla="*/ 482 h 1595"/>
                    <a:gd name="T4" fmla="*/ 1333 w 3032"/>
                    <a:gd name="T5" fmla="*/ 1036 h 1595"/>
                    <a:gd name="T6" fmla="*/ 2495 w 3032"/>
                    <a:gd name="T7" fmla="*/ 1533 h 1595"/>
                    <a:gd name="T8" fmla="*/ 2898 w 3032"/>
                    <a:gd name="T9" fmla="*/ 1133 h 1595"/>
                    <a:gd name="T10" fmla="*/ 2171 w 3032"/>
                    <a:gd name="T11" fmla="*/ 1230 h 1595"/>
                    <a:gd name="T12" fmla="*/ 1510 w 3032"/>
                    <a:gd name="T13" fmla="*/ 812 h 1595"/>
                    <a:gd name="T14" fmla="*/ 950 w 3032"/>
                    <a:gd name="T15" fmla="*/ 436 h 1595"/>
                    <a:gd name="T16" fmla="*/ 523 w 3032"/>
                    <a:gd name="T17" fmla="*/ 0 h 1595"/>
                    <a:gd name="connsiteX0" fmla="*/ 777 w 8619"/>
                    <a:gd name="connsiteY0" fmla="*/ 0 h 9641"/>
                    <a:gd name="connsiteX1" fmla="*/ 744 w 8619"/>
                    <a:gd name="connsiteY1" fmla="*/ 3022 h 9641"/>
                    <a:gd name="connsiteX2" fmla="*/ 3448 w 8619"/>
                    <a:gd name="connsiteY2" fmla="*/ 6495 h 9641"/>
                    <a:gd name="connsiteX3" fmla="*/ 7281 w 8619"/>
                    <a:gd name="connsiteY3" fmla="*/ 9611 h 9641"/>
                    <a:gd name="connsiteX4" fmla="*/ 8610 w 8619"/>
                    <a:gd name="connsiteY4" fmla="*/ 7103 h 9641"/>
                    <a:gd name="connsiteX5" fmla="*/ 6212 w 8619"/>
                    <a:gd name="connsiteY5" fmla="*/ 7712 h 9641"/>
                    <a:gd name="connsiteX6" fmla="*/ 4032 w 8619"/>
                    <a:gd name="connsiteY6" fmla="*/ 5091 h 9641"/>
                    <a:gd name="connsiteX7" fmla="*/ 2185 w 8619"/>
                    <a:gd name="connsiteY7" fmla="*/ 2734 h 9641"/>
                    <a:gd name="connsiteX8" fmla="*/ 777 w 8619"/>
                    <a:gd name="connsiteY8" fmla="*/ 0 h 9641"/>
                    <a:gd name="connsiteX0" fmla="*/ 901 w 10164"/>
                    <a:gd name="connsiteY0" fmla="*/ 0 h 9974"/>
                    <a:gd name="connsiteX1" fmla="*/ 863 w 10164"/>
                    <a:gd name="connsiteY1" fmla="*/ 3135 h 9974"/>
                    <a:gd name="connsiteX2" fmla="*/ 4000 w 10164"/>
                    <a:gd name="connsiteY2" fmla="*/ 6737 h 9974"/>
                    <a:gd name="connsiteX3" fmla="*/ 8448 w 10164"/>
                    <a:gd name="connsiteY3" fmla="*/ 9969 h 9974"/>
                    <a:gd name="connsiteX4" fmla="*/ 10164 w 10164"/>
                    <a:gd name="connsiteY4" fmla="*/ 7261 h 9974"/>
                    <a:gd name="connsiteX5" fmla="*/ 7207 w 10164"/>
                    <a:gd name="connsiteY5" fmla="*/ 7999 h 9974"/>
                    <a:gd name="connsiteX6" fmla="*/ 4678 w 10164"/>
                    <a:gd name="connsiteY6" fmla="*/ 5281 h 9974"/>
                    <a:gd name="connsiteX7" fmla="*/ 2535 w 10164"/>
                    <a:gd name="connsiteY7" fmla="*/ 2836 h 9974"/>
                    <a:gd name="connsiteX8" fmla="*/ 901 w 10164"/>
                    <a:gd name="connsiteY8" fmla="*/ 0 h 9974"/>
                    <a:gd name="connsiteX0" fmla="*/ 886 w 10000"/>
                    <a:gd name="connsiteY0" fmla="*/ 0 h 9995"/>
                    <a:gd name="connsiteX1" fmla="*/ 849 w 10000"/>
                    <a:gd name="connsiteY1" fmla="*/ 3143 h 9995"/>
                    <a:gd name="connsiteX2" fmla="*/ 3935 w 10000"/>
                    <a:gd name="connsiteY2" fmla="*/ 6755 h 9995"/>
                    <a:gd name="connsiteX3" fmla="*/ 8312 w 10000"/>
                    <a:gd name="connsiteY3" fmla="*/ 9995 h 9995"/>
                    <a:gd name="connsiteX4" fmla="*/ 10000 w 10000"/>
                    <a:gd name="connsiteY4" fmla="*/ 7280 h 9995"/>
                    <a:gd name="connsiteX5" fmla="*/ 7091 w 10000"/>
                    <a:gd name="connsiteY5" fmla="*/ 8020 h 9995"/>
                    <a:gd name="connsiteX6" fmla="*/ 4603 w 10000"/>
                    <a:gd name="connsiteY6" fmla="*/ 5295 h 9995"/>
                    <a:gd name="connsiteX7" fmla="*/ 2494 w 10000"/>
                    <a:gd name="connsiteY7" fmla="*/ 2843 h 9995"/>
                    <a:gd name="connsiteX8" fmla="*/ 886 w 10000"/>
                    <a:gd name="connsiteY8" fmla="*/ 0 h 9995"/>
                    <a:gd name="connsiteX0" fmla="*/ 52 w 9528"/>
                    <a:gd name="connsiteY0" fmla="*/ 0 h 10328"/>
                    <a:gd name="connsiteX1" fmla="*/ 377 w 9528"/>
                    <a:gd name="connsiteY1" fmla="*/ 3473 h 10328"/>
                    <a:gd name="connsiteX2" fmla="*/ 3463 w 9528"/>
                    <a:gd name="connsiteY2" fmla="*/ 7086 h 10328"/>
                    <a:gd name="connsiteX3" fmla="*/ 7840 w 9528"/>
                    <a:gd name="connsiteY3" fmla="*/ 10328 h 10328"/>
                    <a:gd name="connsiteX4" fmla="*/ 9528 w 9528"/>
                    <a:gd name="connsiteY4" fmla="*/ 7612 h 10328"/>
                    <a:gd name="connsiteX5" fmla="*/ 6619 w 9528"/>
                    <a:gd name="connsiteY5" fmla="*/ 8352 h 10328"/>
                    <a:gd name="connsiteX6" fmla="*/ 4131 w 9528"/>
                    <a:gd name="connsiteY6" fmla="*/ 5626 h 10328"/>
                    <a:gd name="connsiteX7" fmla="*/ 2022 w 9528"/>
                    <a:gd name="connsiteY7" fmla="*/ 3172 h 10328"/>
                    <a:gd name="connsiteX8" fmla="*/ 52 w 9528"/>
                    <a:gd name="connsiteY8" fmla="*/ 0 h 10328"/>
                    <a:gd name="connsiteX0" fmla="*/ 55 w 10000"/>
                    <a:gd name="connsiteY0" fmla="*/ 0 h 10000"/>
                    <a:gd name="connsiteX1" fmla="*/ 396 w 10000"/>
                    <a:gd name="connsiteY1" fmla="*/ 3363 h 10000"/>
                    <a:gd name="connsiteX2" fmla="*/ 3635 w 10000"/>
                    <a:gd name="connsiteY2" fmla="*/ 6861 h 10000"/>
                    <a:gd name="connsiteX3" fmla="*/ 8228 w 10000"/>
                    <a:gd name="connsiteY3" fmla="*/ 10000 h 10000"/>
                    <a:gd name="connsiteX4" fmla="*/ 10000 w 10000"/>
                    <a:gd name="connsiteY4" fmla="*/ 7370 h 10000"/>
                    <a:gd name="connsiteX5" fmla="*/ 6947 w 10000"/>
                    <a:gd name="connsiteY5" fmla="*/ 8087 h 10000"/>
                    <a:gd name="connsiteX6" fmla="*/ 4336 w 10000"/>
                    <a:gd name="connsiteY6" fmla="*/ 5447 h 10000"/>
                    <a:gd name="connsiteX7" fmla="*/ 2122 w 10000"/>
                    <a:gd name="connsiteY7" fmla="*/ 3071 h 10000"/>
                    <a:gd name="connsiteX8" fmla="*/ 55 w 10000"/>
                    <a:gd name="connsiteY8" fmla="*/ 0 h 10000"/>
                    <a:gd name="connsiteX0" fmla="*/ 316 w 10261"/>
                    <a:gd name="connsiteY0" fmla="*/ 0 h 10000"/>
                    <a:gd name="connsiteX1" fmla="*/ 248 w 10261"/>
                    <a:gd name="connsiteY1" fmla="*/ 2347 h 10000"/>
                    <a:gd name="connsiteX2" fmla="*/ 3896 w 10261"/>
                    <a:gd name="connsiteY2" fmla="*/ 6861 h 10000"/>
                    <a:gd name="connsiteX3" fmla="*/ 8489 w 10261"/>
                    <a:gd name="connsiteY3" fmla="*/ 10000 h 10000"/>
                    <a:gd name="connsiteX4" fmla="*/ 10261 w 10261"/>
                    <a:gd name="connsiteY4" fmla="*/ 7370 h 10000"/>
                    <a:gd name="connsiteX5" fmla="*/ 7208 w 10261"/>
                    <a:gd name="connsiteY5" fmla="*/ 8087 h 10000"/>
                    <a:gd name="connsiteX6" fmla="*/ 4597 w 10261"/>
                    <a:gd name="connsiteY6" fmla="*/ 5447 h 10000"/>
                    <a:gd name="connsiteX7" fmla="*/ 2383 w 10261"/>
                    <a:gd name="connsiteY7" fmla="*/ 3071 h 10000"/>
                    <a:gd name="connsiteX8" fmla="*/ 316 w 10261"/>
                    <a:gd name="connsiteY8" fmla="*/ 0 h 10000"/>
                    <a:gd name="connsiteX0" fmla="*/ 162 w 10349"/>
                    <a:gd name="connsiteY0" fmla="*/ 0 h 10202"/>
                    <a:gd name="connsiteX1" fmla="*/ 336 w 10349"/>
                    <a:gd name="connsiteY1" fmla="*/ 2549 h 10202"/>
                    <a:gd name="connsiteX2" fmla="*/ 3984 w 10349"/>
                    <a:gd name="connsiteY2" fmla="*/ 7063 h 10202"/>
                    <a:gd name="connsiteX3" fmla="*/ 8577 w 10349"/>
                    <a:gd name="connsiteY3" fmla="*/ 10202 h 10202"/>
                    <a:gd name="connsiteX4" fmla="*/ 10349 w 10349"/>
                    <a:gd name="connsiteY4" fmla="*/ 7572 h 10202"/>
                    <a:gd name="connsiteX5" fmla="*/ 7296 w 10349"/>
                    <a:gd name="connsiteY5" fmla="*/ 8289 h 10202"/>
                    <a:gd name="connsiteX6" fmla="*/ 4685 w 10349"/>
                    <a:gd name="connsiteY6" fmla="*/ 5649 h 10202"/>
                    <a:gd name="connsiteX7" fmla="*/ 2471 w 10349"/>
                    <a:gd name="connsiteY7" fmla="*/ 3273 h 10202"/>
                    <a:gd name="connsiteX8" fmla="*/ 162 w 10349"/>
                    <a:gd name="connsiteY8" fmla="*/ 0 h 10202"/>
                    <a:gd name="connsiteX0" fmla="*/ 162 w 10349"/>
                    <a:gd name="connsiteY0" fmla="*/ 0 h 10202"/>
                    <a:gd name="connsiteX1" fmla="*/ 336 w 10349"/>
                    <a:gd name="connsiteY1" fmla="*/ 2549 h 10202"/>
                    <a:gd name="connsiteX2" fmla="*/ 3984 w 10349"/>
                    <a:gd name="connsiteY2" fmla="*/ 7063 h 10202"/>
                    <a:gd name="connsiteX3" fmla="*/ 8577 w 10349"/>
                    <a:gd name="connsiteY3" fmla="*/ 10202 h 10202"/>
                    <a:gd name="connsiteX4" fmla="*/ 10349 w 10349"/>
                    <a:gd name="connsiteY4" fmla="*/ 7572 h 10202"/>
                    <a:gd name="connsiteX5" fmla="*/ 7296 w 10349"/>
                    <a:gd name="connsiteY5" fmla="*/ 8289 h 10202"/>
                    <a:gd name="connsiteX6" fmla="*/ 4685 w 10349"/>
                    <a:gd name="connsiteY6" fmla="*/ 5649 h 10202"/>
                    <a:gd name="connsiteX7" fmla="*/ 2471 w 10349"/>
                    <a:gd name="connsiteY7" fmla="*/ 3273 h 10202"/>
                    <a:gd name="connsiteX8" fmla="*/ 162 w 10349"/>
                    <a:gd name="connsiteY8" fmla="*/ 0 h 10202"/>
                    <a:gd name="connsiteX0" fmla="*/ 20 w 11495"/>
                    <a:gd name="connsiteY0" fmla="*/ 0 h 12289"/>
                    <a:gd name="connsiteX1" fmla="*/ 1482 w 11495"/>
                    <a:gd name="connsiteY1" fmla="*/ 4636 h 12289"/>
                    <a:gd name="connsiteX2" fmla="*/ 5130 w 11495"/>
                    <a:gd name="connsiteY2" fmla="*/ 9150 h 12289"/>
                    <a:gd name="connsiteX3" fmla="*/ 9723 w 11495"/>
                    <a:gd name="connsiteY3" fmla="*/ 12289 h 12289"/>
                    <a:gd name="connsiteX4" fmla="*/ 11495 w 11495"/>
                    <a:gd name="connsiteY4" fmla="*/ 9659 h 12289"/>
                    <a:gd name="connsiteX5" fmla="*/ 8442 w 11495"/>
                    <a:gd name="connsiteY5" fmla="*/ 10376 h 12289"/>
                    <a:gd name="connsiteX6" fmla="*/ 5831 w 11495"/>
                    <a:gd name="connsiteY6" fmla="*/ 7736 h 12289"/>
                    <a:gd name="connsiteX7" fmla="*/ 3617 w 11495"/>
                    <a:gd name="connsiteY7" fmla="*/ 5360 h 12289"/>
                    <a:gd name="connsiteX8" fmla="*/ 20 w 11495"/>
                    <a:gd name="connsiteY8" fmla="*/ 0 h 12289"/>
                    <a:gd name="connsiteX0" fmla="*/ 30 w 10524"/>
                    <a:gd name="connsiteY0" fmla="*/ 0 h 11976"/>
                    <a:gd name="connsiteX1" fmla="*/ 511 w 10524"/>
                    <a:gd name="connsiteY1" fmla="*/ 4323 h 11976"/>
                    <a:gd name="connsiteX2" fmla="*/ 4159 w 10524"/>
                    <a:gd name="connsiteY2" fmla="*/ 8837 h 11976"/>
                    <a:gd name="connsiteX3" fmla="*/ 8752 w 10524"/>
                    <a:gd name="connsiteY3" fmla="*/ 11976 h 11976"/>
                    <a:gd name="connsiteX4" fmla="*/ 10524 w 10524"/>
                    <a:gd name="connsiteY4" fmla="*/ 9346 h 11976"/>
                    <a:gd name="connsiteX5" fmla="*/ 7471 w 10524"/>
                    <a:gd name="connsiteY5" fmla="*/ 10063 h 11976"/>
                    <a:gd name="connsiteX6" fmla="*/ 4860 w 10524"/>
                    <a:gd name="connsiteY6" fmla="*/ 7423 h 11976"/>
                    <a:gd name="connsiteX7" fmla="*/ 2646 w 10524"/>
                    <a:gd name="connsiteY7" fmla="*/ 5047 h 11976"/>
                    <a:gd name="connsiteX8" fmla="*/ 30 w 10524"/>
                    <a:gd name="connsiteY8" fmla="*/ 0 h 11976"/>
                    <a:gd name="connsiteX0" fmla="*/ 501 w 10995"/>
                    <a:gd name="connsiteY0" fmla="*/ 0 h 11976"/>
                    <a:gd name="connsiteX1" fmla="*/ 982 w 10995"/>
                    <a:gd name="connsiteY1" fmla="*/ 4323 h 11976"/>
                    <a:gd name="connsiteX2" fmla="*/ 4630 w 10995"/>
                    <a:gd name="connsiteY2" fmla="*/ 8837 h 11976"/>
                    <a:gd name="connsiteX3" fmla="*/ 9223 w 10995"/>
                    <a:gd name="connsiteY3" fmla="*/ 11976 h 11976"/>
                    <a:gd name="connsiteX4" fmla="*/ 10995 w 10995"/>
                    <a:gd name="connsiteY4" fmla="*/ 9346 h 11976"/>
                    <a:gd name="connsiteX5" fmla="*/ 7942 w 10995"/>
                    <a:gd name="connsiteY5" fmla="*/ 10063 h 11976"/>
                    <a:gd name="connsiteX6" fmla="*/ 5331 w 10995"/>
                    <a:gd name="connsiteY6" fmla="*/ 7423 h 11976"/>
                    <a:gd name="connsiteX7" fmla="*/ 3117 w 10995"/>
                    <a:gd name="connsiteY7" fmla="*/ 5047 h 11976"/>
                    <a:gd name="connsiteX8" fmla="*/ 501 w 10995"/>
                    <a:gd name="connsiteY8" fmla="*/ 0 h 11976"/>
                    <a:gd name="connsiteX0" fmla="*/ 30 w 10524"/>
                    <a:gd name="connsiteY0" fmla="*/ 431 h 12407"/>
                    <a:gd name="connsiteX1" fmla="*/ 511 w 10524"/>
                    <a:gd name="connsiteY1" fmla="*/ 4754 h 12407"/>
                    <a:gd name="connsiteX2" fmla="*/ 4159 w 10524"/>
                    <a:gd name="connsiteY2" fmla="*/ 9268 h 12407"/>
                    <a:gd name="connsiteX3" fmla="*/ 8752 w 10524"/>
                    <a:gd name="connsiteY3" fmla="*/ 12407 h 12407"/>
                    <a:gd name="connsiteX4" fmla="*/ 10524 w 10524"/>
                    <a:gd name="connsiteY4" fmla="*/ 9777 h 12407"/>
                    <a:gd name="connsiteX5" fmla="*/ 7471 w 10524"/>
                    <a:gd name="connsiteY5" fmla="*/ 10494 h 12407"/>
                    <a:gd name="connsiteX6" fmla="*/ 4860 w 10524"/>
                    <a:gd name="connsiteY6" fmla="*/ 7854 h 12407"/>
                    <a:gd name="connsiteX7" fmla="*/ 2646 w 10524"/>
                    <a:gd name="connsiteY7" fmla="*/ 5478 h 12407"/>
                    <a:gd name="connsiteX8" fmla="*/ 30 w 10524"/>
                    <a:gd name="connsiteY8" fmla="*/ 431 h 12407"/>
                    <a:gd name="connsiteX0" fmla="*/ 0 w 10956"/>
                    <a:gd name="connsiteY0" fmla="*/ 460 h 11894"/>
                    <a:gd name="connsiteX1" fmla="*/ 943 w 10956"/>
                    <a:gd name="connsiteY1" fmla="*/ 4241 h 11894"/>
                    <a:gd name="connsiteX2" fmla="*/ 4591 w 10956"/>
                    <a:gd name="connsiteY2" fmla="*/ 8755 h 11894"/>
                    <a:gd name="connsiteX3" fmla="*/ 9184 w 10956"/>
                    <a:gd name="connsiteY3" fmla="*/ 11894 h 11894"/>
                    <a:gd name="connsiteX4" fmla="*/ 10956 w 10956"/>
                    <a:gd name="connsiteY4" fmla="*/ 9264 h 11894"/>
                    <a:gd name="connsiteX5" fmla="*/ 7903 w 10956"/>
                    <a:gd name="connsiteY5" fmla="*/ 9981 h 11894"/>
                    <a:gd name="connsiteX6" fmla="*/ 5292 w 10956"/>
                    <a:gd name="connsiteY6" fmla="*/ 7341 h 11894"/>
                    <a:gd name="connsiteX7" fmla="*/ 3078 w 10956"/>
                    <a:gd name="connsiteY7" fmla="*/ 4965 h 11894"/>
                    <a:gd name="connsiteX8" fmla="*/ 0 w 10956"/>
                    <a:gd name="connsiteY8" fmla="*/ 460 h 11894"/>
                    <a:gd name="connsiteX0" fmla="*/ 0 w 10956"/>
                    <a:gd name="connsiteY0" fmla="*/ 0 h 11434"/>
                    <a:gd name="connsiteX1" fmla="*/ 943 w 10956"/>
                    <a:gd name="connsiteY1" fmla="*/ 3781 h 11434"/>
                    <a:gd name="connsiteX2" fmla="*/ 4591 w 10956"/>
                    <a:gd name="connsiteY2" fmla="*/ 8295 h 11434"/>
                    <a:gd name="connsiteX3" fmla="*/ 9184 w 10956"/>
                    <a:gd name="connsiteY3" fmla="*/ 11434 h 11434"/>
                    <a:gd name="connsiteX4" fmla="*/ 10956 w 10956"/>
                    <a:gd name="connsiteY4" fmla="*/ 8804 h 11434"/>
                    <a:gd name="connsiteX5" fmla="*/ 7903 w 10956"/>
                    <a:gd name="connsiteY5" fmla="*/ 9521 h 11434"/>
                    <a:gd name="connsiteX6" fmla="*/ 5292 w 10956"/>
                    <a:gd name="connsiteY6" fmla="*/ 6881 h 11434"/>
                    <a:gd name="connsiteX7" fmla="*/ 3078 w 10956"/>
                    <a:gd name="connsiteY7" fmla="*/ 4505 h 11434"/>
                    <a:gd name="connsiteX8" fmla="*/ 0 w 10956"/>
                    <a:gd name="connsiteY8" fmla="*/ 0 h 11434"/>
                    <a:gd name="connsiteX0" fmla="*/ 144 w 10366"/>
                    <a:gd name="connsiteY0" fmla="*/ 0 h 10231"/>
                    <a:gd name="connsiteX1" fmla="*/ 353 w 10366"/>
                    <a:gd name="connsiteY1" fmla="*/ 2578 h 10231"/>
                    <a:gd name="connsiteX2" fmla="*/ 4001 w 10366"/>
                    <a:gd name="connsiteY2" fmla="*/ 7092 h 10231"/>
                    <a:gd name="connsiteX3" fmla="*/ 8594 w 10366"/>
                    <a:gd name="connsiteY3" fmla="*/ 10231 h 10231"/>
                    <a:gd name="connsiteX4" fmla="*/ 10366 w 10366"/>
                    <a:gd name="connsiteY4" fmla="*/ 7601 h 10231"/>
                    <a:gd name="connsiteX5" fmla="*/ 7313 w 10366"/>
                    <a:gd name="connsiteY5" fmla="*/ 8318 h 10231"/>
                    <a:gd name="connsiteX6" fmla="*/ 4702 w 10366"/>
                    <a:gd name="connsiteY6" fmla="*/ 5678 h 10231"/>
                    <a:gd name="connsiteX7" fmla="*/ 2488 w 10366"/>
                    <a:gd name="connsiteY7" fmla="*/ 3302 h 10231"/>
                    <a:gd name="connsiteX8" fmla="*/ 144 w 10366"/>
                    <a:gd name="connsiteY8" fmla="*/ 0 h 10231"/>
                    <a:gd name="connsiteX0" fmla="*/ 264 w 10287"/>
                    <a:gd name="connsiteY0" fmla="*/ 0 h 10655"/>
                    <a:gd name="connsiteX1" fmla="*/ 274 w 10287"/>
                    <a:gd name="connsiteY1" fmla="*/ 3002 h 10655"/>
                    <a:gd name="connsiteX2" fmla="*/ 3922 w 10287"/>
                    <a:gd name="connsiteY2" fmla="*/ 7516 h 10655"/>
                    <a:gd name="connsiteX3" fmla="*/ 8515 w 10287"/>
                    <a:gd name="connsiteY3" fmla="*/ 10655 h 10655"/>
                    <a:gd name="connsiteX4" fmla="*/ 10287 w 10287"/>
                    <a:gd name="connsiteY4" fmla="*/ 8025 h 10655"/>
                    <a:gd name="connsiteX5" fmla="*/ 7234 w 10287"/>
                    <a:gd name="connsiteY5" fmla="*/ 8742 h 10655"/>
                    <a:gd name="connsiteX6" fmla="*/ 4623 w 10287"/>
                    <a:gd name="connsiteY6" fmla="*/ 6102 h 10655"/>
                    <a:gd name="connsiteX7" fmla="*/ 2409 w 10287"/>
                    <a:gd name="connsiteY7" fmla="*/ 3726 h 10655"/>
                    <a:gd name="connsiteX8" fmla="*/ 264 w 10287"/>
                    <a:gd name="connsiteY8" fmla="*/ 0 h 10655"/>
                    <a:gd name="connsiteX0" fmla="*/ 264 w 10287"/>
                    <a:gd name="connsiteY0" fmla="*/ 0 h 10655"/>
                    <a:gd name="connsiteX1" fmla="*/ 274 w 10287"/>
                    <a:gd name="connsiteY1" fmla="*/ 3002 h 10655"/>
                    <a:gd name="connsiteX2" fmla="*/ 3922 w 10287"/>
                    <a:gd name="connsiteY2" fmla="*/ 7516 h 10655"/>
                    <a:gd name="connsiteX3" fmla="*/ 8515 w 10287"/>
                    <a:gd name="connsiteY3" fmla="*/ 10655 h 10655"/>
                    <a:gd name="connsiteX4" fmla="*/ 10287 w 10287"/>
                    <a:gd name="connsiteY4" fmla="*/ 8025 h 10655"/>
                    <a:gd name="connsiteX5" fmla="*/ 7234 w 10287"/>
                    <a:gd name="connsiteY5" fmla="*/ 8742 h 10655"/>
                    <a:gd name="connsiteX6" fmla="*/ 4623 w 10287"/>
                    <a:gd name="connsiteY6" fmla="*/ 6102 h 10655"/>
                    <a:gd name="connsiteX7" fmla="*/ 2409 w 10287"/>
                    <a:gd name="connsiteY7" fmla="*/ 3726 h 10655"/>
                    <a:gd name="connsiteX8" fmla="*/ 264 w 10287"/>
                    <a:gd name="connsiteY8" fmla="*/ 0 h 10655"/>
                    <a:gd name="connsiteX0" fmla="*/ 3 w 10026"/>
                    <a:gd name="connsiteY0" fmla="*/ 0 h 10655"/>
                    <a:gd name="connsiteX1" fmla="*/ 545 w 10026"/>
                    <a:gd name="connsiteY1" fmla="*/ 3362 h 10655"/>
                    <a:gd name="connsiteX2" fmla="*/ 3661 w 10026"/>
                    <a:gd name="connsiteY2" fmla="*/ 7516 h 10655"/>
                    <a:gd name="connsiteX3" fmla="*/ 8254 w 10026"/>
                    <a:gd name="connsiteY3" fmla="*/ 10655 h 10655"/>
                    <a:gd name="connsiteX4" fmla="*/ 10026 w 10026"/>
                    <a:gd name="connsiteY4" fmla="*/ 8025 h 10655"/>
                    <a:gd name="connsiteX5" fmla="*/ 6973 w 10026"/>
                    <a:gd name="connsiteY5" fmla="*/ 8742 h 10655"/>
                    <a:gd name="connsiteX6" fmla="*/ 4362 w 10026"/>
                    <a:gd name="connsiteY6" fmla="*/ 6102 h 10655"/>
                    <a:gd name="connsiteX7" fmla="*/ 2148 w 10026"/>
                    <a:gd name="connsiteY7" fmla="*/ 3726 h 10655"/>
                    <a:gd name="connsiteX8" fmla="*/ 3 w 10026"/>
                    <a:gd name="connsiteY8" fmla="*/ 0 h 10655"/>
                    <a:gd name="connsiteX0" fmla="*/ 233 w 10256"/>
                    <a:gd name="connsiteY0" fmla="*/ 0 h 10655"/>
                    <a:gd name="connsiteX1" fmla="*/ 284 w 10256"/>
                    <a:gd name="connsiteY1" fmla="*/ 2783 h 10655"/>
                    <a:gd name="connsiteX2" fmla="*/ 3891 w 10256"/>
                    <a:gd name="connsiteY2" fmla="*/ 7516 h 10655"/>
                    <a:gd name="connsiteX3" fmla="*/ 8484 w 10256"/>
                    <a:gd name="connsiteY3" fmla="*/ 10655 h 10655"/>
                    <a:gd name="connsiteX4" fmla="*/ 10256 w 10256"/>
                    <a:gd name="connsiteY4" fmla="*/ 8025 h 10655"/>
                    <a:gd name="connsiteX5" fmla="*/ 7203 w 10256"/>
                    <a:gd name="connsiteY5" fmla="*/ 8742 h 10655"/>
                    <a:gd name="connsiteX6" fmla="*/ 4592 w 10256"/>
                    <a:gd name="connsiteY6" fmla="*/ 6102 h 10655"/>
                    <a:gd name="connsiteX7" fmla="*/ 2378 w 10256"/>
                    <a:gd name="connsiteY7" fmla="*/ 3726 h 10655"/>
                    <a:gd name="connsiteX8" fmla="*/ 233 w 10256"/>
                    <a:gd name="connsiteY8" fmla="*/ 0 h 10655"/>
                    <a:gd name="connsiteX0" fmla="*/ 269 w 10292"/>
                    <a:gd name="connsiteY0" fmla="*/ 0 h 10657"/>
                    <a:gd name="connsiteX1" fmla="*/ 320 w 10292"/>
                    <a:gd name="connsiteY1" fmla="*/ 2783 h 10657"/>
                    <a:gd name="connsiteX2" fmla="*/ 4417 w 10292"/>
                    <a:gd name="connsiteY2" fmla="*/ 7672 h 10657"/>
                    <a:gd name="connsiteX3" fmla="*/ 8520 w 10292"/>
                    <a:gd name="connsiteY3" fmla="*/ 10655 h 10657"/>
                    <a:gd name="connsiteX4" fmla="*/ 10292 w 10292"/>
                    <a:gd name="connsiteY4" fmla="*/ 8025 h 10657"/>
                    <a:gd name="connsiteX5" fmla="*/ 7239 w 10292"/>
                    <a:gd name="connsiteY5" fmla="*/ 8742 h 10657"/>
                    <a:gd name="connsiteX6" fmla="*/ 4628 w 10292"/>
                    <a:gd name="connsiteY6" fmla="*/ 6102 h 10657"/>
                    <a:gd name="connsiteX7" fmla="*/ 2414 w 10292"/>
                    <a:gd name="connsiteY7" fmla="*/ 3726 h 10657"/>
                    <a:gd name="connsiteX8" fmla="*/ 269 w 10292"/>
                    <a:gd name="connsiteY8" fmla="*/ 0 h 10657"/>
                    <a:gd name="connsiteX0" fmla="*/ 269 w 10317"/>
                    <a:gd name="connsiteY0" fmla="*/ 0 h 10525"/>
                    <a:gd name="connsiteX1" fmla="*/ 320 w 10317"/>
                    <a:gd name="connsiteY1" fmla="*/ 2783 h 10525"/>
                    <a:gd name="connsiteX2" fmla="*/ 4417 w 10317"/>
                    <a:gd name="connsiteY2" fmla="*/ 7672 h 10525"/>
                    <a:gd name="connsiteX3" fmla="*/ 8465 w 10317"/>
                    <a:gd name="connsiteY3" fmla="*/ 10524 h 10525"/>
                    <a:gd name="connsiteX4" fmla="*/ 10292 w 10317"/>
                    <a:gd name="connsiteY4" fmla="*/ 8025 h 10525"/>
                    <a:gd name="connsiteX5" fmla="*/ 7239 w 10317"/>
                    <a:gd name="connsiteY5" fmla="*/ 8742 h 10525"/>
                    <a:gd name="connsiteX6" fmla="*/ 4628 w 10317"/>
                    <a:gd name="connsiteY6" fmla="*/ 6102 h 10525"/>
                    <a:gd name="connsiteX7" fmla="*/ 2414 w 10317"/>
                    <a:gd name="connsiteY7" fmla="*/ 3726 h 10525"/>
                    <a:gd name="connsiteX8" fmla="*/ 269 w 10317"/>
                    <a:gd name="connsiteY8" fmla="*/ 0 h 10525"/>
                    <a:gd name="connsiteX0" fmla="*/ 269 w 10364"/>
                    <a:gd name="connsiteY0" fmla="*/ 0 h 10288"/>
                    <a:gd name="connsiteX1" fmla="*/ 320 w 10364"/>
                    <a:gd name="connsiteY1" fmla="*/ 2783 h 10288"/>
                    <a:gd name="connsiteX2" fmla="*/ 4417 w 10364"/>
                    <a:gd name="connsiteY2" fmla="*/ 7672 h 10288"/>
                    <a:gd name="connsiteX3" fmla="*/ 8989 w 10364"/>
                    <a:gd name="connsiteY3" fmla="*/ 10287 h 10288"/>
                    <a:gd name="connsiteX4" fmla="*/ 10292 w 10364"/>
                    <a:gd name="connsiteY4" fmla="*/ 8025 h 10288"/>
                    <a:gd name="connsiteX5" fmla="*/ 7239 w 10364"/>
                    <a:gd name="connsiteY5" fmla="*/ 8742 h 10288"/>
                    <a:gd name="connsiteX6" fmla="*/ 4628 w 10364"/>
                    <a:gd name="connsiteY6" fmla="*/ 6102 h 10288"/>
                    <a:gd name="connsiteX7" fmla="*/ 2414 w 10364"/>
                    <a:gd name="connsiteY7" fmla="*/ 3726 h 10288"/>
                    <a:gd name="connsiteX8" fmla="*/ 269 w 10364"/>
                    <a:gd name="connsiteY8" fmla="*/ 0 h 10288"/>
                    <a:gd name="connsiteX0" fmla="*/ 269 w 10382"/>
                    <a:gd name="connsiteY0" fmla="*/ 0 h 10302"/>
                    <a:gd name="connsiteX1" fmla="*/ 320 w 10382"/>
                    <a:gd name="connsiteY1" fmla="*/ 2783 h 10302"/>
                    <a:gd name="connsiteX2" fmla="*/ 4417 w 10382"/>
                    <a:gd name="connsiteY2" fmla="*/ 7672 h 10302"/>
                    <a:gd name="connsiteX3" fmla="*/ 9106 w 10382"/>
                    <a:gd name="connsiteY3" fmla="*/ 10301 h 10302"/>
                    <a:gd name="connsiteX4" fmla="*/ 10292 w 10382"/>
                    <a:gd name="connsiteY4" fmla="*/ 8025 h 10302"/>
                    <a:gd name="connsiteX5" fmla="*/ 7239 w 10382"/>
                    <a:gd name="connsiteY5" fmla="*/ 8742 h 10302"/>
                    <a:gd name="connsiteX6" fmla="*/ 4628 w 10382"/>
                    <a:gd name="connsiteY6" fmla="*/ 6102 h 10302"/>
                    <a:gd name="connsiteX7" fmla="*/ 2414 w 10382"/>
                    <a:gd name="connsiteY7" fmla="*/ 3726 h 10302"/>
                    <a:gd name="connsiteX8" fmla="*/ 269 w 10382"/>
                    <a:gd name="connsiteY8" fmla="*/ 0 h 10302"/>
                    <a:gd name="connsiteX0" fmla="*/ 321 w 10358"/>
                    <a:gd name="connsiteY0" fmla="*/ 0 h 10492"/>
                    <a:gd name="connsiteX1" fmla="*/ 296 w 10358"/>
                    <a:gd name="connsiteY1" fmla="*/ 2973 h 10492"/>
                    <a:gd name="connsiteX2" fmla="*/ 4393 w 10358"/>
                    <a:gd name="connsiteY2" fmla="*/ 7862 h 10492"/>
                    <a:gd name="connsiteX3" fmla="*/ 9082 w 10358"/>
                    <a:gd name="connsiteY3" fmla="*/ 10491 h 10492"/>
                    <a:gd name="connsiteX4" fmla="*/ 10268 w 10358"/>
                    <a:gd name="connsiteY4" fmla="*/ 8215 h 10492"/>
                    <a:gd name="connsiteX5" fmla="*/ 7215 w 10358"/>
                    <a:gd name="connsiteY5" fmla="*/ 8932 h 10492"/>
                    <a:gd name="connsiteX6" fmla="*/ 4604 w 10358"/>
                    <a:gd name="connsiteY6" fmla="*/ 6292 h 10492"/>
                    <a:gd name="connsiteX7" fmla="*/ 2390 w 10358"/>
                    <a:gd name="connsiteY7" fmla="*/ 3916 h 10492"/>
                    <a:gd name="connsiteX8" fmla="*/ 321 w 10358"/>
                    <a:gd name="connsiteY8" fmla="*/ 0 h 104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358" h="10492">
                      <a:moveTo>
                        <a:pt x="321" y="0"/>
                      </a:moveTo>
                      <a:cubicBezTo>
                        <a:pt x="321" y="0"/>
                        <a:pt x="-383" y="1663"/>
                        <a:pt x="296" y="2973"/>
                      </a:cubicBezTo>
                      <a:cubicBezTo>
                        <a:pt x="975" y="4283"/>
                        <a:pt x="2929" y="6609"/>
                        <a:pt x="4393" y="7862"/>
                      </a:cubicBezTo>
                      <a:cubicBezTo>
                        <a:pt x="5857" y="9115"/>
                        <a:pt x="8103" y="10432"/>
                        <a:pt x="9082" y="10491"/>
                      </a:cubicBezTo>
                      <a:cubicBezTo>
                        <a:pt x="10061" y="10550"/>
                        <a:pt x="10579" y="8475"/>
                        <a:pt x="10268" y="8215"/>
                      </a:cubicBezTo>
                      <a:cubicBezTo>
                        <a:pt x="9957" y="7955"/>
                        <a:pt x="10270" y="11180"/>
                        <a:pt x="7215" y="8932"/>
                      </a:cubicBezTo>
                      <a:cubicBezTo>
                        <a:pt x="5567" y="7624"/>
                        <a:pt x="4658" y="6417"/>
                        <a:pt x="4604" y="6292"/>
                      </a:cubicBezTo>
                      <a:cubicBezTo>
                        <a:pt x="4544" y="6171"/>
                        <a:pt x="3104" y="4965"/>
                        <a:pt x="2390" y="3916"/>
                      </a:cubicBezTo>
                      <a:cubicBezTo>
                        <a:pt x="1676" y="2867"/>
                        <a:pt x="1632" y="2841"/>
                        <a:pt x="32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89" name="Freeform 64">
                <a:extLst>
                  <a:ext uri="{FF2B5EF4-FFF2-40B4-BE49-F238E27FC236}">
                    <a16:creationId xmlns:a16="http://schemas.microsoft.com/office/drawing/2014/main" id="{96227F1A-54AC-43BC-A7B9-F0B1784E19A2}"/>
                  </a:ext>
                </a:extLst>
              </p:cNvPr>
              <p:cNvSpPr/>
              <p:nvPr/>
            </p:nvSpPr>
            <p:spPr>
              <a:xfrm rot="-180000">
                <a:off x="7033778" y="3412343"/>
                <a:ext cx="74408" cy="247125"/>
              </a:xfrm>
              <a:custGeom>
                <a:avLst/>
                <a:gdLst>
                  <a:gd name="connsiteX0" fmla="*/ 283405 w 443458"/>
                  <a:gd name="connsiteY0" fmla="*/ 0 h 1472813"/>
                  <a:gd name="connsiteX1" fmla="*/ 443458 w 443458"/>
                  <a:gd name="connsiteY1" fmla="*/ 160053 h 1472813"/>
                  <a:gd name="connsiteX2" fmla="*/ 430880 w 443458"/>
                  <a:gd name="connsiteY2" fmla="*/ 222353 h 1472813"/>
                  <a:gd name="connsiteX3" fmla="*/ 426066 w 443458"/>
                  <a:gd name="connsiteY3" fmla="*/ 231223 h 1472813"/>
                  <a:gd name="connsiteX4" fmla="*/ 426804 w 443458"/>
                  <a:gd name="connsiteY4" fmla="*/ 231650 h 1472813"/>
                  <a:gd name="connsiteX5" fmla="*/ 375592 w 443458"/>
                  <a:gd name="connsiteY5" fmla="*/ 371571 h 1472813"/>
                  <a:gd name="connsiteX6" fmla="*/ 345886 w 443458"/>
                  <a:gd name="connsiteY6" fmla="*/ 481380 h 1472813"/>
                  <a:gd name="connsiteX7" fmla="*/ 327949 w 443458"/>
                  <a:gd name="connsiteY7" fmla="*/ 575039 h 1472813"/>
                  <a:gd name="connsiteX8" fmla="*/ 327949 w 443458"/>
                  <a:gd name="connsiteY8" fmla="*/ 1311175 h 1472813"/>
                  <a:gd name="connsiteX9" fmla="*/ 327949 w 443458"/>
                  <a:gd name="connsiteY9" fmla="*/ 1343505 h 1472813"/>
                  <a:gd name="connsiteX10" fmla="*/ 321422 w 443458"/>
                  <a:gd name="connsiteY10" fmla="*/ 1343505 h 1472813"/>
                  <a:gd name="connsiteX11" fmla="*/ 315247 w 443458"/>
                  <a:gd name="connsiteY11" fmla="*/ 1374092 h 1472813"/>
                  <a:gd name="connsiteX12" fmla="*/ 166311 w 443458"/>
                  <a:gd name="connsiteY12" fmla="*/ 1472813 h 1472813"/>
                  <a:gd name="connsiteX13" fmla="*/ 17375 w 443458"/>
                  <a:gd name="connsiteY13" fmla="*/ 1374092 h 1472813"/>
                  <a:gd name="connsiteX14" fmla="*/ 11200 w 443458"/>
                  <a:gd name="connsiteY14" fmla="*/ 1343505 h 1472813"/>
                  <a:gd name="connsiteX15" fmla="*/ 4676 w 443458"/>
                  <a:gd name="connsiteY15" fmla="*/ 1343505 h 1472813"/>
                  <a:gd name="connsiteX16" fmla="*/ 4676 w 443458"/>
                  <a:gd name="connsiteY16" fmla="*/ 1311190 h 1472813"/>
                  <a:gd name="connsiteX17" fmla="*/ 4673 w 443458"/>
                  <a:gd name="connsiteY17" fmla="*/ 1311175 h 1472813"/>
                  <a:gd name="connsiteX18" fmla="*/ 4676 w 443458"/>
                  <a:gd name="connsiteY18" fmla="*/ 1311160 h 1472813"/>
                  <a:gd name="connsiteX19" fmla="*/ 4676 w 443458"/>
                  <a:gd name="connsiteY19" fmla="*/ 604596 h 1472813"/>
                  <a:gd name="connsiteX20" fmla="*/ 0 w 443458"/>
                  <a:gd name="connsiteY20" fmla="*/ 604596 h 1472813"/>
                  <a:gd name="connsiteX21" fmla="*/ 4676 w 443458"/>
                  <a:gd name="connsiteY21" fmla="*/ 573958 h 1472813"/>
                  <a:gd name="connsiteX22" fmla="*/ 4676 w 443458"/>
                  <a:gd name="connsiteY22" fmla="*/ 549178 h 1472813"/>
                  <a:gd name="connsiteX23" fmla="*/ 8458 w 443458"/>
                  <a:gd name="connsiteY23" fmla="*/ 549178 h 1472813"/>
                  <a:gd name="connsiteX24" fmla="*/ 22994 w 443458"/>
                  <a:gd name="connsiteY24" fmla="*/ 453934 h 1472813"/>
                  <a:gd name="connsiteX25" fmla="*/ 131163 w 443458"/>
                  <a:gd name="connsiteY25" fmla="*/ 105472 h 1472813"/>
                  <a:gd name="connsiteX26" fmla="*/ 147938 w 443458"/>
                  <a:gd name="connsiteY26" fmla="*/ 70649 h 1472813"/>
                  <a:gd name="connsiteX27" fmla="*/ 149997 w 443458"/>
                  <a:gd name="connsiteY27" fmla="*/ 71837 h 1472813"/>
                  <a:gd name="connsiteX28" fmla="*/ 150687 w 443458"/>
                  <a:gd name="connsiteY28" fmla="*/ 70566 h 1472813"/>
                  <a:gd name="connsiteX29" fmla="*/ 283405 w 443458"/>
                  <a:gd name="connsiteY29" fmla="*/ 0 h 14728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443458" h="1472813">
                    <a:moveTo>
                      <a:pt x="283405" y="0"/>
                    </a:moveTo>
                    <a:cubicBezTo>
                      <a:pt x="371800" y="0"/>
                      <a:pt x="443458" y="71658"/>
                      <a:pt x="443458" y="160053"/>
                    </a:cubicBezTo>
                    <a:cubicBezTo>
                      <a:pt x="443458" y="182152"/>
                      <a:pt x="438980" y="203204"/>
                      <a:pt x="430880" y="222353"/>
                    </a:cubicBezTo>
                    <a:lnTo>
                      <a:pt x="426066" y="231223"/>
                    </a:lnTo>
                    <a:lnTo>
                      <a:pt x="426804" y="231650"/>
                    </a:lnTo>
                    <a:lnTo>
                      <a:pt x="375592" y="371571"/>
                    </a:lnTo>
                    <a:cubicBezTo>
                      <a:pt x="364379" y="407622"/>
                      <a:pt x="354458" y="444244"/>
                      <a:pt x="345886" y="481380"/>
                    </a:cubicBezTo>
                    <a:lnTo>
                      <a:pt x="327949" y="575039"/>
                    </a:lnTo>
                    <a:lnTo>
                      <a:pt x="327949" y="1311175"/>
                    </a:lnTo>
                    <a:lnTo>
                      <a:pt x="327949" y="1343505"/>
                    </a:lnTo>
                    <a:lnTo>
                      <a:pt x="321422" y="1343505"/>
                    </a:lnTo>
                    <a:lnTo>
                      <a:pt x="315247" y="1374092"/>
                    </a:lnTo>
                    <a:cubicBezTo>
                      <a:pt x="290709" y="1432106"/>
                      <a:pt x="233264" y="1472813"/>
                      <a:pt x="166311" y="1472813"/>
                    </a:cubicBezTo>
                    <a:cubicBezTo>
                      <a:pt x="99359" y="1472813"/>
                      <a:pt x="41914" y="1432106"/>
                      <a:pt x="17375" y="1374092"/>
                    </a:cubicBezTo>
                    <a:lnTo>
                      <a:pt x="11200" y="1343505"/>
                    </a:lnTo>
                    <a:lnTo>
                      <a:pt x="4676" y="1343505"/>
                    </a:lnTo>
                    <a:lnTo>
                      <a:pt x="4676" y="1311190"/>
                    </a:lnTo>
                    <a:lnTo>
                      <a:pt x="4673" y="1311175"/>
                    </a:lnTo>
                    <a:lnTo>
                      <a:pt x="4676" y="1311160"/>
                    </a:lnTo>
                    <a:lnTo>
                      <a:pt x="4676" y="604596"/>
                    </a:lnTo>
                    <a:lnTo>
                      <a:pt x="0" y="604596"/>
                    </a:lnTo>
                    <a:lnTo>
                      <a:pt x="4676" y="573958"/>
                    </a:lnTo>
                    <a:lnTo>
                      <a:pt x="4676" y="549178"/>
                    </a:lnTo>
                    <a:lnTo>
                      <a:pt x="8458" y="549178"/>
                    </a:lnTo>
                    <a:lnTo>
                      <a:pt x="22994" y="453934"/>
                    </a:lnTo>
                    <a:cubicBezTo>
                      <a:pt x="47723" y="333088"/>
                      <a:pt x="84194" y="216519"/>
                      <a:pt x="131163" y="105472"/>
                    </a:cubicBezTo>
                    <a:lnTo>
                      <a:pt x="147938" y="70649"/>
                    </a:lnTo>
                    <a:lnTo>
                      <a:pt x="149997" y="71837"/>
                    </a:lnTo>
                    <a:lnTo>
                      <a:pt x="150687" y="70566"/>
                    </a:lnTo>
                    <a:cubicBezTo>
                      <a:pt x="179450" y="27992"/>
                      <a:pt x="228159" y="0"/>
                      <a:pt x="283405" y="0"/>
                    </a:cubicBez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7" name="Freeform 67">
              <a:extLst>
                <a:ext uri="{FF2B5EF4-FFF2-40B4-BE49-F238E27FC236}">
                  <a16:creationId xmlns:a16="http://schemas.microsoft.com/office/drawing/2014/main" id="{A47DD024-4D92-4F1C-814B-414B6C624756}"/>
                </a:ext>
              </a:extLst>
            </p:cNvPr>
            <p:cNvSpPr/>
            <p:nvPr/>
          </p:nvSpPr>
          <p:spPr>
            <a:xfrm>
              <a:off x="5270216" y="3919605"/>
              <a:ext cx="1193116" cy="171164"/>
            </a:xfrm>
            <a:custGeom>
              <a:avLst/>
              <a:gdLst>
                <a:gd name="connsiteX0" fmla="*/ 0 w 1876926"/>
                <a:gd name="connsiteY0" fmla="*/ 0 h 368968"/>
                <a:gd name="connsiteX1" fmla="*/ 561474 w 1876926"/>
                <a:gd name="connsiteY1" fmla="*/ 368968 h 368968"/>
                <a:gd name="connsiteX2" fmla="*/ 1876926 w 1876926"/>
                <a:gd name="connsiteY2" fmla="*/ 224589 h 368968"/>
                <a:gd name="connsiteX0" fmla="*/ 0 w 1717900"/>
                <a:gd name="connsiteY0" fmla="*/ 45755 h 144930"/>
                <a:gd name="connsiteX1" fmla="*/ 402448 w 1717900"/>
                <a:gd name="connsiteY1" fmla="*/ 144379 h 144930"/>
                <a:gd name="connsiteX2" fmla="*/ 1717900 w 1717900"/>
                <a:gd name="connsiteY2" fmla="*/ 0 h 144930"/>
                <a:gd name="connsiteX0" fmla="*/ 0 w 1137455"/>
                <a:gd name="connsiteY0" fmla="*/ 0 h 117967"/>
                <a:gd name="connsiteX1" fmla="*/ 402448 w 1137455"/>
                <a:gd name="connsiteY1" fmla="*/ 98624 h 117967"/>
                <a:gd name="connsiteX2" fmla="*/ 1137455 w 1137455"/>
                <a:gd name="connsiteY2" fmla="*/ 89417 h 117967"/>
                <a:gd name="connsiteX0" fmla="*/ 0 w 1137455"/>
                <a:gd name="connsiteY0" fmla="*/ 0 h 150755"/>
                <a:gd name="connsiteX1" fmla="*/ 386545 w 1137455"/>
                <a:gd name="connsiteY1" fmla="*/ 146332 h 150755"/>
                <a:gd name="connsiteX2" fmla="*/ 1137455 w 1137455"/>
                <a:gd name="connsiteY2" fmla="*/ 89417 h 150755"/>
                <a:gd name="connsiteX0" fmla="*/ 0 w 1105650"/>
                <a:gd name="connsiteY0" fmla="*/ 0 h 142297"/>
                <a:gd name="connsiteX1" fmla="*/ 354740 w 1105650"/>
                <a:gd name="connsiteY1" fmla="*/ 138380 h 142297"/>
                <a:gd name="connsiteX2" fmla="*/ 1105650 w 1105650"/>
                <a:gd name="connsiteY2" fmla="*/ 81465 h 142297"/>
                <a:gd name="connsiteX0" fmla="*/ 0 w 1034089"/>
                <a:gd name="connsiteY0" fmla="*/ 6000 h 56952"/>
                <a:gd name="connsiteX1" fmla="*/ 283179 w 1034089"/>
                <a:gd name="connsiteY1" fmla="*/ 56915 h 56952"/>
                <a:gd name="connsiteX2" fmla="*/ 1034089 w 1034089"/>
                <a:gd name="connsiteY2" fmla="*/ 0 h 56952"/>
                <a:gd name="connsiteX0" fmla="*/ 0 w 1216969"/>
                <a:gd name="connsiteY0" fmla="*/ 0 h 159218"/>
                <a:gd name="connsiteX1" fmla="*/ 466059 w 1216969"/>
                <a:gd name="connsiteY1" fmla="*/ 154282 h 159218"/>
                <a:gd name="connsiteX2" fmla="*/ 1216969 w 1216969"/>
                <a:gd name="connsiteY2" fmla="*/ 97367 h 159218"/>
                <a:gd name="connsiteX0" fmla="*/ 0 w 1216969"/>
                <a:gd name="connsiteY0" fmla="*/ 0 h 159218"/>
                <a:gd name="connsiteX1" fmla="*/ 466059 w 1216969"/>
                <a:gd name="connsiteY1" fmla="*/ 154282 h 159218"/>
                <a:gd name="connsiteX2" fmla="*/ 1216969 w 1216969"/>
                <a:gd name="connsiteY2" fmla="*/ 97367 h 159218"/>
                <a:gd name="connsiteX0" fmla="*/ 0 w 1216969"/>
                <a:gd name="connsiteY0" fmla="*/ 0 h 173798"/>
                <a:gd name="connsiteX1" fmla="*/ 593279 w 1216969"/>
                <a:gd name="connsiteY1" fmla="*/ 170184 h 173798"/>
                <a:gd name="connsiteX2" fmla="*/ 1216969 w 1216969"/>
                <a:gd name="connsiteY2" fmla="*/ 97367 h 173798"/>
                <a:gd name="connsiteX0" fmla="*/ 0 w 1216969"/>
                <a:gd name="connsiteY0" fmla="*/ 0 h 172760"/>
                <a:gd name="connsiteX1" fmla="*/ 593279 w 1216969"/>
                <a:gd name="connsiteY1" fmla="*/ 170184 h 172760"/>
                <a:gd name="connsiteX2" fmla="*/ 1216969 w 1216969"/>
                <a:gd name="connsiteY2" fmla="*/ 97367 h 172760"/>
                <a:gd name="connsiteX0" fmla="*/ 0 w 1216969"/>
                <a:gd name="connsiteY0" fmla="*/ 0 h 171087"/>
                <a:gd name="connsiteX1" fmla="*/ 593279 w 1216969"/>
                <a:gd name="connsiteY1" fmla="*/ 170184 h 171087"/>
                <a:gd name="connsiteX2" fmla="*/ 1216969 w 1216969"/>
                <a:gd name="connsiteY2" fmla="*/ 65562 h 171087"/>
                <a:gd name="connsiteX0" fmla="*/ 0 w 1216969"/>
                <a:gd name="connsiteY0" fmla="*/ 0 h 171854"/>
                <a:gd name="connsiteX1" fmla="*/ 593279 w 1216969"/>
                <a:gd name="connsiteY1" fmla="*/ 170184 h 171854"/>
                <a:gd name="connsiteX2" fmla="*/ 1216969 w 1216969"/>
                <a:gd name="connsiteY2" fmla="*/ 65562 h 171854"/>
                <a:gd name="connsiteX0" fmla="*/ 0 w 1216969"/>
                <a:gd name="connsiteY0" fmla="*/ 0 h 171230"/>
                <a:gd name="connsiteX1" fmla="*/ 593279 w 1216969"/>
                <a:gd name="connsiteY1" fmla="*/ 170184 h 171230"/>
                <a:gd name="connsiteX2" fmla="*/ 1216969 w 1216969"/>
                <a:gd name="connsiteY2" fmla="*/ 65562 h 171230"/>
                <a:gd name="connsiteX0" fmla="*/ 0 w 1216969"/>
                <a:gd name="connsiteY0" fmla="*/ 0 h 170770"/>
                <a:gd name="connsiteX1" fmla="*/ 593279 w 1216969"/>
                <a:gd name="connsiteY1" fmla="*/ 170184 h 170770"/>
                <a:gd name="connsiteX2" fmla="*/ 1216969 w 1216969"/>
                <a:gd name="connsiteY2" fmla="*/ 65562 h 170770"/>
                <a:gd name="connsiteX0" fmla="*/ 0 w 1216969"/>
                <a:gd name="connsiteY0" fmla="*/ 0 h 171164"/>
                <a:gd name="connsiteX1" fmla="*/ 593279 w 1216969"/>
                <a:gd name="connsiteY1" fmla="*/ 170184 h 171164"/>
                <a:gd name="connsiteX2" fmla="*/ 1216969 w 1216969"/>
                <a:gd name="connsiteY2" fmla="*/ 65562 h 171164"/>
                <a:gd name="connsiteX0" fmla="*/ 0 w 1216969"/>
                <a:gd name="connsiteY0" fmla="*/ 0 h 171164"/>
                <a:gd name="connsiteX1" fmla="*/ 593279 w 1216969"/>
                <a:gd name="connsiteY1" fmla="*/ 170184 h 171164"/>
                <a:gd name="connsiteX2" fmla="*/ 1216969 w 1216969"/>
                <a:gd name="connsiteY2" fmla="*/ 65562 h 171164"/>
                <a:gd name="connsiteX0" fmla="*/ 0 w 1216969"/>
                <a:gd name="connsiteY0" fmla="*/ 0 h 171164"/>
                <a:gd name="connsiteX1" fmla="*/ 474010 w 1216969"/>
                <a:gd name="connsiteY1" fmla="*/ 170184 h 171164"/>
                <a:gd name="connsiteX2" fmla="*/ 1216969 w 1216969"/>
                <a:gd name="connsiteY2" fmla="*/ 65562 h 171164"/>
                <a:gd name="connsiteX0" fmla="*/ 0 w 1193116"/>
                <a:gd name="connsiteY0" fmla="*/ 0 h 171164"/>
                <a:gd name="connsiteX1" fmla="*/ 450157 w 1193116"/>
                <a:gd name="connsiteY1" fmla="*/ 170184 h 171164"/>
                <a:gd name="connsiteX2" fmla="*/ 1193116 w 1193116"/>
                <a:gd name="connsiteY2" fmla="*/ 65562 h 171164"/>
                <a:gd name="connsiteX0" fmla="*/ 0 w 1193116"/>
                <a:gd name="connsiteY0" fmla="*/ 0 h 171164"/>
                <a:gd name="connsiteX1" fmla="*/ 450157 w 1193116"/>
                <a:gd name="connsiteY1" fmla="*/ 170184 h 171164"/>
                <a:gd name="connsiteX2" fmla="*/ 1193116 w 1193116"/>
                <a:gd name="connsiteY2" fmla="*/ 65562 h 171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93116" h="171164">
                  <a:moveTo>
                    <a:pt x="0" y="0"/>
                  </a:moveTo>
                  <a:cubicBezTo>
                    <a:pt x="150052" y="175998"/>
                    <a:pt x="251304" y="159257"/>
                    <a:pt x="450157" y="170184"/>
                  </a:cubicBezTo>
                  <a:cubicBezTo>
                    <a:pt x="649010" y="181111"/>
                    <a:pt x="1048831" y="97786"/>
                    <a:pt x="1193116" y="65562"/>
                  </a:cubicBezTo>
                </a:path>
              </a:pathLst>
            </a:custGeom>
            <a:noFill/>
            <a:ln>
              <a:solidFill>
                <a:schemeClr val="bg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2FBA473D-E492-4329-A400-BC5333B9FFD9}"/>
              </a:ext>
            </a:extLst>
          </p:cNvPr>
          <p:cNvGrpSpPr/>
          <p:nvPr/>
        </p:nvGrpSpPr>
        <p:grpSpPr>
          <a:xfrm rot="21184161">
            <a:off x="3604964" y="1342870"/>
            <a:ext cx="818843" cy="750613"/>
            <a:chOff x="8659224" y="246137"/>
            <a:chExt cx="3000375" cy="2750368"/>
          </a:xfrm>
        </p:grpSpPr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5196ADB9-7E2B-4987-9E76-C9926BA9BEC4}"/>
                </a:ext>
              </a:extLst>
            </p:cNvPr>
            <p:cNvSpPr/>
            <p:nvPr/>
          </p:nvSpPr>
          <p:spPr>
            <a:xfrm>
              <a:off x="8810262" y="2510730"/>
              <a:ext cx="2686050" cy="485775"/>
            </a:xfrm>
            <a:custGeom>
              <a:avLst/>
              <a:gdLst>
                <a:gd name="connsiteX0" fmla="*/ 3906 w 2686050"/>
                <a:gd name="connsiteY0" fmla="*/ 45427 h 485775"/>
                <a:gd name="connsiteX1" fmla="*/ 587788 w 2686050"/>
                <a:gd name="connsiteY1" fmla="*/ 89242 h 485775"/>
                <a:gd name="connsiteX2" fmla="*/ 1008793 w 2686050"/>
                <a:gd name="connsiteY2" fmla="*/ 24472 h 485775"/>
                <a:gd name="connsiteX3" fmla="*/ 1840326 w 2686050"/>
                <a:gd name="connsiteY3" fmla="*/ 22567 h 485775"/>
                <a:gd name="connsiteX4" fmla="*/ 2543271 w 2686050"/>
                <a:gd name="connsiteY4" fmla="*/ 80670 h 485775"/>
                <a:gd name="connsiteX5" fmla="*/ 2690908 w 2686050"/>
                <a:gd name="connsiteY5" fmla="*/ 44475 h 485775"/>
                <a:gd name="connsiteX6" fmla="*/ 2676621 w 2686050"/>
                <a:gd name="connsiteY6" fmla="*/ 385470 h 485775"/>
                <a:gd name="connsiteX7" fmla="*/ 2589943 w 2686050"/>
                <a:gd name="connsiteY7" fmla="*/ 483577 h 485775"/>
                <a:gd name="connsiteX8" fmla="*/ 2431828 w 2686050"/>
                <a:gd name="connsiteY8" fmla="*/ 495007 h 485775"/>
                <a:gd name="connsiteX9" fmla="*/ 254413 w 2686050"/>
                <a:gd name="connsiteY9" fmla="*/ 495007 h 485775"/>
                <a:gd name="connsiteX10" fmla="*/ 115348 w 2686050"/>
                <a:gd name="connsiteY10" fmla="*/ 483577 h 485775"/>
                <a:gd name="connsiteX11" fmla="*/ 11526 w 2686050"/>
                <a:gd name="connsiteY11" fmla="*/ 377850 h 485775"/>
                <a:gd name="connsiteX12" fmla="*/ 3906 w 2686050"/>
                <a:gd name="connsiteY12" fmla="*/ 45427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686050" h="485775">
                  <a:moveTo>
                    <a:pt x="3906" y="45427"/>
                  </a:moveTo>
                  <a:cubicBezTo>
                    <a:pt x="202978" y="87337"/>
                    <a:pt x="385858" y="98767"/>
                    <a:pt x="587788" y="89242"/>
                  </a:cubicBezTo>
                  <a:cubicBezTo>
                    <a:pt x="738283" y="82575"/>
                    <a:pt x="859251" y="37807"/>
                    <a:pt x="1008793" y="24472"/>
                  </a:cubicBezTo>
                  <a:cubicBezTo>
                    <a:pt x="1285018" y="-1245"/>
                    <a:pt x="1562196" y="-13628"/>
                    <a:pt x="1840326" y="22567"/>
                  </a:cubicBezTo>
                  <a:cubicBezTo>
                    <a:pt x="2083213" y="54952"/>
                    <a:pt x="2298478" y="91147"/>
                    <a:pt x="2543271" y="80670"/>
                  </a:cubicBezTo>
                  <a:cubicBezTo>
                    <a:pt x="2600421" y="77812"/>
                    <a:pt x="2638521" y="70192"/>
                    <a:pt x="2690908" y="44475"/>
                  </a:cubicBezTo>
                  <a:cubicBezTo>
                    <a:pt x="2695671" y="139725"/>
                    <a:pt x="2697576" y="292125"/>
                    <a:pt x="2676621" y="385470"/>
                  </a:cubicBezTo>
                  <a:cubicBezTo>
                    <a:pt x="2660428" y="455955"/>
                    <a:pt x="2662333" y="470243"/>
                    <a:pt x="2589943" y="483577"/>
                  </a:cubicBezTo>
                  <a:cubicBezTo>
                    <a:pt x="2537556" y="493102"/>
                    <a:pt x="2485168" y="495007"/>
                    <a:pt x="2431828" y="495007"/>
                  </a:cubicBezTo>
                  <a:cubicBezTo>
                    <a:pt x="1686973" y="495007"/>
                    <a:pt x="999268" y="495007"/>
                    <a:pt x="254413" y="495007"/>
                  </a:cubicBezTo>
                  <a:cubicBezTo>
                    <a:pt x="202026" y="495007"/>
                    <a:pt x="167736" y="495007"/>
                    <a:pt x="115348" y="483577"/>
                  </a:cubicBezTo>
                  <a:cubicBezTo>
                    <a:pt x="42958" y="467385"/>
                    <a:pt x="23908" y="450240"/>
                    <a:pt x="11526" y="377850"/>
                  </a:cubicBezTo>
                  <a:cubicBezTo>
                    <a:pt x="-2762" y="287362"/>
                    <a:pt x="-1809" y="137820"/>
                    <a:pt x="3906" y="45427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09F2B7DF-54E1-41D3-8069-F79C483B5AE8}"/>
                </a:ext>
              </a:extLst>
            </p:cNvPr>
            <p:cNvSpPr/>
            <p:nvPr/>
          </p:nvSpPr>
          <p:spPr>
            <a:xfrm>
              <a:off x="8659224" y="246137"/>
              <a:ext cx="3000375" cy="2371725"/>
            </a:xfrm>
            <a:custGeom>
              <a:avLst/>
              <a:gdLst>
                <a:gd name="connsiteX0" fmla="*/ 2877189 w 3000375"/>
                <a:gd name="connsiteY0" fmla="*/ 1405145 h 2371725"/>
                <a:gd name="connsiteX1" fmla="*/ 2592392 w 3000375"/>
                <a:gd name="connsiteY1" fmla="*/ 839360 h 2371725"/>
                <a:gd name="connsiteX2" fmla="*/ 2548577 w 3000375"/>
                <a:gd name="connsiteY2" fmla="*/ 294530 h 2371725"/>
                <a:gd name="connsiteX3" fmla="*/ 2434277 w 3000375"/>
                <a:gd name="connsiteY3" fmla="*/ 102125 h 2371725"/>
                <a:gd name="connsiteX4" fmla="*/ 2269494 w 3000375"/>
                <a:gd name="connsiteY4" fmla="*/ 25925 h 2371725"/>
                <a:gd name="connsiteX5" fmla="*/ 2101854 w 3000375"/>
                <a:gd name="connsiteY5" fmla="*/ 24972 h 2371725"/>
                <a:gd name="connsiteX6" fmla="*/ 1883732 w 3000375"/>
                <a:gd name="connsiteY6" fmla="*/ 187850 h 2371725"/>
                <a:gd name="connsiteX7" fmla="*/ 1201742 w 3000375"/>
                <a:gd name="connsiteY7" fmla="*/ 225950 h 2371725"/>
                <a:gd name="connsiteX8" fmla="*/ 876939 w 3000375"/>
                <a:gd name="connsiteY8" fmla="*/ 18305 h 2371725"/>
                <a:gd name="connsiteX9" fmla="*/ 725492 w 3000375"/>
                <a:gd name="connsiteY9" fmla="*/ 25925 h 2371725"/>
                <a:gd name="connsiteX10" fmla="*/ 564519 w 3000375"/>
                <a:gd name="connsiteY10" fmla="*/ 119270 h 2371725"/>
                <a:gd name="connsiteX11" fmla="*/ 442599 w 3000375"/>
                <a:gd name="connsiteY11" fmla="*/ 307865 h 2371725"/>
                <a:gd name="connsiteX12" fmla="*/ 420692 w 3000375"/>
                <a:gd name="connsiteY12" fmla="*/ 859363 h 2371725"/>
                <a:gd name="connsiteX13" fmla="*/ 21594 w 3000375"/>
                <a:gd name="connsiteY13" fmla="*/ 1550877 h 2371725"/>
                <a:gd name="connsiteX14" fmla="*/ 1592 w 3000375"/>
                <a:gd name="connsiteY14" fmla="*/ 1639460 h 2371725"/>
                <a:gd name="connsiteX15" fmla="*/ 63504 w 3000375"/>
                <a:gd name="connsiteY15" fmla="*/ 1989027 h 2371725"/>
                <a:gd name="connsiteX16" fmla="*/ 154944 w 3000375"/>
                <a:gd name="connsiteY16" fmla="*/ 2311925 h 2371725"/>
                <a:gd name="connsiteX17" fmla="*/ 206379 w 3000375"/>
                <a:gd name="connsiteY17" fmla="*/ 2338595 h 2371725"/>
                <a:gd name="connsiteX18" fmla="*/ 502607 w 3000375"/>
                <a:gd name="connsiteY18" fmla="*/ 2374790 h 2371725"/>
                <a:gd name="connsiteX19" fmla="*/ 1035054 w 3000375"/>
                <a:gd name="connsiteY19" fmla="*/ 2345263 h 2371725"/>
                <a:gd name="connsiteX20" fmla="*/ 1843727 w 3000375"/>
                <a:gd name="connsiteY20" fmla="*/ 2312878 h 2371725"/>
                <a:gd name="connsiteX21" fmla="*/ 2407607 w 3000375"/>
                <a:gd name="connsiteY21" fmla="*/ 2363360 h 2371725"/>
                <a:gd name="connsiteX22" fmla="*/ 2762889 w 3000375"/>
                <a:gd name="connsiteY22" fmla="*/ 2354788 h 2371725"/>
                <a:gd name="connsiteX23" fmla="*/ 2844804 w 3000375"/>
                <a:gd name="connsiteY23" fmla="*/ 2312878 h 2371725"/>
                <a:gd name="connsiteX24" fmla="*/ 2855282 w 3000375"/>
                <a:gd name="connsiteY24" fmla="*/ 2264300 h 2371725"/>
                <a:gd name="connsiteX25" fmla="*/ 2983869 w 3000375"/>
                <a:gd name="connsiteY25" fmla="*/ 1748045 h 2371725"/>
                <a:gd name="connsiteX26" fmla="*/ 3005777 w 3000375"/>
                <a:gd name="connsiteY26" fmla="*/ 1537543 h 2371725"/>
                <a:gd name="connsiteX27" fmla="*/ 2877189 w 3000375"/>
                <a:gd name="connsiteY27" fmla="*/ 1405145 h 2371725"/>
                <a:gd name="connsiteX28" fmla="*/ 1241747 w 3000375"/>
                <a:gd name="connsiteY28" fmla="*/ 1214645 h 2371725"/>
                <a:gd name="connsiteX29" fmla="*/ 1175072 w 3000375"/>
                <a:gd name="connsiteY29" fmla="*/ 1261318 h 2371725"/>
                <a:gd name="connsiteX30" fmla="*/ 784547 w 3000375"/>
                <a:gd name="connsiteY30" fmla="*/ 726013 h 2371725"/>
                <a:gd name="connsiteX31" fmla="*/ 741684 w 3000375"/>
                <a:gd name="connsiteY31" fmla="*/ 111650 h 2371725"/>
                <a:gd name="connsiteX32" fmla="*/ 1241747 w 3000375"/>
                <a:gd name="connsiteY32" fmla="*/ 805070 h 2371725"/>
                <a:gd name="connsiteX33" fmla="*/ 1241747 w 3000375"/>
                <a:gd name="connsiteY33" fmla="*/ 1214645 h 2371725"/>
                <a:gd name="connsiteX34" fmla="*/ 2114237 w 3000375"/>
                <a:gd name="connsiteY34" fmla="*/ 1021288 h 2371725"/>
                <a:gd name="connsiteX35" fmla="*/ 1803722 w 3000375"/>
                <a:gd name="connsiteY35" fmla="*/ 1267033 h 2371725"/>
                <a:gd name="connsiteX36" fmla="*/ 1758002 w 3000375"/>
                <a:gd name="connsiteY36" fmla="*/ 1235600 h 2371725"/>
                <a:gd name="connsiteX37" fmla="*/ 2057087 w 3000375"/>
                <a:gd name="connsiteY37" fmla="*/ 276433 h 2371725"/>
                <a:gd name="connsiteX38" fmla="*/ 2240919 w 3000375"/>
                <a:gd name="connsiteY38" fmla="*/ 132605 h 2371725"/>
                <a:gd name="connsiteX39" fmla="*/ 2279019 w 3000375"/>
                <a:gd name="connsiteY39" fmla="*/ 157370 h 2371725"/>
                <a:gd name="connsiteX40" fmla="*/ 2279019 w 3000375"/>
                <a:gd name="connsiteY40" fmla="*/ 317390 h 2371725"/>
                <a:gd name="connsiteX41" fmla="*/ 2114237 w 3000375"/>
                <a:gd name="connsiteY41" fmla="*/ 1021288 h 2371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000375" h="2371725">
                  <a:moveTo>
                    <a:pt x="2877189" y="1405145"/>
                  </a:moveTo>
                  <a:cubicBezTo>
                    <a:pt x="2668592" y="1132730"/>
                    <a:pt x="2690499" y="1269890"/>
                    <a:pt x="2592392" y="839360"/>
                  </a:cubicBezTo>
                  <a:cubicBezTo>
                    <a:pt x="2552387" y="661243"/>
                    <a:pt x="2554292" y="486935"/>
                    <a:pt x="2548577" y="294530"/>
                  </a:cubicBezTo>
                  <a:cubicBezTo>
                    <a:pt x="2533337" y="226902"/>
                    <a:pt x="2499047" y="135462"/>
                    <a:pt x="2434277" y="102125"/>
                  </a:cubicBezTo>
                  <a:cubicBezTo>
                    <a:pt x="2378079" y="73550"/>
                    <a:pt x="2323787" y="59262"/>
                    <a:pt x="2269494" y="25925"/>
                  </a:cubicBezTo>
                  <a:cubicBezTo>
                    <a:pt x="2213297" y="-8365"/>
                    <a:pt x="2156147" y="-7413"/>
                    <a:pt x="2101854" y="24972"/>
                  </a:cubicBezTo>
                  <a:cubicBezTo>
                    <a:pt x="2049467" y="56405"/>
                    <a:pt x="1966599" y="141177"/>
                    <a:pt x="1883732" y="187850"/>
                  </a:cubicBezTo>
                  <a:cubicBezTo>
                    <a:pt x="1547499" y="343107"/>
                    <a:pt x="1382717" y="311675"/>
                    <a:pt x="1201742" y="225950"/>
                  </a:cubicBezTo>
                  <a:cubicBezTo>
                    <a:pt x="1085537" y="183087"/>
                    <a:pt x="981714" y="80217"/>
                    <a:pt x="876939" y="18305"/>
                  </a:cubicBezTo>
                  <a:cubicBezTo>
                    <a:pt x="828362" y="-10270"/>
                    <a:pt x="775022" y="-3603"/>
                    <a:pt x="725492" y="25925"/>
                  </a:cubicBezTo>
                  <a:cubicBezTo>
                    <a:pt x="672152" y="57357"/>
                    <a:pt x="619764" y="90695"/>
                    <a:pt x="564519" y="119270"/>
                  </a:cubicBezTo>
                  <a:cubicBezTo>
                    <a:pt x="493082" y="155465"/>
                    <a:pt x="457839" y="233570"/>
                    <a:pt x="442599" y="307865"/>
                  </a:cubicBezTo>
                  <a:cubicBezTo>
                    <a:pt x="458792" y="459312"/>
                    <a:pt x="436884" y="756493"/>
                    <a:pt x="420692" y="859363"/>
                  </a:cubicBezTo>
                  <a:cubicBezTo>
                    <a:pt x="315917" y="1289893"/>
                    <a:pt x="245432" y="1252745"/>
                    <a:pt x="21594" y="1550877"/>
                  </a:cubicBezTo>
                  <a:cubicBezTo>
                    <a:pt x="2544" y="1580405"/>
                    <a:pt x="-3171" y="1606123"/>
                    <a:pt x="1592" y="1639460"/>
                  </a:cubicBezTo>
                  <a:cubicBezTo>
                    <a:pt x="22547" y="1784240"/>
                    <a:pt x="41597" y="1844248"/>
                    <a:pt x="63504" y="1989027"/>
                  </a:cubicBezTo>
                  <a:cubicBezTo>
                    <a:pt x="81602" y="2107138"/>
                    <a:pt x="124464" y="2196673"/>
                    <a:pt x="154944" y="2311925"/>
                  </a:cubicBezTo>
                  <a:cubicBezTo>
                    <a:pt x="168279" y="2328118"/>
                    <a:pt x="186377" y="2334785"/>
                    <a:pt x="206379" y="2338595"/>
                  </a:cubicBezTo>
                  <a:cubicBezTo>
                    <a:pt x="310202" y="2359550"/>
                    <a:pt x="396879" y="2370028"/>
                    <a:pt x="502607" y="2374790"/>
                  </a:cubicBezTo>
                  <a:cubicBezTo>
                    <a:pt x="690249" y="2383363"/>
                    <a:pt x="848364" y="2370028"/>
                    <a:pt x="1035054" y="2345263"/>
                  </a:cubicBezTo>
                  <a:cubicBezTo>
                    <a:pt x="1303659" y="2309068"/>
                    <a:pt x="1573217" y="2291923"/>
                    <a:pt x="1843727" y="2312878"/>
                  </a:cubicBezTo>
                  <a:cubicBezTo>
                    <a:pt x="2032322" y="2327165"/>
                    <a:pt x="2219012" y="2355740"/>
                    <a:pt x="2407607" y="2363360"/>
                  </a:cubicBezTo>
                  <a:cubicBezTo>
                    <a:pt x="2541909" y="2369075"/>
                    <a:pt x="2628587" y="2375743"/>
                    <a:pt x="2762889" y="2354788"/>
                  </a:cubicBezTo>
                  <a:cubicBezTo>
                    <a:pt x="2794322" y="2350025"/>
                    <a:pt x="2825754" y="2344310"/>
                    <a:pt x="2844804" y="2312878"/>
                  </a:cubicBezTo>
                  <a:cubicBezTo>
                    <a:pt x="2848614" y="2296685"/>
                    <a:pt x="2852424" y="2280493"/>
                    <a:pt x="2855282" y="2264300"/>
                  </a:cubicBezTo>
                  <a:cubicBezTo>
                    <a:pt x="2897192" y="2055702"/>
                    <a:pt x="2948627" y="1957595"/>
                    <a:pt x="2983869" y="1748045"/>
                  </a:cubicBezTo>
                  <a:cubicBezTo>
                    <a:pt x="3001014" y="1648033"/>
                    <a:pt x="3001014" y="1648033"/>
                    <a:pt x="3005777" y="1537543"/>
                  </a:cubicBezTo>
                  <a:cubicBezTo>
                    <a:pt x="2993394" y="1524208"/>
                    <a:pt x="2883857" y="1418480"/>
                    <a:pt x="2877189" y="1405145"/>
                  </a:cubicBezTo>
                  <a:close/>
                  <a:moveTo>
                    <a:pt x="1241747" y="1214645"/>
                  </a:moveTo>
                  <a:cubicBezTo>
                    <a:pt x="1233174" y="1279415"/>
                    <a:pt x="1230317" y="1282273"/>
                    <a:pt x="1175072" y="1261318"/>
                  </a:cubicBezTo>
                  <a:cubicBezTo>
                    <a:pt x="964569" y="1183213"/>
                    <a:pt x="850269" y="962233"/>
                    <a:pt x="784547" y="726013"/>
                  </a:cubicBezTo>
                  <a:cubicBezTo>
                    <a:pt x="729302" y="527893"/>
                    <a:pt x="719777" y="325010"/>
                    <a:pt x="741684" y="111650"/>
                  </a:cubicBezTo>
                  <a:cubicBezTo>
                    <a:pt x="994097" y="265955"/>
                    <a:pt x="1178882" y="477410"/>
                    <a:pt x="1241747" y="805070"/>
                  </a:cubicBezTo>
                  <a:cubicBezTo>
                    <a:pt x="1265559" y="925085"/>
                    <a:pt x="1257939" y="1093678"/>
                    <a:pt x="1241747" y="1214645"/>
                  </a:cubicBezTo>
                  <a:close/>
                  <a:moveTo>
                    <a:pt x="2114237" y="1021288"/>
                  </a:moveTo>
                  <a:cubicBezTo>
                    <a:pt x="2037084" y="1147018"/>
                    <a:pt x="1930404" y="1224170"/>
                    <a:pt x="1803722" y="1267033"/>
                  </a:cubicBezTo>
                  <a:cubicBezTo>
                    <a:pt x="1773242" y="1277510"/>
                    <a:pt x="1763717" y="1271795"/>
                    <a:pt x="1758002" y="1235600"/>
                  </a:cubicBezTo>
                  <a:cubicBezTo>
                    <a:pt x="1706567" y="868888"/>
                    <a:pt x="1814199" y="518368"/>
                    <a:pt x="2057087" y="276433"/>
                  </a:cubicBezTo>
                  <a:cubicBezTo>
                    <a:pt x="2113284" y="220235"/>
                    <a:pt x="2176149" y="175467"/>
                    <a:pt x="2240919" y="132605"/>
                  </a:cubicBezTo>
                  <a:cubicBezTo>
                    <a:pt x="2271399" y="112602"/>
                    <a:pt x="2279019" y="124985"/>
                    <a:pt x="2279019" y="157370"/>
                  </a:cubicBezTo>
                  <a:cubicBezTo>
                    <a:pt x="2279972" y="210710"/>
                    <a:pt x="2279019" y="264050"/>
                    <a:pt x="2279019" y="317390"/>
                  </a:cubicBezTo>
                  <a:cubicBezTo>
                    <a:pt x="2283782" y="552658"/>
                    <a:pt x="2234252" y="824120"/>
                    <a:pt x="2114237" y="1021288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65317700-7AC7-4721-92C7-084FDCBB5D3B}"/>
              </a:ext>
            </a:extLst>
          </p:cNvPr>
          <p:cNvGrpSpPr/>
          <p:nvPr/>
        </p:nvGrpSpPr>
        <p:grpSpPr>
          <a:xfrm rot="21184161">
            <a:off x="2800887" y="3031978"/>
            <a:ext cx="913871" cy="615042"/>
            <a:chOff x="8476983" y="4543072"/>
            <a:chExt cx="3348573" cy="2253615"/>
          </a:xfrm>
        </p:grpSpPr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199B781A-6D6E-46A4-B3F2-525D89EAA6D1}"/>
                </a:ext>
              </a:extLst>
            </p:cNvPr>
            <p:cNvSpPr/>
            <p:nvPr/>
          </p:nvSpPr>
          <p:spPr>
            <a:xfrm>
              <a:off x="8482281" y="4853587"/>
              <a:ext cx="3343275" cy="1943100"/>
            </a:xfrm>
            <a:custGeom>
              <a:avLst/>
              <a:gdLst>
                <a:gd name="connsiteX0" fmla="*/ 3248442 w 3343275"/>
                <a:gd name="connsiteY0" fmla="*/ 599123 h 1943100"/>
                <a:gd name="connsiteX1" fmla="*/ 3105567 w 3343275"/>
                <a:gd name="connsiteY1" fmla="*/ 0 h 1943100"/>
                <a:gd name="connsiteX2" fmla="*/ 2942690 w 3343275"/>
                <a:gd name="connsiteY2" fmla="*/ 46673 h 1943100"/>
                <a:gd name="connsiteX3" fmla="*/ 1317725 w 3343275"/>
                <a:gd name="connsiteY3" fmla="*/ 45720 h 1943100"/>
                <a:gd name="connsiteX4" fmla="*/ 467142 w 3343275"/>
                <a:gd name="connsiteY4" fmla="*/ 45720 h 1943100"/>
                <a:gd name="connsiteX5" fmla="*/ 241400 w 3343275"/>
                <a:gd name="connsiteY5" fmla="*/ 7620 h 1943100"/>
                <a:gd name="connsiteX6" fmla="*/ 229970 w 3343275"/>
                <a:gd name="connsiteY6" fmla="*/ 46673 h 1943100"/>
                <a:gd name="connsiteX7" fmla="*/ 81380 w 3343275"/>
                <a:gd name="connsiteY7" fmla="*/ 731520 h 1943100"/>
                <a:gd name="connsiteX8" fmla="*/ 3275 w 3343275"/>
                <a:gd name="connsiteY8" fmla="*/ 1764982 h 1943100"/>
                <a:gd name="connsiteX9" fmla="*/ 70902 w 3343275"/>
                <a:gd name="connsiteY9" fmla="*/ 1930718 h 1943100"/>
                <a:gd name="connsiteX10" fmla="*/ 173772 w 3343275"/>
                <a:gd name="connsiteY10" fmla="*/ 1948815 h 1943100"/>
                <a:gd name="connsiteX11" fmla="*/ 1432025 w 3343275"/>
                <a:gd name="connsiteY11" fmla="*/ 1948815 h 1943100"/>
                <a:gd name="connsiteX12" fmla="*/ 1505367 w 3343275"/>
                <a:gd name="connsiteY12" fmla="*/ 1930718 h 1943100"/>
                <a:gd name="connsiteX13" fmla="*/ 1560612 w 3343275"/>
                <a:gd name="connsiteY13" fmla="*/ 1834515 h 1943100"/>
                <a:gd name="connsiteX14" fmla="*/ 1620620 w 3343275"/>
                <a:gd name="connsiteY14" fmla="*/ 1643063 h 1943100"/>
                <a:gd name="connsiteX15" fmla="*/ 1660625 w 3343275"/>
                <a:gd name="connsiteY15" fmla="*/ 1542098 h 1943100"/>
                <a:gd name="connsiteX16" fmla="*/ 1712060 w 3343275"/>
                <a:gd name="connsiteY16" fmla="*/ 1640205 h 1943100"/>
                <a:gd name="connsiteX17" fmla="*/ 1783497 w 3343275"/>
                <a:gd name="connsiteY17" fmla="*/ 1812607 h 1943100"/>
                <a:gd name="connsiteX18" fmla="*/ 1844457 w 3343275"/>
                <a:gd name="connsiteY18" fmla="*/ 1931670 h 1943100"/>
                <a:gd name="connsiteX19" fmla="*/ 1927325 w 3343275"/>
                <a:gd name="connsiteY19" fmla="*/ 1948815 h 1943100"/>
                <a:gd name="connsiteX20" fmla="*/ 3172242 w 3343275"/>
                <a:gd name="connsiteY20" fmla="*/ 1948815 h 1943100"/>
                <a:gd name="connsiteX21" fmla="*/ 3250347 w 3343275"/>
                <a:gd name="connsiteY21" fmla="*/ 1930718 h 1943100"/>
                <a:gd name="connsiteX22" fmla="*/ 3324642 w 3343275"/>
                <a:gd name="connsiteY22" fmla="*/ 1856423 h 1943100"/>
                <a:gd name="connsiteX23" fmla="*/ 3351312 w 3343275"/>
                <a:gd name="connsiteY23" fmla="*/ 1660207 h 1943100"/>
                <a:gd name="connsiteX24" fmla="*/ 3248442 w 3343275"/>
                <a:gd name="connsiteY24" fmla="*/ 599123 h 1943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343275" h="1943100">
                  <a:moveTo>
                    <a:pt x="3248442" y="599123"/>
                  </a:moveTo>
                  <a:cubicBezTo>
                    <a:pt x="3217962" y="398145"/>
                    <a:pt x="3156050" y="197168"/>
                    <a:pt x="3105567" y="0"/>
                  </a:cubicBezTo>
                  <a:cubicBezTo>
                    <a:pt x="3059847" y="46673"/>
                    <a:pt x="3002697" y="46673"/>
                    <a:pt x="2942690" y="46673"/>
                  </a:cubicBezTo>
                  <a:cubicBezTo>
                    <a:pt x="2842677" y="46673"/>
                    <a:pt x="1317725" y="45720"/>
                    <a:pt x="1317725" y="45720"/>
                  </a:cubicBezTo>
                  <a:cubicBezTo>
                    <a:pt x="1316772" y="45720"/>
                    <a:pt x="510005" y="45720"/>
                    <a:pt x="467142" y="45720"/>
                  </a:cubicBezTo>
                  <a:cubicBezTo>
                    <a:pt x="384275" y="45720"/>
                    <a:pt x="316647" y="59055"/>
                    <a:pt x="241400" y="7620"/>
                  </a:cubicBezTo>
                  <a:cubicBezTo>
                    <a:pt x="237590" y="20955"/>
                    <a:pt x="232827" y="33338"/>
                    <a:pt x="229970" y="46673"/>
                  </a:cubicBezTo>
                  <a:cubicBezTo>
                    <a:pt x="180440" y="273368"/>
                    <a:pt x="112812" y="501968"/>
                    <a:pt x="81380" y="731520"/>
                  </a:cubicBezTo>
                  <a:cubicBezTo>
                    <a:pt x="33755" y="1074420"/>
                    <a:pt x="-12918" y="1419225"/>
                    <a:pt x="3275" y="1764982"/>
                  </a:cubicBezTo>
                  <a:cubicBezTo>
                    <a:pt x="7085" y="1853565"/>
                    <a:pt x="8037" y="1865948"/>
                    <a:pt x="70902" y="1930718"/>
                  </a:cubicBezTo>
                  <a:cubicBezTo>
                    <a:pt x="94715" y="1942148"/>
                    <a:pt x="147102" y="1948815"/>
                    <a:pt x="173772" y="1948815"/>
                  </a:cubicBezTo>
                  <a:cubicBezTo>
                    <a:pt x="602397" y="1948815"/>
                    <a:pt x="1003400" y="1948815"/>
                    <a:pt x="1432025" y="1948815"/>
                  </a:cubicBezTo>
                  <a:cubicBezTo>
                    <a:pt x="1458695" y="1948815"/>
                    <a:pt x="1483460" y="1945957"/>
                    <a:pt x="1505367" y="1930718"/>
                  </a:cubicBezTo>
                  <a:cubicBezTo>
                    <a:pt x="1544420" y="1883093"/>
                    <a:pt x="1542515" y="1891665"/>
                    <a:pt x="1560612" y="1834515"/>
                  </a:cubicBezTo>
                  <a:cubicBezTo>
                    <a:pt x="1580615" y="1771650"/>
                    <a:pt x="1604427" y="1707832"/>
                    <a:pt x="1620620" y="1643063"/>
                  </a:cubicBezTo>
                  <a:cubicBezTo>
                    <a:pt x="1628240" y="1610678"/>
                    <a:pt x="1634907" y="1541145"/>
                    <a:pt x="1660625" y="1542098"/>
                  </a:cubicBezTo>
                  <a:cubicBezTo>
                    <a:pt x="1684437" y="1543050"/>
                    <a:pt x="1686342" y="1595438"/>
                    <a:pt x="1712060" y="1640205"/>
                  </a:cubicBezTo>
                  <a:cubicBezTo>
                    <a:pt x="1740635" y="1691640"/>
                    <a:pt x="1756827" y="1750695"/>
                    <a:pt x="1783497" y="1812607"/>
                  </a:cubicBezTo>
                  <a:cubicBezTo>
                    <a:pt x="1809215" y="1873568"/>
                    <a:pt x="1795880" y="1879282"/>
                    <a:pt x="1844457" y="1931670"/>
                  </a:cubicBezTo>
                  <a:cubicBezTo>
                    <a:pt x="1870175" y="1945005"/>
                    <a:pt x="1897797" y="1948815"/>
                    <a:pt x="1927325" y="1948815"/>
                  </a:cubicBezTo>
                  <a:cubicBezTo>
                    <a:pt x="2352140" y="1948815"/>
                    <a:pt x="2747427" y="1948815"/>
                    <a:pt x="3172242" y="1948815"/>
                  </a:cubicBezTo>
                  <a:cubicBezTo>
                    <a:pt x="3199865" y="1948815"/>
                    <a:pt x="3226535" y="1945957"/>
                    <a:pt x="3250347" y="1930718"/>
                  </a:cubicBezTo>
                  <a:cubicBezTo>
                    <a:pt x="3274160" y="1910715"/>
                    <a:pt x="3313212" y="1884998"/>
                    <a:pt x="3324642" y="1856423"/>
                  </a:cubicBezTo>
                  <a:cubicBezTo>
                    <a:pt x="3365600" y="1757363"/>
                    <a:pt x="3348455" y="1749743"/>
                    <a:pt x="3351312" y="1660207"/>
                  </a:cubicBezTo>
                  <a:cubicBezTo>
                    <a:pt x="3361790" y="1303973"/>
                    <a:pt x="3301783" y="950595"/>
                    <a:pt x="3248442" y="599123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A206841C-1716-4357-A175-62B839A07160}"/>
                </a:ext>
              </a:extLst>
            </p:cNvPr>
            <p:cNvSpPr/>
            <p:nvPr/>
          </p:nvSpPr>
          <p:spPr>
            <a:xfrm>
              <a:off x="8717013" y="4543072"/>
              <a:ext cx="2867025" cy="352425"/>
            </a:xfrm>
            <a:custGeom>
              <a:avLst/>
              <a:gdLst>
                <a:gd name="connsiteX0" fmla="*/ 2721293 w 2867025"/>
                <a:gd name="connsiteY0" fmla="*/ 0 h 352425"/>
                <a:gd name="connsiteX1" fmla="*/ 154305 w 2867025"/>
                <a:gd name="connsiteY1" fmla="*/ 0 h 352425"/>
                <a:gd name="connsiteX2" fmla="*/ 95250 w 2867025"/>
                <a:gd name="connsiteY2" fmla="*/ 60007 h 352425"/>
                <a:gd name="connsiteX3" fmla="*/ 0 w 2867025"/>
                <a:gd name="connsiteY3" fmla="*/ 298132 h 352425"/>
                <a:gd name="connsiteX4" fmla="*/ 59055 w 2867025"/>
                <a:gd name="connsiteY4" fmla="*/ 358140 h 352425"/>
                <a:gd name="connsiteX5" fmla="*/ 2816543 w 2867025"/>
                <a:gd name="connsiteY5" fmla="*/ 358140 h 352425"/>
                <a:gd name="connsiteX6" fmla="*/ 2875598 w 2867025"/>
                <a:gd name="connsiteY6" fmla="*/ 298132 h 352425"/>
                <a:gd name="connsiteX7" fmla="*/ 2780348 w 2867025"/>
                <a:gd name="connsiteY7" fmla="*/ 60007 h 352425"/>
                <a:gd name="connsiteX8" fmla="*/ 2721293 w 2867025"/>
                <a:gd name="connsiteY8" fmla="*/ 0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67025" h="352425">
                  <a:moveTo>
                    <a:pt x="2721293" y="0"/>
                  </a:moveTo>
                  <a:lnTo>
                    <a:pt x="154305" y="0"/>
                  </a:lnTo>
                  <a:cubicBezTo>
                    <a:pt x="121920" y="0"/>
                    <a:pt x="95250" y="26670"/>
                    <a:pt x="95250" y="60007"/>
                  </a:cubicBezTo>
                  <a:lnTo>
                    <a:pt x="0" y="298132"/>
                  </a:lnTo>
                  <a:cubicBezTo>
                    <a:pt x="0" y="330517"/>
                    <a:pt x="26670" y="358140"/>
                    <a:pt x="59055" y="358140"/>
                  </a:cubicBezTo>
                  <a:lnTo>
                    <a:pt x="2816543" y="358140"/>
                  </a:lnTo>
                  <a:cubicBezTo>
                    <a:pt x="2848928" y="358140"/>
                    <a:pt x="2875598" y="331470"/>
                    <a:pt x="2875598" y="298132"/>
                  </a:cubicBezTo>
                  <a:lnTo>
                    <a:pt x="2780348" y="60007"/>
                  </a:lnTo>
                  <a:cubicBezTo>
                    <a:pt x="2781300" y="26670"/>
                    <a:pt x="2754630" y="0"/>
                    <a:pt x="2721293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A525D512-0C61-4A17-A18A-D3AB04258DF0}"/>
                </a:ext>
              </a:extLst>
            </p:cNvPr>
            <p:cNvSpPr/>
            <p:nvPr/>
          </p:nvSpPr>
          <p:spPr>
            <a:xfrm>
              <a:off x="9815747" y="4664422"/>
              <a:ext cx="276225" cy="609600"/>
            </a:xfrm>
            <a:custGeom>
              <a:avLst/>
              <a:gdLst>
                <a:gd name="connsiteX0" fmla="*/ 176663 w 276225"/>
                <a:gd name="connsiteY0" fmla="*/ 51053 h 609600"/>
                <a:gd name="connsiteX1" fmla="*/ 53791 w 276225"/>
                <a:gd name="connsiteY1" fmla="*/ 275843 h 609600"/>
                <a:gd name="connsiteX2" fmla="*/ 40456 w 276225"/>
                <a:gd name="connsiteY2" fmla="*/ 337755 h 609600"/>
                <a:gd name="connsiteX3" fmla="*/ 451 w 276225"/>
                <a:gd name="connsiteY3" fmla="*/ 608265 h 609600"/>
                <a:gd name="connsiteX4" fmla="*/ 80461 w 276225"/>
                <a:gd name="connsiteY4" fmla="*/ 617790 h 609600"/>
                <a:gd name="connsiteX5" fmla="*/ 151898 w 276225"/>
                <a:gd name="connsiteY5" fmla="*/ 269176 h 609600"/>
                <a:gd name="connsiteX6" fmla="*/ 241433 w 276225"/>
                <a:gd name="connsiteY6" fmla="*/ 108203 h 609600"/>
                <a:gd name="connsiteX7" fmla="*/ 259531 w 276225"/>
                <a:gd name="connsiteY7" fmla="*/ 13905 h 609600"/>
                <a:gd name="connsiteX8" fmla="*/ 176663 w 276225"/>
                <a:gd name="connsiteY8" fmla="*/ 51053 h 609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6225" h="609600">
                  <a:moveTo>
                    <a:pt x="176663" y="51053"/>
                  </a:moveTo>
                  <a:cubicBezTo>
                    <a:pt x="121418" y="116776"/>
                    <a:pt x="90938" y="198690"/>
                    <a:pt x="53791" y="275843"/>
                  </a:cubicBezTo>
                  <a:cubicBezTo>
                    <a:pt x="55696" y="297751"/>
                    <a:pt x="45218" y="317753"/>
                    <a:pt x="40456" y="337755"/>
                  </a:cubicBezTo>
                  <a:cubicBezTo>
                    <a:pt x="17596" y="426338"/>
                    <a:pt x="-3359" y="514920"/>
                    <a:pt x="451" y="608265"/>
                  </a:cubicBezTo>
                  <a:cubicBezTo>
                    <a:pt x="26168" y="615885"/>
                    <a:pt x="52838" y="619695"/>
                    <a:pt x="80461" y="617790"/>
                  </a:cubicBezTo>
                  <a:cubicBezTo>
                    <a:pt x="86176" y="496823"/>
                    <a:pt x="107131" y="379665"/>
                    <a:pt x="151898" y="269176"/>
                  </a:cubicBezTo>
                  <a:cubicBezTo>
                    <a:pt x="173806" y="210120"/>
                    <a:pt x="204286" y="157733"/>
                    <a:pt x="241433" y="108203"/>
                  </a:cubicBezTo>
                  <a:cubicBezTo>
                    <a:pt x="262388" y="79628"/>
                    <a:pt x="300488" y="51053"/>
                    <a:pt x="259531" y="13905"/>
                  </a:cubicBezTo>
                  <a:cubicBezTo>
                    <a:pt x="217621" y="-24195"/>
                    <a:pt x="198571" y="25336"/>
                    <a:pt x="176663" y="51053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4920C123-B3C7-4BE7-93F0-6AEE869C7AF2}"/>
                </a:ext>
              </a:extLst>
            </p:cNvPr>
            <p:cNvSpPr/>
            <p:nvPr/>
          </p:nvSpPr>
          <p:spPr>
            <a:xfrm>
              <a:off x="10213069" y="4665435"/>
              <a:ext cx="276225" cy="609600"/>
            </a:xfrm>
            <a:custGeom>
              <a:avLst/>
              <a:gdLst>
                <a:gd name="connsiteX0" fmla="*/ 219396 w 276225"/>
                <a:gd name="connsiteY0" fmla="*/ 272925 h 609600"/>
                <a:gd name="connsiteX1" fmla="*/ 84141 w 276225"/>
                <a:gd name="connsiteY1" fmla="*/ 29085 h 609600"/>
                <a:gd name="connsiteX2" fmla="*/ 15561 w 276225"/>
                <a:gd name="connsiteY2" fmla="*/ 13845 h 609600"/>
                <a:gd name="connsiteX3" fmla="*/ 21276 w 276225"/>
                <a:gd name="connsiteY3" fmla="*/ 90045 h 609600"/>
                <a:gd name="connsiteX4" fmla="*/ 125099 w 276225"/>
                <a:gd name="connsiteY4" fmla="*/ 273877 h 609600"/>
                <a:gd name="connsiteX5" fmla="*/ 147959 w 276225"/>
                <a:gd name="connsiteY5" fmla="*/ 332932 h 609600"/>
                <a:gd name="connsiteX6" fmla="*/ 199394 w 276225"/>
                <a:gd name="connsiteY6" fmla="*/ 613920 h 609600"/>
                <a:gd name="connsiteX7" fmla="*/ 280356 w 276225"/>
                <a:gd name="connsiteY7" fmla="*/ 613920 h 609600"/>
                <a:gd name="connsiteX8" fmla="*/ 219396 w 276225"/>
                <a:gd name="connsiteY8" fmla="*/ 272925 h 609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6225" h="609600">
                  <a:moveTo>
                    <a:pt x="219396" y="272925"/>
                  </a:moveTo>
                  <a:cubicBezTo>
                    <a:pt x="185106" y="184342"/>
                    <a:pt x="145101" y="100522"/>
                    <a:pt x="84141" y="29085"/>
                  </a:cubicBezTo>
                  <a:cubicBezTo>
                    <a:pt x="64139" y="6225"/>
                    <a:pt x="43184" y="-14730"/>
                    <a:pt x="15561" y="13845"/>
                  </a:cubicBezTo>
                  <a:cubicBezTo>
                    <a:pt x="-11109" y="40515"/>
                    <a:pt x="321" y="65280"/>
                    <a:pt x="21276" y="90045"/>
                  </a:cubicBezTo>
                  <a:cubicBezTo>
                    <a:pt x="66044" y="144338"/>
                    <a:pt x="103191" y="203392"/>
                    <a:pt x="125099" y="273877"/>
                  </a:cubicBezTo>
                  <a:cubicBezTo>
                    <a:pt x="132719" y="293880"/>
                    <a:pt x="141291" y="312930"/>
                    <a:pt x="147959" y="332932"/>
                  </a:cubicBezTo>
                  <a:cubicBezTo>
                    <a:pt x="179391" y="423420"/>
                    <a:pt x="186059" y="518670"/>
                    <a:pt x="199394" y="613920"/>
                  </a:cubicBezTo>
                  <a:cubicBezTo>
                    <a:pt x="226064" y="617730"/>
                    <a:pt x="253686" y="620588"/>
                    <a:pt x="280356" y="613920"/>
                  </a:cubicBezTo>
                  <a:cubicBezTo>
                    <a:pt x="273689" y="496763"/>
                    <a:pt x="254639" y="383415"/>
                    <a:pt x="219396" y="272925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7A47B944-8E65-46E1-93BF-373267D05EED}"/>
                </a:ext>
              </a:extLst>
            </p:cNvPr>
            <p:cNvSpPr/>
            <p:nvPr/>
          </p:nvSpPr>
          <p:spPr>
            <a:xfrm>
              <a:off x="8476983" y="6604282"/>
              <a:ext cx="1581150" cy="85725"/>
            </a:xfrm>
            <a:custGeom>
              <a:avLst/>
              <a:gdLst>
                <a:gd name="connsiteX0" fmla="*/ 5715 w 1581150"/>
                <a:gd name="connsiteY0" fmla="*/ 91440 h 85725"/>
                <a:gd name="connsiteX1" fmla="*/ 1559243 w 1581150"/>
                <a:gd name="connsiteY1" fmla="*/ 91440 h 85725"/>
                <a:gd name="connsiteX2" fmla="*/ 1589723 w 1581150"/>
                <a:gd name="connsiteY2" fmla="*/ 0 h 85725"/>
                <a:gd name="connsiteX3" fmla="*/ 0 w 1581150"/>
                <a:gd name="connsiteY3" fmla="*/ 0 h 85725"/>
                <a:gd name="connsiteX4" fmla="*/ 953 w 1581150"/>
                <a:gd name="connsiteY4" fmla="*/ 25718 h 85725"/>
                <a:gd name="connsiteX5" fmla="*/ 5715 w 1581150"/>
                <a:gd name="connsiteY5" fmla="*/ 91440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81150" h="85725">
                  <a:moveTo>
                    <a:pt x="5715" y="91440"/>
                  </a:moveTo>
                  <a:lnTo>
                    <a:pt x="1559243" y="91440"/>
                  </a:lnTo>
                  <a:cubicBezTo>
                    <a:pt x="1568768" y="60960"/>
                    <a:pt x="1579245" y="30480"/>
                    <a:pt x="1589723" y="0"/>
                  </a:cubicBezTo>
                  <a:lnTo>
                    <a:pt x="0" y="0"/>
                  </a:lnTo>
                  <a:cubicBezTo>
                    <a:pt x="0" y="8573"/>
                    <a:pt x="953" y="17145"/>
                    <a:pt x="953" y="25718"/>
                  </a:cubicBezTo>
                  <a:cubicBezTo>
                    <a:pt x="1905" y="53340"/>
                    <a:pt x="2858" y="74295"/>
                    <a:pt x="5715" y="9144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38ED6211-6F77-4C52-A479-A311BF8C33CC}"/>
                </a:ext>
              </a:extLst>
            </p:cNvPr>
            <p:cNvSpPr/>
            <p:nvPr/>
          </p:nvSpPr>
          <p:spPr>
            <a:xfrm>
              <a:off x="10228630" y="6604282"/>
              <a:ext cx="1590675" cy="85725"/>
            </a:xfrm>
            <a:custGeom>
              <a:avLst/>
              <a:gdLst>
                <a:gd name="connsiteX0" fmla="*/ 1597343 w 1590675"/>
                <a:gd name="connsiteY0" fmla="*/ 0 h 85725"/>
                <a:gd name="connsiteX1" fmla="*/ 0 w 1590675"/>
                <a:gd name="connsiteY1" fmla="*/ 0 h 85725"/>
                <a:gd name="connsiteX2" fmla="*/ 28575 w 1590675"/>
                <a:gd name="connsiteY2" fmla="*/ 73343 h 85725"/>
                <a:gd name="connsiteX3" fmla="*/ 36195 w 1590675"/>
                <a:gd name="connsiteY3" fmla="*/ 91440 h 85725"/>
                <a:gd name="connsiteX4" fmla="*/ 1580198 w 1590675"/>
                <a:gd name="connsiteY4" fmla="*/ 91440 h 85725"/>
                <a:gd name="connsiteX5" fmla="*/ 1597343 w 1590675"/>
                <a:gd name="connsiteY5" fmla="*/ 0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90675" h="85725">
                  <a:moveTo>
                    <a:pt x="1597343" y="0"/>
                  </a:moveTo>
                  <a:lnTo>
                    <a:pt x="0" y="0"/>
                  </a:lnTo>
                  <a:cubicBezTo>
                    <a:pt x="8573" y="23813"/>
                    <a:pt x="18098" y="48578"/>
                    <a:pt x="28575" y="73343"/>
                  </a:cubicBezTo>
                  <a:cubicBezTo>
                    <a:pt x="31433" y="80010"/>
                    <a:pt x="34290" y="85725"/>
                    <a:pt x="36195" y="91440"/>
                  </a:cubicBezTo>
                  <a:lnTo>
                    <a:pt x="1580198" y="91440"/>
                  </a:lnTo>
                  <a:cubicBezTo>
                    <a:pt x="1595438" y="48578"/>
                    <a:pt x="1597343" y="25718"/>
                    <a:pt x="1597343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A98CE041-F4B3-4D1C-BA25-CAE16B4C1585}"/>
                </a:ext>
              </a:extLst>
            </p:cNvPr>
            <p:cNvSpPr/>
            <p:nvPr/>
          </p:nvSpPr>
          <p:spPr>
            <a:xfrm>
              <a:off x="9790480" y="5168865"/>
              <a:ext cx="142875" cy="161925"/>
            </a:xfrm>
            <a:custGeom>
              <a:avLst/>
              <a:gdLst>
                <a:gd name="connsiteX0" fmla="*/ 74295 w 142875"/>
                <a:gd name="connsiteY0" fmla="*/ 161925 h 161925"/>
                <a:gd name="connsiteX1" fmla="*/ 74295 w 142875"/>
                <a:gd name="connsiteY1" fmla="*/ 161925 h 161925"/>
                <a:gd name="connsiteX2" fmla="*/ 0 w 142875"/>
                <a:gd name="connsiteY2" fmla="*/ 87630 h 161925"/>
                <a:gd name="connsiteX3" fmla="*/ 0 w 142875"/>
                <a:gd name="connsiteY3" fmla="*/ 74295 h 161925"/>
                <a:gd name="connsiteX4" fmla="*/ 74295 w 142875"/>
                <a:gd name="connsiteY4" fmla="*/ 0 h 161925"/>
                <a:gd name="connsiteX5" fmla="*/ 74295 w 142875"/>
                <a:gd name="connsiteY5" fmla="*/ 0 h 161925"/>
                <a:gd name="connsiteX6" fmla="*/ 148590 w 142875"/>
                <a:gd name="connsiteY6" fmla="*/ 74295 h 161925"/>
                <a:gd name="connsiteX7" fmla="*/ 148590 w 142875"/>
                <a:gd name="connsiteY7" fmla="*/ 87630 h 161925"/>
                <a:gd name="connsiteX8" fmla="*/ 74295 w 142875"/>
                <a:gd name="connsiteY8" fmla="*/ 161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2875" h="161925">
                  <a:moveTo>
                    <a:pt x="74295" y="161925"/>
                  </a:moveTo>
                  <a:lnTo>
                    <a:pt x="74295" y="161925"/>
                  </a:lnTo>
                  <a:cubicBezTo>
                    <a:pt x="33338" y="161925"/>
                    <a:pt x="0" y="128588"/>
                    <a:pt x="0" y="87630"/>
                  </a:cubicBezTo>
                  <a:lnTo>
                    <a:pt x="0" y="74295"/>
                  </a:lnTo>
                  <a:cubicBezTo>
                    <a:pt x="0" y="33338"/>
                    <a:pt x="33338" y="0"/>
                    <a:pt x="74295" y="0"/>
                  </a:cubicBezTo>
                  <a:lnTo>
                    <a:pt x="74295" y="0"/>
                  </a:lnTo>
                  <a:cubicBezTo>
                    <a:pt x="115253" y="0"/>
                    <a:pt x="148590" y="33338"/>
                    <a:pt x="148590" y="74295"/>
                  </a:cubicBezTo>
                  <a:lnTo>
                    <a:pt x="148590" y="87630"/>
                  </a:lnTo>
                  <a:cubicBezTo>
                    <a:pt x="148590" y="127635"/>
                    <a:pt x="115253" y="161925"/>
                    <a:pt x="74295" y="161925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0013BF79-5A83-455A-9627-76921CBD5F5E}"/>
                </a:ext>
              </a:extLst>
            </p:cNvPr>
            <p:cNvSpPr/>
            <p:nvPr/>
          </p:nvSpPr>
          <p:spPr>
            <a:xfrm>
              <a:off x="10371505" y="5168865"/>
              <a:ext cx="142875" cy="161925"/>
            </a:xfrm>
            <a:custGeom>
              <a:avLst/>
              <a:gdLst>
                <a:gd name="connsiteX0" fmla="*/ 74295 w 142875"/>
                <a:gd name="connsiteY0" fmla="*/ 161925 h 161925"/>
                <a:gd name="connsiteX1" fmla="*/ 74295 w 142875"/>
                <a:gd name="connsiteY1" fmla="*/ 161925 h 161925"/>
                <a:gd name="connsiteX2" fmla="*/ 0 w 142875"/>
                <a:gd name="connsiteY2" fmla="*/ 87630 h 161925"/>
                <a:gd name="connsiteX3" fmla="*/ 0 w 142875"/>
                <a:gd name="connsiteY3" fmla="*/ 74295 h 161925"/>
                <a:gd name="connsiteX4" fmla="*/ 74295 w 142875"/>
                <a:gd name="connsiteY4" fmla="*/ 0 h 161925"/>
                <a:gd name="connsiteX5" fmla="*/ 74295 w 142875"/>
                <a:gd name="connsiteY5" fmla="*/ 0 h 161925"/>
                <a:gd name="connsiteX6" fmla="*/ 148590 w 142875"/>
                <a:gd name="connsiteY6" fmla="*/ 74295 h 161925"/>
                <a:gd name="connsiteX7" fmla="*/ 148590 w 142875"/>
                <a:gd name="connsiteY7" fmla="*/ 87630 h 161925"/>
                <a:gd name="connsiteX8" fmla="*/ 74295 w 142875"/>
                <a:gd name="connsiteY8" fmla="*/ 161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2875" h="161925">
                  <a:moveTo>
                    <a:pt x="74295" y="161925"/>
                  </a:moveTo>
                  <a:lnTo>
                    <a:pt x="74295" y="161925"/>
                  </a:lnTo>
                  <a:cubicBezTo>
                    <a:pt x="33338" y="161925"/>
                    <a:pt x="0" y="128588"/>
                    <a:pt x="0" y="87630"/>
                  </a:cubicBezTo>
                  <a:lnTo>
                    <a:pt x="0" y="74295"/>
                  </a:lnTo>
                  <a:cubicBezTo>
                    <a:pt x="0" y="33338"/>
                    <a:pt x="33338" y="0"/>
                    <a:pt x="74295" y="0"/>
                  </a:cubicBezTo>
                  <a:lnTo>
                    <a:pt x="74295" y="0"/>
                  </a:lnTo>
                  <a:cubicBezTo>
                    <a:pt x="115253" y="0"/>
                    <a:pt x="148590" y="33338"/>
                    <a:pt x="148590" y="74295"/>
                  </a:cubicBezTo>
                  <a:lnTo>
                    <a:pt x="148590" y="87630"/>
                  </a:lnTo>
                  <a:cubicBezTo>
                    <a:pt x="148590" y="127635"/>
                    <a:pt x="115253" y="161925"/>
                    <a:pt x="74295" y="161925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7CB6DEA5-02B0-42C9-A31A-B5891CC82042}"/>
              </a:ext>
            </a:extLst>
          </p:cNvPr>
          <p:cNvGrpSpPr/>
          <p:nvPr/>
        </p:nvGrpSpPr>
        <p:grpSpPr>
          <a:xfrm>
            <a:off x="2300160" y="1332916"/>
            <a:ext cx="839695" cy="1431708"/>
            <a:chOff x="5789259" y="-79408"/>
            <a:chExt cx="944716" cy="1610772"/>
          </a:xfrm>
        </p:grpSpPr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F6877F74-9272-4945-B04B-8095A624146C}"/>
                </a:ext>
              </a:extLst>
            </p:cNvPr>
            <p:cNvGrpSpPr/>
            <p:nvPr/>
          </p:nvGrpSpPr>
          <p:grpSpPr>
            <a:xfrm rot="316524">
              <a:off x="5789259" y="513959"/>
              <a:ext cx="423031" cy="1017405"/>
              <a:chOff x="5855038" y="339273"/>
              <a:chExt cx="423031" cy="1017405"/>
            </a:xfrm>
          </p:grpSpPr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40333A1A-DF34-405B-B73E-EDB94F056CBF}"/>
                  </a:ext>
                </a:extLst>
              </p:cNvPr>
              <p:cNvSpPr/>
              <p:nvPr/>
            </p:nvSpPr>
            <p:spPr>
              <a:xfrm>
                <a:off x="5855038" y="339273"/>
                <a:ext cx="423031" cy="1017405"/>
              </a:xfrm>
              <a:custGeom>
                <a:avLst/>
                <a:gdLst>
                  <a:gd name="connsiteX0" fmla="*/ 1014364 w 1732244"/>
                  <a:gd name="connsiteY0" fmla="*/ 2154 h 4153492"/>
                  <a:gd name="connsiteX1" fmla="*/ 1181578 w 1732244"/>
                  <a:gd name="connsiteY1" fmla="*/ 2517 h 4153492"/>
                  <a:gd name="connsiteX2" fmla="*/ 1358974 w 1732244"/>
                  <a:gd name="connsiteY2" fmla="*/ 17059 h 4153492"/>
                  <a:gd name="connsiteX3" fmla="*/ 1603254 w 1732244"/>
                  <a:gd name="connsiteY3" fmla="*/ 200268 h 4153492"/>
                  <a:gd name="connsiteX4" fmla="*/ 1690497 w 1732244"/>
                  <a:gd name="connsiteY4" fmla="*/ 473629 h 4153492"/>
                  <a:gd name="connsiteX5" fmla="*/ 1728301 w 1732244"/>
                  <a:gd name="connsiteY5" fmla="*/ 1020351 h 4153492"/>
                  <a:gd name="connsiteX6" fmla="*/ 1661416 w 1732244"/>
                  <a:gd name="connsiteY6" fmla="*/ 1421669 h 4153492"/>
                  <a:gd name="connsiteX7" fmla="*/ 1652690 w 1732244"/>
                  <a:gd name="connsiteY7" fmla="*/ 1442027 h 4153492"/>
                  <a:gd name="connsiteX8" fmla="*/ 1638151 w 1732244"/>
                  <a:gd name="connsiteY8" fmla="*/ 1316977 h 4153492"/>
                  <a:gd name="connsiteX9" fmla="*/ 1592712 w 1732244"/>
                  <a:gd name="connsiteY9" fmla="*/ 1121408 h 4153492"/>
                  <a:gd name="connsiteX10" fmla="*/ 1587947 w 1732244"/>
                  <a:gd name="connsiteY10" fmla="*/ 1109058 h 4153492"/>
                  <a:gd name="connsiteX11" fmla="*/ 1451535 w 1732244"/>
                  <a:gd name="connsiteY11" fmla="*/ 1571536 h 4153492"/>
                  <a:gd name="connsiteX12" fmla="*/ 1481114 w 1732244"/>
                  <a:gd name="connsiteY12" fmla="*/ 1674674 h 4153492"/>
                  <a:gd name="connsiteX13" fmla="*/ 1495653 w 1732244"/>
                  <a:gd name="connsiteY13" fmla="*/ 1817170 h 4153492"/>
                  <a:gd name="connsiteX14" fmla="*/ 1492746 w 1732244"/>
                  <a:gd name="connsiteY14" fmla="*/ 1822986 h 4153492"/>
                  <a:gd name="connsiteX15" fmla="*/ 1373513 w 1732244"/>
                  <a:gd name="connsiteY15" fmla="*/ 2372618 h 4153492"/>
                  <a:gd name="connsiteX16" fmla="*/ 1364646 w 1732244"/>
                  <a:gd name="connsiteY16" fmla="*/ 2385917 h 4153492"/>
                  <a:gd name="connsiteX17" fmla="*/ 1364646 w 1732244"/>
                  <a:gd name="connsiteY17" fmla="*/ 2788957 h 4153492"/>
                  <a:gd name="connsiteX18" fmla="*/ 1367697 w 1732244"/>
                  <a:gd name="connsiteY18" fmla="*/ 2785567 h 4153492"/>
                  <a:gd name="connsiteX19" fmla="*/ 1379329 w 1732244"/>
                  <a:gd name="connsiteY19" fmla="*/ 3236321 h 4153492"/>
                  <a:gd name="connsiteX20" fmla="*/ 1382239 w 1732244"/>
                  <a:gd name="connsiteY20" fmla="*/ 3762688 h 4153492"/>
                  <a:gd name="connsiteX21" fmla="*/ 1274638 w 1732244"/>
                  <a:gd name="connsiteY21" fmla="*/ 3977887 h 4153492"/>
                  <a:gd name="connsiteX22" fmla="*/ 876230 w 1732244"/>
                  <a:gd name="connsiteY22" fmla="*/ 4143647 h 4153492"/>
                  <a:gd name="connsiteX23" fmla="*/ 538891 w 1732244"/>
                  <a:gd name="connsiteY23" fmla="*/ 4143647 h 4153492"/>
                  <a:gd name="connsiteX24" fmla="*/ 265530 w 1732244"/>
                  <a:gd name="connsiteY24" fmla="*/ 4044772 h 4153492"/>
                  <a:gd name="connsiteX25" fmla="*/ 111399 w 1732244"/>
                  <a:gd name="connsiteY25" fmla="*/ 3797585 h 4153492"/>
                  <a:gd name="connsiteX26" fmla="*/ 105583 w 1732244"/>
                  <a:gd name="connsiteY26" fmla="*/ 3724881 h 4153492"/>
                  <a:gd name="connsiteX27" fmla="*/ 102676 w 1732244"/>
                  <a:gd name="connsiteY27" fmla="*/ 3053112 h 4153492"/>
                  <a:gd name="connsiteX28" fmla="*/ 102676 w 1732244"/>
                  <a:gd name="connsiteY28" fmla="*/ 2613988 h 4153492"/>
                  <a:gd name="connsiteX29" fmla="*/ 59053 w 1732244"/>
                  <a:gd name="connsiteY29" fmla="*/ 2078898 h 4153492"/>
                  <a:gd name="connsiteX30" fmla="*/ 24156 w 1732244"/>
                  <a:gd name="connsiteY30" fmla="*/ 1843344 h 4153492"/>
                  <a:gd name="connsiteX31" fmla="*/ 3801 w 1732244"/>
                  <a:gd name="connsiteY31" fmla="*/ 1319887 h 4153492"/>
                  <a:gd name="connsiteX32" fmla="*/ 90498 w 1732244"/>
                  <a:gd name="connsiteY32" fmla="*/ 771074 h 4153492"/>
                  <a:gd name="connsiteX33" fmla="*/ 120632 w 1732244"/>
                  <a:gd name="connsiteY33" fmla="*/ 674829 h 4153492"/>
                  <a:gd name="connsiteX34" fmla="*/ 120632 w 1732244"/>
                  <a:gd name="connsiteY34" fmla="*/ 642369 h 4153492"/>
                  <a:gd name="connsiteX35" fmla="*/ 130796 w 1732244"/>
                  <a:gd name="connsiteY35" fmla="*/ 642369 h 4153492"/>
                  <a:gd name="connsiteX36" fmla="*/ 146296 w 1732244"/>
                  <a:gd name="connsiteY36" fmla="*/ 592863 h 4153492"/>
                  <a:gd name="connsiteX37" fmla="*/ 437106 w 1732244"/>
                  <a:gd name="connsiteY37" fmla="*/ 214810 h 4153492"/>
                  <a:gd name="connsiteX38" fmla="*/ 847149 w 1732244"/>
                  <a:gd name="connsiteY38" fmla="*/ 25782 h 4153492"/>
                  <a:gd name="connsiteX39" fmla="*/ 1014364 w 1732244"/>
                  <a:gd name="connsiteY39" fmla="*/ 2154 h 4153492"/>
                  <a:gd name="connsiteX0" fmla="*/ 1014364 w 1732244"/>
                  <a:gd name="connsiteY0" fmla="*/ 2154 h 4153492"/>
                  <a:gd name="connsiteX1" fmla="*/ 1181578 w 1732244"/>
                  <a:gd name="connsiteY1" fmla="*/ 2517 h 4153492"/>
                  <a:gd name="connsiteX2" fmla="*/ 1358974 w 1732244"/>
                  <a:gd name="connsiteY2" fmla="*/ 17059 h 4153492"/>
                  <a:gd name="connsiteX3" fmla="*/ 1603254 w 1732244"/>
                  <a:gd name="connsiteY3" fmla="*/ 200268 h 4153492"/>
                  <a:gd name="connsiteX4" fmla="*/ 1690497 w 1732244"/>
                  <a:gd name="connsiteY4" fmla="*/ 473629 h 4153492"/>
                  <a:gd name="connsiteX5" fmla="*/ 1728301 w 1732244"/>
                  <a:gd name="connsiteY5" fmla="*/ 1020351 h 4153492"/>
                  <a:gd name="connsiteX6" fmla="*/ 1661416 w 1732244"/>
                  <a:gd name="connsiteY6" fmla="*/ 1421669 h 4153492"/>
                  <a:gd name="connsiteX7" fmla="*/ 1652690 w 1732244"/>
                  <a:gd name="connsiteY7" fmla="*/ 1442027 h 4153492"/>
                  <a:gd name="connsiteX8" fmla="*/ 1638151 w 1732244"/>
                  <a:gd name="connsiteY8" fmla="*/ 1316977 h 4153492"/>
                  <a:gd name="connsiteX9" fmla="*/ 1592712 w 1732244"/>
                  <a:gd name="connsiteY9" fmla="*/ 1121408 h 4153492"/>
                  <a:gd name="connsiteX10" fmla="*/ 1451535 w 1732244"/>
                  <a:gd name="connsiteY10" fmla="*/ 1571536 h 4153492"/>
                  <a:gd name="connsiteX11" fmla="*/ 1481114 w 1732244"/>
                  <a:gd name="connsiteY11" fmla="*/ 1674674 h 4153492"/>
                  <a:gd name="connsiteX12" fmla="*/ 1495653 w 1732244"/>
                  <a:gd name="connsiteY12" fmla="*/ 1817170 h 4153492"/>
                  <a:gd name="connsiteX13" fmla="*/ 1492746 w 1732244"/>
                  <a:gd name="connsiteY13" fmla="*/ 1822986 h 4153492"/>
                  <a:gd name="connsiteX14" fmla="*/ 1373513 w 1732244"/>
                  <a:gd name="connsiteY14" fmla="*/ 2372618 h 4153492"/>
                  <a:gd name="connsiteX15" fmla="*/ 1364646 w 1732244"/>
                  <a:gd name="connsiteY15" fmla="*/ 2385917 h 4153492"/>
                  <a:gd name="connsiteX16" fmla="*/ 1364646 w 1732244"/>
                  <a:gd name="connsiteY16" fmla="*/ 2788957 h 4153492"/>
                  <a:gd name="connsiteX17" fmla="*/ 1367697 w 1732244"/>
                  <a:gd name="connsiteY17" fmla="*/ 2785567 h 4153492"/>
                  <a:gd name="connsiteX18" fmla="*/ 1379329 w 1732244"/>
                  <a:gd name="connsiteY18" fmla="*/ 3236321 h 4153492"/>
                  <a:gd name="connsiteX19" fmla="*/ 1382239 w 1732244"/>
                  <a:gd name="connsiteY19" fmla="*/ 3762688 h 4153492"/>
                  <a:gd name="connsiteX20" fmla="*/ 1274638 w 1732244"/>
                  <a:gd name="connsiteY20" fmla="*/ 3977887 h 4153492"/>
                  <a:gd name="connsiteX21" fmla="*/ 876230 w 1732244"/>
                  <a:gd name="connsiteY21" fmla="*/ 4143647 h 4153492"/>
                  <a:gd name="connsiteX22" fmla="*/ 538891 w 1732244"/>
                  <a:gd name="connsiteY22" fmla="*/ 4143647 h 4153492"/>
                  <a:gd name="connsiteX23" fmla="*/ 265530 w 1732244"/>
                  <a:gd name="connsiteY23" fmla="*/ 4044772 h 4153492"/>
                  <a:gd name="connsiteX24" fmla="*/ 111399 w 1732244"/>
                  <a:gd name="connsiteY24" fmla="*/ 3797585 h 4153492"/>
                  <a:gd name="connsiteX25" fmla="*/ 105583 w 1732244"/>
                  <a:gd name="connsiteY25" fmla="*/ 3724881 h 4153492"/>
                  <a:gd name="connsiteX26" fmla="*/ 102676 w 1732244"/>
                  <a:gd name="connsiteY26" fmla="*/ 3053112 h 4153492"/>
                  <a:gd name="connsiteX27" fmla="*/ 102676 w 1732244"/>
                  <a:gd name="connsiteY27" fmla="*/ 2613988 h 4153492"/>
                  <a:gd name="connsiteX28" fmla="*/ 59053 w 1732244"/>
                  <a:gd name="connsiteY28" fmla="*/ 2078898 h 4153492"/>
                  <a:gd name="connsiteX29" fmla="*/ 24156 w 1732244"/>
                  <a:gd name="connsiteY29" fmla="*/ 1843344 h 4153492"/>
                  <a:gd name="connsiteX30" fmla="*/ 3801 w 1732244"/>
                  <a:gd name="connsiteY30" fmla="*/ 1319887 h 4153492"/>
                  <a:gd name="connsiteX31" fmla="*/ 90498 w 1732244"/>
                  <a:gd name="connsiteY31" fmla="*/ 771074 h 4153492"/>
                  <a:gd name="connsiteX32" fmla="*/ 120632 w 1732244"/>
                  <a:gd name="connsiteY32" fmla="*/ 674829 h 4153492"/>
                  <a:gd name="connsiteX33" fmla="*/ 120632 w 1732244"/>
                  <a:gd name="connsiteY33" fmla="*/ 642369 h 4153492"/>
                  <a:gd name="connsiteX34" fmla="*/ 130796 w 1732244"/>
                  <a:gd name="connsiteY34" fmla="*/ 642369 h 4153492"/>
                  <a:gd name="connsiteX35" fmla="*/ 146296 w 1732244"/>
                  <a:gd name="connsiteY35" fmla="*/ 592863 h 4153492"/>
                  <a:gd name="connsiteX36" fmla="*/ 437106 w 1732244"/>
                  <a:gd name="connsiteY36" fmla="*/ 214810 h 4153492"/>
                  <a:gd name="connsiteX37" fmla="*/ 847149 w 1732244"/>
                  <a:gd name="connsiteY37" fmla="*/ 25782 h 4153492"/>
                  <a:gd name="connsiteX38" fmla="*/ 1014364 w 1732244"/>
                  <a:gd name="connsiteY38" fmla="*/ 2154 h 4153492"/>
                  <a:gd name="connsiteX0" fmla="*/ 1014364 w 1732244"/>
                  <a:gd name="connsiteY0" fmla="*/ 2154 h 4153492"/>
                  <a:gd name="connsiteX1" fmla="*/ 1181578 w 1732244"/>
                  <a:gd name="connsiteY1" fmla="*/ 2517 h 4153492"/>
                  <a:gd name="connsiteX2" fmla="*/ 1358974 w 1732244"/>
                  <a:gd name="connsiteY2" fmla="*/ 17059 h 4153492"/>
                  <a:gd name="connsiteX3" fmla="*/ 1603254 w 1732244"/>
                  <a:gd name="connsiteY3" fmla="*/ 200268 h 4153492"/>
                  <a:gd name="connsiteX4" fmla="*/ 1690497 w 1732244"/>
                  <a:gd name="connsiteY4" fmla="*/ 473629 h 4153492"/>
                  <a:gd name="connsiteX5" fmla="*/ 1728301 w 1732244"/>
                  <a:gd name="connsiteY5" fmla="*/ 1020351 h 4153492"/>
                  <a:gd name="connsiteX6" fmla="*/ 1661416 w 1732244"/>
                  <a:gd name="connsiteY6" fmla="*/ 1421669 h 4153492"/>
                  <a:gd name="connsiteX7" fmla="*/ 1652690 w 1732244"/>
                  <a:gd name="connsiteY7" fmla="*/ 1442027 h 4153492"/>
                  <a:gd name="connsiteX8" fmla="*/ 1638151 w 1732244"/>
                  <a:gd name="connsiteY8" fmla="*/ 1316977 h 4153492"/>
                  <a:gd name="connsiteX9" fmla="*/ 1592712 w 1732244"/>
                  <a:gd name="connsiteY9" fmla="*/ 1121408 h 4153492"/>
                  <a:gd name="connsiteX10" fmla="*/ 1481114 w 1732244"/>
                  <a:gd name="connsiteY10" fmla="*/ 1674674 h 4153492"/>
                  <a:gd name="connsiteX11" fmla="*/ 1495653 w 1732244"/>
                  <a:gd name="connsiteY11" fmla="*/ 1817170 h 4153492"/>
                  <a:gd name="connsiteX12" fmla="*/ 1492746 w 1732244"/>
                  <a:gd name="connsiteY12" fmla="*/ 1822986 h 4153492"/>
                  <a:gd name="connsiteX13" fmla="*/ 1373513 w 1732244"/>
                  <a:gd name="connsiteY13" fmla="*/ 2372618 h 4153492"/>
                  <a:gd name="connsiteX14" fmla="*/ 1364646 w 1732244"/>
                  <a:gd name="connsiteY14" fmla="*/ 2385917 h 4153492"/>
                  <a:gd name="connsiteX15" fmla="*/ 1364646 w 1732244"/>
                  <a:gd name="connsiteY15" fmla="*/ 2788957 h 4153492"/>
                  <a:gd name="connsiteX16" fmla="*/ 1367697 w 1732244"/>
                  <a:gd name="connsiteY16" fmla="*/ 2785567 h 4153492"/>
                  <a:gd name="connsiteX17" fmla="*/ 1379329 w 1732244"/>
                  <a:gd name="connsiteY17" fmla="*/ 3236321 h 4153492"/>
                  <a:gd name="connsiteX18" fmla="*/ 1382239 w 1732244"/>
                  <a:gd name="connsiteY18" fmla="*/ 3762688 h 4153492"/>
                  <a:gd name="connsiteX19" fmla="*/ 1274638 w 1732244"/>
                  <a:gd name="connsiteY19" fmla="*/ 3977887 h 4153492"/>
                  <a:gd name="connsiteX20" fmla="*/ 876230 w 1732244"/>
                  <a:gd name="connsiteY20" fmla="*/ 4143647 h 4153492"/>
                  <a:gd name="connsiteX21" fmla="*/ 538891 w 1732244"/>
                  <a:gd name="connsiteY21" fmla="*/ 4143647 h 4153492"/>
                  <a:gd name="connsiteX22" fmla="*/ 265530 w 1732244"/>
                  <a:gd name="connsiteY22" fmla="*/ 4044772 h 4153492"/>
                  <a:gd name="connsiteX23" fmla="*/ 111399 w 1732244"/>
                  <a:gd name="connsiteY23" fmla="*/ 3797585 h 4153492"/>
                  <a:gd name="connsiteX24" fmla="*/ 105583 w 1732244"/>
                  <a:gd name="connsiteY24" fmla="*/ 3724881 h 4153492"/>
                  <a:gd name="connsiteX25" fmla="*/ 102676 w 1732244"/>
                  <a:gd name="connsiteY25" fmla="*/ 3053112 h 4153492"/>
                  <a:gd name="connsiteX26" fmla="*/ 102676 w 1732244"/>
                  <a:gd name="connsiteY26" fmla="*/ 2613988 h 4153492"/>
                  <a:gd name="connsiteX27" fmla="*/ 59053 w 1732244"/>
                  <a:gd name="connsiteY27" fmla="*/ 2078898 h 4153492"/>
                  <a:gd name="connsiteX28" fmla="*/ 24156 w 1732244"/>
                  <a:gd name="connsiteY28" fmla="*/ 1843344 h 4153492"/>
                  <a:gd name="connsiteX29" fmla="*/ 3801 w 1732244"/>
                  <a:gd name="connsiteY29" fmla="*/ 1319887 h 4153492"/>
                  <a:gd name="connsiteX30" fmla="*/ 90498 w 1732244"/>
                  <a:gd name="connsiteY30" fmla="*/ 771074 h 4153492"/>
                  <a:gd name="connsiteX31" fmla="*/ 120632 w 1732244"/>
                  <a:gd name="connsiteY31" fmla="*/ 674829 h 4153492"/>
                  <a:gd name="connsiteX32" fmla="*/ 120632 w 1732244"/>
                  <a:gd name="connsiteY32" fmla="*/ 642369 h 4153492"/>
                  <a:gd name="connsiteX33" fmla="*/ 130796 w 1732244"/>
                  <a:gd name="connsiteY33" fmla="*/ 642369 h 4153492"/>
                  <a:gd name="connsiteX34" fmla="*/ 146296 w 1732244"/>
                  <a:gd name="connsiteY34" fmla="*/ 592863 h 4153492"/>
                  <a:gd name="connsiteX35" fmla="*/ 437106 w 1732244"/>
                  <a:gd name="connsiteY35" fmla="*/ 214810 h 4153492"/>
                  <a:gd name="connsiteX36" fmla="*/ 847149 w 1732244"/>
                  <a:gd name="connsiteY36" fmla="*/ 25782 h 4153492"/>
                  <a:gd name="connsiteX37" fmla="*/ 1014364 w 1732244"/>
                  <a:gd name="connsiteY37" fmla="*/ 2154 h 4153492"/>
                  <a:gd name="connsiteX0" fmla="*/ 1014364 w 1732244"/>
                  <a:gd name="connsiteY0" fmla="*/ 2154 h 4153492"/>
                  <a:gd name="connsiteX1" fmla="*/ 1181578 w 1732244"/>
                  <a:gd name="connsiteY1" fmla="*/ 2517 h 4153492"/>
                  <a:gd name="connsiteX2" fmla="*/ 1358974 w 1732244"/>
                  <a:gd name="connsiteY2" fmla="*/ 17059 h 4153492"/>
                  <a:gd name="connsiteX3" fmla="*/ 1603254 w 1732244"/>
                  <a:gd name="connsiteY3" fmla="*/ 200268 h 4153492"/>
                  <a:gd name="connsiteX4" fmla="*/ 1690497 w 1732244"/>
                  <a:gd name="connsiteY4" fmla="*/ 473629 h 4153492"/>
                  <a:gd name="connsiteX5" fmla="*/ 1728301 w 1732244"/>
                  <a:gd name="connsiteY5" fmla="*/ 1020351 h 4153492"/>
                  <a:gd name="connsiteX6" fmla="*/ 1661416 w 1732244"/>
                  <a:gd name="connsiteY6" fmla="*/ 1421669 h 4153492"/>
                  <a:gd name="connsiteX7" fmla="*/ 1652690 w 1732244"/>
                  <a:gd name="connsiteY7" fmla="*/ 1442027 h 4153492"/>
                  <a:gd name="connsiteX8" fmla="*/ 1638151 w 1732244"/>
                  <a:gd name="connsiteY8" fmla="*/ 1316977 h 4153492"/>
                  <a:gd name="connsiteX9" fmla="*/ 1592712 w 1732244"/>
                  <a:gd name="connsiteY9" fmla="*/ 1121408 h 4153492"/>
                  <a:gd name="connsiteX10" fmla="*/ 1495653 w 1732244"/>
                  <a:gd name="connsiteY10" fmla="*/ 1817170 h 4153492"/>
                  <a:gd name="connsiteX11" fmla="*/ 1492746 w 1732244"/>
                  <a:gd name="connsiteY11" fmla="*/ 1822986 h 4153492"/>
                  <a:gd name="connsiteX12" fmla="*/ 1373513 w 1732244"/>
                  <a:gd name="connsiteY12" fmla="*/ 2372618 h 4153492"/>
                  <a:gd name="connsiteX13" fmla="*/ 1364646 w 1732244"/>
                  <a:gd name="connsiteY13" fmla="*/ 2385917 h 4153492"/>
                  <a:gd name="connsiteX14" fmla="*/ 1364646 w 1732244"/>
                  <a:gd name="connsiteY14" fmla="*/ 2788957 h 4153492"/>
                  <a:gd name="connsiteX15" fmla="*/ 1367697 w 1732244"/>
                  <a:gd name="connsiteY15" fmla="*/ 2785567 h 4153492"/>
                  <a:gd name="connsiteX16" fmla="*/ 1379329 w 1732244"/>
                  <a:gd name="connsiteY16" fmla="*/ 3236321 h 4153492"/>
                  <a:gd name="connsiteX17" fmla="*/ 1382239 w 1732244"/>
                  <a:gd name="connsiteY17" fmla="*/ 3762688 h 4153492"/>
                  <a:gd name="connsiteX18" fmla="*/ 1274638 w 1732244"/>
                  <a:gd name="connsiteY18" fmla="*/ 3977887 h 4153492"/>
                  <a:gd name="connsiteX19" fmla="*/ 876230 w 1732244"/>
                  <a:gd name="connsiteY19" fmla="*/ 4143647 h 4153492"/>
                  <a:gd name="connsiteX20" fmla="*/ 538891 w 1732244"/>
                  <a:gd name="connsiteY20" fmla="*/ 4143647 h 4153492"/>
                  <a:gd name="connsiteX21" fmla="*/ 265530 w 1732244"/>
                  <a:gd name="connsiteY21" fmla="*/ 4044772 h 4153492"/>
                  <a:gd name="connsiteX22" fmla="*/ 111399 w 1732244"/>
                  <a:gd name="connsiteY22" fmla="*/ 3797585 h 4153492"/>
                  <a:gd name="connsiteX23" fmla="*/ 105583 w 1732244"/>
                  <a:gd name="connsiteY23" fmla="*/ 3724881 h 4153492"/>
                  <a:gd name="connsiteX24" fmla="*/ 102676 w 1732244"/>
                  <a:gd name="connsiteY24" fmla="*/ 3053112 h 4153492"/>
                  <a:gd name="connsiteX25" fmla="*/ 102676 w 1732244"/>
                  <a:gd name="connsiteY25" fmla="*/ 2613988 h 4153492"/>
                  <a:gd name="connsiteX26" fmla="*/ 59053 w 1732244"/>
                  <a:gd name="connsiteY26" fmla="*/ 2078898 h 4153492"/>
                  <a:gd name="connsiteX27" fmla="*/ 24156 w 1732244"/>
                  <a:gd name="connsiteY27" fmla="*/ 1843344 h 4153492"/>
                  <a:gd name="connsiteX28" fmla="*/ 3801 w 1732244"/>
                  <a:gd name="connsiteY28" fmla="*/ 1319887 h 4153492"/>
                  <a:gd name="connsiteX29" fmla="*/ 90498 w 1732244"/>
                  <a:gd name="connsiteY29" fmla="*/ 771074 h 4153492"/>
                  <a:gd name="connsiteX30" fmla="*/ 120632 w 1732244"/>
                  <a:gd name="connsiteY30" fmla="*/ 674829 h 4153492"/>
                  <a:gd name="connsiteX31" fmla="*/ 120632 w 1732244"/>
                  <a:gd name="connsiteY31" fmla="*/ 642369 h 4153492"/>
                  <a:gd name="connsiteX32" fmla="*/ 130796 w 1732244"/>
                  <a:gd name="connsiteY32" fmla="*/ 642369 h 4153492"/>
                  <a:gd name="connsiteX33" fmla="*/ 146296 w 1732244"/>
                  <a:gd name="connsiteY33" fmla="*/ 592863 h 4153492"/>
                  <a:gd name="connsiteX34" fmla="*/ 437106 w 1732244"/>
                  <a:gd name="connsiteY34" fmla="*/ 214810 h 4153492"/>
                  <a:gd name="connsiteX35" fmla="*/ 847149 w 1732244"/>
                  <a:gd name="connsiteY35" fmla="*/ 25782 h 4153492"/>
                  <a:gd name="connsiteX36" fmla="*/ 1014364 w 1732244"/>
                  <a:gd name="connsiteY36" fmla="*/ 2154 h 4153492"/>
                  <a:gd name="connsiteX0" fmla="*/ 1014364 w 1732244"/>
                  <a:gd name="connsiteY0" fmla="*/ 2154 h 4153492"/>
                  <a:gd name="connsiteX1" fmla="*/ 1181578 w 1732244"/>
                  <a:gd name="connsiteY1" fmla="*/ 2517 h 4153492"/>
                  <a:gd name="connsiteX2" fmla="*/ 1358974 w 1732244"/>
                  <a:gd name="connsiteY2" fmla="*/ 17059 h 4153492"/>
                  <a:gd name="connsiteX3" fmla="*/ 1603254 w 1732244"/>
                  <a:gd name="connsiteY3" fmla="*/ 200268 h 4153492"/>
                  <a:gd name="connsiteX4" fmla="*/ 1690497 w 1732244"/>
                  <a:gd name="connsiteY4" fmla="*/ 473629 h 4153492"/>
                  <a:gd name="connsiteX5" fmla="*/ 1728301 w 1732244"/>
                  <a:gd name="connsiteY5" fmla="*/ 1020351 h 4153492"/>
                  <a:gd name="connsiteX6" fmla="*/ 1661416 w 1732244"/>
                  <a:gd name="connsiteY6" fmla="*/ 1421669 h 4153492"/>
                  <a:gd name="connsiteX7" fmla="*/ 1652690 w 1732244"/>
                  <a:gd name="connsiteY7" fmla="*/ 1442027 h 4153492"/>
                  <a:gd name="connsiteX8" fmla="*/ 1638151 w 1732244"/>
                  <a:gd name="connsiteY8" fmla="*/ 1316977 h 4153492"/>
                  <a:gd name="connsiteX9" fmla="*/ 1495653 w 1732244"/>
                  <a:gd name="connsiteY9" fmla="*/ 1817170 h 4153492"/>
                  <a:gd name="connsiteX10" fmla="*/ 1492746 w 1732244"/>
                  <a:gd name="connsiteY10" fmla="*/ 1822986 h 4153492"/>
                  <a:gd name="connsiteX11" fmla="*/ 1373513 w 1732244"/>
                  <a:gd name="connsiteY11" fmla="*/ 2372618 h 4153492"/>
                  <a:gd name="connsiteX12" fmla="*/ 1364646 w 1732244"/>
                  <a:gd name="connsiteY12" fmla="*/ 2385917 h 4153492"/>
                  <a:gd name="connsiteX13" fmla="*/ 1364646 w 1732244"/>
                  <a:gd name="connsiteY13" fmla="*/ 2788957 h 4153492"/>
                  <a:gd name="connsiteX14" fmla="*/ 1367697 w 1732244"/>
                  <a:gd name="connsiteY14" fmla="*/ 2785567 h 4153492"/>
                  <a:gd name="connsiteX15" fmla="*/ 1379329 w 1732244"/>
                  <a:gd name="connsiteY15" fmla="*/ 3236321 h 4153492"/>
                  <a:gd name="connsiteX16" fmla="*/ 1382239 w 1732244"/>
                  <a:gd name="connsiteY16" fmla="*/ 3762688 h 4153492"/>
                  <a:gd name="connsiteX17" fmla="*/ 1274638 w 1732244"/>
                  <a:gd name="connsiteY17" fmla="*/ 3977887 h 4153492"/>
                  <a:gd name="connsiteX18" fmla="*/ 876230 w 1732244"/>
                  <a:gd name="connsiteY18" fmla="*/ 4143647 h 4153492"/>
                  <a:gd name="connsiteX19" fmla="*/ 538891 w 1732244"/>
                  <a:gd name="connsiteY19" fmla="*/ 4143647 h 4153492"/>
                  <a:gd name="connsiteX20" fmla="*/ 265530 w 1732244"/>
                  <a:gd name="connsiteY20" fmla="*/ 4044772 h 4153492"/>
                  <a:gd name="connsiteX21" fmla="*/ 111399 w 1732244"/>
                  <a:gd name="connsiteY21" fmla="*/ 3797585 h 4153492"/>
                  <a:gd name="connsiteX22" fmla="*/ 105583 w 1732244"/>
                  <a:gd name="connsiteY22" fmla="*/ 3724881 h 4153492"/>
                  <a:gd name="connsiteX23" fmla="*/ 102676 w 1732244"/>
                  <a:gd name="connsiteY23" fmla="*/ 3053112 h 4153492"/>
                  <a:gd name="connsiteX24" fmla="*/ 102676 w 1732244"/>
                  <a:gd name="connsiteY24" fmla="*/ 2613988 h 4153492"/>
                  <a:gd name="connsiteX25" fmla="*/ 59053 w 1732244"/>
                  <a:gd name="connsiteY25" fmla="*/ 2078898 h 4153492"/>
                  <a:gd name="connsiteX26" fmla="*/ 24156 w 1732244"/>
                  <a:gd name="connsiteY26" fmla="*/ 1843344 h 4153492"/>
                  <a:gd name="connsiteX27" fmla="*/ 3801 w 1732244"/>
                  <a:gd name="connsiteY27" fmla="*/ 1319887 h 4153492"/>
                  <a:gd name="connsiteX28" fmla="*/ 90498 w 1732244"/>
                  <a:gd name="connsiteY28" fmla="*/ 771074 h 4153492"/>
                  <a:gd name="connsiteX29" fmla="*/ 120632 w 1732244"/>
                  <a:gd name="connsiteY29" fmla="*/ 674829 h 4153492"/>
                  <a:gd name="connsiteX30" fmla="*/ 120632 w 1732244"/>
                  <a:gd name="connsiteY30" fmla="*/ 642369 h 4153492"/>
                  <a:gd name="connsiteX31" fmla="*/ 130796 w 1732244"/>
                  <a:gd name="connsiteY31" fmla="*/ 642369 h 4153492"/>
                  <a:gd name="connsiteX32" fmla="*/ 146296 w 1732244"/>
                  <a:gd name="connsiteY32" fmla="*/ 592863 h 4153492"/>
                  <a:gd name="connsiteX33" fmla="*/ 437106 w 1732244"/>
                  <a:gd name="connsiteY33" fmla="*/ 214810 h 4153492"/>
                  <a:gd name="connsiteX34" fmla="*/ 847149 w 1732244"/>
                  <a:gd name="connsiteY34" fmla="*/ 25782 h 4153492"/>
                  <a:gd name="connsiteX35" fmla="*/ 1014364 w 1732244"/>
                  <a:gd name="connsiteY35" fmla="*/ 2154 h 4153492"/>
                  <a:gd name="connsiteX0" fmla="*/ 1014364 w 1732244"/>
                  <a:gd name="connsiteY0" fmla="*/ 2154 h 4153492"/>
                  <a:gd name="connsiteX1" fmla="*/ 1181578 w 1732244"/>
                  <a:gd name="connsiteY1" fmla="*/ 2517 h 4153492"/>
                  <a:gd name="connsiteX2" fmla="*/ 1358974 w 1732244"/>
                  <a:gd name="connsiteY2" fmla="*/ 17059 h 4153492"/>
                  <a:gd name="connsiteX3" fmla="*/ 1603254 w 1732244"/>
                  <a:gd name="connsiteY3" fmla="*/ 200268 h 4153492"/>
                  <a:gd name="connsiteX4" fmla="*/ 1690497 w 1732244"/>
                  <a:gd name="connsiteY4" fmla="*/ 473629 h 4153492"/>
                  <a:gd name="connsiteX5" fmla="*/ 1728301 w 1732244"/>
                  <a:gd name="connsiteY5" fmla="*/ 1020351 h 4153492"/>
                  <a:gd name="connsiteX6" fmla="*/ 1661416 w 1732244"/>
                  <a:gd name="connsiteY6" fmla="*/ 1421669 h 4153492"/>
                  <a:gd name="connsiteX7" fmla="*/ 1652690 w 1732244"/>
                  <a:gd name="connsiteY7" fmla="*/ 1442027 h 4153492"/>
                  <a:gd name="connsiteX8" fmla="*/ 1495653 w 1732244"/>
                  <a:gd name="connsiteY8" fmla="*/ 1817170 h 4153492"/>
                  <a:gd name="connsiteX9" fmla="*/ 1492746 w 1732244"/>
                  <a:gd name="connsiteY9" fmla="*/ 1822986 h 4153492"/>
                  <a:gd name="connsiteX10" fmla="*/ 1373513 w 1732244"/>
                  <a:gd name="connsiteY10" fmla="*/ 2372618 h 4153492"/>
                  <a:gd name="connsiteX11" fmla="*/ 1364646 w 1732244"/>
                  <a:gd name="connsiteY11" fmla="*/ 2385917 h 4153492"/>
                  <a:gd name="connsiteX12" fmla="*/ 1364646 w 1732244"/>
                  <a:gd name="connsiteY12" fmla="*/ 2788957 h 4153492"/>
                  <a:gd name="connsiteX13" fmla="*/ 1367697 w 1732244"/>
                  <a:gd name="connsiteY13" fmla="*/ 2785567 h 4153492"/>
                  <a:gd name="connsiteX14" fmla="*/ 1379329 w 1732244"/>
                  <a:gd name="connsiteY14" fmla="*/ 3236321 h 4153492"/>
                  <a:gd name="connsiteX15" fmla="*/ 1382239 w 1732244"/>
                  <a:gd name="connsiteY15" fmla="*/ 3762688 h 4153492"/>
                  <a:gd name="connsiteX16" fmla="*/ 1274638 w 1732244"/>
                  <a:gd name="connsiteY16" fmla="*/ 3977887 h 4153492"/>
                  <a:gd name="connsiteX17" fmla="*/ 876230 w 1732244"/>
                  <a:gd name="connsiteY17" fmla="*/ 4143647 h 4153492"/>
                  <a:gd name="connsiteX18" fmla="*/ 538891 w 1732244"/>
                  <a:gd name="connsiteY18" fmla="*/ 4143647 h 4153492"/>
                  <a:gd name="connsiteX19" fmla="*/ 265530 w 1732244"/>
                  <a:gd name="connsiteY19" fmla="*/ 4044772 h 4153492"/>
                  <a:gd name="connsiteX20" fmla="*/ 111399 w 1732244"/>
                  <a:gd name="connsiteY20" fmla="*/ 3797585 h 4153492"/>
                  <a:gd name="connsiteX21" fmla="*/ 105583 w 1732244"/>
                  <a:gd name="connsiteY21" fmla="*/ 3724881 h 4153492"/>
                  <a:gd name="connsiteX22" fmla="*/ 102676 w 1732244"/>
                  <a:gd name="connsiteY22" fmla="*/ 3053112 h 4153492"/>
                  <a:gd name="connsiteX23" fmla="*/ 102676 w 1732244"/>
                  <a:gd name="connsiteY23" fmla="*/ 2613988 h 4153492"/>
                  <a:gd name="connsiteX24" fmla="*/ 59053 w 1732244"/>
                  <a:gd name="connsiteY24" fmla="*/ 2078898 h 4153492"/>
                  <a:gd name="connsiteX25" fmla="*/ 24156 w 1732244"/>
                  <a:gd name="connsiteY25" fmla="*/ 1843344 h 4153492"/>
                  <a:gd name="connsiteX26" fmla="*/ 3801 w 1732244"/>
                  <a:gd name="connsiteY26" fmla="*/ 1319887 h 4153492"/>
                  <a:gd name="connsiteX27" fmla="*/ 90498 w 1732244"/>
                  <a:gd name="connsiteY27" fmla="*/ 771074 h 4153492"/>
                  <a:gd name="connsiteX28" fmla="*/ 120632 w 1732244"/>
                  <a:gd name="connsiteY28" fmla="*/ 674829 h 4153492"/>
                  <a:gd name="connsiteX29" fmla="*/ 120632 w 1732244"/>
                  <a:gd name="connsiteY29" fmla="*/ 642369 h 4153492"/>
                  <a:gd name="connsiteX30" fmla="*/ 130796 w 1732244"/>
                  <a:gd name="connsiteY30" fmla="*/ 642369 h 4153492"/>
                  <a:gd name="connsiteX31" fmla="*/ 146296 w 1732244"/>
                  <a:gd name="connsiteY31" fmla="*/ 592863 h 4153492"/>
                  <a:gd name="connsiteX32" fmla="*/ 437106 w 1732244"/>
                  <a:gd name="connsiteY32" fmla="*/ 214810 h 4153492"/>
                  <a:gd name="connsiteX33" fmla="*/ 847149 w 1732244"/>
                  <a:gd name="connsiteY33" fmla="*/ 25782 h 4153492"/>
                  <a:gd name="connsiteX34" fmla="*/ 1014364 w 1732244"/>
                  <a:gd name="connsiteY34" fmla="*/ 2154 h 4153492"/>
                  <a:gd name="connsiteX0" fmla="*/ 1014364 w 1732244"/>
                  <a:gd name="connsiteY0" fmla="*/ 2154 h 4153492"/>
                  <a:gd name="connsiteX1" fmla="*/ 1181578 w 1732244"/>
                  <a:gd name="connsiteY1" fmla="*/ 2517 h 4153492"/>
                  <a:gd name="connsiteX2" fmla="*/ 1358974 w 1732244"/>
                  <a:gd name="connsiteY2" fmla="*/ 17059 h 4153492"/>
                  <a:gd name="connsiteX3" fmla="*/ 1603254 w 1732244"/>
                  <a:gd name="connsiteY3" fmla="*/ 200268 h 4153492"/>
                  <a:gd name="connsiteX4" fmla="*/ 1690497 w 1732244"/>
                  <a:gd name="connsiteY4" fmla="*/ 473629 h 4153492"/>
                  <a:gd name="connsiteX5" fmla="*/ 1728301 w 1732244"/>
                  <a:gd name="connsiteY5" fmla="*/ 1020351 h 4153492"/>
                  <a:gd name="connsiteX6" fmla="*/ 1661416 w 1732244"/>
                  <a:gd name="connsiteY6" fmla="*/ 1421669 h 4153492"/>
                  <a:gd name="connsiteX7" fmla="*/ 1495653 w 1732244"/>
                  <a:gd name="connsiteY7" fmla="*/ 1817170 h 4153492"/>
                  <a:gd name="connsiteX8" fmla="*/ 1492746 w 1732244"/>
                  <a:gd name="connsiteY8" fmla="*/ 1822986 h 4153492"/>
                  <a:gd name="connsiteX9" fmla="*/ 1373513 w 1732244"/>
                  <a:gd name="connsiteY9" fmla="*/ 2372618 h 4153492"/>
                  <a:gd name="connsiteX10" fmla="*/ 1364646 w 1732244"/>
                  <a:gd name="connsiteY10" fmla="*/ 2385917 h 4153492"/>
                  <a:gd name="connsiteX11" fmla="*/ 1364646 w 1732244"/>
                  <a:gd name="connsiteY11" fmla="*/ 2788957 h 4153492"/>
                  <a:gd name="connsiteX12" fmla="*/ 1367697 w 1732244"/>
                  <a:gd name="connsiteY12" fmla="*/ 2785567 h 4153492"/>
                  <a:gd name="connsiteX13" fmla="*/ 1379329 w 1732244"/>
                  <a:gd name="connsiteY13" fmla="*/ 3236321 h 4153492"/>
                  <a:gd name="connsiteX14" fmla="*/ 1382239 w 1732244"/>
                  <a:gd name="connsiteY14" fmla="*/ 3762688 h 4153492"/>
                  <a:gd name="connsiteX15" fmla="*/ 1274638 w 1732244"/>
                  <a:gd name="connsiteY15" fmla="*/ 3977887 h 4153492"/>
                  <a:gd name="connsiteX16" fmla="*/ 876230 w 1732244"/>
                  <a:gd name="connsiteY16" fmla="*/ 4143647 h 4153492"/>
                  <a:gd name="connsiteX17" fmla="*/ 538891 w 1732244"/>
                  <a:gd name="connsiteY17" fmla="*/ 4143647 h 4153492"/>
                  <a:gd name="connsiteX18" fmla="*/ 265530 w 1732244"/>
                  <a:gd name="connsiteY18" fmla="*/ 4044772 h 4153492"/>
                  <a:gd name="connsiteX19" fmla="*/ 111399 w 1732244"/>
                  <a:gd name="connsiteY19" fmla="*/ 3797585 h 4153492"/>
                  <a:gd name="connsiteX20" fmla="*/ 105583 w 1732244"/>
                  <a:gd name="connsiteY20" fmla="*/ 3724881 h 4153492"/>
                  <a:gd name="connsiteX21" fmla="*/ 102676 w 1732244"/>
                  <a:gd name="connsiteY21" fmla="*/ 3053112 h 4153492"/>
                  <a:gd name="connsiteX22" fmla="*/ 102676 w 1732244"/>
                  <a:gd name="connsiteY22" fmla="*/ 2613988 h 4153492"/>
                  <a:gd name="connsiteX23" fmla="*/ 59053 w 1732244"/>
                  <a:gd name="connsiteY23" fmla="*/ 2078898 h 4153492"/>
                  <a:gd name="connsiteX24" fmla="*/ 24156 w 1732244"/>
                  <a:gd name="connsiteY24" fmla="*/ 1843344 h 4153492"/>
                  <a:gd name="connsiteX25" fmla="*/ 3801 w 1732244"/>
                  <a:gd name="connsiteY25" fmla="*/ 1319887 h 4153492"/>
                  <a:gd name="connsiteX26" fmla="*/ 90498 w 1732244"/>
                  <a:gd name="connsiteY26" fmla="*/ 771074 h 4153492"/>
                  <a:gd name="connsiteX27" fmla="*/ 120632 w 1732244"/>
                  <a:gd name="connsiteY27" fmla="*/ 674829 h 4153492"/>
                  <a:gd name="connsiteX28" fmla="*/ 120632 w 1732244"/>
                  <a:gd name="connsiteY28" fmla="*/ 642369 h 4153492"/>
                  <a:gd name="connsiteX29" fmla="*/ 130796 w 1732244"/>
                  <a:gd name="connsiteY29" fmla="*/ 642369 h 4153492"/>
                  <a:gd name="connsiteX30" fmla="*/ 146296 w 1732244"/>
                  <a:gd name="connsiteY30" fmla="*/ 592863 h 4153492"/>
                  <a:gd name="connsiteX31" fmla="*/ 437106 w 1732244"/>
                  <a:gd name="connsiteY31" fmla="*/ 214810 h 4153492"/>
                  <a:gd name="connsiteX32" fmla="*/ 847149 w 1732244"/>
                  <a:gd name="connsiteY32" fmla="*/ 25782 h 4153492"/>
                  <a:gd name="connsiteX33" fmla="*/ 1014364 w 1732244"/>
                  <a:gd name="connsiteY33" fmla="*/ 2154 h 4153492"/>
                  <a:gd name="connsiteX0" fmla="*/ 1014364 w 1732244"/>
                  <a:gd name="connsiteY0" fmla="*/ 2154 h 4153492"/>
                  <a:gd name="connsiteX1" fmla="*/ 1181578 w 1732244"/>
                  <a:gd name="connsiteY1" fmla="*/ 2517 h 4153492"/>
                  <a:gd name="connsiteX2" fmla="*/ 1358974 w 1732244"/>
                  <a:gd name="connsiteY2" fmla="*/ 17059 h 4153492"/>
                  <a:gd name="connsiteX3" fmla="*/ 1603254 w 1732244"/>
                  <a:gd name="connsiteY3" fmla="*/ 200268 h 4153492"/>
                  <a:gd name="connsiteX4" fmla="*/ 1690497 w 1732244"/>
                  <a:gd name="connsiteY4" fmla="*/ 473629 h 4153492"/>
                  <a:gd name="connsiteX5" fmla="*/ 1728301 w 1732244"/>
                  <a:gd name="connsiteY5" fmla="*/ 1020351 h 4153492"/>
                  <a:gd name="connsiteX6" fmla="*/ 1661416 w 1732244"/>
                  <a:gd name="connsiteY6" fmla="*/ 1421669 h 4153492"/>
                  <a:gd name="connsiteX7" fmla="*/ 1495653 w 1732244"/>
                  <a:gd name="connsiteY7" fmla="*/ 1817170 h 4153492"/>
                  <a:gd name="connsiteX8" fmla="*/ 1492746 w 1732244"/>
                  <a:gd name="connsiteY8" fmla="*/ 1822986 h 4153492"/>
                  <a:gd name="connsiteX9" fmla="*/ 1373513 w 1732244"/>
                  <a:gd name="connsiteY9" fmla="*/ 2372618 h 4153492"/>
                  <a:gd name="connsiteX10" fmla="*/ 1364646 w 1732244"/>
                  <a:gd name="connsiteY10" fmla="*/ 2788957 h 4153492"/>
                  <a:gd name="connsiteX11" fmla="*/ 1367697 w 1732244"/>
                  <a:gd name="connsiteY11" fmla="*/ 2785567 h 4153492"/>
                  <a:gd name="connsiteX12" fmla="*/ 1379329 w 1732244"/>
                  <a:gd name="connsiteY12" fmla="*/ 3236321 h 4153492"/>
                  <a:gd name="connsiteX13" fmla="*/ 1382239 w 1732244"/>
                  <a:gd name="connsiteY13" fmla="*/ 3762688 h 4153492"/>
                  <a:gd name="connsiteX14" fmla="*/ 1274638 w 1732244"/>
                  <a:gd name="connsiteY14" fmla="*/ 3977887 h 4153492"/>
                  <a:gd name="connsiteX15" fmla="*/ 876230 w 1732244"/>
                  <a:gd name="connsiteY15" fmla="*/ 4143647 h 4153492"/>
                  <a:gd name="connsiteX16" fmla="*/ 538891 w 1732244"/>
                  <a:gd name="connsiteY16" fmla="*/ 4143647 h 4153492"/>
                  <a:gd name="connsiteX17" fmla="*/ 265530 w 1732244"/>
                  <a:gd name="connsiteY17" fmla="*/ 4044772 h 4153492"/>
                  <a:gd name="connsiteX18" fmla="*/ 111399 w 1732244"/>
                  <a:gd name="connsiteY18" fmla="*/ 3797585 h 4153492"/>
                  <a:gd name="connsiteX19" fmla="*/ 105583 w 1732244"/>
                  <a:gd name="connsiteY19" fmla="*/ 3724881 h 4153492"/>
                  <a:gd name="connsiteX20" fmla="*/ 102676 w 1732244"/>
                  <a:gd name="connsiteY20" fmla="*/ 3053112 h 4153492"/>
                  <a:gd name="connsiteX21" fmla="*/ 102676 w 1732244"/>
                  <a:gd name="connsiteY21" fmla="*/ 2613988 h 4153492"/>
                  <a:gd name="connsiteX22" fmla="*/ 59053 w 1732244"/>
                  <a:gd name="connsiteY22" fmla="*/ 2078898 h 4153492"/>
                  <a:gd name="connsiteX23" fmla="*/ 24156 w 1732244"/>
                  <a:gd name="connsiteY23" fmla="*/ 1843344 h 4153492"/>
                  <a:gd name="connsiteX24" fmla="*/ 3801 w 1732244"/>
                  <a:gd name="connsiteY24" fmla="*/ 1319887 h 4153492"/>
                  <a:gd name="connsiteX25" fmla="*/ 90498 w 1732244"/>
                  <a:gd name="connsiteY25" fmla="*/ 771074 h 4153492"/>
                  <a:gd name="connsiteX26" fmla="*/ 120632 w 1732244"/>
                  <a:gd name="connsiteY26" fmla="*/ 674829 h 4153492"/>
                  <a:gd name="connsiteX27" fmla="*/ 120632 w 1732244"/>
                  <a:gd name="connsiteY27" fmla="*/ 642369 h 4153492"/>
                  <a:gd name="connsiteX28" fmla="*/ 130796 w 1732244"/>
                  <a:gd name="connsiteY28" fmla="*/ 642369 h 4153492"/>
                  <a:gd name="connsiteX29" fmla="*/ 146296 w 1732244"/>
                  <a:gd name="connsiteY29" fmla="*/ 592863 h 4153492"/>
                  <a:gd name="connsiteX30" fmla="*/ 437106 w 1732244"/>
                  <a:gd name="connsiteY30" fmla="*/ 214810 h 4153492"/>
                  <a:gd name="connsiteX31" fmla="*/ 847149 w 1732244"/>
                  <a:gd name="connsiteY31" fmla="*/ 25782 h 4153492"/>
                  <a:gd name="connsiteX32" fmla="*/ 1014364 w 1732244"/>
                  <a:gd name="connsiteY32" fmla="*/ 2154 h 4153492"/>
                  <a:gd name="connsiteX0" fmla="*/ 1014364 w 1732244"/>
                  <a:gd name="connsiteY0" fmla="*/ 2154 h 4153492"/>
                  <a:gd name="connsiteX1" fmla="*/ 1181578 w 1732244"/>
                  <a:gd name="connsiteY1" fmla="*/ 2517 h 4153492"/>
                  <a:gd name="connsiteX2" fmla="*/ 1358974 w 1732244"/>
                  <a:gd name="connsiteY2" fmla="*/ 17059 h 4153492"/>
                  <a:gd name="connsiteX3" fmla="*/ 1603254 w 1732244"/>
                  <a:gd name="connsiteY3" fmla="*/ 200268 h 4153492"/>
                  <a:gd name="connsiteX4" fmla="*/ 1690497 w 1732244"/>
                  <a:gd name="connsiteY4" fmla="*/ 473629 h 4153492"/>
                  <a:gd name="connsiteX5" fmla="*/ 1728301 w 1732244"/>
                  <a:gd name="connsiteY5" fmla="*/ 1020351 h 4153492"/>
                  <a:gd name="connsiteX6" fmla="*/ 1661416 w 1732244"/>
                  <a:gd name="connsiteY6" fmla="*/ 1421669 h 4153492"/>
                  <a:gd name="connsiteX7" fmla="*/ 1495653 w 1732244"/>
                  <a:gd name="connsiteY7" fmla="*/ 1817170 h 4153492"/>
                  <a:gd name="connsiteX8" fmla="*/ 1492746 w 1732244"/>
                  <a:gd name="connsiteY8" fmla="*/ 1822986 h 4153492"/>
                  <a:gd name="connsiteX9" fmla="*/ 1355406 w 1732244"/>
                  <a:gd name="connsiteY9" fmla="*/ 2399778 h 4153492"/>
                  <a:gd name="connsiteX10" fmla="*/ 1364646 w 1732244"/>
                  <a:gd name="connsiteY10" fmla="*/ 2788957 h 4153492"/>
                  <a:gd name="connsiteX11" fmla="*/ 1367697 w 1732244"/>
                  <a:gd name="connsiteY11" fmla="*/ 2785567 h 4153492"/>
                  <a:gd name="connsiteX12" fmla="*/ 1379329 w 1732244"/>
                  <a:gd name="connsiteY12" fmla="*/ 3236321 h 4153492"/>
                  <a:gd name="connsiteX13" fmla="*/ 1382239 w 1732244"/>
                  <a:gd name="connsiteY13" fmla="*/ 3762688 h 4153492"/>
                  <a:gd name="connsiteX14" fmla="*/ 1274638 w 1732244"/>
                  <a:gd name="connsiteY14" fmla="*/ 3977887 h 4153492"/>
                  <a:gd name="connsiteX15" fmla="*/ 876230 w 1732244"/>
                  <a:gd name="connsiteY15" fmla="*/ 4143647 h 4153492"/>
                  <a:gd name="connsiteX16" fmla="*/ 538891 w 1732244"/>
                  <a:gd name="connsiteY16" fmla="*/ 4143647 h 4153492"/>
                  <a:gd name="connsiteX17" fmla="*/ 265530 w 1732244"/>
                  <a:gd name="connsiteY17" fmla="*/ 4044772 h 4153492"/>
                  <a:gd name="connsiteX18" fmla="*/ 111399 w 1732244"/>
                  <a:gd name="connsiteY18" fmla="*/ 3797585 h 4153492"/>
                  <a:gd name="connsiteX19" fmla="*/ 105583 w 1732244"/>
                  <a:gd name="connsiteY19" fmla="*/ 3724881 h 4153492"/>
                  <a:gd name="connsiteX20" fmla="*/ 102676 w 1732244"/>
                  <a:gd name="connsiteY20" fmla="*/ 3053112 h 4153492"/>
                  <a:gd name="connsiteX21" fmla="*/ 102676 w 1732244"/>
                  <a:gd name="connsiteY21" fmla="*/ 2613988 h 4153492"/>
                  <a:gd name="connsiteX22" fmla="*/ 59053 w 1732244"/>
                  <a:gd name="connsiteY22" fmla="*/ 2078898 h 4153492"/>
                  <a:gd name="connsiteX23" fmla="*/ 24156 w 1732244"/>
                  <a:gd name="connsiteY23" fmla="*/ 1843344 h 4153492"/>
                  <a:gd name="connsiteX24" fmla="*/ 3801 w 1732244"/>
                  <a:gd name="connsiteY24" fmla="*/ 1319887 h 4153492"/>
                  <a:gd name="connsiteX25" fmla="*/ 90498 w 1732244"/>
                  <a:gd name="connsiteY25" fmla="*/ 771074 h 4153492"/>
                  <a:gd name="connsiteX26" fmla="*/ 120632 w 1732244"/>
                  <a:gd name="connsiteY26" fmla="*/ 674829 h 4153492"/>
                  <a:gd name="connsiteX27" fmla="*/ 120632 w 1732244"/>
                  <a:gd name="connsiteY27" fmla="*/ 642369 h 4153492"/>
                  <a:gd name="connsiteX28" fmla="*/ 130796 w 1732244"/>
                  <a:gd name="connsiteY28" fmla="*/ 642369 h 4153492"/>
                  <a:gd name="connsiteX29" fmla="*/ 146296 w 1732244"/>
                  <a:gd name="connsiteY29" fmla="*/ 592863 h 4153492"/>
                  <a:gd name="connsiteX30" fmla="*/ 437106 w 1732244"/>
                  <a:gd name="connsiteY30" fmla="*/ 214810 h 4153492"/>
                  <a:gd name="connsiteX31" fmla="*/ 847149 w 1732244"/>
                  <a:gd name="connsiteY31" fmla="*/ 25782 h 4153492"/>
                  <a:gd name="connsiteX32" fmla="*/ 1014364 w 1732244"/>
                  <a:gd name="connsiteY32" fmla="*/ 2154 h 4153492"/>
                  <a:gd name="connsiteX0" fmla="*/ 847149 w 1732244"/>
                  <a:gd name="connsiteY0" fmla="*/ 24646 h 4152356"/>
                  <a:gd name="connsiteX1" fmla="*/ 1181578 w 1732244"/>
                  <a:gd name="connsiteY1" fmla="*/ 1381 h 4152356"/>
                  <a:gd name="connsiteX2" fmla="*/ 1358974 w 1732244"/>
                  <a:gd name="connsiteY2" fmla="*/ 15923 h 4152356"/>
                  <a:gd name="connsiteX3" fmla="*/ 1603254 w 1732244"/>
                  <a:gd name="connsiteY3" fmla="*/ 199132 h 4152356"/>
                  <a:gd name="connsiteX4" fmla="*/ 1690497 w 1732244"/>
                  <a:gd name="connsiteY4" fmla="*/ 472493 h 4152356"/>
                  <a:gd name="connsiteX5" fmla="*/ 1728301 w 1732244"/>
                  <a:gd name="connsiteY5" fmla="*/ 1019215 h 4152356"/>
                  <a:gd name="connsiteX6" fmla="*/ 1661416 w 1732244"/>
                  <a:gd name="connsiteY6" fmla="*/ 1420533 h 4152356"/>
                  <a:gd name="connsiteX7" fmla="*/ 1495653 w 1732244"/>
                  <a:gd name="connsiteY7" fmla="*/ 1816034 h 4152356"/>
                  <a:gd name="connsiteX8" fmla="*/ 1492746 w 1732244"/>
                  <a:gd name="connsiteY8" fmla="*/ 1821850 h 4152356"/>
                  <a:gd name="connsiteX9" fmla="*/ 1355406 w 1732244"/>
                  <a:gd name="connsiteY9" fmla="*/ 2398642 h 4152356"/>
                  <a:gd name="connsiteX10" fmla="*/ 1364646 w 1732244"/>
                  <a:gd name="connsiteY10" fmla="*/ 2787821 h 4152356"/>
                  <a:gd name="connsiteX11" fmla="*/ 1367697 w 1732244"/>
                  <a:gd name="connsiteY11" fmla="*/ 2784431 h 4152356"/>
                  <a:gd name="connsiteX12" fmla="*/ 1379329 w 1732244"/>
                  <a:gd name="connsiteY12" fmla="*/ 3235185 h 4152356"/>
                  <a:gd name="connsiteX13" fmla="*/ 1382239 w 1732244"/>
                  <a:gd name="connsiteY13" fmla="*/ 3761552 h 4152356"/>
                  <a:gd name="connsiteX14" fmla="*/ 1274638 w 1732244"/>
                  <a:gd name="connsiteY14" fmla="*/ 3976751 h 4152356"/>
                  <a:gd name="connsiteX15" fmla="*/ 876230 w 1732244"/>
                  <a:gd name="connsiteY15" fmla="*/ 4142511 h 4152356"/>
                  <a:gd name="connsiteX16" fmla="*/ 538891 w 1732244"/>
                  <a:gd name="connsiteY16" fmla="*/ 4142511 h 4152356"/>
                  <a:gd name="connsiteX17" fmla="*/ 265530 w 1732244"/>
                  <a:gd name="connsiteY17" fmla="*/ 4043636 h 4152356"/>
                  <a:gd name="connsiteX18" fmla="*/ 111399 w 1732244"/>
                  <a:gd name="connsiteY18" fmla="*/ 3796449 h 4152356"/>
                  <a:gd name="connsiteX19" fmla="*/ 105583 w 1732244"/>
                  <a:gd name="connsiteY19" fmla="*/ 3723745 h 4152356"/>
                  <a:gd name="connsiteX20" fmla="*/ 102676 w 1732244"/>
                  <a:gd name="connsiteY20" fmla="*/ 3051976 h 4152356"/>
                  <a:gd name="connsiteX21" fmla="*/ 102676 w 1732244"/>
                  <a:gd name="connsiteY21" fmla="*/ 2612852 h 4152356"/>
                  <a:gd name="connsiteX22" fmla="*/ 59053 w 1732244"/>
                  <a:gd name="connsiteY22" fmla="*/ 2077762 h 4152356"/>
                  <a:gd name="connsiteX23" fmla="*/ 24156 w 1732244"/>
                  <a:gd name="connsiteY23" fmla="*/ 1842208 h 4152356"/>
                  <a:gd name="connsiteX24" fmla="*/ 3801 w 1732244"/>
                  <a:gd name="connsiteY24" fmla="*/ 1318751 h 4152356"/>
                  <a:gd name="connsiteX25" fmla="*/ 90498 w 1732244"/>
                  <a:gd name="connsiteY25" fmla="*/ 769938 h 4152356"/>
                  <a:gd name="connsiteX26" fmla="*/ 120632 w 1732244"/>
                  <a:gd name="connsiteY26" fmla="*/ 673693 h 4152356"/>
                  <a:gd name="connsiteX27" fmla="*/ 120632 w 1732244"/>
                  <a:gd name="connsiteY27" fmla="*/ 641233 h 4152356"/>
                  <a:gd name="connsiteX28" fmla="*/ 130796 w 1732244"/>
                  <a:gd name="connsiteY28" fmla="*/ 641233 h 4152356"/>
                  <a:gd name="connsiteX29" fmla="*/ 146296 w 1732244"/>
                  <a:gd name="connsiteY29" fmla="*/ 591727 h 4152356"/>
                  <a:gd name="connsiteX30" fmla="*/ 437106 w 1732244"/>
                  <a:gd name="connsiteY30" fmla="*/ 213674 h 4152356"/>
                  <a:gd name="connsiteX31" fmla="*/ 847149 w 1732244"/>
                  <a:gd name="connsiteY31" fmla="*/ 24646 h 4152356"/>
                  <a:gd name="connsiteX0" fmla="*/ 847149 w 1732244"/>
                  <a:gd name="connsiteY0" fmla="*/ 27903 h 4155613"/>
                  <a:gd name="connsiteX1" fmla="*/ 1358974 w 1732244"/>
                  <a:gd name="connsiteY1" fmla="*/ 19180 h 4155613"/>
                  <a:gd name="connsiteX2" fmla="*/ 1603254 w 1732244"/>
                  <a:gd name="connsiteY2" fmla="*/ 202389 h 4155613"/>
                  <a:gd name="connsiteX3" fmla="*/ 1690497 w 1732244"/>
                  <a:gd name="connsiteY3" fmla="*/ 475750 h 4155613"/>
                  <a:gd name="connsiteX4" fmla="*/ 1728301 w 1732244"/>
                  <a:gd name="connsiteY4" fmla="*/ 1022472 h 4155613"/>
                  <a:gd name="connsiteX5" fmla="*/ 1661416 w 1732244"/>
                  <a:gd name="connsiteY5" fmla="*/ 1423790 h 4155613"/>
                  <a:gd name="connsiteX6" fmla="*/ 1495653 w 1732244"/>
                  <a:gd name="connsiteY6" fmla="*/ 1819291 h 4155613"/>
                  <a:gd name="connsiteX7" fmla="*/ 1492746 w 1732244"/>
                  <a:gd name="connsiteY7" fmla="*/ 1825107 h 4155613"/>
                  <a:gd name="connsiteX8" fmla="*/ 1355406 w 1732244"/>
                  <a:gd name="connsiteY8" fmla="*/ 2401899 h 4155613"/>
                  <a:gd name="connsiteX9" fmla="*/ 1364646 w 1732244"/>
                  <a:gd name="connsiteY9" fmla="*/ 2791078 h 4155613"/>
                  <a:gd name="connsiteX10" fmla="*/ 1367697 w 1732244"/>
                  <a:gd name="connsiteY10" fmla="*/ 2787688 h 4155613"/>
                  <a:gd name="connsiteX11" fmla="*/ 1379329 w 1732244"/>
                  <a:gd name="connsiteY11" fmla="*/ 3238442 h 4155613"/>
                  <a:gd name="connsiteX12" fmla="*/ 1382239 w 1732244"/>
                  <a:gd name="connsiteY12" fmla="*/ 3764809 h 4155613"/>
                  <a:gd name="connsiteX13" fmla="*/ 1274638 w 1732244"/>
                  <a:gd name="connsiteY13" fmla="*/ 3980008 h 4155613"/>
                  <a:gd name="connsiteX14" fmla="*/ 876230 w 1732244"/>
                  <a:gd name="connsiteY14" fmla="*/ 4145768 h 4155613"/>
                  <a:gd name="connsiteX15" fmla="*/ 538891 w 1732244"/>
                  <a:gd name="connsiteY15" fmla="*/ 4145768 h 4155613"/>
                  <a:gd name="connsiteX16" fmla="*/ 265530 w 1732244"/>
                  <a:gd name="connsiteY16" fmla="*/ 4046893 h 4155613"/>
                  <a:gd name="connsiteX17" fmla="*/ 111399 w 1732244"/>
                  <a:gd name="connsiteY17" fmla="*/ 3799706 h 4155613"/>
                  <a:gd name="connsiteX18" fmla="*/ 105583 w 1732244"/>
                  <a:gd name="connsiteY18" fmla="*/ 3727002 h 4155613"/>
                  <a:gd name="connsiteX19" fmla="*/ 102676 w 1732244"/>
                  <a:gd name="connsiteY19" fmla="*/ 3055233 h 4155613"/>
                  <a:gd name="connsiteX20" fmla="*/ 102676 w 1732244"/>
                  <a:gd name="connsiteY20" fmla="*/ 2616109 h 4155613"/>
                  <a:gd name="connsiteX21" fmla="*/ 59053 w 1732244"/>
                  <a:gd name="connsiteY21" fmla="*/ 2081019 h 4155613"/>
                  <a:gd name="connsiteX22" fmla="*/ 24156 w 1732244"/>
                  <a:gd name="connsiteY22" fmla="*/ 1845465 h 4155613"/>
                  <a:gd name="connsiteX23" fmla="*/ 3801 w 1732244"/>
                  <a:gd name="connsiteY23" fmla="*/ 1322008 h 4155613"/>
                  <a:gd name="connsiteX24" fmla="*/ 90498 w 1732244"/>
                  <a:gd name="connsiteY24" fmla="*/ 773195 h 4155613"/>
                  <a:gd name="connsiteX25" fmla="*/ 120632 w 1732244"/>
                  <a:gd name="connsiteY25" fmla="*/ 676950 h 4155613"/>
                  <a:gd name="connsiteX26" fmla="*/ 120632 w 1732244"/>
                  <a:gd name="connsiteY26" fmla="*/ 644490 h 4155613"/>
                  <a:gd name="connsiteX27" fmla="*/ 130796 w 1732244"/>
                  <a:gd name="connsiteY27" fmla="*/ 644490 h 4155613"/>
                  <a:gd name="connsiteX28" fmla="*/ 146296 w 1732244"/>
                  <a:gd name="connsiteY28" fmla="*/ 594984 h 4155613"/>
                  <a:gd name="connsiteX29" fmla="*/ 437106 w 1732244"/>
                  <a:gd name="connsiteY29" fmla="*/ 216931 h 4155613"/>
                  <a:gd name="connsiteX30" fmla="*/ 847149 w 1732244"/>
                  <a:gd name="connsiteY30" fmla="*/ 27903 h 4155613"/>
                  <a:gd name="connsiteX0" fmla="*/ 847149 w 1732244"/>
                  <a:gd name="connsiteY0" fmla="*/ 27903 h 4155613"/>
                  <a:gd name="connsiteX1" fmla="*/ 1358974 w 1732244"/>
                  <a:gd name="connsiteY1" fmla="*/ 19180 h 4155613"/>
                  <a:gd name="connsiteX2" fmla="*/ 1603254 w 1732244"/>
                  <a:gd name="connsiteY2" fmla="*/ 202389 h 4155613"/>
                  <a:gd name="connsiteX3" fmla="*/ 1690497 w 1732244"/>
                  <a:gd name="connsiteY3" fmla="*/ 475750 h 4155613"/>
                  <a:gd name="connsiteX4" fmla="*/ 1728301 w 1732244"/>
                  <a:gd name="connsiteY4" fmla="*/ 1022472 h 4155613"/>
                  <a:gd name="connsiteX5" fmla="*/ 1661416 w 1732244"/>
                  <a:gd name="connsiteY5" fmla="*/ 1423790 h 4155613"/>
                  <a:gd name="connsiteX6" fmla="*/ 1495653 w 1732244"/>
                  <a:gd name="connsiteY6" fmla="*/ 1819291 h 4155613"/>
                  <a:gd name="connsiteX7" fmla="*/ 1492746 w 1732244"/>
                  <a:gd name="connsiteY7" fmla="*/ 1825107 h 4155613"/>
                  <a:gd name="connsiteX8" fmla="*/ 1355406 w 1732244"/>
                  <a:gd name="connsiteY8" fmla="*/ 2401899 h 4155613"/>
                  <a:gd name="connsiteX9" fmla="*/ 1364646 w 1732244"/>
                  <a:gd name="connsiteY9" fmla="*/ 2791078 h 4155613"/>
                  <a:gd name="connsiteX10" fmla="*/ 1367697 w 1732244"/>
                  <a:gd name="connsiteY10" fmla="*/ 2787688 h 4155613"/>
                  <a:gd name="connsiteX11" fmla="*/ 1379329 w 1732244"/>
                  <a:gd name="connsiteY11" fmla="*/ 3238442 h 4155613"/>
                  <a:gd name="connsiteX12" fmla="*/ 1382239 w 1732244"/>
                  <a:gd name="connsiteY12" fmla="*/ 3764809 h 4155613"/>
                  <a:gd name="connsiteX13" fmla="*/ 1274638 w 1732244"/>
                  <a:gd name="connsiteY13" fmla="*/ 3980008 h 4155613"/>
                  <a:gd name="connsiteX14" fmla="*/ 876230 w 1732244"/>
                  <a:gd name="connsiteY14" fmla="*/ 4145768 h 4155613"/>
                  <a:gd name="connsiteX15" fmla="*/ 538891 w 1732244"/>
                  <a:gd name="connsiteY15" fmla="*/ 4145768 h 4155613"/>
                  <a:gd name="connsiteX16" fmla="*/ 265530 w 1732244"/>
                  <a:gd name="connsiteY16" fmla="*/ 4046893 h 4155613"/>
                  <a:gd name="connsiteX17" fmla="*/ 111399 w 1732244"/>
                  <a:gd name="connsiteY17" fmla="*/ 3799706 h 4155613"/>
                  <a:gd name="connsiteX18" fmla="*/ 105583 w 1732244"/>
                  <a:gd name="connsiteY18" fmla="*/ 3727002 h 4155613"/>
                  <a:gd name="connsiteX19" fmla="*/ 102676 w 1732244"/>
                  <a:gd name="connsiteY19" fmla="*/ 3055233 h 4155613"/>
                  <a:gd name="connsiteX20" fmla="*/ 102676 w 1732244"/>
                  <a:gd name="connsiteY20" fmla="*/ 2616109 h 4155613"/>
                  <a:gd name="connsiteX21" fmla="*/ 59053 w 1732244"/>
                  <a:gd name="connsiteY21" fmla="*/ 2081019 h 4155613"/>
                  <a:gd name="connsiteX22" fmla="*/ 24156 w 1732244"/>
                  <a:gd name="connsiteY22" fmla="*/ 1845465 h 4155613"/>
                  <a:gd name="connsiteX23" fmla="*/ 3801 w 1732244"/>
                  <a:gd name="connsiteY23" fmla="*/ 1322008 h 4155613"/>
                  <a:gd name="connsiteX24" fmla="*/ 90498 w 1732244"/>
                  <a:gd name="connsiteY24" fmla="*/ 773195 h 4155613"/>
                  <a:gd name="connsiteX25" fmla="*/ 120632 w 1732244"/>
                  <a:gd name="connsiteY25" fmla="*/ 676950 h 4155613"/>
                  <a:gd name="connsiteX26" fmla="*/ 120632 w 1732244"/>
                  <a:gd name="connsiteY26" fmla="*/ 644490 h 4155613"/>
                  <a:gd name="connsiteX27" fmla="*/ 130796 w 1732244"/>
                  <a:gd name="connsiteY27" fmla="*/ 644490 h 4155613"/>
                  <a:gd name="connsiteX28" fmla="*/ 437106 w 1732244"/>
                  <a:gd name="connsiteY28" fmla="*/ 216931 h 4155613"/>
                  <a:gd name="connsiteX29" fmla="*/ 847149 w 1732244"/>
                  <a:gd name="connsiteY29" fmla="*/ 27903 h 4155613"/>
                  <a:gd name="connsiteX0" fmla="*/ 847149 w 1732244"/>
                  <a:gd name="connsiteY0" fmla="*/ 27903 h 4155613"/>
                  <a:gd name="connsiteX1" fmla="*/ 1358974 w 1732244"/>
                  <a:gd name="connsiteY1" fmla="*/ 19180 h 4155613"/>
                  <a:gd name="connsiteX2" fmla="*/ 1603254 w 1732244"/>
                  <a:gd name="connsiteY2" fmla="*/ 202389 h 4155613"/>
                  <a:gd name="connsiteX3" fmla="*/ 1690497 w 1732244"/>
                  <a:gd name="connsiteY3" fmla="*/ 475750 h 4155613"/>
                  <a:gd name="connsiteX4" fmla="*/ 1728301 w 1732244"/>
                  <a:gd name="connsiteY4" fmla="*/ 1022472 h 4155613"/>
                  <a:gd name="connsiteX5" fmla="*/ 1661416 w 1732244"/>
                  <a:gd name="connsiteY5" fmla="*/ 1423790 h 4155613"/>
                  <a:gd name="connsiteX6" fmla="*/ 1495653 w 1732244"/>
                  <a:gd name="connsiteY6" fmla="*/ 1819291 h 4155613"/>
                  <a:gd name="connsiteX7" fmla="*/ 1492746 w 1732244"/>
                  <a:gd name="connsiteY7" fmla="*/ 1825107 h 4155613"/>
                  <a:gd name="connsiteX8" fmla="*/ 1355406 w 1732244"/>
                  <a:gd name="connsiteY8" fmla="*/ 2401899 h 4155613"/>
                  <a:gd name="connsiteX9" fmla="*/ 1364646 w 1732244"/>
                  <a:gd name="connsiteY9" fmla="*/ 2791078 h 4155613"/>
                  <a:gd name="connsiteX10" fmla="*/ 1367697 w 1732244"/>
                  <a:gd name="connsiteY10" fmla="*/ 2787688 h 4155613"/>
                  <a:gd name="connsiteX11" fmla="*/ 1379329 w 1732244"/>
                  <a:gd name="connsiteY11" fmla="*/ 3238442 h 4155613"/>
                  <a:gd name="connsiteX12" fmla="*/ 1382239 w 1732244"/>
                  <a:gd name="connsiteY12" fmla="*/ 3764809 h 4155613"/>
                  <a:gd name="connsiteX13" fmla="*/ 1274638 w 1732244"/>
                  <a:gd name="connsiteY13" fmla="*/ 3980008 h 4155613"/>
                  <a:gd name="connsiteX14" fmla="*/ 876230 w 1732244"/>
                  <a:gd name="connsiteY14" fmla="*/ 4145768 h 4155613"/>
                  <a:gd name="connsiteX15" fmla="*/ 538891 w 1732244"/>
                  <a:gd name="connsiteY15" fmla="*/ 4145768 h 4155613"/>
                  <a:gd name="connsiteX16" fmla="*/ 265530 w 1732244"/>
                  <a:gd name="connsiteY16" fmla="*/ 4046893 h 4155613"/>
                  <a:gd name="connsiteX17" fmla="*/ 111399 w 1732244"/>
                  <a:gd name="connsiteY17" fmla="*/ 3799706 h 4155613"/>
                  <a:gd name="connsiteX18" fmla="*/ 105583 w 1732244"/>
                  <a:gd name="connsiteY18" fmla="*/ 3727002 h 4155613"/>
                  <a:gd name="connsiteX19" fmla="*/ 102676 w 1732244"/>
                  <a:gd name="connsiteY19" fmla="*/ 3055233 h 4155613"/>
                  <a:gd name="connsiteX20" fmla="*/ 102676 w 1732244"/>
                  <a:gd name="connsiteY20" fmla="*/ 2616109 h 4155613"/>
                  <a:gd name="connsiteX21" fmla="*/ 59053 w 1732244"/>
                  <a:gd name="connsiteY21" fmla="*/ 2081019 h 4155613"/>
                  <a:gd name="connsiteX22" fmla="*/ 24156 w 1732244"/>
                  <a:gd name="connsiteY22" fmla="*/ 1845465 h 4155613"/>
                  <a:gd name="connsiteX23" fmla="*/ 3801 w 1732244"/>
                  <a:gd name="connsiteY23" fmla="*/ 1322008 h 4155613"/>
                  <a:gd name="connsiteX24" fmla="*/ 90498 w 1732244"/>
                  <a:gd name="connsiteY24" fmla="*/ 773195 h 4155613"/>
                  <a:gd name="connsiteX25" fmla="*/ 120632 w 1732244"/>
                  <a:gd name="connsiteY25" fmla="*/ 676950 h 4155613"/>
                  <a:gd name="connsiteX26" fmla="*/ 120632 w 1732244"/>
                  <a:gd name="connsiteY26" fmla="*/ 644490 h 4155613"/>
                  <a:gd name="connsiteX27" fmla="*/ 437106 w 1732244"/>
                  <a:gd name="connsiteY27" fmla="*/ 216931 h 4155613"/>
                  <a:gd name="connsiteX28" fmla="*/ 847149 w 1732244"/>
                  <a:gd name="connsiteY28" fmla="*/ 27903 h 4155613"/>
                  <a:gd name="connsiteX0" fmla="*/ 847149 w 1732244"/>
                  <a:gd name="connsiteY0" fmla="*/ 27903 h 4155613"/>
                  <a:gd name="connsiteX1" fmla="*/ 1358974 w 1732244"/>
                  <a:gd name="connsiteY1" fmla="*/ 19180 h 4155613"/>
                  <a:gd name="connsiteX2" fmla="*/ 1603254 w 1732244"/>
                  <a:gd name="connsiteY2" fmla="*/ 202389 h 4155613"/>
                  <a:gd name="connsiteX3" fmla="*/ 1690497 w 1732244"/>
                  <a:gd name="connsiteY3" fmla="*/ 475750 h 4155613"/>
                  <a:gd name="connsiteX4" fmla="*/ 1728301 w 1732244"/>
                  <a:gd name="connsiteY4" fmla="*/ 1022472 h 4155613"/>
                  <a:gd name="connsiteX5" fmla="*/ 1661416 w 1732244"/>
                  <a:gd name="connsiteY5" fmla="*/ 1423790 h 4155613"/>
                  <a:gd name="connsiteX6" fmla="*/ 1495653 w 1732244"/>
                  <a:gd name="connsiteY6" fmla="*/ 1819291 h 4155613"/>
                  <a:gd name="connsiteX7" fmla="*/ 1492746 w 1732244"/>
                  <a:gd name="connsiteY7" fmla="*/ 1825107 h 4155613"/>
                  <a:gd name="connsiteX8" fmla="*/ 1355406 w 1732244"/>
                  <a:gd name="connsiteY8" fmla="*/ 2401899 h 4155613"/>
                  <a:gd name="connsiteX9" fmla="*/ 1364646 w 1732244"/>
                  <a:gd name="connsiteY9" fmla="*/ 2791078 h 4155613"/>
                  <a:gd name="connsiteX10" fmla="*/ 1367697 w 1732244"/>
                  <a:gd name="connsiteY10" fmla="*/ 2787688 h 4155613"/>
                  <a:gd name="connsiteX11" fmla="*/ 1379329 w 1732244"/>
                  <a:gd name="connsiteY11" fmla="*/ 3238442 h 4155613"/>
                  <a:gd name="connsiteX12" fmla="*/ 1382239 w 1732244"/>
                  <a:gd name="connsiteY12" fmla="*/ 3764809 h 4155613"/>
                  <a:gd name="connsiteX13" fmla="*/ 1274638 w 1732244"/>
                  <a:gd name="connsiteY13" fmla="*/ 3980008 h 4155613"/>
                  <a:gd name="connsiteX14" fmla="*/ 876230 w 1732244"/>
                  <a:gd name="connsiteY14" fmla="*/ 4145768 h 4155613"/>
                  <a:gd name="connsiteX15" fmla="*/ 538891 w 1732244"/>
                  <a:gd name="connsiteY15" fmla="*/ 4145768 h 4155613"/>
                  <a:gd name="connsiteX16" fmla="*/ 265530 w 1732244"/>
                  <a:gd name="connsiteY16" fmla="*/ 4046893 h 4155613"/>
                  <a:gd name="connsiteX17" fmla="*/ 111399 w 1732244"/>
                  <a:gd name="connsiteY17" fmla="*/ 3799706 h 4155613"/>
                  <a:gd name="connsiteX18" fmla="*/ 105583 w 1732244"/>
                  <a:gd name="connsiteY18" fmla="*/ 3727002 h 4155613"/>
                  <a:gd name="connsiteX19" fmla="*/ 102676 w 1732244"/>
                  <a:gd name="connsiteY19" fmla="*/ 3055233 h 4155613"/>
                  <a:gd name="connsiteX20" fmla="*/ 102676 w 1732244"/>
                  <a:gd name="connsiteY20" fmla="*/ 2616109 h 4155613"/>
                  <a:gd name="connsiteX21" fmla="*/ 59053 w 1732244"/>
                  <a:gd name="connsiteY21" fmla="*/ 2081019 h 4155613"/>
                  <a:gd name="connsiteX22" fmla="*/ 24156 w 1732244"/>
                  <a:gd name="connsiteY22" fmla="*/ 1845465 h 4155613"/>
                  <a:gd name="connsiteX23" fmla="*/ 3801 w 1732244"/>
                  <a:gd name="connsiteY23" fmla="*/ 1322008 h 4155613"/>
                  <a:gd name="connsiteX24" fmla="*/ 90498 w 1732244"/>
                  <a:gd name="connsiteY24" fmla="*/ 773195 h 4155613"/>
                  <a:gd name="connsiteX25" fmla="*/ 120632 w 1732244"/>
                  <a:gd name="connsiteY25" fmla="*/ 676950 h 4155613"/>
                  <a:gd name="connsiteX26" fmla="*/ 437106 w 1732244"/>
                  <a:gd name="connsiteY26" fmla="*/ 216931 h 4155613"/>
                  <a:gd name="connsiteX27" fmla="*/ 847149 w 1732244"/>
                  <a:gd name="connsiteY27" fmla="*/ 27903 h 4155613"/>
                  <a:gd name="connsiteX0" fmla="*/ 847149 w 1732244"/>
                  <a:gd name="connsiteY0" fmla="*/ 27903 h 4155613"/>
                  <a:gd name="connsiteX1" fmla="*/ 1358974 w 1732244"/>
                  <a:gd name="connsiteY1" fmla="*/ 19180 h 4155613"/>
                  <a:gd name="connsiteX2" fmla="*/ 1603254 w 1732244"/>
                  <a:gd name="connsiteY2" fmla="*/ 202389 h 4155613"/>
                  <a:gd name="connsiteX3" fmla="*/ 1690497 w 1732244"/>
                  <a:gd name="connsiteY3" fmla="*/ 475750 h 4155613"/>
                  <a:gd name="connsiteX4" fmla="*/ 1728301 w 1732244"/>
                  <a:gd name="connsiteY4" fmla="*/ 1022472 h 4155613"/>
                  <a:gd name="connsiteX5" fmla="*/ 1661416 w 1732244"/>
                  <a:gd name="connsiteY5" fmla="*/ 1423790 h 4155613"/>
                  <a:gd name="connsiteX6" fmla="*/ 1495653 w 1732244"/>
                  <a:gd name="connsiteY6" fmla="*/ 1819291 h 4155613"/>
                  <a:gd name="connsiteX7" fmla="*/ 1492746 w 1732244"/>
                  <a:gd name="connsiteY7" fmla="*/ 1825107 h 4155613"/>
                  <a:gd name="connsiteX8" fmla="*/ 1355406 w 1732244"/>
                  <a:gd name="connsiteY8" fmla="*/ 2401899 h 4155613"/>
                  <a:gd name="connsiteX9" fmla="*/ 1364646 w 1732244"/>
                  <a:gd name="connsiteY9" fmla="*/ 2791078 h 4155613"/>
                  <a:gd name="connsiteX10" fmla="*/ 1367697 w 1732244"/>
                  <a:gd name="connsiteY10" fmla="*/ 2787688 h 4155613"/>
                  <a:gd name="connsiteX11" fmla="*/ 1379329 w 1732244"/>
                  <a:gd name="connsiteY11" fmla="*/ 3238442 h 4155613"/>
                  <a:gd name="connsiteX12" fmla="*/ 1382239 w 1732244"/>
                  <a:gd name="connsiteY12" fmla="*/ 3764809 h 4155613"/>
                  <a:gd name="connsiteX13" fmla="*/ 1274638 w 1732244"/>
                  <a:gd name="connsiteY13" fmla="*/ 3980008 h 4155613"/>
                  <a:gd name="connsiteX14" fmla="*/ 876230 w 1732244"/>
                  <a:gd name="connsiteY14" fmla="*/ 4145768 h 4155613"/>
                  <a:gd name="connsiteX15" fmla="*/ 538891 w 1732244"/>
                  <a:gd name="connsiteY15" fmla="*/ 4145768 h 4155613"/>
                  <a:gd name="connsiteX16" fmla="*/ 265530 w 1732244"/>
                  <a:gd name="connsiteY16" fmla="*/ 4046893 h 4155613"/>
                  <a:gd name="connsiteX17" fmla="*/ 111399 w 1732244"/>
                  <a:gd name="connsiteY17" fmla="*/ 3799706 h 4155613"/>
                  <a:gd name="connsiteX18" fmla="*/ 105583 w 1732244"/>
                  <a:gd name="connsiteY18" fmla="*/ 3727002 h 4155613"/>
                  <a:gd name="connsiteX19" fmla="*/ 102676 w 1732244"/>
                  <a:gd name="connsiteY19" fmla="*/ 3055233 h 4155613"/>
                  <a:gd name="connsiteX20" fmla="*/ 102676 w 1732244"/>
                  <a:gd name="connsiteY20" fmla="*/ 2616109 h 4155613"/>
                  <a:gd name="connsiteX21" fmla="*/ 59053 w 1732244"/>
                  <a:gd name="connsiteY21" fmla="*/ 2081019 h 4155613"/>
                  <a:gd name="connsiteX22" fmla="*/ 24156 w 1732244"/>
                  <a:gd name="connsiteY22" fmla="*/ 1845465 h 4155613"/>
                  <a:gd name="connsiteX23" fmla="*/ 3801 w 1732244"/>
                  <a:gd name="connsiteY23" fmla="*/ 1322008 h 4155613"/>
                  <a:gd name="connsiteX24" fmla="*/ 90498 w 1732244"/>
                  <a:gd name="connsiteY24" fmla="*/ 773195 h 4155613"/>
                  <a:gd name="connsiteX25" fmla="*/ 437106 w 1732244"/>
                  <a:gd name="connsiteY25" fmla="*/ 216931 h 4155613"/>
                  <a:gd name="connsiteX26" fmla="*/ 847149 w 1732244"/>
                  <a:gd name="connsiteY26" fmla="*/ 27903 h 4155613"/>
                  <a:gd name="connsiteX0" fmla="*/ 847149 w 1732244"/>
                  <a:gd name="connsiteY0" fmla="*/ 27903 h 4155613"/>
                  <a:gd name="connsiteX1" fmla="*/ 1358974 w 1732244"/>
                  <a:gd name="connsiteY1" fmla="*/ 19180 h 4155613"/>
                  <a:gd name="connsiteX2" fmla="*/ 1603254 w 1732244"/>
                  <a:gd name="connsiteY2" fmla="*/ 202389 h 4155613"/>
                  <a:gd name="connsiteX3" fmla="*/ 1690497 w 1732244"/>
                  <a:gd name="connsiteY3" fmla="*/ 475750 h 4155613"/>
                  <a:gd name="connsiteX4" fmla="*/ 1728301 w 1732244"/>
                  <a:gd name="connsiteY4" fmla="*/ 1022472 h 4155613"/>
                  <a:gd name="connsiteX5" fmla="*/ 1661416 w 1732244"/>
                  <a:gd name="connsiteY5" fmla="*/ 1423790 h 4155613"/>
                  <a:gd name="connsiteX6" fmla="*/ 1495653 w 1732244"/>
                  <a:gd name="connsiteY6" fmla="*/ 1819291 h 4155613"/>
                  <a:gd name="connsiteX7" fmla="*/ 1492746 w 1732244"/>
                  <a:gd name="connsiteY7" fmla="*/ 1825107 h 4155613"/>
                  <a:gd name="connsiteX8" fmla="*/ 1355406 w 1732244"/>
                  <a:gd name="connsiteY8" fmla="*/ 2401899 h 4155613"/>
                  <a:gd name="connsiteX9" fmla="*/ 1364646 w 1732244"/>
                  <a:gd name="connsiteY9" fmla="*/ 2791078 h 4155613"/>
                  <a:gd name="connsiteX10" fmla="*/ 1367697 w 1732244"/>
                  <a:gd name="connsiteY10" fmla="*/ 2787688 h 4155613"/>
                  <a:gd name="connsiteX11" fmla="*/ 1379329 w 1732244"/>
                  <a:gd name="connsiteY11" fmla="*/ 3238442 h 4155613"/>
                  <a:gd name="connsiteX12" fmla="*/ 1382239 w 1732244"/>
                  <a:gd name="connsiteY12" fmla="*/ 3764809 h 4155613"/>
                  <a:gd name="connsiteX13" fmla="*/ 1274638 w 1732244"/>
                  <a:gd name="connsiteY13" fmla="*/ 3980008 h 4155613"/>
                  <a:gd name="connsiteX14" fmla="*/ 876230 w 1732244"/>
                  <a:gd name="connsiteY14" fmla="*/ 4145768 h 4155613"/>
                  <a:gd name="connsiteX15" fmla="*/ 538891 w 1732244"/>
                  <a:gd name="connsiteY15" fmla="*/ 4145768 h 4155613"/>
                  <a:gd name="connsiteX16" fmla="*/ 265530 w 1732244"/>
                  <a:gd name="connsiteY16" fmla="*/ 4046893 h 4155613"/>
                  <a:gd name="connsiteX17" fmla="*/ 111399 w 1732244"/>
                  <a:gd name="connsiteY17" fmla="*/ 3799706 h 4155613"/>
                  <a:gd name="connsiteX18" fmla="*/ 105583 w 1732244"/>
                  <a:gd name="connsiteY18" fmla="*/ 3727002 h 4155613"/>
                  <a:gd name="connsiteX19" fmla="*/ 102676 w 1732244"/>
                  <a:gd name="connsiteY19" fmla="*/ 3055233 h 4155613"/>
                  <a:gd name="connsiteX20" fmla="*/ 102676 w 1732244"/>
                  <a:gd name="connsiteY20" fmla="*/ 2616109 h 4155613"/>
                  <a:gd name="connsiteX21" fmla="*/ 59053 w 1732244"/>
                  <a:gd name="connsiteY21" fmla="*/ 2081019 h 4155613"/>
                  <a:gd name="connsiteX22" fmla="*/ 24156 w 1732244"/>
                  <a:gd name="connsiteY22" fmla="*/ 1845465 h 4155613"/>
                  <a:gd name="connsiteX23" fmla="*/ 3801 w 1732244"/>
                  <a:gd name="connsiteY23" fmla="*/ 1322008 h 4155613"/>
                  <a:gd name="connsiteX24" fmla="*/ 90498 w 1732244"/>
                  <a:gd name="connsiteY24" fmla="*/ 773195 h 4155613"/>
                  <a:gd name="connsiteX25" fmla="*/ 437106 w 1732244"/>
                  <a:gd name="connsiteY25" fmla="*/ 216931 h 4155613"/>
                  <a:gd name="connsiteX26" fmla="*/ 847149 w 1732244"/>
                  <a:gd name="connsiteY26" fmla="*/ 27903 h 4155613"/>
                  <a:gd name="connsiteX0" fmla="*/ 847149 w 1732244"/>
                  <a:gd name="connsiteY0" fmla="*/ 27903 h 4155613"/>
                  <a:gd name="connsiteX1" fmla="*/ 1358974 w 1732244"/>
                  <a:gd name="connsiteY1" fmla="*/ 19180 h 4155613"/>
                  <a:gd name="connsiteX2" fmla="*/ 1603254 w 1732244"/>
                  <a:gd name="connsiteY2" fmla="*/ 202389 h 4155613"/>
                  <a:gd name="connsiteX3" fmla="*/ 1690497 w 1732244"/>
                  <a:gd name="connsiteY3" fmla="*/ 475750 h 4155613"/>
                  <a:gd name="connsiteX4" fmla="*/ 1728301 w 1732244"/>
                  <a:gd name="connsiteY4" fmla="*/ 1022472 h 4155613"/>
                  <a:gd name="connsiteX5" fmla="*/ 1661416 w 1732244"/>
                  <a:gd name="connsiteY5" fmla="*/ 1423790 h 4155613"/>
                  <a:gd name="connsiteX6" fmla="*/ 1495653 w 1732244"/>
                  <a:gd name="connsiteY6" fmla="*/ 1819291 h 4155613"/>
                  <a:gd name="connsiteX7" fmla="*/ 1492746 w 1732244"/>
                  <a:gd name="connsiteY7" fmla="*/ 1825107 h 4155613"/>
                  <a:gd name="connsiteX8" fmla="*/ 1355406 w 1732244"/>
                  <a:gd name="connsiteY8" fmla="*/ 2401899 h 4155613"/>
                  <a:gd name="connsiteX9" fmla="*/ 1364646 w 1732244"/>
                  <a:gd name="connsiteY9" fmla="*/ 2791078 h 4155613"/>
                  <a:gd name="connsiteX10" fmla="*/ 1367697 w 1732244"/>
                  <a:gd name="connsiteY10" fmla="*/ 2787688 h 4155613"/>
                  <a:gd name="connsiteX11" fmla="*/ 1379329 w 1732244"/>
                  <a:gd name="connsiteY11" fmla="*/ 3238442 h 4155613"/>
                  <a:gd name="connsiteX12" fmla="*/ 1382239 w 1732244"/>
                  <a:gd name="connsiteY12" fmla="*/ 3764809 h 4155613"/>
                  <a:gd name="connsiteX13" fmla="*/ 1274638 w 1732244"/>
                  <a:gd name="connsiteY13" fmla="*/ 3980008 h 4155613"/>
                  <a:gd name="connsiteX14" fmla="*/ 876230 w 1732244"/>
                  <a:gd name="connsiteY14" fmla="*/ 4145768 h 4155613"/>
                  <a:gd name="connsiteX15" fmla="*/ 538891 w 1732244"/>
                  <a:gd name="connsiteY15" fmla="*/ 4145768 h 4155613"/>
                  <a:gd name="connsiteX16" fmla="*/ 265530 w 1732244"/>
                  <a:gd name="connsiteY16" fmla="*/ 4046893 h 4155613"/>
                  <a:gd name="connsiteX17" fmla="*/ 111399 w 1732244"/>
                  <a:gd name="connsiteY17" fmla="*/ 3799706 h 4155613"/>
                  <a:gd name="connsiteX18" fmla="*/ 105583 w 1732244"/>
                  <a:gd name="connsiteY18" fmla="*/ 3727002 h 4155613"/>
                  <a:gd name="connsiteX19" fmla="*/ 102676 w 1732244"/>
                  <a:gd name="connsiteY19" fmla="*/ 3055233 h 4155613"/>
                  <a:gd name="connsiteX20" fmla="*/ 102676 w 1732244"/>
                  <a:gd name="connsiteY20" fmla="*/ 2616109 h 4155613"/>
                  <a:gd name="connsiteX21" fmla="*/ 59053 w 1732244"/>
                  <a:gd name="connsiteY21" fmla="*/ 2081019 h 4155613"/>
                  <a:gd name="connsiteX22" fmla="*/ 24156 w 1732244"/>
                  <a:gd name="connsiteY22" fmla="*/ 1845465 h 4155613"/>
                  <a:gd name="connsiteX23" fmla="*/ 3801 w 1732244"/>
                  <a:gd name="connsiteY23" fmla="*/ 1322008 h 4155613"/>
                  <a:gd name="connsiteX24" fmla="*/ 90498 w 1732244"/>
                  <a:gd name="connsiteY24" fmla="*/ 773195 h 4155613"/>
                  <a:gd name="connsiteX25" fmla="*/ 437106 w 1732244"/>
                  <a:gd name="connsiteY25" fmla="*/ 216931 h 4155613"/>
                  <a:gd name="connsiteX26" fmla="*/ 847149 w 1732244"/>
                  <a:gd name="connsiteY26" fmla="*/ 27903 h 4155613"/>
                  <a:gd name="connsiteX0" fmla="*/ 843779 w 1728874"/>
                  <a:gd name="connsiteY0" fmla="*/ 27903 h 4155613"/>
                  <a:gd name="connsiteX1" fmla="*/ 1355604 w 1728874"/>
                  <a:gd name="connsiteY1" fmla="*/ 19180 h 4155613"/>
                  <a:gd name="connsiteX2" fmla="*/ 1599884 w 1728874"/>
                  <a:gd name="connsiteY2" fmla="*/ 202389 h 4155613"/>
                  <a:gd name="connsiteX3" fmla="*/ 1687127 w 1728874"/>
                  <a:gd name="connsiteY3" fmla="*/ 475750 h 4155613"/>
                  <a:gd name="connsiteX4" fmla="*/ 1724931 w 1728874"/>
                  <a:gd name="connsiteY4" fmla="*/ 1022472 h 4155613"/>
                  <a:gd name="connsiteX5" fmla="*/ 1658046 w 1728874"/>
                  <a:gd name="connsiteY5" fmla="*/ 1423790 h 4155613"/>
                  <a:gd name="connsiteX6" fmla="*/ 1492283 w 1728874"/>
                  <a:gd name="connsiteY6" fmla="*/ 1819291 h 4155613"/>
                  <a:gd name="connsiteX7" fmla="*/ 1489376 w 1728874"/>
                  <a:gd name="connsiteY7" fmla="*/ 1825107 h 4155613"/>
                  <a:gd name="connsiteX8" fmla="*/ 1352036 w 1728874"/>
                  <a:gd name="connsiteY8" fmla="*/ 2401899 h 4155613"/>
                  <a:gd name="connsiteX9" fmla="*/ 1361276 w 1728874"/>
                  <a:gd name="connsiteY9" fmla="*/ 2791078 h 4155613"/>
                  <a:gd name="connsiteX10" fmla="*/ 1364327 w 1728874"/>
                  <a:gd name="connsiteY10" fmla="*/ 2787688 h 4155613"/>
                  <a:gd name="connsiteX11" fmla="*/ 1375959 w 1728874"/>
                  <a:gd name="connsiteY11" fmla="*/ 3238442 h 4155613"/>
                  <a:gd name="connsiteX12" fmla="*/ 1378869 w 1728874"/>
                  <a:gd name="connsiteY12" fmla="*/ 3764809 h 4155613"/>
                  <a:gd name="connsiteX13" fmla="*/ 1271268 w 1728874"/>
                  <a:gd name="connsiteY13" fmla="*/ 3980008 h 4155613"/>
                  <a:gd name="connsiteX14" fmla="*/ 872860 w 1728874"/>
                  <a:gd name="connsiteY14" fmla="*/ 4145768 h 4155613"/>
                  <a:gd name="connsiteX15" fmla="*/ 535521 w 1728874"/>
                  <a:gd name="connsiteY15" fmla="*/ 4145768 h 4155613"/>
                  <a:gd name="connsiteX16" fmla="*/ 262160 w 1728874"/>
                  <a:gd name="connsiteY16" fmla="*/ 4046893 h 4155613"/>
                  <a:gd name="connsiteX17" fmla="*/ 108029 w 1728874"/>
                  <a:gd name="connsiteY17" fmla="*/ 3799706 h 4155613"/>
                  <a:gd name="connsiteX18" fmla="*/ 102213 w 1728874"/>
                  <a:gd name="connsiteY18" fmla="*/ 3727002 h 4155613"/>
                  <a:gd name="connsiteX19" fmla="*/ 99306 w 1728874"/>
                  <a:gd name="connsiteY19" fmla="*/ 3055233 h 4155613"/>
                  <a:gd name="connsiteX20" fmla="*/ 99306 w 1728874"/>
                  <a:gd name="connsiteY20" fmla="*/ 2616109 h 4155613"/>
                  <a:gd name="connsiteX21" fmla="*/ 55683 w 1728874"/>
                  <a:gd name="connsiteY21" fmla="*/ 2081019 h 4155613"/>
                  <a:gd name="connsiteX22" fmla="*/ 431 w 1728874"/>
                  <a:gd name="connsiteY22" fmla="*/ 1322008 h 4155613"/>
                  <a:gd name="connsiteX23" fmla="*/ 87128 w 1728874"/>
                  <a:gd name="connsiteY23" fmla="*/ 773195 h 4155613"/>
                  <a:gd name="connsiteX24" fmla="*/ 433736 w 1728874"/>
                  <a:gd name="connsiteY24" fmla="*/ 216931 h 4155613"/>
                  <a:gd name="connsiteX25" fmla="*/ 843779 w 1728874"/>
                  <a:gd name="connsiteY25" fmla="*/ 27903 h 4155613"/>
                  <a:gd name="connsiteX0" fmla="*/ 843779 w 1728874"/>
                  <a:gd name="connsiteY0" fmla="*/ 27903 h 4155613"/>
                  <a:gd name="connsiteX1" fmla="*/ 1355604 w 1728874"/>
                  <a:gd name="connsiteY1" fmla="*/ 19180 h 4155613"/>
                  <a:gd name="connsiteX2" fmla="*/ 1599884 w 1728874"/>
                  <a:gd name="connsiteY2" fmla="*/ 202389 h 4155613"/>
                  <a:gd name="connsiteX3" fmla="*/ 1687127 w 1728874"/>
                  <a:gd name="connsiteY3" fmla="*/ 475750 h 4155613"/>
                  <a:gd name="connsiteX4" fmla="*/ 1724931 w 1728874"/>
                  <a:gd name="connsiteY4" fmla="*/ 1022472 h 4155613"/>
                  <a:gd name="connsiteX5" fmla="*/ 1658046 w 1728874"/>
                  <a:gd name="connsiteY5" fmla="*/ 1423790 h 4155613"/>
                  <a:gd name="connsiteX6" fmla="*/ 1492283 w 1728874"/>
                  <a:gd name="connsiteY6" fmla="*/ 1819291 h 4155613"/>
                  <a:gd name="connsiteX7" fmla="*/ 1489376 w 1728874"/>
                  <a:gd name="connsiteY7" fmla="*/ 1825107 h 4155613"/>
                  <a:gd name="connsiteX8" fmla="*/ 1352036 w 1728874"/>
                  <a:gd name="connsiteY8" fmla="*/ 2401899 h 4155613"/>
                  <a:gd name="connsiteX9" fmla="*/ 1361276 w 1728874"/>
                  <a:gd name="connsiteY9" fmla="*/ 2791078 h 4155613"/>
                  <a:gd name="connsiteX10" fmla="*/ 1364327 w 1728874"/>
                  <a:gd name="connsiteY10" fmla="*/ 2787688 h 4155613"/>
                  <a:gd name="connsiteX11" fmla="*/ 1375959 w 1728874"/>
                  <a:gd name="connsiteY11" fmla="*/ 3238442 h 4155613"/>
                  <a:gd name="connsiteX12" fmla="*/ 1378869 w 1728874"/>
                  <a:gd name="connsiteY12" fmla="*/ 3764809 h 4155613"/>
                  <a:gd name="connsiteX13" fmla="*/ 1271268 w 1728874"/>
                  <a:gd name="connsiteY13" fmla="*/ 3980008 h 4155613"/>
                  <a:gd name="connsiteX14" fmla="*/ 872860 w 1728874"/>
                  <a:gd name="connsiteY14" fmla="*/ 4145768 h 4155613"/>
                  <a:gd name="connsiteX15" fmla="*/ 535521 w 1728874"/>
                  <a:gd name="connsiteY15" fmla="*/ 4145768 h 4155613"/>
                  <a:gd name="connsiteX16" fmla="*/ 262160 w 1728874"/>
                  <a:gd name="connsiteY16" fmla="*/ 4046893 h 4155613"/>
                  <a:gd name="connsiteX17" fmla="*/ 108029 w 1728874"/>
                  <a:gd name="connsiteY17" fmla="*/ 3799706 h 4155613"/>
                  <a:gd name="connsiteX18" fmla="*/ 99306 w 1728874"/>
                  <a:gd name="connsiteY18" fmla="*/ 3055233 h 4155613"/>
                  <a:gd name="connsiteX19" fmla="*/ 99306 w 1728874"/>
                  <a:gd name="connsiteY19" fmla="*/ 2616109 h 4155613"/>
                  <a:gd name="connsiteX20" fmla="*/ 55683 w 1728874"/>
                  <a:gd name="connsiteY20" fmla="*/ 2081019 h 4155613"/>
                  <a:gd name="connsiteX21" fmla="*/ 431 w 1728874"/>
                  <a:gd name="connsiteY21" fmla="*/ 1322008 h 4155613"/>
                  <a:gd name="connsiteX22" fmla="*/ 87128 w 1728874"/>
                  <a:gd name="connsiteY22" fmla="*/ 773195 h 4155613"/>
                  <a:gd name="connsiteX23" fmla="*/ 433736 w 1728874"/>
                  <a:gd name="connsiteY23" fmla="*/ 216931 h 4155613"/>
                  <a:gd name="connsiteX24" fmla="*/ 843779 w 1728874"/>
                  <a:gd name="connsiteY24" fmla="*/ 27903 h 4155613"/>
                  <a:gd name="connsiteX0" fmla="*/ 843779 w 1728874"/>
                  <a:gd name="connsiteY0" fmla="*/ 27903 h 4147277"/>
                  <a:gd name="connsiteX1" fmla="*/ 1355604 w 1728874"/>
                  <a:gd name="connsiteY1" fmla="*/ 19180 h 4147277"/>
                  <a:gd name="connsiteX2" fmla="*/ 1599884 w 1728874"/>
                  <a:gd name="connsiteY2" fmla="*/ 202389 h 4147277"/>
                  <a:gd name="connsiteX3" fmla="*/ 1687127 w 1728874"/>
                  <a:gd name="connsiteY3" fmla="*/ 475750 h 4147277"/>
                  <a:gd name="connsiteX4" fmla="*/ 1724931 w 1728874"/>
                  <a:gd name="connsiteY4" fmla="*/ 1022472 h 4147277"/>
                  <a:gd name="connsiteX5" fmla="*/ 1658046 w 1728874"/>
                  <a:gd name="connsiteY5" fmla="*/ 1423790 h 4147277"/>
                  <a:gd name="connsiteX6" fmla="*/ 1492283 w 1728874"/>
                  <a:gd name="connsiteY6" fmla="*/ 1819291 h 4147277"/>
                  <a:gd name="connsiteX7" fmla="*/ 1489376 w 1728874"/>
                  <a:gd name="connsiteY7" fmla="*/ 1825107 h 4147277"/>
                  <a:gd name="connsiteX8" fmla="*/ 1352036 w 1728874"/>
                  <a:gd name="connsiteY8" fmla="*/ 2401899 h 4147277"/>
                  <a:gd name="connsiteX9" fmla="*/ 1361276 w 1728874"/>
                  <a:gd name="connsiteY9" fmla="*/ 2791078 h 4147277"/>
                  <a:gd name="connsiteX10" fmla="*/ 1364327 w 1728874"/>
                  <a:gd name="connsiteY10" fmla="*/ 2787688 h 4147277"/>
                  <a:gd name="connsiteX11" fmla="*/ 1375959 w 1728874"/>
                  <a:gd name="connsiteY11" fmla="*/ 3238442 h 4147277"/>
                  <a:gd name="connsiteX12" fmla="*/ 1378869 w 1728874"/>
                  <a:gd name="connsiteY12" fmla="*/ 3764809 h 4147277"/>
                  <a:gd name="connsiteX13" fmla="*/ 1271268 w 1728874"/>
                  <a:gd name="connsiteY13" fmla="*/ 3980008 h 4147277"/>
                  <a:gd name="connsiteX14" fmla="*/ 872860 w 1728874"/>
                  <a:gd name="connsiteY14" fmla="*/ 4145768 h 4147277"/>
                  <a:gd name="connsiteX15" fmla="*/ 262160 w 1728874"/>
                  <a:gd name="connsiteY15" fmla="*/ 4046893 h 4147277"/>
                  <a:gd name="connsiteX16" fmla="*/ 108029 w 1728874"/>
                  <a:gd name="connsiteY16" fmla="*/ 3799706 h 4147277"/>
                  <a:gd name="connsiteX17" fmla="*/ 99306 w 1728874"/>
                  <a:gd name="connsiteY17" fmla="*/ 3055233 h 4147277"/>
                  <a:gd name="connsiteX18" fmla="*/ 99306 w 1728874"/>
                  <a:gd name="connsiteY18" fmla="*/ 2616109 h 4147277"/>
                  <a:gd name="connsiteX19" fmla="*/ 55683 w 1728874"/>
                  <a:gd name="connsiteY19" fmla="*/ 2081019 h 4147277"/>
                  <a:gd name="connsiteX20" fmla="*/ 431 w 1728874"/>
                  <a:gd name="connsiteY20" fmla="*/ 1322008 h 4147277"/>
                  <a:gd name="connsiteX21" fmla="*/ 87128 w 1728874"/>
                  <a:gd name="connsiteY21" fmla="*/ 773195 h 4147277"/>
                  <a:gd name="connsiteX22" fmla="*/ 433736 w 1728874"/>
                  <a:gd name="connsiteY22" fmla="*/ 216931 h 4147277"/>
                  <a:gd name="connsiteX23" fmla="*/ 843779 w 1728874"/>
                  <a:gd name="connsiteY23" fmla="*/ 27903 h 4147277"/>
                  <a:gd name="connsiteX0" fmla="*/ 843779 w 1728874"/>
                  <a:gd name="connsiteY0" fmla="*/ 27903 h 4150771"/>
                  <a:gd name="connsiteX1" fmla="*/ 1355604 w 1728874"/>
                  <a:gd name="connsiteY1" fmla="*/ 19180 h 4150771"/>
                  <a:gd name="connsiteX2" fmla="*/ 1599884 w 1728874"/>
                  <a:gd name="connsiteY2" fmla="*/ 202389 h 4150771"/>
                  <a:gd name="connsiteX3" fmla="*/ 1687127 w 1728874"/>
                  <a:gd name="connsiteY3" fmla="*/ 475750 h 4150771"/>
                  <a:gd name="connsiteX4" fmla="*/ 1724931 w 1728874"/>
                  <a:gd name="connsiteY4" fmla="*/ 1022472 h 4150771"/>
                  <a:gd name="connsiteX5" fmla="*/ 1658046 w 1728874"/>
                  <a:gd name="connsiteY5" fmla="*/ 1423790 h 4150771"/>
                  <a:gd name="connsiteX6" fmla="*/ 1492283 w 1728874"/>
                  <a:gd name="connsiteY6" fmla="*/ 1819291 h 4150771"/>
                  <a:gd name="connsiteX7" fmla="*/ 1489376 w 1728874"/>
                  <a:gd name="connsiteY7" fmla="*/ 1825107 h 4150771"/>
                  <a:gd name="connsiteX8" fmla="*/ 1352036 w 1728874"/>
                  <a:gd name="connsiteY8" fmla="*/ 2401899 h 4150771"/>
                  <a:gd name="connsiteX9" fmla="*/ 1361276 w 1728874"/>
                  <a:gd name="connsiteY9" fmla="*/ 2791078 h 4150771"/>
                  <a:gd name="connsiteX10" fmla="*/ 1364327 w 1728874"/>
                  <a:gd name="connsiteY10" fmla="*/ 2787688 h 4150771"/>
                  <a:gd name="connsiteX11" fmla="*/ 1375959 w 1728874"/>
                  <a:gd name="connsiteY11" fmla="*/ 3238442 h 4150771"/>
                  <a:gd name="connsiteX12" fmla="*/ 1378869 w 1728874"/>
                  <a:gd name="connsiteY12" fmla="*/ 3764809 h 4150771"/>
                  <a:gd name="connsiteX13" fmla="*/ 1271268 w 1728874"/>
                  <a:gd name="connsiteY13" fmla="*/ 3980008 h 4150771"/>
                  <a:gd name="connsiteX14" fmla="*/ 872860 w 1728874"/>
                  <a:gd name="connsiteY14" fmla="*/ 4145768 h 4150771"/>
                  <a:gd name="connsiteX15" fmla="*/ 262160 w 1728874"/>
                  <a:gd name="connsiteY15" fmla="*/ 4046893 h 4150771"/>
                  <a:gd name="connsiteX16" fmla="*/ 108029 w 1728874"/>
                  <a:gd name="connsiteY16" fmla="*/ 3799706 h 4150771"/>
                  <a:gd name="connsiteX17" fmla="*/ 99306 w 1728874"/>
                  <a:gd name="connsiteY17" fmla="*/ 3055233 h 4150771"/>
                  <a:gd name="connsiteX18" fmla="*/ 99306 w 1728874"/>
                  <a:gd name="connsiteY18" fmla="*/ 2616109 h 4150771"/>
                  <a:gd name="connsiteX19" fmla="*/ 55683 w 1728874"/>
                  <a:gd name="connsiteY19" fmla="*/ 2081019 h 4150771"/>
                  <a:gd name="connsiteX20" fmla="*/ 431 w 1728874"/>
                  <a:gd name="connsiteY20" fmla="*/ 1322008 h 4150771"/>
                  <a:gd name="connsiteX21" fmla="*/ 87128 w 1728874"/>
                  <a:gd name="connsiteY21" fmla="*/ 773195 h 4150771"/>
                  <a:gd name="connsiteX22" fmla="*/ 433736 w 1728874"/>
                  <a:gd name="connsiteY22" fmla="*/ 216931 h 4150771"/>
                  <a:gd name="connsiteX23" fmla="*/ 843779 w 1728874"/>
                  <a:gd name="connsiteY23" fmla="*/ 27903 h 4150771"/>
                  <a:gd name="connsiteX0" fmla="*/ 843779 w 1728874"/>
                  <a:gd name="connsiteY0" fmla="*/ 27903 h 4159554"/>
                  <a:gd name="connsiteX1" fmla="*/ 1355604 w 1728874"/>
                  <a:gd name="connsiteY1" fmla="*/ 19180 h 4159554"/>
                  <a:gd name="connsiteX2" fmla="*/ 1599884 w 1728874"/>
                  <a:gd name="connsiteY2" fmla="*/ 202389 h 4159554"/>
                  <a:gd name="connsiteX3" fmla="*/ 1687127 w 1728874"/>
                  <a:gd name="connsiteY3" fmla="*/ 475750 h 4159554"/>
                  <a:gd name="connsiteX4" fmla="*/ 1724931 w 1728874"/>
                  <a:gd name="connsiteY4" fmla="*/ 1022472 h 4159554"/>
                  <a:gd name="connsiteX5" fmla="*/ 1658046 w 1728874"/>
                  <a:gd name="connsiteY5" fmla="*/ 1423790 h 4159554"/>
                  <a:gd name="connsiteX6" fmla="*/ 1492283 w 1728874"/>
                  <a:gd name="connsiteY6" fmla="*/ 1819291 h 4159554"/>
                  <a:gd name="connsiteX7" fmla="*/ 1489376 w 1728874"/>
                  <a:gd name="connsiteY7" fmla="*/ 1825107 h 4159554"/>
                  <a:gd name="connsiteX8" fmla="*/ 1352036 w 1728874"/>
                  <a:gd name="connsiteY8" fmla="*/ 2401899 h 4159554"/>
                  <a:gd name="connsiteX9" fmla="*/ 1361276 w 1728874"/>
                  <a:gd name="connsiteY9" fmla="*/ 2791078 h 4159554"/>
                  <a:gd name="connsiteX10" fmla="*/ 1364327 w 1728874"/>
                  <a:gd name="connsiteY10" fmla="*/ 2787688 h 4159554"/>
                  <a:gd name="connsiteX11" fmla="*/ 1375959 w 1728874"/>
                  <a:gd name="connsiteY11" fmla="*/ 3238442 h 4159554"/>
                  <a:gd name="connsiteX12" fmla="*/ 1378869 w 1728874"/>
                  <a:gd name="connsiteY12" fmla="*/ 3764809 h 4159554"/>
                  <a:gd name="connsiteX13" fmla="*/ 1271268 w 1728874"/>
                  <a:gd name="connsiteY13" fmla="*/ 3980008 h 4159554"/>
                  <a:gd name="connsiteX14" fmla="*/ 872860 w 1728874"/>
                  <a:gd name="connsiteY14" fmla="*/ 4145768 h 4159554"/>
                  <a:gd name="connsiteX15" fmla="*/ 316480 w 1728874"/>
                  <a:gd name="connsiteY15" fmla="*/ 4074053 h 4159554"/>
                  <a:gd name="connsiteX16" fmla="*/ 108029 w 1728874"/>
                  <a:gd name="connsiteY16" fmla="*/ 3799706 h 4159554"/>
                  <a:gd name="connsiteX17" fmla="*/ 99306 w 1728874"/>
                  <a:gd name="connsiteY17" fmla="*/ 3055233 h 4159554"/>
                  <a:gd name="connsiteX18" fmla="*/ 99306 w 1728874"/>
                  <a:gd name="connsiteY18" fmla="*/ 2616109 h 4159554"/>
                  <a:gd name="connsiteX19" fmla="*/ 55683 w 1728874"/>
                  <a:gd name="connsiteY19" fmla="*/ 2081019 h 4159554"/>
                  <a:gd name="connsiteX20" fmla="*/ 431 w 1728874"/>
                  <a:gd name="connsiteY20" fmla="*/ 1322008 h 4159554"/>
                  <a:gd name="connsiteX21" fmla="*/ 87128 w 1728874"/>
                  <a:gd name="connsiteY21" fmla="*/ 773195 h 4159554"/>
                  <a:gd name="connsiteX22" fmla="*/ 433736 w 1728874"/>
                  <a:gd name="connsiteY22" fmla="*/ 216931 h 4159554"/>
                  <a:gd name="connsiteX23" fmla="*/ 843779 w 1728874"/>
                  <a:gd name="connsiteY23" fmla="*/ 27903 h 4159554"/>
                  <a:gd name="connsiteX0" fmla="*/ 843779 w 1728874"/>
                  <a:gd name="connsiteY0" fmla="*/ 27903 h 4175265"/>
                  <a:gd name="connsiteX1" fmla="*/ 1355604 w 1728874"/>
                  <a:gd name="connsiteY1" fmla="*/ 19180 h 4175265"/>
                  <a:gd name="connsiteX2" fmla="*/ 1599884 w 1728874"/>
                  <a:gd name="connsiteY2" fmla="*/ 202389 h 4175265"/>
                  <a:gd name="connsiteX3" fmla="*/ 1687127 w 1728874"/>
                  <a:gd name="connsiteY3" fmla="*/ 475750 h 4175265"/>
                  <a:gd name="connsiteX4" fmla="*/ 1724931 w 1728874"/>
                  <a:gd name="connsiteY4" fmla="*/ 1022472 h 4175265"/>
                  <a:gd name="connsiteX5" fmla="*/ 1658046 w 1728874"/>
                  <a:gd name="connsiteY5" fmla="*/ 1423790 h 4175265"/>
                  <a:gd name="connsiteX6" fmla="*/ 1492283 w 1728874"/>
                  <a:gd name="connsiteY6" fmla="*/ 1819291 h 4175265"/>
                  <a:gd name="connsiteX7" fmla="*/ 1489376 w 1728874"/>
                  <a:gd name="connsiteY7" fmla="*/ 1825107 h 4175265"/>
                  <a:gd name="connsiteX8" fmla="*/ 1352036 w 1728874"/>
                  <a:gd name="connsiteY8" fmla="*/ 2401899 h 4175265"/>
                  <a:gd name="connsiteX9" fmla="*/ 1361276 w 1728874"/>
                  <a:gd name="connsiteY9" fmla="*/ 2791078 h 4175265"/>
                  <a:gd name="connsiteX10" fmla="*/ 1364327 w 1728874"/>
                  <a:gd name="connsiteY10" fmla="*/ 2787688 h 4175265"/>
                  <a:gd name="connsiteX11" fmla="*/ 1375959 w 1728874"/>
                  <a:gd name="connsiteY11" fmla="*/ 3238442 h 4175265"/>
                  <a:gd name="connsiteX12" fmla="*/ 1378869 w 1728874"/>
                  <a:gd name="connsiteY12" fmla="*/ 3764809 h 4175265"/>
                  <a:gd name="connsiteX13" fmla="*/ 872860 w 1728874"/>
                  <a:gd name="connsiteY13" fmla="*/ 4145768 h 4175265"/>
                  <a:gd name="connsiteX14" fmla="*/ 316480 w 1728874"/>
                  <a:gd name="connsiteY14" fmla="*/ 4074053 h 4175265"/>
                  <a:gd name="connsiteX15" fmla="*/ 108029 w 1728874"/>
                  <a:gd name="connsiteY15" fmla="*/ 3799706 h 4175265"/>
                  <a:gd name="connsiteX16" fmla="*/ 99306 w 1728874"/>
                  <a:gd name="connsiteY16" fmla="*/ 3055233 h 4175265"/>
                  <a:gd name="connsiteX17" fmla="*/ 99306 w 1728874"/>
                  <a:gd name="connsiteY17" fmla="*/ 2616109 h 4175265"/>
                  <a:gd name="connsiteX18" fmla="*/ 55683 w 1728874"/>
                  <a:gd name="connsiteY18" fmla="*/ 2081019 h 4175265"/>
                  <a:gd name="connsiteX19" fmla="*/ 431 w 1728874"/>
                  <a:gd name="connsiteY19" fmla="*/ 1322008 h 4175265"/>
                  <a:gd name="connsiteX20" fmla="*/ 87128 w 1728874"/>
                  <a:gd name="connsiteY20" fmla="*/ 773195 h 4175265"/>
                  <a:gd name="connsiteX21" fmla="*/ 433736 w 1728874"/>
                  <a:gd name="connsiteY21" fmla="*/ 216931 h 4175265"/>
                  <a:gd name="connsiteX22" fmla="*/ 843779 w 1728874"/>
                  <a:gd name="connsiteY22" fmla="*/ 27903 h 4175265"/>
                  <a:gd name="connsiteX0" fmla="*/ 843779 w 1728874"/>
                  <a:gd name="connsiteY0" fmla="*/ 27903 h 4175265"/>
                  <a:gd name="connsiteX1" fmla="*/ 1355604 w 1728874"/>
                  <a:gd name="connsiteY1" fmla="*/ 19180 h 4175265"/>
                  <a:gd name="connsiteX2" fmla="*/ 1599884 w 1728874"/>
                  <a:gd name="connsiteY2" fmla="*/ 202389 h 4175265"/>
                  <a:gd name="connsiteX3" fmla="*/ 1687127 w 1728874"/>
                  <a:gd name="connsiteY3" fmla="*/ 475750 h 4175265"/>
                  <a:gd name="connsiteX4" fmla="*/ 1724931 w 1728874"/>
                  <a:gd name="connsiteY4" fmla="*/ 1022472 h 4175265"/>
                  <a:gd name="connsiteX5" fmla="*/ 1658046 w 1728874"/>
                  <a:gd name="connsiteY5" fmla="*/ 1423790 h 4175265"/>
                  <a:gd name="connsiteX6" fmla="*/ 1492283 w 1728874"/>
                  <a:gd name="connsiteY6" fmla="*/ 1819291 h 4175265"/>
                  <a:gd name="connsiteX7" fmla="*/ 1489376 w 1728874"/>
                  <a:gd name="connsiteY7" fmla="*/ 1825107 h 4175265"/>
                  <a:gd name="connsiteX8" fmla="*/ 1352036 w 1728874"/>
                  <a:gd name="connsiteY8" fmla="*/ 2401899 h 4175265"/>
                  <a:gd name="connsiteX9" fmla="*/ 1361276 w 1728874"/>
                  <a:gd name="connsiteY9" fmla="*/ 2791078 h 4175265"/>
                  <a:gd name="connsiteX10" fmla="*/ 1364327 w 1728874"/>
                  <a:gd name="connsiteY10" fmla="*/ 2787688 h 4175265"/>
                  <a:gd name="connsiteX11" fmla="*/ 1375959 w 1728874"/>
                  <a:gd name="connsiteY11" fmla="*/ 3238442 h 4175265"/>
                  <a:gd name="connsiteX12" fmla="*/ 1378869 w 1728874"/>
                  <a:gd name="connsiteY12" fmla="*/ 3764809 h 4175265"/>
                  <a:gd name="connsiteX13" fmla="*/ 872860 w 1728874"/>
                  <a:gd name="connsiteY13" fmla="*/ 4145768 h 4175265"/>
                  <a:gd name="connsiteX14" fmla="*/ 316480 w 1728874"/>
                  <a:gd name="connsiteY14" fmla="*/ 4074053 h 4175265"/>
                  <a:gd name="connsiteX15" fmla="*/ 108029 w 1728874"/>
                  <a:gd name="connsiteY15" fmla="*/ 3799706 h 4175265"/>
                  <a:gd name="connsiteX16" fmla="*/ 99306 w 1728874"/>
                  <a:gd name="connsiteY16" fmla="*/ 3055233 h 4175265"/>
                  <a:gd name="connsiteX17" fmla="*/ 99306 w 1728874"/>
                  <a:gd name="connsiteY17" fmla="*/ 2616109 h 4175265"/>
                  <a:gd name="connsiteX18" fmla="*/ 55683 w 1728874"/>
                  <a:gd name="connsiteY18" fmla="*/ 2081019 h 4175265"/>
                  <a:gd name="connsiteX19" fmla="*/ 431 w 1728874"/>
                  <a:gd name="connsiteY19" fmla="*/ 1322008 h 4175265"/>
                  <a:gd name="connsiteX20" fmla="*/ 87128 w 1728874"/>
                  <a:gd name="connsiteY20" fmla="*/ 773195 h 4175265"/>
                  <a:gd name="connsiteX21" fmla="*/ 433736 w 1728874"/>
                  <a:gd name="connsiteY21" fmla="*/ 216931 h 4175265"/>
                  <a:gd name="connsiteX22" fmla="*/ 843779 w 1728874"/>
                  <a:gd name="connsiteY22" fmla="*/ 27903 h 4175265"/>
                  <a:gd name="connsiteX0" fmla="*/ 843779 w 1728874"/>
                  <a:gd name="connsiteY0" fmla="*/ 27903 h 4175265"/>
                  <a:gd name="connsiteX1" fmla="*/ 1355604 w 1728874"/>
                  <a:gd name="connsiteY1" fmla="*/ 19180 h 4175265"/>
                  <a:gd name="connsiteX2" fmla="*/ 1599884 w 1728874"/>
                  <a:gd name="connsiteY2" fmla="*/ 202389 h 4175265"/>
                  <a:gd name="connsiteX3" fmla="*/ 1687127 w 1728874"/>
                  <a:gd name="connsiteY3" fmla="*/ 475750 h 4175265"/>
                  <a:gd name="connsiteX4" fmla="*/ 1724931 w 1728874"/>
                  <a:gd name="connsiteY4" fmla="*/ 1022472 h 4175265"/>
                  <a:gd name="connsiteX5" fmla="*/ 1658046 w 1728874"/>
                  <a:gd name="connsiteY5" fmla="*/ 1423790 h 4175265"/>
                  <a:gd name="connsiteX6" fmla="*/ 1492283 w 1728874"/>
                  <a:gd name="connsiteY6" fmla="*/ 1819291 h 4175265"/>
                  <a:gd name="connsiteX7" fmla="*/ 1489376 w 1728874"/>
                  <a:gd name="connsiteY7" fmla="*/ 1825107 h 4175265"/>
                  <a:gd name="connsiteX8" fmla="*/ 1352036 w 1728874"/>
                  <a:gd name="connsiteY8" fmla="*/ 2401899 h 4175265"/>
                  <a:gd name="connsiteX9" fmla="*/ 1361276 w 1728874"/>
                  <a:gd name="connsiteY9" fmla="*/ 2791078 h 4175265"/>
                  <a:gd name="connsiteX10" fmla="*/ 1364327 w 1728874"/>
                  <a:gd name="connsiteY10" fmla="*/ 2787688 h 4175265"/>
                  <a:gd name="connsiteX11" fmla="*/ 1375959 w 1728874"/>
                  <a:gd name="connsiteY11" fmla="*/ 3238442 h 4175265"/>
                  <a:gd name="connsiteX12" fmla="*/ 1378869 w 1728874"/>
                  <a:gd name="connsiteY12" fmla="*/ 3764809 h 4175265"/>
                  <a:gd name="connsiteX13" fmla="*/ 872860 w 1728874"/>
                  <a:gd name="connsiteY13" fmla="*/ 4145768 h 4175265"/>
                  <a:gd name="connsiteX14" fmla="*/ 316480 w 1728874"/>
                  <a:gd name="connsiteY14" fmla="*/ 4074053 h 4175265"/>
                  <a:gd name="connsiteX15" fmla="*/ 108029 w 1728874"/>
                  <a:gd name="connsiteY15" fmla="*/ 3799706 h 4175265"/>
                  <a:gd name="connsiteX16" fmla="*/ 99306 w 1728874"/>
                  <a:gd name="connsiteY16" fmla="*/ 3055233 h 4175265"/>
                  <a:gd name="connsiteX17" fmla="*/ 99306 w 1728874"/>
                  <a:gd name="connsiteY17" fmla="*/ 2616109 h 4175265"/>
                  <a:gd name="connsiteX18" fmla="*/ 55683 w 1728874"/>
                  <a:gd name="connsiteY18" fmla="*/ 2081019 h 4175265"/>
                  <a:gd name="connsiteX19" fmla="*/ 431 w 1728874"/>
                  <a:gd name="connsiteY19" fmla="*/ 1322008 h 4175265"/>
                  <a:gd name="connsiteX20" fmla="*/ 87128 w 1728874"/>
                  <a:gd name="connsiteY20" fmla="*/ 773195 h 4175265"/>
                  <a:gd name="connsiteX21" fmla="*/ 433736 w 1728874"/>
                  <a:gd name="connsiteY21" fmla="*/ 216931 h 4175265"/>
                  <a:gd name="connsiteX22" fmla="*/ 843779 w 1728874"/>
                  <a:gd name="connsiteY22" fmla="*/ 27903 h 4175265"/>
                  <a:gd name="connsiteX0" fmla="*/ 843779 w 1728874"/>
                  <a:gd name="connsiteY0" fmla="*/ 27903 h 4172306"/>
                  <a:gd name="connsiteX1" fmla="*/ 1355604 w 1728874"/>
                  <a:gd name="connsiteY1" fmla="*/ 19180 h 4172306"/>
                  <a:gd name="connsiteX2" fmla="*/ 1599884 w 1728874"/>
                  <a:gd name="connsiteY2" fmla="*/ 202389 h 4172306"/>
                  <a:gd name="connsiteX3" fmla="*/ 1687127 w 1728874"/>
                  <a:gd name="connsiteY3" fmla="*/ 475750 h 4172306"/>
                  <a:gd name="connsiteX4" fmla="*/ 1724931 w 1728874"/>
                  <a:gd name="connsiteY4" fmla="*/ 1022472 h 4172306"/>
                  <a:gd name="connsiteX5" fmla="*/ 1658046 w 1728874"/>
                  <a:gd name="connsiteY5" fmla="*/ 1423790 h 4172306"/>
                  <a:gd name="connsiteX6" fmla="*/ 1492283 w 1728874"/>
                  <a:gd name="connsiteY6" fmla="*/ 1819291 h 4172306"/>
                  <a:gd name="connsiteX7" fmla="*/ 1489376 w 1728874"/>
                  <a:gd name="connsiteY7" fmla="*/ 1825107 h 4172306"/>
                  <a:gd name="connsiteX8" fmla="*/ 1352036 w 1728874"/>
                  <a:gd name="connsiteY8" fmla="*/ 2401899 h 4172306"/>
                  <a:gd name="connsiteX9" fmla="*/ 1361276 w 1728874"/>
                  <a:gd name="connsiteY9" fmla="*/ 2791078 h 4172306"/>
                  <a:gd name="connsiteX10" fmla="*/ 1364327 w 1728874"/>
                  <a:gd name="connsiteY10" fmla="*/ 2787688 h 4172306"/>
                  <a:gd name="connsiteX11" fmla="*/ 1375959 w 1728874"/>
                  <a:gd name="connsiteY11" fmla="*/ 3238442 h 4172306"/>
                  <a:gd name="connsiteX12" fmla="*/ 1378869 w 1728874"/>
                  <a:gd name="connsiteY12" fmla="*/ 3764809 h 4172306"/>
                  <a:gd name="connsiteX13" fmla="*/ 900020 w 1728874"/>
                  <a:gd name="connsiteY13" fmla="*/ 4154822 h 4172306"/>
                  <a:gd name="connsiteX14" fmla="*/ 316480 w 1728874"/>
                  <a:gd name="connsiteY14" fmla="*/ 4074053 h 4172306"/>
                  <a:gd name="connsiteX15" fmla="*/ 108029 w 1728874"/>
                  <a:gd name="connsiteY15" fmla="*/ 3799706 h 4172306"/>
                  <a:gd name="connsiteX16" fmla="*/ 99306 w 1728874"/>
                  <a:gd name="connsiteY16" fmla="*/ 3055233 h 4172306"/>
                  <a:gd name="connsiteX17" fmla="*/ 99306 w 1728874"/>
                  <a:gd name="connsiteY17" fmla="*/ 2616109 h 4172306"/>
                  <a:gd name="connsiteX18" fmla="*/ 55683 w 1728874"/>
                  <a:gd name="connsiteY18" fmla="*/ 2081019 h 4172306"/>
                  <a:gd name="connsiteX19" fmla="*/ 431 w 1728874"/>
                  <a:gd name="connsiteY19" fmla="*/ 1322008 h 4172306"/>
                  <a:gd name="connsiteX20" fmla="*/ 87128 w 1728874"/>
                  <a:gd name="connsiteY20" fmla="*/ 773195 h 4172306"/>
                  <a:gd name="connsiteX21" fmla="*/ 433736 w 1728874"/>
                  <a:gd name="connsiteY21" fmla="*/ 216931 h 4172306"/>
                  <a:gd name="connsiteX22" fmla="*/ 843779 w 1728874"/>
                  <a:gd name="connsiteY22" fmla="*/ 27903 h 4172306"/>
                  <a:gd name="connsiteX0" fmla="*/ 843779 w 1728874"/>
                  <a:gd name="connsiteY0" fmla="*/ 27903 h 4158005"/>
                  <a:gd name="connsiteX1" fmla="*/ 1355604 w 1728874"/>
                  <a:gd name="connsiteY1" fmla="*/ 19180 h 4158005"/>
                  <a:gd name="connsiteX2" fmla="*/ 1599884 w 1728874"/>
                  <a:gd name="connsiteY2" fmla="*/ 202389 h 4158005"/>
                  <a:gd name="connsiteX3" fmla="*/ 1687127 w 1728874"/>
                  <a:gd name="connsiteY3" fmla="*/ 475750 h 4158005"/>
                  <a:gd name="connsiteX4" fmla="*/ 1724931 w 1728874"/>
                  <a:gd name="connsiteY4" fmla="*/ 1022472 h 4158005"/>
                  <a:gd name="connsiteX5" fmla="*/ 1658046 w 1728874"/>
                  <a:gd name="connsiteY5" fmla="*/ 1423790 h 4158005"/>
                  <a:gd name="connsiteX6" fmla="*/ 1492283 w 1728874"/>
                  <a:gd name="connsiteY6" fmla="*/ 1819291 h 4158005"/>
                  <a:gd name="connsiteX7" fmla="*/ 1489376 w 1728874"/>
                  <a:gd name="connsiteY7" fmla="*/ 1825107 h 4158005"/>
                  <a:gd name="connsiteX8" fmla="*/ 1352036 w 1728874"/>
                  <a:gd name="connsiteY8" fmla="*/ 2401899 h 4158005"/>
                  <a:gd name="connsiteX9" fmla="*/ 1361276 w 1728874"/>
                  <a:gd name="connsiteY9" fmla="*/ 2791078 h 4158005"/>
                  <a:gd name="connsiteX10" fmla="*/ 1364327 w 1728874"/>
                  <a:gd name="connsiteY10" fmla="*/ 2787688 h 4158005"/>
                  <a:gd name="connsiteX11" fmla="*/ 1375959 w 1728874"/>
                  <a:gd name="connsiteY11" fmla="*/ 3238442 h 4158005"/>
                  <a:gd name="connsiteX12" fmla="*/ 1378869 w 1728874"/>
                  <a:gd name="connsiteY12" fmla="*/ 3764809 h 4158005"/>
                  <a:gd name="connsiteX13" fmla="*/ 900020 w 1728874"/>
                  <a:gd name="connsiteY13" fmla="*/ 4154822 h 4158005"/>
                  <a:gd name="connsiteX14" fmla="*/ 316480 w 1728874"/>
                  <a:gd name="connsiteY14" fmla="*/ 4074053 h 4158005"/>
                  <a:gd name="connsiteX15" fmla="*/ 108029 w 1728874"/>
                  <a:gd name="connsiteY15" fmla="*/ 3799706 h 4158005"/>
                  <a:gd name="connsiteX16" fmla="*/ 99306 w 1728874"/>
                  <a:gd name="connsiteY16" fmla="*/ 3055233 h 4158005"/>
                  <a:gd name="connsiteX17" fmla="*/ 99306 w 1728874"/>
                  <a:gd name="connsiteY17" fmla="*/ 2616109 h 4158005"/>
                  <a:gd name="connsiteX18" fmla="*/ 55683 w 1728874"/>
                  <a:gd name="connsiteY18" fmla="*/ 2081019 h 4158005"/>
                  <a:gd name="connsiteX19" fmla="*/ 431 w 1728874"/>
                  <a:gd name="connsiteY19" fmla="*/ 1322008 h 4158005"/>
                  <a:gd name="connsiteX20" fmla="*/ 87128 w 1728874"/>
                  <a:gd name="connsiteY20" fmla="*/ 773195 h 4158005"/>
                  <a:gd name="connsiteX21" fmla="*/ 433736 w 1728874"/>
                  <a:gd name="connsiteY21" fmla="*/ 216931 h 4158005"/>
                  <a:gd name="connsiteX22" fmla="*/ 843779 w 1728874"/>
                  <a:gd name="connsiteY22" fmla="*/ 27903 h 4158005"/>
                  <a:gd name="connsiteX0" fmla="*/ 843779 w 1728874"/>
                  <a:gd name="connsiteY0" fmla="*/ 27903 h 4158005"/>
                  <a:gd name="connsiteX1" fmla="*/ 1355604 w 1728874"/>
                  <a:gd name="connsiteY1" fmla="*/ 19180 h 4158005"/>
                  <a:gd name="connsiteX2" fmla="*/ 1599884 w 1728874"/>
                  <a:gd name="connsiteY2" fmla="*/ 202389 h 4158005"/>
                  <a:gd name="connsiteX3" fmla="*/ 1687127 w 1728874"/>
                  <a:gd name="connsiteY3" fmla="*/ 475750 h 4158005"/>
                  <a:gd name="connsiteX4" fmla="*/ 1724931 w 1728874"/>
                  <a:gd name="connsiteY4" fmla="*/ 1022472 h 4158005"/>
                  <a:gd name="connsiteX5" fmla="*/ 1658046 w 1728874"/>
                  <a:gd name="connsiteY5" fmla="*/ 1423790 h 4158005"/>
                  <a:gd name="connsiteX6" fmla="*/ 1492283 w 1728874"/>
                  <a:gd name="connsiteY6" fmla="*/ 1819291 h 4158005"/>
                  <a:gd name="connsiteX7" fmla="*/ 1489376 w 1728874"/>
                  <a:gd name="connsiteY7" fmla="*/ 1825107 h 4158005"/>
                  <a:gd name="connsiteX8" fmla="*/ 1352036 w 1728874"/>
                  <a:gd name="connsiteY8" fmla="*/ 2401899 h 4158005"/>
                  <a:gd name="connsiteX9" fmla="*/ 1361276 w 1728874"/>
                  <a:gd name="connsiteY9" fmla="*/ 2791078 h 4158005"/>
                  <a:gd name="connsiteX10" fmla="*/ 1364327 w 1728874"/>
                  <a:gd name="connsiteY10" fmla="*/ 2787688 h 4158005"/>
                  <a:gd name="connsiteX11" fmla="*/ 1375959 w 1728874"/>
                  <a:gd name="connsiteY11" fmla="*/ 3238442 h 4158005"/>
                  <a:gd name="connsiteX12" fmla="*/ 1378869 w 1728874"/>
                  <a:gd name="connsiteY12" fmla="*/ 3764809 h 4158005"/>
                  <a:gd name="connsiteX13" fmla="*/ 900020 w 1728874"/>
                  <a:gd name="connsiteY13" fmla="*/ 4154822 h 4158005"/>
                  <a:gd name="connsiteX14" fmla="*/ 316480 w 1728874"/>
                  <a:gd name="connsiteY14" fmla="*/ 4074053 h 4158005"/>
                  <a:gd name="connsiteX15" fmla="*/ 108029 w 1728874"/>
                  <a:gd name="connsiteY15" fmla="*/ 3799706 h 4158005"/>
                  <a:gd name="connsiteX16" fmla="*/ 99306 w 1728874"/>
                  <a:gd name="connsiteY16" fmla="*/ 3055233 h 4158005"/>
                  <a:gd name="connsiteX17" fmla="*/ 99306 w 1728874"/>
                  <a:gd name="connsiteY17" fmla="*/ 2616109 h 4158005"/>
                  <a:gd name="connsiteX18" fmla="*/ 55683 w 1728874"/>
                  <a:gd name="connsiteY18" fmla="*/ 2081019 h 4158005"/>
                  <a:gd name="connsiteX19" fmla="*/ 431 w 1728874"/>
                  <a:gd name="connsiteY19" fmla="*/ 1322008 h 4158005"/>
                  <a:gd name="connsiteX20" fmla="*/ 87128 w 1728874"/>
                  <a:gd name="connsiteY20" fmla="*/ 773195 h 4158005"/>
                  <a:gd name="connsiteX21" fmla="*/ 433736 w 1728874"/>
                  <a:gd name="connsiteY21" fmla="*/ 216931 h 4158005"/>
                  <a:gd name="connsiteX22" fmla="*/ 843779 w 1728874"/>
                  <a:gd name="connsiteY22" fmla="*/ 27903 h 41580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728874" h="4158005">
                    <a:moveTo>
                      <a:pt x="843779" y="27903"/>
                    </a:moveTo>
                    <a:cubicBezTo>
                      <a:pt x="997424" y="-5055"/>
                      <a:pt x="1229587" y="-9901"/>
                      <a:pt x="1355604" y="19180"/>
                    </a:cubicBezTo>
                    <a:cubicBezTo>
                      <a:pt x="1481621" y="48261"/>
                      <a:pt x="1547538" y="103514"/>
                      <a:pt x="1599884" y="202389"/>
                    </a:cubicBezTo>
                    <a:cubicBezTo>
                      <a:pt x="1646414" y="286725"/>
                      <a:pt x="1666769" y="382691"/>
                      <a:pt x="1687127" y="475750"/>
                    </a:cubicBezTo>
                    <a:cubicBezTo>
                      <a:pt x="1722024" y="656052"/>
                      <a:pt x="1736563" y="839264"/>
                      <a:pt x="1724931" y="1022472"/>
                    </a:cubicBezTo>
                    <a:cubicBezTo>
                      <a:pt x="1719114" y="1159154"/>
                      <a:pt x="1698759" y="1292927"/>
                      <a:pt x="1658046" y="1423790"/>
                    </a:cubicBezTo>
                    <a:cubicBezTo>
                      <a:pt x="1619271" y="1556593"/>
                      <a:pt x="1520395" y="1752405"/>
                      <a:pt x="1492283" y="1819291"/>
                    </a:cubicBezTo>
                    <a:cubicBezTo>
                      <a:pt x="1492283" y="1822200"/>
                      <a:pt x="1489376" y="1822200"/>
                      <a:pt x="1489376" y="1825107"/>
                    </a:cubicBezTo>
                    <a:cubicBezTo>
                      <a:pt x="1425398" y="2002502"/>
                      <a:pt x="1369484" y="2212871"/>
                      <a:pt x="1352036" y="2401899"/>
                    </a:cubicBezTo>
                    <a:lnTo>
                      <a:pt x="1361276" y="2791078"/>
                    </a:lnTo>
                    <a:lnTo>
                      <a:pt x="1364327" y="2787688"/>
                    </a:lnTo>
                    <a:cubicBezTo>
                      <a:pt x="1378869" y="2938909"/>
                      <a:pt x="1373052" y="3090130"/>
                      <a:pt x="1375959" y="3238442"/>
                    </a:cubicBezTo>
                    <a:cubicBezTo>
                      <a:pt x="1375959" y="3412928"/>
                      <a:pt x="1435760" y="3602384"/>
                      <a:pt x="1378869" y="3764809"/>
                    </a:cubicBezTo>
                    <a:cubicBezTo>
                      <a:pt x="1290492" y="4017127"/>
                      <a:pt x="1095192" y="4139495"/>
                      <a:pt x="900020" y="4154822"/>
                    </a:cubicBezTo>
                    <a:cubicBezTo>
                      <a:pt x="716172" y="4169260"/>
                      <a:pt x="448479" y="4133239"/>
                      <a:pt x="316480" y="4074053"/>
                    </a:cubicBezTo>
                    <a:cubicBezTo>
                      <a:pt x="184482" y="4014867"/>
                      <a:pt x="122571" y="3904397"/>
                      <a:pt x="108029" y="3799706"/>
                    </a:cubicBezTo>
                    <a:cubicBezTo>
                      <a:pt x="80887" y="3634429"/>
                      <a:pt x="100760" y="3252499"/>
                      <a:pt x="99306" y="3055233"/>
                    </a:cubicBezTo>
                    <a:cubicBezTo>
                      <a:pt x="102213" y="2909828"/>
                      <a:pt x="105122" y="2761514"/>
                      <a:pt x="99306" y="2616109"/>
                    </a:cubicBezTo>
                    <a:cubicBezTo>
                      <a:pt x="93490" y="2435807"/>
                      <a:pt x="81858" y="2258415"/>
                      <a:pt x="55683" y="2081019"/>
                    </a:cubicBezTo>
                    <a:cubicBezTo>
                      <a:pt x="39204" y="1865336"/>
                      <a:pt x="-4810" y="1539979"/>
                      <a:pt x="431" y="1322008"/>
                    </a:cubicBezTo>
                    <a:cubicBezTo>
                      <a:pt x="11335" y="1136615"/>
                      <a:pt x="38599" y="952860"/>
                      <a:pt x="87128" y="773195"/>
                    </a:cubicBezTo>
                    <a:cubicBezTo>
                      <a:pt x="130237" y="560614"/>
                      <a:pt x="263879" y="402352"/>
                      <a:pt x="433736" y="216931"/>
                    </a:cubicBezTo>
                    <a:cubicBezTo>
                      <a:pt x="558785" y="129688"/>
                      <a:pt x="692558" y="62800"/>
                      <a:pt x="843779" y="27903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7BE9E468-2B55-4FBC-BC22-B856748C48EC}"/>
                  </a:ext>
                </a:extLst>
              </p:cNvPr>
              <p:cNvSpPr/>
              <p:nvPr/>
            </p:nvSpPr>
            <p:spPr>
              <a:xfrm>
                <a:off x="5887913" y="472029"/>
                <a:ext cx="370016" cy="583487"/>
              </a:xfrm>
              <a:custGeom>
                <a:avLst/>
                <a:gdLst>
                  <a:gd name="connsiteX0" fmla="*/ 400769 w 495300"/>
                  <a:gd name="connsiteY0" fmla="*/ 708331 h 781050"/>
                  <a:gd name="connsiteX1" fmla="*/ 359811 w 495300"/>
                  <a:gd name="connsiteY1" fmla="*/ 757861 h 781050"/>
                  <a:gd name="connsiteX2" fmla="*/ 318854 w 495300"/>
                  <a:gd name="connsiteY2" fmla="*/ 782626 h 781050"/>
                  <a:gd name="connsiteX3" fmla="*/ 299804 w 495300"/>
                  <a:gd name="connsiteY3" fmla="*/ 778816 h 781050"/>
                  <a:gd name="connsiteX4" fmla="*/ 283611 w 495300"/>
                  <a:gd name="connsiteY4" fmla="*/ 735954 h 781050"/>
                  <a:gd name="connsiteX5" fmla="*/ 319806 w 495300"/>
                  <a:gd name="connsiteY5" fmla="*/ 675946 h 781050"/>
                  <a:gd name="connsiteX6" fmla="*/ 396959 w 495300"/>
                  <a:gd name="connsiteY6" fmla="*/ 586411 h 781050"/>
                  <a:gd name="connsiteX7" fmla="*/ 404579 w 495300"/>
                  <a:gd name="connsiteY7" fmla="*/ 574981 h 781050"/>
                  <a:gd name="connsiteX8" fmla="*/ 426486 w 495300"/>
                  <a:gd name="connsiteY8" fmla="*/ 528309 h 781050"/>
                  <a:gd name="connsiteX9" fmla="*/ 436011 w 495300"/>
                  <a:gd name="connsiteY9" fmla="*/ 469254 h 781050"/>
                  <a:gd name="connsiteX10" fmla="*/ 444584 w 495300"/>
                  <a:gd name="connsiteY10" fmla="*/ 393054 h 781050"/>
                  <a:gd name="connsiteX11" fmla="*/ 439822 w 495300"/>
                  <a:gd name="connsiteY11" fmla="*/ 346381 h 781050"/>
                  <a:gd name="connsiteX12" fmla="*/ 338856 w 495300"/>
                  <a:gd name="connsiteY12" fmla="*/ 114924 h 781050"/>
                  <a:gd name="connsiteX13" fmla="*/ 319806 w 495300"/>
                  <a:gd name="connsiteY13" fmla="*/ 111114 h 781050"/>
                  <a:gd name="connsiteX14" fmla="*/ 109304 w 495300"/>
                  <a:gd name="connsiteY14" fmla="*/ 287326 h 781050"/>
                  <a:gd name="connsiteX15" fmla="*/ 29294 w 495300"/>
                  <a:gd name="connsiteY15" fmla="*/ 421629 h 781050"/>
                  <a:gd name="connsiteX16" fmla="*/ 27389 w 495300"/>
                  <a:gd name="connsiteY16" fmla="*/ 429249 h 781050"/>
                  <a:gd name="connsiteX17" fmla="*/ 36914 w 495300"/>
                  <a:gd name="connsiteY17" fmla="*/ 531166 h 781050"/>
                  <a:gd name="connsiteX18" fmla="*/ 60726 w 495300"/>
                  <a:gd name="connsiteY18" fmla="*/ 590221 h 781050"/>
                  <a:gd name="connsiteX19" fmla="*/ 105494 w 495300"/>
                  <a:gd name="connsiteY19" fmla="*/ 690234 h 781050"/>
                  <a:gd name="connsiteX20" fmla="*/ 105494 w 495300"/>
                  <a:gd name="connsiteY20" fmla="*/ 723571 h 781050"/>
                  <a:gd name="connsiteX21" fmla="*/ 71204 w 495300"/>
                  <a:gd name="connsiteY21" fmla="*/ 736906 h 781050"/>
                  <a:gd name="connsiteX22" fmla="*/ 54059 w 495300"/>
                  <a:gd name="connsiteY22" fmla="*/ 718809 h 781050"/>
                  <a:gd name="connsiteX23" fmla="*/ 26436 w 495300"/>
                  <a:gd name="connsiteY23" fmla="*/ 644514 h 781050"/>
                  <a:gd name="connsiteX24" fmla="*/ 12149 w 495300"/>
                  <a:gd name="connsiteY24" fmla="*/ 561646 h 781050"/>
                  <a:gd name="connsiteX25" fmla="*/ 7386 w 495300"/>
                  <a:gd name="connsiteY25" fmla="*/ 456871 h 781050"/>
                  <a:gd name="connsiteX26" fmla="*/ 16911 w 495300"/>
                  <a:gd name="connsiteY26" fmla="*/ 353049 h 781050"/>
                  <a:gd name="connsiteX27" fmla="*/ 64536 w 495300"/>
                  <a:gd name="connsiteY27" fmla="*/ 224461 h 781050"/>
                  <a:gd name="connsiteX28" fmla="*/ 137879 w 495300"/>
                  <a:gd name="connsiteY28" fmla="*/ 142546 h 781050"/>
                  <a:gd name="connsiteX29" fmla="*/ 277897 w 495300"/>
                  <a:gd name="connsiteY29" fmla="*/ 33961 h 781050"/>
                  <a:gd name="connsiteX30" fmla="*/ 338856 w 495300"/>
                  <a:gd name="connsiteY30" fmla="*/ 8244 h 781050"/>
                  <a:gd name="connsiteX31" fmla="*/ 349334 w 495300"/>
                  <a:gd name="connsiteY31" fmla="*/ 8244 h 781050"/>
                  <a:gd name="connsiteX32" fmla="*/ 449347 w 495300"/>
                  <a:gd name="connsiteY32" fmla="*/ 105399 h 781050"/>
                  <a:gd name="connsiteX33" fmla="*/ 491256 w 495300"/>
                  <a:gd name="connsiteY33" fmla="*/ 229224 h 781050"/>
                  <a:gd name="connsiteX34" fmla="*/ 496019 w 495300"/>
                  <a:gd name="connsiteY34" fmla="*/ 270181 h 781050"/>
                  <a:gd name="connsiteX35" fmla="*/ 496972 w 495300"/>
                  <a:gd name="connsiteY35" fmla="*/ 336856 h 781050"/>
                  <a:gd name="connsiteX36" fmla="*/ 481731 w 495300"/>
                  <a:gd name="connsiteY36" fmla="*/ 471159 h 781050"/>
                  <a:gd name="connsiteX37" fmla="*/ 444584 w 495300"/>
                  <a:gd name="connsiteY37" fmla="*/ 624511 h 781050"/>
                  <a:gd name="connsiteX38" fmla="*/ 400769 w 495300"/>
                  <a:gd name="connsiteY38" fmla="*/ 708331 h 781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495300" h="781050">
                    <a:moveTo>
                      <a:pt x="400769" y="708331"/>
                    </a:moveTo>
                    <a:cubicBezTo>
                      <a:pt x="387434" y="724524"/>
                      <a:pt x="373147" y="740716"/>
                      <a:pt x="359811" y="757861"/>
                    </a:cubicBezTo>
                    <a:cubicBezTo>
                      <a:pt x="349334" y="771196"/>
                      <a:pt x="335999" y="779769"/>
                      <a:pt x="318854" y="782626"/>
                    </a:cubicBezTo>
                    <a:cubicBezTo>
                      <a:pt x="312186" y="783579"/>
                      <a:pt x="305519" y="782626"/>
                      <a:pt x="299804" y="778816"/>
                    </a:cubicBezTo>
                    <a:cubicBezTo>
                      <a:pt x="287422" y="769291"/>
                      <a:pt x="277897" y="754051"/>
                      <a:pt x="283611" y="735954"/>
                    </a:cubicBezTo>
                    <a:cubicBezTo>
                      <a:pt x="290279" y="713094"/>
                      <a:pt x="304566" y="694044"/>
                      <a:pt x="319806" y="675946"/>
                    </a:cubicBezTo>
                    <a:cubicBezTo>
                      <a:pt x="345524" y="645466"/>
                      <a:pt x="373147" y="617844"/>
                      <a:pt x="396959" y="586411"/>
                    </a:cubicBezTo>
                    <a:cubicBezTo>
                      <a:pt x="399816" y="582601"/>
                      <a:pt x="401722" y="578791"/>
                      <a:pt x="404579" y="574981"/>
                    </a:cubicBezTo>
                    <a:cubicBezTo>
                      <a:pt x="415056" y="560694"/>
                      <a:pt x="422677" y="545454"/>
                      <a:pt x="426486" y="528309"/>
                    </a:cubicBezTo>
                    <a:cubicBezTo>
                      <a:pt x="430297" y="508306"/>
                      <a:pt x="434106" y="489256"/>
                      <a:pt x="436011" y="469254"/>
                    </a:cubicBezTo>
                    <a:cubicBezTo>
                      <a:pt x="438869" y="443536"/>
                      <a:pt x="441727" y="418771"/>
                      <a:pt x="444584" y="393054"/>
                    </a:cubicBezTo>
                    <a:cubicBezTo>
                      <a:pt x="449347" y="376861"/>
                      <a:pt x="443631" y="361621"/>
                      <a:pt x="439822" y="346381"/>
                    </a:cubicBezTo>
                    <a:cubicBezTo>
                      <a:pt x="418866" y="263514"/>
                      <a:pt x="386481" y="185409"/>
                      <a:pt x="338856" y="114924"/>
                    </a:cubicBezTo>
                    <a:cubicBezTo>
                      <a:pt x="331236" y="104446"/>
                      <a:pt x="331236" y="104446"/>
                      <a:pt x="319806" y="111114"/>
                    </a:cubicBezTo>
                    <a:cubicBezTo>
                      <a:pt x="240749" y="159691"/>
                      <a:pt x="169311" y="216841"/>
                      <a:pt x="109304" y="287326"/>
                    </a:cubicBezTo>
                    <a:cubicBezTo>
                      <a:pt x="75014" y="328284"/>
                      <a:pt x="47391" y="372099"/>
                      <a:pt x="29294" y="421629"/>
                    </a:cubicBezTo>
                    <a:cubicBezTo>
                      <a:pt x="28341" y="424486"/>
                      <a:pt x="27389" y="426391"/>
                      <a:pt x="27389" y="429249"/>
                    </a:cubicBezTo>
                    <a:cubicBezTo>
                      <a:pt x="29294" y="463539"/>
                      <a:pt x="31199" y="496876"/>
                      <a:pt x="36914" y="531166"/>
                    </a:cubicBezTo>
                    <a:cubicBezTo>
                      <a:pt x="40724" y="552121"/>
                      <a:pt x="47391" y="572124"/>
                      <a:pt x="60726" y="590221"/>
                    </a:cubicBezTo>
                    <a:cubicBezTo>
                      <a:pt x="81681" y="620701"/>
                      <a:pt x="96921" y="654039"/>
                      <a:pt x="105494" y="690234"/>
                    </a:cubicBezTo>
                    <a:cubicBezTo>
                      <a:pt x="108351" y="701664"/>
                      <a:pt x="108351" y="713094"/>
                      <a:pt x="105494" y="723571"/>
                    </a:cubicBezTo>
                    <a:cubicBezTo>
                      <a:pt x="101684" y="738811"/>
                      <a:pt x="84539" y="745479"/>
                      <a:pt x="71204" y="736906"/>
                    </a:cubicBezTo>
                    <a:cubicBezTo>
                      <a:pt x="63584" y="732144"/>
                      <a:pt x="58821" y="725476"/>
                      <a:pt x="54059" y="718809"/>
                    </a:cubicBezTo>
                    <a:cubicBezTo>
                      <a:pt x="40724" y="695949"/>
                      <a:pt x="32151" y="670231"/>
                      <a:pt x="26436" y="644514"/>
                    </a:cubicBezTo>
                    <a:cubicBezTo>
                      <a:pt x="20721" y="616891"/>
                      <a:pt x="15006" y="589269"/>
                      <a:pt x="12149" y="561646"/>
                    </a:cubicBezTo>
                    <a:cubicBezTo>
                      <a:pt x="8339" y="527356"/>
                      <a:pt x="6434" y="492114"/>
                      <a:pt x="7386" y="456871"/>
                    </a:cubicBezTo>
                    <a:cubicBezTo>
                      <a:pt x="8339" y="421629"/>
                      <a:pt x="11196" y="387339"/>
                      <a:pt x="16911" y="353049"/>
                    </a:cubicBezTo>
                    <a:cubicBezTo>
                      <a:pt x="25484" y="307329"/>
                      <a:pt x="36914" y="262561"/>
                      <a:pt x="64536" y="224461"/>
                    </a:cubicBezTo>
                    <a:cubicBezTo>
                      <a:pt x="86444" y="194934"/>
                      <a:pt x="111209" y="168264"/>
                      <a:pt x="137879" y="142546"/>
                    </a:cubicBezTo>
                    <a:cubicBezTo>
                      <a:pt x="179789" y="100636"/>
                      <a:pt x="225509" y="62536"/>
                      <a:pt x="277897" y="33961"/>
                    </a:cubicBezTo>
                    <a:cubicBezTo>
                      <a:pt x="296947" y="23484"/>
                      <a:pt x="316949" y="13959"/>
                      <a:pt x="338856" y="8244"/>
                    </a:cubicBezTo>
                    <a:cubicBezTo>
                      <a:pt x="342666" y="7291"/>
                      <a:pt x="345524" y="6339"/>
                      <a:pt x="349334" y="8244"/>
                    </a:cubicBezTo>
                    <a:cubicBezTo>
                      <a:pt x="393149" y="29199"/>
                      <a:pt x="424581" y="63489"/>
                      <a:pt x="449347" y="105399"/>
                    </a:cubicBezTo>
                    <a:cubicBezTo>
                      <a:pt x="471254" y="143499"/>
                      <a:pt x="484589" y="185409"/>
                      <a:pt x="491256" y="229224"/>
                    </a:cubicBezTo>
                    <a:cubicBezTo>
                      <a:pt x="493161" y="242559"/>
                      <a:pt x="495066" y="255894"/>
                      <a:pt x="496019" y="270181"/>
                    </a:cubicBezTo>
                    <a:cubicBezTo>
                      <a:pt x="497924" y="292089"/>
                      <a:pt x="497924" y="314949"/>
                      <a:pt x="496972" y="336856"/>
                    </a:cubicBezTo>
                    <a:cubicBezTo>
                      <a:pt x="495066" y="381624"/>
                      <a:pt x="490304" y="426391"/>
                      <a:pt x="481731" y="471159"/>
                    </a:cubicBezTo>
                    <a:cubicBezTo>
                      <a:pt x="471254" y="522594"/>
                      <a:pt x="458872" y="574029"/>
                      <a:pt x="444584" y="624511"/>
                    </a:cubicBezTo>
                    <a:cubicBezTo>
                      <a:pt x="435059" y="654039"/>
                      <a:pt x="421724" y="683566"/>
                      <a:pt x="400769" y="70833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70" name="Group 69">
              <a:extLst>
                <a:ext uri="{FF2B5EF4-FFF2-40B4-BE49-F238E27FC236}">
                  <a16:creationId xmlns:a16="http://schemas.microsoft.com/office/drawing/2014/main" id="{32F3E341-556F-4D8F-A4D0-5A4061F56EB2}"/>
                </a:ext>
              </a:extLst>
            </p:cNvPr>
            <p:cNvGrpSpPr/>
            <p:nvPr/>
          </p:nvGrpSpPr>
          <p:grpSpPr>
            <a:xfrm rot="20737142">
              <a:off x="6310944" y="-79408"/>
              <a:ext cx="423031" cy="1017405"/>
              <a:chOff x="6310944" y="-79408"/>
              <a:chExt cx="423031" cy="1017405"/>
            </a:xfrm>
          </p:grpSpPr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C0EA3B76-A405-4B94-B4E4-F9EE970440AA}"/>
                  </a:ext>
                </a:extLst>
              </p:cNvPr>
              <p:cNvSpPr/>
              <p:nvPr/>
            </p:nvSpPr>
            <p:spPr>
              <a:xfrm flipH="1">
                <a:off x="6310944" y="-79408"/>
                <a:ext cx="423031" cy="1017405"/>
              </a:xfrm>
              <a:custGeom>
                <a:avLst/>
                <a:gdLst>
                  <a:gd name="connsiteX0" fmla="*/ 1014364 w 1732244"/>
                  <a:gd name="connsiteY0" fmla="*/ 2154 h 4153492"/>
                  <a:gd name="connsiteX1" fmla="*/ 1181578 w 1732244"/>
                  <a:gd name="connsiteY1" fmla="*/ 2517 h 4153492"/>
                  <a:gd name="connsiteX2" fmla="*/ 1358974 w 1732244"/>
                  <a:gd name="connsiteY2" fmla="*/ 17059 h 4153492"/>
                  <a:gd name="connsiteX3" fmla="*/ 1603254 w 1732244"/>
                  <a:gd name="connsiteY3" fmla="*/ 200268 h 4153492"/>
                  <a:gd name="connsiteX4" fmla="*/ 1690497 w 1732244"/>
                  <a:gd name="connsiteY4" fmla="*/ 473629 h 4153492"/>
                  <a:gd name="connsiteX5" fmla="*/ 1728301 w 1732244"/>
                  <a:gd name="connsiteY5" fmla="*/ 1020351 h 4153492"/>
                  <a:gd name="connsiteX6" fmla="*/ 1661416 w 1732244"/>
                  <a:gd name="connsiteY6" fmla="*/ 1421669 h 4153492"/>
                  <a:gd name="connsiteX7" fmla="*/ 1652690 w 1732244"/>
                  <a:gd name="connsiteY7" fmla="*/ 1442027 h 4153492"/>
                  <a:gd name="connsiteX8" fmla="*/ 1638151 w 1732244"/>
                  <a:gd name="connsiteY8" fmla="*/ 1316977 h 4153492"/>
                  <a:gd name="connsiteX9" fmla="*/ 1592712 w 1732244"/>
                  <a:gd name="connsiteY9" fmla="*/ 1121408 h 4153492"/>
                  <a:gd name="connsiteX10" fmla="*/ 1587947 w 1732244"/>
                  <a:gd name="connsiteY10" fmla="*/ 1109058 h 4153492"/>
                  <a:gd name="connsiteX11" fmla="*/ 1451535 w 1732244"/>
                  <a:gd name="connsiteY11" fmla="*/ 1571536 h 4153492"/>
                  <a:gd name="connsiteX12" fmla="*/ 1481114 w 1732244"/>
                  <a:gd name="connsiteY12" fmla="*/ 1674674 h 4153492"/>
                  <a:gd name="connsiteX13" fmla="*/ 1495653 w 1732244"/>
                  <a:gd name="connsiteY13" fmla="*/ 1817170 h 4153492"/>
                  <a:gd name="connsiteX14" fmla="*/ 1492746 w 1732244"/>
                  <a:gd name="connsiteY14" fmla="*/ 1822986 h 4153492"/>
                  <a:gd name="connsiteX15" fmla="*/ 1373513 w 1732244"/>
                  <a:gd name="connsiteY15" fmla="*/ 2372618 h 4153492"/>
                  <a:gd name="connsiteX16" fmla="*/ 1364646 w 1732244"/>
                  <a:gd name="connsiteY16" fmla="*/ 2385917 h 4153492"/>
                  <a:gd name="connsiteX17" fmla="*/ 1364646 w 1732244"/>
                  <a:gd name="connsiteY17" fmla="*/ 2788957 h 4153492"/>
                  <a:gd name="connsiteX18" fmla="*/ 1367697 w 1732244"/>
                  <a:gd name="connsiteY18" fmla="*/ 2785567 h 4153492"/>
                  <a:gd name="connsiteX19" fmla="*/ 1379329 w 1732244"/>
                  <a:gd name="connsiteY19" fmla="*/ 3236321 h 4153492"/>
                  <a:gd name="connsiteX20" fmla="*/ 1382239 w 1732244"/>
                  <a:gd name="connsiteY20" fmla="*/ 3762688 h 4153492"/>
                  <a:gd name="connsiteX21" fmla="*/ 1274638 w 1732244"/>
                  <a:gd name="connsiteY21" fmla="*/ 3977887 h 4153492"/>
                  <a:gd name="connsiteX22" fmla="*/ 876230 w 1732244"/>
                  <a:gd name="connsiteY22" fmla="*/ 4143647 h 4153492"/>
                  <a:gd name="connsiteX23" fmla="*/ 538891 w 1732244"/>
                  <a:gd name="connsiteY23" fmla="*/ 4143647 h 4153492"/>
                  <a:gd name="connsiteX24" fmla="*/ 265530 w 1732244"/>
                  <a:gd name="connsiteY24" fmla="*/ 4044772 h 4153492"/>
                  <a:gd name="connsiteX25" fmla="*/ 111399 w 1732244"/>
                  <a:gd name="connsiteY25" fmla="*/ 3797585 h 4153492"/>
                  <a:gd name="connsiteX26" fmla="*/ 105583 w 1732244"/>
                  <a:gd name="connsiteY26" fmla="*/ 3724881 h 4153492"/>
                  <a:gd name="connsiteX27" fmla="*/ 102676 w 1732244"/>
                  <a:gd name="connsiteY27" fmla="*/ 3053112 h 4153492"/>
                  <a:gd name="connsiteX28" fmla="*/ 102676 w 1732244"/>
                  <a:gd name="connsiteY28" fmla="*/ 2613988 h 4153492"/>
                  <a:gd name="connsiteX29" fmla="*/ 59053 w 1732244"/>
                  <a:gd name="connsiteY29" fmla="*/ 2078898 h 4153492"/>
                  <a:gd name="connsiteX30" fmla="*/ 24156 w 1732244"/>
                  <a:gd name="connsiteY30" fmla="*/ 1843344 h 4153492"/>
                  <a:gd name="connsiteX31" fmla="*/ 3801 w 1732244"/>
                  <a:gd name="connsiteY31" fmla="*/ 1319887 h 4153492"/>
                  <a:gd name="connsiteX32" fmla="*/ 90498 w 1732244"/>
                  <a:gd name="connsiteY32" fmla="*/ 771074 h 4153492"/>
                  <a:gd name="connsiteX33" fmla="*/ 120632 w 1732244"/>
                  <a:gd name="connsiteY33" fmla="*/ 674829 h 4153492"/>
                  <a:gd name="connsiteX34" fmla="*/ 120632 w 1732244"/>
                  <a:gd name="connsiteY34" fmla="*/ 642369 h 4153492"/>
                  <a:gd name="connsiteX35" fmla="*/ 130796 w 1732244"/>
                  <a:gd name="connsiteY35" fmla="*/ 642369 h 4153492"/>
                  <a:gd name="connsiteX36" fmla="*/ 146296 w 1732244"/>
                  <a:gd name="connsiteY36" fmla="*/ 592863 h 4153492"/>
                  <a:gd name="connsiteX37" fmla="*/ 437106 w 1732244"/>
                  <a:gd name="connsiteY37" fmla="*/ 214810 h 4153492"/>
                  <a:gd name="connsiteX38" fmla="*/ 847149 w 1732244"/>
                  <a:gd name="connsiteY38" fmla="*/ 25782 h 4153492"/>
                  <a:gd name="connsiteX39" fmla="*/ 1014364 w 1732244"/>
                  <a:gd name="connsiteY39" fmla="*/ 2154 h 4153492"/>
                  <a:gd name="connsiteX0" fmla="*/ 1014364 w 1732244"/>
                  <a:gd name="connsiteY0" fmla="*/ 2154 h 4153492"/>
                  <a:gd name="connsiteX1" fmla="*/ 1181578 w 1732244"/>
                  <a:gd name="connsiteY1" fmla="*/ 2517 h 4153492"/>
                  <a:gd name="connsiteX2" fmla="*/ 1358974 w 1732244"/>
                  <a:gd name="connsiteY2" fmla="*/ 17059 h 4153492"/>
                  <a:gd name="connsiteX3" fmla="*/ 1603254 w 1732244"/>
                  <a:gd name="connsiteY3" fmla="*/ 200268 h 4153492"/>
                  <a:gd name="connsiteX4" fmla="*/ 1690497 w 1732244"/>
                  <a:gd name="connsiteY4" fmla="*/ 473629 h 4153492"/>
                  <a:gd name="connsiteX5" fmla="*/ 1728301 w 1732244"/>
                  <a:gd name="connsiteY5" fmla="*/ 1020351 h 4153492"/>
                  <a:gd name="connsiteX6" fmla="*/ 1661416 w 1732244"/>
                  <a:gd name="connsiteY6" fmla="*/ 1421669 h 4153492"/>
                  <a:gd name="connsiteX7" fmla="*/ 1652690 w 1732244"/>
                  <a:gd name="connsiteY7" fmla="*/ 1442027 h 4153492"/>
                  <a:gd name="connsiteX8" fmla="*/ 1638151 w 1732244"/>
                  <a:gd name="connsiteY8" fmla="*/ 1316977 h 4153492"/>
                  <a:gd name="connsiteX9" fmla="*/ 1592712 w 1732244"/>
                  <a:gd name="connsiteY9" fmla="*/ 1121408 h 4153492"/>
                  <a:gd name="connsiteX10" fmla="*/ 1451535 w 1732244"/>
                  <a:gd name="connsiteY10" fmla="*/ 1571536 h 4153492"/>
                  <a:gd name="connsiteX11" fmla="*/ 1481114 w 1732244"/>
                  <a:gd name="connsiteY11" fmla="*/ 1674674 h 4153492"/>
                  <a:gd name="connsiteX12" fmla="*/ 1495653 w 1732244"/>
                  <a:gd name="connsiteY12" fmla="*/ 1817170 h 4153492"/>
                  <a:gd name="connsiteX13" fmla="*/ 1492746 w 1732244"/>
                  <a:gd name="connsiteY13" fmla="*/ 1822986 h 4153492"/>
                  <a:gd name="connsiteX14" fmla="*/ 1373513 w 1732244"/>
                  <a:gd name="connsiteY14" fmla="*/ 2372618 h 4153492"/>
                  <a:gd name="connsiteX15" fmla="*/ 1364646 w 1732244"/>
                  <a:gd name="connsiteY15" fmla="*/ 2385917 h 4153492"/>
                  <a:gd name="connsiteX16" fmla="*/ 1364646 w 1732244"/>
                  <a:gd name="connsiteY16" fmla="*/ 2788957 h 4153492"/>
                  <a:gd name="connsiteX17" fmla="*/ 1367697 w 1732244"/>
                  <a:gd name="connsiteY17" fmla="*/ 2785567 h 4153492"/>
                  <a:gd name="connsiteX18" fmla="*/ 1379329 w 1732244"/>
                  <a:gd name="connsiteY18" fmla="*/ 3236321 h 4153492"/>
                  <a:gd name="connsiteX19" fmla="*/ 1382239 w 1732244"/>
                  <a:gd name="connsiteY19" fmla="*/ 3762688 h 4153492"/>
                  <a:gd name="connsiteX20" fmla="*/ 1274638 w 1732244"/>
                  <a:gd name="connsiteY20" fmla="*/ 3977887 h 4153492"/>
                  <a:gd name="connsiteX21" fmla="*/ 876230 w 1732244"/>
                  <a:gd name="connsiteY21" fmla="*/ 4143647 h 4153492"/>
                  <a:gd name="connsiteX22" fmla="*/ 538891 w 1732244"/>
                  <a:gd name="connsiteY22" fmla="*/ 4143647 h 4153492"/>
                  <a:gd name="connsiteX23" fmla="*/ 265530 w 1732244"/>
                  <a:gd name="connsiteY23" fmla="*/ 4044772 h 4153492"/>
                  <a:gd name="connsiteX24" fmla="*/ 111399 w 1732244"/>
                  <a:gd name="connsiteY24" fmla="*/ 3797585 h 4153492"/>
                  <a:gd name="connsiteX25" fmla="*/ 105583 w 1732244"/>
                  <a:gd name="connsiteY25" fmla="*/ 3724881 h 4153492"/>
                  <a:gd name="connsiteX26" fmla="*/ 102676 w 1732244"/>
                  <a:gd name="connsiteY26" fmla="*/ 3053112 h 4153492"/>
                  <a:gd name="connsiteX27" fmla="*/ 102676 w 1732244"/>
                  <a:gd name="connsiteY27" fmla="*/ 2613988 h 4153492"/>
                  <a:gd name="connsiteX28" fmla="*/ 59053 w 1732244"/>
                  <a:gd name="connsiteY28" fmla="*/ 2078898 h 4153492"/>
                  <a:gd name="connsiteX29" fmla="*/ 24156 w 1732244"/>
                  <a:gd name="connsiteY29" fmla="*/ 1843344 h 4153492"/>
                  <a:gd name="connsiteX30" fmla="*/ 3801 w 1732244"/>
                  <a:gd name="connsiteY30" fmla="*/ 1319887 h 4153492"/>
                  <a:gd name="connsiteX31" fmla="*/ 90498 w 1732244"/>
                  <a:gd name="connsiteY31" fmla="*/ 771074 h 4153492"/>
                  <a:gd name="connsiteX32" fmla="*/ 120632 w 1732244"/>
                  <a:gd name="connsiteY32" fmla="*/ 674829 h 4153492"/>
                  <a:gd name="connsiteX33" fmla="*/ 120632 w 1732244"/>
                  <a:gd name="connsiteY33" fmla="*/ 642369 h 4153492"/>
                  <a:gd name="connsiteX34" fmla="*/ 130796 w 1732244"/>
                  <a:gd name="connsiteY34" fmla="*/ 642369 h 4153492"/>
                  <a:gd name="connsiteX35" fmla="*/ 146296 w 1732244"/>
                  <a:gd name="connsiteY35" fmla="*/ 592863 h 4153492"/>
                  <a:gd name="connsiteX36" fmla="*/ 437106 w 1732244"/>
                  <a:gd name="connsiteY36" fmla="*/ 214810 h 4153492"/>
                  <a:gd name="connsiteX37" fmla="*/ 847149 w 1732244"/>
                  <a:gd name="connsiteY37" fmla="*/ 25782 h 4153492"/>
                  <a:gd name="connsiteX38" fmla="*/ 1014364 w 1732244"/>
                  <a:gd name="connsiteY38" fmla="*/ 2154 h 4153492"/>
                  <a:gd name="connsiteX0" fmla="*/ 1014364 w 1732244"/>
                  <a:gd name="connsiteY0" fmla="*/ 2154 h 4153492"/>
                  <a:gd name="connsiteX1" fmla="*/ 1181578 w 1732244"/>
                  <a:gd name="connsiteY1" fmla="*/ 2517 h 4153492"/>
                  <a:gd name="connsiteX2" fmla="*/ 1358974 w 1732244"/>
                  <a:gd name="connsiteY2" fmla="*/ 17059 h 4153492"/>
                  <a:gd name="connsiteX3" fmla="*/ 1603254 w 1732244"/>
                  <a:gd name="connsiteY3" fmla="*/ 200268 h 4153492"/>
                  <a:gd name="connsiteX4" fmla="*/ 1690497 w 1732244"/>
                  <a:gd name="connsiteY4" fmla="*/ 473629 h 4153492"/>
                  <a:gd name="connsiteX5" fmla="*/ 1728301 w 1732244"/>
                  <a:gd name="connsiteY5" fmla="*/ 1020351 h 4153492"/>
                  <a:gd name="connsiteX6" fmla="*/ 1661416 w 1732244"/>
                  <a:gd name="connsiteY6" fmla="*/ 1421669 h 4153492"/>
                  <a:gd name="connsiteX7" fmla="*/ 1652690 w 1732244"/>
                  <a:gd name="connsiteY7" fmla="*/ 1442027 h 4153492"/>
                  <a:gd name="connsiteX8" fmla="*/ 1638151 w 1732244"/>
                  <a:gd name="connsiteY8" fmla="*/ 1316977 h 4153492"/>
                  <a:gd name="connsiteX9" fmla="*/ 1592712 w 1732244"/>
                  <a:gd name="connsiteY9" fmla="*/ 1121408 h 4153492"/>
                  <a:gd name="connsiteX10" fmla="*/ 1481114 w 1732244"/>
                  <a:gd name="connsiteY10" fmla="*/ 1674674 h 4153492"/>
                  <a:gd name="connsiteX11" fmla="*/ 1495653 w 1732244"/>
                  <a:gd name="connsiteY11" fmla="*/ 1817170 h 4153492"/>
                  <a:gd name="connsiteX12" fmla="*/ 1492746 w 1732244"/>
                  <a:gd name="connsiteY12" fmla="*/ 1822986 h 4153492"/>
                  <a:gd name="connsiteX13" fmla="*/ 1373513 w 1732244"/>
                  <a:gd name="connsiteY13" fmla="*/ 2372618 h 4153492"/>
                  <a:gd name="connsiteX14" fmla="*/ 1364646 w 1732244"/>
                  <a:gd name="connsiteY14" fmla="*/ 2385917 h 4153492"/>
                  <a:gd name="connsiteX15" fmla="*/ 1364646 w 1732244"/>
                  <a:gd name="connsiteY15" fmla="*/ 2788957 h 4153492"/>
                  <a:gd name="connsiteX16" fmla="*/ 1367697 w 1732244"/>
                  <a:gd name="connsiteY16" fmla="*/ 2785567 h 4153492"/>
                  <a:gd name="connsiteX17" fmla="*/ 1379329 w 1732244"/>
                  <a:gd name="connsiteY17" fmla="*/ 3236321 h 4153492"/>
                  <a:gd name="connsiteX18" fmla="*/ 1382239 w 1732244"/>
                  <a:gd name="connsiteY18" fmla="*/ 3762688 h 4153492"/>
                  <a:gd name="connsiteX19" fmla="*/ 1274638 w 1732244"/>
                  <a:gd name="connsiteY19" fmla="*/ 3977887 h 4153492"/>
                  <a:gd name="connsiteX20" fmla="*/ 876230 w 1732244"/>
                  <a:gd name="connsiteY20" fmla="*/ 4143647 h 4153492"/>
                  <a:gd name="connsiteX21" fmla="*/ 538891 w 1732244"/>
                  <a:gd name="connsiteY21" fmla="*/ 4143647 h 4153492"/>
                  <a:gd name="connsiteX22" fmla="*/ 265530 w 1732244"/>
                  <a:gd name="connsiteY22" fmla="*/ 4044772 h 4153492"/>
                  <a:gd name="connsiteX23" fmla="*/ 111399 w 1732244"/>
                  <a:gd name="connsiteY23" fmla="*/ 3797585 h 4153492"/>
                  <a:gd name="connsiteX24" fmla="*/ 105583 w 1732244"/>
                  <a:gd name="connsiteY24" fmla="*/ 3724881 h 4153492"/>
                  <a:gd name="connsiteX25" fmla="*/ 102676 w 1732244"/>
                  <a:gd name="connsiteY25" fmla="*/ 3053112 h 4153492"/>
                  <a:gd name="connsiteX26" fmla="*/ 102676 w 1732244"/>
                  <a:gd name="connsiteY26" fmla="*/ 2613988 h 4153492"/>
                  <a:gd name="connsiteX27" fmla="*/ 59053 w 1732244"/>
                  <a:gd name="connsiteY27" fmla="*/ 2078898 h 4153492"/>
                  <a:gd name="connsiteX28" fmla="*/ 24156 w 1732244"/>
                  <a:gd name="connsiteY28" fmla="*/ 1843344 h 4153492"/>
                  <a:gd name="connsiteX29" fmla="*/ 3801 w 1732244"/>
                  <a:gd name="connsiteY29" fmla="*/ 1319887 h 4153492"/>
                  <a:gd name="connsiteX30" fmla="*/ 90498 w 1732244"/>
                  <a:gd name="connsiteY30" fmla="*/ 771074 h 4153492"/>
                  <a:gd name="connsiteX31" fmla="*/ 120632 w 1732244"/>
                  <a:gd name="connsiteY31" fmla="*/ 674829 h 4153492"/>
                  <a:gd name="connsiteX32" fmla="*/ 120632 w 1732244"/>
                  <a:gd name="connsiteY32" fmla="*/ 642369 h 4153492"/>
                  <a:gd name="connsiteX33" fmla="*/ 130796 w 1732244"/>
                  <a:gd name="connsiteY33" fmla="*/ 642369 h 4153492"/>
                  <a:gd name="connsiteX34" fmla="*/ 146296 w 1732244"/>
                  <a:gd name="connsiteY34" fmla="*/ 592863 h 4153492"/>
                  <a:gd name="connsiteX35" fmla="*/ 437106 w 1732244"/>
                  <a:gd name="connsiteY35" fmla="*/ 214810 h 4153492"/>
                  <a:gd name="connsiteX36" fmla="*/ 847149 w 1732244"/>
                  <a:gd name="connsiteY36" fmla="*/ 25782 h 4153492"/>
                  <a:gd name="connsiteX37" fmla="*/ 1014364 w 1732244"/>
                  <a:gd name="connsiteY37" fmla="*/ 2154 h 4153492"/>
                  <a:gd name="connsiteX0" fmla="*/ 1014364 w 1732244"/>
                  <a:gd name="connsiteY0" fmla="*/ 2154 h 4153492"/>
                  <a:gd name="connsiteX1" fmla="*/ 1181578 w 1732244"/>
                  <a:gd name="connsiteY1" fmla="*/ 2517 h 4153492"/>
                  <a:gd name="connsiteX2" fmla="*/ 1358974 w 1732244"/>
                  <a:gd name="connsiteY2" fmla="*/ 17059 h 4153492"/>
                  <a:gd name="connsiteX3" fmla="*/ 1603254 w 1732244"/>
                  <a:gd name="connsiteY3" fmla="*/ 200268 h 4153492"/>
                  <a:gd name="connsiteX4" fmla="*/ 1690497 w 1732244"/>
                  <a:gd name="connsiteY4" fmla="*/ 473629 h 4153492"/>
                  <a:gd name="connsiteX5" fmla="*/ 1728301 w 1732244"/>
                  <a:gd name="connsiteY5" fmla="*/ 1020351 h 4153492"/>
                  <a:gd name="connsiteX6" fmla="*/ 1661416 w 1732244"/>
                  <a:gd name="connsiteY6" fmla="*/ 1421669 h 4153492"/>
                  <a:gd name="connsiteX7" fmla="*/ 1652690 w 1732244"/>
                  <a:gd name="connsiteY7" fmla="*/ 1442027 h 4153492"/>
                  <a:gd name="connsiteX8" fmla="*/ 1638151 w 1732244"/>
                  <a:gd name="connsiteY8" fmla="*/ 1316977 h 4153492"/>
                  <a:gd name="connsiteX9" fmla="*/ 1592712 w 1732244"/>
                  <a:gd name="connsiteY9" fmla="*/ 1121408 h 4153492"/>
                  <a:gd name="connsiteX10" fmla="*/ 1495653 w 1732244"/>
                  <a:gd name="connsiteY10" fmla="*/ 1817170 h 4153492"/>
                  <a:gd name="connsiteX11" fmla="*/ 1492746 w 1732244"/>
                  <a:gd name="connsiteY11" fmla="*/ 1822986 h 4153492"/>
                  <a:gd name="connsiteX12" fmla="*/ 1373513 w 1732244"/>
                  <a:gd name="connsiteY12" fmla="*/ 2372618 h 4153492"/>
                  <a:gd name="connsiteX13" fmla="*/ 1364646 w 1732244"/>
                  <a:gd name="connsiteY13" fmla="*/ 2385917 h 4153492"/>
                  <a:gd name="connsiteX14" fmla="*/ 1364646 w 1732244"/>
                  <a:gd name="connsiteY14" fmla="*/ 2788957 h 4153492"/>
                  <a:gd name="connsiteX15" fmla="*/ 1367697 w 1732244"/>
                  <a:gd name="connsiteY15" fmla="*/ 2785567 h 4153492"/>
                  <a:gd name="connsiteX16" fmla="*/ 1379329 w 1732244"/>
                  <a:gd name="connsiteY16" fmla="*/ 3236321 h 4153492"/>
                  <a:gd name="connsiteX17" fmla="*/ 1382239 w 1732244"/>
                  <a:gd name="connsiteY17" fmla="*/ 3762688 h 4153492"/>
                  <a:gd name="connsiteX18" fmla="*/ 1274638 w 1732244"/>
                  <a:gd name="connsiteY18" fmla="*/ 3977887 h 4153492"/>
                  <a:gd name="connsiteX19" fmla="*/ 876230 w 1732244"/>
                  <a:gd name="connsiteY19" fmla="*/ 4143647 h 4153492"/>
                  <a:gd name="connsiteX20" fmla="*/ 538891 w 1732244"/>
                  <a:gd name="connsiteY20" fmla="*/ 4143647 h 4153492"/>
                  <a:gd name="connsiteX21" fmla="*/ 265530 w 1732244"/>
                  <a:gd name="connsiteY21" fmla="*/ 4044772 h 4153492"/>
                  <a:gd name="connsiteX22" fmla="*/ 111399 w 1732244"/>
                  <a:gd name="connsiteY22" fmla="*/ 3797585 h 4153492"/>
                  <a:gd name="connsiteX23" fmla="*/ 105583 w 1732244"/>
                  <a:gd name="connsiteY23" fmla="*/ 3724881 h 4153492"/>
                  <a:gd name="connsiteX24" fmla="*/ 102676 w 1732244"/>
                  <a:gd name="connsiteY24" fmla="*/ 3053112 h 4153492"/>
                  <a:gd name="connsiteX25" fmla="*/ 102676 w 1732244"/>
                  <a:gd name="connsiteY25" fmla="*/ 2613988 h 4153492"/>
                  <a:gd name="connsiteX26" fmla="*/ 59053 w 1732244"/>
                  <a:gd name="connsiteY26" fmla="*/ 2078898 h 4153492"/>
                  <a:gd name="connsiteX27" fmla="*/ 24156 w 1732244"/>
                  <a:gd name="connsiteY27" fmla="*/ 1843344 h 4153492"/>
                  <a:gd name="connsiteX28" fmla="*/ 3801 w 1732244"/>
                  <a:gd name="connsiteY28" fmla="*/ 1319887 h 4153492"/>
                  <a:gd name="connsiteX29" fmla="*/ 90498 w 1732244"/>
                  <a:gd name="connsiteY29" fmla="*/ 771074 h 4153492"/>
                  <a:gd name="connsiteX30" fmla="*/ 120632 w 1732244"/>
                  <a:gd name="connsiteY30" fmla="*/ 674829 h 4153492"/>
                  <a:gd name="connsiteX31" fmla="*/ 120632 w 1732244"/>
                  <a:gd name="connsiteY31" fmla="*/ 642369 h 4153492"/>
                  <a:gd name="connsiteX32" fmla="*/ 130796 w 1732244"/>
                  <a:gd name="connsiteY32" fmla="*/ 642369 h 4153492"/>
                  <a:gd name="connsiteX33" fmla="*/ 146296 w 1732244"/>
                  <a:gd name="connsiteY33" fmla="*/ 592863 h 4153492"/>
                  <a:gd name="connsiteX34" fmla="*/ 437106 w 1732244"/>
                  <a:gd name="connsiteY34" fmla="*/ 214810 h 4153492"/>
                  <a:gd name="connsiteX35" fmla="*/ 847149 w 1732244"/>
                  <a:gd name="connsiteY35" fmla="*/ 25782 h 4153492"/>
                  <a:gd name="connsiteX36" fmla="*/ 1014364 w 1732244"/>
                  <a:gd name="connsiteY36" fmla="*/ 2154 h 4153492"/>
                  <a:gd name="connsiteX0" fmla="*/ 1014364 w 1732244"/>
                  <a:gd name="connsiteY0" fmla="*/ 2154 h 4153492"/>
                  <a:gd name="connsiteX1" fmla="*/ 1181578 w 1732244"/>
                  <a:gd name="connsiteY1" fmla="*/ 2517 h 4153492"/>
                  <a:gd name="connsiteX2" fmla="*/ 1358974 w 1732244"/>
                  <a:gd name="connsiteY2" fmla="*/ 17059 h 4153492"/>
                  <a:gd name="connsiteX3" fmla="*/ 1603254 w 1732244"/>
                  <a:gd name="connsiteY3" fmla="*/ 200268 h 4153492"/>
                  <a:gd name="connsiteX4" fmla="*/ 1690497 w 1732244"/>
                  <a:gd name="connsiteY4" fmla="*/ 473629 h 4153492"/>
                  <a:gd name="connsiteX5" fmla="*/ 1728301 w 1732244"/>
                  <a:gd name="connsiteY5" fmla="*/ 1020351 h 4153492"/>
                  <a:gd name="connsiteX6" fmla="*/ 1661416 w 1732244"/>
                  <a:gd name="connsiteY6" fmla="*/ 1421669 h 4153492"/>
                  <a:gd name="connsiteX7" fmla="*/ 1652690 w 1732244"/>
                  <a:gd name="connsiteY7" fmla="*/ 1442027 h 4153492"/>
                  <a:gd name="connsiteX8" fmla="*/ 1638151 w 1732244"/>
                  <a:gd name="connsiteY8" fmla="*/ 1316977 h 4153492"/>
                  <a:gd name="connsiteX9" fmla="*/ 1495653 w 1732244"/>
                  <a:gd name="connsiteY9" fmla="*/ 1817170 h 4153492"/>
                  <a:gd name="connsiteX10" fmla="*/ 1492746 w 1732244"/>
                  <a:gd name="connsiteY10" fmla="*/ 1822986 h 4153492"/>
                  <a:gd name="connsiteX11" fmla="*/ 1373513 w 1732244"/>
                  <a:gd name="connsiteY11" fmla="*/ 2372618 h 4153492"/>
                  <a:gd name="connsiteX12" fmla="*/ 1364646 w 1732244"/>
                  <a:gd name="connsiteY12" fmla="*/ 2385917 h 4153492"/>
                  <a:gd name="connsiteX13" fmla="*/ 1364646 w 1732244"/>
                  <a:gd name="connsiteY13" fmla="*/ 2788957 h 4153492"/>
                  <a:gd name="connsiteX14" fmla="*/ 1367697 w 1732244"/>
                  <a:gd name="connsiteY14" fmla="*/ 2785567 h 4153492"/>
                  <a:gd name="connsiteX15" fmla="*/ 1379329 w 1732244"/>
                  <a:gd name="connsiteY15" fmla="*/ 3236321 h 4153492"/>
                  <a:gd name="connsiteX16" fmla="*/ 1382239 w 1732244"/>
                  <a:gd name="connsiteY16" fmla="*/ 3762688 h 4153492"/>
                  <a:gd name="connsiteX17" fmla="*/ 1274638 w 1732244"/>
                  <a:gd name="connsiteY17" fmla="*/ 3977887 h 4153492"/>
                  <a:gd name="connsiteX18" fmla="*/ 876230 w 1732244"/>
                  <a:gd name="connsiteY18" fmla="*/ 4143647 h 4153492"/>
                  <a:gd name="connsiteX19" fmla="*/ 538891 w 1732244"/>
                  <a:gd name="connsiteY19" fmla="*/ 4143647 h 4153492"/>
                  <a:gd name="connsiteX20" fmla="*/ 265530 w 1732244"/>
                  <a:gd name="connsiteY20" fmla="*/ 4044772 h 4153492"/>
                  <a:gd name="connsiteX21" fmla="*/ 111399 w 1732244"/>
                  <a:gd name="connsiteY21" fmla="*/ 3797585 h 4153492"/>
                  <a:gd name="connsiteX22" fmla="*/ 105583 w 1732244"/>
                  <a:gd name="connsiteY22" fmla="*/ 3724881 h 4153492"/>
                  <a:gd name="connsiteX23" fmla="*/ 102676 w 1732244"/>
                  <a:gd name="connsiteY23" fmla="*/ 3053112 h 4153492"/>
                  <a:gd name="connsiteX24" fmla="*/ 102676 w 1732244"/>
                  <a:gd name="connsiteY24" fmla="*/ 2613988 h 4153492"/>
                  <a:gd name="connsiteX25" fmla="*/ 59053 w 1732244"/>
                  <a:gd name="connsiteY25" fmla="*/ 2078898 h 4153492"/>
                  <a:gd name="connsiteX26" fmla="*/ 24156 w 1732244"/>
                  <a:gd name="connsiteY26" fmla="*/ 1843344 h 4153492"/>
                  <a:gd name="connsiteX27" fmla="*/ 3801 w 1732244"/>
                  <a:gd name="connsiteY27" fmla="*/ 1319887 h 4153492"/>
                  <a:gd name="connsiteX28" fmla="*/ 90498 w 1732244"/>
                  <a:gd name="connsiteY28" fmla="*/ 771074 h 4153492"/>
                  <a:gd name="connsiteX29" fmla="*/ 120632 w 1732244"/>
                  <a:gd name="connsiteY29" fmla="*/ 674829 h 4153492"/>
                  <a:gd name="connsiteX30" fmla="*/ 120632 w 1732244"/>
                  <a:gd name="connsiteY30" fmla="*/ 642369 h 4153492"/>
                  <a:gd name="connsiteX31" fmla="*/ 130796 w 1732244"/>
                  <a:gd name="connsiteY31" fmla="*/ 642369 h 4153492"/>
                  <a:gd name="connsiteX32" fmla="*/ 146296 w 1732244"/>
                  <a:gd name="connsiteY32" fmla="*/ 592863 h 4153492"/>
                  <a:gd name="connsiteX33" fmla="*/ 437106 w 1732244"/>
                  <a:gd name="connsiteY33" fmla="*/ 214810 h 4153492"/>
                  <a:gd name="connsiteX34" fmla="*/ 847149 w 1732244"/>
                  <a:gd name="connsiteY34" fmla="*/ 25782 h 4153492"/>
                  <a:gd name="connsiteX35" fmla="*/ 1014364 w 1732244"/>
                  <a:gd name="connsiteY35" fmla="*/ 2154 h 4153492"/>
                  <a:gd name="connsiteX0" fmla="*/ 1014364 w 1732244"/>
                  <a:gd name="connsiteY0" fmla="*/ 2154 h 4153492"/>
                  <a:gd name="connsiteX1" fmla="*/ 1181578 w 1732244"/>
                  <a:gd name="connsiteY1" fmla="*/ 2517 h 4153492"/>
                  <a:gd name="connsiteX2" fmla="*/ 1358974 w 1732244"/>
                  <a:gd name="connsiteY2" fmla="*/ 17059 h 4153492"/>
                  <a:gd name="connsiteX3" fmla="*/ 1603254 w 1732244"/>
                  <a:gd name="connsiteY3" fmla="*/ 200268 h 4153492"/>
                  <a:gd name="connsiteX4" fmla="*/ 1690497 w 1732244"/>
                  <a:gd name="connsiteY4" fmla="*/ 473629 h 4153492"/>
                  <a:gd name="connsiteX5" fmla="*/ 1728301 w 1732244"/>
                  <a:gd name="connsiteY5" fmla="*/ 1020351 h 4153492"/>
                  <a:gd name="connsiteX6" fmla="*/ 1661416 w 1732244"/>
                  <a:gd name="connsiteY6" fmla="*/ 1421669 h 4153492"/>
                  <a:gd name="connsiteX7" fmla="*/ 1652690 w 1732244"/>
                  <a:gd name="connsiteY7" fmla="*/ 1442027 h 4153492"/>
                  <a:gd name="connsiteX8" fmla="*/ 1495653 w 1732244"/>
                  <a:gd name="connsiteY8" fmla="*/ 1817170 h 4153492"/>
                  <a:gd name="connsiteX9" fmla="*/ 1492746 w 1732244"/>
                  <a:gd name="connsiteY9" fmla="*/ 1822986 h 4153492"/>
                  <a:gd name="connsiteX10" fmla="*/ 1373513 w 1732244"/>
                  <a:gd name="connsiteY10" fmla="*/ 2372618 h 4153492"/>
                  <a:gd name="connsiteX11" fmla="*/ 1364646 w 1732244"/>
                  <a:gd name="connsiteY11" fmla="*/ 2385917 h 4153492"/>
                  <a:gd name="connsiteX12" fmla="*/ 1364646 w 1732244"/>
                  <a:gd name="connsiteY12" fmla="*/ 2788957 h 4153492"/>
                  <a:gd name="connsiteX13" fmla="*/ 1367697 w 1732244"/>
                  <a:gd name="connsiteY13" fmla="*/ 2785567 h 4153492"/>
                  <a:gd name="connsiteX14" fmla="*/ 1379329 w 1732244"/>
                  <a:gd name="connsiteY14" fmla="*/ 3236321 h 4153492"/>
                  <a:gd name="connsiteX15" fmla="*/ 1382239 w 1732244"/>
                  <a:gd name="connsiteY15" fmla="*/ 3762688 h 4153492"/>
                  <a:gd name="connsiteX16" fmla="*/ 1274638 w 1732244"/>
                  <a:gd name="connsiteY16" fmla="*/ 3977887 h 4153492"/>
                  <a:gd name="connsiteX17" fmla="*/ 876230 w 1732244"/>
                  <a:gd name="connsiteY17" fmla="*/ 4143647 h 4153492"/>
                  <a:gd name="connsiteX18" fmla="*/ 538891 w 1732244"/>
                  <a:gd name="connsiteY18" fmla="*/ 4143647 h 4153492"/>
                  <a:gd name="connsiteX19" fmla="*/ 265530 w 1732244"/>
                  <a:gd name="connsiteY19" fmla="*/ 4044772 h 4153492"/>
                  <a:gd name="connsiteX20" fmla="*/ 111399 w 1732244"/>
                  <a:gd name="connsiteY20" fmla="*/ 3797585 h 4153492"/>
                  <a:gd name="connsiteX21" fmla="*/ 105583 w 1732244"/>
                  <a:gd name="connsiteY21" fmla="*/ 3724881 h 4153492"/>
                  <a:gd name="connsiteX22" fmla="*/ 102676 w 1732244"/>
                  <a:gd name="connsiteY22" fmla="*/ 3053112 h 4153492"/>
                  <a:gd name="connsiteX23" fmla="*/ 102676 w 1732244"/>
                  <a:gd name="connsiteY23" fmla="*/ 2613988 h 4153492"/>
                  <a:gd name="connsiteX24" fmla="*/ 59053 w 1732244"/>
                  <a:gd name="connsiteY24" fmla="*/ 2078898 h 4153492"/>
                  <a:gd name="connsiteX25" fmla="*/ 24156 w 1732244"/>
                  <a:gd name="connsiteY25" fmla="*/ 1843344 h 4153492"/>
                  <a:gd name="connsiteX26" fmla="*/ 3801 w 1732244"/>
                  <a:gd name="connsiteY26" fmla="*/ 1319887 h 4153492"/>
                  <a:gd name="connsiteX27" fmla="*/ 90498 w 1732244"/>
                  <a:gd name="connsiteY27" fmla="*/ 771074 h 4153492"/>
                  <a:gd name="connsiteX28" fmla="*/ 120632 w 1732244"/>
                  <a:gd name="connsiteY28" fmla="*/ 674829 h 4153492"/>
                  <a:gd name="connsiteX29" fmla="*/ 120632 w 1732244"/>
                  <a:gd name="connsiteY29" fmla="*/ 642369 h 4153492"/>
                  <a:gd name="connsiteX30" fmla="*/ 130796 w 1732244"/>
                  <a:gd name="connsiteY30" fmla="*/ 642369 h 4153492"/>
                  <a:gd name="connsiteX31" fmla="*/ 146296 w 1732244"/>
                  <a:gd name="connsiteY31" fmla="*/ 592863 h 4153492"/>
                  <a:gd name="connsiteX32" fmla="*/ 437106 w 1732244"/>
                  <a:gd name="connsiteY32" fmla="*/ 214810 h 4153492"/>
                  <a:gd name="connsiteX33" fmla="*/ 847149 w 1732244"/>
                  <a:gd name="connsiteY33" fmla="*/ 25782 h 4153492"/>
                  <a:gd name="connsiteX34" fmla="*/ 1014364 w 1732244"/>
                  <a:gd name="connsiteY34" fmla="*/ 2154 h 4153492"/>
                  <a:gd name="connsiteX0" fmla="*/ 1014364 w 1732244"/>
                  <a:gd name="connsiteY0" fmla="*/ 2154 h 4153492"/>
                  <a:gd name="connsiteX1" fmla="*/ 1181578 w 1732244"/>
                  <a:gd name="connsiteY1" fmla="*/ 2517 h 4153492"/>
                  <a:gd name="connsiteX2" fmla="*/ 1358974 w 1732244"/>
                  <a:gd name="connsiteY2" fmla="*/ 17059 h 4153492"/>
                  <a:gd name="connsiteX3" fmla="*/ 1603254 w 1732244"/>
                  <a:gd name="connsiteY3" fmla="*/ 200268 h 4153492"/>
                  <a:gd name="connsiteX4" fmla="*/ 1690497 w 1732244"/>
                  <a:gd name="connsiteY4" fmla="*/ 473629 h 4153492"/>
                  <a:gd name="connsiteX5" fmla="*/ 1728301 w 1732244"/>
                  <a:gd name="connsiteY5" fmla="*/ 1020351 h 4153492"/>
                  <a:gd name="connsiteX6" fmla="*/ 1661416 w 1732244"/>
                  <a:gd name="connsiteY6" fmla="*/ 1421669 h 4153492"/>
                  <a:gd name="connsiteX7" fmla="*/ 1495653 w 1732244"/>
                  <a:gd name="connsiteY7" fmla="*/ 1817170 h 4153492"/>
                  <a:gd name="connsiteX8" fmla="*/ 1492746 w 1732244"/>
                  <a:gd name="connsiteY8" fmla="*/ 1822986 h 4153492"/>
                  <a:gd name="connsiteX9" fmla="*/ 1373513 w 1732244"/>
                  <a:gd name="connsiteY9" fmla="*/ 2372618 h 4153492"/>
                  <a:gd name="connsiteX10" fmla="*/ 1364646 w 1732244"/>
                  <a:gd name="connsiteY10" fmla="*/ 2385917 h 4153492"/>
                  <a:gd name="connsiteX11" fmla="*/ 1364646 w 1732244"/>
                  <a:gd name="connsiteY11" fmla="*/ 2788957 h 4153492"/>
                  <a:gd name="connsiteX12" fmla="*/ 1367697 w 1732244"/>
                  <a:gd name="connsiteY12" fmla="*/ 2785567 h 4153492"/>
                  <a:gd name="connsiteX13" fmla="*/ 1379329 w 1732244"/>
                  <a:gd name="connsiteY13" fmla="*/ 3236321 h 4153492"/>
                  <a:gd name="connsiteX14" fmla="*/ 1382239 w 1732244"/>
                  <a:gd name="connsiteY14" fmla="*/ 3762688 h 4153492"/>
                  <a:gd name="connsiteX15" fmla="*/ 1274638 w 1732244"/>
                  <a:gd name="connsiteY15" fmla="*/ 3977887 h 4153492"/>
                  <a:gd name="connsiteX16" fmla="*/ 876230 w 1732244"/>
                  <a:gd name="connsiteY16" fmla="*/ 4143647 h 4153492"/>
                  <a:gd name="connsiteX17" fmla="*/ 538891 w 1732244"/>
                  <a:gd name="connsiteY17" fmla="*/ 4143647 h 4153492"/>
                  <a:gd name="connsiteX18" fmla="*/ 265530 w 1732244"/>
                  <a:gd name="connsiteY18" fmla="*/ 4044772 h 4153492"/>
                  <a:gd name="connsiteX19" fmla="*/ 111399 w 1732244"/>
                  <a:gd name="connsiteY19" fmla="*/ 3797585 h 4153492"/>
                  <a:gd name="connsiteX20" fmla="*/ 105583 w 1732244"/>
                  <a:gd name="connsiteY20" fmla="*/ 3724881 h 4153492"/>
                  <a:gd name="connsiteX21" fmla="*/ 102676 w 1732244"/>
                  <a:gd name="connsiteY21" fmla="*/ 3053112 h 4153492"/>
                  <a:gd name="connsiteX22" fmla="*/ 102676 w 1732244"/>
                  <a:gd name="connsiteY22" fmla="*/ 2613988 h 4153492"/>
                  <a:gd name="connsiteX23" fmla="*/ 59053 w 1732244"/>
                  <a:gd name="connsiteY23" fmla="*/ 2078898 h 4153492"/>
                  <a:gd name="connsiteX24" fmla="*/ 24156 w 1732244"/>
                  <a:gd name="connsiteY24" fmla="*/ 1843344 h 4153492"/>
                  <a:gd name="connsiteX25" fmla="*/ 3801 w 1732244"/>
                  <a:gd name="connsiteY25" fmla="*/ 1319887 h 4153492"/>
                  <a:gd name="connsiteX26" fmla="*/ 90498 w 1732244"/>
                  <a:gd name="connsiteY26" fmla="*/ 771074 h 4153492"/>
                  <a:gd name="connsiteX27" fmla="*/ 120632 w 1732244"/>
                  <a:gd name="connsiteY27" fmla="*/ 674829 h 4153492"/>
                  <a:gd name="connsiteX28" fmla="*/ 120632 w 1732244"/>
                  <a:gd name="connsiteY28" fmla="*/ 642369 h 4153492"/>
                  <a:gd name="connsiteX29" fmla="*/ 130796 w 1732244"/>
                  <a:gd name="connsiteY29" fmla="*/ 642369 h 4153492"/>
                  <a:gd name="connsiteX30" fmla="*/ 146296 w 1732244"/>
                  <a:gd name="connsiteY30" fmla="*/ 592863 h 4153492"/>
                  <a:gd name="connsiteX31" fmla="*/ 437106 w 1732244"/>
                  <a:gd name="connsiteY31" fmla="*/ 214810 h 4153492"/>
                  <a:gd name="connsiteX32" fmla="*/ 847149 w 1732244"/>
                  <a:gd name="connsiteY32" fmla="*/ 25782 h 4153492"/>
                  <a:gd name="connsiteX33" fmla="*/ 1014364 w 1732244"/>
                  <a:gd name="connsiteY33" fmla="*/ 2154 h 4153492"/>
                  <a:gd name="connsiteX0" fmla="*/ 1014364 w 1732244"/>
                  <a:gd name="connsiteY0" fmla="*/ 2154 h 4153492"/>
                  <a:gd name="connsiteX1" fmla="*/ 1181578 w 1732244"/>
                  <a:gd name="connsiteY1" fmla="*/ 2517 h 4153492"/>
                  <a:gd name="connsiteX2" fmla="*/ 1358974 w 1732244"/>
                  <a:gd name="connsiteY2" fmla="*/ 17059 h 4153492"/>
                  <a:gd name="connsiteX3" fmla="*/ 1603254 w 1732244"/>
                  <a:gd name="connsiteY3" fmla="*/ 200268 h 4153492"/>
                  <a:gd name="connsiteX4" fmla="*/ 1690497 w 1732244"/>
                  <a:gd name="connsiteY4" fmla="*/ 473629 h 4153492"/>
                  <a:gd name="connsiteX5" fmla="*/ 1728301 w 1732244"/>
                  <a:gd name="connsiteY5" fmla="*/ 1020351 h 4153492"/>
                  <a:gd name="connsiteX6" fmla="*/ 1661416 w 1732244"/>
                  <a:gd name="connsiteY6" fmla="*/ 1421669 h 4153492"/>
                  <a:gd name="connsiteX7" fmla="*/ 1495653 w 1732244"/>
                  <a:gd name="connsiteY7" fmla="*/ 1817170 h 4153492"/>
                  <a:gd name="connsiteX8" fmla="*/ 1492746 w 1732244"/>
                  <a:gd name="connsiteY8" fmla="*/ 1822986 h 4153492"/>
                  <a:gd name="connsiteX9" fmla="*/ 1373513 w 1732244"/>
                  <a:gd name="connsiteY9" fmla="*/ 2372618 h 4153492"/>
                  <a:gd name="connsiteX10" fmla="*/ 1364646 w 1732244"/>
                  <a:gd name="connsiteY10" fmla="*/ 2788957 h 4153492"/>
                  <a:gd name="connsiteX11" fmla="*/ 1367697 w 1732244"/>
                  <a:gd name="connsiteY11" fmla="*/ 2785567 h 4153492"/>
                  <a:gd name="connsiteX12" fmla="*/ 1379329 w 1732244"/>
                  <a:gd name="connsiteY12" fmla="*/ 3236321 h 4153492"/>
                  <a:gd name="connsiteX13" fmla="*/ 1382239 w 1732244"/>
                  <a:gd name="connsiteY13" fmla="*/ 3762688 h 4153492"/>
                  <a:gd name="connsiteX14" fmla="*/ 1274638 w 1732244"/>
                  <a:gd name="connsiteY14" fmla="*/ 3977887 h 4153492"/>
                  <a:gd name="connsiteX15" fmla="*/ 876230 w 1732244"/>
                  <a:gd name="connsiteY15" fmla="*/ 4143647 h 4153492"/>
                  <a:gd name="connsiteX16" fmla="*/ 538891 w 1732244"/>
                  <a:gd name="connsiteY16" fmla="*/ 4143647 h 4153492"/>
                  <a:gd name="connsiteX17" fmla="*/ 265530 w 1732244"/>
                  <a:gd name="connsiteY17" fmla="*/ 4044772 h 4153492"/>
                  <a:gd name="connsiteX18" fmla="*/ 111399 w 1732244"/>
                  <a:gd name="connsiteY18" fmla="*/ 3797585 h 4153492"/>
                  <a:gd name="connsiteX19" fmla="*/ 105583 w 1732244"/>
                  <a:gd name="connsiteY19" fmla="*/ 3724881 h 4153492"/>
                  <a:gd name="connsiteX20" fmla="*/ 102676 w 1732244"/>
                  <a:gd name="connsiteY20" fmla="*/ 3053112 h 4153492"/>
                  <a:gd name="connsiteX21" fmla="*/ 102676 w 1732244"/>
                  <a:gd name="connsiteY21" fmla="*/ 2613988 h 4153492"/>
                  <a:gd name="connsiteX22" fmla="*/ 59053 w 1732244"/>
                  <a:gd name="connsiteY22" fmla="*/ 2078898 h 4153492"/>
                  <a:gd name="connsiteX23" fmla="*/ 24156 w 1732244"/>
                  <a:gd name="connsiteY23" fmla="*/ 1843344 h 4153492"/>
                  <a:gd name="connsiteX24" fmla="*/ 3801 w 1732244"/>
                  <a:gd name="connsiteY24" fmla="*/ 1319887 h 4153492"/>
                  <a:gd name="connsiteX25" fmla="*/ 90498 w 1732244"/>
                  <a:gd name="connsiteY25" fmla="*/ 771074 h 4153492"/>
                  <a:gd name="connsiteX26" fmla="*/ 120632 w 1732244"/>
                  <a:gd name="connsiteY26" fmla="*/ 674829 h 4153492"/>
                  <a:gd name="connsiteX27" fmla="*/ 120632 w 1732244"/>
                  <a:gd name="connsiteY27" fmla="*/ 642369 h 4153492"/>
                  <a:gd name="connsiteX28" fmla="*/ 130796 w 1732244"/>
                  <a:gd name="connsiteY28" fmla="*/ 642369 h 4153492"/>
                  <a:gd name="connsiteX29" fmla="*/ 146296 w 1732244"/>
                  <a:gd name="connsiteY29" fmla="*/ 592863 h 4153492"/>
                  <a:gd name="connsiteX30" fmla="*/ 437106 w 1732244"/>
                  <a:gd name="connsiteY30" fmla="*/ 214810 h 4153492"/>
                  <a:gd name="connsiteX31" fmla="*/ 847149 w 1732244"/>
                  <a:gd name="connsiteY31" fmla="*/ 25782 h 4153492"/>
                  <a:gd name="connsiteX32" fmla="*/ 1014364 w 1732244"/>
                  <a:gd name="connsiteY32" fmla="*/ 2154 h 4153492"/>
                  <a:gd name="connsiteX0" fmla="*/ 1014364 w 1732244"/>
                  <a:gd name="connsiteY0" fmla="*/ 2154 h 4153492"/>
                  <a:gd name="connsiteX1" fmla="*/ 1181578 w 1732244"/>
                  <a:gd name="connsiteY1" fmla="*/ 2517 h 4153492"/>
                  <a:gd name="connsiteX2" fmla="*/ 1358974 w 1732244"/>
                  <a:gd name="connsiteY2" fmla="*/ 17059 h 4153492"/>
                  <a:gd name="connsiteX3" fmla="*/ 1603254 w 1732244"/>
                  <a:gd name="connsiteY3" fmla="*/ 200268 h 4153492"/>
                  <a:gd name="connsiteX4" fmla="*/ 1690497 w 1732244"/>
                  <a:gd name="connsiteY4" fmla="*/ 473629 h 4153492"/>
                  <a:gd name="connsiteX5" fmla="*/ 1728301 w 1732244"/>
                  <a:gd name="connsiteY5" fmla="*/ 1020351 h 4153492"/>
                  <a:gd name="connsiteX6" fmla="*/ 1661416 w 1732244"/>
                  <a:gd name="connsiteY6" fmla="*/ 1421669 h 4153492"/>
                  <a:gd name="connsiteX7" fmla="*/ 1495653 w 1732244"/>
                  <a:gd name="connsiteY7" fmla="*/ 1817170 h 4153492"/>
                  <a:gd name="connsiteX8" fmla="*/ 1492746 w 1732244"/>
                  <a:gd name="connsiteY8" fmla="*/ 1822986 h 4153492"/>
                  <a:gd name="connsiteX9" fmla="*/ 1355406 w 1732244"/>
                  <a:gd name="connsiteY9" fmla="*/ 2399778 h 4153492"/>
                  <a:gd name="connsiteX10" fmla="*/ 1364646 w 1732244"/>
                  <a:gd name="connsiteY10" fmla="*/ 2788957 h 4153492"/>
                  <a:gd name="connsiteX11" fmla="*/ 1367697 w 1732244"/>
                  <a:gd name="connsiteY11" fmla="*/ 2785567 h 4153492"/>
                  <a:gd name="connsiteX12" fmla="*/ 1379329 w 1732244"/>
                  <a:gd name="connsiteY12" fmla="*/ 3236321 h 4153492"/>
                  <a:gd name="connsiteX13" fmla="*/ 1382239 w 1732244"/>
                  <a:gd name="connsiteY13" fmla="*/ 3762688 h 4153492"/>
                  <a:gd name="connsiteX14" fmla="*/ 1274638 w 1732244"/>
                  <a:gd name="connsiteY14" fmla="*/ 3977887 h 4153492"/>
                  <a:gd name="connsiteX15" fmla="*/ 876230 w 1732244"/>
                  <a:gd name="connsiteY15" fmla="*/ 4143647 h 4153492"/>
                  <a:gd name="connsiteX16" fmla="*/ 538891 w 1732244"/>
                  <a:gd name="connsiteY16" fmla="*/ 4143647 h 4153492"/>
                  <a:gd name="connsiteX17" fmla="*/ 265530 w 1732244"/>
                  <a:gd name="connsiteY17" fmla="*/ 4044772 h 4153492"/>
                  <a:gd name="connsiteX18" fmla="*/ 111399 w 1732244"/>
                  <a:gd name="connsiteY18" fmla="*/ 3797585 h 4153492"/>
                  <a:gd name="connsiteX19" fmla="*/ 105583 w 1732244"/>
                  <a:gd name="connsiteY19" fmla="*/ 3724881 h 4153492"/>
                  <a:gd name="connsiteX20" fmla="*/ 102676 w 1732244"/>
                  <a:gd name="connsiteY20" fmla="*/ 3053112 h 4153492"/>
                  <a:gd name="connsiteX21" fmla="*/ 102676 w 1732244"/>
                  <a:gd name="connsiteY21" fmla="*/ 2613988 h 4153492"/>
                  <a:gd name="connsiteX22" fmla="*/ 59053 w 1732244"/>
                  <a:gd name="connsiteY22" fmla="*/ 2078898 h 4153492"/>
                  <a:gd name="connsiteX23" fmla="*/ 24156 w 1732244"/>
                  <a:gd name="connsiteY23" fmla="*/ 1843344 h 4153492"/>
                  <a:gd name="connsiteX24" fmla="*/ 3801 w 1732244"/>
                  <a:gd name="connsiteY24" fmla="*/ 1319887 h 4153492"/>
                  <a:gd name="connsiteX25" fmla="*/ 90498 w 1732244"/>
                  <a:gd name="connsiteY25" fmla="*/ 771074 h 4153492"/>
                  <a:gd name="connsiteX26" fmla="*/ 120632 w 1732244"/>
                  <a:gd name="connsiteY26" fmla="*/ 674829 h 4153492"/>
                  <a:gd name="connsiteX27" fmla="*/ 120632 w 1732244"/>
                  <a:gd name="connsiteY27" fmla="*/ 642369 h 4153492"/>
                  <a:gd name="connsiteX28" fmla="*/ 130796 w 1732244"/>
                  <a:gd name="connsiteY28" fmla="*/ 642369 h 4153492"/>
                  <a:gd name="connsiteX29" fmla="*/ 146296 w 1732244"/>
                  <a:gd name="connsiteY29" fmla="*/ 592863 h 4153492"/>
                  <a:gd name="connsiteX30" fmla="*/ 437106 w 1732244"/>
                  <a:gd name="connsiteY30" fmla="*/ 214810 h 4153492"/>
                  <a:gd name="connsiteX31" fmla="*/ 847149 w 1732244"/>
                  <a:gd name="connsiteY31" fmla="*/ 25782 h 4153492"/>
                  <a:gd name="connsiteX32" fmla="*/ 1014364 w 1732244"/>
                  <a:gd name="connsiteY32" fmla="*/ 2154 h 4153492"/>
                  <a:gd name="connsiteX0" fmla="*/ 847149 w 1732244"/>
                  <a:gd name="connsiteY0" fmla="*/ 24646 h 4152356"/>
                  <a:gd name="connsiteX1" fmla="*/ 1181578 w 1732244"/>
                  <a:gd name="connsiteY1" fmla="*/ 1381 h 4152356"/>
                  <a:gd name="connsiteX2" fmla="*/ 1358974 w 1732244"/>
                  <a:gd name="connsiteY2" fmla="*/ 15923 h 4152356"/>
                  <a:gd name="connsiteX3" fmla="*/ 1603254 w 1732244"/>
                  <a:gd name="connsiteY3" fmla="*/ 199132 h 4152356"/>
                  <a:gd name="connsiteX4" fmla="*/ 1690497 w 1732244"/>
                  <a:gd name="connsiteY4" fmla="*/ 472493 h 4152356"/>
                  <a:gd name="connsiteX5" fmla="*/ 1728301 w 1732244"/>
                  <a:gd name="connsiteY5" fmla="*/ 1019215 h 4152356"/>
                  <a:gd name="connsiteX6" fmla="*/ 1661416 w 1732244"/>
                  <a:gd name="connsiteY6" fmla="*/ 1420533 h 4152356"/>
                  <a:gd name="connsiteX7" fmla="*/ 1495653 w 1732244"/>
                  <a:gd name="connsiteY7" fmla="*/ 1816034 h 4152356"/>
                  <a:gd name="connsiteX8" fmla="*/ 1492746 w 1732244"/>
                  <a:gd name="connsiteY8" fmla="*/ 1821850 h 4152356"/>
                  <a:gd name="connsiteX9" fmla="*/ 1355406 w 1732244"/>
                  <a:gd name="connsiteY9" fmla="*/ 2398642 h 4152356"/>
                  <a:gd name="connsiteX10" fmla="*/ 1364646 w 1732244"/>
                  <a:gd name="connsiteY10" fmla="*/ 2787821 h 4152356"/>
                  <a:gd name="connsiteX11" fmla="*/ 1367697 w 1732244"/>
                  <a:gd name="connsiteY11" fmla="*/ 2784431 h 4152356"/>
                  <a:gd name="connsiteX12" fmla="*/ 1379329 w 1732244"/>
                  <a:gd name="connsiteY12" fmla="*/ 3235185 h 4152356"/>
                  <a:gd name="connsiteX13" fmla="*/ 1382239 w 1732244"/>
                  <a:gd name="connsiteY13" fmla="*/ 3761552 h 4152356"/>
                  <a:gd name="connsiteX14" fmla="*/ 1274638 w 1732244"/>
                  <a:gd name="connsiteY14" fmla="*/ 3976751 h 4152356"/>
                  <a:gd name="connsiteX15" fmla="*/ 876230 w 1732244"/>
                  <a:gd name="connsiteY15" fmla="*/ 4142511 h 4152356"/>
                  <a:gd name="connsiteX16" fmla="*/ 538891 w 1732244"/>
                  <a:gd name="connsiteY16" fmla="*/ 4142511 h 4152356"/>
                  <a:gd name="connsiteX17" fmla="*/ 265530 w 1732244"/>
                  <a:gd name="connsiteY17" fmla="*/ 4043636 h 4152356"/>
                  <a:gd name="connsiteX18" fmla="*/ 111399 w 1732244"/>
                  <a:gd name="connsiteY18" fmla="*/ 3796449 h 4152356"/>
                  <a:gd name="connsiteX19" fmla="*/ 105583 w 1732244"/>
                  <a:gd name="connsiteY19" fmla="*/ 3723745 h 4152356"/>
                  <a:gd name="connsiteX20" fmla="*/ 102676 w 1732244"/>
                  <a:gd name="connsiteY20" fmla="*/ 3051976 h 4152356"/>
                  <a:gd name="connsiteX21" fmla="*/ 102676 w 1732244"/>
                  <a:gd name="connsiteY21" fmla="*/ 2612852 h 4152356"/>
                  <a:gd name="connsiteX22" fmla="*/ 59053 w 1732244"/>
                  <a:gd name="connsiteY22" fmla="*/ 2077762 h 4152356"/>
                  <a:gd name="connsiteX23" fmla="*/ 24156 w 1732244"/>
                  <a:gd name="connsiteY23" fmla="*/ 1842208 h 4152356"/>
                  <a:gd name="connsiteX24" fmla="*/ 3801 w 1732244"/>
                  <a:gd name="connsiteY24" fmla="*/ 1318751 h 4152356"/>
                  <a:gd name="connsiteX25" fmla="*/ 90498 w 1732244"/>
                  <a:gd name="connsiteY25" fmla="*/ 769938 h 4152356"/>
                  <a:gd name="connsiteX26" fmla="*/ 120632 w 1732244"/>
                  <a:gd name="connsiteY26" fmla="*/ 673693 h 4152356"/>
                  <a:gd name="connsiteX27" fmla="*/ 120632 w 1732244"/>
                  <a:gd name="connsiteY27" fmla="*/ 641233 h 4152356"/>
                  <a:gd name="connsiteX28" fmla="*/ 130796 w 1732244"/>
                  <a:gd name="connsiteY28" fmla="*/ 641233 h 4152356"/>
                  <a:gd name="connsiteX29" fmla="*/ 146296 w 1732244"/>
                  <a:gd name="connsiteY29" fmla="*/ 591727 h 4152356"/>
                  <a:gd name="connsiteX30" fmla="*/ 437106 w 1732244"/>
                  <a:gd name="connsiteY30" fmla="*/ 213674 h 4152356"/>
                  <a:gd name="connsiteX31" fmla="*/ 847149 w 1732244"/>
                  <a:gd name="connsiteY31" fmla="*/ 24646 h 4152356"/>
                  <a:gd name="connsiteX0" fmla="*/ 847149 w 1732244"/>
                  <a:gd name="connsiteY0" fmla="*/ 27903 h 4155613"/>
                  <a:gd name="connsiteX1" fmla="*/ 1358974 w 1732244"/>
                  <a:gd name="connsiteY1" fmla="*/ 19180 h 4155613"/>
                  <a:gd name="connsiteX2" fmla="*/ 1603254 w 1732244"/>
                  <a:gd name="connsiteY2" fmla="*/ 202389 h 4155613"/>
                  <a:gd name="connsiteX3" fmla="*/ 1690497 w 1732244"/>
                  <a:gd name="connsiteY3" fmla="*/ 475750 h 4155613"/>
                  <a:gd name="connsiteX4" fmla="*/ 1728301 w 1732244"/>
                  <a:gd name="connsiteY4" fmla="*/ 1022472 h 4155613"/>
                  <a:gd name="connsiteX5" fmla="*/ 1661416 w 1732244"/>
                  <a:gd name="connsiteY5" fmla="*/ 1423790 h 4155613"/>
                  <a:gd name="connsiteX6" fmla="*/ 1495653 w 1732244"/>
                  <a:gd name="connsiteY6" fmla="*/ 1819291 h 4155613"/>
                  <a:gd name="connsiteX7" fmla="*/ 1492746 w 1732244"/>
                  <a:gd name="connsiteY7" fmla="*/ 1825107 h 4155613"/>
                  <a:gd name="connsiteX8" fmla="*/ 1355406 w 1732244"/>
                  <a:gd name="connsiteY8" fmla="*/ 2401899 h 4155613"/>
                  <a:gd name="connsiteX9" fmla="*/ 1364646 w 1732244"/>
                  <a:gd name="connsiteY9" fmla="*/ 2791078 h 4155613"/>
                  <a:gd name="connsiteX10" fmla="*/ 1367697 w 1732244"/>
                  <a:gd name="connsiteY10" fmla="*/ 2787688 h 4155613"/>
                  <a:gd name="connsiteX11" fmla="*/ 1379329 w 1732244"/>
                  <a:gd name="connsiteY11" fmla="*/ 3238442 h 4155613"/>
                  <a:gd name="connsiteX12" fmla="*/ 1382239 w 1732244"/>
                  <a:gd name="connsiteY12" fmla="*/ 3764809 h 4155613"/>
                  <a:gd name="connsiteX13" fmla="*/ 1274638 w 1732244"/>
                  <a:gd name="connsiteY13" fmla="*/ 3980008 h 4155613"/>
                  <a:gd name="connsiteX14" fmla="*/ 876230 w 1732244"/>
                  <a:gd name="connsiteY14" fmla="*/ 4145768 h 4155613"/>
                  <a:gd name="connsiteX15" fmla="*/ 538891 w 1732244"/>
                  <a:gd name="connsiteY15" fmla="*/ 4145768 h 4155613"/>
                  <a:gd name="connsiteX16" fmla="*/ 265530 w 1732244"/>
                  <a:gd name="connsiteY16" fmla="*/ 4046893 h 4155613"/>
                  <a:gd name="connsiteX17" fmla="*/ 111399 w 1732244"/>
                  <a:gd name="connsiteY17" fmla="*/ 3799706 h 4155613"/>
                  <a:gd name="connsiteX18" fmla="*/ 105583 w 1732244"/>
                  <a:gd name="connsiteY18" fmla="*/ 3727002 h 4155613"/>
                  <a:gd name="connsiteX19" fmla="*/ 102676 w 1732244"/>
                  <a:gd name="connsiteY19" fmla="*/ 3055233 h 4155613"/>
                  <a:gd name="connsiteX20" fmla="*/ 102676 w 1732244"/>
                  <a:gd name="connsiteY20" fmla="*/ 2616109 h 4155613"/>
                  <a:gd name="connsiteX21" fmla="*/ 59053 w 1732244"/>
                  <a:gd name="connsiteY21" fmla="*/ 2081019 h 4155613"/>
                  <a:gd name="connsiteX22" fmla="*/ 24156 w 1732244"/>
                  <a:gd name="connsiteY22" fmla="*/ 1845465 h 4155613"/>
                  <a:gd name="connsiteX23" fmla="*/ 3801 w 1732244"/>
                  <a:gd name="connsiteY23" fmla="*/ 1322008 h 4155613"/>
                  <a:gd name="connsiteX24" fmla="*/ 90498 w 1732244"/>
                  <a:gd name="connsiteY24" fmla="*/ 773195 h 4155613"/>
                  <a:gd name="connsiteX25" fmla="*/ 120632 w 1732244"/>
                  <a:gd name="connsiteY25" fmla="*/ 676950 h 4155613"/>
                  <a:gd name="connsiteX26" fmla="*/ 120632 w 1732244"/>
                  <a:gd name="connsiteY26" fmla="*/ 644490 h 4155613"/>
                  <a:gd name="connsiteX27" fmla="*/ 130796 w 1732244"/>
                  <a:gd name="connsiteY27" fmla="*/ 644490 h 4155613"/>
                  <a:gd name="connsiteX28" fmla="*/ 146296 w 1732244"/>
                  <a:gd name="connsiteY28" fmla="*/ 594984 h 4155613"/>
                  <a:gd name="connsiteX29" fmla="*/ 437106 w 1732244"/>
                  <a:gd name="connsiteY29" fmla="*/ 216931 h 4155613"/>
                  <a:gd name="connsiteX30" fmla="*/ 847149 w 1732244"/>
                  <a:gd name="connsiteY30" fmla="*/ 27903 h 4155613"/>
                  <a:gd name="connsiteX0" fmla="*/ 847149 w 1732244"/>
                  <a:gd name="connsiteY0" fmla="*/ 27903 h 4155613"/>
                  <a:gd name="connsiteX1" fmla="*/ 1358974 w 1732244"/>
                  <a:gd name="connsiteY1" fmla="*/ 19180 h 4155613"/>
                  <a:gd name="connsiteX2" fmla="*/ 1603254 w 1732244"/>
                  <a:gd name="connsiteY2" fmla="*/ 202389 h 4155613"/>
                  <a:gd name="connsiteX3" fmla="*/ 1690497 w 1732244"/>
                  <a:gd name="connsiteY3" fmla="*/ 475750 h 4155613"/>
                  <a:gd name="connsiteX4" fmla="*/ 1728301 w 1732244"/>
                  <a:gd name="connsiteY4" fmla="*/ 1022472 h 4155613"/>
                  <a:gd name="connsiteX5" fmla="*/ 1661416 w 1732244"/>
                  <a:gd name="connsiteY5" fmla="*/ 1423790 h 4155613"/>
                  <a:gd name="connsiteX6" fmla="*/ 1495653 w 1732244"/>
                  <a:gd name="connsiteY6" fmla="*/ 1819291 h 4155613"/>
                  <a:gd name="connsiteX7" fmla="*/ 1492746 w 1732244"/>
                  <a:gd name="connsiteY7" fmla="*/ 1825107 h 4155613"/>
                  <a:gd name="connsiteX8" fmla="*/ 1355406 w 1732244"/>
                  <a:gd name="connsiteY8" fmla="*/ 2401899 h 4155613"/>
                  <a:gd name="connsiteX9" fmla="*/ 1364646 w 1732244"/>
                  <a:gd name="connsiteY9" fmla="*/ 2791078 h 4155613"/>
                  <a:gd name="connsiteX10" fmla="*/ 1367697 w 1732244"/>
                  <a:gd name="connsiteY10" fmla="*/ 2787688 h 4155613"/>
                  <a:gd name="connsiteX11" fmla="*/ 1379329 w 1732244"/>
                  <a:gd name="connsiteY11" fmla="*/ 3238442 h 4155613"/>
                  <a:gd name="connsiteX12" fmla="*/ 1382239 w 1732244"/>
                  <a:gd name="connsiteY12" fmla="*/ 3764809 h 4155613"/>
                  <a:gd name="connsiteX13" fmla="*/ 1274638 w 1732244"/>
                  <a:gd name="connsiteY13" fmla="*/ 3980008 h 4155613"/>
                  <a:gd name="connsiteX14" fmla="*/ 876230 w 1732244"/>
                  <a:gd name="connsiteY14" fmla="*/ 4145768 h 4155613"/>
                  <a:gd name="connsiteX15" fmla="*/ 538891 w 1732244"/>
                  <a:gd name="connsiteY15" fmla="*/ 4145768 h 4155613"/>
                  <a:gd name="connsiteX16" fmla="*/ 265530 w 1732244"/>
                  <a:gd name="connsiteY16" fmla="*/ 4046893 h 4155613"/>
                  <a:gd name="connsiteX17" fmla="*/ 111399 w 1732244"/>
                  <a:gd name="connsiteY17" fmla="*/ 3799706 h 4155613"/>
                  <a:gd name="connsiteX18" fmla="*/ 105583 w 1732244"/>
                  <a:gd name="connsiteY18" fmla="*/ 3727002 h 4155613"/>
                  <a:gd name="connsiteX19" fmla="*/ 102676 w 1732244"/>
                  <a:gd name="connsiteY19" fmla="*/ 3055233 h 4155613"/>
                  <a:gd name="connsiteX20" fmla="*/ 102676 w 1732244"/>
                  <a:gd name="connsiteY20" fmla="*/ 2616109 h 4155613"/>
                  <a:gd name="connsiteX21" fmla="*/ 59053 w 1732244"/>
                  <a:gd name="connsiteY21" fmla="*/ 2081019 h 4155613"/>
                  <a:gd name="connsiteX22" fmla="*/ 24156 w 1732244"/>
                  <a:gd name="connsiteY22" fmla="*/ 1845465 h 4155613"/>
                  <a:gd name="connsiteX23" fmla="*/ 3801 w 1732244"/>
                  <a:gd name="connsiteY23" fmla="*/ 1322008 h 4155613"/>
                  <a:gd name="connsiteX24" fmla="*/ 90498 w 1732244"/>
                  <a:gd name="connsiteY24" fmla="*/ 773195 h 4155613"/>
                  <a:gd name="connsiteX25" fmla="*/ 120632 w 1732244"/>
                  <a:gd name="connsiteY25" fmla="*/ 676950 h 4155613"/>
                  <a:gd name="connsiteX26" fmla="*/ 120632 w 1732244"/>
                  <a:gd name="connsiteY26" fmla="*/ 644490 h 4155613"/>
                  <a:gd name="connsiteX27" fmla="*/ 130796 w 1732244"/>
                  <a:gd name="connsiteY27" fmla="*/ 644490 h 4155613"/>
                  <a:gd name="connsiteX28" fmla="*/ 437106 w 1732244"/>
                  <a:gd name="connsiteY28" fmla="*/ 216931 h 4155613"/>
                  <a:gd name="connsiteX29" fmla="*/ 847149 w 1732244"/>
                  <a:gd name="connsiteY29" fmla="*/ 27903 h 4155613"/>
                  <a:gd name="connsiteX0" fmla="*/ 847149 w 1732244"/>
                  <a:gd name="connsiteY0" fmla="*/ 27903 h 4155613"/>
                  <a:gd name="connsiteX1" fmla="*/ 1358974 w 1732244"/>
                  <a:gd name="connsiteY1" fmla="*/ 19180 h 4155613"/>
                  <a:gd name="connsiteX2" fmla="*/ 1603254 w 1732244"/>
                  <a:gd name="connsiteY2" fmla="*/ 202389 h 4155613"/>
                  <a:gd name="connsiteX3" fmla="*/ 1690497 w 1732244"/>
                  <a:gd name="connsiteY3" fmla="*/ 475750 h 4155613"/>
                  <a:gd name="connsiteX4" fmla="*/ 1728301 w 1732244"/>
                  <a:gd name="connsiteY4" fmla="*/ 1022472 h 4155613"/>
                  <a:gd name="connsiteX5" fmla="*/ 1661416 w 1732244"/>
                  <a:gd name="connsiteY5" fmla="*/ 1423790 h 4155613"/>
                  <a:gd name="connsiteX6" fmla="*/ 1495653 w 1732244"/>
                  <a:gd name="connsiteY6" fmla="*/ 1819291 h 4155613"/>
                  <a:gd name="connsiteX7" fmla="*/ 1492746 w 1732244"/>
                  <a:gd name="connsiteY7" fmla="*/ 1825107 h 4155613"/>
                  <a:gd name="connsiteX8" fmla="*/ 1355406 w 1732244"/>
                  <a:gd name="connsiteY8" fmla="*/ 2401899 h 4155613"/>
                  <a:gd name="connsiteX9" fmla="*/ 1364646 w 1732244"/>
                  <a:gd name="connsiteY9" fmla="*/ 2791078 h 4155613"/>
                  <a:gd name="connsiteX10" fmla="*/ 1367697 w 1732244"/>
                  <a:gd name="connsiteY10" fmla="*/ 2787688 h 4155613"/>
                  <a:gd name="connsiteX11" fmla="*/ 1379329 w 1732244"/>
                  <a:gd name="connsiteY11" fmla="*/ 3238442 h 4155613"/>
                  <a:gd name="connsiteX12" fmla="*/ 1382239 w 1732244"/>
                  <a:gd name="connsiteY12" fmla="*/ 3764809 h 4155613"/>
                  <a:gd name="connsiteX13" fmla="*/ 1274638 w 1732244"/>
                  <a:gd name="connsiteY13" fmla="*/ 3980008 h 4155613"/>
                  <a:gd name="connsiteX14" fmla="*/ 876230 w 1732244"/>
                  <a:gd name="connsiteY14" fmla="*/ 4145768 h 4155613"/>
                  <a:gd name="connsiteX15" fmla="*/ 538891 w 1732244"/>
                  <a:gd name="connsiteY15" fmla="*/ 4145768 h 4155613"/>
                  <a:gd name="connsiteX16" fmla="*/ 265530 w 1732244"/>
                  <a:gd name="connsiteY16" fmla="*/ 4046893 h 4155613"/>
                  <a:gd name="connsiteX17" fmla="*/ 111399 w 1732244"/>
                  <a:gd name="connsiteY17" fmla="*/ 3799706 h 4155613"/>
                  <a:gd name="connsiteX18" fmla="*/ 105583 w 1732244"/>
                  <a:gd name="connsiteY18" fmla="*/ 3727002 h 4155613"/>
                  <a:gd name="connsiteX19" fmla="*/ 102676 w 1732244"/>
                  <a:gd name="connsiteY19" fmla="*/ 3055233 h 4155613"/>
                  <a:gd name="connsiteX20" fmla="*/ 102676 w 1732244"/>
                  <a:gd name="connsiteY20" fmla="*/ 2616109 h 4155613"/>
                  <a:gd name="connsiteX21" fmla="*/ 59053 w 1732244"/>
                  <a:gd name="connsiteY21" fmla="*/ 2081019 h 4155613"/>
                  <a:gd name="connsiteX22" fmla="*/ 24156 w 1732244"/>
                  <a:gd name="connsiteY22" fmla="*/ 1845465 h 4155613"/>
                  <a:gd name="connsiteX23" fmla="*/ 3801 w 1732244"/>
                  <a:gd name="connsiteY23" fmla="*/ 1322008 h 4155613"/>
                  <a:gd name="connsiteX24" fmla="*/ 90498 w 1732244"/>
                  <a:gd name="connsiteY24" fmla="*/ 773195 h 4155613"/>
                  <a:gd name="connsiteX25" fmla="*/ 120632 w 1732244"/>
                  <a:gd name="connsiteY25" fmla="*/ 676950 h 4155613"/>
                  <a:gd name="connsiteX26" fmla="*/ 120632 w 1732244"/>
                  <a:gd name="connsiteY26" fmla="*/ 644490 h 4155613"/>
                  <a:gd name="connsiteX27" fmla="*/ 437106 w 1732244"/>
                  <a:gd name="connsiteY27" fmla="*/ 216931 h 4155613"/>
                  <a:gd name="connsiteX28" fmla="*/ 847149 w 1732244"/>
                  <a:gd name="connsiteY28" fmla="*/ 27903 h 4155613"/>
                  <a:gd name="connsiteX0" fmla="*/ 847149 w 1732244"/>
                  <a:gd name="connsiteY0" fmla="*/ 27903 h 4155613"/>
                  <a:gd name="connsiteX1" fmla="*/ 1358974 w 1732244"/>
                  <a:gd name="connsiteY1" fmla="*/ 19180 h 4155613"/>
                  <a:gd name="connsiteX2" fmla="*/ 1603254 w 1732244"/>
                  <a:gd name="connsiteY2" fmla="*/ 202389 h 4155613"/>
                  <a:gd name="connsiteX3" fmla="*/ 1690497 w 1732244"/>
                  <a:gd name="connsiteY3" fmla="*/ 475750 h 4155613"/>
                  <a:gd name="connsiteX4" fmla="*/ 1728301 w 1732244"/>
                  <a:gd name="connsiteY4" fmla="*/ 1022472 h 4155613"/>
                  <a:gd name="connsiteX5" fmla="*/ 1661416 w 1732244"/>
                  <a:gd name="connsiteY5" fmla="*/ 1423790 h 4155613"/>
                  <a:gd name="connsiteX6" fmla="*/ 1495653 w 1732244"/>
                  <a:gd name="connsiteY6" fmla="*/ 1819291 h 4155613"/>
                  <a:gd name="connsiteX7" fmla="*/ 1492746 w 1732244"/>
                  <a:gd name="connsiteY7" fmla="*/ 1825107 h 4155613"/>
                  <a:gd name="connsiteX8" fmla="*/ 1355406 w 1732244"/>
                  <a:gd name="connsiteY8" fmla="*/ 2401899 h 4155613"/>
                  <a:gd name="connsiteX9" fmla="*/ 1364646 w 1732244"/>
                  <a:gd name="connsiteY9" fmla="*/ 2791078 h 4155613"/>
                  <a:gd name="connsiteX10" fmla="*/ 1367697 w 1732244"/>
                  <a:gd name="connsiteY10" fmla="*/ 2787688 h 4155613"/>
                  <a:gd name="connsiteX11" fmla="*/ 1379329 w 1732244"/>
                  <a:gd name="connsiteY11" fmla="*/ 3238442 h 4155613"/>
                  <a:gd name="connsiteX12" fmla="*/ 1382239 w 1732244"/>
                  <a:gd name="connsiteY12" fmla="*/ 3764809 h 4155613"/>
                  <a:gd name="connsiteX13" fmla="*/ 1274638 w 1732244"/>
                  <a:gd name="connsiteY13" fmla="*/ 3980008 h 4155613"/>
                  <a:gd name="connsiteX14" fmla="*/ 876230 w 1732244"/>
                  <a:gd name="connsiteY14" fmla="*/ 4145768 h 4155613"/>
                  <a:gd name="connsiteX15" fmla="*/ 538891 w 1732244"/>
                  <a:gd name="connsiteY15" fmla="*/ 4145768 h 4155613"/>
                  <a:gd name="connsiteX16" fmla="*/ 265530 w 1732244"/>
                  <a:gd name="connsiteY16" fmla="*/ 4046893 h 4155613"/>
                  <a:gd name="connsiteX17" fmla="*/ 111399 w 1732244"/>
                  <a:gd name="connsiteY17" fmla="*/ 3799706 h 4155613"/>
                  <a:gd name="connsiteX18" fmla="*/ 105583 w 1732244"/>
                  <a:gd name="connsiteY18" fmla="*/ 3727002 h 4155613"/>
                  <a:gd name="connsiteX19" fmla="*/ 102676 w 1732244"/>
                  <a:gd name="connsiteY19" fmla="*/ 3055233 h 4155613"/>
                  <a:gd name="connsiteX20" fmla="*/ 102676 w 1732244"/>
                  <a:gd name="connsiteY20" fmla="*/ 2616109 h 4155613"/>
                  <a:gd name="connsiteX21" fmla="*/ 59053 w 1732244"/>
                  <a:gd name="connsiteY21" fmla="*/ 2081019 h 4155613"/>
                  <a:gd name="connsiteX22" fmla="*/ 24156 w 1732244"/>
                  <a:gd name="connsiteY22" fmla="*/ 1845465 h 4155613"/>
                  <a:gd name="connsiteX23" fmla="*/ 3801 w 1732244"/>
                  <a:gd name="connsiteY23" fmla="*/ 1322008 h 4155613"/>
                  <a:gd name="connsiteX24" fmla="*/ 90498 w 1732244"/>
                  <a:gd name="connsiteY24" fmla="*/ 773195 h 4155613"/>
                  <a:gd name="connsiteX25" fmla="*/ 120632 w 1732244"/>
                  <a:gd name="connsiteY25" fmla="*/ 676950 h 4155613"/>
                  <a:gd name="connsiteX26" fmla="*/ 437106 w 1732244"/>
                  <a:gd name="connsiteY26" fmla="*/ 216931 h 4155613"/>
                  <a:gd name="connsiteX27" fmla="*/ 847149 w 1732244"/>
                  <a:gd name="connsiteY27" fmla="*/ 27903 h 4155613"/>
                  <a:gd name="connsiteX0" fmla="*/ 847149 w 1732244"/>
                  <a:gd name="connsiteY0" fmla="*/ 27903 h 4155613"/>
                  <a:gd name="connsiteX1" fmla="*/ 1358974 w 1732244"/>
                  <a:gd name="connsiteY1" fmla="*/ 19180 h 4155613"/>
                  <a:gd name="connsiteX2" fmla="*/ 1603254 w 1732244"/>
                  <a:gd name="connsiteY2" fmla="*/ 202389 h 4155613"/>
                  <a:gd name="connsiteX3" fmla="*/ 1690497 w 1732244"/>
                  <a:gd name="connsiteY3" fmla="*/ 475750 h 4155613"/>
                  <a:gd name="connsiteX4" fmla="*/ 1728301 w 1732244"/>
                  <a:gd name="connsiteY4" fmla="*/ 1022472 h 4155613"/>
                  <a:gd name="connsiteX5" fmla="*/ 1661416 w 1732244"/>
                  <a:gd name="connsiteY5" fmla="*/ 1423790 h 4155613"/>
                  <a:gd name="connsiteX6" fmla="*/ 1495653 w 1732244"/>
                  <a:gd name="connsiteY6" fmla="*/ 1819291 h 4155613"/>
                  <a:gd name="connsiteX7" fmla="*/ 1492746 w 1732244"/>
                  <a:gd name="connsiteY7" fmla="*/ 1825107 h 4155613"/>
                  <a:gd name="connsiteX8" fmla="*/ 1355406 w 1732244"/>
                  <a:gd name="connsiteY8" fmla="*/ 2401899 h 4155613"/>
                  <a:gd name="connsiteX9" fmla="*/ 1364646 w 1732244"/>
                  <a:gd name="connsiteY9" fmla="*/ 2791078 h 4155613"/>
                  <a:gd name="connsiteX10" fmla="*/ 1367697 w 1732244"/>
                  <a:gd name="connsiteY10" fmla="*/ 2787688 h 4155613"/>
                  <a:gd name="connsiteX11" fmla="*/ 1379329 w 1732244"/>
                  <a:gd name="connsiteY11" fmla="*/ 3238442 h 4155613"/>
                  <a:gd name="connsiteX12" fmla="*/ 1382239 w 1732244"/>
                  <a:gd name="connsiteY12" fmla="*/ 3764809 h 4155613"/>
                  <a:gd name="connsiteX13" fmla="*/ 1274638 w 1732244"/>
                  <a:gd name="connsiteY13" fmla="*/ 3980008 h 4155613"/>
                  <a:gd name="connsiteX14" fmla="*/ 876230 w 1732244"/>
                  <a:gd name="connsiteY14" fmla="*/ 4145768 h 4155613"/>
                  <a:gd name="connsiteX15" fmla="*/ 538891 w 1732244"/>
                  <a:gd name="connsiteY15" fmla="*/ 4145768 h 4155613"/>
                  <a:gd name="connsiteX16" fmla="*/ 265530 w 1732244"/>
                  <a:gd name="connsiteY16" fmla="*/ 4046893 h 4155613"/>
                  <a:gd name="connsiteX17" fmla="*/ 111399 w 1732244"/>
                  <a:gd name="connsiteY17" fmla="*/ 3799706 h 4155613"/>
                  <a:gd name="connsiteX18" fmla="*/ 105583 w 1732244"/>
                  <a:gd name="connsiteY18" fmla="*/ 3727002 h 4155613"/>
                  <a:gd name="connsiteX19" fmla="*/ 102676 w 1732244"/>
                  <a:gd name="connsiteY19" fmla="*/ 3055233 h 4155613"/>
                  <a:gd name="connsiteX20" fmla="*/ 102676 w 1732244"/>
                  <a:gd name="connsiteY20" fmla="*/ 2616109 h 4155613"/>
                  <a:gd name="connsiteX21" fmla="*/ 59053 w 1732244"/>
                  <a:gd name="connsiteY21" fmla="*/ 2081019 h 4155613"/>
                  <a:gd name="connsiteX22" fmla="*/ 24156 w 1732244"/>
                  <a:gd name="connsiteY22" fmla="*/ 1845465 h 4155613"/>
                  <a:gd name="connsiteX23" fmla="*/ 3801 w 1732244"/>
                  <a:gd name="connsiteY23" fmla="*/ 1322008 h 4155613"/>
                  <a:gd name="connsiteX24" fmla="*/ 90498 w 1732244"/>
                  <a:gd name="connsiteY24" fmla="*/ 773195 h 4155613"/>
                  <a:gd name="connsiteX25" fmla="*/ 437106 w 1732244"/>
                  <a:gd name="connsiteY25" fmla="*/ 216931 h 4155613"/>
                  <a:gd name="connsiteX26" fmla="*/ 847149 w 1732244"/>
                  <a:gd name="connsiteY26" fmla="*/ 27903 h 4155613"/>
                  <a:gd name="connsiteX0" fmla="*/ 847149 w 1732244"/>
                  <a:gd name="connsiteY0" fmla="*/ 27903 h 4155613"/>
                  <a:gd name="connsiteX1" fmla="*/ 1358974 w 1732244"/>
                  <a:gd name="connsiteY1" fmla="*/ 19180 h 4155613"/>
                  <a:gd name="connsiteX2" fmla="*/ 1603254 w 1732244"/>
                  <a:gd name="connsiteY2" fmla="*/ 202389 h 4155613"/>
                  <a:gd name="connsiteX3" fmla="*/ 1690497 w 1732244"/>
                  <a:gd name="connsiteY3" fmla="*/ 475750 h 4155613"/>
                  <a:gd name="connsiteX4" fmla="*/ 1728301 w 1732244"/>
                  <a:gd name="connsiteY4" fmla="*/ 1022472 h 4155613"/>
                  <a:gd name="connsiteX5" fmla="*/ 1661416 w 1732244"/>
                  <a:gd name="connsiteY5" fmla="*/ 1423790 h 4155613"/>
                  <a:gd name="connsiteX6" fmla="*/ 1495653 w 1732244"/>
                  <a:gd name="connsiteY6" fmla="*/ 1819291 h 4155613"/>
                  <a:gd name="connsiteX7" fmla="*/ 1492746 w 1732244"/>
                  <a:gd name="connsiteY7" fmla="*/ 1825107 h 4155613"/>
                  <a:gd name="connsiteX8" fmla="*/ 1355406 w 1732244"/>
                  <a:gd name="connsiteY8" fmla="*/ 2401899 h 4155613"/>
                  <a:gd name="connsiteX9" fmla="*/ 1364646 w 1732244"/>
                  <a:gd name="connsiteY9" fmla="*/ 2791078 h 4155613"/>
                  <a:gd name="connsiteX10" fmla="*/ 1367697 w 1732244"/>
                  <a:gd name="connsiteY10" fmla="*/ 2787688 h 4155613"/>
                  <a:gd name="connsiteX11" fmla="*/ 1379329 w 1732244"/>
                  <a:gd name="connsiteY11" fmla="*/ 3238442 h 4155613"/>
                  <a:gd name="connsiteX12" fmla="*/ 1382239 w 1732244"/>
                  <a:gd name="connsiteY12" fmla="*/ 3764809 h 4155613"/>
                  <a:gd name="connsiteX13" fmla="*/ 1274638 w 1732244"/>
                  <a:gd name="connsiteY13" fmla="*/ 3980008 h 4155613"/>
                  <a:gd name="connsiteX14" fmla="*/ 876230 w 1732244"/>
                  <a:gd name="connsiteY14" fmla="*/ 4145768 h 4155613"/>
                  <a:gd name="connsiteX15" fmla="*/ 538891 w 1732244"/>
                  <a:gd name="connsiteY15" fmla="*/ 4145768 h 4155613"/>
                  <a:gd name="connsiteX16" fmla="*/ 265530 w 1732244"/>
                  <a:gd name="connsiteY16" fmla="*/ 4046893 h 4155613"/>
                  <a:gd name="connsiteX17" fmla="*/ 111399 w 1732244"/>
                  <a:gd name="connsiteY17" fmla="*/ 3799706 h 4155613"/>
                  <a:gd name="connsiteX18" fmla="*/ 105583 w 1732244"/>
                  <a:gd name="connsiteY18" fmla="*/ 3727002 h 4155613"/>
                  <a:gd name="connsiteX19" fmla="*/ 102676 w 1732244"/>
                  <a:gd name="connsiteY19" fmla="*/ 3055233 h 4155613"/>
                  <a:gd name="connsiteX20" fmla="*/ 102676 w 1732244"/>
                  <a:gd name="connsiteY20" fmla="*/ 2616109 h 4155613"/>
                  <a:gd name="connsiteX21" fmla="*/ 59053 w 1732244"/>
                  <a:gd name="connsiteY21" fmla="*/ 2081019 h 4155613"/>
                  <a:gd name="connsiteX22" fmla="*/ 24156 w 1732244"/>
                  <a:gd name="connsiteY22" fmla="*/ 1845465 h 4155613"/>
                  <a:gd name="connsiteX23" fmla="*/ 3801 w 1732244"/>
                  <a:gd name="connsiteY23" fmla="*/ 1322008 h 4155613"/>
                  <a:gd name="connsiteX24" fmla="*/ 90498 w 1732244"/>
                  <a:gd name="connsiteY24" fmla="*/ 773195 h 4155613"/>
                  <a:gd name="connsiteX25" fmla="*/ 437106 w 1732244"/>
                  <a:gd name="connsiteY25" fmla="*/ 216931 h 4155613"/>
                  <a:gd name="connsiteX26" fmla="*/ 847149 w 1732244"/>
                  <a:gd name="connsiteY26" fmla="*/ 27903 h 4155613"/>
                  <a:gd name="connsiteX0" fmla="*/ 847149 w 1732244"/>
                  <a:gd name="connsiteY0" fmla="*/ 27903 h 4155613"/>
                  <a:gd name="connsiteX1" fmla="*/ 1358974 w 1732244"/>
                  <a:gd name="connsiteY1" fmla="*/ 19180 h 4155613"/>
                  <a:gd name="connsiteX2" fmla="*/ 1603254 w 1732244"/>
                  <a:gd name="connsiteY2" fmla="*/ 202389 h 4155613"/>
                  <a:gd name="connsiteX3" fmla="*/ 1690497 w 1732244"/>
                  <a:gd name="connsiteY3" fmla="*/ 475750 h 4155613"/>
                  <a:gd name="connsiteX4" fmla="*/ 1728301 w 1732244"/>
                  <a:gd name="connsiteY4" fmla="*/ 1022472 h 4155613"/>
                  <a:gd name="connsiteX5" fmla="*/ 1661416 w 1732244"/>
                  <a:gd name="connsiteY5" fmla="*/ 1423790 h 4155613"/>
                  <a:gd name="connsiteX6" fmla="*/ 1495653 w 1732244"/>
                  <a:gd name="connsiteY6" fmla="*/ 1819291 h 4155613"/>
                  <a:gd name="connsiteX7" fmla="*/ 1492746 w 1732244"/>
                  <a:gd name="connsiteY7" fmla="*/ 1825107 h 4155613"/>
                  <a:gd name="connsiteX8" fmla="*/ 1355406 w 1732244"/>
                  <a:gd name="connsiteY8" fmla="*/ 2401899 h 4155613"/>
                  <a:gd name="connsiteX9" fmla="*/ 1364646 w 1732244"/>
                  <a:gd name="connsiteY9" fmla="*/ 2791078 h 4155613"/>
                  <a:gd name="connsiteX10" fmla="*/ 1367697 w 1732244"/>
                  <a:gd name="connsiteY10" fmla="*/ 2787688 h 4155613"/>
                  <a:gd name="connsiteX11" fmla="*/ 1379329 w 1732244"/>
                  <a:gd name="connsiteY11" fmla="*/ 3238442 h 4155613"/>
                  <a:gd name="connsiteX12" fmla="*/ 1382239 w 1732244"/>
                  <a:gd name="connsiteY12" fmla="*/ 3764809 h 4155613"/>
                  <a:gd name="connsiteX13" fmla="*/ 1274638 w 1732244"/>
                  <a:gd name="connsiteY13" fmla="*/ 3980008 h 4155613"/>
                  <a:gd name="connsiteX14" fmla="*/ 876230 w 1732244"/>
                  <a:gd name="connsiteY14" fmla="*/ 4145768 h 4155613"/>
                  <a:gd name="connsiteX15" fmla="*/ 538891 w 1732244"/>
                  <a:gd name="connsiteY15" fmla="*/ 4145768 h 4155613"/>
                  <a:gd name="connsiteX16" fmla="*/ 265530 w 1732244"/>
                  <a:gd name="connsiteY16" fmla="*/ 4046893 h 4155613"/>
                  <a:gd name="connsiteX17" fmla="*/ 111399 w 1732244"/>
                  <a:gd name="connsiteY17" fmla="*/ 3799706 h 4155613"/>
                  <a:gd name="connsiteX18" fmla="*/ 105583 w 1732244"/>
                  <a:gd name="connsiteY18" fmla="*/ 3727002 h 4155613"/>
                  <a:gd name="connsiteX19" fmla="*/ 102676 w 1732244"/>
                  <a:gd name="connsiteY19" fmla="*/ 3055233 h 4155613"/>
                  <a:gd name="connsiteX20" fmla="*/ 102676 w 1732244"/>
                  <a:gd name="connsiteY20" fmla="*/ 2616109 h 4155613"/>
                  <a:gd name="connsiteX21" fmla="*/ 59053 w 1732244"/>
                  <a:gd name="connsiteY21" fmla="*/ 2081019 h 4155613"/>
                  <a:gd name="connsiteX22" fmla="*/ 24156 w 1732244"/>
                  <a:gd name="connsiteY22" fmla="*/ 1845465 h 4155613"/>
                  <a:gd name="connsiteX23" fmla="*/ 3801 w 1732244"/>
                  <a:gd name="connsiteY23" fmla="*/ 1322008 h 4155613"/>
                  <a:gd name="connsiteX24" fmla="*/ 90498 w 1732244"/>
                  <a:gd name="connsiteY24" fmla="*/ 773195 h 4155613"/>
                  <a:gd name="connsiteX25" fmla="*/ 437106 w 1732244"/>
                  <a:gd name="connsiteY25" fmla="*/ 216931 h 4155613"/>
                  <a:gd name="connsiteX26" fmla="*/ 847149 w 1732244"/>
                  <a:gd name="connsiteY26" fmla="*/ 27903 h 4155613"/>
                  <a:gd name="connsiteX0" fmla="*/ 843779 w 1728874"/>
                  <a:gd name="connsiteY0" fmla="*/ 27903 h 4155613"/>
                  <a:gd name="connsiteX1" fmla="*/ 1355604 w 1728874"/>
                  <a:gd name="connsiteY1" fmla="*/ 19180 h 4155613"/>
                  <a:gd name="connsiteX2" fmla="*/ 1599884 w 1728874"/>
                  <a:gd name="connsiteY2" fmla="*/ 202389 h 4155613"/>
                  <a:gd name="connsiteX3" fmla="*/ 1687127 w 1728874"/>
                  <a:gd name="connsiteY3" fmla="*/ 475750 h 4155613"/>
                  <a:gd name="connsiteX4" fmla="*/ 1724931 w 1728874"/>
                  <a:gd name="connsiteY4" fmla="*/ 1022472 h 4155613"/>
                  <a:gd name="connsiteX5" fmla="*/ 1658046 w 1728874"/>
                  <a:gd name="connsiteY5" fmla="*/ 1423790 h 4155613"/>
                  <a:gd name="connsiteX6" fmla="*/ 1492283 w 1728874"/>
                  <a:gd name="connsiteY6" fmla="*/ 1819291 h 4155613"/>
                  <a:gd name="connsiteX7" fmla="*/ 1489376 w 1728874"/>
                  <a:gd name="connsiteY7" fmla="*/ 1825107 h 4155613"/>
                  <a:gd name="connsiteX8" fmla="*/ 1352036 w 1728874"/>
                  <a:gd name="connsiteY8" fmla="*/ 2401899 h 4155613"/>
                  <a:gd name="connsiteX9" fmla="*/ 1361276 w 1728874"/>
                  <a:gd name="connsiteY9" fmla="*/ 2791078 h 4155613"/>
                  <a:gd name="connsiteX10" fmla="*/ 1364327 w 1728874"/>
                  <a:gd name="connsiteY10" fmla="*/ 2787688 h 4155613"/>
                  <a:gd name="connsiteX11" fmla="*/ 1375959 w 1728874"/>
                  <a:gd name="connsiteY11" fmla="*/ 3238442 h 4155613"/>
                  <a:gd name="connsiteX12" fmla="*/ 1378869 w 1728874"/>
                  <a:gd name="connsiteY12" fmla="*/ 3764809 h 4155613"/>
                  <a:gd name="connsiteX13" fmla="*/ 1271268 w 1728874"/>
                  <a:gd name="connsiteY13" fmla="*/ 3980008 h 4155613"/>
                  <a:gd name="connsiteX14" fmla="*/ 872860 w 1728874"/>
                  <a:gd name="connsiteY14" fmla="*/ 4145768 h 4155613"/>
                  <a:gd name="connsiteX15" fmla="*/ 535521 w 1728874"/>
                  <a:gd name="connsiteY15" fmla="*/ 4145768 h 4155613"/>
                  <a:gd name="connsiteX16" fmla="*/ 262160 w 1728874"/>
                  <a:gd name="connsiteY16" fmla="*/ 4046893 h 4155613"/>
                  <a:gd name="connsiteX17" fmla="*/ 108029 w 1728874"/>
                  <a:gd name="connsiteY17" fmla="*/ 3799706 h 4155613"/>
                  <a:gd name="connsiteX18" fmla="*/ 102213 w 1728874"/>
                  <a:gd name="connsiteY18" fmla="*/ 3727002 h 4155613"/>
                  <a:gd name="connsiteX19" fmla="*/ 99306 w 1728874"/>
                  <a:gd name="connsiteY19" fmla="*/ 3055233 h 4155613"/>
                  <a:gd name="connsiteX20" fmla="*/ 99306 w 1728874"/>
                  <a:gd name="connsiteY20" fmla="*/ 2616109 h 4155613"/>
                  <a:gd name="connsiteX21" fmla="*/ 55683 w 1728874"/>
                  <a:gd name="connsiteY21" fmla="*/ 2081019 h 4155613"/>
                  <a:gd name="connsiteX22" fmla="*/ 431 w 1728874"/>
                  <a:gd name="connsiteY22" fmla="*/ 1322008 h 4155613"/>
                  <a:gd name="connsiteX23" fmla="*/ 87128 w 1728874"/>
                  <a:gd name="connsiteY23" fmla="*/ 773195 h 4155613"/>
                  <a:gd name="connsiteX24" fmla="*/ 433736 w 1728874"/>
                  <a:gd name="connsiteY24" fmla="*/ 216931 h 4155613"/>
                  <a:gd name="connsiteX25" fmla="*/ 843779 w 1728874"/>
                  <a:gd name="connsiteY25" fmla="*/ 27903 h 4155613"/>
                  <a:gd name="connsiteX0" fmla="*/ 843779 w 1728874"/>
                  <a:gd name="connsiteY0" fmla="*/ 27903 h 4155613"/>
                  <a:gd name="connsiteX1" fmla="*/ 1355604 w 1728874"/>
                  <a:gd name="connsiteY1" fmla="*/ 19180 h 4155613"/>
                  <a:gd name="connsiteX2" fmla="*/ 1599884 w 1728874"/>
                  <a:gd name="connsiteY2" fmla="*/ 202389 h 4155613"/>
                  <a:gd name="connsiteX3" fmla="*/ 1687127 w 1728874"/>
                  <a:gd name="connsiteY3" fmla="*/ 475750 h 4155613"/>
                  <a:gd name="connsiteX4" fmla="*/ 1724931 w 1728874"/>
                  <a:gd name="connsiteY4" fmla="*/ 1022472 h 4155613"/>
                  <a:gd name="connsiteX5" fmla="*/ 1658046 w 1728874"/>
                  <a:gd name="connsiteY5" fmla="*/ 1423790 h 4155613"/>
                  <a:gd name="connsiteX6" fmla="*/ 1492283 w 1728874"/>
                  <a:gd name="connsiteY6" fmla="*/ 1819291 h 4155613"/>
                  <a:gd name="connsiteX7" fmla="*/ 1489376 w 1728874"/>
                  <a:gd name="connsiteY7" fmla="*/ 1825107 h 4155613"/>
                  <a:gd name="connsiteX8" fmla="*/ 1352036 w 1728874"/>
                  <a:gd name="connsiteY8" fmla="*/ 2401899 h 4155613"/>
                  <a:gd name="connsiteX9" fmla="*/ 1361276 w 1728874"/>
                  <a:gd name="connsiteY9" fmla="*/ 2791078 h 4155613"/>
                  <a:gd name="connsiteX10" fmla="*/ 1364327 w 1728874"/>
                  <a:gd name="connsiteY10" fmla="*/ 2787688 h 4155613"/>
                  <a:gd name="connsiteX11" fmla="*/ 1375959 w 1728874"/>
                  <a:gd name="connsiteY11" fmla="*/ 3238442 h 4155613"/>
                  <a:gd name="connsiteX12" fmla="*/ 1378869 w 1728874"/>
                  <a:gd name="connsiteY12" fmla="*/ 3764809 h 4155613"/>
                  <a:gd name="connsiteX13" fmla="*/ 1271268 w 1728874"/>
                  <a:gd name="connsiteY13" fmla="*/ 3980008 h 4155613"/>
                  <a:gd name="connsiteX14" fmla="*/ 872860 w 1728874"/>
                  <a:gd name="connsiteY14" fmla="*/ 4145768 h 4155613"/>
                  <a:gd name="connsiteX15" fmla="*/ 535521 w 1728874"/>
                  <a:gd name="connsiteY15" fmla="*/ 4145768 h 4155613"/>
                  <a:gd name="connsiteX16" fmla="*/ 262160 w 1728874"/>
                  <a:gd name="connsiteY16" fmla="*/ 4046893 h 4155613"/>
                  <a:gd name="connsiteX17" fmla="*/ 108029 w 1728874"/>
                  <a:gd name="connsiteY17" fmla="*/ 3799706 h 4155613"/>
                  <a:gd name="connsiteX18" fmla="*/ 99306 w 1728874"/>
                  <a:gd name="connsiteY18" fmla="*/ 3055233 h 4155613"/>
                  <a:gd name="connsiteX19" fmla="*/ 99306 w 1728874"/>
                  <a:gd name="connsiteY19" fmla="*/ 2616109 h 4155613"/>
                  <a:gd name="connsiteX20" fmla="*/ 55683 w 1728874"/>
                  <a:gd name="connsiteY20" fmla="*/ 2081019 h 4155613"/>
                  <a:gd name="connsiteX21" fmla="*/ 431 w 1728874"/>
                  <a:gd name="connsiteY21" fmla="*/ 1322008 h 4155613"/>
                  <a:gd name="connsiteX22" fmla="*/ 87128 w 1728874"/>
                  <a:gd name="connsiteY22" fmla="*/ 773195 h 4155613"/>
                  <a:gd name="connsiteX23" fmla="*/ 433736 w 1728874"/>
                  <a:gd name="connsiteY23" fmla="*/ 216931 h 4155613"/>
                  <a:gd name="connsiteX24" fmla="*/ 843779 w 1728874"/>
                  <a:gd name="connsiteY24" fmla="*/ 27903 h 4155613"/>
                  <a:gd name="connsiteX0" fmla="*/ 843779 w 1728874"/>
                  <a:gd name="connsiteY0" fmla="*/ 27903 h 4147277"/>
                  <a:gd name="connsiteX1" fmla="*/ 1355604 w 1728874"/>
                  <a:gd name="connsiteY1" fmla="*/ 19180 h 4147277"/>
                  <a:gd name="connsiteX2" fmla="*/ 1599884 w 1728874"/>
                  <a:gd name="connsiteY2" fmla="*/ 202389 h 4147277"/>
                  <a:gd name="connsiteX3" fmla="*/ 1687127 w 1728874"/>
                  <a:gd name="connsiteY3" fmla="*/ 475750 h 4147277"/>
                  <a:gd name="connsiteX4" fmla="*/ 1724931 w 1728874"/>
                  <a:gd name="connsiteY4" fmla="*/ 1022472 h 4147277"/>
                  <a:gd name="connsiteX5" fmla="*/ 1658046 w 1728874"/>
                  <a:gd name="connsiteY5" fmla="*/ 1423790 h 4147277"/>
                  <a:gd name="connsiteX6" fmla="*/ 1492283 w 1728874"/>
                  <a:gd name="connsiteY6" fmla="*/ 1819291 h 4147277"/>
                  <a:gd name="connsiteX7" fmla="*/ 1489376 w 1728874"/>
                  <a:gd name="connsiteY7" fmla="*/ 1825107 h 4147277"/>
                  <a:gd name="connsiteX8" fmla="*/ 1352036 w 1728874"/>
                  <a:gd name="connsiteY8" fmla="*/ 2401899 h 4147277"/>
                  <a:gd name="connsiteX9" fmla="*/ 1361276 w 1728874"/>
                  <a:gd name="connsiteY9" fmla="*/ 2791078 h 4147277"/>
                  <a:gd name="connsiteX10" fmla="*/ 1364327 w 1728874"/>
                  <a:gd name="connsiteY10" fmla="*/ 2787688 h 4147277"/>
                  <a:gd name="connsiteX11" fmla="*/ 1375959 w 1728874"/>
                  <a:gd name="connsiteY11" fmla="*/ 3238442 h 4147277"/>
                  <a:gd name="connsiteX12" fmla="*/ 1378869 w 1728874"/>
                  <a:gd name="connsiteY12" fmla="*/ 3764809 h 4147277"/>
                  <a:gd name="connsiteX13" fmla="*/ 1271268 w 1728874"/>
                  <a:gd name="connsiteY13" fmla="*/ 3980008 h 4147277"/>
                  <a:gd name="connsiteX14" fmla="*/ 872860 w 1728874"/>
                  <a:gd name="connsiteY14" fmla="*/ 4145768 h 4147277"/>
                  <a:gd name="connsiteX15" fmla="*/ 262160 w 1728874"/>
                  <a:gd name="connsiteY15" fmla="*/ 4046893 h 4147277"/>
                  <a:gd name="connsiteX16" fmla="*/ 108029 w 1728874"/>
                  <a:gd name="connsiteY16" fmla="*/ 3799706 h 4147277"/>
                  <a:gd name="connsiteX17" fmla="*/ 99306 w 1728874"/>
                  <a:gd name="connsiteY17" fmla="*/ 3055233 h 4147277"/>
                  <a:gd name="connsiteX18" fmla="*/ 99306 w 1728874"/>
                  <a:gd name="connsiteY18" fmla="*/ 2616109 h 4147277"/>
                  <a:gd name="connsiteX19" fmla="*/ 55683 w 1728874"/>
                  <a:gd name="connsiteY19" fmla="*/ 2081019 h 4147277"/>
                  <a:gd name="connsiteX20" fmla="*/ 431 w 1728874"/>
                  <a:gd name="connsiteY20" fmla="*/ 1322008 h 4147277"/>
                  <a:gd name="connsiteX21" fmla="*/ 87128 w 1728874"/>
                  <a:gd name="connsiteY21" fmla="*/ 773195 h 4147277"/>
                  <a:gd name="connsiteX22" fmla="*/ 433736 w 1728874"/>
                  <a:gd name="connsiteY22" fmla="*/ 216931 h 4147277"/>
                  <a:gd name="connsiteX23" fmla="*/ 843779 w 1728874"/>
                  <a:gd name="connsiteY23" fmla="*/ 27903 h 4147277"/>
                  <a:gd name="connsiteX0" fmla="*/ 843779 w 1728874"/>
                  <a:gd name="connsiteY0" fmla="*/ 27903 h 4150771"/>
                  <a:gd name="connsiteX1" fmla="*/ 1355604 w 1728874"/>
                  <a:gd name="connsiteY1" fmla="*/ 19180 h 4150771"/>
                  <a:gd name="connsiteX2" fmla="*/ 1599884 w 1728874"/>
                  <a:gd name="connsiteY2" fmla="*/ 202389 h 4150771"/>
                  <a:gd name="connsiteX3" fmla="*/ 1687127 w 1728874"/>
                  <a:gd name="connsiteY3" fmla="*/ 475750 h 4150771"/>
                  <a:gd name="connsiteX4" fmla="*/ 1724931 w 1728874"/>
                  <a:gd name="connsiteY4" fmla="*/ 1022472 h 4150771"/>
                  <a:gd name="connsiteX5" fmla="*/ 1658046 w 1728874"/>
                  <a:gd name="connsiteY5" fmla="*/ 1423790 h 4150771"/>
                  <a:gd name="connsiteX6" fmla="*/ 1492283 w 1728874"/>
                  <a:gd name="connsiteY6" fmla="*/ 1819291 h 4150771"/>
                  <a:gd name="connsiteX7" fmla="*/ 1489376 w 1728874"/>
                  <a:gd name="connsiteY7" fmla="*/ 1825107 h 4150771"/>
                  <a:gd name="connsiteX8" fmla="*/ 1352036 w 1728874"/>
                  <a:gd name="connsiteY8" fmla="*/ 2401899 h 4150771"/>
                  <a:gd name="connsiteX9" fmla="*/ 1361276 w 1728874"/>
                  <a:gd name="connsiteY9" fmla="*/ 2791078 h 4150771"/>
                  <a:gd name="connsiteX10" fmla="*/ 1364327 w 1728874"/>
                  <a:gd name="connsiteY10" fmla="*/ 2787688 h 4150771"/>
                  <a:gd name="connsiteX11" fmla="*/ 1375959 w 1728874"/>
                  <a:gd name="connsiteY11" fmla="*/ 3238442 h 4150771"/>
                  <a:gd name="connsiteX12" fmla="*/ 1378869 w 1728874"/>
                  <a:gd name="connsiteY12" fmla="*/ 3764809 h 4150771"/>
                  <a:gd name="connsiteX13" fmla="*/ 1271268 w 1728874"/>
                  <a:gd name="connsiteY13" fmla="*/ 3980008 h 4150771"/>
                  <a:gd name="connsiteX14" fmla="*/ 872860 w 1728874"/>
                  <a:gd name="connsiteY14" fmla="*/ 4145768 h 4150771"/>
                  <a:gd name="connsiteX15" fmla="*/ 262160 w 1728874"/>
                  <a:gd name="connsiteY15" fmla="*/ 4046893 h 4150771"/>
                  <a:gd name="connsiteX16" fmla="*/ 108029 w 1728874"/>
                  <a:gd name="connsiteY16" fmla="*/ 3799706 h 4150771"/>
                  <a:gd name="connsiteX17" fmla="*/ 99306 w 1728874"/>
                  <a:gd name="connsiteY17" fmla="*/ 3055233 h 4150771"/>
                  <a:gd name="connsiteX18" fmla="*/ 99306 w 1728874"/>
                  <a:gd name="connsiteY18" fmla="*/ 2616109 h 4150771"/>
                  <a:gd name="connsiteX19" fmla="*/ 55683 w 1728874"/>
                  <a:gd name="connsiteY19" fmla="*/ 2081019 h 4150771"/>
                  <a:gd name="connsiteX20" fmla="*/ 431 w 1728874"/>
                  <a:gd name="connsiteY20" fmla="*/ 1322008 h 4150771"/>
                  <a:gd name="connsiteX21" fmla="*/ 87128 w 1728874"/>
                  <a:gd name="connsiteY21" fmla="*/ 773195 h 4150771"/>
                  <a:gd name="connsiteX22" fmla="*/ 433736 w 1728874"/>
                  <a:gd name="connsiteY22" fmla="*/ 216931 h 4150771"/>
                  <a:gd name="connsiteX23" fmla="*/ 843779 w 1728874"/>
                  <a:gd name="connsiteY23" fmla="*/ 27903 h 4150771"/>
                  <a:gd name="connsiteX0" fmla="*/ 843779 w 1728874"/>
                  <a:gd name="connsiteY0" fmla="*/ 27903 h 4159554"/>
                  <a:gd name="connsiteX1" fmla="*/ 1355604 w 1728874"/>
                  <a:gd name="connsiteY1" fmla="*/ 19180 h 4159554"/>
                  <a:gd name="connsiteX2" fmla="*/ 1599884 w 1728874"/>
                  <a:gd name="connsiteY2" fmla="*/ 202389 h 4159554"/>
                  <a:gd name="connsiteX3" fmla="*/ 1687127 w 1728874"/>
                  <a:gd name="connsiteY3" fmla="*/ 475750 h 4159554"/>
                  <a:gd name="connsiteX4" fmla="*/ 1724931 w 1728874"/>
                  <a:gd name="connsiteY4" fmla="*/ 1022472 h 4159554"/>
                  <a:gd name="connsiteX5" fmla="*/ 1658046 w 1728874"/>
                  <a:gd name="connsiteY5" fmla="*/ 1423790 h 4159554"/>
                  <a:gd name="connsiteX6" fmla="*/ 1492283 w 1728874"/>
                  <a:gd name="connsiteY6" fmla="*/ 1819291 h 4159554"/>
                  <a:gd name="connsiteX7" fmla="*/ 1489376 w 1728874"/>
                  <a:gd name="connsiteY7" fmla="*/ 1825107 h 4159554"/>
                  <a:gd name="connsiteX8" fmla="*/ 1352036 w 1728874"/>
                  <a:gd name="connsiteY8" fmla="*/ 2401899 h 4159554"/>
                  <a:gd name="connsiteX9" fmla="*/ 1361276 w 1728874"/>
                  <a:gd name="connsiteY9" fmla="*/ 2791078 h 4159554"/>
                  <a:gd name="connsiteX10" fmla="*/ 1364327 w 1728874"/>
                  <a:gd name="connsiteY10" fmla="*/ 2787688 h 4159554"/>
                  <a:gd name="connsiteX11" fmla="*/ 1375959 w 1728874"/>
                  <a:gd name="connsiteY11" fmla="*/ 3238442 h 4159554"/>
                  <a:gd name="connsiteX12" fmla="*/ 1378869 w 1728874"/>
                  <a:gd name="connsiteY12" fmla="*/ 3764809 h 4159554"/>
                  <a:gd name="connsiteX13" fmla="*/ 1271268 w 1728874"/>
                  <a:gd name="connsiteY13" fmla="*/ 3980008 h 4159554"/>
                  <a:gd name="connsiteX14" fmla="*/ 872860 w 1728874"/>
                  <a:gd name="connsiteY14" fmla="*/ 4145768 h 4159554"/>
                  <a:gd name="connsiteX15" fmla="*/ 316480 w 1728874"/>
                  <a:gd name="connsiteY15" fmla="*/ 4074053 h 4159554"/>
                  <a:gd name="connsiteX16" fmla="*/ 108029 w 1728874"/>
                  <a:gd name="connsiteY16" fmla="*/ 3799706 h 4159554"/>
                  <a:gd name="connsiteX17" fmla="*/ 99306 w 1728874"/>
                  <a:gd name="connsiteY17" fmla="*/ 3055233 h 4159554"/>
                  <a:gd name="connsiteX18" fmla="*/ 99306 w 1728874"/>
                  <a:gd name="connsiteY18" fmla="*/ 2616109 h 4159554"/>
                  <a:gd name="connsiteX19" fmla="*/ 55683 w 1728874"/>
                  <a:gd name="connsiteY19" fmla="*/ 2081019 h 4159554"/>
                  <a:gd name="connsiteX20" fmla="*/ 431 w 1728874"/>
                  <a:gd name="connsiteY20" fmla="*/ 1322008 h 4159554"/>
                  <a:gd name="connsiteX21" fmla="*/ 87128 w 1728874"/>
                  <a:gd name="connsiteY21" fmla="*/ 773195 h 4159554"/>
                  <a:gd name="connsiteX22" fmla="*/ 433736 w 1728874"/>
                  <a:gd name="connsiteY22" fmla="*/ 216931 h 4159554"/>
                  <a:gd name="connsiteX23" fmla="*/ 843779 w 1728874"/>
                  <a:gd name="connsiteY23" fmla="*/ 27903 h 4159554"/>
                  <a:gd name="connsiteX0" fmla="*/ 843779 w 1728874"/>
                  <a:gd name="connsiteY0" fmla="*/ 27903 h 4175265"/>
                  <a:gd name="connsiteX1" fmla="*/ 1355604 w 1728874"/>
                  <a:gd name="connsiteY1" fmla="*/ 19180 h 4175265"/>
                  <a:gd name="connsiteX2" fmla="*/ 1599884 w 1728874"/>
                  <a:gd name="connsiteY2" fmla="*/ 202389 h 4175265"/>
                  <a:gd name="connsiteX3" fmla="*/ 1687127 w 1728874"/>
                  <a:gd name="connsiteY3" fmla="*/ 475750 h 4175265"/>
                  <a:gd name="connsiteX4" fmla="*/ 1724931 w 1728874"/>
                  <a:gd name="connsiteY4" fmla="*/ 1022472 h 4175265"/>
                  <a:gd name="connsiteX5" fmla="*/ 1658046 w 1728874"/>
                  <a:gd name="connsiteY5" fmla="*/ 1423790 h 4175265"/>
                  <a:gd name="connsiteX6" fmla="*/ 1492283 w 1728874"/>
                  <a:gd name="connsiteY6" fmla="*/ 1819291 h 4175265"/>
                  <a:gd name="connsiteX7" fmla="*/ 1489376 w 1728874"/>
                  <a:gd name="connsiteY7" fmla="*/ 1825107 h 4175265"/>
                  <a:gd name="connsiteX8" fmla="*/ 1352036 w 1728874"/>
                  <a:gd name="connsiteY8" fmla="*/ 2401899 h 4175265"/>
                  <a:gd name="connsiteX9" fmla="*/ 1361276 w 1728874"/>
                  <a:gd name="connsiteY9" fmla="*/ 2791078 h 4175265"/>
                  <a:gd name="connsiteX10" fmla="*/ 1364327 w 1728874"/>
                  <a:gd name="connsiteY10" fmla="*/ 2787688 h 4175265"/>
                  <a:gd name="connsiteX11" fmla="*/ 1375959 w 1728874"/>
                  <a:gd name="connsiteY11" fmla="*/ 3238442 h 4175265"/>
                  <a:gd name="connsiteX12" fmla="*/ 1378869 w 1728874"/>
                  <a:gd name="connsiteY12" fmla="*/ 3764809 h 4175265"/>
                  <a:gd name="connsiteX13" fmla="*/ 872860 w 1728874"/>
                  <a:gd name="connsiteY13" fmla="*/ 4145768 h 4175265"/>
                  <a:gd name="connsiteX14" fmla="*/ 316480 w 1728874"/>
                  <a:gd name="connsiteY14" fmla="*/ 4074053 h 4175265"/>
                  <a:gd name="connsiteX15" fmla="*/ 108029 w 1728874"/>
                  <a:gd name="connsiteY15" fmla="*/ 3799706 h 4175265"/>
                  <a:gd name="connsiteX16" fmla="*/ 99306 w 1728874"/>
                  <a:gd name="connsiteY16" fmla="*/ 3055233 h 4175265"/>
                  <a:gd name="connsiteX17" fmla="*/ 99306 w 1728874"/>
                  <a:gd name="connsiteY17" fmla="*/ 2616109 h 4175265"/>
                  <a:gd name="connsiteX18" fmla="*/ 55683 w 1728874"/>
                  <a:gd name="connsiteY18" fmla="*/ 2081019 h 4175265"/>
                  <a:gd name="connsiteX19" fmla="*/ 431 w 1728874"/>
                  <a:gd name="connsiteY19" fmla="*/ 1322008 h 4175265"/>
                  <a:gd name="connsiteX20" fmla="*/ 87128 w 1728874"/>
                  <a:gd name="connsiteY20" fmla="*/ 773195 h 4175265"/>
                  <a:gd name="connsiteX21" fmla="*/ 433736 w 1728874"/>
                  <a:gd name="connsiteY21" fmla="*/ 216931 h 4175265"/>
                  <a:gd name="connsiteX22" fmla="*/ 843779 w 1728874"/>
                  <a:gd name="connsiteY22" fmla="*/ 27903 h 4175265"/>
                  <a:gd name="connsiteX0" fmla="*/ 843779 w 1728874"/>
                  <a:gd name="connsiteY0" fmla="*/ 27903 h 4175265"/>
                  <a:gd name="connsiteX1" fmla="*/ 1355604 w 1728874"/>
                  <a:gd name="connsiteY1" fmla="*/ 19180 h 4175265"/>
                  <a:gd name="connsiteX2" fmla="*/ 1599884 w 1728874"/>
                  <a:gd name="connsiteY2" fmla="*/ 202389 h 4175265"/>
                  <a:gd name="connsiteX3" fmla="*/ 1687127 w 1728874"/>
                  <a:gd name="connsiteY3" fmla="*/ 475750 h 4175265"/>
                  <a:gd name="connsiteX4" fmla="*/ 1724931 w 1728874"/>
                  <a:gd name="connsiteY4" fmla="*/ 1022472 h 4175265"/>
                  <a:gd name="connsiteX5" fmla="*/ 1658046 w 1728874"/>
                  <a:gd name="connsiteY5" fmla="*/ 1423790 h 4175265"/>
                  <a:gd name="connsiteX6" fmla="*/ 1492283 w 1728874"/>
                  <a:gd name="connsiteY6" fmla="*/ 1819291 h 4175265"/>
                  <a:gd name="connsiteX7" fmla="*/ 1489376 w 1728874"/>
                  <a:gd name="connsiteY7" fmla="*/ 1825107 h 4175265"/>
                  <a:gd name="connsiteX8" fmla="*/ 1352036 w 1728874"/>
                  <a:gd name="connsiteY8" fmla="*/ 2401899 h 4175265"/>
                  <a:gd name="connsiteX9" fmla="*/ 1361276 w 1728874"/>
                  <a:gd name="connsiteY9" fmla="*/ 2791078 h 4175265"/>
                  <a:gd name="connsiteX10" fmla="*/ 1364327 w 1728874"/>
                  <a:gd name="connsiteY10" fmla="*/ 2787688 h 4175265"/>
                  <a:gd name="connsiteX11" fmla="*/ 1375959 w 1728874"/>
                  <a:gd name="connsiteY11" fmla="*/ 3238442 h 4175265"/>
                  <a:gd name="connsiteX12" fmla="*/ 1378869 w 1728874"/>
                  <a:gd name="connsiteY12" fmla="*/ 3764809 h 4175265"/>
                  <a:gd name="connsiteX13" fmla="*/ 872860 w 1728874"/>
                  <a:gd name="connsiteY13" fmla="*/ 4145768 h 4175265"/>
                  <a:gd name="connsiteX14" fmla="*/ 316480 w 1728874"/>
                  <a:gd name="connsiteY14" fmla="*/ 4074053 h 4175265"/>
                  <a:gd name="connsiteX15" fmla="*/ 108029 w 1728874"/>
                  <a:gd name="connsiteY15" fmla="*/ 3799706 h 4175265"/>
                  <a:gd name="connsiteX16" fmla="*/ 99306 w 1728874"/>
                  <a:gd name="connsiteY16" fmla="*/ 3055233 h 4175265"/>
                  <a:gd name="connsiteX17" fmla="*/ 99306 w 1728874"/>
                  <a:gd name="connsiteY17" fmla="*/ 2616109 h 4175265"/>
                  <a:gd name="connsiteX18" fmla="*/ 55683 w 1728874"/>
                  <a:gd name="connsiteY18" fmla="*/ 2081019 h 4175265"/>
                  <a:gd name="connsiteX19" fmla="*/ 431 w 1728874"/>
                  <a:gd name="connsiteY19" fmla="*/ 1322008 h 4175265"/>
                  <a:gd name="connsiteX20" fmla="*/ 87128 w 1728874"/>
                  <a:gd name="connsiteY20" fmla="*/ 773195 h 4175265"/>
                  <a:gd name="connsiteX21" fmla="*/ 433736 w 1728874"/>
                  <a:gd name="connsiteY21" fmla="*/ 216931 h 4175265"/>
                  <a:gd name="connsiteX22" fmla="*/ 843779 w 1728874"/>
                  <a:gd name="connsiteY22" fmla="*/ 27903 h 4175265"/>
                  <a:gd name="connsiteX0" fmla="*/ 843779 w 1728874"/>
                  <a:gd name="connsiteY0" fmla="*/ 27903 h 4175265"/>
                  <a:gd name="connsiteX1" fmla="*/ 1355604 w 1728874"/>
                  <a:gd name="connsiteY1" fmla="*/ 19180 h 4175265"/>
                  <a:gd name="connsiteX2" fmla="*/ 1599884 w 1728874"/>
                  <a:gd name="connsiteY2" fmla="*/ 202389 h 4175265"/>
                  <a:gd name="connsiteX3" fmla="*/ 1687127 w 1728874"/>
                  <a:gd name="connsiteY3" fmla="*/ 475750 h 4175265"/>
                  <a:gd name="connsiteX4" fmla="*/ 1724931 w 1728874"/>
                  <a:gd name="connsiteY4" fmla="*/ 1022472 h 4175265"/>
                  <a:gd name="connsiteX5" fmla="*/ 1658046 w 1728874"/>
                  <a:gd name="connsiteY5" fmla="*/ 1423790 h 4175265"/>
                  <a:gd name="connsiteX6" fmla="*/ 1492283 w 1728874"/>
                  <a:gd name="connsiteY6" fmla="*/ 1819291 h 4175265"/>
                  <a:gd name="connsiteX7" fmla="*/ 1489376 w 1728874"/>
                  <a:gd name="connsiteY7" fmla="*/ 1825107 h 4175265"/>
                  <a:gd name="connsiteX8" fmla="*/ 1352036 w 1728874"/>
                  <a:gd name="connsiteY8" fmla="*/ 2401899 h 4175265"/>
                  <a:gd name="connsiteX9" fmla="*/ 1361276 w 1728874"/>
                  <a:gd name="connsiteY9" fmla="*/ 2791078 h 4175265"/>
                  <a:gd name="connsiteX10" fmla="*/ 1364327 w 1728874"/>
                  <a:gd name="connsiteY10" fmla="*/ 2787688 h 4175265"/>
                  <a:gd name="connsiteX11" fmla="*/ 1375959 w 1728874"/>
                  <a:gd name="connsiteY11" fmla="*/ 3238442 h 4175265"/>
                  <a:gd name="connsiteX12" fmla="*/ 1378869 w 1728874"/>
                  <a:gd name="connsiteY12" fmla="*/ 3764809 h 4175265"/>
                  <a:gd name="connsiteX13" fmla="*/ 872860 w 1728874"/>
                  <a:gd name="connsiteY13" fmla="*/ 4145768 h 4175265"/>
                  <a:gd name="connsiteX14" fmla="*/ 316480 w 1728874"/>
                  <a:gd name="connsiteY14" fmla="*/ 4074053 h 4175265"/>
                  <a:gd name="connsiteX15" fmla="*/ 108029 w 1728874"/>
                  <a:gd name="connsiteY15" fmla="*/ 3799706 h 4175265"/>
                  <a:gd name="connsiteX16" fmla="*/ 99306 w 1728874"/>
                  <a:gd name="connsiteY16" fmla="*/ 3055233 h 4175265"/>
                  <a:gd name="connsiteX17" fmla="*/ 99306 w 1728874"/>
                  <a:gd name="connsiteY17" fmla="*/ 2616109 h 4175265"/>
                  <a:gd name="connsiteX18" fmla="*/ 55683 w 1728874"/>
                  <a:gd name="connsiteY18" fmla="*/ 2081019 h 4175265"/>
                  <a:gd name="connsiteX19" fmla="*/ 431 w 1728874"/>
                  <a:gd name="connsiteY19" fmla="*/ 1322008 h 4175265"/>
                  <a:gd name="connsiteX20" fmla="*/ 87128 w 1728874"/>
                  <a:gd name="connsiteY20" fmla="*/ 773195 h 4175265"/>
                  <a:gd name="connsiteX21" fmla="*/ 433736 w 1728874"/>
                  <a:gd name="connsiteY21" fmla="*/ 216931 h 4175265"/>
                  <a:gd name="connsiteX22" fmla="*/ 843779 w 1728874"/>
                  <a:gd name="connsiteY22" fmla="*/ 27903 h 4175265"/>
                  <a:gd name="connsiteX0" fmla="*/ 843779 w 1728874"/>
                  <a:gd name="connsiteY0" fmla="*/ 27903 h 4172306"/>
                  <a:gd name="connsiteX1" fmla="*/ 1355604 w 1728874"/>
                  <a:gd name="connsiteY1" fmla="*/ 19180 h 4172306"/>
                  <a:gd name="connsiteX2" fmla="*/ 1599884 w 1728874"/>
                  <a:gd name="connsiteY2" fmla="*/ 202389 h 4172306"/>
                  <a:gd name="connsiteX3" fmla="*/ 1687127 w 1728874"/>
                  <a:gd name="connsiteY3" fmla="*/ 475750 h 4172306"/>
                  <a:gd name="connsiteX4" fmla="*/ 1724931 w 1728874"/>
                  <a:gd name="connsiteY4" fmla="*/ 1022472 h 4172306"/>
                  <a:gd name="connsiteX5" fmla="*/ 1658046 w 1728874"/>
                  <a:gd name="connsiteY5" fmla="*/ 1423790 h 4172306"/>
                  <a:gd name="connsiteX6" fmla="*/ 1492283 w 1728874"/>
                  <a:gd name="connsiteY6" fmla="*/ 1819291 h 4172306"/>
                  <a:gd name="connsiteX7" fmla="*/ 1489376 w 1728874"/>
                  <a:gd name="connsiteY7" fmla="*/ 1825107 h 4172306"/>
                  <a:gd name="connsiteX8" fmla="*/ 1352036 w 1728874"/>
                  <a:gd name="connsiteY8" fmla="*/ 2401899 h 4172306"/>
                  <a:gd name="connsiteX9" fmla="*/ 1361276 w 1728874"/>
                  <a:gd name="connsiteY9" fmla="*/ 2791078 h 4172306"/>
                  <a:gd name="connsiteX10" fmla="*/ 1364327 w 1728874"/>
                  <a:gd name="connsiteY10" fmla="*/ 2787688 h 4172306"/>
                  <a:gd name="connsiteX11" fmla="*/ 1375959 w 1728874"/>
                  <a:gd name="connsiteY11" fmla="*/ 3238442 h 4172306"/>
                  <a:gd name="connsiteX12" fmla="*/ 1378869 w 1728874"/>
                  <a:gd name="connsiteY12" fmla="*/ 3764809 h 4172306"/>
                  <a:gd name="connsiteX13" fmla="*/ 900020 w 1728874"/>
                  <a:gd name="connsiteY13" fmla="*/ 4154822 h 4172306"/>
                  <a:gd name="connsiteX14" fmla="*/ 316480 w 1728874"/>
                  <a:gd name="connsiteY14" fmla="*/ 4074053 h 4172306"/>
                  <a:gd name="connsiteX15" fmla="*/ 108029 w 1728874"/>
                  <a:gd name="connsiteY15" fmla="*/ 3799706 h 4172306"/>
                  <a:gd name="connsiteX16" fmla="*/ 99306 w 1728874"/>
                  <a:gd name="connsiteY16" fmla="*/ 3055233 h 4172306"/>
                  <a:gd name="connsiteX17" fmla="*/ 99306 w 1728874"/>
                  <a:gd name="connsiteY17" fmla="*/ 2616109 h 4172306"/>
                  <a:gd name="connsiteX18" fmla="*/ 55683 w 1728874"/>
                  <a:gd name="connsiteY18" fmla="*/ 2081019 h 4172306"/>
                  <a:gd name="connsiteX19" fmla="*/ 431 w 1728874"/>
                  <a:gd name="connsiteY19" fmla="*/ 1322008 h 4172306"/>
                  <a:gd name="connsiteX20" fmla="*/ 87128 w 1728874"/>
                  <a:gd name="connsiteY20" fmla="*/ 773195 h 4172306"/>
                  <a:gd name="connsiteX21" fmla="*/ 433736 w 1728874"/>
                  <a:gd name="connsiteY21" fmla="*/ 216931 h 4172306"/>
                  <a:gd name="connsiteX22" fmla="*/ 843779 w 1728874"/>
                  <a:gd name="connsiteY22" fmla="*/ 27903 h 4172306"/>
                  <a:gd name="connsiteX0" fmla="*/ 843779 w 1728874"/>
                  <a:gd name="connsiteY0" fmla="*/ 27903 h 4158005"/>
                  <a:gd name="connsiteX1" fmla="*/ 1355604 w 1728874"/>
                  <a:gd name="connsiteY1" fmla="*/ 19180 h 4158005"/>
                  <a:gd name="connsiteX2" fmla="*/ 1599884 w 1728874"/>
                  <a:gd name="connsiteY2" fmla="*/ 202389 h 4158005"/>
                  <a:gd name="connsiteX3" fmla="*/ 1687127 w 1728874"/>
                  <a:gd name="connsiteY3" fmla="*/ 475750 h 4158005"/>
                  <a:gd name="connsiteX4" fmla="*/ 1724931 w 1728874"/>
                  <a:gd name="connsiteY4" fmla="*/ 1022472 h 4158005"/>
                  <a:gd name="connsiteX5" fmla="*/ 1658046 w 1728874"/>
                  <a:gd name="connsiteY5" fmla="*/ 1423790 h 4158005"/>
                  <a:gd name="connsiteX6" fmla="*/ 1492283 w 1728874"/>
                  <a:gd name="connsiteY6" fmla="*/ 1819291 h 4158005"/>
                  <a:gd name="connsiteX7" fmla="*/ 1489376 w 1728874"/>
                  <a:gd name="connsiteY7" fmla="*/ 1825107 h 4158005"/>
                  <a:gd name="connsiteX8" fmla="*/ 1352036 w 1728874"/>
                  <a:gd name="connsiteY8" fmla="*/ 2401899 h 4158005"/>
                  <a:gd name="connsiteX9" fmla="*/ 1361276 w 1728874"/>
                  <a:gd name="connsiteY9" fmla="*/ 2791078 h 4158005"/>
                  <a:gd name="connsiteX10" fmla="*/ 1364327 w 1728874"/>
                  <a:gd name="connsiteY10" fmla="*/ 2787688 h 4158005"/>
                  <a:gd name="connsiteX11" fmla="*/ 1375959 w 1728874"/>
                  <a:gd name="connsiteY11" fmla="*/ 3238442 h 4158005"/>
                  <a:gd name="connsiteX12" fmla="*/ 1378869 w 1728874"/>
                  <a:gd name="connsiteY12" fmla="*/ 3764809 h 4158005"/>
                  <a:gd name="connsiteX13" fmla="*/ 900020 w 1728874"/>
                  <a:gd name="connsiteY13" fmla="*/ 4154822 h 4158005"/>
                  <a:gd name="connsiteX14" fmla="*/ 316480 w 1728874"/>
                  <a:gd name="connsiteY14" fmla="*/ 4074053 h 4158005"/>
                  <a:gd name="connsiteX15" fmla="*/ 108029 w 1728874"/>
                  <a:gd name="connsiteY15" fmla="*/ 3799706 h 4158005"/>
                  <a:gd name="connsiteX16" fmla="*/ 99306 w 1728874"/>
                  <a:gd name="connsiteY16" fmla="*/ 3055233 h 4158005"/>
                  <a:gd name="connsiteX17" fmla="*/ 99306 w 1728874"/>
                  <a:gd name="connsiteY17" fmla="*/ 2616109 h 4158005"/>
                  <a:gd name="connsiteX18" fmla="*/ 55683 w 1728874"/>
                  <a:gd name="connsiteY18" fmla="*/ 2081019 h 4158005"/>
                  <a:gd name="connsiteX19" fmla="*/ 431 w 1728874"/>
                  <a:gd name="connsiteY19" fmla="*/ 1322008 h 4158005"/>
                  <a:gd name="connsiteX20" fmla="*/ 87128 w 1728874"/>
                  <a:gd name="connsiteY20" fmla="*/ 773195 h 4158005"/>
                  <a:gd name="connsiteX21" fmla="*/ 433736 w 1728874"/>
                  <a:gd name="connsiteY21" fmla="*/ 216931 h 4158005"/>
                  <a:gd name="connsiteX22" fmla="*/ 843779 w 1728874"/>
                  <a:gd name="connsiteY22" fmla="*/ 27903 h 4158005"/>
                  <a:gd name="connsiteX0" fmla="*/ 843779 w 1728874"/>
                  <a:gd name="connsiteY0" fmla="*/ 27903 h 4158005"/>
                  <a:gd name="connsiteX1" fmla="*/ 1355604 w 1728874"/>
                  <a:gd name="connsiteY1" fmla="*/ 19180 h 4158005"/>
                  <a:gd name="connsiteX2" fmla="*/ 1599884 w 1728874"/>
                  <a:gd name="connsiteY2" fmla="*/ 202389 h 4158005"/>
                  <a:gd name="connsiteX3" fmla="*/ 1687127 w 1728874"/>
                  <a:gd name="connsiteY3" fmla="*/ 475750 h 4158005"/>
                  <a:gd name="connsiteX4" fmla="*/ 1724931 w 1728874"/>
                  <a:gd name="connsiteY4" fmla="*/ 1022472 h 4158005"/>
                  <a:gd name="connsiteX5" fmla="*/ 1658046 w 1728874"/>
                  <a:gd name="connsiteY5" fmla="*/ 1423790 h 4158005"/>
                  <a:gd name="connsiteX6" fmla="*/ 1492283 w 1728874"/>
                  <a:gd name="connsiteY6" fmla="*/ 1819291 h 4158005"/>
                  <a:gd name="connsiteX7" fmla="*/ 1489376 w 1728874"/>
                  <a:gd name="connsiteY7" fmla="*/ 1825107 h 4158005"/>
                  <a:gd name="connsiteX8" fmla="*/ 1352036 w 1728874"/>
                  <a:gd name="connsiteY8" fmla="*/ 2401899 h 4158005"/>
                  <a:gd name="connsiteX9" fmla="*/ 1361276 w 1728874"/>
                  <a:gd name="connsiteY9" fmla="*/ 2791078 h 4158005"/>
                  <a:gd name="connsiteX10" fmla="*/ 1364327 w 1728874"/>
                  <a:gd name="connsiteY10" fmla="*/ 2787688 h 4158005"/>
                  <a:gd name="connsiteX11" fmla="*/ 1375959 w 1728874"/>
                  <a:gd name="connsiteY11" fmla="*/ 3238442 h 4158005"/>
                  <a:gd name="connsiteX12" fmla="*/ 1378869 w 1728874"/>
                  <a:gd name="connsiteY12" fmla="*/ 3764809 h 4158005"/>
                  <a:gd name="connsiteX13" fmla="*/ 900020 w 1728874"/>
                  <a:gd name="connsiteY13" fmla="*/ 4154822 h 4158005"/>
                  <a:gd name="connsiteX14" fmla="*/ 316480 w 1728874"/>
                  <a:gd name="connsiteY14" fmla="*/ 4074053 h 4158005"/>
                  <a:gd name="connsiteX15" fmla="*/ 108029 w 1728874"/>
                  <a:gd name="connsiteY15" fmla="*/ 3799706 h 4158005"/>
                  <a:gd name="connsiteX16" fmla="*/ 99306 w 1728874"/>
                  <a:gd name="connsiteY16" fmla="*/ 3055233 h 4158005"/>
                  <a:gd name="connsiteX17" fmla="*/ 99306 w 1728874"/>
                  <a:gd name="connsiteY17" fmla="*/ 2616109 h 4158005"/>
                  <a:gd name="connsiteX18" fmla="*/ 55683 w 1728874"/>
                  <a:gd name="connsiteY18" fmla="*/ 2081019 h 4158005"/>
                  <a:gd name="connsiteX19" fmla="*/ 431 w 1728874"/>
                  <a:gd name="connsiteY19" fmla="*/ 1322008 h 4158005"/>
                  <a:gd name="connsiteX20" fmla="*/ 87128 w 1728874"/>
                  <a:gd name="connsiteY20" fmla="*/ 773195 h 4158005"/>
                  <a:gd name="connsiteX21" fmla="*/ 433736 w 1728874"/>
                  <a:gd name="connsiteY21" fmla="*/ 216931 h 4158005"/>
                  <a:gd name="connsiteX22" fmla="*/ 843779 w 1728874"/>
                  <a:gd name="connsiteY22" fmla="*/ 27903 h 41580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728874" h="4158005">
                    <a:moveTo>
                      <a:pt x="843779" y="27903"/>
                    </a:moveTo>
                    <a:cubicBezTo>
                      <a:pt x="997424" y="-5055"/>
                      <a:pt x="1229587" y="-9901"/>
                      <a:pt x="1355604" y="19180"/>
                    </a:cubicBezTo>
                    <a:cubicBezTo>
                      <a:pt x="1481621" y="48261"/>
                      <a:pt x="1547538" y="103514"/>
                      <a:pt x="1599884" y="202389"/>
                    </a:cubicBezTo>
                    <a:cubicBezTo>
                      <a:pt x="1646414" y="286725"/>
                      <a:pt x="1666769" y="382691"/>
                      <a:pt x="1687127" y="475750"/>
                    </a:cubicBezTo>
                    <a:cubicBezTo>
                      <a:pt x="1722024" y="656052"/>
                      <a:pt x="1736563" y="839264"/>
                      <a:pt x="1724931" y="1022472"/>
                    </a:cubicBezTo>
                    <a:cubicBezTo>
                      <a:pt x="1719114" y="1159154"/>
                      <a:pt x="1698759" y="1292927"/>
                      <a:pt x="1658046" y="1423790"/>
                    </a:cubicBezTo>
                    <a:cubicBezTo>
                      <a:pt x="1619271" y="1556593"/>
                      <a:pt x="1520395" y="1752405"/>
                      <a:pt x="1492283" y="1819291"/>
                    </a:cubicBezTo>
                    <a:cubicBezTo>
                      <a:pt x="1492283" y="1822200"/>
                      <a:pt x="1489376" y="1822200"/>
                      <a:pt x="1489376" y="1825107"/>
                    </a:cubicBezTo>
                    <a:cubicBezTo>
                      <a:pt x="1425398" y="2002502"/>
                      <a:pt x="1369484" y="2212871"/>
                      <a:pt x="1352036" y="2401899"/>
                    </a:cubicBezTo>
                    <a:lnTo>
                      <a:pt x="1361276" y="2791078"/>
                    </a:lnTo>
                    <a:lnTo>
                      <a:pt x="1364327" y="2787688"/>
                    </a:lnTo>
                    <a:cubicBezTo>
                      <a:pt x="1378869" y="2938909"/>
                      <a:pt x="1373052" y="3090130"/>
                      <a:pt x="1375959" y="3238442"/>
                    </a:cubicBezTo>
                    <a:cubicBezTo>
                      <a:pt x="1375959" y="3412928"/>
                      <a:pt x="1435760" y="3602384"/>
                      <a:pt x="1378869" y="3764809"/>
                    </a:cubicBezTo>
                    <a:cubicBezTo>
                      <a:pt x="1290492" y="4017127"/>
                      <a:pt x="1095192" y="4139495"/>
                      <a:pt x="900020" y="4154822"/>
                    </a:cubicBezTo>
                    <a:cubicBezTo>
                      <a:pt x="716172" y="4169260"/>
                      <a:pt x="448479" y="4133239"/>
                      <a:pt x="316480" y="4074053"/>
                    </a:cubicBezTo>
                    <a:cubicBezTo>
                      <a:pt x="184482" y="4014867"/>
                      <a:pt x="122571" y="3904397"/>
                      <a:pt x="108029" y="3799706"/>
                    </a:cubicBezTo>
                    <a:cubicBezTo>
                      <a:pt x="80887" y="3634429"/>
                      <a:pt x="100760" y="3252499"/>
                      <a:pt x="99306" y="3055233"/>
                    </a:cubicBezTo>
                    <a:cubicBezTo>
                      <a:pt x="102213" y="2909828"/>
                      <a:pt x="105122" y="2761514"/>
                      <a:pt x="99306" y="2616109"/>
                    </a:cubicBezTo>
                    <a:cubicBezTo>
                      <a:pt x="93490" y="2435807"/>
                      <a:pt x="81858" y="2258415"/>
                      <a:pt x="55683" y="2081019"/>
                    </a:cubicBezTo>
                    <a:cubicBezTo>
                      <a:pt x="39204" y="1865336"/>
                      <a:pt x="-4810" y="1539979"/>
                      <a:pt x="431" y="1322008"/>
                    </a:cubicBezTo>
                    <a:cubicBezTo>
                      <a:pt x="11335" y="1136615"/>
                      <a:pt x="38599" y="952860"/>
                      <a:pt x="87128" y="773195"/>
                    </a:cubicBezTo>
                    <a:cubicBezTo>
                      <a:pt x="130237" y="560614"/>
                      <a:pt x="263879" y="402352"/>
                      <a:pt x="433736" y="216931"/>
                    </a:cubicBezTo>
                    <a:cubicBezTo>
                      <a:pt x="558785" y="129688"/>
                      <a:pt x="692558" y="62800"/>
                      <a:pt x="843779" y="27903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92BD28D9-7E1A-4C93-9B2D-1C4DDA5FE3F0}"/>
                  </a:ext>
                </a:extLst>
              </p:cNvPr>
              <p:cNvSpPr/>
              <p:nvPr/>
            </p:nvSpPr>
            <p:spPr>
              <a:xfrm>
                <a:off x="6320211" y="46587"/>
                <a:ext cx="370016" cy="590603"/>
              </a:xfrm>
              <a:custGeom>
                <a:avLst/>
                <a:gdLst>
                  <a:gd name="connsiteX0" fmla="*/ 98584 w 495300"/>
                  <a:gd name="connsiteY0" fmla="*/ 576412 h 790575"/>
                  <a:gd name="connsiteX1" fmla="*/ 141446 w 495300"/>
                  <a:gd name="connsiteY1" fmla="*/ 629752 h 790575"/>
                  <a:gd name="connsiteX2" fmla="*/ 192881 w 495300"/>
                  <a:gd name="connsiteY2" fmla="*/ 688807 h 790575"/>
                  <a:gd name="connsiteX3" fmla="*/ 217646 w 495300"/>
                  <a:gd name="connsiteY3" fmla="*/ 732622 h 790575"/>
                  <a:gd name="connsiteX4" fmla="*/ 206216 w 495300"/>
                  <a:gd name="connsiteY4" fmla="*/ 776437 h 790575"/>
                  <a:gd name="connsiteX5" fmla="*/ 184309 w 495300"/>
                  <a:gd name="connsiteY5" fmla="*/ 784057 h 790575"/>
                  <a:gd name="connsiteX6" fmla="*/ 149066 w 495300"/>
                  <a:gd name="connsiteY6" fmla="*/ 765959 h 790575"/>
                  <a:gd name="connsiteX7" fmla="*/ 106204 w 495300"/>
                  <a:gd name="connsiteY7" fmla="*/ 714524 h 790575"/>
                  <a:gd name="connsiteX8" fmla="*/ 102394 w 495300"/>
                  <a:gd name="connsiteY8" fmla="*/ 709762 h 790575"/>
                  <a:gd name="connsiteX9" fmla="*/ 55721 w 495300"/>
                  <a:gd name="connsiteY9" fmla="*/ 611654 h 790575"/>
                  <a:gd name="connsiteX10" fmla="*/ 17621 w 495300"/>
                  <a:gd name="connsiteY10" fmla="*/ 443062 h 790575"/>
                  <a:gd name="connsiteX11" fmla="*/ 8096 w 495300"/>
                  <a:gd name="connsiteY11" fmla="*/ 353527 h 790575"/>
                  <a:gd name="connsiteX12" fmla="*/ 7144 w 495300"/>
                  <a:gd name="connsiteY12" fmla="*/ 291614 h 790575"/>
                  <a:gd name="connsiteX13" fmla="*/ 8096 w 495300"/>
                  <a:gd name="connsiteY13" fmla="*/ 270659 h 790575"/>
                  <a:gd name="connsiteX14" fmla="*/ 29051 w 495300"/>
                  <a:gd name="connsiteY14" fmla="*/ 164932 h 790575"/>
                  <a:gd name="connsiteX15" fmla="*/ 110966 w 495300"/>
                  <a:gd name="connsiteY15" fmla="*/ 37297 h 790575"/>
                  <a:gd name="connsiteX16" fmla="*/ 154781 w 495300"/>
                  <a:gd name="connsiteY16" fmla="*/ 8722 h 790575"/>
                  <a:gd name="connsiteX17" fmla="*/ 165259 w 495300"/>
                  <a:gd name="connsiteY17" fmla="*/ 7769 h 790575"/>
                  <a:gd name="connsiteX18" fmla="*/ 266224 w 495300"/>
                  <a:gd name="connsiteY18" fmla="*/ 57299 h 790575"/>
                  <a:gd name="connsiteX19" fmla="*/ 405289 w 495300"/>
                  <a:gd name="connsiteY19" fmla="*/ 183029 h 790575"/>
                  <a:gd name="connsiteX20" fmla="*/ 450056 w 495300"/>
                  <a:gd name="connsiteY20" fmla="*/ 239227 h 790575"/>
                  <a:gd name="connsiteX21" fmla="*/ 486251 w 495300"/>
                  <a:gd name="connsiteY21" fmla="*/ 344954 h 790575"/>
                  <a:gd name="connsiteX22" fmla="*/ 495776 w 495300"/>
                  <a:gd name="connsiteY22" fmla="*/ 520214 h 790575"/>
                  <a:gd name="connsiteX23" fmla="*/ 465296 w 495300"/>
                  <a:gd name="connsiteY23" fmla="*/ 685949 h 790575"/>
                  <a:gd name="connsiteX24" fmla="*/ 442436 w 495300"/>
                  <a:gd name="connsiteY24" fmla="*/ 727859 h 790575"/>
                  <a:gd name="connsiteX25" fmla="*/ 427196 w 495300"/>
                  <a:gd name="connsiteY25" fmla="*/ 738337 h 790575"/>
                  <a:gd name="connsiteX26" fmla="*/ 397669 w 495300"/>
                  <a:gd name="connsiteY26" fmla="*/ 716429 h 790575"/>
                  <a:gd name="connsiteX27" fmla="*/ 403384 w 495300"/>
                  <a:gd name="connsiteY27" fmla="*/ 671662 h 790575"/>
                  <a:gd name="connsiteX28" fmla="*/ 450056 w 495300"/>
                  <a:gd name="connsiteY28" fmla="*/ 579269 h 790575"/>
                  <a:gd name="connsiteX29" fmla="*/ 467201 w 495300"/>
                  <a:gd name="connsiteY29" fmla="*/ 530692 h 790575"/>
                  <a:gd name="connsiteX30" fmla="*/ 476726 w 495300"/>
                  <a:gd name="connsiteY30" fmla="*/ 428774 h 790575"/>
                  <a:gd name="connsiteX31" fmla="*/ 474821 w 495300"/>
                  <a:gd name="connsiteY31" fmla="*/ 421154 h 790575"/>
                  <a:gd name="connsiteX32" fmla="*/ 386239 w 495300"/>
                  <a:gd name="connsiteY32" fmla="*/ 277327 h 790575"/>
                  <a:gd name="connsiteX33" fmla="*/ 179546 w 495300"/>
                  <a:gd name="connsiteY33" fmla="*/ 107782 h 790575"/>
                  <a:gd name="connsiteX34" fmla="*/ 168116 w 495300"/>
                  <a:gd name="connsiteY34" fmla="*/ 110639 h 790575"/>
                  <a:gd name="connsiteX35" fmla="*/ 74771 w 495300"/>
                  <a:gd name="connsiteY35" fmla="*/ 308759 h 790575"/>
                  <a:gd name="connsiteX36" fmla="*/ 58579 w 495300"/>
                  <a:gd name="connsiteY36" fmla="*/ 372577 h 790575"/>
                  <a:gd name="connsiteX37" fmla="*/ 59531 w 495300"/>
                  <a:gd name="connsiteY37" fmla="*/ 392579 h 790575"/>
                  <a:gd name="connsiteX38" fmla="*/ 59531 w 495300"/>
                  <a:gd name="connsiteY38" fmla="*/ 396389 h 790575"/>
                  <a:gd name="connsiteX39" fmla="*/ 71914 w 495300"/>
                  <a:gd name="connsiteY39" fmla="*/ 502117 h 790575"/>
                  <a:gd name="connsiteX40" fmla="*/ 98584 w 495300"/>
                  <a:gd name="connsiteY40" fmla="*/ 576412 h 790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495300" h="790575">
                    <a:moveTo>
                      <a:pt x="98584" y="576412"/>
                    </a:moveTo>
                    <a:cubicBezTo>
                      <a:pt x="110966" y="596414"/>
                      <a:pt x="126206" y="612607"/>
                      <a:pt x="141446" y="629752"/>
                    </a:cubicBezTo>
                    <a:cubicBezTo>
                      <a:pt x="158591" y="649754"/>
                      <a:pt x="176689" y="667852"/>
                      <a:pt x="192881" y="688807"/>
                    </a:cubicBezTo>
                    <a:cubicBezTo>
                      <a:pt x="203359" y="702142"/>
                      <a:pt x="211931" y="716429"/>
                      <a:pt x="217646" y="732622"/>
                    </a:cubicBezTo>
                    <a:cubicBezTo>
                      <a:pt x="224314" y="749767"/>
                      <a:pt x="218599" y="764054"/>
                      <a:pt x="206216" y="776437"/>
                    </a:cubicBezTo>
                    <a:cubicBezTo>
                      <a:pt x="200501" y="782152"/>
                      <a:pt x="192881" y="785009"/>
                      <a:pt x="184309" y="784057"/>
                    </a:cubicBezTo>
                    <a:cubicBezTo>
                      <a:pt x="170974" y="781199"/>
                      <a:pt x="158591" y="777389"/>
                      <a:pt x="149066" y="765959"/>
                    </a:cubicBezTo>
                    <a:cubicBezTo>
                      <a:pt x="134779" y="748814"/>
                      <a:pt x="120491" y="731669"/>
                      <a:pt x="106204" y="714524"/>
                    </a:cubicBezTo>
                    <a:cubicBezTo>
                      <a:pt x="105251" y="712619"/>
                      <a:pt x="103346" y="711667"/>
                      <a:pt x="102394" y="709762"/>
                    </a:cubicBezTo>
                    <a:cubicBezTo>
                      <a:pt x="78581" y="681187"/>
                      <a:pt x="65246" y="646897"/>
                      <a:pt x="55721" y="611654"/>
                    </a:cubicBezTo>
                    <a:cubicBezTo>
                      <a:pt x="41434" y="556409"/>
                      <a:pt x="26194" y="500212"/>
                      <a:pt x="17621" y="443062"/>
                    </a:cubicBezTo>
                    <a:cubicBezTo>
                      <a:pt x="12859" y="413534"/>
                      <a:pt x="10001" y="383054"/>
                      <a:pt x="8096" y="353527"/>
                    </a:cubicBezTo>
                    <a:cubicBezTo>
                      <a:pt x="7144" y="332572"/>
                      <a:pt x="7144" y="312569"/>
                      <a:pt x="7144" y="291614"/>
                    </a:cubicBezTo>
                    <a:cubicBezTo>
                      <a:pt x="7144" y="284947"/>
                      <a:pt x="8096" y="277327"/>
                      <a:pt x="8096" y="270659"/>
                    </a:cubicBezTo>
                    <a:cubicBezTo>
                      <a:pt x="11906" y="234464"/>
                      <a:pt x="17621" y="199222"/>
                      <a:pt x="29051" y="164932"/>
                    </a:cubicBezTo>
                    <a:cubicBezTo>
                      <a:pt x="45244" y="115402"/>
                      <a:pt x="70961" y="71587"/>
                      <a:pt x="110966" y="37297"/>
                    </a:cubicBezTo>
                    <a:cubicBezTo>
                      <a:pt x="124301" y="25867"/>
                      <a:pt x="138589" y="16342"/>
                      <a:pt x="154781" y="8722"/>
                    </a:cubicBezTo>
                    <a:cubicBezTo>
                      <a:pt x="158591" y="6817"/>
                      <a:pt x="161449" y="6817"/>
                      <a:pt x="165259" y="7769"/>
                    </a:cubicBezTo>
                    <a:cubicBezTo>
                      <a:pt x="202406" y="18247"/>
                      <a:pt x="234791" y="36344"/>
                      <a:pt x="266224" y="57299"/>
                    </a:cubicBezTo>
                    <a:cubicBezTo>
                      <a:pt x="318611" y="92542"/>
                      <a:pt x="363379" y="135404"/>
                      <a:pt x="405289" y="183029"/>
                    </a:cubicBezTo>
                    <a:cubicBezTo>
                      <a:pt x="421481" y="201127"/>
                      <a:pt x="437674" y="218272"/>
                      <a:pt x="450056" y="239227"/>
                    </a:cubicBezTo>
                    <a:cubicBezTo>
                      <a:pt x="469106" y="272564"/>
                      <a:pt x="479584" y="307807"/>
                      <a:pt x="486251" y="344954"/>
                    </a:cubicBezTo>
                    <a:cubicBezTo>
                      <a:pt x="496729" y="403057"/>
                      <a:pt x="499586" y="461159"/>
                      <a:pt x="495776" y="520214"/>
                    </a:cubicBezTo>
                    <a:cubicBezTo>
                      <a:pt x="491966" y="576412"/>
                      <a:pt x="484346" y="632609"/>
                      <a:pt x="465296" y="685949"/>
                    </a:cubicBezTo>
                    <a:cubicBezTo>
                      <a:pt x="459581" y="701189"/>
                      <a:pt x="452914" y="716429"/>
                      <a:pt x="442436" y="727859"/>
                    </a:cubicBezTo>
                    <a:cubicBezTo>
                      <a:pt x="438626" y="732622"/>
                      <a:pt x="432911" y="736432"/>
                      <a:pt x="427196" y="738337"/>
                    </a:cubicBezTo>
                    <a:cubicBezTo>
                      <a:pt x="411956" y="742147"/>
                      <a:pt x="400526" y="733574"/>
                      <a:pt x="397669" y="716429"/>
                    </a:cubicBezTo>
                    <a:cubicBezTo>
                      <a:pt x="395764" y="701189"/>
                      <a:pt x="397669" y="685949"/>
                      <a:pt x="403384" y="671662"/>
                    </a:cubicBezTo>
                    <a:cubicBezTo>
                      <a:pt x="414814" y="639277"/>
                      <a:pt x="429101" y="607844"/>
                      <a:pt x="450056" y="579269"/>
                    </a:cubicBezTo>
                    <a:cubicBezTo>
                      <a:pt x="460534" y="564982"/>
                      <a:pt x="463391" y="547837"/>
                      <a:pt x="467201" y="530692"/>
                    </a:cubicBezTo>
                    <a:cubicBezTo>
                      <a:pt x="473869" y="497354"/>
                      <a:pt x="475774" y="463064"/>
                      <a:pt x="476726" y="428774"/>
                    </a:cubicBezTo>
                    <a:cubicBezTo>
                      <a:pt x="476726" y="425917"/>
                      <a:pt x="475774" y="424012"/>
                      <a:pt x="474821" y="421154"/>
                    </a:cubicBezTo>
                    <a:cubicBezTo>
                      <a:pt x="454819" y="366862"/>
                      <a:pt x="423386" y="320189"/>
                      <a:pt x="386239" y="277327"/>
                    </a:cubicBezTo>
                    <a:cubicBezTo>
                      <a:pt x="327184" y="208747"/>
                      <a:pt x="256699" y="153502"/>
                      <a:pt x="179546" y="107782"/>
                    </a:cubicBezTo>
                    <a:cubicBezTo>
                      <a:pt x="173831" y="103972"/>
                      <a:pt x="171926" y="105877"/>
                      <a:pt x="168116" y="110639"/>
                    </a:cubicBezTo>
                    <a:cubicBezTo>
                      <a:pt x="126206" y="171599"/>
                      <a:pt x="95726" y="238274"/>
                      <a:pt x="74771" y="308759"/>
                    </a:cubicBezTo>
                    <a:cubicBezTo>
                      <a:pt x="68104" y="329714"/>
                      <a:pt x="63341" y="350669"/>
                      <a:pt x="58579" y="372577"/>
                    </a:cubicBezTo>
                    <a:cubicBezTo>
                      <a:pt x="56674" y="379244"/>
                      <a:pt x="58579" y="385912"/>
                      <a:pt x="59531" y="392579"/>
                    </a:cubicBezTo>
                    <a:cubicBezTo>
                      <a:pt x="59531" y="393532"/>
                      <a:pt x="59531" y="395437"/>
                      <a:pt x="59531" y="396389"/>
                    </a:cubicBezTo>
                    <a:cubicBezTo>
                      <a:pt x="63341" y="431632"/>
                      <a:pt x="67151" y="466874"/>
                      <a:pt x="71914" y="502117"/>
                    </a:cubicBezTo>
                    <a:cubicBezTo>
                      <a:pt x="75724" y="529739"/>
                      <a:pt x="82391" y="554504"/>
                      <a:pt x="98584" y="576412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CDE8CBB1-4F54-4A78-A8BE-A4788F846C1E}"/>
              </a:ext>
            </a:extLst>
          </p:cNvPr>
          <p:cNvSpPr/>
          <p:nvPr/>
        </p:nvSpPr>
        <p:spPr>
          <a:xfrm rot="20738113">
            <a:off x="2094336" y="3642349"/>
            <a:ext cx="845479" cy="847678"/>
          </a:xfrm>
          <a:custGeom>
            <a:avLst/>
            <a:gdLst>
              <a:gd name="connsiteX0" fmla="*/ 321547 w 668637"/>
              <a:gd name="connsiteY0" fmla="*/ 56565 h 670376"/>
              <a:gd name="connsiteX1" fmla="*/ 239003 w 668637"/>
              <a:gd name="connsiteY1" fmla="*/ 70219 h 670376"/>
              <a:gd name="connsiteX2" fmla="*/ 232176 w 668637"/>
              <a:gd name="connsiteY2" fmla="*/ 90079 h 670376"/>
              <a:gd name="connsiteX3" fmla="*/ 432642 w 668637"/>
              <a:gd name="connsiteY3" fmla="*/ 79528 h 670376"/>
              <a:gd name="connsiteX4" fmla="*/ 423953 w 668637"/>
              <a:gd name="connsiteY4" fmla="*/ 62771 h 670376"/>
              <a:gd name="connsiteX5" fmla="*/ 321547 w 668637"/>
              <a:gd name="connsiteY5" fmla="*/ 56565 h 670376"/>
              <a:gd name="connsiteX6" fmla="*/ 382215 w 668637"/>
              <a:gd name="connsiteY6" fmla="*/ 1639 h 670376"/>
              <a:gd name="connsiteX7" fmla="*/ 462433 w 668637"/>
              <a:gd name="connsiteY7" fmla="*/ 13120 h 670376"/>
              <a:gd name="connsiteX8" fmla="*/ 633728 w 668637"/>
              <a:gd name="connsiteY8" fmla="*/ 39808 h 670376"/>
              <a:gd name="connsiteX9" fmla="*/ 662278 w 668637"/>
              <a:gd name="connsiteY9" fmla="*/ 71460 h 670376"/>
              <a:gd name="connsiteX10" fmla="*/ 668485 w 668637"/>
              <a:gd name="connsiteY10" fmla="*/ 227241 h 670376"/>
              <a:gd name="connsiteX11" fmla="*/ 645521 w 668637"/>
              <a:gd name="connsiteY11" fmla="*/ 253307 h 670376"/>
              <a:gd name="connsiteX12" fmla="*/ 571044 w 668637"/>
              <a:gd name="connsiteY12" fmla="*/ 256410 h 670376"/>
              <a:gd name="connsiteX13" fmla="*/ 553045 w 668637"/>
              <a:gd name="connsiteY13" fmla="*/ 275029 h 670376"/>
              <a:gd name="connsiteX14" fmla="*/ 565458 w 668637"/>
              <a:gd name="connsiteY14" fmla="*/ 617621 h 670376"/>
              <a:gd name="connsiteX15" fmla="*/ 529462 w 668637"/>
              <a:gd name="connsiteY15" fmla="*/ 656101 h 670376"/>
              <a:gd name="connsiteX16" fmla="*/ 170112 w 668637"/>
              <a:gd name="connsiteY16" fmla="*/ 670376 h 670376"/>
              <a:gd name="connsiteX17" fmla="*/ 138460 w 668637"/>
              <a:gd name="connsiteY17" fmla="*/ 639964 h 670376"/>
              <a:gd name="connsiteX18" fmla="*/ 124805 w 668637"/>
              <a:gd name="connsiteY18" fmla="*/ 293028 h 670376"/>
              <a:gd name="connsiteX19" fmla="*/ 103704 w 668637"/>
              <a:gd name="connsiteY19" fmla="*/ 275029 h 670376"/>
              <a:gd name="connsiteX20" fmla="*/ 29228 w 668637"/>
              <a:gd name="connsiteY20" fmla="*/ 278133 h 670376"/>
              <a:gd name="connsiteX21" fmla="*/ 5643 w 668637"/>
              <a:gd name="connsiteY21" fmla="*/ 257031 h 670376"/>
              <a:gd name="connsiteX22" fmla="*/ 57 w 668637"/>
              <a:gd name="connsiteY22" fmla="*/ 87597 h 670376"/>
              <a:gd name="connsiteX23" fmla="*/ 16194 w 668637"/>
              <a:gd name="connsiteY23" fmla="*/ 66495 h 670376"/>
              <a:gd name="connsiteX24" fmla="*/ 301067 w 668637"/>
              <a:gd name="connsiteY24" fmla="*/ 3190 h 670376"/>
              <a:gd name="connsiteX25" fmla="*/ 382215 w 668637"/>
              <a:gd name="connsiteY25" fmla="*/ 1639 h 670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668637" h="670376">
                <a:moveTo>
                  <a:pt x="321547" y="56565"/>
                </a:moveTo>
                <a:cubicBezTo>
                  <a:pt x="302308" y="57185"/>
                  <a:pt x="270655" y="62150"/>
                  <a:pt x="239003" y="70219"/>
                </a:cubicBezTo>
                <a:cubicBezTo>
                  <a:pt x="224728" y="73942"/>
                  <a:pt x="223487" y="78287"/>
                  <a:pt x="232176" y="90079"/>
                </a:cubicBezTo>
                <a:cubicBezTo>
                  <a:pt x="283689" y="159590"/>
                  <a:pt x="386094" y="154004"/>
                  <a:pt x="432642" y="79528"/>
                </a:cubicBezTo>
                <a:cubicBezTo>
                  <a:pt x="440710" y="66495"/>
                  <a:pt x="433262" y="64633"/>
                  <a:pt x="423953" y="62771"/>
                </a:cubicBezTo>
                <a:cubicBezTo>
                  <a:pt x="394782" y="57806"/>
                  <a:pt x="364992" y="53461"/>
                  <a:pt x="321547" y="56565"/>
                </a:cubicBezTo>
                <a:close/>
                <a:moveTo>
                  <a:pt x="382215" y="1639"/>
                </a:moveTo>
                <a:cubicBezTo>
                  <a:pt x="409058" y="3966"/>
                  <a:pt x="435746" y="8466"/>
                  <a:pt x="462433" y="13120"/>
                </a:cubicBezTo>
                <a:cubicBezTo>
                  <a:pt x="519531" y="23051"/>
                  <a:pt x="576630" y="31740"/>
                  <a:pt x="633728" y="39808"/>
                </a:cubicBezTo>
                <a:cubicBezTo>
                  <a:pt x="653589" y="42291"/>
                  <a:pt x="662278" y="49738"/>
                  <a:pt x="662278" y="71460"/>
                </a:cubicBezTo>
                <a:cubicBezTo>
                  <a:pt x="662898" y="123594"/>
                  <a:pt x="666002" y="175727"/>
                  <a:pt x="668485" y="227241"/>
                </a:cubicBezTo>
                <a:cubicBezTo>
                  <a:pt x="669726" y="244618"/>
                  <a:pt x="663519" y="252686"/>
                  <a:pt x="645521" y="253307"/>
                </a:cubicBezTo>
                <a:cubicBezTo>
                  <a:pt x="620695" y="253928"/>
                  <a:pt x="595870" y="256410"/>
                  <a:pt x="571044" y="256410"/>
                </a:cubicBezTo>
                <a:cubicBezTo>
                  <a:pt x="557390" y="256410"/>
                  <a:pt x="552425" y="259514"/>
                  <a:pt x="553045" y="275029"/>
                </a:cubicBezTo>
                <a:cubicBezTo>
                  <a:pt x="558011" y="389227"/>
                  <a:pt x="561735" y="503424"/>
                  <a:pt x="565458" y="617621"/>
                </a:cubicBezTo>
                <a:cubicBezTo>
                  <a:pt x="566700" y="654859"/>
                  <a:pt x="566700" y="654239"/>
                  <a:pt x="529462" y="656101"/>
                </a:cubicBezTo>
                <a:cubicBezTo>
                  <a:pt x="470501" y="659204"/>
                  <a:pt x="229693" y="670376"/>
                  <a:pt x="170112" y="670376"/>
                </a:cubicBezTo>
                <a:cubicBezTo>
                  <a:pt x="140321" y="670376"/>
                  <a:pt x="140321" y="670376"/>
                  <a:pt x="138460" y="639964"/>
                </a:cubicBezTo>
                <a:cubicBezTo>
                  <a:pt x="135356" y="575418"/>
                  <a:pt x="125426" y="343920"/>
                  <a:pt x="124805" y="293028"/>
                </a:cubicBezTo>
                <a:cubicBezTo>
                  <a:pt x="124805" y="276271"/>
                  <a:pt x="118599" y="273788"/>
                  <a:pt x="103704" y="275029"/>
                </a:cubicBezTo>
                <a:cubicBezTo>
                  <a:pt x="78879" y="276892"/>
                  <a:pt x="54053" y="276892"/>
                  <a:pt x="29228" y="278133"/>
                </a:cubicBezTo>
                <a:cubicBezTo>
                  <a:pt x="13711" y="278753"/>
                  <a:pt x="6264" y="273168"/>
                  <a:pt x="5643" y="257031"/>
                </a:cubicBezTo>
                <a:cubicBezTo>
                  <a:pt x="4402" y="200553"/>
                  <a:pt x="2540" y="144075"/>
                  <a:pt x="57" y="87597"/>
                </a:cubicBezTo>
                <a:cubicBezTo>
                  <a:pt x="-563" y="75184"/>
                  <a:pt x="3781" y="68978"/>
                  <a:pt x="16194" y="66495"/>
                </a:cubicBezTo>
                <a:cubicBezTo>
                  <a:pt x="111772" y="47256"/>
                  <a:pt x="204247" y="16844"/>
                  <a:pt x="301067" y="3190"/>
                </a:cubicBezTo>
                <a:cubicBezTo>
                  <a:pt x="328375" y="-844"/>
                  <a:pt x="355373" y="-689"/>
                  <a:pt x="382215" y="1639"/>
                </a:cubicBezTo>
                <a:close/>
              </a:path>
            </a:pathLst>
          </a:custGeom>
          <a:solidFill>
            <a:srgbClr val="FE5700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5" name="Rectangle 6">
            <a:extLst>
              <a:ext uri="{FF2B5EF4-FFF2-40B4-BE49-F238E27FC236}">
                <a16:creationId xmlns:a16="http://schemas.microsoft.com/office/drawing/2014/main" id="{56EFB67C-EE02-4305-B24F-1D0DE2CE10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21155" y="2515212"/>
            <a:ext cx="6489507" cy="825874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17" name="Rectangle 6">
            <a:extLst>
              <a:ext uri="{FF2B5EF4-FFF2-40B4-BE49-F238E27FC236}">
                <a16:creationId xmlns:a16="http://schemas.microsoft.com/office/drawing/2014/main" id="{32F3F0E6-52D5-4A83-A5FF-450CC26CE1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27470" y="3478967"/>
            <a:ext cx="6489507" cy="825874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18" name="Rectangle 6">
            <a:extLst>
              <a:ext uri="{FF2B5EF4-FFF2-40B4-BE49-F238E27FC236}">
                <a16:creationId xmlns:a16="http://schemas.microsoft.com/office/drawing/2014/main" id="{271C3D05-6A7D-4C82-B36F-107117B31E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33786" y="4442722"/>
            <a:ext cx="6489507" cy="825874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19" name="Rectangle 6">
            <a:extLst>
              <a:ext uri="{FF2B5EF4-FFF2-40B4-BE49-F238E27FC236}">
                <a16:creationId xmlns:a16="http://schemas.microsoft.com/office/drawing/2014/main" id="{426813FE-CF42-44AF-A185-80066E4E77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40102" y="5406477"/>
            <a:ext cx="6489507" cy="825874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522B70A6-C5F8-46F6-AD9C-58684924E3B5}"/>
              </a:ext>
            </a:extLst>
          </p:cNvPr>
          <p:cNvSpPr/>
          <p:nvPr/>
        </p:nvSpPr>
        <p:spPr>
          <a:xfrm>
            <a:off x="625089" y="1940565"/>
            <a:ext cx="5065594" cy="3474878"/>
          </a:xfrm>
          <a:custGeom>
            <a:avLst/>
            <a:gdLst>
              <a:gd name="connsiteX0" fmla="*/ 3246497 w 5065594"/>
              <a:gd name="connsiteY0" fmla="*/ 857713 h 3474878"/>
              <a:gd name="connsiteX1" fmla="*/ 3245831 w 5065594"/>
              <a:gd name="connsiteY1" fmla="*/ 857723 h 3474878"/>
              <a:gd name="connsiteX2" fmla="*/ 3202826 w 5065594"/>
              <a:gd name="connsiteY2" fmla="*/ 857723 h 3474878"/>
              <a:gd name="connsiteX3" fmla="*/ 3202826 w 5065594"/>
              <a:gd name="connsiteY3" fmla="*/ 858405 h 3474878"/>
              <a:gd name="connsiteX4" fmla="*/ 3245831 w 5065594"/>
              <a:gd name="connsiteY4" fmla="*/ 857723 h 3474878"/>
              <a:gd name="connsiteX5" fmla="*/ 3247333 w 5065594"/>
              <a:gd name="connsiteY5" fmla="*/ 857723 h 3474878"/>
              <a:gd name="connsiteX6" fmla="*/ 3268295 w 5065594"/>
              <a:gd name="connsiteY6" fmla="*/ 857988 h 3474878"/>
              <a:gd name="connsiteX7" fmla="*/ 3193173 w 5065594"/>
              <a:gd name="connsiteY7" fmla="*/ 873433 h 3474878"/>
              <a:gd name="connsiteX8" fmla="*/ 3087704 w 5065594"/>
              <a:gd name="connsiteY8" fmla="*/ 1133608 h 3474878"/>
              <a:gd name="connsiteX9" fmla="*/ 2944653 w 5065594"/>
              <a:gd name="connsiteY9" fmla="*/ 2456490 h 3474878"/>
              <a:gd name="connsiteX10" fmla="*/ 3061819 w 5065594"/>
              <a:gd name="connsiteY10" fmla="*/ 2579787 h 3474878"/>
              <a:gd name="connsiteX11" fmla="*/ 3434433 w 5065594"/>
              <a:gd name="connsiteY11" fmla="*/ 2333875 h 3474878"/>
              <a:gd name="connsiteX12" fmla="*/ 3708955 w 5065594"/>
              <a:gd name="connsiteY12" fmla="*/ 990557 h 3474878"/>
              <a:gd name="connsiteX13" fmla="*/ 3606776 w 5065594"/>
              <a:gd name="connsiteY13" fmla="*/ 863173 h 3474878"/>
              <a:gd name="connsiteX14" fmla="*/ 3435114 w 5065594"/>
              <a:gd name="connsiteY14" fmla="*/ 863173 h 3474878"/>
              <a:gd name="connsiteX15" fmla="*/ 3307986 w 5065594"/>
              <a:gd name="connsiteY15" fmla="*/ 858490 h 3474878"/>
              <a:gd name="connsiteX16" fmla="*/ 3268295 w 5065594"/>
              <a:gd name="connsiteY16" fmla="*/ 857988 h 3474878"/>
              <a:gd name="connsiteX17" fmla="*/ 3269584 w 5065594"/>
              <a:gd name="connsiteY17" fmla="*/ 857723 h 3474878"/>
              <a:gd name="connsiteX18" fmla="*/ 3247333 w 5065594"/>
              <a:gd name="connsiteY18" fmla="*/ 857723 h 3474878"/>
              <a:gd name="connsiteX19" fmla="*/ 2234848 w 5065594"/>
              <a:gd name="connsiteY19" fmla="*/ 846824 h 3474878"/>
              <a:gd name="connsiteX20" fmla="*/ 2144929 w 5065594"/>
              <a:gd name="connsiteY20" fmla="*/ 936742 h 3474878"/>
              <a:gd name="connsiteX21" fmla="*/ 2120406 w 5065594"/>
              <a:gd name="connsiteY21" fmla="*/ 2370659 h 3474878"/>
              <a:gd name="connsiteX22" fmla="*/ 2214412 w 5065594"/>
              <a:gd name="connsiteY22" fmla="*/ 2477607 h 3474878"/>
              <a:gd name="connsiteX23" fmla="*/ 2637434 w 5065594"/>
              <a:gd name="connsiteY23" fmla="*/ 2207172 h 3474878"/>
              <a:gd name="connsiteX24" fmla="*/ 2780485 w 5065594"/>
              <a:gd name="connsiteY24" fmla="*/ 945598 h 3474878"/>
              <a:gd name="connsiteX25" fmla="*/ 2694655 w 5065594"/>
              <a:gd name="connsiteY25" fmla="*/ 846824 h 3474878"/>
              <a:gd name="connsiteX26" fmla="*/ 2234848 w 5065594"/>
              <a:gd name="connsiteY26" fmla="*/ 846824 h 3474878"/>
              <a:gd name="connsiteX27" fmla="*/ 1377903 w 5065594"/>
              <a:gd name="connsiteY27" fmla="*/ 829113 h 3474878"/>
              <a:gd name="connsiteX28" fmla="*/ 1278449 w 5065594"/>
              <a:gd name="connsiteY28" fmla="*/ 1089330 h 3474878"/>
              <a:gd name="connsiteX29" fmla="*/ 1364279 w 5065594"/>
              <a:gd name="connsiteY29" fmla="*/ 2272567 h 3474878"/>
              <a:gd name="connsiteX30" fmla="*/ 1413325 w 5065594"/>
              <a:gd name="connsiteY30" fmla="*/ 2362485 h 3474878"/>
              <a:gd name="connsiteX31" fmla="*/ 1785940 w 5065594"/>
              <a:gd name="connsiteY31" fmla="*/ 2415618 h 3474878"/>
              <a:gd name="connsiteX32" fmla="*/ 1826811 w 5065594"/>
              <a:gd name="connsiteY32" fmla="*/ 2342049 h 3474878"/>
              <a:gd name="connsiteX33" fmla="*/ 1843160 w 5065594"/>
              <a:gd name="connsiteY33" fmla="*/ 908132 h 3474878"/>
              <a:gd name="connsiteX34" fmla="*/ 1769591 w 5065594"/>
              <a:gd name="connsiteY34" fmla="*/ 834563 h 3474878"/>
              <a:gd name="connsiteX35" fmla="*/ 1536622 w 5065594"/>
              <a:gd name="connsiteY35" fmla="*/ 834563 h 3474878"/>
              <a:gd name="connsiteX36" fmla="*/ 1377903 w 5065594"/>
              <a:gd name="connsiteY36" fmla="*/ 829113 h 3474878"/>
              <a:gd name="connsiteX37" fmla="*/ 504507 w 5065594"/>
              <a:gd name="connsiteY37" fmla="*/ 813347 h 3474878"/>
              <a:gd name="connsiteX38" fmla="*/ 365647 w 5065594"/>
              <a:gd name="connsiteY38" fmla="*/ 1101591 h 3474878"/>
              <a:gd name="connsiteX39" fmla="*/ 520959 w 5065594"/>
              <a:gd name="connsiteY39" fmla="*/ 2096138 h 3474878"/>
              <a:gd name="connsiteX40" fmla="*/ 713056 w 5065594"/>
              <a:gd name="connsiteY40" fmla="*/ 2288916 h 3474878"/>
              <a:gd name="connsiteX41" fmla="*/ 993028 w 5065594"/>
              <a:gd name="connsiteY41" fmla="*/ 2030742 h 3474878"/>
              <a:gd name="connsiteX42" fmla="*/ 915372 w 5065594"/>
              <a:gd name="connsiteY42" fmla="*/ 966034 h 3474878"/>
              <a:gd name="connsiteX43" fmla="*/ 746435 w 5065594"/>
              <a:gd name="connsiteY43" fmla="*/ 814127 h 3474878"/>
              <a:gd name="connsiteX44" fmla="*/ 602703 w 5065594"/>
              <a:gd name="connsiteY44" fmla="*/ 814127 h 3474878"/>
              <a:gd name="connsiteX45" fmla="*/ 504507 w 5065594"/>
              <a:gd name="connsiteY45" fmla="*/ 813347 h 3474878"/>
              <a:gd name="connsiteX46" fmla="*/ 4368096 w 5065594"/>
              <a:gd name="connsiteY46" fmla="*/ 1120 h 3474878"/>
              <a:gd name="connsiteX47" fmla="*/ 4553638 w 5065594"/>
              <a:gd name="connsiteY47" fmla="*/ 1460 h 3474878"/>
              <a:gd name="connsiteX48" fmla="*/ 4924889 w 5065594"/>
              <a:gd name="connsiteY48" fmla="*/ 21215 h 3474878"/>
              <a:gd name="connsiteX49" fmla="*/ 5063853 w 5065594"/>
              <a:gd name="connsiteY49" fmla="*/ 209906 h 3474878"/>
              <a:gd name="connsiteX50" fmla="*/ 4904453 w 5065594"/>
              <a:gd name="connsiteY50" fmla="*/ 365900 h 3474878"/>
              <a:gd name="connsiteX51" fmla="*/ 4562493 w 5065594"/>
              <a:gd name="connsiteY51" fmla="*/ 369987 h 3474878"/>
              <a:gd name="connsiteX52" fmla="*/ 4123121 w 5065594"/>
              <a:gd name="connsiteY52" fmla="*/ 666988 h 3474878"/>
              <a:gd name="connsiteX53" fmla="*/ 3512089 w 5065594"/>
              <a:gd name="connsiteY53" fmla="*/ 3233053 h 3474878"/>
              <a:gd name="connsiteX54" fmla="*/ 3192609 w 5065594"/>
              <a:gd name="connsiteY54" fmla="*/ 3474878 h 3474878"/>
              <a:gd name="connsiteX55" fmla="*/ 2035257 w 5065594"/>
              <a:gd name="connsiteY55" fmla="*/ 3474878 h 3474878"/>
              <a:gd name="connsiteX56" fmla="*/ 672185 w 5065594"/>
              <a:gd name="connsiteY56" fmla="*/ 3462616 h 3474878"/>
              <a:gd name="connsiteX57" fmla="*/ 480087 w 5065594"/>
              <a:gd name="connsiteY57" fmla="*/ 3348856 h 3474878"/>
              <a:gd name="connsiteX58" fmla="*/ 668097 w 5065594"/>
              <a:gd name="connsiteY58" fmla="*/ 3151991 h 3474878"/>
              <a:gd name="connsiteX59" fmla="*/ 1699428 w 5065594"/>
              <a:gd name="connsiteY59" fmla="*/ 3160165 h 3474878"/>
              <a:gd name="connsiteX60" fmla="*/ 3073399 w 5065594"/>
              <a:gd name="connsiteY60" fmla="*/ 3188776 h 3474878"/>
              <a:gd name="connsiteX61" fmla="*/ 3212363 w 5065594"/>
              <a:gd name="connsiteY61" fmla="*/ 2945588 h 3474878"/>
              <a:gd name="connsiteX62" fmla="*/ 3106097 w 5065594"/>
              <a:gd name="connsiteY62" fmla="*/ 2863845 h 3474878"/>
              <a:gd name="connsiteX63" fmla="*/ 553657 w 5065594"/>
              <a:gd name="connsiteY63" fmla="*/ 2519160 h 3474878"/>
              <a:gd name="connsiteX64" fmla="*/ 283222 w 5065594"/>
              <a:gd name="connsiteY64" fmla="*/ 2277335 h 3474878"/>
              <a:gd name="connsiteX65" fmla="*/ 12787 w 5065594"/>
              <a:gd name="connsiteY65" fmla="*/ 797778 h 3474878"/>
              <a:gd name="connsiteX66" fmla="*/ 319325 w 5065594"/>
              <a:gd name="connsiteY66" fmla="*/ 509633 h 3474878"/>
              <a:gd name="connsiteX67" fmla="*/ 3597920 w 5065594"/>
              <a:gd name="connsiteY67" fmla="*/ 566853 h 3474878"/>
              <a:gd name="connsiteX68" fmla="*/ 3950098 w 5065594"/>
              <a:gd name="connsiteY68" fmla="*/ 304592 h 3474878"/>
              <a:gd name="connsiteX69" fmla="*/ 3986882 w 5065594"/>
              <a:gd name="connsiteY69" fmla="*/ 181296 h 3474878"/>
              <a:gd name="connsiteX70" fmla="*/ 4183066 w 5065594"/>
              <a:gd name="connsiteY70" fmla="*/ 13040 h 3474878"/>
              <a:gd name="connsiteX71" fmla="*/ 4368096 w 5065594"/>
              <a:gd name="connsiteY71" fmla="*/ 1120 h 3474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5065594" h="3474878">
                <a:moveTo>
                  <a:pt x="3246497" y="857713"/>
                </a:moveTo>
                <a:lnTo>
                  <a:pt x="3245831" y="857723"/>
                </a:lnTo>
                <a:lnTo>
                  <a:pt x="3202826" y="857723"/>
                </a:lnTo>
                <a:lnTo>
                  <a:pt x="3202826" y="858405"/>
                </a:lnTo>
                <a:lnTo>
                  <a:pt x="3245831" y="857723"/>
                </a:lnTo>
                <a:lnTo>
                  <a:pt x="3247333" y="857723"/>
                </a:lnTo>
                <a:lnTo>
                  <a:pt x="3268295" y="857988"/>
                </a:lnTo>
                <a:lnTo>
                  <a:pt x="3193173" y="873433"/>
                </a:lnTo>
                <a:cubicBezTo>
                  <a:pt x="3130620" y="901533"/>
                  <a:pt x="3106097" y="972164"/>
                  <a:pt x="3087704" y="1133608"/>
                </a:cubicBezTo>
                <a:cubicBezTo>
                  <a:pt x="3038659" y="1519165"/>
                  <a:pt x="2993699" y="2070933"/>
                  <a:pt x="2944653" y="2456490"/>
                </a:cubicBezTo>
                <a:cubicBezTo>
                  <a:pt x="2928304" y="2543001"/>
                  <a:pt x="2984163" y="2567524"/>
                  <a:pt x="3061819" y="2579787"/>
                </a:cubicBezTo>
                <a:cubicBezTo>
                  <a:pt x="3364951" y="2629514"/>
                  <a:pt x="3364951" y="2633601"/>
                  <a:pt x="3434433" y="2333875"/>
                </a:cubicBezTo>
                <a:cubicBezTo>
                  <a:pt x="3525032" y="1944231"/>
                  <a:pt x="3610862" y="1380201"/>
                  <a:pt x="3708955" y="990557"/>
                </a:cubicBezTo>
                <a:cubicBezTo>
                  <a:pt x="3733477" y="883609"/>
                  <a:pt x="3713042" y="850911"/>
                  <a:pt x="3606776" y="863173"/>
                </a:cubicBezTo>
                <a:cubicBezTo>
                  <a:pt x="3549555" y="867260"/>
                  <a:pt x="3492335" y="863173"/>
                  <a:pt x="3435114" y="863173"/>
                </a:cubicBezTo>
                <a:cubicBezTo>
                  <a:pt x="3400032" y="861129"/>
                  <a:pt x="3352178" y="859426"/>
                  <a:pt x="3307986" y="858490"/>
                </a:cubicBezTo>
                <a:lnTo>
                  <a:pt x="3268295" y="857988"/>
                </a:lnTo>
                <a:lnTo>
                  <a:pt x="3269584" y="857723"/>
                </a:lnTo>
                <a:lnTo>
                  <a:pt x="3247333" y="857723"/>
                </a:lnTo>
                <a:close/>
                <a:moveTo>
                  <a:pt x="2234848" y="846824"/>
                </a:moveTo>
                <a:cubicBezTo>
                  <a:pt x="2161278" y="842737"/>
                  <a:pt x="2144929" y="871347"/>
                  <a:pt x="2144929" y="936742"/>
                </a:cubicBezTo>
                <a:cubicBezTo>
                  <a:pt x="2149017" y="1149957"/>
                  <a:pt x="2124494" y="2161532"/>
                  <a:pt x="2120406" y="2370659"/>
                </a:cubicBezTo>
                <a:cubicBezTo>
                  <a:pt x="2120406" y="2436736"/>
                  <a:pt x="2136756" y="2465345"/>
                  <a:pt x="2214412" y="2477607"/>
                </a:cubicBezTo>
                <a:cubicBezTo>
                  <a:pt x="2542067" y="2527334"/>
                  <a:pt x="2596562" y="2531421"/>
                  <a:pt x="2637434" y="2207172"/>
                </a:cubicBezTo>
                <a:cubicBezTo>
                  <a:pt x="2686480" y="1842051"/>
                  <a:pt x="2727352" y="1306632"/>
                  <a:pt x="2780485" y="945598"/>
                </a:cubicBezTo>
                <a:cubicBezTo>
                  <a:pt x="2792747" y="863173"/>
                  <a:pt x="2772311" y="842737"/>
                  <a:pt x="2694655" y="846824"/>
                </a:cubicBezTo>
                <a:cubicBezTo>
                  <a:pt x="2559778" y="850911"/>
                  <a:pt x="2370405" y="850911"/>
                  <a:pt x="2234848" y="846824"/>
                </a:cubicBezTo>
                <a:close/>
                <a:moveTo>
                  <a:pt x="1377903" y="829113"/>
                </a:moveTo>
                <a:cubicBezTo>
                  <a:pt x="1262100" y="835244"/>
                  <a:pt x="1263462" y="885653"/>
                  <a:pt x="1278449" y="1089330"/>
                </a:cubicBezTo>
                <a:cubicBezTo>
                  <a:pt x="1302972" y="1425160"/>
                  <a:pt x="1335669" y="1936056"/>
                  <a:pt x="1364279" y="2272567"/>
                </a:cubicBezTo>
                <a:cubicBezTo>
                  <a:pt x="1368367" y="2309352"/>
                  <a:pt x="1356105" y="2354310"/>
                  <a:pt x="1413325" y="2362485"/>
                </a:cubicBezTo>
                <a:cubicBezTo>
                  <a:pt x="1535941" y="2382921"/>
                  <a:pt x="1663325" y="2399269"/>
                  <a:pt x="1785940" y="2415618"/>
                </a:cubicBezTo>
                <a:cubicBezTo>
                  <a:pt x="1839073" y="2419705"/>
                  <a:pt x="1826811" y="2374746"/>
                  <a:pt x="1826811" y="2342049"/>
                </a:cubicBezTo>
                <a:cubicBezTo>
                  <a:pt x="1830899" y="1919027"/>
                  <a:pt x="1834986" y="1330473"/>
                  <a:pt x="1843160" y="908132"/>
                </a:cubicBezTo>
                <a:cubicBezTo>
                  <a:pt x="1843160" y="846824"/>
                  <a:pt x="1822724" y="834563"/>
                  <a:pt x="1769591" y="834563"/>
                </a:cubicBezTo>
                <a:cubicBezTo>
                  <a:pt x="1691935" y="834563"/>
                  <a:pt x="1614278" y="834563"/>
                  <a:pt x="1536622" y="834563"/>
                </a:cubicBezTo>
                <a:cubicBezTo>
                  <a:pt x="1468502" y="830475"/>
                  <a:pt x="1416732" y="827070"/>
                  <a:pt x="1377903" y="829113"/>
                </a:cubicBezTo>
                <a:close/>
                <a:moveTo>
                  <a:pt x="504507" y="813347"/>
                </a:moveTo>
                <a:cubicBezTo>
                  <a:pt x="306191" y="814595"/>
                  <a:pt x="315579" y="846483"/>
                  <a:pt x="365647" y="1101591"/>
                </a:cubicBezTo>
                <a:cubicBezTo>
                  <a:pt x="418780" y="1376113"/>
                  <a:pt x="476000" y="1821615"/>
                  <a:pt x="520959" y="2096138"/>
                </a:cubicBezTo>
                <a:cubicBezTo>
                  <a:pt x="541395" y="2219434"/>
                  <a:pt x="586354" y="2276654"/>
                  <a:pt x="713056" y="2288916"/>
                </a:cubicBezTo>
                <a:cubicBezTo>
                  <a:pt x="1012101" y="2322294"/>
                  <a:pt x="1025725" y="2326381"/>
                  <a:pt x="993028" y="2030742"/>
                </a:cubicBezTo>
                <a:cubicBezTo>
                  <a:pt x="964418" y="1731016"/>
                  <a:pt x="931720" y="1261673"/>
                  <a:pt x="915372" y="966034"/>
                </a:cubicBezTo>
                <a:cubicBezTo>
                  <a:pt x="907197" y="850911"/>
                  <a:pt x="869050" y="797778"/>
                  <a:pt x="746435" y="814127"/>
                </a:cubicBezTo>
                <a:cubicBezTo>
                  <a:pt x="697389" y="822301"/>
                  <a:pt x="648343" y="814127"/>
                  <a:pt x="602703" y="814127"/>
                </a:cubicBezTo>
                <a:cubicBezTo>
                  <a:pt x="565407" y="813616"/>
                  <a:pt x="532837" y="813169"/>
                  <a:pt x="504507" y="813347"/>
                </a:cubicBezTo>
                <a:close/>
                <a:moveTo>
                  <a:pt x="4368096" y="1120"/>
                </a:moveTo>
                <a:cubicBezTo>
                  <a:pt x="4429830" y="-583"/>
                  <a:pt x="4491648" y="-243"/>
                  <a:pt x="4553638" y="1460"/>
                </a:cubicBezTo>
                <a:cubicBezTo>
                  <a:pt x="4677615" y="4185"/>
                  <a:pt x="4800911" y="12360"/>
                  <a:pt x="4924889" y="21215"/>
                </a:cubicBezTo>
                <a:cubicBezTo>
                  <a:pt x="5022981" y="29389"/>
                  <a:pt x="5076114" y="111133"/>
                  <a:pt x="5063853" y="209906"/>
                </a:cubicBezTo>
                <a:cubicBezTo>
                  <a:pt x="5055678" y="300505"/>
                  <a:pt x="5006632" y="361813"/>
                  <a:pt x="4904453" y="365900"/>
                </a:cubicBezTo>
                <a:cubicBezTo>
                  <a:pt x="4826797" y="365900"/>
                  <a:pt x="4640149" y="365900"/>
                  <a:pt x="4562493" y="369987"/>
                </a:cubicBezTo>
                <a:cubicBezTo>
                  <a:pt x="4193966" y="374074"/>
                  <a:pt x="4204865" y="305955"/>
                  <a:pt x="4123121" y="666988"/>
                </a:cubicBezTo>
                <a:cubicBezTo>
                  <a:pt x="3909907" y="1611807"/>
                  <a:pt x="3678982" y="2511667"/>
                  <a:pt x="3512089" y="3233053"/>
                </a:cubicBezTo>
                <a:cubicBezTo>
                  <a:pt x="3467130" y="3429919"/>
                  <a:pt x="3388793" y="3474878"/>
                  <a:pt x="3192609" y="3474878"/>
                </a:cubicBezTo>
                <a:cubicBezTo>
                  <a:pt x="2762774" y="3474878"/>
                  <a:pt x="2469178" y="3474878"/>
                  <a:pt x="2035257" y="3474878"/>
                </a:cubicBezTo>
                <a:cubicBezTo>
                  <a:pt x="1580900" y="3450355"/>
                  <a:pt x="1126542" y="3487139"/>
                  <a:pt x="672185" y="3462616"/>
                </a:cubicBezTo>
                <a:cubicBezTo>
                  <a:pt x="570005" y="3458529"/>
                  <a:pt x="492349" y="3463979"/>
                  <a:pt x="480087" y="3348856"/>
                </a:cubicBezTo>
                <a:cubicBezTo>
                  <a:pt x="467826" y="3225560"/>
                  <a:pt x="529134" y="3151991"/>
                  <a:pt x="668097" y="3151991"/>
                </a:cubicBezTo>
                <a:cubicBezTo>
                  <a:pt x="1012101" y="3151991"/>
                  <a:pt x="1355424" y="3156077"/>
                  <a:pt x="1699428" y="3160165"/>
                </a:cubicBezTo>
                <a:cubicBezTo>
                  <a:pt x="2202831" y="3168340"/>
                  <a:pt x="2569995" y="3168340"/>
                  <a:pt x="3073399" y="3188776"/>
                </a:cubicBezTo>
                <a:cubicBezTo>
                  <a:pt x="3220538" y="3192863"/>
                  <a:pt x="3187840" y="3015070"/>
                  <a:pt x="3212363" y="2945588"/>
                </a:cubicBezTo>
                <a:cubicBezTo>
                  <a:pt x="3245061" y="2843409"/>
                  <a:pt x="3155143" y="2872019"/>
                  <a:pt x="3106097" y="2863845"/>
                </a:cubicBezTo>
                <a:cubicBezTo>
                  <a:pt x="2219180" y="2750086"/>
                  <a:pt x="1459647" y="2634963"/>
                  <a:pt x="553657" y="2519160"/>
                </a:cubicBezTo>
                <a:cubicBezTo>
                  <a:pt x="401750" y="2498724"/>
                  <a:pt x="311833" y="2421068"/>
                  <a:pt x="283222" y="2277335"/>
                </a:cubicBezTo>
                <a:cubicBezTo>
                  <a:pt x="188536" y="1809354"/>
                  <a:pt x="98618" y="1269847"/>
                  <a:pt x="12787" y="797778"/>
                </a:cubicBezTo>
                <a:cubicBezTo>
                  <a:pt x="-36259" y="531431"/>
                  <a:pt x="53659" y="504864"/>
                  <a:pt x="319325" y="509633"/>
                </a:cubicBezTo>
                <a:cubicBezTo>
                  <a:pt x="1412645" y="525981"/>
                  <a:pt x="2505282" y="546417"/>
                  <a:pt x="3597920" y="566853"/>
                </a:cubicBezTo>
                <a:cubicBezTo>
                  <a:pt x="3880616" y="570940"/>
                  <a:pt x="3880616" y="570940"/>
                  <a:pt x="3950098" y="304592"/>
                </a:cubicBezTo>
                <a:cubicBezTo>
                  <a:pt x="3962360" y="263040"/>
                  <a:pt x="3974621" y="222168"/>
                  <a:pt x="3986882" y="181296"/>
                </a:cubicBezTo>
                <a:cubicBezTo>
                  <a:pt x="4015493" y="82522"/>
                  <a:pt x="4080887" y="21215"/>
                  <a:pt x="4183066" y="13040"/>
                </a:cubicBezTo>
                <a:cubicBezTo>
                  <a:pt x="4244715" y="6569"/>
                  <a:pt x="4306363" y="2823"/>
                  <a:pt x="4368096" y="1120"/>
                </a:cubicBezTo>
                <a:close/>
              </a:path>
            </a:pathLst>
          </a:custGeom>
          <a:solidFill>
            <a:schemeClr val="accent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7" name="Circle: Hollow 36">
            <a:extLst>
              <a:ext uri="{FF2B5EF4-FFF2-40B4-BE49-F238E27FC236}">
                <a16:creationId xmlns:a16="http://schemas.microsoft.com/office/drawing/2014/main" id="{704EABDB-9C10-4647-9859-3B76E3D15305}"/>
              </a:ext>
            </a:extLst>
          </p:cNvPr>
          <p:cNvSpPr/>
          <p:nvPr/>
        </p:nvSpPr>
        <p:spPr>
          <a:xfrm>
            <a:off x="3054485" y="5493049"/>
            <a:ext cx="739302" cy="739302"/>
          </a:xfrm>
          <a:prstGeom prst="donu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8" name="Circle: Hollow 37">
            <a:extLst>
              <a:ext uri="{FF2B5EF4-FFF2-40B4-BE49-F238E27FC236}">
                <a16:creationId xmlns:a16="http://schemas.microsoft.com/office/drawing/2014/main" id="{666EDF05-5DEB-4691-A06B-B5D3BC66176D}"/>
              </a:ext>
            </a:extLst>
          </p:cNvPr>
          <p:cNvSpPr/>
          <p:nvPr/>
        </p:nvSpPr>
        <p:spPr>
          <a:xfrm>
            <a:off x="1323643" y="5493049"/>
            <a:ext cx="739302" cy="739302"/>
          </a:xfrm>
          <a:prstGeom prst="donu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AFABB119-6FF8-4B6F-AE21-DD58D9B88A82}"/>
              </a:ext>
            </a:extLst>
          </p:cNvPr>
          <p:cNvSpPr/>
          <p:nvPr/>
        </p:nvSpPr>
        <p:spPr>
          <a:xfrm>
            <a:off x="5223755" y="2602158"/>
            <a:ext cx="651751" cy="65175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4F65CF3E-194D-4244-AA24-11EF8570B139}"/>
              </a:ext>
            </a:extLst>
          </p:cNvPr>
          <p:cNvSpPr/>
          <p:nvPr/>
        </p:nvSpPr>
        <p:spPr>
          <a:xfrm>
            <a:off x="4931462" y="3565788"/>
            <a:ext cx="651751" cy="65175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41D9C889-E0D5-4BE4-A3F3-CE4D6C27FD18}"/>
              </a:ext>
            </a:extLst>
          </p:cNvPr>
          <p:cNvSpPr/>
          <p:nvPr/>
        </p:nvSpPr>
        <p:spPr>
          <a:xfrm>
            <a:off x="4639170" y="4529418"/>
            <a:ext cx="651751" cy="65175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17EB2AFB-8900-4059-B03D-C816AAC7AFAC}"/>
              </a:ext>
            </a:extLst>
          </p:cNvPr>
          <p:cNvSpPr/>
          <p:nvPr/>
        </p:nvSpPr>
        <p:spPr>
          <a:xfrm>
            <a:off x="4346878" y="5493049"/>
            <a:ext cx="651751" cy="65175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68E23C1F-D9F0-41C1-B3C5-0E5FE3F8A387}"/>
              </a:ext>
            </a:extLst>
          </p:cNvPr>
          <p:cNvSpPr txBox="1"/>
          <p:nvPr/>
        </p:nvSpPr>
        <p:spPr>
          <a:xfrm flipH="1">
            <a:off x="5210124" y="2672321"/>
            <a:ext cx="6653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Calibri" pitchFamily="34" charset="0"/>
              </a:rPr>
              <a:t>01</a:t>
            </a:r>
            <a:endParaRPr lang="ko-KR" altLang="en-US" sz="2800" b="1" dirty="0">
              <a:solidFill>
                <a:schemeClr val="accent1"/>
              </a:solidFill>
              <a:cs typeface="Calibri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3D9809CA-B7E3-4B68-ACFD-A76A016A5EB7}"/>
              </a:ext>
            </a:extLst>
          </p:cNvPr>
          <p:cNvSpPr txBox="1"/>
          <p:nvPr/>
        </p:nvSpPr>
        <p:spPr>
          <a:xfrm flipH="1">
            <a:off x="4917831" y="3635643"/>
            <a:ext cx="6653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  <a:cs typeface="Calibri" pitchFamily="34" charset="0"/>
              </a:rPr>
              <a:t>02</a:t>
            </a:r>
            <a:endParaRPr lang="ko-KR" altLang="en-US" sz="2800" b="1" dirty="0">
              <a:solidFill>
                <a:schemeClr val="accent2"/>
              </a:solidFill>
              <a:cs typeface="Calibri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3E5F8462-4AB9-4414-9A4D-93D65BE132BF}"/>
              </a:ext>
            </a:extLst>
          </p:cNvPr>
          <p:cNvSpPr txBox="1"/>
          <p:nvPr/>
        </p:nvSpPr>
        <p:spPr>
          <a:xfrm flipH="1">
            <a:off x="4625539" y="4598965"/>
            <a:ext cx="6653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3"/>
                </a:solidFill>
                <a:cs typeface="Calibri" pitchFamily="34" charset="0"/>
              </a:rPr>
              <a:t>03</a:t>
            </a:r>
            <a:endParaRPr lang="ko-KR" altLang="en-US" sz="2800" b="1" dirty="0">
              <a:solidFill>
                <a:schemeClr val="accent3"/>
              </a:solidFill>
              <a:cs typeface="Calibri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F4E55F8E-F4BE-4A39-970D-A0CC3C7195ED}"/>
              </a:ext>
            </a:extLst>
          </p:cNvPr>
          <p:cNvSpPr txBox="1"/>
          <p:nvPr/>
        </p:nvSpPr>
        <p:spPr>
          <a:xfrm flipH="1">
            <a:off x="4333247" y="5562287"/>
            <a:ext cx="6653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4"/>
                </a:solidFill>
                <a:cs typeface="Calibri" pitchFamily="34" charset="0"/>
              </a:rPr>
              <a:t>04</a:t>
            </a:r>
            <a:endParaRPr lang="ko-KR" altLang="en-US" sz="2800" b="1" dirty="0">
              <a:solidFill>
                <a:schemeClr val="accent4"/>
              </a:solidFill>
              <a:cs typeface="Calibri" pitchFamily="34" charset="0"/>
            </a:endParaRP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CEE8E24B-7A6A-4BCB-9213-E6532F0ECD4B}"/>
              </a:ext>
            </a:extLst>
          </p:cNvPr>
          <p:cNvGrpSpPr/>
          <p:nvPr/>
        </p:nvGrpSpPr>
        <p:grpSpPr>
          <a:xfrm>
            <a:off x="6018062" y="2573580"/>
            <a:ext cx="5178473" cy="703010"/>
            <a:chOff x="2135876" y="1656375"/>
            <a:chExt cx="2138114" cy="703010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FA20211C-56F4-45EE-92E0-2323A132A78E}"/>
                </a:ext>
              </a:extLst>
            </p:cNvPr>
            <p:cNvSpPr txBox="1"/>
            <p:nvPr/>
          </p:nvSpPr>
          <p:spPr>
            <a:xfrm>
              <a:off x="2135876" y="1897720"/>
              <a:ext cx="21381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 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D7932ED6-6FF7-474D-80E8-7C8EB55CB93C}"/>
                </a:ext>
              </a:extLst>
            </p:cNvPr>
            <p:cNvSpPr txBox="1"/>
            <p:nvPr/>
          </p:nvSpPr>
          <p:spPr>
            <a:xfrm>
              <a:off x="2135876" y="1656375"/>
              <a:ext cx="213811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BAE9F56D-6553-43B5-8E24-1C10A9656C1C}"/>
              </a:ext>
            </a:extLst>
          </p:cNvPr>
          <p:cNvGrpSpPr/>
          <p:nvPr/>
        </p:nvGrpSpPr>
        <p:grpSpPr>
          <a:xfrm>
            <a:off x="5727012" y="3540158"/>
            <a:ext cx="5178473" cy="703010"/>
            <a:chOff x="2135876" y="1656375"/>
            <a:chExt cx="2138114" cy="703010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2CC891E9-F1CA-4624-9FDA-3B9C8F0DFC9E}"/>
                </a:ext>
              </a:extLst>
            </p:cNvPr>
            <p:cNvSpPr txBox="1"/>
            <p:nvPr/>
          </p:nvSpPr>
          <p:spPr>
            <a:xfrm>
              <a:off x="2135876" y="1897720"/>
              <a:ext cx="21381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 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F1E3D86D-2C72-4DBB-AE0F-B943A8F4D03F}"/>
                </a:ext>
              </a:extLst>
            </p:cNvPr>
            <p:cNvSpPr txBox="1"/>
            <p:nvPr/>
          </p:nvSpPr>
          <p:spPr>
            <a:xfrm>
              <a:off x="2135876" y="1656375"/>
              <a:ext cx="213811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96FE2442-0013-4F59-9DBB-AC244421D97E}"/>
              </a:ext>
            </a:extLst>
          </p:cNvPr>
          <p:cNvGrpSpPr/>
          <p:nvPr/>
        </p:nvGrpSpPr>
        <p:grpSpPr>
          <a:xfrm>
            <a:off x="5435963" y="4506736"/>
            <a:ext cx="5178473" cy="703010"/>
            <a:chOff x="2135876" y="1656375"/>
            <a:chExt cx="2138114" cy="703010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01EE3C01-4148-459D-95BA-AE42653B35D2}"/>
                </a:ext>
              </a:extLst>
            </p:cNvPr>
            <p:cNvSpPr txBox="1"/>
            <p:nvPr/>
          </p:nvSpPr>
          <p:spPr>
            <a:xfrm>
              <a:off x="2135876" y="1897720"/>
              <a:ext cx="21381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 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9A72F55F-45B9-4ACC-9169-959086B95E7E}"/>
                </a:ext>
              </a:extLst>
            </p:cNvPr>
            <p:cNvSpPr txBox="1"/>
            <p:nvPr/>
          </p:nvSpPr>
          <p:spPr>
            <a:xfrm>
              <a:off x="2135876" y="1656375"/>
              <a:ext cx="213811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020185D4-FBF4-4B0B-8754-2F34CC8790A2}"/>
              </a:ext>
            </a:extLst>
          </p:cNvPr>
          <p:cNvGrpSpPr/>
          <p:nvPr/>
        </p:nvGrpSpPr>
        <p:grpSpPr>
          <a:xfrm>
            <a:off x="5144914" y="5473314"/>
            <a:ext cx="5178473" cy="703010"/>
            <a:chOff x="2135876" y="1656375"/>
            <a:chExt cx="2138114" cy="703010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B3EF3D32-7270-48D9-A9BB-76D8FEB3BDC7}"/>
                </a:ext>
              </a:extLst>
            </p:cNvPr>
            <p:cNvSpPr txBox="1"/>
            <p:nvPr/>
          </p:nvSpPr>
          <p:spPr>
            <a:xfrm>
              <a:off x="2135876" y="1897720"/>
              <a:ext cx="21381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 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E7C66CDE-9AA4-4626-910C-8225E46CF54F}"/>
                </a:ext>
              </a:extLst>
            </p:cNvPr>
            <p:cNvSpPr txBox="1"/>
            <p:nvPr/>
          </p:nvSpPr>
          <p:spPr>
            <a:xfrm>
              <a:off x="2135876" y="1656375"/>
              <a:ext cx="213811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59" name="TextBox 58">
            <a:extLst>
              <a:ext uri="{FF2B5EF4-FFF2-40B4-BE49-F238E27FC236}">
                <a16:creationId xmlns:a16="http://schemas.microsoft.com/office/drawing/2014/main" id="{6BC5C9A8-DEE7-4B2C-8FA7-8E8568F85456}"/>
              </a:ext>
            </a:extLst>
          </p:cNvPr>
          <p:cNvSpPr txBox="1"/>
          <p:nvPr/>
        </p:nvSpPr>
        <p:spPr>
          <a:xfrm>
            <a:off x="7091645" y="1935965"/>
            <a:ext cx="4310225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2800" dirty="0">
                <a:solidFill>
                  <a:schemeClr val="accent4"/>
                </a:solidFill>
                <a:cs typeface="Arial" pitchFamily="34" charset="0"/>
              </a:rPr>
              <a:t>INTERNET SHOPPING</a:t>
            </a:r>
            <a:endParaRPr lang="ko-KR" altLang="en-US" sz="2800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BE24024B-CEF1-4F9E-8DA3-538F8D1A4F65}"/>
              </a:ext>
            </a:extLst>
          </p:cNvPr>
          <p:cNvSpPr txBox="1"/>
          <p:nvPr/>
        </p:nvSpPr>
        <p:spPr>
          <a:xfrm>
            <a:off x="7897402" y="1383980"/>
            <a:ext cx="350446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3600" dirty="0">
                <a:solidFill>
                  <a:schemeClr val="accent3">
                    <a:lumMod val="60000"/>
                    <a:lumOff val="40000"/>
                  </a:schemeClr>
                </a:solidFill>
                <a:cs typeface="Arial" pitchFamily="34" charset="0"/>
              </a:rPr>
              <a:t>E-COMMERCE</a:t>
            </a:r>
            <a:endParaRPr lang="ko-KR" altLang="en-US" sz="3600" dirty="0">
              <a:solidFill>
                <a:schemeClr val="accent3">
                  <a:lumMod val="60000"/>
                  <a:lumOff val="40000"/>
                </a:schemeClr>
              </a:solidFill>
              <a:cs typeface="Arial" pitchFamily="34" charset="0"/>
            </a:endParaRPr>
          </a:p>
        </p:txBody>
      </p: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93FB36AA-1CF6-475F-AF14-12BA6FFEE4BD}"/>
              </a:ext>
            </a:extLst>
          </p:cNvPr>
          <p:cNvGrpSpPr/>
          <p:nvPr/>
        </p:nvGrpSpPr>
        <p:grpSpPr>
          <a:xfrm>
            <a:off x="3647473" y="3518501"/>
            <a:ext cx="423071" cy="866129"/>
            <a:chOff x="7528445" y="2305877"/>
            <a:chExt cx="561155" cy="1148822"/>
          </a:xfrm>
        </p:grpSpPr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3285191A-8829-4012-A433-9783D7287BC2}"/>
                </a:ext>
              </a:extLst>
            </p:cNvPr>
            <p:cNvSpPr/>
            <p:nvPr/>
          </p:nvSpPr>
          <p:spPr>
            <a:xfrm>
              <a:off x="7534623" y="2338366"/>
              <a:ext cx="554977" cy="1116333"/>
            </a:xfrm>
            <a:custGeom>
              <a:avLst/>
              <a:gdLst>
                <a:gd name="connsiteX0" fmla="*/ 241208 w 288620"/>
                <a:gd name="connsiteY0" fmla="*/ 327965 h 580557"/>
                <a:gd name="connsiteX1" fmla="*/ 214668 w 288620"/>
                <a:gd name="connsiteY1" fmla="*/ 286496 h 580557"/>
                <a:gd name="connsiteX2" fmla="*/ 190119 w 288620"/>
                <a:gd name="connsiteY2" fmla="*/ 214175 h 580557"/>
                <a:gd name="connsiteX3" fmla="*/ 160925 w 288620"/>
                <a:gd name="connsiteY3" fmla="*/ 131239 h 580557"/>
                <a:gd name="connsiteX4" fmla="*/ 128414 w 288620"/>
                <a:gd name="connsiteY4" fmla="*/ 83467 h 580557"/>
                <a:gd name="connsiteX5" fmla="*/ 85287 w 288620"/>
                <a:gd name="connsiteY5" fmla="*/ 69202 h 580557"/>
                <a:gd name="connsiteX6" fmla="*/ 79316 w 288620"/>
                <a:gd name="connsiteY6" fmla="*/ 62899 h 580557"/>
                <a:gd name="connsiteX7" fmla="*/ 78984 w 288620"/>
                <a:gd name="connsiteY7" fmla="*/ 40008 h 580557"/>
                <a:gd name="connsiteX8" fmla="*/ 72349 w 288620"/>
                <a:gd name="connsiteY8" fmla="*/ 3848 h 580557"/>
                <a:gd name="connsiteX9" fmla="*/ 68036 w 288620"/>
                <a:gd name="connsiteY9" fmla="*/ 199 h 580557"/>
                <a:gd name="connsiteX10" fmla="*/ 58747 w 288620"/>
                <a:gd name="connsiteY10" fmla="*/ 15459 h 580557"/>
                <a:gd name="connsiteX11" fmla="*/ 61069 w 288620"/>
                <a:gd name="connsiteY11" fmla="*/ 26407 h 580557"/>
                <a:gd name="connsiteX12" fmla="*/ 63060 w 288620"/>
                <a:gd name="connsiteY12" fmla="*/ 63562 h 580557"/>
                <a:gd name="connsiteX13" fmla="*/ 56425 w 288620"/>
                <a:gd name="connsiteY13" fmla="*/ 73515 h 580557"/>
                <a:gd name="connsiteX14" fmla="*/ 40833 w 288620"/>
                <a:gd name="connsiteY14" fmla="*/ 81145 h 580557"/>
                <a:gd name="connsiteX15" fmla="*/ 3345 w 288620"/>
                <a:gd name="connsiteY15" fmla="*/ 159105 h 580557"/>
                <a:gd name="connsiteX16" fmla="*/ 3345 w 288620"/>
                <a:gd name="connsiteY16" fmla="*/ 159105 h 580557"/>
                <a:gd name="connsiteX17" fmla="*/ 3345 w 288620"/>
                <a:gd name="connsiteY17" fmla="*/ 159105 h 580557"/>
                <a:gd name="connsiteX18" fmla="*/ 28 w 288620"/>
                <a:gd name="connsiteY18" fmla="*/ 203560 h 580557"/>
                <a:gd name="connsiteX19" fmla="*/ 5999 w 288620"/>
                <a:gd name="connsiteY19" fmla="*/ 298771 h 580557"/>
                <a:gd name="connsiteX20" fmla="*/ 16947 w 288620"/>
                <a:gd name="connsiteY20" fmla="*/ 392655 h 580557"/>
                <a:gd name="connsiteX21" fmla="*/ 55762 w 288620"/>
                <a:gd name="connsiteY21" fmla="*/ 509430 h 580557"/>
                <a:gd name="connsiteX22" fmla="*/ 123106 w 288620"/>
                <a:gd name="connsiteY22" fmla="*/ 573458 h 580557"/>
                <a:gd name="connsiteX23" fmla="*/ 222962 w 288620"/>
                <a:gd name="connsiteY23" fmla="*/ 565496 h 580557"/>
                <a:gd name="connsiteX24" fmla="*/ 288980 w 288620"/>
                <a:gd name="connsiteY24" fmla="*/ 462322 h 580557"/>
                <a:gd name="connsiteX25" fmla="*/ 241208 w 288620"/>
                <a:gd name="connsiteY25" fmla="*/ 327965 h 5805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88620" h="580557">
                  <a:moveTo>
                    <a:pt x="241208" y="327965"/>
                  </a:moveTo>
                  <a:cubicBezTo>
                    <a:pt x="231588" y="314695"/>
                    <a:pt x="221635" y="301425"/>
                    <a:pt x="214668" y="286496"/>
                  </a:cubicBezTo>
                  <a:cubicBezTo>
                    <a:pt x="204053" y="263274"/>
                    <a:pt x="197418" y="238393"/>
                    <a:pt x="190119" y="214175"/>
                  </a:cubicBezTo>
                  <a:cubicBezTo>
                    <a:pt x="181494" y="186309"/>
                    <a:pt x="174195" y="157778"/>
                    <a:pt x="160925" y="131239"/>
                  </a:cubicBezTo>
                  <a:cubicBezTo>
                    <a:pt x="155286" y="111666"/>
                    <a:pt x="145002" y="95078"/>
                    <a:pt x="128414" y="83467"/>
                  </a:cubicBezTo>
                  <a:cubicBezTo>
                    <a:pt x="115476" y="74510"/>
                    <a:pt x="100879" y="70197"/>
                    <a:pt x="85287" y="69202"/>
                  </a:cubicBezTo>
                  <a:cubicBezTo>
                    <a:pt x="80311" y="68870"/>
                    <a:pt x="79316" y="67211"/>
                    <a:pt x="79316" y="62899"/>
                  </a:cubicBezTo>
                  <a:cubicBezTo>
                    <a:pt x="79647" y="55269"/>
                    <a:pt x="79647" y="47638"/>
                    <a:pt x="78984" y="40008"/>
                  </a:cubicBezTo>
                  <a:cubicBezTo>
                    <a:pt x="77989" y="27734"/>
                    <a:pt x="76662" y="15459"/>
                    <a:pt x="72349" y="3848"/>
                  </a:cubicBezTo>
                  <a:cubicBezTo>
                    <a:pt x="71685" y="2189"/>
                    <a:pt x="72017" y="-797"/>
                    <a:pt x="68036" y="199"/>
                  </a:cubicBezTo>
                  <a:cubicBezTo>
                    <a:pt x="58416" y="2521"/>
                    <a:pt x="56093" y="6170"/>
                    <a:pt x="58747" y="15459"/>
                  </a:cubicBezTo>
                  <a:cubicBezTo>
                    <a:pt x="59742" y="18776"/>
                    <a:pt x="60406" y="22757"/>
                    <a:pt x="61069" y="26407"/>
                  </a:cubicBezTo>
                  <a:cubicBezTo>
                    <a:pt x="63392" y="38681"/>
                    <a:pt x="61733" y="51288"/>
                    <a:pt x="63060" y="63562"/>
                  </a:cubicBezTo>
                  <a:cubicBezTo>
                    <a:pt x="63723" y="70197"/>
                    <a:pt x="62065" y="72188"/>
                    <a:pt x="56425" y="73515"/>
                  </a:cubicBezTo>
                  <a:cubicBezTo>
                    <a:pt x="50785" y="75173"/>
                    <a:pt x="45477" y="77496"/>
                    <a:pt x="40833" y="81145"/>
                  </a:cubicBezTo>
                  <a:cubicBezTo>
                    <a:pt x="15288" y="100718"/>
                    <a:pt x="5999" y="128253"/>
                    <a:pt x="3345" y="159105"/>
                  </a:cubicBezTo>
                  <a:cubicBezTo>
                    <a:pt x="3345" y="159105"/>
                    <a:pt x="3345" y="159105"/>
                    <a:pt x="3345" y="159105"/>
                  </a:cubicBezTo>
                  <a:cubicBezTo>
                    <a:pt x="3345" y="159105"/>
                    <a:pt x="3345" y="159105"/>
                    <a:pt x="3345" y="159105"/>
                  </a:cubicBezTo>
                  <a:cubicBezTo>
                    <a:pt x="1355" y="173702"/>
                    <a:pt x="28" y="188631"/>
                    <a:pt x="28" y="203560"/>
                  </a:cubicBezTo>
                  <a:cubicBezTo>
                    <a:pt x="-304" y="235407"/>
                    <a:pt x="2350" y="267255"/>
                    <a:pt x="5999" y="298771"/>
                  </a:cubicBezTo>
                  <a:cubicBezTo>
                    <a:pt x="9649" y="329955"/>
                    <a:pt x="10976" y="361803"/>
                    <a:pt x="16947" y="392655"/>
                  </a:cubicBezTo>
                  <a:cubicBezTo>
                    <a:pt x="24909" y="433129"/>
                    <a:pt x="35525" y="472938"/>
                    <a:pt x="55762" y="509430"/>
                  </a:cubicBezTo>
                  <a:cubicBezTo>
                    <a:pt x="71354" y="537629"/>
                    <a:pt x="91922" y="561515"/>
                    <a:pt x="123106" y="573458"/>
                  </a:cubicBezTo>
                  <a:cubicBezTo>
                    <a:pt x="157608" y="586728"/>
                    <a:pt x="190783" y="580093"/>
                    <a:pt x="222962" y="565496"/>
                  </a:cubicBezTo>
                  <a:cubicBezTo>
                    <a:pt x="267416" y="545591"/>
                    <a:pt x="289312" y="510426"/>
                    <a:pt x="288980" y="462322"/>
                  </a:cubicBezTo>
                  <a:cubicBezTo>
                    <a:pt x="288648" y="412229"/>
                    <a:pt x="270070" y="368106"/>
                    <a:pt x="241208" y="327965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E965D27C-51B2-4207-A7FB-4941125BFF00}"/>
                </a:ext>
              </a:extLst>
            </p:cNvPr>
            <p:cNvSpPr/>
            <p:nvPr/>
          </p:nvSpPr>
          <p:spPr>
            <a:xfrm>
              <a:off x="7528445" y="2305877"/>
              <a:ext cx="322366" cy="322366"/>
            </a:xfrm>
            <a:custGeom>
              <a:avLst/>
              <a:gdLst>
                <a:gd name="connsiteX0" fmla="*/ 157912 w 155921"/>
                <a:gd name="connsiteY0" fmla="*/ 131239 h 155921"/>
                <a:gd name="connsiteX1" fmla="*/ 109145 w 155921"/>
                <a:gd name="connsiteY1" fmla="*/ 120291 h 155921"/>
                <a:gd name="connsiteX2" fmla="*/ 98197 w 155921"/>
                <a:gd name="connsiteY2" fmla="*/ 123940 h 155921"/>
                <a:gd name="connsiteX3" fmla="*/ 75638 w 155921"/>
                <a:gd name="connsiteY3" fmla="*/ 148490 h 155921"/>
                <a:gd name="connsiteX4" fmla="*/ 67013 w 155921"/>
                <a:gd name="connsiteY4" fmla="*/ 150148 h 155921"/>
                <a:gd name="connsiteX5" fmla="*/ 36824 w 155921"/>
                <a:gd name="connsiteY5" fmla="*/ 136215 h 155921"/>
                <a:gd name="connsiteX6" fmla="*/ 27867 w 155921"/>
                <a:gd name="connsiteY6" fmla="*/ 137210 h 155921"/>
                <a:gd name="connsiteX7" fmla="*/ 0 w 155921"/>
                <a:gd name="connsiteY7" fmla="*/ 159105 h 155921"/>
                <a:gd name="connsiteX8" fmla="*/ 37487 w 155921"/>
                <a:gd name="connsiteY8" fmla="*/ 81145 h 155921"/>
                <a:gd name="connsiteX9" fmla="*/ 53080 w 155921"/>
                <a:gd name="connsiteY9" fmla="*/ 73515 h 155921"/>
                <a:gd name="connsiteX10" fmla="*/ 59715 w 155921"/>
                <a:gd name="connsiteY10" fmla="*/ 63562 h 155921"/>
                <a:gd name="connsiteX11" fmla="*/ 57724 w 155921"/>
                <a:gd name="connsiteY11" fmla="*/ 26407 h 155921"/>
                <a:gd name="connsiteX12" fmla="*/ 55734 w 155921"/>
                <a:gd name="connsiteY12" fmla="*/ 15459 h 155921"/>
                <a:gd name="connsiteX13" fmla="*/ 65022 w 155921"/>
                <a:gd name="connsiteY13" fmla="*/ 199 h 155921"/>
                <a:gd name="connsiteX14" fmla="*/ 69335 w 155921"/>
                <a:gd name="connsiteY14" fmla="*/ 3848 h 155921"/>
                <a:gd name="connsiteX15" fmla="*/ 75970 w 155921"/>
                <a:gd name="connsiteY15" fmla="*/ 40008 h 155921"/>
                <a:gd name="connsiteX16" fmla="*/ 76302 w 155921"/>
                <a:gd name="connsiteY16" fmla="*/ 62899 h 155921"/>
                <a:gd name="connsiteX17" fmla="*/ 82273 w 155921"/>
                <a:gd name="connsiteY17" fmla="*/ 69202 h 155921"/>
                <a:gd name="connsiteX18" fmla="*/ 125400 w 155921"/>
                <a:gd name="connsiteY18" fmla="*/ 83467 h 155921"/>
                <a:gd name="connsiteX19" fmla="*/ 157912 w 155921"/>
                <a:gd name="connsiteY19" fmla="*/ 131239 h 155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55921" h="155921">
                  <a:moveTo>
                    <a:pt x="157912" y="131239"/>
                  </a:moveTo>
                  <a:cubicBezTo>
                    <a:pt x="141656" y="127589"/>
                    <a:pt x="125400" y="124272"/>
                    <a:pt x="109145" y="120291"/>
                  </a:cubicBezTo>
                  <a:cubicBezTo>
                    <a:pt x="103837" y="118964"/>
                    <a:pt x="101183" y="120623"/>
                    <a:pt x="98197" y="123940"/>
                  </a:cubicBezTo>
                  <a:cubicBezTo>
                    <a:pt x="90899" y="132234"/>
                    <a:pt x="82937" y="140196"/>
                    <a:pt x="75638" y="148490"/>
                  </a:cubicBezTo>
                  <a:cubicBezTo>
                    <a:pt x="72984" y="151475"/>
                    <a:pt x="70662" y="151807"/>
                    <a:pt x="67013" y="150148"/>
                  </a:cubicBezTo>
                  <a:cubicBezTo>
                    <a:pt x="57061" y="145504"/>
                    <a:pt x="46776" y="141191"/>
                    <a:pt x="36824" y="136215"/>
                  </a:cubicBezTo>
                  <a:cubicBezTo>
                    <a:pt x="33506" y="134556"/>
                    <a:pt x="31184" y="134556"/>
                    <a:pt x="27867" y="137210"/>
                  </a:cubicBezTo>
                  <a:cubicBezTo>
                    <a:pt x="18910" y="144509"/>
                    <a:pt x="9289" y="151807"/>
                    <a:pt x="0" y="159105"/>
                  </a:cubicBezTo>
                  <a:cubicBezTo>
                    <a:pt x="2654" y="128253"/>
                    <a:pt x="11943" y="100718"/>
                    <a:pt x="37487" y="81145"/>
                  </a:cubicBezTo>
                  <a:cubicBezTo>
                    <a:pt x="42132" y="77496"/>
                    <a:pt x="47440" y="75173"/>
                    <a:pt x="53080" y="73515"/>
                  </a:cubicBezTo>
                  <a:cubicBezTo>
                    <a:pt x="58388" y="71856"/>
                    <a:pt x="60378" y="69865"/>
                    <a:pt x="59715" y="63562"/>
                  </a:cubicBezTo>
                  <a:cubicBezTo>
                    <a:pt x="58056" y="51288"/>
                    <a:pt x="60046" y="38681"/>
                    <a:pt x="57724" y="26407"/>
                  </a:cubicBezTo>
                  <a:cubicBezTo>
                    <a:pt x="57061" y="22757"/>
                    <a:pt x="56729" y="18776"/>
                    <a:pt x="55734" y="15459"/>
                  </a:cubicBezTo>
                  <a:cubicBezTo>
                    <a:pt x="53411" y="6170"/>
                    <a:pt x="55734" y="2521"/>
                    <a:pt x="65022" y="199"/>
                  </a:cubicBezTo>
                  <a:cubicBezTo>
                    <a:pt x="69003" y="-797"/>
                    <a:pt x="68672" y="2189"/>
                    <a:pt x="69335" y="3848"/>
                  </a:cubicBezTo>
                  <a:cubicBezTo>
                    <a:pt x="73648" y="15459"/>
                    <a:pt x="74975" y="27734"/>
                    <a:pt x="75970" y="40008"/>
                  </a:cubicBezTo>
                  <a:cubicBezTo>
                    <a:pt x="76634" y="47638"/>
                    <a:pt x="76302" y="55269"/>
                    <a:pt x="76302" y="62899"/>
                  </a:cubicBezTo>
                  <a:cubicBezTo>
                    <a:pt x="76302" y="67211"/>
                    <a:pt x="77297" y="68870"/>
                    <a:pt x="82273" y="69202"/>
                  </a:cubicBezTo>
                  <a:cubicBezTo>
                    <a:pt x="97865" y="69865"/>
                    <a:pt x="112794" y="74178"/>
                    <a:pt x="125400" y="83467"/>
                  </a:cubicBezTo>
                  <a:cubicBezTo>
                    <a:pt x="141988" y="95078"/>
                    <a:pt x="151940" y="111666"/>
                    <a:pt x="157912" y="131239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5E02FE96-40CD-4ECC-89B2-26A0DAA4D1AF}"/>
              </a:ext>
            </a:extLst>
          </p:cNvPr>
          <p:cNvGrpSpPr/>
          <p:nvPr/>
        </p:nvGrpSpPr>
        <p:grpSpPr>
          <a:xfrm rot="20703400">
            <a:off x="1730049" y="1289867"/>
            <a:ext cx="528979" cy="750934"/>
            <a:chOff x="3805328" y="4061908"/>
            <a:chExt cx="310118" cy="440241"/>
          </a:xfrm>
        </p:grpSpPr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001B17F9-2DC7-4B1E-ABE4-78A64AFFCC36}"/>
                </a:ext>
              </a:extLst>
            </p:cNvPr>
            <p:cNvSpPr/>
            <p:nvPr/>
          </p:nvSpPr>
          <p:spPr>
            <a:xfrm>
              <a:off x="3805328" y="4199702"/>
              <a:ext cx="308525" cy="301890"/>
            </a:xfrm>
            <a:custGeom>
              <a:avLst/>
              <a:gdLst>
                <a:gd name="connsiteX0" fmla="*/ 309455 w 308524"/>
                <a:gd name="connsiteY0" fmla="*/ 104725 h 301889"/>
                <a:gd name="connsiteX1" fmla="*/ 242110 w 308524"/>
                <a:gd name="connsiteY1" fmla="*/ 20793 h 301889"/>
                <a:gd name="connsiteX2" fmla="*/ 236138 w 308524"/>
                <a:gd name="connsiteY2" fmla="*/ 16812 h 301889"/>
                <a:gd name="connsiteX3" fmla="*/ 170784 w 308524"/>
                <a:gd name="connsiteY3" fmla="*/ 2215 h 301889"/>
                <a:gd name="connsiteX4" fmla="*/ 143913 w 308524"/>
                <a:gd name="connsiteY4" fmla="*/ 225 h 301889"/>
                <a:gd name="connsiteX5" fmla="*/ 74246 w 308524"/>
                <a:gd name="connsiteY5" fmla="*/ 11504 h 301889"/>
                <a:gd name="connsiteX6" fmla="*/ 14863 w 308524"/>
                <a:gd name="connsiteY6" fmla="*/ 58612 h 301889"/>
                <a:gd name="connsiteX7" fmla="*/ 598 w 308524"/>
                <a:gd name="connsiteY7" fmla="*/ 111028 h 301889"/>
                <a:gd name="connsiteX8" fmla="*/ 25811 w 308524"/>
                <a:gd name="connsiteY8" fmla="*/ 228467 h 301889"/>
                <a:gd name="connsiteX9" fmla="*/ 74577 w 308524"/>
                <a:gd name="connsiteY9" fmla="*/ 280551 h 301889"/>
                <a:gd name="connsiteX10" fmla="*/ 137609 w 308524"/>
                <a:gd name="connsiteY10" fmla="*/ 303774 h 301889"/>
                <a:gd name="connsiteX11" fmla="*/ 166803 w 308524"/>
                <a:gd name="connsiteY11" fmla="*/ 303774 h 301889"/>
                <a:gd name="connsiteX12" fmla="*/ 167135 w 308524"/>
                <a:gd name="connsiteY12" fmla="*/ 303442 h 301889"/>
                <a:gd name="connsiteX13" fmla="*/ 166803 w 308524"/>
                <a:gd name="connsiteY13" fmla="*/ 303774 h 301889"/>
                <a:gd name="connsiteX14" fmla="*/ 172443 w 308524"/>
                <a:gd name="connsiteY14" fmla="*/ 303774 h 301889"/>
                <a:gd name="connsiteX15" fmla="*/ 232157 w 308524"/>
                <a:gd name="connsiteY15" fmla="*/ 284201 h 301889"/>
                <a:gd name="connsiteX16" fmla="*/ 300166 w 308524"/>
                <a:gd name="connsiteY16" fmla="*/ 199937 h 301889"/>
                <a:gd name="connsiteX17" fmla="*/ 310781 w 308524"/>
                <a:gd name="connsiteY17" fmla="*/ 150506 h 301889"/>
                <a:gd name="connsiteX18" fmla="*/ 309455 w 308524"/>
                <a:gd name="connsiteY18" fmla="*/ 104725 h 301889"/>
                <a:gd name="connsiteX19" fmla="*/ 168462 w 308524"/>
                <a:gd name="connsiteY19" fmla="*/ 301783 h 301889"/>
                <a:gd name="connsiteX20" fmla="*/ 168462 w 308524"/>
                <a:gd name="connsiteY20" fmla="*/ 301783 h 301889"/>
                <a:gd name="connsiteX21" fmla="*/ 168462 w 308524"/>
                <a:gd name="connsiteY21" fmla="*/ 301783 h 301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08524" h="301889">
                  <a:moveTo>
                    <a:pt x="309455" y="104725"/>
                  </a:moveTo>
                  <a:cubicBezTo>
                    <a:pt x="301493" y="64916"/>
                    <a:pt x="278270" y="37712"/>
                    <a:pt x="242110" y="20793"/>
                  </a:cubicBezTo>
                  <a:cubicBezTo>
                    <a:pt x="240783" y="18803"/>
                    <a:pt x="238461" y="17476"/>
                    <a:pt x="236138" y="16812"/>
                  </a:cubicBezTo>
                  <a:cubicBezTo>
                    <a:pt x="215238" y="7855"/>
                    <a:pt x="193675" y="1552"/>
                    <a:pt x="170784" y="2215"/>
                  </a:cubicBezTo>
                  <a:cubicBezTo>
                    <a:pt x="161827" y="3874"/>
                    <a:pt x="148225" y="225"/>
                    <a:pt x="143913" y="225"/>
                  </a:cubicBezTo>
                  <a:cubicBezTo>
                    <a:pt x="120027" y="-1102"/>
                    <a:pt x="96805" y="3542"/>
                    <a:pt x="74246" y="11504"/>
                  </a:cubicBezTo>
                  <a:cubicBezTo>
                    <a:pt x="49033" y="20462"/>
                    <a:pt x="29460" y="36385"/>
                    <a:pt x="14863" y="58612"/>
                  </a:cubicBezTo>
                  <a:cubicBezTo>
                    <a:pt x="4247" y="74536"/>
                    <a:pt x="1593" y="92451"/>
                    <a:pt x="598" y="111028"/>
                  </a:cubicBezTo>
                  <a:cubicBezTo>
                    <a:pt x="-1724" y="152497"/>
                    <a:pt x="1925" y="192638"/>
                    <a:pt x="25811" y="228467"/>
                  </a:cubicBezTo>
                  <a:cubicBezTo>
                    <a:pt x="39412" y="248704"/>
                    <a:pt x="54673" y="266286"/>
                    <a:pt x="74577" y="280551"/>
                  </a:cubicBezTo>
                  <a:cubicBezTo>
                    <a:pt x="93819" y="293821"/>
                    <a:pt x="114387" y="302447"/>
                    <a:pt x="137609" y="303774"/>
                  </a:cubicBezTo>
                  <a:cubicBezTo>
                    <a:pt x="147230" y="303774"/>
                    <a:pt x="157183" y="303774"/>
                    <a:pt x="166803" y="303774"/>
                  </a:cubicBezTo>
                  <a:cubicBezTo>
                    <a:pt x="166803" y="303774"/>
                    <a:pt x="166803" y="303442"/>
                    <a:pt x="167135" y="303442"/>
                  </a:cubicBezTo>
                  <a:cubicBezTo>
                    <a:pt x="167135" y="303442"/>
                    <a:pt x="167135" y="303774"/>
                    <a:pt x="166803" y="303774"/>
                  </a:cubicBezTo>
                  <a:cubicBezTo>
                    <a:pt x="168794" y="303774"/>
                    <a:pt x="170452" y="303774"/>
                    <a:pt x="172443" y="303774"/>
                  </a:cubicBezTo>
                  <a:cubicBezTo>
                    <a:pt x="194006" y="302115"/>
                    <a:pt x="214243" y="296807"/>
                    <a:pt x="232157" y="284201"/>
                  </a:cubicBezTo>
                  <a:cubicBezTo>
                    <a:pt x="262678" y="262637"/>
                    <a:pt x="284905" y="234107"/>
                    <a:pt x="300166" y="199937"/>
                  </a:cubicBezTo>
                  <a:cubicBezTo>
                    <a:pt x="307132" y="184013"/>
                    <a:pt x="307796" y="167094"/>
                    <a:pt x="310781" y="150506"/>
                  </a:cubicBezTo>
                  <a:cubicBezTo>
                    <a:pt x="311445" y="136573"/>
                    <a:pt x="309786" y="106384"/>
                    <a:pt x="309455" y="104725"/>
                  </a:cubicBezTo>
                  <a:close/>
                  <a:moveTo>
                    <a:pt x="168462" y="301783"/>
                  </a:moveTo>
                  <a:cubicBezTo>
                    <a:pt x="168130" y="302115"/>
                    <a:pt x="168130" y="302115"/>
                    <a:pt x="168462" y="301783"/>
                  </a:cubicBezTo>
                  <a:cubicBezTo>
                    <a:pt x="168130" y="302115"/>
                    <a:pt x="168130" y="302115"/>
                    <a:pt x="168462" y="301783"/>
                  </a:cubicBezTo>
                  <a:close/>
                </a:path>
              </a:pathLst>
            </a:custGeom>
            <a:solidFill>
              <a:schemeClr val="accent4"/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DE0A60D2-EF63-48D3-8830-96CAD14BBFAE}"/>
                </a:ext>
              </a:extLst>
            </p:cNvPr>
            <p:cNvSpPr/>
            <p:nvPr/>
          </p:nvSpPr>
          <p:spPr>
            <a:xfrm>
              <a:off x="3972795" y="4220164"/>
              <a:ext cx="142651" cy="281985"/>
            </a:xfrm>
            <a:custGeom>
              <a:avLst/>
              <a:gdLst>
                <a:gd name="connsiteX0" fmla="*/ 73980 w 142651"/>
                <a:gd name="connsiteY0" fmla="*/ 0 h 281985"/>
                <a:gd name="connsiteX1" fmla="*/ 141988 w 142651"/>
                <a:gd name="connsiteY1" fmla="*/ 84264 h 281985"/>
                <a:gd name="connsiteX2" fmla="*/ 143978 w 142651"/>
                <a:gd name="connsiteY2" fmla="*/ 129713 h 281985"/>
                <a:gd name="connsiteX3" fmla="*/ 133362 w 142651"/>
                <a:gd name="connsiteY3" fmla="*/ 179143 h 281985"/>
                <a:gd name="connsiteX4" fmla="*/ 65354 w 142651"/>
                <a:gd name="connsiteY4" fmla="*/ 263407 h 281985"/>
                <a:gd name="connsiteX5" fmla="*/ 5640 w 142651"/>
                <a:gd name="connsiteY5" fmla="*/ 282980 h 281985"/>
                <a:gd name="connsiteX6" fmla="*/ 0 w 142651"/>
                <a:gd name="connsiteY6" fmla="*/ 282980 h 281985"/>
                <a:gd name="connsiteX7" fmla="*/ 72321 w 142651"/>
                <a:gd name="connsiteY7" fmla="*/ 182461 h 281985"/>
                <a:gd name="connsiteX8" fmla="*/ 85591 w 142651"/>
                <a:gd name="connsiteY8" fmla="*/ 69003 h 281985"/>
                <a:gd name="connsiteX9" fmla="*/ 73980 w 142651"/>
                <a:gd name="connsiteY9" fmla="*/ 0 h 281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651" h="281985">
                  <a:moveTo>
                    <a:pt x="73980" y="0"/>
                  </a:moveTo>
                  <a:cubicBezTo>
                    <a:pt x="110472" y="16919"/>
                    <a:pt x="134026" y="44454"/>
                    <a:pt x="141988" y="84264"/>
                  </a:cubicBezTo>
                  <a:cubicBezTo>
                    <a:pt x="142320" y="85923"/>
                    <a:pt x="143978" y="116112"/>
                    <a:pt x="143978" y="129713"/>
                  </a:cubicBezTo>
                  <a:cubicBezTo>
                    <a:pt x="140993" y="146300"/>
                    <a:pt x="140661" y="163220"/>
                    <a:pt x="133362" y="179143"/>
                  </a:cubicBezTo>
                  <a:cubicBezTo>
                    <a:pt x="118102" y="213313"/>
                    <a:pt x="95875" y="241844"/>
                    <a:pt x="65354" y="263407"/>
                  </a:cubicBezTo>
                  <a:cubicBezTo>
                    <a:pt x="47440" y="276014"/>
                    <a:pt x="27203" y="281322"/>
                    <a:pt x="5640" y="282980"/>
                  </a:cubicBezTo>
                  <a:cubicBezTo>
                    <a:pt x="3649" y="282980"/>
                    <a:pt x="1990" y="282980"/>
                    <a:pt x="0" y="282980"/>
                  </a:cubicBezTo>
                  <a:cubicBezTo>
                    <a:pt x="2986" y="276345"/>
                    <a:pt x="58719" y="220280"/>
                    <a:pt x="72321" y="182461"/>
                  </a:cubicBezTo>
                  <a:cubicBezTo>
                    <a:pt x="85259" y="145637"/>
                    <a:pt x="88908" y="107818"/>
                    <a:pt x="85591" y="69003"/>
                  </a:cubicBezTo>
                  <a:cubicBezTo>
                    <a:pt x="83600" y="45449"/>
                    <a:pt x="78624" y="22891"/>
                    <a:pt x="73980" y="0"/>
                  </a:cubicBezTo>
                  <a:close/>
                </a:path>
              </a:pathLst>
            </a:custGeom>
            <a:solidFill>
              <a:srgbClr val="CF504F"/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D34410B4-741C-4CEA-BC9F-D044B9C41EEF}"/>
                </a:ext>
              </a:extLst>
            </p:cNvPr>
            <p:cNvSpPr/>
            <p:nvPr/>
          </p:nvSpPr>
          <p:spPr>
            <a:xfrm>
              <a:off x="3885014" y="4061908"/>
              <a:ext cx="185778" cy="182461"/>
            </a:xfrm>
            <a:custGeom>
              <a:avLst/>
              <a:gdLst>
                <a:gd name="connsiteX0" fmla="*/ 176358 w 185778"/>
                <a:gd name="connsiteY0" fmla="*/ 32524 h 182460"/>
                <a:gd name="connsiteX1" fmla="*/ 105364 w 185778"/>
                <a:gd name="connsiteY1" fmla="*/ 76646 h 182460"/>
                <a:gd name="connsiteX2" fmla="*/ 95411 w 185778"/>
                <a:gd name="connsiteY2" fmla="*/ 90579 h 182460"/>
                <a:gd name="connsiteX3" fmla="*/ 93089 w 185778"/>
                <a:gd name="connsiteY3" fmla="*/ 78968 h 182460"/>
                <a:gd name="connsiteX4" fmla="*/ 11479 w 185778"/>
                <a:gd name="connsiteY4" fmla="*/ 1671 h 182460"/>
                <a:gd name="connsiteX5" fmla="*/ 532 w 185778"/>
                <a:gd name="connsiteY5" fmla="*/ 10297 h 182460"/>
                <a:gd name="connsiteX6" fmla="*/ 35697 w 185778"/>
                <a:gd name="connsiteY6" fmla="*/ 74656 h 182460"/>
                <a:gd name="connsiteX7" fmla="*/ 86454 w 185778"/>
                <a:gd name="connsiteY7" fmla="*/ 95887 h 182460"/>
                <a:gd name="connsiteX8" fmla="*/ 90435 w 185778"/>
                <a:gd name="connsiteY8" fmla="*/ 103186 h 182460"/>
                <a:gd name="connsiteX9" fmla="*/ 76502 w 185778"/>
                <a:gd name="connsiteY9" fmla="*/ 141669 h 182460"/>
                <a:gd name="connsiteX10" fmla="*/ 69867 w 185778"/>
                <a:gd name="connsiteY10" fmla="*/ 174511 h 182460"/>
                <a:gd name="connsiteX11" fmla="*/ 75838 w 185778"/>
                <a:gd name="connsiteY11" fmla="*/ 182805 h 182460"/>
                <a:gd name="connsiteX12" fmla="*/ 85127 w 185778"/>
                <a:gd name="connsiteY12" fmla="*/ 176834 h 182460"/>
                <a:gd name="connsiteX13" fmla="*/ 92757 w 185778"/>
                <a:gd name="connsiteY13" fmla="*/ 142664 h 182460"/>
                <a:gd name="connsiteX14" fmla="*/ 118302 w 185778"/>
                <a:gd name="connsiteY14" fmla="*/ 85935 h 182460"/>
                <a:gd name="connsiteX15" fmla="*/ 181334 w 185778"/>
                <a:gd name="connsiteY15" fmla="*/ 47784 h 182460"/>
                <a:gd name="connsiteX16" fmla="*/ 186642 w 185778"/>
                <a:gd name="connsiteY16" fmla="*/ 42476 h 182460"/>
                <a:gd name="connsiteX17" fmla="*/ 176358 w 185778"/>
                <a:gd name="connsiteY17" fmla="*/ 32524 h 182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5778" h="182460">
                  <a:moveTo>
                    <a:pt x="176358" y="32524"/>
                  </a:moveTo>
                  <a:cubicBezTo>
                    <a:pt x="146500" y="37168"/>
                    <a:pt x="122615" y="51765"/>
                    <a:pt x="105364" y="76646"/>
                  </a:cubicBezTo>
                  <a:cubicBezTo>
                    <a:pt x="102046" y="81291"/>
                    <a:pt x="100056" y="86930"/>
                    <a:pt x="95411" y="90579"/>
                  </a:cubicBezTo>
                  <a:cubicBezTo>
                    <a:pt x="94748" y="86598"/>
                    <a:pt x="94084" y="82618"/>
                    <a:pt x="93089" y="78968"/>
                  </a:cubicBezTo>
                  <a:cubicBezTo>
                    <a:pt x="80151" y="38163"/>
                    <a:pt x="54938" y="9965"/>
                    <a:pt x="11479" y="1671"/>
                  </a:cubicBezTo>
                  <a:cubicBezTo>
                    <a:pt x="-464" y="-1315"/>
                    <a:pt x="-795" y="-1315"/>
                    <a:pt x="532" y="10297"/>
                  </a:cubicBezTo>
                  <a:cubicBezTo>
                    <a:pt x="3849" y="36173"/>
                    <a:pt x="14797" y="58400"/>
                    <a:pt x="35697" y="74656"/>
                  </a:cubicBezTo>
                  <a:cubicBezTo>
                    <a:pt x="50625" y="86267"/>
                    <a:pt x="67876" y="92570"/>
                    <a:pt x="86454" y="95887"/>
                  </a:cubicBezTo>
                  <a:cubicBezTo>
                    <a:pt x="91762" y="96883"/>
                    <a:pt x="93089" y="97878"/>
                    <a:pt x="90435" y="103186"/>
                  </a:cubicBezTo>
                  <a:cubicBezTo>
                    <a:pt x="84464" y="115460"/>
                    <a:pt x="80151" y="128399"/>
                    <a:pt x="76502" y="141669"/>
                  </a:cubicBezTo>
                  <a:cubicBezTo>
                    <a:pt x="74179" y="152616"/>
                    <a:pt x="71857" y="163564"/>
                    <a:pt x="69867" y="174511"/>
                  </a:cubicBezTo>
                  <a:cubicBezTo>
                    <a:pt x="68871" y="179488"/>
                    <a:pt x="69535" y="182473"/>
                    <a:pt x="75838" y="182805"/>
                  </a:cubicBezTo>
                  <a:cubicBezTo>
                    <a:pt x="80814" y="182805"/>
                    <a:pt x="84132" y="183469"/>
                    <a:pt x="85127" y="176834"/>
                  </a:cubicBezTo>
                  <a:cubicBezTo>
                    <a:pt x="86454" y="165223"/>
                    <a:pt x="89108" y="153611"/>
                    <a:pt x="92757" y="142664"/>
                  </a:cubicBezTo>
                  <a:cubicBezTo>
                    <a:pt x="98065" y="122427"/>
                    <a:pt x="106027" y="102854"/>
                    <a:pt x="118302" y="85935"/>
                  </a:cubicBezTo>
                  <a:cubicBezTo>
                    <a:pt x="133894" y="64371"/>
                    <a:pt x="154131" y="50438"/>
                    <a:pt x="181334" y="47784"/>
                  </a:cubicBezTo>
                  <a:cubicBezTo>
                    <a:pt x="184983" y="47452"/>
                    <a:pt x="186310" y="46457"/>
                    <a:pt x="186642" y="42476"/>
                  </a:cubicBezTo>
                  <a:cubicBezTo>
                    <a:pt x="187305" y="33851"/>
                    <a:pt x="184319" y="31197"/>
                    <a:pt x="176358" y="32524"/>
                  </a:cubicBezTo>
                  <a:close/>
                </a:path>
              </a:pathLst>
            </a:custGeom>
            <a:solidFill>
              <a:schemeClr val="accent1"/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A5EED20-F36D-435C-9724-0758E4B7EC4E}"/>
              </a:ext>
            </a:extLst>
          </p:cNvPr>
          <p:cNvGrpSpPr/>
          <p:nvPr/>
        </p:nvGrpSpPr>
        <p:grpSpPr>
          <a:xfrm>
            <a:off x="2119704" y="1841465"/>
            <a:ext cx="4219552" cy="1632102"/>
            <a:chOff x="1096128" y="1731300"/>
            <a:chExt cx="3597956" cy="1594914"/>
          </a:xfrm>
        </p:grpSpPr>
        <p:sp>
          <p:nvSpPr>
            <p:cNvPr id="4" name="Parallelogram 3">
              <a:extLst>
                <a:ext uri="{FF2B5EF4-FFF2-40B4-BE49-F238E27FC236}">
                  <a16:creationId xmlns:a16="http://schemas.microsoft.com/office/drawing/2014/main" id="{5B4C4CCF-7210-4D34-8020-C4CD21F46459}"/>
                </a:ext>
              </a:extLst>
            </p:cNvPr>
            <p:cNvSpPr/>
            <p:nvPr/>
          </p:nvSpPr>
          <p:spPr>
            <a:xfrm>
              <a:off x="1096128" y="1731300"/>
              <a:ext cx="3401707" cy="1364082"/>
            </a:xfrm>
            <a:prstGeom prst="parallelogram">
              <a:avLst/>
            </a:prstGeom>
            <a:solidFill>
              <a:schemeClr val="bg1"/>
            </a:solidFill>
            <a:ln w="635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Parallelogram 39">
              <a:extLst>
                <a:ext uri="{FF2B5EF4-FFF2-40B4-BE49-F238E27FC236}">
                  <a16:creationId xmlns:a16="http://schemas.microsoft.com/office/drawing/2014/main" id="{BFAB5A62-606D-4BF3-B79E-AEF9CE60537F}"/>
                </a:ext>
              </a:extLst>
            </p:cNvPr>
            <p:cNvSpPr/>
            <p:nvPr/>
          </p:nvSpPr>
          <p:spPr>
            <a:xfrm>
              <a:off x="1329862" y="1953539"/>
              <a:ext cx="3364222" cy="1372675"/>
            </a:xfrm>
            <a:custGeom>
              <a:avLst/>
              <a:gdLst>
                <a:gd name="connsiteX0" fmla="*/ 3206721 w 3401707"/>
                <a:gd name="connsiteY0" fmla="*/ 0 h 1364082"/>
                <a:gd name="connsiteX1" fmla="*/ 3401707 w 3401707"/>
                <a:gd name="connsiteY1" fmla="*/ 0 h 1364082"/>
                <a:gd name="connsiteX2" fmla="*/ 3060687 w 3401707"/>
                <a:gd name="connsiteY2" fmla="*/ 1364082 h 1364082"/>
                <a:gd name="connsiteX3" fmla="*/ 0 w 3401707"/>
                <a:gd name="connsiteY3" fmla="*/ 1364082 h 1364082"/>
                <a:gd name="connsiteX4" fmla="*/ 37796 w 3401707"/>
                <a:gd name="connsiteY4" fmla="*/ 1212899 h 1364082"/>
                <a:gd name="connsiteX5" fmla="*/ 2948478 w 3401707"/>
                <a:gd name="connsiteY5" fmla="*/ 1212899 h 1364082"/>
                <a:gd name="connsiteX6" fmla="*/ 3206721 w 3401707"/>
                <a:gd name="connsiteY6" fmla="*/ 0 h 1364082"/>
                <a:gd name="connsiteX0" fmla="*/ 3206721 w 3364222"/>
                <a:gd name="connsiteY0" fmla="*/ 8593 h 1372675"/>
                <a:gd name="connsiteX1" fmla="*/ 3364222 w 3364222"/>
                <a:gd name="connsiteY1" fmla="*/ 0 h 1372675"/>
                <a:gd name="connsiteX2" fmla="*/ 3060687 w 3364222"/>
                <a:gd name="connsiteY2" fmla="*/ 1372675 h 1372675"/>
                <a:gd name="connsiteX3" fmla="*/ 0 w 3364222"/>
                <a:gd name="connsiteY3" fmla="*/ 1372675 h 1372675"/>
                <a:gd name="connsiteX4" fmla="*/ 37796 w 3364222"/>
                <a:gd name="connsiteY4" fmla="*/ 1221492 h 1372675"/>
                <a:gd name="connsiteX5" fmla="*/ 2948478 w 3364222"/>
                <a:gd name="connsiteY5" fmla="*/ 1221492 h 1372675"/>
                <a:gd name="connsiteX6" fmla="*/ 3206721 w 3364222"/>
                <a:gd name="connsiteY6" fmla="*/ 8593 h 1372675"/>
                <a:gd name="connsiteX0" fmla="*/ 3206721 w 3364222"/>
                <a:gd name="connsiteY0" fmla="*/ 8593 h 1372675"/>
                <a:gd name="connsiteX1" fmla="*/ 3364222 w 3364222"/>
                <a:gd name="connsiteY1" fmla="*/ 0 h 1372675"/>
                <a:gd name="connsiteX2" fmla="*/ 3060687 w 3364222"/>
                <a:gd name="connsiteY2" fmla="*/ 1372675 h 1372675"/>
                <a:gd name="connsiteX3" fmla="*/ 0 w 3364222"/>
                <a:gd name="connsiteY3" fmla="*/ 1372675 h 1372675"/>
                <a:gd name="connsiteX4" fmla="*/ 37796 w 3364222"/>
                <a:gd name="connsiteY4" fmla="*/ 1221492 h 1372675"/>
                <a:gd name="connsiteX5" fmla="*/ 2940982 w 3364222"/>
                <a:gd name="connsiteY5" fmla="*/ 1221492 h 1372675"/>
                <a:gd name="connsiteX6" fmla="*/ 3206721 w 3364222"/>
                <a:gd name="connsiteY6" fmla="*/ 8593 h 1372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64222" h="1372675">
                  <a:moveTo>
                    <a:pt x="3206721" y="8593"/>
                  </a:moveTo>
                  <a:lnTo>
                    <a:pt x="3364222" y="0"/>
                  </a:lnTo>
                  <a:lnTo>
                    <a:pt x="3060687" y="1372675"/>
                  </a:lnTo>
                  <a:lnTo>
                    <a:pt x="0" y="1372675"/>
                  </a:lnTo>
                  <a:lnTo>
                    <a:pt x="37796" y="1221492"/>
                  </a:lnTo>
                  <a:lnTo>
                    <a:pt x="2940982" y="1221492"/>
                  </a:lnTo>
                  <a:cubicBezTo>
                    <a:pt x="3042057" y="817192"/>
                    <a:pt x="3105646" y="412893"/>
                    <a:pt x="3206721" y="85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30584154-4604-4367-93D3-7E056B53E5FB}"/>
              </a:ext>
            </a:extLst>
          </p:cNvPr>
          <p:cNvGrpSpPr/>
          <p:nvPr/>
        </p:nvGrpSpPr>
        <p:grpSpPr>
          <a:xfrm>
            <a:off x="2931580" y="1983593"/>
            <a:ext cx="2818592" cy="1120982"/>
            <a:chOff x="2135876" y="1607735"/>
            <a:chExt cx="2138114" cy="112098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E1C1C20-F7BA-4DAE-A5D3-D21E00ECCBF3}"/>
                </a:ext>
              </a:extLst>
            </p:cNvPr>
            <p:cNvSpPr txBox="1"/>
            <p:nvPr/>
          </p:nvSpPr>
          <p:spPr>
            <a:xfrm>
              <a:off x="2135876" y="1897720"/>
              <a:ext cx="213811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77AC39F-77C0-4115-A62F-3C50A9933AF1}"/>
                </a:ext>
              </a:extLst>
            </p:cNvPr>
            <p:cNvSpPr txBox="1"/>
            <p:nvPr/>
          </p:nvSpPr>
          <p:spPr>
            <a:xfrm>
              <a:off x="2135876" y="1607735"/>
              <a:ext cx="213811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E9960D13-5122-4AE5-BDDA-106D8FA1B5C3}"/>
              </a:ext>
            </a:extLst>
          </p:cNvPr>
          <p:cNvGrpSpPr/>
          <p:nvPr/>
        </p:nvGrpSpPr>
        <p:grpSpPr>
          <a:xfrm>
            <a:off x="1919831" y="2096746"/>
            <a:ext cx="777316" cy="777316"/>
            <a:chOff x="896255" y="1986583"/>
            <a:chExt cx="777316" cy="777316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9B4E62FC-0FB2-45AA-9EFD-4CEC1970F9ED}"/>
                </a:ext>
              </a:extLst>
            </p:cNvPr>
            <p:cNvSpPr/>
            <p:nvPr/>
          </p:nvSpPr>
          <p:spPr>
            <a:xfrm>
              <a:off x="896255" y="1986583"/>
              <a:ext cx="777316" cy="777316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0131824D-431E-4662-9B0F-F26938FEC5B7}"/>
                </a:ext>
              </a:extLst>
            </p:cNvPr>
            <p:cNvSpPr/>
            <p:nvPr/>
          </p:nvSpPr>
          <p:spPr>
            <a:xfrm>
              <a:off x="987877" y="2078205"/>
              <a:ext cx="594072" cy="59407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B83A7F1-46B0-4CF7-9375-6A6B5C0671C9}"/>
                </a:ext>
              </a:extLst>
            </p:cNvPr>
            <p:cNvSpPr txBox="1"/>
            <p:nvPr/>
          </p:nvSpPr>
          <p:spPr>
            <a:xfrm>
              <a:off x="996881" y="2147286"/>
              <a:ext cx="576064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1DFD4C6-5AE2-4079-9B27-477D77398A6B}"/>
              </a:ext>
            </a:extLst>
          </p:cNvPr>
          <p:cNvGrpSpPr/>
          <p:nvPr/>
        </p:nvGrpSpPr>
        <p:grpSpPr>
          <a:xfrm>
            <a:off x="1170132" y="3914063"/>
            <a:ext cx="4228344" cy="1632103"/>
            <a:chOff x="1096128" y="1731300"/>
            <a:chExt cx="3605453" cy="1594915"/>
          </a:xfrm>
        </p:grpSpPr>
        <p:sp>
          <p:nvSpPr>
            <p:cNvPr id="14" name="Parallelogram 13">
              <a:extLst>
                <a:ext uri="{FF2B5EF4-FFF2-40B4-BE49-F238E27FC236}">
                  <a16:creationId xmlns:a16="http://schemas.microsoft.com/office/drawing/2014/main" id="{41015AC2-093C-415E-84ED-88917D1C9BA5}"/>
                </a:ext>
              </a:extLst>
            </p:cNvPr>
            <p:cNvSpPr/>
            <p:nvPr/>
          </p:nvSpPr>
          <p:spPr>
            <a:xfrm>
              <a:off x="1096128" y="1731300"/>
              <a:ext cx="3401707" cy="1364082"/>
            </a:xfrm>
            <a:prstGeom prst="parallelogram">
              <a:avLst/>
            </a:prstGeom>
            <a:solidFill>
              <a:schemeClr val="bg1"/>
            </a:solidFill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" name="Parallelogram 39">
              <a:extLst>
                <a:ext uri="{FF2B5EF4-FFF2-40B4-BE49-F238E27FC236}">
                  <a16:creationId xmlns:a16="http://schemas.microsoft.com/office/drawing/2014/main" id="{00C57D5E-5CF0-4ACF-AC2C-58E84EFB96B7}"/>
                </a:ext>
              </a:extLst>
            </p:cNvPr>
            <p:cNvSpPr/>
            <p:nvPr/>
          </p:nvSpPr>
          <p:spPr>
            <a:xfrm>
              <a:off x="1329863" y="1962133"/>
              <a:ext cx="3371718" cy="1364082"/>
            </a:xfrm>
            <a:custGeom>
              <a:avLst/>
              <a:gdLst>
                <a:gd name="connsiteX0" fmla="*/ 3206721 w 3401707"/>
                <a:gd name="connsiteY0" fmla="*/ 0 h 1364082"/>
                <a:gd name="connsiteX1" fmla="*/ 3401707 w 3401707"/>
                <a:gd name="connsiteY1" fmla="*/ 0 h 1364082"/>
                <a:gd name="connsiteX2" fmla="*/ 3060687 w 3401707"/>
                <a:gd name="connsiteY2" fmla="*/ 1364082 h 1364082"/>
                <a:gd name="connsiteX3" fmla="*/ 0 w 3401707"/>
                <a:gd name="connsiteY3" fmla="*/ 1364082 h 1364082"/>
                <a:gd name="connsiteX4" fmla="*/ 37796 w 3401707"/>
                <a:gd name="connsiteY4" fmla="*/ 1212899 h 1364082"/>
                <a:gd name="connsiteX5" fmla="*/ 2940981 w 3401707"/>
                <a:gd name="connsiteY5" fmla="*/ 1221491 h 1364082"/>
                <a:gd name="connsiteX6" fmla="*/ 3206721 w 3401707"/>
                <a:gd name="connsiteY6" fmla="*/ 0 h 1364082"/>
                <a:gd name="connsiteX0" fmla="*/ 3206721 w 3371718"/>
                <a:gd name="connsiteY0" fmla="*/ 0 h 1364082"/>
                <a:gd name="connsiteX1" fmla="*/ 3371718 w 3371718"/>
                <a:gd name="connsiteY1" fmla="*/ 0 h 1364082"/>
                <a:gd name="connsiteX2" fmla="*/ 3060687 w 3371718"/>
                <a:gd name="connsiteY2" fmla="*/ 1364082 h 1364082"/>
                <a:gd name="connsiteX3" fmla="*/ 0 w 3371718"/>
                <a:gd name="connsiteY3" fmla="*/ 1364082 h 1364082"/>
                <a:gd name="connsiteX4" fmla="*/ 37796 w 3371718"/>
                <a:gd name="connsiteY4" fmla="*/ 1212899 h 1364082"/>
                <a:gd name="connsiteX5" fmla="*/ 2940981 w 3371718"/>
                <a:gd name="connsiteY5" fmla="*/ 1221491 h 1364082"/>
                <a:gd name="connsiteX6" fmla="*/ 3206721 w 3371718"/>
                <a:gd name="connsiteY6" fmla="*/ 0 h 1364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71718" h="1364082">
                  <a:moveTo>
                    <a:pt x="3206721" y="0"/>
                  </a:moveTo>
                  <a:lnTo>
                    <a:pt x="3371718" y="0"/>
                  </a:lnTo>
                  <a:lnTo>
                    <a:pt x="3060687" y="1364082"/>
                  </a:lnTo>
                  <a:lnTo>
                    <a:pt x="0" y="1364082"/>
                  </a:lnTo>
                  <a:lnTo>
                    <a:pt x="37796" y="1212899"/>
                  </a:lnTo>
                  <a:lnTo>
                    <a:pt x="2940981" y="1221491"/>
                  </a:lnTo>
                  <a:cubicBezTo>
                    <a:pt x="3042056" y="817191"/>
                    <a:pt x="3105646" y="404300"/>
                    <a:pt x="320672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5C89D7B-2206-455E-934D-EE23727C3207}"/>
              </a:ext>
            </a:extLst>
          </p:cNvPr>
          <p:cNvGrpSpPr/>
          <p:nvPr/>
        </p:nvGrpSpPr>
        <p:grpSpPr>
          <a:xfrm>
            <a:off x="1982008" y="4056191"/>
            <a:ext cx="2818592" cy="1120982"/>
            <a:chOff x="2135876" y="1607735"/>
            <a:chExt cx="2138114" cy="1120982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62E9F92-1F3F-4FE8-BD2A-A45462D02871}"/>
                </a:ext>
              </a:extLst>
            </p:cNvPr>
            <p:cNvSpPr txBox="1"/>
            <p:nvPr/>
          </p:nvSpPr>
          <p:spPr>
            <a:xfrm>
              <a:off x="2135876" y="1897720"/>
              <a:ext cx="213811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2754856-A9FD-42F9-8A94-F158893BB658}"/>
                </a:ext>
              </a:extLst>
            </p:cNvPr>
            <p:cNvSpPr txBox="1"/>
            <p:nvPr/>
          </p:nvSpPr>
          <p:spPr>
            <a:xfrm>
              <a:off x="2135876" y="1607735"/>
              <a:ext cx="213811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332C642-8915-4021-9E12-F9B1AB29A3D4}"/>
              </a:ext>
            </a:extLst>
          </p:cNvPr>
          <p:cNvGrpSpPr/>
          <p:nvPr/>
        </p:nvGrpSpPr>
        <p:grpSpPr>
          <a:xfrm>
            <a:off x="970259" y="4169344"/>
            <a:ext cx="777316" cy="777316"/>
            <a:chOff x="896255" y="1986583"/>
            <a:chExt cx="777316" cy="777316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30DD5E66-C3E3-4173-9C91-79CBD9D89B21}"/>
                </a:ext>
              </a:extLst>
            </p:cNvPr>
            <p:cNvSpPr/>
            <p:nvPr/>
          </p:nvSpPr>
          <p:spPr>
            <a:xfrm>
              <a:off x="896255" y="1986583"/>
              <a:ext cx="777316" cy="777316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FC8E2E5F-97E0-4690-9EBF-CE0EF2D6E624}"/>
                </a:ext>
              </a:extLst>
            </p:cNvPr>
            <p:cNvSpPr/>
            <p:nvPr/>
          </p:nvSpPr>
          <p:spPr>
            <a:xfrm>
              <a:off x="987877" y="2078205"/>
              <a:ext cx="594072" cy="59407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E14289D-D50D-4893-9AE1-C6E39914CA90}"/>
                </a:ext>
              </a:extLst>
            </p:cNvPr>
            <p:cNvSpPr txBox="1"/>
            <p:nvPr/>
          </p:nvSpPr>
          <p:spPr>
            <a:xfrm>
              <a:off x="996881" y="2147286"/>
              <a:ext cx="576064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7A5E1025-C9F1-4108-A6F4-0DDDE150131C}"/>
              </a:ext>
            </a:extLst>
          </p:cNvPr>
          <p:cNvGrpSpPr/>
          <p:nvPr/>
        </p:nvGrpSpPr>
        <p:grpSpPr>
          <a:xfrm>
            <a:off x="7012865" y="2476553"/>
            <a:ext cx="4228344" cy="1632103"/>
            <a:chOff x="1096128" y="1731300"/>
            <a:chExt cx="3605453" cy="1594915"/>
          </a:xfrm>
        </p:grpSpPr>
        <p:sp>
          <p:nvSpPr>
            <p:cNvPr id="24" name="Parallelogram 23">
              <a:extLst>
                <a:ext uri="{FF2B5EF4-FFF2-40B4-BE49-F238E27FC236}">
                  <a16:creationId xmlns:a16="http://schemas.microsoft.com/office/drawing/2014/main" id="{B253BEE6-6A81-43FC-87FC-F344A3D01867}"/>
                </a:ext>
              </a:extLst>
            </p:cNvPr>
            <p:cNvSpPr/>
            <p:nvPr/>
          </p:nvSpPr>
          <p:spPr>
            <a:xfrm>
              <a:off x="1096128" y="1731300"/>
              <a:ext cx="3401707" cy="1364082"/>
            </a:xfrm>
            <a:prstGeom prst="parallelogram">
              <a:avLst/>
            </a:prstGeom>
            <a:solidFill>
              <a:schemeClr val="bg1"/>
            </a:solidFill>
            <a:ln w="635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5" name="Parallelogram 39">
              <a:extLst>
                <a:ext uri="{FF2B5EF4-FFF2-40B4-BE49-F238E27FC236}">
                  <a16:creationId xmlns:a16="http://schemas.microsoft.com/office/drawing/2014/main" id="{E352DCA2-53B3-4ACA-9413-67DFE597BD8C}"/>
                </a:ext>
              </a:extLst>
            </p:cNvPr>
            <p:cNvSpPr/>
            <p:nvPr/>
          </p:nvSpPr>
          <p:spPr>
            <a:xfrm>
              <a:off x="1329862" y="1962133"/>
              <a:ext cx="3371719" cy="1364082"/>
            </a:xfrm>
            <a:custGeom>
              <a:avLst/>
              <a:gdLst>
                <a:gd name="connsiteX0" fmla="*/ 3206721 w 3401707"/>
                <a:gd name="connsiteY0" fmla="*/ 0 h 1364082"/>
                <a:gd name="connsiteX1" fmla="*/ 3401707 w 3401707"/>
                <a:gd name="connsiteY1" fmla="*/ 0 h 1364082"/>
                <a:gd name="connsiteX2" fmla="*/ 3060687 w 3401707"/>
                <a:gd name="connsiteY2" fmla="*/ 1364082 h 1364082"/>
                <a:gd name="connsiteX3" fmla="*/ 0 w 3401707"/>
                <a:gd name="connsiteY3" fmla="*/ 1364082 h 1364082"/>
                <a:gd name="connsiteX4" fmla="*/ 37796 w 3401707"/>
                <a:gd name="connsiteY4" fmla="*/ 1212899 h 1364082"/>
                <a:gd name="connsiteX5" fmla="*/ 2970970 w 3401707"/>
                <a:gd name="connsiteY5" fmla="*/ 1212899 h 1364082"/>
                <a:gd name="connsiteX6" fmla="*/ 3206721 w 3401707"/>
                <a:gd name="connsiteY6" fmla="*/ 0 h 1364082"/>
                <a:gd name="connsiteX0" fmla="*/ 3206721 w 3401707"/>
                <a:gd name="connsiteY0" fmla="*/ 0 h 1364082"/>
                <a:gd name="connsiteX1" fmla="*/ 3401707 w 3401707"/>
                <a:gd name="connsiteY1" fmla="*/ 0 h 1364082"/>
                <a:gd name="connsiteX2" fmla="*/ 3060687 w 3401707"/>
                <a:gd name="connsiteY2" fmla="*/ 1364082 h 1364082"/>
                <a:gd name="connsiteX3" fmla="*/ 0 w 3401707"/>
                <a:gd name="connsiteY3" fmla="*/ 1364082 h 1364082"/>
                <a:gd name="connsiteX4" fmla="*/ 37796 w 3401707"/>
                <a:gd name="connsiteY4" fmla="*/ 1212899 h 1364082"/>
                <a:gd name="connsiteX5" fmla="*/ 2940982 w 3401707"/>
                <a:gd name="connsiteY5" fmla="*/ 1212899 h 1364082"/>
                <a:gd name="connsiteX6" fmla="*/ 3206721 w 3401707"/>
                <a:gd name="connsiteY6" fmla="*/ 0 h 1364082"/>
                <a:gd name="connsiteX0" fmla="*/ 3206721 w 3371719"/>
                <a:gd name="connsiteY0" fmla="*/ 0 h 1364082"/>
                <a:gd name="connsiteX1" fmla="*/ 3371719 w 3371719"/>
                <a:gd name="connsiteY1" fmla="*/ 8592 h 1364082"/>
                <a:gd name="connsiteX2" fmla="*/ 3060687 w 3371719"/>
                <a:gd name="connsiteY2" fmla="*/ 1364082 h 1364082"/>
                <a:gd name="connsiteX3" fmla="*/ 0 w 3371719"/>
                <a:gd name="connsiteY3" fmla="*/ 1364082 h 1364082"/>
                <a:gd name="connsiteX4" fmla="*/ 37796 w 3371719"/>
                <a:gd name="connsiteY4" fmla="*/ 1212899 h 1364082"/>
                <a:gd name="connsiteX5" fmla="*/ 2940982 w 3371719"/>
                <a:gd name="connsiteY5" fmla="*/ 1212899 h 1364082"/>
                <a:gd name="connsiteX6" fmla="*/ 3206721 w 3371719"/>
                <a:gd name="connsiteY6" fmla="*/ 0 h 1364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71719" h="1364082">
                  <a:moveTo>
                    <a:pt x="3206721" y="0"/>
                  </a:moveTo>
                  <a:lnTo>
                    <a:pt x="3371719" y="8592"/>
                  </a:lnTo>
                  <a:lnTo>
                    <a:pt x="3060687" y="1364082"/>
                  </a:lnTo>
                  <a:lnTo>
                    <a:pt x="0" y="1364082"/>
                  </a:lnTo>
                  <a:lnTo>
                    <a:pt x="37796" y="1212899"/>
                  </a:lnTo>
                  <a:lnTo>
                    <a:pt x="2940982" y="1212899"/>
                  </a:lnTo>
                  <a:cubicBezTo>
                    <a:pt x="3042057" y="808599"/>
                    <a:pt x="3105646" y="404300"/>
                    <a:pt x="320672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1FED567B-C375-400F-B908-24038BF2E6B7}"/>
              </a:ext>
            </a:extLst>
          </p:cNvPr>
          <p:cNvGrpSpPr/>
          <p:nvPr/>
        </p:nvGrpSpPr>
        <p:grpSpPr>
          <a:xfrm>
            <a:off x="7824741" y="2618681"/>
            <a:ext cx="2818592" cy="1120982"/>
            <a:chOff x="2135876" y="1607735"/>
            <a:chExt cx="2138114" cy="1120982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0A80121-B84A-4AB2-94B4-2825D54863E1}"/>
                </a:ext>
              </a:extLst>
            </p:cNvPr>
            <p:cNvSpPr txBox="1"/>
            <p:nvPr/>
          </p:nvSpPr>
          <p:spPr>
            <a:xfrm>
              <a:off x="2135876" y="1897720"/>
              <a:ext cx="213811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74FD59B-7DC9-4C24-BB6C-A00432C2327C}"/>
                </a:ext>
              </a:extLst>
            </p:cNvPr>
            <p:cNvSpPr txBox="1"/>
            <p:nvPr/>
          </p:nvSpPr>
          <p:spPr>
            <a:xfrm>
              <a:off x="2135876" y="1607735"/>
              <a:ext cx="213811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3A7D1A33-06A4-4394-9D2F-ECAF18BF070A}"/>
              </a:ext>
            </a:extLst>
          </p:cNvPr>
          <p:cNvGrpSpPr/>
          <p:nvPr/>
        </p:nvGrpSpPr>
        <p:grpSpPr>
          <a:xfrm>
            <a:off x="6812992" y="2731834"/>
            <a:ext cx="777316" cy="777316"/>
            <a:chOff x="896255" y="1986583"/>
            <a:chExt cx="777316" cy="777316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2FD500A1-D886-4F9A-92F1-398D5590D45E}"/>
                </a:ext>
              </a:extLst>
            </p:cNvPr>
            <p:cNvSpPr/>
            <p:nvPr/>
          </p:nvSpPr>
          <p:spPr>
            <a:xfrm>
              <a:off x="896255" y="1986583"/>
              <a:ext cx="777316" cy="777316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396DCCA9-EB99-416D-8B25-7571B5494B02}"/>
                </a:ext>
              </a:extLst>
            </p:cNvPr>
            <p:cNvSpPr/>
            <p:nvPr/>
          </p:nvSpPr>
          <p:spPr>
            <a:xfrm>
              <a:off x="987877" y="2078205"/>
              <a:ext cx="594072" cy="59407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34B2C513-D2C6-47EB-AF6B-ABDDF086C415}"/>
                </a:ext>
              </a:extLst>
            </p:cNvPr>
            <p:cNvSpPr txBox="1"/>
            <p:nvPr/>
          </p:nvSpPr>
          <p:spPr>
            <a:xfrm>
              <a:off x="996881" y="2147286"/>
              <a:ext cx="576064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6D674F90-88EE-49A4-8A8B-742395CB2561}"/>
              </a:ext>
            </a:extLst>
          </p:cNvPr>
          <p:cNvGrpSpPr/>
          <p:nvPr/>
        </p:nvGrpSpPr>
        <p:grpSpPr>
          <a:xfrm>
            <a:off x="6063293" y="4382097"/>
            <a:ext cx="4219552" cy="1632103"/>
            <a:chOff x="1096128" y="1731300"/>
            <a:chExt cx="3597956" cy="1594915"/>
          </a:xfrm>
        </p:grpSpPr>
        <p:sp>
          <p:nvSpPr>
            <p:cNvPr id="34" name="Parallelogram 33">
              <a:extLst>
                <a:ext uri="{FF2B5EF4-FFF2-40B4-BE49-F238E27FC236}">
                  <a16:creationId xmlns:a16="http://schemas.microsoft.com/office/drawing/2014/main" id="{6E0F375B-5AE6-4FA0-AC6D-97A1F24F091C}"/>
                </a:ext>
              </a:extLst>
            </p:cNvPr>
            <p:cNvSpPr/>
            <p:nvPr/>
          </p:nvSpPr>
          <p:spPr>
            <a:xfrm>
              <a:off x="1096128" y="1731300"/>
              <a:ext cx="3401707" cy="1364082"/>
            </a:xfrm>
            <a:prstGeom prst="parallelogram">
              <a:avLst/>
            </a:prstGeom>
            <a:solidFill>
              <a:schemeClr val="bg1"/>
            </a:solidFill>
            <a:ln w="635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5" name="Parallelogram 39">
              <a:extLst>
                <a:ext uri="{FF2B5EF4-FFF2-40B4-BE49-F238E27FC236}">
                  <a16:creationId xmlns:a16="http://schemas.microsoft.com/office/drawing/2014/main" id="{CC6FC561-3280-46A7-84DB-1C86A47E4B2D}"/>
                </a:ext>
              </a:extLst>
            </p:cNvPr>
            <p:cNvSpPr/>
            <p:nvPr/>
          </p:nvSpPr>
          <p:spPr>
            <a:xfrm>
              <a:off x="1329863" y="1962133"/>
              <a:ext cx="3364221" cy="1364082"/>
            </a:xfrm>
            <a:custGeom>
              <a:avLst/>
              <a:gdLst>
                <a:gd name="connsiteX0" fmla="*/ 3206721 w 3401707"/>
                <a:gd name="connsiteY0" fmla="*/ 0 h 1364082"/>
                <a:gd name="connsiteX1" fmla="*/ 3401707 w 3401707"/>
                <a:gd name="connsiteY1" fmla="*/ 0 h 1364082"/>
                <a:gd name="connsiteX2" fmla="*/ 3060687 w 3401707"/>
                <a:gd name="connsiteY2" fmla="*/ 1364082 h 1364082"/>
                <a:gd name="connsiteX3" fmla="*/ 0 w 3401707"/>
                <a:gd name="connsiteY3" fmla="*/ 1364082 h 1364082"/>
                <a:gd name="connsiteX4" fmla="*/ 37796 w 3401707"/>
                <a:gd name="connsiteY4" fmla="*/ 1212899 h 1364082"/>
                <a:gd name="connsiteX5" fmla="*/ 2933485 w 3401707"/>
                <a:gd name="connsiteY5" fmla="*/ 1212899 h 1364082"/>
                <a:gd name="connsiteX6" fmla="*/ 3206721 w 3401707"/>
                <a:gd name="connsiteY6" fmla="*/ 0 h 1364082"/>
                <a:gd name="connsiteX0" fmla="*/ 3206721 w 3364221"/>
                <a:gd name="connsiteY0" fmla="*/ 0 h 1364082"/>
                <a:gd name="connsiteX1" fmla="*/ 3364221 w 3364221"/>
                <a:gd name="connsiteY1" fmla="*/ 0 h 1364082"/>
                <a:gd name="connsiteX2" fmla="*/ 3060687 w 3364221"/>
                <a:gd name="connsiteY2" fmla="*/ 1364082 h 1364082"/>
                <a:gd name="connsiteX3" fmla="*/ 0 w 3364221"/>
                <a:gd name="connsiteY3" fmla="*/ 1364082 h 1364082"/>
                <a:gd name="connsiteX4" fmla="*/ 37796 w 3364221"/>
                <a:gd name="connsiteY4" fmla="*/ 1212899 h 1364082"/>
                <a:gd name="connsiteX5" fmla="*/ 2933485 w 3364221"/>
                <a:gd name="connsiteY5" fmla="*/ 1212899 h 1364082"/>
                <a:gd name="connsiteX6" fmla="*/ 3206721 w 3364221"/>
                <a:gd name="connsiteY6" fmla="*/ 0 h 1364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64221" h="1364082">
                  <a:moveTo>
                    <a:pt x="3206721" y="0"/>
                  </a:moveTo>
                  <a:lnTo>
                    <a:pt x="3364221" y="0"/>
                  </a:lnTo>
                  <a:lnTo>
                    <a:pt x="3060687" y="1364082"/>
                  </a:lnTo>
                  <a:lnTo>
                    <a:pt x="0" y="1364082"/>
                  </a:lnTo>
                  <a:lnTo>
                    <a:pt x="37796" y="1212899"/>
                  </a:lnTo>
                  <a:lnTo>
                    <a:pt x="2933485" y="1212899"/>
                  </a:lnTo>
                  <a:cubicBezTo>
                    <a:pt x="3034560" y="808599"/>
                    <a:pt x="3105646" y="404300"/>
                    <a:pt x="320672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722FDDA9-C649-45D5-AC7C-B80E72664F0D}"/>
              </a:ext>
            </a:extLst>
          </p:cNvPr>
          <p:cNvGrpSpPr/>
          <p:nvPr/>
        </p:nvGrpSpPr>
        <p:grpSpPr>
          <a:xfrm>
            <a:off x="6875169" y="4524225"/>
            <a:ext cx="2818592" cy="1120982"/>
            <a:chOff x="2135876" y="1607735"/>
            <a:chExt cx="2138114" cy="1120982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DD9D1AD8-30AA-44D8-86F9-A3598A61A1EC}"/>
                </a:ext>
              </a:extLst>
            </p:cNvPr>
            <p:cNvSpPr txBox="1"/>
            <p:nvPr/>
          </p:nvSpPr>
          <p:spPr>
            <a:xfrm>
              <a:off x="2135876" y="1897720"/>
              <a:ext cx="213811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504E60EC-E876-4001-A82A-822850E64A1F}"/>
                </a:ext>
              </a:extLst>
            </p:cNvPr>
            <p:cNvSpPr txBox="1"/>
            <p:nvPr/>
          </p:nvSpPr>
          <p:spPr>
            <a:xfrm>
              <a:off x="2135876" y="1607735"/>
              <a:ext cx="213811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AC80C8C5-98F4-4A8F-AB7F-0184F40C274D}"/>
              </a:ext>
            </a:extLst>
          </p:cNvPr>
          <p:cNvGrpSpPr/>
          <p:nvPr/>
        </p:nvGrpSpPr>
        <p:grpSpPr>
          <a:xfrm>
            <a:off x="5863420" y="4637378"/>
            <a:ext cx="777316" cy="777316"/>
            <a:chOff x="896255" y="1986583"/>
            <a:chExt cx="777316" cy="777316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3555D933-EAF6-4DAD-8BE1-A1CAC3DB904C}"/>
                </a:ext>
              </a:extLst>
            </p:cNvPr>
            <p:cNvSpPr/>
            <p:nvPr/>
          </p:nvSpPr>
          <p:spPr>
            <a:xfrm>
              <a:off x="896255" y="1986583"/>
              <a:ext cx="777316" cy="777316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2E2D0009-2E9B-4BE4-848A-F2C38C9CE900}"/>
                </a:ext>
              </a:extLst>
            </p:cNvPr>
            <p:cNvSpPr/>
            <p:nvPr/>
          </p:nvSpPr>
          <p:spPr>
            <a:xfrm>
              <a:off x="987877" y="2078205"/>
              <a:ext cx="594072" cy="59407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8B0C8502-42FC-4898-973E-3E22434C3403}"/>
                </a:ext>
              </a:extLst>
            </p:cNvPr>
            <p:cNvSpPr txBox="1"/>
            <p:nvPr/>
          </p:nvSpPr>
          <p:spPr>
            <a:xfrm>
              <a:off x="996881" y="2147286"/>
              <a:ext cx="576064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0685EED-3193-43F6-B096-BE61C92090B1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BB19E1D0-EFD3-4AF6-9518-BF584783B747}"/>
              </a:ext>
            </a:extLst>
          </p:cNvPr>
          <p:cNvSpPr/>
          <p:nvPr/>
        </p:nvSpPr>
        <p:spPr>
          <a:xfrm>
            <a:off x="-1" y="233527"/>
            <a:ext cx="4184073" cy="6624473"/>
          </a:xfrm>
          <a:custGeom>
            <a:avLst/>
            <a:gdLst>
              <a:gd name="connsiteX0" fmla="*/ 0 w 4034380"/>
              <a:gd name="connsiteY0" fmla="*/ 0 h 6387470"/>
              <a:gd name="connsiteX1" fmla="*/ 99121 w 4034380"/>
              <a:gd name="connsiteY1" fmla="*/ 407095 h 6387470"/>
              <a:gd name="connsiteX2" fmla="*/ 3835330 w 4034380"/>
              <a:gd name="connsiteY2" fmla="*/ 6230244 h 6387470"/>
              <a:gd name="connsiteX3" fmla="*/ 4034380 w 4034380"/>
              <a:gd name="connsiteY3" fmla="*/ 6387470 h 6387470"/>
              <a:gd name="connsiteX4" fmla="*/ 0 w 4034380"/>
              <a:gd name="connsiteY4" fmla="*/ 6387470 h 6387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34380" h="6387470">
                <a:moveTo>
                  <a:pt x="0" y="0"/>
                </a:moveTo>
                <a:lnTo>
                  <a:pt x="99121" y="407095"/>
                </a:lnTo>
                <a:cubicBezTo>
                  <a:pt x="706345" y="2679955"/>
                  <a:pt x="2007852" y="4719094"/>
                  <a:pt x="3835330" y="6230244"/>
                </a:cubicBezTo>
                <a:lnTo>
                  <a:pt x="4034380" y="6387470"/>
                </a:lnTo>
                <a:lnTo>
                  <a:pt x="0" y="6387470"/>
                </a:lnTo>
                <a:close/>
              </a:path>
            </a:pathLst>
          </a:cu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E06ABEA-3EBC-4CAE-B7D8-E368FE56A8FC}"/>
              </a:ext>
            </a:extLst>
          </p:cNvPr>
          <p:cNvSpPr txBox="1"/>
          <p:nvPr/>
        </p:nvSpPr>
        <p:spPr>
          <a:xfrm>
            <a:off x="6238875" y="2169427"/>
            <a:ext cx="5412371" cy="1661993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3600" dirty="0">
                <a:latin typeface="+mj-lt"/>
              </a:rPr>
              <a:t>We Create</a:t>
            </a:r>
          </a:p>
          <a:p>
            <a:pPr algn="r"/>
            <a:r>
              <a:rPr lang="en-US" altLang="ko-KR" sz="3600" dirty="0">
                <a:latin typeface="+mj-lt"/>
              </a:rPr>
              <a:t>Quality </a:t>
            </a:r>
            <a:r>
              <a:rPr lang="en-US" altLang="ko-KR" sz="3600" dirty="0">
                <a:solidFill>
                  <a:schemeClr val="accent3"/>
                </a:solidFill>
                <a:latin typeface="+mj-lt"/>
              </a:rPr>
              <a:t>Professional</a:t>
            </a:r>
            <a:r>
              <a:rPr lang="en-US" altLang="ko-KR" sz="3600" dirty="0">
                <a:latin typeface="+mj-lt"/>
              </a:rPr>
              <a:t> </a:t>
            </a:r>
          </a:p>
          <a:p>
            <a:pPr algn="r"/>
            <a:r>
              <a:rPr lang="en-US" altLang="ko-KR" sz="3600" dirty="0">
                <a:latin typeface="+mj-lt"/>
              </a:rPr>
              <a:t>PPT Presentation</a:t>
            </a:r>
            <a:endParaRPr lang="ko-KR" altLang="en-US" sz="3600" dirty="0"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7740BB5-F672-4F4E-8B94-A51BD15AD0C7}"/>
              </a:ext>
            </a:extLst>
          </p:cNvPr>
          <p:cNvSpPr txBox="1"/>
          <p:nvPr/>
        </p:nvSpPr>
        <p:spPr>
          <a:xfrm>
            <a:off x="6238875" y="4087094"/>
            <a:ext cx="54123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cs typeface="Arial" pitchFamily="34" charset="0"/>
              </a:rPr>
              <a:t>Get a modern PowerPoint  Presentation that is beautifully designed. I hope and I believe that this Template will your Time. </a:t>
            </a:r>
            <a:r>
              <a:rPr lang="en-US" altLang="ko-KR" sz="1200" dirty="0">
                <a:ea typeface="FZShuTi" pitchFamily="2" charset="-122"/>
                <a:cs typeface="Arial" pitchFamily="34" charset="0"/>
              </a:rPr>
              <a:t>Easy to change colors, photos. </a:t>
            </a:r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9" name="Oval 57">
            <a:extLst>
              <a:ext uri="{FF2B5EF4-FFF2-40B4-BE49-F238E27FC236}">
                <a16:creationId xmlns:a16="http://schemas.microsoft.com/office/drawing/2014/main" id="{335198DC-E967-413C-B624-1974AC937F89}"/>
              </a:ext>
            </a:extLst>
          </p:cNvPr>
          <p:cNvSpPr/>
          <p:nvPr/>
        </p:nvSpPr>
        <p:spPr>
          <a:xfrm>
            <a:off x="7184016" y="5173765"/>
            <a:ext cx="468000" cy="468000"/>
          </a:xfrm>
          <a:prstGeom prst="ellipse">
            <a:avLst/>
          </a:prstGeom>
          <a:solidFill>
            <a:schemeClr val="bg1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6CF1AF0-2944-4454-B3D7-D5A297C90E1D}"/>
              </a:ext>
            </a:extLst>
          </p:cNvPr>
          <p:cNvSpPr txBox="1"/>
          <p:nvPr/>
        </p:nvSpPr>
        <p:spPr>
          <a:xfrm>
            <a:off x="7690305" y="5280312"/>
            <a:ext cx="13312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cs typeface="Arial" pitchFamily="34" charset="0"/>
              </a:rPr>
              <a:t>Content  Here</a:t>
            </a:r>
            <a:endParaRPr lang="ko-KR" altLang="en-US" sz="1200" b="1" dirty="0"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A1833A8-8C43-4D38-862C-E33B6A3D6427}"/>
              </a:ext>
            </a:extLst>
          </p:cNvPr>
          <p:cNvSpPr txBox="1"/>
          <p:nvPr/>
        </p:nvSpPr>
        <p:spPr>
          <a:xfrm>
            <a:off x="7184017" y="5746445"/>
            <a:ext cx="20221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12" name="Oval 73">
            <a:extLst>
              <a:ext uri="{FF2B5EF4-FFF2-40B4-BE49-F238E27FC236}">
                <a16:creationId xmlns:a16="http://schemas.microsoft.com/office/drawing/2014/main" id="{B1A9333F-F0BF-422A-8471-AA9FD917A133}"/>
              </a:ext>
            </a:extLst>
          </p:cNvPr>
          <p:cNvSpPr/>
          <p:nvPr/>
        </p:nvSpPr>
        <p:spPr>
          <a:xfrm>
            <a:off x="4569618" y="5173765"/>
            <a:ext cx="468000" cy="468000"/>
          </a:xfrm>
          <a:prstGeom prst="ellipse">
            <a:avLst/>
          </a:prstGeom>
          <a:solidFill>
            <a:schemeClr val="bg1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4E6BC9B-664E-482E-A686-BBAC96A11904}"/>
              </a:ext>
            </a:extLst>
          </p:cNvPr>
          <p:cNvSpPr txBox="1"/>
          <p:nvPr/>
        </p:nvSpPr>
        <p:spPr>
          <a:xfrm>
            <a:off x="5075907" y="5280312"/>
            <a:ext cx="13312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cs typeface="Arial" pitchFamily="34" charset="0"/>
              </a:rPr>
              <a:t>Content  Here</a:t>
            </a:r>
            <a:endParaRPr lang="ko-KR" altLang="en-US" sz="1200" b="1" dirty="0"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4FD38AF-D8CE-4020-8260-58535E00265A}"/>
              </a:ext>
            </a:extLst>
          </p:cNvPr>
          <p:cNvSpPr txBox="1"/>
          <p:nvPr/>
        </p:nvSpPr>
        <p:spPr>
          <a:xfrm>
            <a:off x="4569619" y="5746445"/>
            <a:ext cx="20221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15" name="Rectangle 16">
            <a:extLst>
              <a:ext uri="{FF2B5EF4-FFF2-40B4-BE49-F238E27FC236}">
                <a16:creationId xmlns:a16="http://schemas.microsoft.com/office/drawing/2014/main" id="{6AD7B6A3-9839-4863-9560-3BCC32476A90}"/>
              </a:ext>
            </a:extLst>
          </p:cNvPr>
          <p:cNvSpPr/>
          <p:nvPr/>
        </p:nvSpPr>
        <p:spPr>
          <a:xfrm rot="2700000">
            <a:off x="4723025" y="5278105"/>
            <a:ext cx="163086" cy="29238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6" name="Rectangle 9">
            <a:extLst>
              <a:ext uri="{FF2B5EF4-FFF2-40B4-BE49-F238E27FC236}">
                <a16:creationId xmlns:a16="http://schemas.microsoft.com/office/drawing/2014/main" id="{11588452-236F-4384-B733-83D57BCFBF2E}"/>
              </a:ext>
            </a:extLst>
          </p:cNvPr>
          <p:cNvSpPr/>
          <p:nvPr/>
        </p:nvSpPr>
        <p:spPr>
          <a:xfrm>
            <a:off x="7293314" y="5295529"/>
            <a:ext cx="254766" cy="23848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7" name="Oval 73">
            <a:extLst>
              <a:ext uri="{FF2B5EF4-FFF2-40B4-BE49-F238E27FC236}">
                <a16:creationId xmlns:a16="http://schemas.microsoft.com/office/drawing/2014/main" id="{FC8990BC-D179-4226-9CB0-A11F9092E092}"/>
              </a:ext>
            </a:extLst>
          </p:cNvPr>
          <p:cNvSpPr/>
          <p:nvPr/>
        </p:nvSpPr>
        <p:spPr>
          <a:xfrm>
            <a:off x="9798414" y="5173765"/>
            <a:ext cx="468000" cy="468000"/>
          </a:xfrm>
          <a:prstGeom prst="ellipse">
            <a:avLst/>
          </a:prstGeom>
          <a:solidFill>
            <a:schemeClr val="bg1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4AB8A71-91A8-4A88-B81A-BBD4F737A9B7}"/>
              </a:ext>
            </a:extLst>
          </p:cNvPr>
          <p:cNvSpPr txBox="1"/>
          <p:nvPr/>
        </p:nvSpPr>
        <p:spPr>
          <a:xfrm>
            <a:off x="10304703" y="5280312"/>
            <a:ext cx="13312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cs typeface="Arial" pitchFamily="34" charset="0"/>
              </a:rPr>
              <a:t>Content  Here</a:t>
            </a:r>
            <a:endParaRPr lang="ko-KR" altLang="en-US" sz="1200" b="1" dirty="0"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A27D84E-A38B-47DA-A336-79A848176B0D}"/>
              </a:ext>
            </a:extLst>
          </p:cNvPr>
          <p:cNvSpPr txBox="1"/>
          <p:nvPr/>
        </p:nvSpPr>
        <p:spPr>
          <a:xfrm>
            <a:off x="9798415" y="5746445"/>
            <a:ext cx="20221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20" name="Rounded Rectangle 7">
            <a:extLst>
              <a:ext uri="{FF2B5EF4-FFF2-40B4-BE49-F238E27FC236}">
                <a16:creationId xmlns:a16="http://schemas.microsoft.com/office/drawing/2014/main" id="{1A28CD4F-F87D-48F0-8A5A-25839E8F8053}"/>
              </a:ext>
            </a:extLst>
          </p:cNvPr>
          <p:cNvSpPr/>
          <p:nvPr/>
        </p:nvSpPr>
        <p:spPr>
          <a:xfrm>
            <a:off x="9892250" y="5266461"/>
            <a:ext cx="294521" cy="25416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26680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9249AD85-44F1-4B21-8E8F-566139072321}"/>
              </a:ext>
            </a:extLst>
          </p:cNvPr>
          <p:cNvGrpSpPr/>
          <p:nvPr/>
        </p:nvGrpSpPr>
        <p:grpSpPr>
          <a:xfrm>
            <a:off x="0" y="1229722"/>
            <a:ext cx="4106513" cy="5666770"/>
            <a:chOff x="323446" y="1187211"/>
            <a:chExt cx="4106513" cy="5666770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57FCAF5E-0929-4F60-BDD3-C03BD7226CE0}"/>
                </a:ext>
              </a:extLst>
            </p:cNvPr>
            <p:cNvSpPr/>
            <p:nvPr/>
          </p:nvSpPr>
          <p:spPr>
            <a:xfrm>
              <a:off x="1369521" y="1257243"/>
              <a:ext cx="1329845" cy="2117902"/>
            </a:xfrm>
            <a:custGeom>
              <a:avLst/>
              <a:gdLst>
                <a:gd name="connsiteX0" fmla="*/ 977458 w 973829"/>
                <a:gd name="connsiteY0" fmla="*/ 686201 h 1550912"/>
                <a:gd name="connsiteX1" fmla="*/ 932824 w 973829"/>
                <a:gd name="connsiteY1" fmla="*/ 312449 h 1550912"/>
                <a:gd name="connsiteX2" fmla="*/ 779085 w 973829"/>
                <a:gd name="connsiteY2" fmla="*/ 99198 h 1550912"/>
                <a:gd name="connsiteX3" fmla="*/ 506323 w 973829"/>
                <a:gd name="connsiteY3" fmla="*/ 463 h 1550912"/>
                <a:gd name="connsiteX4" fmla="*/ 119947 w 973829"/>
                <a:gd name="connsiteY4" fmla="*/ 101452 h 1550912"/>
                <a:gd name="connsiteX5" fmla="*/ 2276 w 973829"/>
                <a:gd name="connsiteY5" fmla="*/ 488279 h 1550912"/>
                <a:gd name="connsiteX6" fmla="*/ 19408 w 973829"/>
                <a:gd name="connsiteY6" fmla="*/ 801167 h 1550912"/>
                <a:gd name="connsiteX7" fmla="*/ 71707 w 973829"/>
                <a:gd name="connsiteY7" fmla="*/ 956258 h 1550912"/>
                <a:gd name="connsiteX8" fmla="*/ 130317 w 973829"/>
                <a:gd name="connsiteY8" fmla="*/ 1077987 h 1550912"/>
                <a:gd name="connsiteX9" fmla="*/ 159171 w 973829"/>
                <a:gd name="connsiteY9" fmla="*/ 1140204 h 1550912"/>
                <a:gd name="connsiteX10" fmla="*/ 149703 w 973829"/>
                <a:gd name="connsiteY10" fmla="*/ 1205125 h 1550912"/>
                <a:gd name="connsiteX11" fmla="*/ 151507 w 973829"/>
                <a:gd name="connsiteY11" fmla="*/ 1252464 h 1550912"/>
                <a:gd name="connsiteX12" fmla="*/ 585672 w 973829"/>
                <a:gd name="connsiteY12" fmla="*/ 1553179 h 1550912"/>
                <a:gd name="connsiteX13" fmla="*/ 597845 w 973829"/>
                <a:gd name="connsiteY13" fmla="*/ 1553630 h 1550912"/>
                <a:gd name="connsiteX14" fmla="*/ 660513 w 973829"/>
                <a:gd name="connsiteY14" fmla="*/ 1546416 h 1550912"/>
                <a:gd name="connsiteX15" fmla="*/ 761052 w 973829"/>
                <a:gd name="connsiteY15" fmla="*/ 1425139 h 1550912"/>
                <a:gd name="connsiteX16" fmla="*/ 756994 w 973829"/>
                <a:gd name="connsiteY16" fmla="*/ 1353905 h 1550912"/>
                <a:gd name="connsiteX17" fmla="*/ 769618 w 973829"/>
                <a:gd name="connsiteY17" fmla="*/ 1249308 h 1550912"/>
                <a:gd name="connsiteX18" fmla="*/ 769618 w 973829"/>
                <a:gd name="connsiteY18" fmla="*/ 1249308 h 1550912"/>
                <a:gd name="connsiteX19" fmla="*/ 769618 w 973829"/>
                <a:gd name="connsiteY19" fmla="*/ 1249308 h 1550912"/>
                <a:gd name="connsiteX20" fmla="*/ 830482 w 973829"/>
                <a:gd name="connsiteY20" fmla="*/ 1166803 h 1550912"/>
                <a:gd name="connsiteX21" fmla="*/ 919750 w 973829"/>
                <a:gd name="connsiteY21" fmla="*/ 960316 h 1550912"/>
                <a:gd name="connsiteX22" fmla="*/ 928316 w 973829"/>
                <a:gd name="connsiteY22" fmla="*/ 919288 h 1550912"/>
                <a:gd name="connsiteX23" fmla="*/ 929668 w 973829"/>
                <a:gd name="connsiteY23" fmla="*/ 908468 h 1550912"/>
                <a:gd name="connsiteX24" fmla="*/ 977458 w 973829"/>
                <a:gd name="connsiteY24" fmla="*/ 686201 h 1550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73829" h="1550912">
                  <a:moveTo>
                    <a:pt x="977458" y="686201"/>
                  </a:moveTo>
                  <a:cubicBezTo>
                    <a:pt x="978360" y="623984"/>
                    <a:pt x="963031" y="378272"/>
                    <a:pt x="932824" y="312449"/>
                  </a:cubicBezTo>
                  <a:cubicBezTo>
                    <a:pt x="921553" y="288103"/>
                    <a:pt x="802980" y="111371"/>
                    <a:pt x="779085" y="99198"/>
                  </a:cubicBezTo>
                  <a:cubicBezTo>
                    <a:pt x="682153" y="48252"/>
                    <a:pt x="597394" y="1815"/>
                    <a:pt x="506323" y="463"/>
                  </a:cubicBezTo>
                  <a:cubicBezTo>
                    <a:pt x="430581" y="-890"/>
                    <a:pt x="220035" y="-5849"/>
                    <a:pt x="119947" y="101452"/>
                  </a:cubicBezTo>
                  <a:cubicBezTo>
                    <a:pt x="87937" y="136168"/>
                    <a:pt x="15802" y="379625"/>
                    <a:pt x="2276" y="488279"/>
                  </a:cubicBezTo>
                  <a:cubicBezTo>
                    <a:pt x="-6741" y="579801"/>
                    <a:pt x="13547" y="716858"/>
                    <a:pt x="19408" y="801167"/>
                  </a:cubicBezTo>
                  <a:cubicBezTo>
                    <a:pt x="22114" y="839489"/>
                    <a:pt x="69002" y="947241"/>
                    <a:pt x="71707" y="956258"/>
                  </a:cubicBezTo>
                  <a:cubicBezTo>
                    <a:pt x="73059" y="958061"/>
                    <a:pt x="130317" y="1077987"/>
                    <a:pt x="130317" y="1077987"/>
                  </a:cubicBezTo>
                  <a:cubicBezTo>
                    <a:pt x="137981" y="1086553"/>
                    <a:pt x="157818" y="1138400"/>
                    <a:pt x="159171" y="1140204"/>
                  </a:cubicBezTo>
                  <a:cubicBezTo>
                    <a:pt x="151957" y="1172664"/>
                    <a:pt x="152408" y="1191600"/>
                    <a:pt x="149703" y="1205125"/>
                  </a:cubicBezTo>
                  <a:cubicBezTo>
                    <a:pt x="147449" y="1222258"/>
                    <a:pt x="132120" y="1238939"/>
                    <a:pt x="151507" y="1252464"/>
                  </a:cubicBezTo>
                  <a:cubicBezTo>
                    <a:pt x="169540" y="1265088"/>
                    <a:pt x="578008" y="1551827"/>
                    <a:pt x="585672" y="1553179"/>
                  </a:cubicBezTo>
                  <a:cubicBezTo>
                    <a:pt x="590631" y="1554983"/>
                    <a:pt x="594689" y="1554983"/>
                    <a:pt x="597845" y="1553630"/>
                  </a:cubicBezTo>
                  <a:cubicBezTo>
                    <a:pt x="608214" y="1555884"/>
                    <a:pt x="642930" y="1546416"/>
                    <a:pt x="660513" y="1546416"/>
                  </a:cubicBezTo>
                  <a:cubicBezTo>
                    <a:pt x="671333" y="1546416"/>
                    <a:pt x="746174" y="1444976"/>
                    <a:pt x="761052" y="1425139"/>
                  </a:cubicBezTo>
                  <a:cubicBezTo>
                    <a:pt x="756994" y="1396735"/>
                    <a:pt x="757445" y="1391325"/>
                    <a:pt x="756994" y="1353905"/>
                  </a:cubicBezTo>
                  <a:cubicBezTo>
                    <a:pt x="756092" y="1318739"/>
                    <a:pt x="747075" y="1281769"/>
                    <a:pt x="769618" y="1249308"/>
                  </a:cubicBezTo>
                  <a:cubicBezTo>
                    <a:pt x="769618" y="1249308"/>
                    <a:pt x="769618" y="1249308"/>
                    <a:pt x="769618" y="1249308"/>
                  </a:cubicBezTo>
                  <a:cubicBezTo>
                    <a:pt x="769618" y="1249308"/>
                    <a:pt x="769618" y="1249308"/>
                    <a:pt x="769618" y="1249308"/>
                  </a:cubicBezTo>
                  <a:cubicBezTo>
                    <a:pt x="774577" y="1241644"/>
                    <a:pt x="820563" y="1177624"/>
                    <a:pt x="830482" y="1166803"/>
                  </a:cubicBezTo>
                  <a:cubicBezTo>
                    <a:pt x="871058" y="1102783"/>
                    <a:pt x="903519" y="1034705"/>
                    <a:pt x="919750" y="960316"/>
                  </a:cubicBezTo>
                  <a:cubicBezTo>
                    <a:pt x="922004" y="946339"/>
                    <a:pt x="924709" y="932814"/>
                    <a:pt x="928316" y="919288"/>
                  </a:cubicBezTo>
                  <a:cubicBezTo>
                    <a:pt x="929217" y="915682"/>
                    <a:pt x="929668" y="912075"/>
                    <a:pt x="929668" y="908468"/>
                  </a:cubicBezTo>
                  <a:cubicBezTo>
                    <a:pt x="936431" y="873302"/>
                    <a:pt x="972048" y="745262"/>
                    <a:pt x="977458" y="686201"/>
                  </a:cubicBezTo>
                  <a:close/>
                </a:path>
              </a:pathLst>
            </a:custGeom>
            <a:solidFill>
              <a:srgbClr val="FECBA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7A76782E-2919-4E16-AA45-819B0BCEDDA7}"/>
                </a:ext>
              </a:extLst>
            </p:cNvPr>
            <p:cNvSpPr/>
            <p:nvPr/>
          </p:nvSpPr>
          <p:spPr>
            <a:xfrm>
              <a:off x="323446" y="3012206"/>
              <a:ext cx="4106513" cy="3841775"/>
            </a:xfrm>
            <a:custGeom>
              <a:avLst/>
              <a:gdLst>
                <a:gd name="connsiteX0" fmla="*/ 2467095 w 3007148"/>
                <a:gd name="connsiteY0" fmla="*/ 2771593 h 2813284"/>
                <a:gd name="connsiteX1" fmla="*/ 2467095 w 3007148"/>
                <a:gd name="connsiteY1" fmla="*/ 2802251 h 2813284"/>
                <a:gd name="connsiteX2" fmla="*/ 2355736 w 3007148"/>
                <a:gd name="connsiteY2" fmla="*/ 2809915 h 2813284"/>
                <a:gd name="connsiteX3" fmla="*/ 651535 w 3007148"/>
                <a:gd name="connsiteY3" fmla="*/ 2808112 h 2813284"/>
                <a:gd name="connsiteX4" fmla="*/ 574891 w 3007148"/>
                <a:gd name="connsiteY4" fmla="*/ 2776102 h 2813284"/>
                <a:gd name="connsiteX5" fmla="*/ 598786 w 3007148"/>
                <a:gd name="connsiteY5" fmla="*/ 2486658 h 2813284"/>
                <a:gd name="connsiteX6" fmla="*/ 506813 w 3007148"/>
                <a:gd name="connsiteY6" fmla="*/ 1986669 h 2813284"/>
                <a:gd name="connsiteX7" fmla="*/ 390044 w 3007148"/>
                <a:gd name="connsiteY7" fmla="*/ 1809035 h 2813284"/>
                <a:gd name="connsiteX8" fmla="*/ 263356 w 3007148"/>
                <a:gd name="connsiteY8" fmla="*/ 1652592 h 2813284"/>
                <a:gd name="connsiteX9" fmla="*/ 263356 w 3007148"/>
                <a:gd name="connsiteY9" fmla="*/ 1652592 h 2813284"/>
                <a:gd name="connsiteX10" fmla="*/ 216918 w 3007148"/>
                <a:gd name="connsiteY10" fmla="*/ 1589924 h 2813284"/>
                <a:gd name="connsiteX11" fmla="*/ 191220 w 3007148"/>
                <a:gd name="connsiteY11" fmla="*/ 1543487 h 2813284"/>
                <a:gd name="connsiteX12" fmla="*/ 143430 w 3007148"/>
                <a:gd name="connsiteY12" fmla="*/ 1426266 h 2813284"/>
                <a:gd name="connsiteX13" fmla="*/ 60475 w 3007148"/>
                <a:gd name="connsiteY13" fmla="*/ 1231951 h 2813284"/>
                <a:gd name="connsiteX14" fmla="*/ 46047 w 3007148"/>
                <a:gd name="connsiteY14" fmla="*/ 1160267 h 2813284"/>
                <a:gd name="connsiteX15" fmla="*/ 61 w 3007148"/>
                <a:gd name="connsiteY15" fmla="*/ 731511 h 2813284"/>
                <a:gd name="connsiteX16" fmla="*/ 63630 w 3007148"/>
                <a:gd name="connsiteY16" fmla="*/ 558386 h 2813284"/>
                <a:gd name="connsiteX17" fmla="*/ 337295 w 3007148"/>
                <a:gd name="connsiteY17" fmla="*/ 369481 h 2813284"/>
                <a:gd name="connsiteX18" fmla="*/ 608704 w 3007148"/>
                <a:gd name="connsiteY18" fmla="*/ 206275 h 2813284"/>
                <a:gd name="connsiteX19" fmla="*/ 686701 w 3007148"/>
                <a:gd name="connsiteY19" fmla="*/ 156231 h 2813284"/>
                <a:gd name="connsiteX20" fmla="*/ 770108 w 3007148"/>
                <a:gd name="connsiteY20" fmla="*/ 22780 h 2813284"/>
                <a:gd name="connsiteX21" fmla="*/ 790846 w 3007148"/>
                <a:gd name="connsiteY21" fmla="*/ 2943 h 2813284"/>
                <a:gd name="connsiteX22" fmla="*/ 828718 w 3007148"/>
                <a:gd name="connsiteY22" fmla="*/ 4746 h 2813284"/>
                <a:gd name="connsiteX23" fmla="*/ 832775 w 3007148"/>
                <a:gd name="connsiteY23" fmla="*/ 20526 h 2813284"/>
                <a:gd name="connsiteX24" fmla="*/ 841341 w 3007148"/>
                <a:gd name="connsiteY24" fmla="*/ 53889 h 2813284"/>
                <a:gd name="connsiteX25" fmla="*/ 1402646 w 3007148"/>
                <a:gd name="connsiteY25" fmla="*/ 704461 h 2813284"/>
                <a:gd name="connsiteX26" fmla="*/ 1517612 w 3007148"/>
                <a:gd name="connsiteY26" fmla="*/ 889759 h 2813284"/>
                <a:gd name="connsiteX27" fmla="*/ 1635733 w 3007148"/>
                <a:gd name="connsiteY27" fmla="*/ 1087680 h 2813284"/>
                <a:gd name="connsiteX28" fmla="*/ 1744838 w 3007148"/>
                <a:gd name="connsiteY28" fmla="*/ 1236911 h 2813284"/>
                <a:gd name="connsiteX29" fmla="*/ 1613642 w 3007148"/>
                <a:gd name="connsiteY29" fmla="*/ 589946 h 2813284"/>
                <a:gd name="connsiteX30" fmla="*/ 1552327 w 3007148"/>
                <a:gd name="connsiteY30" fmla="*/ 164797 h 2813284"/>
                <a:gd name="connsiteX31" fmla="*/ 1556835 w 3007148"/>
                <a:gd name="connsiteY31" fmla="*/ 149017 h 2813284"/>
                <a:gd name="connsiteX32" fmla="*/ 1567656 w 3007148"/>
                <a:gd name="connsiteY32" fmla="*/ 156682 h 2813284"/>
                <a:gd name="connsiteX33" fmla="*/ 1695696 w 3007148"/>
                <a:gd name="connsiteY33" fmla="*/ 236031 h 2813284"/>
                <a:gd name="connsiteX34" fmla="*/ 2152855 w 3007148"/>
                <a:gd name="connsiteY34" fmla="*/ 416369 h 2813284"/>
                <a:gd name="connsiteX35" fmla="*/ 2456275 w 3007148"/>
                <a:gd name="connsiteY35" fmla="*/ 674254 h 2813284"/>
                <a:gd name="connsiteX36" fmla="*/ 2500007 w 3007148"/>
                <a:gd name="connsiteY36" fmla="*/ 732864 h 2813284"/>
                <a:gd name="connsiteX37" fmla="*/ 2596488 w 3007148"/>
                <a:gd name="connsiteY37" fmla="*/ 856396 h 2813284"/>
                <a:gd name="connsiteX38" fmla="*/ 2878268 w 3007148"/>
                <a:gd name="connsiteY38" fmla="*/ 1270724 h 2813284"/>
                <a:gd name="connsiteX39" fmla="*/ 2896752 w 3007148"/>
                <a:gd name="connsiteY39" fmla="*/ 1298677 h 2813284"/>
                <a:gd name="connsiteX40" fmla="*/ 2920196 w 3007148"/>
                <a:gd name="connsiteY40" fmla="*/ 1338351 h 2813284"/>
                <a:gd name="connsiteX41" fmla="*/ 2959871 w 3007148"/>
                <a:gd name="connsiteY41" fmla="*/ 1451965 h 2813284"/>
                <a:gd name="connsiteX42" fmla="*/ 2999545 w 3007148"/>
                <a:gd name="connsiteY42" fmla="*/ 1649436 h 2813284"/>
                <a:gd name="connsiteX43" fmla="*/ 3009915 w 3007148"/>
                <a:gd name="connsiteY43" fmla="*/ 1725628 h 2813284"/>
                <a:gd name="connsiteX44" fmla="*/ 2983766 w 3007148"/>
                <a:gd name="connsiteY44" fmla="*/ 1823012 h 2813284"/>
                <a:gd name="connsiteX45" fmla="*/ 2958067 w 3007148"/>
                <a:gd name="connsiteY45" fmla="*/ 1851415 h 2813284"/>
                <a:gd name="connsiteX46" fmla="*/ 2587020 w 3007148"/>
                <a:gd name="connsiteY46" fmla="*/ 1923100 h 2813284"/>
                <a:gd name="connsiteX47" fmla="*/ 2413444 w 3007148"/>
                <a:gd name="connsiteY47" fmla="*/ 1846906 h 2813284"/>
                <a:gd name="connsiteX48" fmla="*/ 2315160 w 3007148"/>
                <a:gd name="connsiteY48" fmla="*/ 2175574 h 2813284"/>
                <a:gd name="connsiteX49" fmla="*/ 2467095 w 3007148"/>
                <a:gd name="connsiteY49" fmla="*/ 2771593 h 2813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007148" h="2813284">
                  <a:moveTo>
                    <a:pt x="2467095" y="2771593"/>
                  </a:moveTo>
                  <a:cubicBezTo>
                    <a:pt x="2469800" y="2781963"/>
                    <a:pt x="2472054" y="2793234"/>
                    <a:pt x="2467095" y="2802251"/>
                  </a:cubicBezTo>
                  <a:cubicBezTo>
                    <a:pt x="2453570" y="2827498"/>
                    <a:pt x="2376926" y="2811268"/>
                    <a:pt x="2355736" y="2809915"/>
                  </a:cubicBezTo>
                  <a:cubicBezTo>
                    <a:pt x="2296224" y="2806308"/>
                    <a:pt x="696169" y="2808112"/>
                    <a:pt x="651535" y="2808112"/>
                  </a:cubicBezTo>
                  <a:cubicBezTo>
                    <a:pt x="618623" y="2808112"/>
                    <a:pt x="570382" y="2825244"/>
                    <a:pt x="574891" y="2776102"/>
                  </a:cubicBezTo>
                  <a:cubicBezTo>
                    <a:pt x="583457" y="2680522"/>
                    <a:pt x="600138" y="2582688"/>
                    <a:pt x="598786" y="2486658"/>
                  </a:cubicBezTo>
                  <a:cubicBezTo>
                    <a:pt x="596982" y="2317591"/>
                    <a:pt x="593826" y="2134998"/>
                    <a:pt x="506813" y="1986669"/>
                  </a:cubicBezTo>
                  <a:cubicBezTo>
                    <a:pt x="470745" y="1925354"/>
                    <a:pt x="431972" y="1866293"/>
                    <a:pt x="390044" y="1809035"/>
                  </a:cubicBezTo>
                  <a:cubicBezTo>
                    <a:pt x="352172" y="1757639"/>
                    <a:pt x="312498" y="1694069"/>
                    <a:pt x="263356" y="1652592"/>
                  </a:cubicBezTo>
                  <a:cubicBezTo>
                    <a:pt x="263356" y="1652592"/>
                    <a:pt x="263356" y="1652592"/>
                    <a:pt x="263356" y="1652592"/>
                  </a:cubicBezTo>
                  <a:cubicBezTo>
                    <a:pt x="244871" y="1624188"/>
                    <a:pt x="231346" y="1611564"/>
                    <a:pt x="216918" y="1589924"/>
                  </a:cubicBezTo>
                  <a:cubicBezTo>
                    <a:pt x="197983" y="1580005"/>
                    <a:pt x="193925" y="1561971"/>
                    <a:pt x="191220" y="1543487"/>
                  </a:cubicBezTo>
                  <a:cubicBezTo>
                    <a:pt x="185810" y="1505165"/>
                    <a:pt x="158308" y="1462334"/>
                    <a:pt x="143430" y="1426266"/>
                  </a:cubicBezTo>
                  <a:cubicBezTo>
                    <a:pt x="116380" y="1361344"/>
                    <a:pt x="92034" y="1294619"/>
                    <a:pt x="60475" y="1231951"/>
                  </a:cubicBezTo>
                  <a:cubicBezTo>
                    <a:pt x="49654" y="1210311"/>
                    <a:pt x="51007" y="1184162"/>
                    <a:pt x="46047" y="1160267"/>
                  </a:cubicBezTo>
                  <a:cubicBezTo>
                    <a:pt x="18546" y="1015996"/>
                    <a:pt x="7275" y="878487"/>
                    <a:pt x="61" y="731511"/>
                  </a:cubicBezTo>
                  <a:cubicBezTo>
                    <a:pt x="-2193" y="681467"/>
                    <a:pt x="58671" y="560640"/>
                    <a:pt x="63630" y="558386"/>
                  </a:cubicBezTo>
                  <a:cubicBezTo>
                    <a:pt x="75803" y="546213"/>
                    <a:pt x="294464" y="395631"/>
                    <a:pt x="337295" y="369481"/>
                  </a:cubicBezTo>
                  <a:cubicBezTo>
                    <a:pt x="427464" y="315380"/>
                    <a:pt x="514928" y="253614"/>
                    <a:pt x="608704" y="206275"/>
                  </a:cubicBezTo>
                  <a:cubicBezTo>
                    <a:pt x="612311" y="204471"/>
                    <a:pt x="663257" y="170658"/>
                    <a:pt x="686701" y="156231"/>
                  </a:cubicBezTo>
                  <a:cubicBezTo>
                    <a:pt x="702931" y="120614"/>
                    <a:pt x="766952" y="36756"/>
                    <a:pt x="770108" y="22780"/>
                  </a:cubicBezTo>
                  <a:cubicBezTo>
                    <a:pt x="779124" y="18272"/>
                    <a:pt x="776870" y="2492"/>
                    <a:pt x="790846" y="2943"/>
                  </a:cubicBezTo>
                  <a:cubicBezTo>
                    <a:pt x="803921" y="-3820"/>
                    <a:pt x="816094" y="2943"/>
                    <a:pt x="828718" y="4746"/>
                  </a:cubicBezTo>
                  <a:cubicBezTo>
                    <a:pt x="835480" y="8353"/>
                    <a:pt x="835931" y="14665"/>
                    <a:pt x="832775" y="20526"/>
                  </a:cubicBezTo>
                  <a:cubicBezTo>
                    <a:pt x="825562" y="34502"/>
                    <a:pt x="831874" y="43519"/>
                    <a:pt x="841341" y="53889"/>
                  </a:cubicBezTo>
                  <a:cubicBezTo>
                    <a:pt x="1035206" y="264885"/>
                    <a:pt x="1243046" y="464610"/>
                    <a:pt x="1402646" y="704461"/>
                  </a:cubicBezTo>
                  <a:cubicBezTo>
                    <a:pt x="1442771" y="764874"/>
                    <a:pt x="1480191" y="827542"/>
                    <a:pt x="1517612" y="889759"/>
                  </a:cubicBezTo>
                  <a:cubicBezTo>
                    <a:pt x="1551425" y="957836"/>
                    <a:pt x="1596510" y="1022307"/>
                    <a:pt x="1635733" y="1087680"/>
                  </a:cubicBezTo>
                  <a:cubicBezTo>
                    <a:pt x="1669096" y="1143585"/>
                    <a:pt x="1696147" y="1192728"/>
                    <a:pt x="1744838" y="1236911"/>
                  </a:cubicBezTo>
                  <a:cubicBezTo>
                    <a:pt x="1695245" y="1014643"/>
                    <a:pt x="1663686" y="811762"/>
                    <a:pt x="1613642" y="589946"/>
                  </a:cubicBezTo>
                  <a:cubicBezTo>
                    <a:pt x="1588395" y="450634"/>
                    <a:pt x="1554581" y="305912"/>
                    <a:pt x="1552327" y="164797"/>
                  </a:cubicBezTo>
                  <a:cubicBezTo>
                    <a:pt x="1553679" y="158034"/>
                    <a:pt x="1548720" y="145861"/>
                    <a:pt x="1556835" y="149017"/>
                  </a:cubicBezTo>
                  <a:cubicBezTo>
                    <a:pt x="1560893" y="150821"/>
                    <a:pt x="1565401" y="153075"/>
                    <a:pt x="1567656" y="156682"/>
                  </a:cubicBezTo>
                  <a:cubicBezTo>
                    <a:pt x="1597862" y="203119"/>
                    <a:pt x="1651062" y="216193"/>
                    <a:pt x="1695696" y="236031"/>
                  </a:cubicBezTo>
                  <a:cubicBezTo>
                    <a:pt x="1734469" y="253163"/>
                    <a:pt x="2116336" y="393827"/>
                    <a:pt x="2152855" y="416369"/>
                  </a:cubicBezTo>
                  <a:cubicBezTo>
                    <a:pt x="2204702" y="445675"/>
                    <a:pt x="2443651" y="658023"/>
                    <a:pt x="2456275" y="674254"/>
                  </a:cubicBezTo>
                  <a:cubicBezTo>
                    <a:pt x="2471153" y="693640"/>
                    <a:pt x="2484227" y="714379"/>
                    <a:pt x="2500007" y="732864"/>
                  </a:cubicBezTo>
                  <a:cubicBezTo>
                    <a:pt x="2534271" y="772538"/>
                    <a:pt x="2565380" y="814016"/>
                    <a:pt x="2596488" y="856396"/>
                  </a:cubicBezTo>
                  <a:cubicBezTo>
                    <a:pt x="2647885" y="924925"/>
                    <a:pt x="2832732" y="1202195"/>
                    <a:pt x="2878268" y="1270724"/>
                  </a:cubicBezTo>
                  <a:cubicBezTo>
                    <a:pt x="2891342" y="1275683"/>
                    <a:pt x="2894949" y="1286504"/>
                    <a:pt x="2896752" y="1298677"/>
                  </a:cubicBezTo>
                  <a:cubicBezTo>
                    <a:pt x="2900810" y="1314005"/>
                    <a:pt x="2910728" y="1327080"/>
                    <a:pt x="2920196" y="1338351"/>
                  </a:cubicBezTo>
                  <a:cubicBezTo>
                    <a:pt x="2947247" y="1372165"/>
                    <a:pt x="2952206" y="1412290"/>
                    <a:pt x="2959871" y="1451965"/>
                  </a:cubicBezTo>
                  <a:cubicBezTo>
                    <a:pt x="2972945" y="1517788"/>
                    <a:pt x="2986020" y="1583612"/>
                    <a:pt x="2999545" y="1649436"/>
                  </a:cubicBezTo>
                  <a:cubicBezTo>
                    <a:pt x="3007660" y="1655296"/>
                    <a:pt x="3013972" y="1718415"/>
                    <a:pt x="3009915" y="1725628"/>
                  </a:cubicBezTo>
                  <a:cubicBezTo>
                    <a:pt x="3000898" y="1758089"/>
                    <a:pt x="2989627" y="1790100"/>
                    <a:pt x="2983766" y="1823012"/>
                  </a:cubicBezTo>
                  <a:cubicBezTo>
                    <a:pt x="2980610" y="1840144"/>
                    <a:pt x="2970240" y="1845554"/>
                    <a:pt x="2958067" y="1851415"/>
                  </a:cubicBezTo>
                  <a:cubicBezTo>
                    <a:pt x="2894949" y="1881622"/>
                    <a:pt x="2658705" y="1942486"/>
                    <a:pt x="2587020" y="1923100"/>
                  </a:cubicBezTo>
                  <a:cubicBezTo>
                    <a:pt x="2587020" y="1923100"/>
                    <a:pt x="2439593" y="1859079"/>
                    <a:pt x="2413444" y="1846906"/>
                  </a:cubicBezTo>
                  <a:cubicBezTo>
                    <a:pt x="2356638" y="1820757"/>
                    <a:pt x="2305692" y="2152130"/>
                    <a:pt x="2315160" y="2175574"/>
                  </a:cubicBezTo>
                  <a:cubicBezTo>
                    <a:pt x="2365204" y="2370339"/>
                    <a:pt x="2465743" y="2767536"/>
                    <a:pt x="2467095" y="2771593"/>
                  </a:cubicBezTo>
                  <a:close/>
                </a:path>
              </a:pathLst>
            </a:custGeom>
            <a:solidFill>
              <a:srgbClr val="080808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9355323C-F2F3-4D81-B835-ED641FDCBE09}"/>
                </a:ext>
              </a:extLst>
            </p:cNvPr>
            <p:cNvSpPr/>
            <p:nvPr/>
          </p:nvSpPr>
          <p:spPr>
            <a:xfrm>
              <a:off x="2756099" y="2278561"/>
              <a:ext cx="886563" cy="1877791"/>
            </a:xfrm>
            <a:custGeom>
              <a:avLst/>
              <a:gdLst>
                <a:gd name="connsiteX0" fmla="*/ 642412 w 649219"/>
                <a:gd name="connsiteY0" fmla="*/ 1211493 h 1375082"/>
                <a:gd name="connsiteX1" fmla="*/ 649174 w 649219"/>
                <a:gd name="connsiteY1" fmla="*/ 1257930 h 1375082"/>
                <a:gd name="connsiteX2" fmla="*/ 614910 w 649219"/>
                <a:gd name="connsiteY2" fmla="*/ 1349903 h 1375082"/>
                <a:gd name="connsiteX3" fmla="*/ 597778 w 649219"/>
                <a:gd name="connsiteY3" fmla="*/ 1367035 h 1375082"/>
                <a:gd name="connsiteX4" fmla="*/ 448998 w 649219"/>
                <a:gd name="connsiteY4" fmla="*/ 1358018 h 1375082"/>
                <a:gd name="connsiteX5" fmla="*/ 414734 w 649219"/>
                <a:gd name="connsiteY5" fmla="*/ 1349001 h 1375082"/>
                <a:gd name="connsiteX6" fmla="*/ 329524 w 649219"/>
                <a:gd name="connsiteY6" fmla="*/ 1287686 h 1375082"/>
                <a:gd name="connsiteX7" fmla="*/ 154145 w 649219"/>
                <a:gd name="connsiteY7" fmla="*/ 1007710 h 1375082"/>
                <a:gd name="connsiteX8" fmla="*/ 116273 w 649219"/>
                <a:gd name="connsiteY8" fmla="*/ 966683 h 1375082"/>
                <a:gd name="connsiteX9" fmla="*/ 33318 w 649219"/>
                <a:gd name="connsiteY9" fmla="*/ 831429 h 1375082"/>
                <a:gd name="connsiteX10" fmla="*/ 11677 w 649219"/>
                <a:gd name="connsiteY10" fmla="*/ 686707 h 1375082"/>
                <a:gd name="connsiteX11" fmla="*/ 15284 w 649219"/>
                <a:gd name="connsiteY11" fmla="*/ 537477 h 1375082"/>
                <a:gd name="connsiteX12" fmla="*/ 406 w 649219"/>
                <a:gd name="connsiteY12" fmla="*/ 394558 h 1375082"/>
                <a:gd name="connsiteX13" fmla="*/ 102297 w 649219"/>
                <a:gd name="connsiteY13" fmla="*/ 601046 h 1375082"/>
                <a:gd name="connsiteX14" fmla="*/ 102297 w 649219"/>
                <a:gd name="connsiteY14" fmla="*/ 447758 h 1375082"/>
                <a:gd name="connsiteX15" fmla="*/ 44589 w 649219"/>
                <a:gd name="connsiteY15" fmla="*/ 248935 h 1375082"/>
                <a:gd name="connsiteX16" fmla="*/ 35572 w 649219"/>
                <a:gd name="connsiteY16" fmla="*/ 218728 h 1375082"/>
                <a:gd name="connsiteX17" fmla="*/ 14382 w 649219"/>
                <a:gd name="connsiteY17" fmla="*/ 87982 h 1375082"/>
                <a:gd name="connsiteX18" fmla="*/ 49097 w 649219"/>
                <a:gd name="connsiteY18" fmla="*/ 78064 h 1375082"/>
                <a:gd name="connsiteX19" fmla="*/ 52704 w 649219"/>
                <a:gd name="connsiteY19" fmla="*/ 19905 h 1375082"/>
                <a:gd name="connsiteX20" fmla="*/ 101396 w 649219"/>
                <a:gd name="connsiteY20" fmla="*/ 4125 h 1375082"/>
                <a:gd name="connsiteX21" fmla="*/ 142873 w 649219"/>
                <a:gd name="connsiteY21" fmla="*/ 32077 h 1375082"/>
                <a:gd name="connsiteX22" fmla="*/ 169924 w 649219"/>
                <a:gd name="connsiteY22" fmla="*/ 42898 h 1375082"/>
                <a:gd name="connsiteX23" fmla="*/ 192466 w 649219"/>
                <a:gd name="connsiteY23" fmla="*/ 86179 h 1375082"/>
                <a:gd name="connsiteX24" fmla="*/ 214107 w 649219"/>
                <a:gd name="connsiteY24" fmla="*/ 100606 h 1375082"/>
                <a:gd name="connsiteX25" fmla="*/ 238002 w 649219"/>
                <a:gd name="connsiteY25" fmla="*/ 127657 h 1375082"/>
                <a:gd name="connsiteX26" fmla="*/ 261897 w 649219"/>
                <a:gd name="connsiteY26" fmla="*/ 154708 h 1375082"/>
                <a:gd name="connsiteX27" fmla="*/ 287595 w 649219"/>
                <a:gd name="connsiteY27" fmla="*/ 189874 h 1375082"/>
                <a:gd name="connsiteX28" fmla="*/ 341697 w 649219"/>
                <a:gd name="connsiteY28" fmla="*/ 257501 h 1375082"/>
                <a:gd name="connsiteX29" fmla="*/ 341697 w 649219"/>
                <a:gd name="connsiteY29" fmla="*/ 257501 h 1375082"/>
                <a:gd name="connsiteX30" fmla="*/ 369199 w 649219"/>
                <a:gd name="connsiteY30" fmla="*/ 316111 h 1375082"/>
                <a:gd name="connsiteX31" fmla="*/ 395798 w 649219"/>
                <a:gd name="connsiteY31" fmla="*/ 397714 h 1375082"/>
                <a:gd name="connsiteX32" fmla="*/ 414283 w 649219"/>
                <a:gd name="connsiteY32" fmla="*/ 537026 h 1375082"/>
                <a:gd name="connsiteX33" fmla="*/ 441334 w 649219"/>
                <a:gd name="connsiteY33" fmla="*/ 879669 h 1375082"/>
                <a:gd name="connsiteX34" fmla="*/ 642412 w 649219"/>
                <a:gd name="connsiteY34" fmla="*/ 1211493 h 1375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649219" h="1375082">
                  <a:moveTo>
                    <a:pt x="642412" y="1211493"/>
                  </a:moveTo>
                  <a:cubicBezTo>
                    <a:pt x="652781" y="1226371"/>
                    <a:pt x="654134" y="1241249"/>
                    <a:pt x="649174" y="1257930"/>
                  </a:cubicBezTo>
                  <a:cubicBezTo>
                    <a:pt x="640608" y="1289489"/>
                    <a:pt x="633395" y="1321499"/>
                    <a:pt x="614910" y="1349903"/>
                  </a:cubicBezTo>
                  <a:cubicBezTo>
                    <a:pt x="610402" y="1356665"/>
                    <a:pt x="605442" y="1363428"/>
                    <a:pt x="597778" y="1367035"/>
                  </a:cubicBezTo>
                  <a:cubicBezTo>
                    <a:pt x="546381" y="1391831"/>
                    <a:pt x="497690" y="1372445"/>
                    <a:pt x="448998" y="1358018"/>
                  </a:cubicBezTo>
                  <a:cubicBezTo>
                    <a:pt x="437727" y="1354862"/>
                    <a:pt x="426456" y="1350804"/>
                    <a:pt x="414734" y="1349001"/>
                  </a:cubicBezTo>
                  <a:cubicBezTo>
                    <a:pt x="378215" y="1339533"/>
                    <a:pt x="350263" y="1322852"/>
                    <a:pt x="329524" y="1287686"/>
                  </a:cubicBezTo>
                  <a:cubicBezTo>
                    <a:pt x="272266" y="1191205"/>
                    <a:pt x="213656" y="1102839"/>
                    <a:pt x="154145" y="1007710"/>
                  </a:cubicBezTo>
                  <a:cubicBezTo>
                    <a:pt x="145128" y="993283"/>
                    <a:pt x="127995" y="977954"/>
                    <a:pt x="116273" y="966683"/>
                  </a:cubicBezTo>
                  <a:cubicBezTo>
                    <a:pt x="76599" y="928812"/>
                    <a:pt x="52704" y="889588"/>
                    <a:pt x="33318" y="831429"/>
                  </a:cubicBezTo>
                  <a:cubicBezTo>
                    <a:pt x="24301" y="805731"/>
                    <a:pt x="12579" y="704290"/>
                    <a:pt x="11677" y="686707"/>
                  </a:cubicBezTo>
                  <a:cubicBezTo>
                    <a:pt x="8521" y="617728"/>
                    <a:pt x="20694" y="606456"/>
                    <a:pt x="15284" y="537477"/>
                  </a:cubicBezTo>
                  <a:cubicBezTo>
                    <a:pt x="13480" y="516287"/>
                    <a:pt x="-2750" y="415297"/>
                    <a:pt x="406" y="394558"/>
                  </a:cubicBezTo>
                  <a:cubicBezTo>
                    <a:pt x="55860" y="388697"/>
                    <a:pt x="91928" y="525304"/>
                    <a:pt x="102297" y="601046"/>
                  </a:cubicBezTo>
                  <a:cubicBezTo>
                    <a:pt x="105904" y="626294"/>
                    <a:pt x="106355" y="473457"/>
                    <a:pt x="102297" y="447758"/>
                  </a:cubicBezTo>
                  <a:cubicBezTo>
                    <a:pt x="91477" y="379229"/>
                    <a:pt x="66229" y="314308"/>
                    <a:pt x="44589" y="248935"/>
                  </a:cubicBezTo>
                  <a:cubicBezTo>
                    <a:pt x="41433" y="239016"/>
                    <a:pt x="37826" y="229098"/>
                    <a:pt x="35572" y="218728"/>
                  </a:cubicBezTo>
                  <a:cubicBezTo>
                    <a:pt x="37826" y="197087"/>
                    <a:pt x="-5455" y="101959"/>
                    <a:pt x="14382" y="87982"/>
                  </a:cubicBezTo>
                  <a:cubicBezTo>
                    <a:pt x="31965" y="83023"/>
                    <a:pt x="52253" y="89786"/>
                    <a:pt x="49097" y="78064"/>
                  </a:cubicBezTo>
                  <a:cubicBezTo>
                    <a:pt x="42335" y="57325"/>
                    <a:pt x="49097" y="29823"/>
                    <a:pt x="52704" y="19905"/>
                  </a:cubicBezTo>
                  <a:cubicBezTo>
                    <a:pt x="58565" y="-834"/>
                    <a:pt x="85165" y="-3990"/>
                    <a:pt x="101396" y="4125"/>
                  </a:cubicBezTo>
                  <a:cubicBezTo>
                    <a:pt x="106355" y="9084"/>
                    <a:pt x="138816" y="25315"/>
                    <a:pt x="142873" y="32077"/>
                  </a:cubicBezTo>
                  <a:cubicBezTo>
                    <a:pt x="145128" y="37939"/>
                    <a:pt x="164063" y="42447"/>
                    <a:pt x="169924" y="42898"/>
                  </a:cubicBezTo>
                  <a:cubicBezTo>
                    <a:pt x="187507" y="53718"/>
                    <a:pt x="184351" y="67694"/>
                    <a:pt x="192466" y="86179"/>
                  </a:cubicBezTo>
                  <a:cubicBezTo>
                    <a:pt x="196524" y="92491"/>
                    <a:pt x="205541" y="97450"/>
                    <a:pt x="214107" y="100606"/>
                  </a:cubicBezTo>
                  <a:cubicBezTo>
                    <a:pt x="225829" y="106918"/>
                    <a:pt x="232141" y="115484"/>
                    <a:pt x="238002" y="127657"/>
                  </a:cubicBezTo>
                  <a:cubicBezTo>
                    <a:pt x="240707" y="130362"/>
                    <a:pt x="257839" y="151101"/>
                    <a:pt x="261897" y="154708"/>
                  </a:cubicBezTo>
                  <a:lnTo>
                    <a:pt x="287595" y="189874"/>
                  </a:lnTo>
                  <a:cubicBezTo>
                    <a:pt x="301121" y="206555"/>
                    <a:pt x="336737" y="251640"/>
                    <a:pt x="341697" y="257501"/>
                  </a:cubicBezTo>
                  <a:lnTo>
                    <a:pt x="341697" y="257501"/>
                  </a:lnTo>
                  <a:cubicBezTo>
                    <a:pt x="352517" y="265165"/>
                    <a:pt x="368748" y="314758"/>
                    <a:pt x="369199" y="316111"/>
                  </a:cubicBezTo>
                  <a:cubicBezTo>
                    <a:pt x="373256" y="321521"/>
                    <a:pt x="391290" y="389148"/>
                    <a:pt x="395798" y="397714"/>
                  </a:cubicBezTo>
                  <a:cubicBezTo>
                    <a:pt x="395798" y="400419"/>
                    <a:pt x="414283" y="524853"/>
                    <a:pt x="414283" y="537026"/>
                  </a:cubicBezTo>
                  <a:cubicBezTo>
                    <a:pt x="414283" y="559568"/>
                    <a:pt x="397151" y="783639"/>
                    <a:pt x="441334" y="879669"/>
                  </a:cubicBezTo>
                  <a:cubicBezTo>
                    <a:pt x="481910" y="948198"/>
                    <a:pt x="630239" y="1193008"/>
                    <a:pt x="642412" y="1211493"/>
                  </a:cubicBezTo>
                  <a:close/>
                </a:path>
              </a:pathLst>
            </a:custGeom>
            <a:solidFill>
              <a:srgbClr val="FECBA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669759AA-4247-4373-A655-2CBEADA2D349}"/>
                </a:ext>
              </a:extLst>
            </p:cNvPr>
            <p:cNvSpPr/>
            <p:nvPr/>
          </p:nvSpPr>
          <p:spPr>
            <a:xfrm>
              <a:off x="3272113" y="5331366"/>
              <a:ext cx="547946" cy="652610"/>
            </a:xfrm>
            <a:custGeom>
              <a:avLst/>
              <a:gdLst>
                <a:gd name="connsiteX0" fmla="*/ 160395 w 401253"/>
                <a:gd name="connsiteY0" fmla="*/ 478634 h 477897"/>
                <a:gd name="connsiteX1" fmla="*/ 49487 w 401253"/>
                <a:gd name="connsiteY1" fmla="*/ 249604 h 477897"/>
                <a:gd name="connsiteX2" fmla="*/ 3951 w 401253"/>
                <a:gd name="connsiteY2" fmla="*/ 147262 h 477897"/>
                <a:gd name="connsiteX3" fmla="*/ 4853 w 401253"/>
                <a:gd name="connsiteY3" fmla="*/ 113449 h 477897"/>
                <a:gd name="connsiteX4" fmla="*/ 55799 w 401253"/>
                <a:gd name="connsiteY4" fmla="*/ 16065 h 477897"/>
                <a:gd name="connsiteX5" fmla="*/ 83751 w 401253"/>
                <a:gd name="connsiteY5" fmla="*/ 14713 h 477897"/>
                <a:gd name="connsiteX6" fmla="*/ 111704 w 401253"/>
                <a:gd name="connsiteY6" fmla="*/ 38157 h 477897"/>
                <a:gd name="connsiteX7" fmla="*/ 214497 w 401253"/>
                <a:gd name="connsiteY7" fmla="*/ 117957 h 477897"/>
                <a:gd name="connsiteX8" fmla="*/ 396188 w 401253"/>
                <a:gd name="connsiteY8" fmla="*/ 202716 h 477897"/>
                <a:gd name="connsiteX9" fmla="*/ 396188 w 401253"/>
                <a:gd name="connsiteY9" fmla="*/ 208577 h 477897"/>
                <a:gd name="connsiteX10" fmla="*/ 404303 w 401253"/>
                <a:gd name="connsiteY10" fmla="*/ 285672 h 477897"/>
                <a:gd name="connsiteX11" fmla="*/ 404303 w 401253"/>
                <a:gd name="connsiteY11" fmla="*/ 329855 h 477897"/>
                <a:gd name="connsiteX12" fmla="*/ 395737 w 401253"/>
                <a:gd name="connsiteY12" fmla="*/ 379899 h 477897"/>
                <a:gd name="connsiteX13" fmla="*/ 395286 w 401253"/>
                <a:gd name="connsiteY13" fmla="*/ 383957 h 477897"/>
                <a:gd name="connsiteX14" fmla="*/ 385819 w 401253"/>
                <a:gd name="connsiteY14" fmla="*/ 402441 h 477897"/>
                <a:gd name="connsiteX15" fmla="*/ 377253 w 401253"/>
                <a:gd name="connsiteY15" fmla="*/ 415967 h 477897"/>
                <a:gd name="connsiteX16" fmla="*/ 340734 w 401253"/>
                <a:gd name="connsiteY16" fmla="*/ 447526 h 477897"/>
                <a:gd name="connsiteX17" fmla="*/ 336676 w 401253"/>
                <a:gd name="connsiteY17" fmla="*/ 447977 h 477897"/>
                <a:gd name="connsiteX18" fmla="*/ 268599 w 401253"/>
                <a:gd name="connsiteY18" fmla="*/ 465560 h 477897"/>
                <a:gd name="connsiteX19" fmla="*/ 251015 w 401253"/>
                <a:gd name="connsiteY19" fmla="*/ 466011 h 477897"/>
                <a:gd name="connsiteX20" fmla="*/ 161297 w 401253"/>
                <a:gd name="connsiteY20" fmla="*/ 470519 h 477897"/>
                <a:gd name="connsiteX21" fmla="*/ 160395 w 401253"/>
                <a:gd name="connsiteY21" fmla="*/ 478634 h 477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01253" h="477897">
                  <a:moveTo>
                    <a:pt x="160395" y="478634"/>
                  </a:moveTo>
                  <a:cubicBezTo>
                    <a:pt x="107646" y="410106"/>
                    <a:pt x="87809" y="325347"/>
                    <a:pt x="49487" y="249604"/>
                  </a:cubicBezTo>
                  <a:cubicBezTo>
                    <a:pt x="32355" y="216242"/>
                    <a:pt x="19731" y="181076"/>
                    <a:pt x="3951" y="147262"/>
                  </a:cubicBezTo>
                  <a:cubicBezTo>
                    <a:pt x="-1459" y="135089"/>
                    <a:pt x="-1459" y="125170"/>
                    <a:pt x="4853" y="113449"/>
                  </a:cubicBezTo>
                  <a:cubicBezTo>
                    <a:pt x="22436" y="81438"/>
                    <a:pt x="39117" y="48526"/>
                    <a:pt x="55799" y="16065"/>
                  </a:cubicBezTo>
                  <a:cubicBezTo>
                    <a:pt x="66619" y="-5124"/>
                    <a:pt x="66619" y="-5124"/>
                    <a:pt x="83751" y="14713"/>
                  </a:cubicBezTo>
                  <a:cubicBezTo>
                    <a:pt x="90965" y="25082"/>
                    <a:pt x="98629" y="35001"/>
                    <a:pt x="111704" y="38157"/>
                  </a:cubicBezTo>
                  <a:cubicBezTo>
                    <a:pt x="145968" y="64757"/>
                    <a:pt x="179782" y="92259"/>
                    <a:pt x="214497" y="117957"/>
                  </a:cubicBezTo>
                  <a:cubicBezTo>
                    <a:pt x="262738" y="153123"/>
                    <a:pt x="389425" y="194150"/>
                    <a:pt x="396188" y="202716"/>
                  </a:cubicBezTo>
                  <a:cubicBezTo>
                    <a:pt x="396188" y="204520"/>
                    <a:pt x="396188" y="206774"/>
                    <a:pt x="396188" y="208577"/>
                  </a:cubicBezTo>
                  <a:cubicBezTo>
                    <a:pt x="404303" y="233825"/>
                    <a:pt x="400246" y="259974"/>
                    <a:pt x="404303" y="285672"/>
                  </a:cubicBezTo>
                  <a:cubicBezTo>
                    <a:pt x="404303" y="300550"/>
                    <a:pt x="404303" y="314977"/>
                    <a:pt x="404303" y="329855"/>
                  </a:cubicBezTo>
                  <a:cubicBezTo>
                    <a:pt x="401598" y="346536"/>
                    <a:pt x="400697" y="363668"/>
                    <a:pt x="395737" y="379899"/>
                  </a:cubicBezTo>
                  <a:cubicBezTo>
                    <a:pt x="395286" y="381251"/>
                    <a:pt x="395286" y="382604"/>
                    <a:pt x="395286" y="383957"/>
                  </a:cubicBezTo>
                  <a:cubicBezTo>
                    <a:pt x="392131" y="390268"/>
                    <a:pt x="391680" y="397482"/>
                    <a:pt x="385819" y="402441"/>
                  </a:cubicBezTo>
                  <a:cubicBezTo>
                    <a:pt x="383114" y="406950"/>
                    <a:pt x="380408" y="411458"/>
                    <a:pt x="377253" y="415967"/>
                  </a:cubicBezTo>
                  <a:cubicBezTo>
                    <a:pt x="372744" y="434902"/>
                    <a:pt x="355612" y="439861"/>
                    <a:pt x="340734" y="447526"/>
                  </a:cubicBezTo>
                  <a:cubicBezTo>
                    <a:pt x="339382" y="447526"/>
                    <a:pt x="338029" y="447526"/>
                    <a:pt x="336676" y="447977"/>
                  </a:cubicBezTo>
                  <a:cubicBezTo>
                    <a:pt x="317290" y="466462"/>
                    <a:pt x="292043" y="463306"/>
                    <a:pt x="268599" y="465560"/>
                  </a:cubicBezTo>
                  <a:cubicBezTo>
                    <a:pt x="262738" y="465560"/>
                    <a:pt x="256877" y="466011"/>
                    <a:pt x="251015" y="466011"/>
                  </a:cubicBezTo>
                  <a:cubicBezTo>
                    <a:pt x="221260" y="470970"/>
                    <a:pt x="191053" y="465109"/>
                    <a:pt x="161297" y="470519"/>
                  </a:cubicBezTo>
                  <a:cubicBezTo>
                    <a:pt x="161748" y="472773"/>
                    <a:pt x="161297" y="475929"/>
                    <a:pt x="160395" y="478634"/>
                  </a:cubicBezTo>
                  <a:close/>
                </a:path>
              </a:pathLst>
            </a:custGeom>
            <a:solidFill>
              <a:srgbClr val="FECBA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8D26138-27B1-41C0-AADE-7CA07BF9A36C}"/>
                </a:ext>
              </a:extLst>
            </p:cNvPr>
            <p:cNvSpPr/>
            <p:nvPr/>
          </p:nvSpPr>
          <p:spPr>
            <a:xfrm>
              <a:off x="1563353" y="2801972"/>
              <a:ext cx="824997" cy="572573"/>
            </a:xfrm>
            <a:custGeom>
              <a:avLst/>
              <a:gdLst>
                <a:gd name="connsiteX0" fmla="*/ 19484 w 604134"/>
                <a:gd name="connsiteY0" fmla="*/ 0 h 419287"/>
                <a:gd name="connsiteX1" fmla="*/ 70881 w 604134"/>
                <a:gd name="connsiteY1" fmla="*/ 62668 h 419287"/>
                <a:gd name="connsiteX2" fmla="*/ 208389 w 604134"/>
                <a:gd name="connsiteY2" fmla="*/ 180339 h 419287"/>
                <a:gd name="connsiteX3" fmla="*/ 335077 w 604134"/>
                <a:gd name="connsiteY3" fmla="*/ 226776 h 419287"/>
                <a:gd name="connsiteX4" fmla="*/ 588002 w 604134"/>
                <a:gd name="connsiteY4" fmla="*/ 163206 h 419287"/>
                <a:gd name="connsiteX5" fmla="*/ 606036 w 604134"/>
                <a:gd name="connsiteY5" fmla="*/ 154190 h 419287"/>
                <a:gd name="connsiteX6" fmla="*/ 471233 w 604134"/>
                <a:gd name="connsiteY6" fmla="*/ 402155 h 419287"/>
                <a:gd name="connsiteX7" fmla="*/ 443731 w 604134"/>
                <a:gd name="connsiteY7" fmla="*/ 421993 h 419287"/>
                <a:gd name="connsiteX8" fmla="*/ 9566 w 604134"/>
                <a:gd name="connsiteY8" fmla="*/ 121278 h 419287"/>
                <a:gd name="connsiteX9" fmla="*/ 7762 w 604134"/>
                <a:gd name="connsiteY9" fmla="*/ 73939 h 419287"/>
                <a:gd name="connsiteX10" fmla="*/ 19484 w 604134"/>
                <a:gd name="connsiteY10" fmla="*/ 0 h 419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04134" h="419287">
                  <a:moveTo>
                    <a:pt x="19484" y="0"/>
                  </a:moveTo>
                  <a:cubicBezTo>
                    <a:pt x="37969" y="23444"/>
                    <a:pt x="60512" y="50044"/>
                    <a:pt x="70881" y="62668"/>
                  </a:cubicBezTo>
                  <a:cubicBezTo>
                    <a:pt x="116416" y="117671"/>
                    <a:pt x="151583" y="137959"/>
                    <a:pt x="208389" y="180339"/>
                  </a:cubicBezTo>
                  <a:cubicBezTo>
                    <a:pt x="244908" y="207390"/>
                    <a:pt x="288189" y="220915"/>
                    <a:pt x="335077" y="226776"/>
                  </a:cubicBezTo>
                  <a:cubicBezTo>
                    <a:pt x="427952" y="237596"/>
                    <a:pt x="510006" y="209193"/>
                    <a:pt x="588002" y="163206"/>
                  </a:cubicBezTo>
                  <a:cubicBezTo>
                    <a:pt x="593863" y="159600"/>
                    <a:pt x="600175" y="156895"/>
                    <a:pt x="606036" y="154190"/>
                  </a:cubicBezTo>
                  <a:cubicBezTo>
                    <a:pt x="590707" y="186200"/>
                    <a:pt x="513162" y="328216"/>
                    <a:pt x="471233" y="402155"/>
                  </a:cubicBezTo>
                  <a:cubicBezTo>
                    <a:pt x="464019" y="415230"/>
                    <a:pt x="459962" y="427403"/>
                    <a:pt x="443731" y="421993"/>
                  </a:cubicBezTo>
                  <a:cubicBezTo>
                    <a:pt x="436067" y="420640"/>
                    <a:pt x="27600" y="133901"/>
                    <a:pt x="9566" y="121278"/>
                  </a:cubicBezTo>
                  <a:cubicBezTo>
                    <a:pt x="-9821" y="107752"/>
                    <a:pt x="5959" y="91071"/>
                    <a:pt x="7762" y="73939"/>
                  </a:cubicBezTo>
                  <a:cubicBezTo>
                    <a:pt x="10918" y="58610"/>
                    <a:pt x="15427" y="43281"/>
                    <a:pt x="19484" y="0"/>
                  </a:cubicBezTo>
                  <a:close/>
                </a:path>
              </a:pathLst>
            </a:custGeom>
            <a:solidFill>
              <a:srgbClr val="F9BA99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3F6D3461-257C-4BBC-9D04-C416BD45D200}"/>
                </a:ext>
              </a:extLst>
            </p:cNvPr>
            <p:cNvSpPr/>
            <p:nvPr/>
          </p:nvSpPr>
          <p:spPr>
            <a:xfrm>
              <a:off x="3691515" y="6686789"/>
              <a:ext cx="18470" cy="55410"/>
            </a:xfrm>
            <a:custGeom>
              <a:avLst/>
              <a:gdLst>
                <a:gd name="connsiteX0" fmla="*/ 10167 w 13525"/>
                <a:gd name="connsiteY0" fmla="*/ 42420 h 40576"/>
                <a:gd name="connsiteX1" fmla="*/ 699 w 13525"/>
                <a:gd name="connsiteY1" fmla="*/ 12214 h 40576"/>
                <a:gd name="connsiteX2" fmla="*/ 5659 w 13525"/>
                <a:gd name="connsiteY2" fmla="*/ 942 h 40576"/>
                <a:gd name="connsiteX3" fmla="*/ 11520 w 13525"/>
                <a:gd name="connsiteY3" fmla="*/ 491 h 40576"/>
                <a:gd name="connsiteX4" fmla="*/ 12872 w 13525"/>
                <a:gd name="connsiteY4" fmla="*/ 12664 h 40576"/>
                <a:gd name="connsiteX5" fmla="*/ 10167 w 13525"/>
                <a:gd name="connsiteY5" fmla="*/ 42420 h 40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525" h="40576">
                  <a:moveTo>
                    <a:pt x="10167" y="42420"/>
                  </a:moveTo>
                  <a:cubicBezTo>
                    <a:pt x="248" y="33403"/>
                    <a:pt x="4757" y="21681"/>
                    <a:pt x="699" y="12214"/>
                  </a:cubicBezTo>
                  <a:cubicBezTo>
                    <a:pt x="-1555" y="7705"/>
                    <a:pt x="2052" y="3647"/>
                    <a:pt x="5659" y="942"/>
                  </a:cubicBezTo>
                  <a:cubicBezTo>
                    <a:pt x="7011" y="41"/>
                    <a:pt x="10618" y="-410"/>
                    <a:pt x="11520" y="491"/>
                  </a:cubicBezTo>
                  <a:cubicBezTo>
                    <a:pt x="14676" y="4098"/>
                    <a:pt x="16479" y="9508"/>
                    <a:pt x="12872" y="12664"/>
                  </a:cubicBezTo>
                  <a:cubicBezTo>
                    <a:pt x="2052" y="21681"/>
                    <a:pt x="19635" y="32051"/>
                    <a:pt x="10167" y="42420"/>
                  </a:cubicBezTo>
                  <a:close/>
                </a:path>
              </a:pathLst>
            </a:custGeom>
            <a:solidFill>
              <a:srgbClr val="EDF7F6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34947DC-66C4-43F0-8532-05786DCB1655}"/>
                </a:ext>
              </a:extLst>
            </p:cNvPr>
            <p:cNvSpPr/>
            <p:nvPr/>
          </p:nvSpPr>
          <p:spPr>
            <a:xfrm>
              <a:off x="3663005" y="6572329"/>
              <a:ext cx="18470" cy="30783"/>
            </a:xfrm>
            <a:custGeom>
              <a:avLst/>
              <a:gdLst>
                <a:gd name="connsiteX0" fmla="*/ 5346 w 13525"/>
                <a:gd name="connsiteY0" fmla="*/ 0 h 22542"/>
                <a:gd name="connsiteX1" fmla="*/ 14814 w 13525"/>
                <a:gd name="connsiteY1" fmla="*/ 15780 h 22542"/>
                <a:gd name="connsiteX2" fmla="*/ 10305 w 13525"/>
                <a:gd name="connsiteY2" fmla="*/ 26149 h 22542"/>
                <a:gd name="connsiteX3" fmla="*/ 837 w 13525"/>
                <a:gd name="connsiteY3" fmla="*/ 10820 h 22542"/>
                <a:gd name="connsiteX4" fmla="*/ 5346 w 13525"/>
                <a:gd name="connsiteY4" fmla="*/ 0 h 22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525" h="22542">
                  <a:moveTo>
                    <a:pt x="5346" y="0"/>
                  </a:moveTo>
                  <a:cubicBezTo>
                    <a:pt x="13010" y="2254"/>
                    <a:pt x="14363" y="9017"/>
                    <a:pt x="14814" y="15780"/>
                  </a:cubicBezTo>
                  <a:cubicBezTo>
                    <a:pt x="15265" y="19387"/>
                    <a:pt x="17519" y="26149"/>
                    <a:pt x="10305" y="26149"/>
                  </a:cubicBezTo>
                  <a:cubicBezTo>
                    <a:pt x="837" y="25698"/>
                    <a:pt x="2190" y="17132"/>
                    <a:pt x="837" y="10820"/>
                  </a:cubicBezTo>
                  <a:cubicBezTo>
                    <a:pt x="-515" y="6312"/>
                    <a:pt x="-966" y="2254"/>
                    <a:pt x="5346" y="0"/>
                  </a:cubicBezTo>
                  <a:close/>
                </a:path>
              </a:pathLst>
            </a:custGeom>
            <a:solidFill>
              <a:srgbClr val="EDF7F6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40D90F44-F1CE-4035-A5FD-607AE87B365F}"/>
                </a:ext>
              </a:extLst>
            </p:cNvPr>
            <p:cNvSpPr/>
            <p:nvPr/>
          </p:nvSpPr>
          <p:spPr>
            <a:xfrm>
              <a:off x="323529" y="1187688"/>
              <a:ext cx="6156" cy="6156"/>
            </a:xfrm>
            <a:custGeom>
              <a:avLst/>
              <a:gdLst/>
              <a:ahLst/>
              <a:cxnLst/>
              <a:rect l="l" t="t" r="r" b="b"/>
              <a:pathLst>
                <a:path/>
              </a:pathLst>
            </a:custGeom>
            <a:solidFill>
              <a:srgbClr val="EDF7F6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629B1B2C-6D03-4FFF-90BC-16419909DED1}"/>
                </a:ext>
              </a:extLst>
            </p:cNvPr>
            <p:cNvSpPr/>
            <p:nvPr/>
          </p:nvSpPr>
          <p:spPr>
            <a:xfrm>
              <a:off x="323529" y="1187688"/>
              <a:ext cx="6156" cy="6156"/>
            </a:xfrm>
            <a:custGeom>
              <a:avLst/>
              <a:gdLst/>
              <a:ahLst/>
              <a:cxnLst/>
              <a:rect l="l" t="t" r="r" b="b"/>
              <a:pathLst>
                <a:path/>
              </a:pathLst>
            </a:custGeom>
            <a:solidFill>
              <a:srgbClr val="EDF7F6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395395F-AAC1-4624-9B54-004AC76035DB}"/>
                </a:ext>
              </a:extLst>
            </p:cNvPr>
            <p:cNvSpPr/>
            <p:nvPr/>
          </p:nvSpPr>
          <p:spPr>
            <a:xfrm>
              <a:off x="3688019" y="6646826"/>
              <a:ext cx="6156" cy="24627"/>
            </a:xfrm>
            <a:custGeom>
              <a:avLst/>
              <a:gdLst>
                <a:gd name="connsiteX0" fmla="*/ 3710 w 4508"/>
                <a:gd name="connsiteY0" fmla="*/ 0 h 18033"/>
                <a:gd name="connsiteX1" fmla="*/ 7767 w 4508"/>
                <a:gd name="connsiteY1" fmla="*/ 18034 h 18033"/>
                <a:gd name="connsiteX2" fmla="*/ 3710 w 4508"/>
                <a:gd name="connsiteY2" fmla="*/ 0 h 180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508" h="18033">
                  <a:moveTo>
                    <a:pt x="3710" y="0"/>
                  </a:moveTo>
                  <a:cubicBezTo>
                    <a:pt x="5513" y="7213"/>
                    <a:pt x="10022" y="11722"/>
                    <a:pt x="7767" y="18034"/>
                  </a:cubicBezTo>
                  <a:cubicBezTo>
                    <a:pt x="103" y="14427"/>
                    <a:pt x="-3053" y="10369"/>
                    <a:pt x="3710" y="0"/>
                  </a:cubicBezTo>
                  <a:close/>
                </a:path>
              </a:pathLst>
            </a:custGeom>
            <a:solidFill>
              <a:srgbClr val="EDF7F6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764E6712-3343-4F75-AE4E-754245C27A6C}"/>
                </a:ext>
              </a:extLst>
            </p:cNvPr>
            <p:cNvSpPr/>
            <p:nvPr/>
          </p:nvSpPr>
          <p:spPr>
            <a:xfrm>
              <a:off x="323529" y="1187688"/>
              <a:ext cx="6156" cy="6156"/>
            </a:xfrm>
            <a:custGeom>
              <a:avLst/>
              <a:gdLst/>
              <a:ahLst/>
              <a:cxnLst/>
              <a:rect l="l" t="t" r="r" b="b"/>
              <a:pathLst>
                <a:path/>
              </a:pathLst>
            </a:custGeom>
            <a:solidFill>
              <a:srgbClr val="EDF7F6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1467DB1C-8F01-447D-B384-64B749F45C4C}"/>
                </a:ext>
              </a:extLst>
            </p:cNvPr>
            <p:cNvSpPr/>
            <p:nvPr/>
          </p:nvSpPr>
          <p:spPr>
            <a:xfrm>
              <a:off x="323529" y="1187688"/>
              <a:ext cx="6156" cy="6156"/>
            </a:xfrm>
            <a:custGeom>
              <a:avLst/>
              <a:gdLst/>
              <a:ahLst/>
              <a:cxnLst/>
              <a:rect l="l" t="t" r="r" b="b"/>
              <a:pathLst>
                <a:path/>
              </a:pathLst>
            </a:custGeom>
            <a:solidFill>
              <a:srgbClr val="EDF7F6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F7071EA-8CEA-4E7A-9F5D-FDFCCEF193B2}"/>
                </a:ext>
              </a:extLst>
            </p:cNvPr>
            <p:cNvSpPr/>
            <p:nvPr/>
          </p:nvSpPr>
          <p:spPr>
            <a:xfrm>
              <a:off x="323529" y="1187688"/>
              <a:ext cx="6156" cy="6156"/>
            </a:xfrm>
            <a:custGeom>
              <a:avLst/>
              <a:gdLst/>
              <a:ahLst/>
              <a:cxnLst/>
              <a:rect l="l" t="t" r="r" b="b"/>
              <a:pathLst>
                <a:path/>
              </a:pathLst>
            </a:custGeom>
            <a:solidFill>
              <a:srgbClr val="EDF7F6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BD32C948-C668-4FFD-B509-C243E0510ECC}"/>
                </a:ext>
              </a:extLst>
            </p:cNvPr>
            <p:cNvSpPr/>
            <p:nvPr/>
          </p:nvSpPr>
          <p:spPr>
            <a:xfrm>
              <a:off x="1461542" y="2884472"/>
              <a:ext cx="1249808" cy="1822381"/>
            </a:xfrm>
            <a:custGeom>
              <a:avLst/>
              <a:gdLst>
                <a:gd name="connsiteX0" fmla="*/ 721167 w 915219"/>
                <a:gd name="connsiteY0" fmla="*/ 246613 h 1334506"/>
                <a:gd name="connsiteX1" fmla="*/ 692763 w 915219"/>
                <a:gd name="connsiteY1" fmla="*/ 229932 h 1334506"/>
                <a:gd name="connsiteX2" fmla="*/ 626940 w 915219"/>
                <a:gd name="connsiteY2" fmla="*/ 316044 h 1334506"/>
                <a:gd name="connsiteX3" fmla="*/ 571485 w 915219"/>
                <a:gd name="connsiteY3" fmla="*/ 349857 h 1334506"/>
                <a:gd name="connsiteX4" fmla="*/ 530909 w 915219"/>
                <a:gd name="connsiteY4" fmla="*/ 361128 h 1334506"/>
                <a:gd name="connsiteX5" fmla="*/ 488079 w 915219"/>
                <a:gd name="connsiteY5" fmla="*/ 342644 h 1334506"/>
                <a:gd name="connsiteX6" fmla="*/ 189618 w 915219"/>
                <a:gd name="connsiteY6" fmla="*/ 133000 h 1334506"/>
                <a:gd name="connsiteX7" fmla="*/ 81866 w 915219"/>
                <a:gd name="connsiteY7" fmla="*/ 55454 h 1334506"/>
                <a:gd name="connsiteX8" fmla="*/ 74652 w 915219"/>
                <a:gd name="connsiteY8" fmla="*/ 34264 h 1334506"/>
                <a:gd name="connsiteX9" fmla="*/ 83669 w 915219"/>
                <a:gd name="connsiteY9" fmla="*/ 0 h 1334506"/>
                <a:gd name="connsiteX10" fmla="*/ 49856 w 915219"/>
                <a:gd name="connsiteY10" fmla="*/ 25698 h 1334506"/>
                <a:gd name="connsiteX11" fmla="*/ 27313 w 915219"/>
                <a:gd name="connsiteY11" fmla="*/ 61766 h 1334506"/>
                <a:gd name="connsiteX12" fmla="*/ 4771 w 915219"/>
                <a:gd name="connsiteY12" fmla="*/ 147427 h 1334506"/>
                <a:gd name="connsiteX13" fmla="*/ 367252 w 915219"/>
                <a:gd name="connsiteY13" fmla="*/ 573928 h 1334506"/>
                <a:gd name="connsiteX14" fmla="*/ 632350 w 915219"/>
                <a:gd name="connsiteY14" fmla="*/ 930999 h 1334506"/>
                <a:gd name="connsiteX15" fmla="*/ 915482 w 915219"/>
                <a:gd name="connsiteY15" fmla="*/ 1338564 h 1334506"/>
                <a:gd name="connsiteX16" fmla="*/ 828468 w 915219"/>
                <a:gd name="connsiteY16" fmla="*/ 906202 h 1334506"/>
                <a:gd name="connsiteX17" fmla="*/ 721167 w 915219"/>
                <a:gd name="connsiteY17" fmla="*/ 246613 h 1334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15219" h="1334506">
                  <a:moveTo>
                    <a:pt x="721167" y="246613"/>
                  </a:moveTo>
                  <a:cubicBezTo>
                    <a:pt x="719814" y="244810"/>
                    <a:pt x="703584" y="228129"/>
                    <a:pt x="692763" y="229932"/>
                  </a:cubicBezTo>
                  <a:cubicBezTo>
                    <a:pt x="671573" y="245712"/>
                    <a:pt x="629194" y="311986"/>
                    <a:pt x="626940" y="316044"/>
                  </a:cubicBezTo>
                  <a:cubicBezTo>
                    <a:pt x="615218" y="338586"/>
                    <a:pt x="598987" y="351210"/>
                    <a:pt x="571485" y="349857"/>
                  </a:cubicBezTo>
                  <a:cubicBezTo>
                    <a:pt x="557509" y="348955"/>
                    <a:pt x="543082" y="353464"/>
                    <a:pt x="530909" y="361128"/>
                  </a:cubicBezTo>
                  <a:cubicBezTo>
                    <a:pt x="526401" y="362481"/>
                    <a:pt x="495743" y="348054"/>
                    <a:pt x="488079" y="342644"/>
                  </a:cubicBezTo>
                  <a:cubicBezTo>
                    <a:pt x="481316" y="338135"/>
                    <a:pt x="238760" y="166813"/>
                    <a:pt x="189618" y="133000"/>
                  </a:cubicBezTo>
                  <a:cubicBezTo>
                    <a:pt x="189618" y="133000"/>
                    <a:pt x="100801" y="68078"/>
                    <a:pt x="81866" y="55454"/>
                  </a:cubicBezTo>
                  <a:cubicBezTo>
                    <a:pt x="74201" y="50044"/>
                    <a:pt x="71947" y="43732"/>
                    <a:pt x="74652" y="34264"/>
                  </a:cubicBezTo>
                  <a:cubicBezTo>
                    <a:pt x="76456" y="27051"/>
                    <a:pt x="94489" y="1352"/>
                    <a:pt x="83669" y="0"/>
                  </a:cubicBezTo>
                  <a:cubicBezTo>
                    <a:pt x="80513" y="0"/>
                    <a:pt x="58873" y="21190"/>
                    <a:pt x="49856" y="25698"/>
                  </a:cubicBezTo>
                  <a:cubicBezTo>
                    <a:pt x="36781" y="34264"/>
                    <a:pt x="32273" y="48241"/>
                    <a:pt x="27313" y="61766"/>
                  </a:cubicBezTo>
                  <a:cubicBezTo>
                    <a:pt x="25510" y="74841"/>
                    <a:pt x="-13263" y="128491"/>
                    <a:pt x="4771" y="147427"/>
                  </a:cubicBezTo>
                  <a:cubicBezTo>
                    <a:pt x="126950" y="275918"/>
                    <a:pt x="246425" y="444535"/>
                    <a:pt x="367252" y="573928"/>
                  </a:cubicBezTo>
                  <a:cubicBezTo>
                    <a:pt x="429469" y="640202"/>
                    <a:pt x="604397" y="889972"/>
                    <a:pt x="632350" y="930999"/>
                  </a:cubicBezTo>
                  <a:cubicBezTo>
                    <a:pt x="636858" y="930999"/>
                    <a:pt x="865438" y="1287168"/>
                    <a:pt x="915482" y="1338564"/>
                  </a:cubicBezTo>
                  <a:cubicBezTo>
                    <a:pt x="885275" y="1145151"/>
                    <a:pt x="827566" y="907555"/>
                    <a:pt x="828468" y="906202"/>
                  </a:cubicBezTo>
                  <a:cubicBezTo>
                    <a:pt x="829370" y="885012"/>
                    <a:pt x="727028" y="322806"/>
                    <a:pt x="721167" y="246613"/>
                  </a:cubicBezTo>
                  <a:close/>
                </a:path>
              </a:pathLst>
            </a:custGeom>
            <a:solidFill>
              <a:srgbClr val="F7F7F7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BCD3E6B2-9624-4977-8CEC-FCBD0145E867}"/>
                </a:ext>
              </a:extLst>
            </p:cNvPr>
            <p:cNvSpPr/>
            <p:nvPr/>
          </p:nvSpPr>
          <p:spPr>
            <a:xfrm>
              <a:off x="2121583" y="3383485"/>
              <a:ext cx="597198" cy="1348315"/>
            </a:xfrm>
            <a:custGeom>
              <a:avLst/>
              <a:gdLst>
                <a:gd name="connsiteX0" fmla="*/ 143600 w 437321"/>
                <a:gd name="connsiteY0" fmla="*/ 488483 h 987354"/>
                <a:gd name="connsiteX1" fmla="*/ 89950 w 437321"/>
                <a:gd name="connsiteY1" fmla="*/ 218426 h 987354"/>
                <a:gd name="connsiteX2" fmla="*/ 76875 w 437321"/>
                <a:gd name="connsiteY2" fmla="*/ 198138 h 987354"/>
                <a:gd name="connsiteX3" fmla="*/ 8797 w 437321"/>
                <a:gd name="connsiteY3" fmla="*/ 129609 h 987354"/>
                <a:gd name="connsiteX4" fmla="*/ 3838 w 437321"/>
                <a:gd name="connsiteY4" fmla="*/ 100304 h 987354"/>
                <a:gd name="connsiteX5" fmla="*/ 20970 w 437321"/>
                <a:gd name="connsiteY5" fmla="*/ 58826 h 987354"/>
                <a:gd name="connsiteX6" fmla="*/ 78678 w 437321"/>
                <a:gd name="connsiteY6" fmla="*/ 12389 h 987354"/>
                <a:gd name="connsiteX7" fmla="*/ 145854 w 437321"/>
                <a:gd name="connsiteY7" fmla="*/ 216 h 987354"/>
                <a:gd name="connsiteX8" fmla="*/ 189136 w 437321"/>
                <a:gd name="connsiteY8" fmla="*/ 29070 h 987354"/>
                <a:gd name="connsiteX9" fmla="*/ 208071 w 437321"/>
                <a:gd name="connsiteY9" fmla="*/ 169734 h 987354"/>
                <a:gd name="connsiteX10" fmla="*/ 232868 w 437321"/>
                <a:gd name="connsiteY10" fmla="*/ 258551 h 987354"/>
                <a:gd name="connsiteX11" fmla="*/ 305454 w 437321"/>
                <a:gd name="connsiteY11" fmla="*/ 402822 h 987354"/>
                <a:gd name="connsiteX12" fmla="*/ 410953 w 437321"/>
                <a:gd name="connsiteY12" fmla="*/ 788296 h 987354"/>
                <a:gd name="connsiteX13" fmla="*/ 440258 w 437321"/>
                <a:gd name="connsiteY13" fmla="*/ 989374 h 987354"/>
                <a:gd name="connsiteX14" fmla="*/ 157577 w 437321"/>
                <a:gd name="connsiteY14" fmla="*/ 567381 h 987354"/>
                <a:gd name="connsiteX15" fmla="*/ 143600 w 437321"/>
                <a:gd name="connsiteY15" fmla="*/ 488483 h 987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7321" h="987354">
                  <a:moveTo>
                    <a:pt x="143600" y="488483"/>
                  </a:moveTo>
                  <a:cubicBezTo>
                    <a:pt x="125566" y="398314"/>
                    <a:pt x="107533" y="308595"/>
                    <a:pt x="89950" y="218426"/>
                  </a:cubicBezTo>
                  <a:cubicBezTo>
                    <a:pt x="88146" y="209409"/>
                    <a:pt x="82736" y="203999"/>
                    <a:pt x="76875" y="198138"/>
                  </a:cubicBezTo>
                  <a:cubicBezTo>
                    <a:pt x="54333" y="175145"/>
                    <a:pt x="32241" y="151700"/>
                    <a:pt x="8797" y="129609"/>
                  </a:cubicBezTo>
                  <a:cubicBezTo>
                    <a:pt x="-1122" y="120141"/>
                    <a:pt x="-2474" y="112026"/>
                    <a:pt x="3838" y="100304"/>
                  </a:cubicBezTo>
                  <a:cubicBezTo>
                    <a:pt x="10600" y="86779"/>
                    <a:pt x="17814" y="73253"/>
                    <a:pt x="20970" y="58826"/>
                  </a:cubicBezTo>
                  <a:cubicBezTo>
                    <a:pt x="27282" y="26365"/>
                    <a:pt x="48472" y="15094"/>
                    <a:pt x="78678" y="12389"/>
                  </a:cubicBezTo>
                  <a:cubicBezTo>
                    <a:pt x="97163" y="10585"/>
                    <a:pt x="127370" y="3823"/>
                    <a:pt x="145854" y="216"/>
                  </a:cubicBezTo>
                  <a:cubicBezTo>
                    <a:pt x="158027" y="-2489"/>
                    <a:pt x="179217" y="20955"/>
                    <a:pt x="189136" y="29070"/>
                  </a:cubicBezTo>
                  <a:cubicBezTo>
                    <a:pt x="248648" y="80467"/>
                    <a:pt x="215736" y="91287"/>
                    <a:pt x="208071" y="169734"/>
                  </a:cubicBezTo>
                  <a:cubicBezTo>
                    <a:pt x="204465" y="204900"/>
                    <a:pt x="216638" y="224287"/>
                    <a:pt x="232868" y="258551"/>
                  </a:cubicBezTo>
                  <a:cubicBezTo>
                    <a:pt x="259017" y="313555"/>
                    <a:pt x="289224" y="357737"/>
                    <a:pt x="305454" y="402822"/>
                  </a:cubicBezTo>
                  <a:cubicBezTo>
                    <a:pt x="309963" y="407331"/>
                    <a:pt x="402837" y="749974"/>
                    <a:pt x="410953" y="788296"/>
                  </a:cubicBezTo>
                  <a:cubicBezTo>
                    <a:pt x="416813" y="816699"/>
                    <a:pt x="447020" y="984865"/>
                    <a:pt x="440258" y="989374"/>
                  </a:cubicBezTo>
                  <a:cubicBezTo>
                    <a:pt x="393820" y="976750"/>
                    <a:pt x="156675" y="584964"/>
                    <a:pt x="157577" y="567381"/>
                  </a:cubicBezTo>
                  <a:cubicBezTo>
                    <a:pt x="151265" y="548446"/>
                    <a:pt x="147207" y="526354"/>
                    <a:pt x="143600" y="488483"/>
                  </a:cubicBezTo>
                  <a:close/>
                </a:path>
              </a:pathLst>
            </a:custGeom>
            <a:solidFill>
              <a:srgbClr val="070804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76D13E15-FF27-4C90-9E2A-E3F655BCF960}"/>
                </a:ext>
              </a:extLst>
            </p:cNvPr>
            <p:cNvSpPr/>
            <p:nvPr/>
          </p:nvSpPr>
          <p:spPr>
            <a:xfrm>
              <a:off x="3387098" y="5351458"/>
              <a:ext cx="36940" cy="30783"/>
            </a:xfrm>
            <a:custGeom>
              <a:avLst/>
              <a:gdLst>
                <a:gd name="connsiteX0" fmla="*/ 27952 w 27050"/>
                <a:gd name="connsiteY0" fmla="*/ 23444 h 22542"/>
                <a:gd name="connsiteX1" fmla="*/ 0 w 27050"/>
                <a:gd name="connsiteY1" fmla="*/ 0 h 22542"/>
                <a:gd name="connsiteX2" fmla="*/ 27952 w 27050"/>
                <a:gd name="connsiteY2" fmla="*/ 23444 h 22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7050" h="22542">
                  <a:moveTo>
                    <a:pt x="27952" y="23444"/>
                  </a:moveTo>
                  <a:cubicBezTo>
                    <a:pt x="15329" y="24346"/>
                    <a:pt x="4508" y="15329"/>
                    <a:pt x="0" y="0"/>
                  </a:cubicBezTo>
                  <a:cubicBezTo>
                    <a:pt x="9919" y="6763"/>
                    <a:pt x="20288" y="13525"/>
                    <a:pt x="27952" y="23444"/>
                  </a:cubicBezTo>
                  <a:close/>
                </a:path>
              </a:pathLst>
            </a:custGeom>
            <a:solidFill>
              <a:srgbClr val="F1C1AE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5A767C4C-DC48-4752-93DB-B8F31FA48536}"/>
                </a:ext>
              </a:extLst>
            </p:cNvPr>
            <p:cNvSpPr/>
            <p:nvPr/>
          </p:nvSpPr>
          <p:spPr>
            <a:xfrm>
              <a:off x="2649170" y="2302049"/>
              <a:ext cx="6156" cy="49254"/>
            </a:xfrm>
            <a:custGeom>
              <a:avLst/>
              <a:gdLst>
                <a:gd name="connsiteX0" fmla="*/ 4319 w 0"/>
                <a:gd name="connsiteY0" fmla="*/ 36969 h 36067"/>
                <a:gd name="connsiteX1" fmla="*/ 262 w 0"/>
                <a:gd name="connsiteY1" fmla="*/ 36969 h 36067"/>
                <a:gd name="connsiteX2" fmla="*/ 4319 w 0"/>
                <a:gd name="connsiteY2" fmla="*/ 0 h 36067"/>
                <a:gd name="connsiteX3" fmla="*/ 4319 w 0"/>
                <a:gd name="connsiteY3" fmla="*/ 36969 h 36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h="36067">
                  <a:moveTo>
                    <a:pt x="4319" y="36969"/>
                  </a:moveTo>
                  <a:cubicBezTo>
                    <a:pt x="2967" y="36969"/>
                    <a:pt x="1614" y="36969"/>
                    <a:pt x="262" y="36969"/>
                  </a:cubicBezTo>
                  <a:cubicBezTo>
                    <a:pt x="262" y="24346"/>
                    <a:pt x="-1542" y="11722"/>
                    <a:pt x="4319" y="0"/>
                  </a:cubicBezTo>
                  <a:cubicBezTo>
                    <a:pt x="4319" y="12624"/>
                    <a:pt x="4319" y="24797"/>
                    <a:pt x="4319" y="36969"/>
                  </a:cubicBezTo>
                  <a:close/>
                </a:path>
              </a:pathLst>
            </a:custGeom>
            <a:solidFill>
              <a:srgbClr val="271F1C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6D6B3EC5-DB5D-4785-9B91-520D62BEAAD6}"/>
                </a:ext>
              </a:extLst>
            </p:cNvPr>
            <p:cNvSpPr/>
            <p:nvPr/>
          </p:nvSpPr>
          <p:spPr>
            <a:xfrm>
              <a:off x="2851822" y="2314979"/>
              <a:ext cx="6156" cy="61567"/>
            </a:xfrm>
            <a:custGeom>
              <a:avLst/>
              <a:gdLst>
                <a:gd name="connsiteX0" fmla="*/ 4699 w 4508"/>
                <a:gd name="connsiteY0" fmla="*/ 45986 h 45084"/>
                <a:gd name="connsiteX1" fmla="*/ 1092 w 4508"/>
                <a:gd name="connsiteY1" fmla="*/ 0 h 45084"/>
                <a:gd name="connsiteX2" fmla="*/ 4699 w 4508"/>
                <a:gd name="connsiteY2" fmla="*/ 45986 h 45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508" h="45084">
                  <a:moveTo>
                    <a:pt x="4699" y="45986"/>
                  </a:moveTo>
                  <a:cubicBezTo>
                    <a:pt x="-3417" y="31108"/>
                    <a:pt x="1543" y="15329"/>
                    <a:pt x="1092" y="0"/>
                  </a:cubicBezTo>
                  <a:cubicBezTo>
                    <a:pt x="6953" y="14878"/>
                    <a:pt x="5149" y="30207"/>
                    <a:pt x="4699" y="45986"/>
                  </a:cubicBezTo>
                  <a:close/>
                </a:path>
              </a:pathLst>
            </a:custGeom>
            <a:solidFill>
              <a:srgbClr val="14100C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102743C8-7A7E-4C49-8865-B832F58BDCB9}"/>
                </a:ext>
              </a:extLst>
            </p:cNvPr>
            <p:cNvSpPr/>
            <p:nvPr/>
          </p:nvSpPr>
          <p:spPr>
            <a:xfrm>
              <a:off x="1363393" y="2530617"/>
              <a:ext cx="6156" cy="6156"/>
            </a:xfrm>
            <a:custGeom>
              <a:avLst/>
              <a:gdLst>
                <a:gd name="connsiteX0" fmla="*/ 0 w 0"/>
                <a:gd name="connsiteY0" fmla="*/ 338 h 0"/>
                <a:gd name="connsiteX1" fmla="*/ 0 w 0"/>
                <a:gd name="connsiteY1" fmla="*/ 338 h 0"/>
                <a:gd name="connsiteX2" fmla="*/ 0 w 0"/>
                <a:gd name="connsiteY2" fmla="*/ 338 h 0"/>
                <a:gd name="connsiteX3" fmla="*/ 0 w 0"/>
                <a:gd name="connsiteY3" fmla="*/ 338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0" y="338"/>
                  </a:moveTo>
                  <a:cubicBezTo>
                    <a:pt x="0" y="338"/>
                    <a:pt x="0" y="-113"/>
                    <a:pt x="0" y="338"/>
                  </a:cubicBezTo>
                  <a:cubicBezTo>
                    <a:pt x="0" y="-113"/>
                    <a:pt x="0" y="-113"/>
                    <a:pt x="0" y="338"/>
                  </a:cubicBezTo>
                  <a:lnTo>
                    <a:pt x="0" y="338"/>
                  </a:lnTo>
                  <a:close/>
                </a:path>
              </a:pathLst>
            </a:custGeom>
            <a:solidFill>
              <a:srgbClr val="080808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AACEA8D3-CA1E-4239-A0A7-A0D576FB499B}"/>
                </a:ext>
              </a:extLst>
            </p:cNvPr>
            <p:cNvSpPr/>
            <p:nvPr/>
          </p:nvSpPr>
          <p:spPr>
            <a:xfrm>
              <a:off x="1244885" y="1187211"/>
              <a:ext cx="1613053" cy="1803910"/>
            </a:xfrm>
            <a:custGeom>
              <a:avLst/>
              <a:gdLst>
                <a:gd name="connsiteX0" fmla="*/ 1181889 w 1181218"/>
                <a:gd name="connsiteY0" fmla="*/ 926389 h 1320981"/>
                <a:gd name="connsiteX1" fmla="*/ 1181439 w 1181218"/>
                <a:gd name="connsiteY1" fmla="*/ 871385 h 1320981"/>
                <a:gd name="connsiteX2" fmla="*/ 1182340 w 1181218"/>
                <a:gd name="connsiteY2" fmla="*/ 819538 h 1320981"/>
                <a:gd name="connsiteX3" fmla="*/ 1169717 w 1181218"/>
                <a:gd name="connsiteY3" fmla="*/ 806914 h 1320981"/>
                <a:gd name="connsiteX4" fmla="*/ 1154388 w 1181218"/>
                <a:gd name="connsiteY4" fmla="*/ 803758 h 1320981"/>
                <a:gd name="connsiteX5" fmla="*/ 1140411 w 1181218"/>
                <a:gd name="connsiteY5" fmla="*/ 761379 h 1320981"/>
                <a:gd name="connsiteX6" fmla="*/ 1132747 w 1181218"/>
                <a:gd name="connsiteY6" fmla="*/ 726664 h 1320981"/>
                <a:gd name="connsiteX7" fmla="*/ 1109303 w 1181218"/>
                <a:gd name="connsiteY7" fmla="*/ 690596 h 1320981"/>
                <a:gd name="connsiteX8" fmla="*/ 1109303 w 1181218"/>
                <a:gd name="connsiteY8" fmla="*/ 641904 h 1320981"/>
                <a:gd name="connsiteX9" fmla="*/ 1109303 w 1181218"/>
                <a:gd name="connsiteY9" fmla="*/ 641904 h 1320981"/>
                <a:gd name="connsiteX10" fmla="*/ 1109303 w 1181218"/>
                <a:gd name="connsiteY10" fmla="*/ 641904 h 1320981"/>
                <a:gd name="connsiteX11" fmla="*/ 1109303 w 1181218"/>
                <a:gd name="connsiteY11" fmla="*/ 641904 h 1320981"/>
                <a:gd name="connsiteX12" fmla="*/ 1108401 w 1181218"/>
                <a:gd name="connsiteY12" fmla="*/ 597721 h 1320981"/>
                <a:gd name="connsiteX13" fmla="*/ 1091269 w 1181218"/>
                <a:gd name="connsiteY13" fmla="*/ 475091 h 1320981"/>
                <a:gd name="connsiteX14" fmla="*/ 1086310 w 1181218"/>
                <a:gd name="connsiteY14" fmla="*/ 430006 h 1320981"/>
                <a:gd name="connsiteX15" fmla="*/ 1064218 w 1181218"/>
                <a:gd name="connsiteY15" fmla="*/ 363732 h 1320981"/>
                <a:gd name="connsiteX16" fmla="*/ 1063317 w 1181218"/>
                <a:gd name="connsiteY16" fmla="*/ 337583 h 1320981"/>
                <a:gd name="connsiteX17" fmla="*/ 1043930 w 1181218"/>
                <a:gd name="connsiteY17" fmla="*/ 259135 h 1320981"/>
                <a:gd name="connsiteX18" fmla="*/ 1020937 w 1181218"/>
                <a:gd name="connsiteY18" fmla="*/ 203230 h 1320981"/>
                <a:gd name="connsiteX19" fmla="*/ 965032 w 1181218"/>
                <a:gd name="connsiteY19" fmla="*/ 141915 h 1320981"/>
                <a:gd name="connsiteX20" fmla="*/ 908225 w 1181218"/>
                <a:gd name="connsiteY20" fmla="*/ 92773 h 1320981"/>
                <a:gd name="connsiteX21" fmla="*/ 887937 w 1181218"/>
                <a:gd name="connsiteY21" fmla="*/ 83756 h 1320981"/>
                <a:gd name="connsiteX22" fmla="*/ 842402 w 1181218"/>
                <a:gd name="connsiteY22" fmla="*/ 58058 h 1320981"/>
                <a:gd name="connsiteX23" fmla="*/ 807236 w 1181218"/>
                <a:gd name="connsiteY23" fmla="*/ 46336 h 1320981"/>
                <a:gd name="connsiteX24" fmla="*/ 740510 w 1181218"/>
                <a:gd name="connsiteY24" fmla="*/ 21539 h 1320981"/>
                <a:gd name="connsiteX25" fmla="*/ 672432 w 1181218"/>
                <a:gd name="connsiteY25" fmla="*/ 10719 h 1320981"/>
                <a:gd name="connsiteX26" fmla="*/ 541236 w 1181218"/>
                <a:gd name="connsiteY26" fmla="*/ 1251 h 1320981"/>
                <a:gd name="connsiteX27" fmla="*/ 425819 w 1181218"/>
                <a:gd name="connsiteY27" fmla="*/ 14326 h 1320981"/>
                <a:gd name="connsiteX28" fmla="*/ 336551 w 1181218"/>
                <a:gd name="connsiteY28" fmla="*/ 37770 h 1320981"/>
                <a:gd name="connsiteX29" fmla="*/ 271629 w 1181218"/>
                <a:gd name="connsiteY29" fmla="*/ 66173 h 1320981"/>
                <a:gd name="connsiteX30" fmla="*/ 220233 w 1181218"/>
                <a:gd name="connsiteY30" fmla="*/ 90068 h 1320981"/>
                <a:gd name="connsiteX31" fmla="*/ 190928 w 1181218"/>
                <a:gd name="connsiteY31" fmla="*/ 109454 h 1320981"/>
                <a:gd name="connsiteX32" fmla="*/ 171541 w 1181218"/>
                <a:gd name="connsiteY32" fmla="*/ 130644 h 1320981"/>
                <a:gd name="connsiteX33" fmla="*/ 112931 w 1181218"/>
                <a:gd name="connsiteY33" fmla="*/ 201878 h 1320981"/>
                <a:gd name="connsiteX34" fmla="*/ 81823 w 1181218"/>
                <a:gd name="connsiteY34" fmla="*/ 285284 h 1320981"/>
                <a:gd name="connsiteX35" fmla="*/ 82274 w 1181218"/>
                <a:gd name="connsiteY35" fmla="*/ 284834 h 1320981"/>
                <a:gd name="connsiteX36" fmla="*/ 66494 w 1181218"/>
                <a:gd name="connsiteY36" fmla="*/ 339386 h 1320981"/>
                <a:gd name="connsiteX37" fmla="*/ 63338 w 1181218"/>
                <a:gd name="connsiteY37" fmla="*/ 369593 h 1320981"/>
                <a:gd name="connsiteX38" fmla="*/ 58830 w 1181218"/>
                <a:gd name="connsiteY38" fmla="*/ 422342 h 1320981"/>
                <a:gd name="connsiteX39" fmla="*/ 63338 w 1181218"/>
                <a:gd name="connsiteY39" fmla="*/ 528291 h 1320981"/>
                <a:gd name="connsiteX40" fmla="*/ 76413 w 1181218"/>
                <a:gd name="connsiteY40" fmla="*/ 597270 h 1320981"/>
                <a:gd name="connsiteX41" fmla="*/ 78667 w 1181218"/>
                <a:gd name="connsiteY41" fmla="*/ 641003 h 1320981"/>
                <a:gd name="connsiteX42" fmla="*/ 38993 w 1181218"/>
                <a:gd name="connsiteY42" fmla="*/ 682481 h 1320981"/>
                <a:gd name="connsiteX43" fmla="*/ 37640 w 1181218"/>
                <a:gd name="connsiteY43" fmla="*/ 696457 h 1320981"/>
                <a:gd name="connsiteX44" fmla="*/ 16901 w 1181218"/>
                <a:gd name="connsiteY44" fmla="*/ 728918 h 1320981"/>
                <a:gd name="connsiteX45" fmla="*/ 3826 w 1181218"/>
                <a:gd name="connsiteY45" fmla="*/ 815931 h 1320981"/>
                <a:gd name="connsiteX46" fmla="*/ 22762 w 1181218"/>
                <a:gd name="connsiteY46" fmla="*/ 918273 h 1320981"/>
                <a:gd name="connsiteX47" fmla="*/ 59281 w 1181218"/>
                <a:gd name="connsiteY47" fmla="*/ 974178 h 1320981"/>
                <a:gd name="connsiteX48" fmla="*/ 48009 w 1181218"/>
                <a:gd name="connsiteY48" fmla="*/ 971473 h 1320981"/>
                <a:gd name="connsiteX49" fmla="*/ 91291 w 1181218"/>
                <a:gd name="connsiteY49" fmla="*/ 987253 h 1320981"/>
                <a:gd name="connsiteX50" fmla="*/ 162525 w 1181218"/>
                <a:gd name="connsiteY50" fmla="*/ 1006189 h 1320981"/>
                <a:gd name="connsiteX51" fmla="*/ 157114 w 1181218"/>
                <a:gd name="connsiteY51" fmla="*/ 946677 h 1320981"/>
                <a:gd name="connsiteX52" fmla="*/ 166131 w 1181218"/>
                <a:gd name="connsiteY52" fmla="*/ 735680 h 1320981"/>
                <a:gd name="connsiteX53" fmla="*/ 176501 w 1181218"/>
                <a:gd name="connsiteY53" fmla="*/ 646413 h 1320981"/>
                <a:gd name="connsiteX54" fmla="*/ 176501 w 1181218"/>
                <a:gd name="connsiteY54" fmla="*/ 646413 h 1320981"/>
                <a:gd name="connsiteX55" fmla="*/ 176501 w 1181218"/>
                <a:gd name="connsiteY55" fmla="*/ 646413 h 1320981"/>
                <a:gd name="connsiteX56" fmla="*/ 185067 w 1181218"/>
                <a:gd name="connsiteY56" fmla="*/ 573826 h 1320981"/>
                <a:gd name="connsiteX57" fmla="*/ 190026 w 1181218"/>
                <a:gd name="connsiteY57" fmla="*/ 541816 h 1320981"/>
                <a:gd name="connsiteX58" fmla="*/ 198592 w 1181218"/>
                <a:gd name="connsiteY58" fmla="*/ 474189 h 1320981"/>
                <a:gd name="connsiteX59" fmla="*/ 238718 w 1181218"/>
                <a:gd name="connsiteY59" fmla="*/ 352010 h 1320981"/>
                <a:gd name="connsiteX60" fmla="*/ 276589 w 1181218"/>
                <a:gd name="connsiteY60" fmla="*/ 349756 h 1320981"/>
                <a:gd name="connsiteX61" fmla="*/ 341060 w 1181218"/>
                <a:gd name="connsiteY61" fmla="*/ 347050 h 1320981"/>
                <a:gd name="connsiteX62" fmla="*/ 392456 w 1181218"/>
                <a:gd name="connsiteY62" fmla="*/ 343444 h 1320981"/>
                <a:gd name="connsiteX63" fmla="*/ 523202 w 1181218"/>
                <a:gd name="connsiteY63" fmla="*/ 340739 h 1320981"/>
                <a:gd name="connsiteX64" fmla="*/ 881175 w 1181218"/>
                <a:gd name="connsiteY64" fmla="*/ 333525 h 1320981"/>
                <a:gd name="connsiteX65" fmla="*/ 905971 w 1181218"/>
                <a:gd name="connsiteY65" fmla="*/ 346600 h 1320981"/>
                <a:gd name="connsiteX66" fmla="*/ 990730 w 1181218"/>
                <a:gd name="connsiteY66" fmla="*/ 547226 h 1320981"/>
                <a:gd name="connsiteX67" fmla="*/ 1022290 w 1181218"/>
                <a:gd name="connsiteY67" fmla="*/ 686989 h 1320981"/>
                <a:gd name="connsiteX68" fmla="*/ 1029503 w 1181218"/>
                <a:gd name="connsiteY68" fmla="*/ 860565 h 1320981"/>
                <a:gd name="connsiteX69" fmla="*/ 1005157 w 1181218"/>
                <a:gd name="connsiteY69" fmla="*/ 1009344 h 1320981"/>
                <a:gd name="connsiteX70" fmla="*/ 1020035 w 1181218"/>
                <a:gd name="connsiteY70" fmla="*/ 1009344 h 1320981"/>
                <a:gd name="connsiteX71" fmla="*/ 1041676 w 1181218"/>
                <a:gd name="connsiteY71" fmla="*/ 998073 h 1320981"/>
                <a:gd name="connsiteX72" fmla="*/ 1041676 w 1181218"/>
                <a:gd name="connsiteY72" fmla="*/ 998073 h 1320981"/>
                <a:gd name="connsiteX73" fmla="*/ 1120123 w 1181218"/>
                <a:gd name="connsiteY73" fmla="*/ 989958 h 1320981"/>
                <a:gd name="connsiteX74" fmla="*/ 1057906 w 1181218"/>
                <a:gd name="connsiteY74" fmla="*/ 1102670 h 1320981"/>
                <a:gd name="connsiteX75" fmla="*/ 945195 w 1181218"/>
                <a:gd name="connsiteY75" fmla="*/ 1204110 h 1320981"/>
                <a:gd name="connsiteX76" fmla="*/ 865395 w 1181218"/>
                <a:gd name="connsiteY76" fmla="*/ 1235219 h 1320981"/>
                <a:gd name="connsiteX77" fmla="*/ 858181 w 1181218"/>
                <a:gd name="connsiteY77" fmla="*/ 1249646 h 1320981"/>
                <a:gd name="connsiteX78" fmla="*/ 902815 w 1181218"/>
                <a:gd name="connsiteY78" fmla="*/ 1323134 h 1320981"/>
                <a:gd name="connsiteX79" fmla="*/ 971344 w 1181218"/>
                <a:gd name="connsiteY79" fmla="*/ 1255507 h 1320981"/>
                <a:gd name="connsiteX80" fmla="*/ 983968 w 1181218"/>
                <a:gd name="connsiteY80" fmla="*/ 1234317 h 1320981"/>
                <a:gd name="connsiteX81" fmla="*/ 1013723 w 1181218"/>
                <a:gd name="connsiteY81" fmla="*/ 1205914 h 1320981"/>
                <a:gd name="connsiteX82" fmla="*/ 1119672 w 1181218"/>
                <a:gd name="connsiteY82" fmla="*/ 1075619 h 1320981"/>
                <a:gd name="connsiteX83" fmla="*/ 1151683 w 1181218"/>
                <a:gd name="connsiteY83" fmla="*/ 1008443 h 1320981"/>
                <a:gd name="connsiteX84" fmla="*/ 1171971 w 1181218"/>
                <a:gd name="connsiteY84" fmla="*/ 973728 h 1320981"/>
                <a:gd name="connsiteX85" fmla="*/ 1181889 w 1181218"/>
                <a:gd name="connsiteY85" fmla="*/ 926389 h 1320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181218" h="1320981">
                  <a:moveTo>
                    <a:pt x="1181889" y="926389"/>
                  </a:moveTo>
                  <a:cubicBezTo>
                    <a:pt x="1183242" y="904748"/>
                    <a:pt x="1180086" y="892124"/>
                    <a:pt x="1181439" y="871385"/>
                  </a:cubicBezTo>
                  <a:cubicBezTo>
                    <a:pt x="1176479" y="856507"/>
                    <a:pt x="1187300" y="834416"/>
                    <a:pt x="1182340" y="819538"/>
                  </a:cubicBezTo>
                  <a:cubicBezTo>
                    <a:pt x="1179184" y="813677"/>
                    <a:pt x="1179184" y="813677"/>
                    <a:pt x="1169717" y="806914"/>
                  </a:cubicBezTo>
                  <a:cubicBezTo>
                    <a:pt x="1162052" y="804660"/>
                    <a:pt x="1157994" y="806013"/>
                    <a:pt x="1154388" y="803758"/>
                  </a:cubicBezTo>
                  <a:cubicBezTo>
                    <a:pt x="1132296" y="795192"/>
                    <a:pt x="1141764" y="776257"/>
                    <a:pt x="1140411" y="761379"/>
                  </a:cubicBezTo>
                  <a:cubicBezTo>
                    <a:pt x="1139510" y="748755"/>
                    <a:pt x="1145371" y="734779"/>
                    <a:pt x="1132747" y="726664"/>
                  </a:cubicBezTo>
                  <a:cubicBezTo>
                    <a:pt x="1131395" y="725762"/>
                    <a:pt x="1108852" y="696908"/>
                    <a:pt x="1109303" y="690596"/>
                  </a:cubicBezTo>
                  <a:cubicBezTo>
                    <a:pt x="1107950" y="677521"/>
                    <a:pt x="1109754" y="642355"/>
                    <a:pt x="1109303" y="641904"/>
                  </a:cubicBezTo>
                  <a:cubicBezTo>
                    <a:pt x="1109303" y="641904"/>
                    <a:pt x="1109303" y="641904"/>
                    <a:pt x="1109303" y="641904"/>
                  </a:cubicBezTo>
                  <a:lnTo>
                    <a:pt x="1109303" y="641904"/>
                  </a:lnTo>
                  <a:lnTo>
                    <a:pt x="1109303" y="641904"/>
                  </a:lnTo>
                  <a:cubicBezTo>
                    <a:pt x="1107500" y="638298"/>
                    <a:pt x="1108401" y="608992"/>
                    <a:pt x="1108401" y="597721"/>
                  </a:cubicBezTo>
                  <a:cubicBezTo>
                    <a:pt x="1107950" y="565260"/>
                    <a:pt x="1096679" y="482305"/>
                    <a:pt x="1091269" y="475091"/>
                  </a:cubicBezTo>
                  <a:cubicBezTo>
                    <a:pt x="1086761" y="460213"/>
                    <a:pt x="1090818" y="444884"/>
                    <a:pt x="1086310" y="430006"/>
                  </a:cubicBezTo>
                  <a:cubicBezTo>
                    <a:pt x="1086310" y="407013"/>
                    <a:pt x="1061513" y="387627"/>
                    <a:pt x="1064218" y="363732"/>
                  </a:cubicBezTo>
                  <a:cubicBezTo>
                    <a:pt x="1061513" y="355166"/>
                    <a:pt x="1064218" y="346149"/>
                    <a:pt x="1063317" y="337583"/>
                  </a:cubicBezTo>
                  <a:cubicBezTo>
                    <a:pt x="1060612" y="302867"/>
                    <a:pt x="1066923" y="287088"/>
                    <a:pt x="1043930" y="259135"/>
                  </a:cubicBezTo>
                  <a:cubicBezTo>
                    <a:pt x="1039422" y="251471"/>
                    <a:pt x="1024995" y="210444"/>
                    <a:pt x="1020937" y="203230"/>
                  </a:cubicBezTo>
                  <a:cubicBezTo>
                    <a:pt x="1008313" y="173925"/>
                    <a:pt x="984418" y="166712"/>
                    <a:pt x="965032" y="141915"/>
                  </a:cubicBezTo>
                  <a:cubicBezTo>
                    <a:pt x="949252" y="114864"/>
                    <a:pt x="937079" y="103142"/>
                    <a:pt x="908225" y="92773"/>
                  </a:cubicBezTo>
                  <a:cubicBezTo>
                    <a:pt x="904618" y="92773"/>
                    <a:pt x="889290" y="87814"/>
                    <a:pt x="887937" y="83756"/>
                  </a:cubicBezTo>
                  <a:cubicBezTo>
                    <a:pt x="880724" y="70681"/>
                    <a:pt x="856378" y="58959"/>
                    <a:pt x="842402" y="58058"/>
                  </a:cubicBezTo>
                  <a:cubicBezTo>
                    <a:pt x="825270" y="54902"/>
                    <a:pt x="822114" y="54451"/>
                    <a:pt x="807236" y="46336"/>
                  </a:cubicBezTo>
                  <a:cubicBezTo>
                    <a:pt x="786948" y="32359"/>
                    <a:pt x="764405" y="26048"/>
                    <a:pt x="740510" y="21539"/>
                  </a:cubicBezTo>
                  <a:cubicBezTo>
                    <a:pt x="717968" y="17481"/>
                    <a:pt x="694975" y="15227"/>
                    <a:pt x="672432" y="10719"/>
                  </a:cubicBezTo>
                  <a:cubicBezTo>
                    <a:pt x="629151" y="2153"/>
                    <a:pt x="584968" y="-2356"/>
                    <a:pt x="541236" y="1251"/>
                  </a:cubicBezTo>
                  <a:cubicBezTo>
                    <a:pt x="502914" y="4407"/>
                    <a:pt x="464141" y="6210"/>
                    <a:pt x="425819" y="14326"/>
                  </a:cubicBezTo>
                  <a:cubicBezTo>
                    <a:pt x="385243" y="23342"/>
                    <a:pt x="373972" y="18383"/>
                    <a:pt x="336551" y="37770"/>
                  </a:cubicBezTo>
                  <a:cubicBezTo>
                    <a:pt x="318968" y="49041"/>
                    <a:pt x="288311" y="53549"/>
                    <a:pt x="271629" y="66173"/>
                  </a:cubicBezTo>
                  <a:cubicBezTo>
                    <a:pt x="264867" y="70681"/>
                    <a:pt x="223840" y="80149"/>
                    <a:pt x="220233" y="90068"/>
                  </a:cubicBezTo>
                  <a:cubicBezTo>
                    <a:pt x="213019" y="95027"/>
                    <a:pt x="192731" y="104946"/>
                    <a:pt x="190928" y="109454"/>
                  </a:cubicBezTo>
                  <a:cubicBezTo>
                    <a:pt x="184616" y="114414"/>
                    <a:pt x="177853" y="125685"/>
                    <a:pt x="171541" y="130644"/>
                  </a:cubicBezTo>
                  <a:cubicBezTo>
                    <a:pt x="135023" y="157695"/>
                    <a:pt x="123752" y="156793"/>
                    <a:pt x="112931" y="201878"/>
                  </a:cubicBezTo>
                  <a:cubicBezTo>
                    <a:pt x="105267" y="219912"/>
                    <a:pt x="89487" y="267251"/>
                    <a:pt x="81823" y="285284"/>
                  </a:cubicBezTo>
                  <a:lnTo>
                    <a:pt x="82274" y="284834"/>
                  </a:lnTo>
                  <a:cubicBezTo>
                    <a:pt x="84979" y="303769"/>
                    <a:pt x="64240" y="320451"/>
                    <a:pt x="66494" y="339386"/>
                  </a:cubicBezTo>
                  <a:cubicBezTo>
                    <a:pt x="61535" y="346600"/>
                    <a:pt x="68298" y="362379"/>
                    <a:pt x="63338" y="369593"/>
                  </a:cubicBezTo>
                  <a:cubicBezTo>
                    <a:pt x="61986" y="384471"/>
                    <a:pt x="60182" y="407464"/>
                    <a:pt x="58830" y="422342"/>
                  </a:cubicBezTo>
                  <a:cubicBezTo>
                    <a:pt x="54772" y="462918"/>
                    <a:pt x="60182" y="487715"/>
                    <a:pt x="63338" y="528291"/>
                  </a:cubicBezTo>
                  <a:cubicBezTo>
                    <a:pt x="65142" y="545874"/>
                    <a:pt x="76413" y="597270"/>
                    <a:pt x="76413" y="597270"/>
                  </a:cubicBezTo>
                  <a:cubicBezTo>
                    <a:pt x="81823" y="604033"/>
                    <a:pt x="78216" y="636494"/>
                    <a:pt x="78667" y="641003"/>
                  </a:cubicBezTo>
                  <a:cubicBezTo>
                    <a:pt x="60182" y="655881"/>
                    <a:pt x="51165" y="662643"/>
                    <a:pt x="38993" y="682481"/>
                  </a:cubicBezTo>
                  <a:lnTo>
                    <a:pt x="37640" y="696457"/>
                  </a:lnTo>
                  <a:cubicBezTo>
                    <a:pt x="34033" y="713138"/>
                    <a:pt x="26820" y="716294"/>
                    <a:pt x="16901" y="728918"/>
                  </a:cubicBezTo>
                  <a:cubicBezTo>
                    <a:pt x="-1133" y="752362"/>
                    <a:pt x="-3387" y="792036"/>
                    <a:pt x="3826" y="815931"/>
                  </a:cubicBezTo>
                  <a:cubicBezTo>
                    <a:pt x="9237" y="834416"/>
                    <a:pt x="20508" y="894379"/>
                    <a:pt x="22762" y="918273"/>
                  </a:cubicBezTo>
                  <a:cubicBezTo>
                    <a:pt x="25016" y="941717"/>
                    <a:pt x="36287" y="963358"/>
                    <a:pt x="59281" y="974178"/>
                  </a:cubicBezTo>
                  <a:lnTo>
                    <a:pt x="48009" y="971473"/>
                  </a:lnTo>
                  <a:cubicBezTo>
                    <a:pt x="57477" y="972375"/>
                    <a:pt x="84979" y="975982"/>
                    <a:pt x="91291" y="987253"/>
                  </a:cubicBezTo>
                  <a:cubicBezTo>
                    <a:pt x="117891" y="991311"/>
                    <a:pt x="136826" y="999426"/>
                    <a:pt x="162525" y="1006189"/>
                  </a:cubicBezTo>
                  <a:cubicBezTo>
                    <a:pt x="165680" y="986351"/>
                    <a:pt x="158016" y="947578"/>
                    <a:pt x="157114" y="946677"/>
                  </a:cubicBezTo>
                  <a:cubicBezTo>
                    <a:pt x="152155" y="867328"/>
                    <a:pt x="153508" y="814579"/>
                    <a:pt x="166131" y="735680"/>
                  </a:cubicBezTo>
                  <a:cubicBezTo>
                    <a:pt x="171091" y="706375"/>
                    <a:pt x="172894" y="676169"/>
                    <a:pt x="176501" y="646413"/>
                  </a:cubicBezTo>
                  <a:cubicBezTo>
                    <a:pt x="176501" y="646413"/>
                    <a:pt x="176501" y="646413"/>
                    <a:pt x="176501" y="646413"/>
                  </a:cubicBezTo>
                  <a:cubicBezTo>
                    <a:pt x="176501" y="646413"/>
                    <a:pt x="176501" y="646413"/>
                    <a:pt x="176501" y="646413"/>
                  </a:cubicBezTo>
                  <a:cubicBezTo>
                    <a:pt x="181460" y="636043"/>
                    <a:pt x="184165" y="572023"/>
                    <a:pt x="185067" y="573826"/>
                  </a:cubicBezTo>
                  <a:cubicBezTo>
                    <a:pt x="191379" y="563908"/>
                    <a:pt x="188674" y="552637"/>
                    <a:pt x="190026" y="541816"/>
                  </a:cubicBezTo>
                  <a:cubicBezTo>
                    <a:pt x="188223" y="516118"/>
                    <a:pt x="197240" y="471935"/>
                    <a:pt x="198592" y="474189"/>
                  </a:cubicBezTo>
                  <a:cubicBezTo>
                    <a:pt x="205806" y="431359"/>
                    <a:pt x="221135" y="391233"/>
                    <a:pt x="238718" y="352010"/>
                  </a:cubicBezTo>
                  <a:cubicBezTo>
                    <a:pt x="251341" y="347952"/>
                    <a:pt x="263965" y="350657"/>
                    <a:pt x="276589" y="349756"/>
                  </a:cubicBezTo>
                  <a:cubicBezTo>
                    <a:pt x="298229" y="348403"/>
                    <a:pt x="319870" y="353362"/>
                    <a:pt x="341060" y="347050"/>
                  </a:cubicBezTo>
                  <a:cubicBezTo>
                    <a:pt x="357741" y="342091"/>
                    <a:pt x="375324" y="343895"/>
                    <a:pt x="392456" y="343444"/>
                  </a:cubicBezTo>
                  <a:cubicBezTo>
                    <a:pt x="436189" y="342542"/>
                    <a:pt x="479470" y="341640"/>
                    <a:pt x="523202" y="340739"/>
                  </a:cubicBezTo>
                  <a:cubicBezTo>
                    <a:pt x="642677" y="338484"/>
                    <a:pt x="761700" y="336230"/>
                    <a:pt x="881175" y="333525"/>
                  </a:cubicBezTo>
                  <a:cubicBezTo>
                    <a:pt x="892446" y="333074"/>
                    <a:pt x="900110" y="334878"/>
                    <a:pt x="905971" y="346600"/>
                  </a:cubicBezTo>
                  <a:cubicBezTo>
                    <a:pt x="937981" y="411972"/>
                    <a:pt x="967737" y="478247"/>
                    <a:pt x="990730" y="547226"/>
                  </a:cubicBezTo>
                  <a:cubicBezTo>
                    <a:pt x="1006059" y="592762"/>
                    <a:pt x="1022290" y="686989"/>
                    <a:pt x="1022290" y="686989"/>
                  </a:cubicBezTo>
                  <a:cubicBezTo>
                    <a:pt x="1022740" y="694203"/>
                    <a:pt x="1029503" y="818636"/>
                    <a:pt x="1029503" y="860565"/>
                  </a:cubicBezTo>
                  <a:cubicBezTo>
                    <a:pt x="1026798" y="883107"/>
                    <a:pt x="1005608" y="995368"/>
                    <a:pt x="1005157" y="1009344"/>
                  </a:cubicBezTo>
                  <a:cubicBezTo>
                    <a:pt x="1008764" y="1009344"/>
                    <a:pt x="1017781" y="1013402"/>
                    <a:pt x="1020035" y="1009344"/>
                  </a:cubicBezTo>
                  <a:cubicBezTo>
                    <a:pt x="1020035" y="1009344"/>
                    <a:pt x="1032659" y="1000778"/>
                    <a:pt x="1041676" y="998073"/>
                  </a:cubicBezTo>
                  <a:cubicBezTo>
                    <a:pt x="1041676" y="998073"/>
                    <a:pt x="1041676" y="998073"/>
                    <a:pt x="1041676" y="998073"/>
                  </a:cubicBezTo>
                  <a:cubicBezTo>
                    <a:pt x="1068276" y="1006189"/>
                    <a:pt x="1091269" y="993114"/>
                    <a:pt x="1120123" y="989958"/>
                  </a:cubicBezTo>
                  <a:cubicBezTo>
                    <a:pt x="1102089" y="1033690"/>
                    <a:pt x="1085859" y="1064799"/>
                    <a:pt x="1057906" y="1102670"/>
                  </a:cubicBezTo>
                  <a:cubicBezTo>
                    <a:pt x="1027700" y="1143246"/>
                    <a:pt x="999747" y="1189232"/>
                    <a:pt x="945195" y="1204110"/>
                  </a:cubicBezTo>
                  <a:cubicBezTo>
                    <a:pt x="945195" y="1204561"/>
                    <a:pt x="873059" y="1234768"/>
                    <a:pt x="865395" y="1235219"/>
                  </a:cubicBezTo>
                  <a:cubicBezTo>
                    <a:pt x="854575" y="1235670"/>
                    <a:pt x="856829" y="1243785"/>
                    <a:pt x="858181" y="1249646"/>
                  </a:cubicBezTo>
                  <a:cubicBezTo>
                    <a:pt x="860886" y="1260015"/>
                    <a:pt x="893347" y="1306903"/>
                    <a:pt x="902815" y="1323134"/>
                  </a:cubicBezTo>
                  <a:cubicBezTo>
                    <a:pt x="926259" y="1300141"/>
                    <a:pt x="948802" y="1277598"/>
                    <a:pt x="971344" y="1255507"/>
                  </a:cubicBezTo>
                  <a:cubicBezTo>
                    <a:pt x="971795" y="1256409"/>
                    <a:pt x="980812" y="1237022"/>
                    <a:pt x="983968" y="1234317"/>
                  </a:cubicBezTo>
                  <a:cubicBezTo>
                    <a:pt x="1001100" y="1218537"/>
                    <a:pt x="1001100" y="1218537"/>
                    <a:pt x="1013723" y="1205914"/>
                  </a:cubicBezTo>
                  <a:cubicBezTo>
                    <a:pt x="1053849" y="1166690"/>
                    <a:pt x="1091720" y="1125212"/>
                    <a:pt x="1119672" y="1075619"/>
                  </a:cubicBezTo>
                  <a:cubicBezTo>
                    <a:pt x="1130493" y="1056233"/>
                    <a:pt x="1145371" y="1032338"/>
                    <a:pt x="1151683" y="1008443"/>
                  </a:cubicBezTo>
                  <a:cubicBezTo>
                    <a:pt x="1159347" y="988155"/>
                    <a:pt x="1149879" y="983646"/>
                    <a:pt x="1171971" y="973728"/>
                  </a:cubicBezTo>
                  <a:cubicBezTo>
                    <a:pt x="1181889" y="960653"/>
                    <a:pt x="1183242" y="943972"/>
                    <a:pt x="1181889" y="926389"/>
                  </a:cubicBezTo>
                  <a:close/>
                </a:path>
              </a:pathLst>
            </a:custGeom>
            <a:solidFill>
              <a:srgbClr val="080808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02C0E27A-34DC-40B8-A288-2E6316205453}"/>
              </a:ext>
            </a:extLst>
          </p:cNvPr>
          <p:cNvSpPr/>
          <p:nvPr/>
        </p:nvSpPr>
        <p:spPr>
          <a:xfrm>
            <a:off x="10572095" y="4694607"/>
            <a:ext cx="1010661" cy="1802204"/>
          </a:xfrm>
          <a:custGeom>
            <a:avLst/>
            <a:gdLst>
              <a:gd name="connsiteX0" fmla="*/ 1010278 w 1010660"/>
              <a:gd name="connsiteY0" fmla="*/ 1613160 h 1802203"/>
              <a:gd name="connsiteX1" fmla="*/ 998557 w 1010660"/>
              <a:gd name="connsiteY1" fmla="*/ 1603308 h 1802203"/>
              <a:gd name="connsiteX2" fmla="*/ 990404 w 1010660"/>
              <a:gd name="connsiteY2" fmla="*/ 1596344 h 1802203"/>
              <a:gd name="connsiteX3" fmla="*/ 988536 w 1010660"/>
              <a:gd name="connsiteY3" fmla="*/ 1584624 h 1802203"/>
              <a:gd name="connsiteX4" fmla="*/ 968322 w 1010660"/>
              <a:gd name="connsiteY4" fmla="*/ 1564241 h 1802203"/>
              <a:gd name="connsiteX5" fmla="*/ 871163 w 1010660"/>
              <a:gd name="connsiteY5" fmla="*/ 1548444 h 1802203"/>
              <a:gd name="connsiteX6" fmla="*/ 749714 w 1010660"/>
              <a:gd name="connsiteY6" fmla="*/ 1529589 h 1802203"/>
              <a:gd name="connsiteX7" fmla="*/ 717101 w 1010660"/>
              <a:gd name="connsiteY7" fmla="*/ 1522625 h 1802203"/>
              <a:gd name="connsiteX8" fmla="*/ 717441 w 1010660"/>
              <a:gd name="connsiteY8" fmla="*/ 1520417 h 1802203"/>
              <a:gd name="connsiteX9" fmla="*/ 740032 w 1010660"/>
              <a:gd name="connsiteY9" fmla="*/ 1517020 h 1802203"/>
              <a:gd name="connsiteX10" fmla="*/ 743769 w 1010660"/>
              <a:gd name="connsiteY10" fmla="*/ 1518379 h 1802203"/>
              <a:gd name="connsiteX11" fmla="*/ 750563 w 1010660"/>
              <a:gd name="connsiteY11" fmla="*/ 1523474 h 1802203"/>
              <a:gd name="connsiteX12" fmla="*/ 804069 w 1010660"/>
              <a:gd name="connsiteY12" fmla="*/ 1521946 h 1802203"/>
              <a:gd name="connsiteX13" fmla="*/ 813581 w 1010660"/>
              <a:gd name="connsiteY13" fmla="*/ 1509036 h 1802203"/>
              <a:gd name="connsiteX14" fmla="*/ 816129 w 1010660"/>
              <a:gd name="connsiteY14" fmla="*/ 1490522 h 1802203"/>
              <a:gd name="connsiteX15" fmla="*/ 806277 w 1010660"/>
              <a:gd name="connsiteY15" fmla="*/ 1469459 h 1802203"/>
              <a:gd name="connsiteX16" fmla="*/ 798124 w 1010660"/>
              <a:gd name="connsiteY16" fmla="*/ 1455871 h 1802203"/>
              <a:gd name="connsiteX17" fmla="*/ 797274 w 1010660"/>
              <a:gd name="connsiteY17" fmla="*/ 1445849 h 1802203"/>
              <a:gd name="connsiteX18" fmla="*/ 786064 w 1010660"/>
              <a:gd name="connsiteY18" fmla="*/ 1441772 h 1802203"/>
              <a:gd name="connsiteX19" fmla="*/ 758037 w 1010660"/>
              <a:gd name="connsiteY19" fmla="*/ 1457739 h 1802203"/>
              <a:gd name="connsiteX20" fmla="*/ 698586 w 1010660"/>
              <a:gd name="connsiteY20" fmla="*/ 1490012 h 1802203"/>
              <a:gd name="connsiteX21" fmla="*/ 685507 w 1010660"/>
              <a:gd name="connsiteY21" fmla="*/ 1481859 h 1802203"/>
              <a:gd name="connsiteX22" fmla="*/ 683299 w 1010660"/>
              <a:gd name="connsiteY22" fmla="*/ 1417313 h 1802203"/>
              <a:gd name="connsiteX23" fmla="*/ 692302 w 1010660"/>
              <a:gd name="connsiteY23" fmla="*/ 1403214 h 1802203"/>
              <a:gd name="connsiteX24" fmla="*/ 708608 w 1010660"/>
              <a:gd name="connsiteY24" fmla="*/ 1399138 h 1802203"/>
              <a:gd name="connsiteX25" fmla="*/ 784875 w 1010660"/>
              <a:gd name="connsiteY25" fmla="*/ 1387417 h 1802203"/>
              <a:gd name="connsiteX26" fmla="*/ 833794 w 1010660"/>
              <a:gd name="connsiteY26" fmla="*/ 1365675 h 1802203"/>
              <a:gd name="connsiteX27" fmla="*/ 910231 w 1010660"/>
              <a:gd name="connsiteY27" fmla="*/ 1264100 h 1802203"/>
              <a:gd name="connsiteX28" fmla="*/ 935540 w 1010660"/>
              <a:gd name="connsiteY28" fmla="*/ 1186474 h 1802203"/>
              <a:gd name="connsiteX29" fmla="*/ 939616 w 1010660"/>
              <a:gd name="connsiteY29" fmla="*/ 1178661 h 1802203"/>
              <a:gd name="connsiteX30" fmla="*/ 960679 w 1010660"/>
              <a:gd name="connsiteY30" fmla="*/ 1157768 h 1802203"/>
              <a:gd name="connsiteX31" fmla="*/ 976646 w 1010660"/>
              <a:gd name="connsiteY31" fmla="*/ 1104602 h 1802203"/>
              <a:gd name="connsiteX32" fmla="*/ 958301 w 1010660"/>
              <a:gd name="connsiteY32" fmla="*/ 973301 h 1802203"/>
              <a:gd name="connsiteX33" fmla="*/ 956942 w 1010660"/>
              <a:gd name="connsiteY33" fmla="*/ 961751 h 1802203"/>
              <a:gd name="connsiteX34" fmla="*/ 957451 w 1010660"/>
              <a:gd name="connsiteY34" fmla="*/ 937970 h 1802203"/>
              <a:gd name="connsiteX35" fmla="*/ 957961 w 1010660"/>
              <a:gd name="connsiteY35" fmla="*/ 901281 h 1802203"/>
              <a:gd name="connsiteX36" fmla="*/ 957621 w 1010660"/>
              <a:gd name="connsiteY36" fmla="*/ 891259 h 1802203"/>
              <a:gd name="connsiteX37" fmla="*/ 957112 w 1010660"/>
              <a:gd name="connsiteY37" fmla="*/ 861364 h 1802203"/>
              <a:gd name="connsiteX38" fmla="*/ 959829 w 1010660"/>
              <a:gd name="connsiteY38" fmla="*/ 813804 h 1802203"/>
              <a:gd name="connsiteX39" fmla="*/ 962547 w 1010660"/>
              <a:gd name="connsiteY39" fmla="*/ 801064 h 1802203"/>
              <a:gd name="connsiteX40" fmla="*/ 953205 w 1010660"/>
              <a:gd name="connsiteY40" fmla="*/ 776435 h 1802203"/>
              <a:gd name="connsiteX41" fmla="*/ 944882 w 1010660"/>
              <a:gd name="connsiteY41" fmla="*/ 774566 h 1802203"/>
              <a:gd name="connsiteX42" fmla="*/ 930784 w 1010660"/>
              <a:gd name="connsiteY42" fmla="*/ 756561 h 1802203"/>
              <a:gd name="connsiteX43" fmla="*/ 931463 w 1010660"/>
              <a:gd name="connsiteY43" fmla="*/ 743822 h 1802203"/>
              <a:gd name="connsiteX44" fmla="*/ 939107 w 1010660"/>
              <a:gd name="connsiteY44" fmla="*/ 650059 h 1802203"/>
              <a:gd name="connsiteX45" fmla="*/ 916685 w 1010660"/>
              <a:gd name="connsiteY45" fmla="*/ 635112 h 1802203"/>
              <a:gd name="connsiteX46" fmla="*/ 902077 w 1010660"/>
              <a:gd name="connsiteY46" fmla="*/ 624581 h 1802203"/>
              <a:gd name="connsiteX47" fmla="*/ 902417 w 1010660"/>
              <a:gd name="connsiteY47" fmla="*/ 621183 h 1802203"/>
              <a:gd name="connsiteX48" fmla="*/ 907173 w 1010660"/>
              <a:gd name="connsiteY48" fmla="*/ 545087 h 1802203"/>
              <a:gd name="connsiteX49" fmla="*/ 896132 w 1010660"/>
              <a:gd name="connsiteY49" fmla="*/ 478162 h 1802203"/>
              <a:gd name="connsiteX50" fmla="*/ 888489 w 1010660"/>
              <a:gd name="connsiteY50" fmla="*/ 462195 h 1802203"/>
              <a:gd name="connsiteX51" fmla="*/ 887300 w 1010660"/>
              <a:gd name="connsiteY51" fmla="*/ 448267 h 1802203"/>
              <a:gd name="connsiteX52" fmla="*/ 891376 w 1010660"/>
              <a:gd name="connsiteY52" fmla="*/ 426355 h 1802203"/>
              <a:gd name="connsiteX53" fmla="*/ 908702 w 1010660"/>
              <a:gd name="connsiteY53" fmla="*/ 416333 h 1802203"/>
              <a:gd name="connsiteX54" fmla="*/ 919233 w 1010660"/>
              <a:gd name="connsiteY54" fmla="*/ 418881 h 1802203"/>
              <a:gd name="connsiteX55" fmla="*/ 913798 w 1010660"/>
              <a:gd name="connsiteY55" fmla="*/ 397819 h 1802203"/>
              <a:gd name="connsiteX56" fmla="*/ 915836 w 1010660"/>
              <a:gd name="connsiteY56" fmla="*/ 361129 h 1802203"/>
              <a:gd name="connsiteX57" fmla="*/ 915157 w 1010660"/>
              <a:gd name="connsiteY57" fmla="*/ 340067 h 1802203"/>
              <a:gd name="connsiteX58" fmla="*/ 933501 w 1010660"/>
              <a:gd name="connsiteY58" fmla="*/ 275520 h 1802203"/>
              <a:gd name="connsiteX59" fmla="*/ 941315 w 1010660"/>
              <a:gd name="connsiteY59" fmla="*/ 225922 h 1802203"/>
              <a:gd name="connsiteX60" fmla="*/ 940635 w 1010660"/>
              <a:gd name="connsiteY60" fmla="*/ 202141 h 1802203"/>
              <a:gd name="connsiteX61" fmla="*/ 934521 w 1010660"/>
              <a:gd name="connsiteY61" fmla="*/ 161205 h 1802203"/>
              <a:gd name="connsiteX62" fmla="*/ 920592 w 1010660"/>
              <a:gd name="connsiteY62" fmla="*/ 124006 h 1802203"/>
              <a:gd name="connsiteX63" fmla="*/ 914477 w 1010660"/>
              <a:gd name="connsiteY63" fmla="*/ 105661 h 1802203"/>
              <a:gd name="connsiteX64" fmla="*/ 893415 w 1010660"/>
              <a:gd name="connsiteY64" fmla="*/ 67783 h 1802203"/>
              <a:gd name="connsiteX65" fmla="*/ 792858 w 1010660"/>
              <a:gd name="connsiteY65" fmla="*/ 9 h 1802203"/>
              <a:gd name="connsiteX66" fmla="*/ 773834 w 1010660"/>
              <a:gd name="connsiteY66" fmla="*/ 8332 h 1802203"/>
              <a:gd name="connsiteX67" fmla="*/ 760415 w 1010660"/>
              <a:gd name="connsiteY67" fmla="*/ 28885 h 1802203"/>
              <a:gd name="connsiteX68" fmla="*/ 741221 w 1010660"/>
              <a:gd name="connsiteY68" fmla="*/ 35849 h 1802203"/>
              <a:gd name="connsiteX69" fmla="*/ 724235 w 1010660"/>
              <a:gd name="connsiteY69" fmla="*/ 30923 h 1802203"/>
              <a:gd name="connsiteX70" fmla="*/ 656801 w 1010660"/>
              <a:gd name="connsiteY70" fmla="*/ 30074 h 1802203"/>
              <a:gd name="connsiteX71" fmla="*/ 585630 w 1010660"/>
              <a:gd name="connsiteY71" fmla="*/ 72029 h 1802203"/>
              <a:gd name="connsiteX72" fmla="*/ 566946 w 1010660"/>
              <a:gd name="connsiteY72" fmla="*/ 104812 h 1802203"/>
              <a:gd name="connsiteX73" fmla="*/ 560491 w 1010660"/>
              <a:gd name="connsiteY73" fmla="*/ 189232 h 1802203"/>
              <a:gd name="connsiteX74" fmla="*/ 563209 w 1010660"/>
              <a:gd name="connsiteY74" fmla="*/ 206558 h 1802203"/>
              <a:gd name="connsiteX75" fmla="*/ 563379 w 1010660"/>
              <a:gd name="connsiteY75" fmla="*/ 259554 h 1802203"/>
              <a:gd name="connsiteX76" fmla="*/ 561340 w 1010660"/>
              <a:gd name="connsiteY76" fmla="*/ 276370 h 1802203"/>
              <a:gd name="connsiteX77" fmla="*/ 570853 w 1010660"/>
              <a:gd name="connsiteY77" fmla="*/ 288260 h 1802203"/>
              <a:gd name="connsiteX78" fmla="*/ 584781 w 1010660"/>
              <a:gd name="connsiteY78" fmla="*/ 303887 h 1802203"/>
              <a:gd name="connsiteX79" fmla="*/ 590386 w 1010660"/>
              <a:gd name="connsiteY79" fmla="*/ 312380 h 1802203"/>
              <a:gd name="connsiteX80" fmla="*/ 601937 w 1010660"/>
              <a:gd name="connsiteY80" fmla="*/ 335311 h 1802203"/>
              <a:gd name="connsiteX81" fmla="*/ 603635 w 1010660"/>
              <a:gd name="connsiteY81" fmla="*/ 341595 h 1802203"/>
              <a:gd name="connsiteX82" fmla="*/ 616205 w 1010660"/>
              <a:gd name="connsiteY82" fmla="*/ 359940 h 1802203"/>
              <a:gd name="connsiteX83" fmla="*/ 637947 w 1010660"/>
              <a:gd name="connsiteY83" fmla="*/ 374888 h 1802203"/>
              <a:gd name="connsiteX84" fmla="*/ 660708 w 1010660"/>
              <a:gd name="connsiteY84" fmla="*/ 372510 h 1802203"/>
              <a:gd name="connsiteX85" fmla="*/ 685168 w 1010660"/>
              <a:gd name="connsiteY85" fmla="*/ 382362 h 1802203"/>
              <a:gd name="connsiteX86" fmla="*/ 698247 w 1010660"/>
              <a:gd name="connsiteY86" fmla="*/ 402065 h 1802203"/>
              <a:gd name="connsiteX87" fmla="*/ 694680 w 1010660"/>
              <a:gd name="connsiteY87" fmla="*/ 422788 h 1802203"/>
              <a:gd name="connsiteX88" fmla="*/ 690603 w 1010660"/>
              <a:gd name="connsiteY88" fmla="*/ 425846 h 1802203"/>
              <a:gd name="connsiteX89" fmla="*/ 656971 w 1010660"/>
              <a:gd name="connsiteY89" fmla="*/ 466442 h 1802203"/>
              <a:gd name="connsiteX90" fmla="*/ 637607 w 1010660"/>
              <a:gd name="connsiteY90" fmla="*/ 500414 h 1802203"/>
              <a:gd name="connsiteX91" fmla="*/ 635229 w 1010660"/>
              <a:gd name="connsiteY91" fmla="*/ 507378 h 1802203"/>
              <a:gd name="connsiteX92" fmla="*/ 628605 w 1010660"/>
              <a:gd name="connsiteY92" fmla="*/ 536084 h 1802203"/>
              <a:gd name="connsiteX93" fmla="*/ 601597 w 1010660"/>
              <a:gd name="connsiteY93" fmla="*/ 588910 h 1802203"/>
              <a:gd name="connsiteX94" fmla="*/ 576118 w 1010660"/>
              <a:gd name="connsiteY94" fmla="*/ 666876 h 1802203"/>
              <a:gd name="connsiteX95" fmla="*/ 566776 w 1010660"/>
              <a:gd name="connsiteY95" fmla="*/ 710699 h 1802203"/>
              <a:gd name="connsiteX96" fmla="*/ 552847 w 1010660"/>
              <a:gd name="connsiteY96" fmla="*/ 799535 h 1802203"/>
              <a:gd name="connsiteX97" fmla="*/ 547582 w 1010660"/>
              <a:gd name="connsiteY97" fmla="*/ 812784 h 1802203"/>
              <a:gd name="connsiteX98" fmla="*/ 532804 w 1010660"/>
              <a:gd name="connsiteY98" fmla="*/ 815332 h 1802203"/>
              <a:gd name="connsiteX99" fmla="*/ 491189 w 1010660"/>
              <a:gd name="connsiteY99" fmla="*/ 818220 h 1802203"/>
              <a:gd name="connsiteX100" fmla="*/ 458406 w 1010660"/>
              <a:gd name="connsiteY100" fmla="*/ 835885 h 1802203"/>
              <a:gd name="connsiteX101" fmla="*/ 411015 w 1010660"/>
              <a:gd name="connsiteY101" fmla="*/ 853720 h 1802203"/>
              <a:gd name="connsiteX102" fmla="*/ 394199 w 1010660"/>
              <a:gd name="connsiteY102" fmla="*/ 854400 h 1802203"/>
              <a:gd name="connsiteX103" fmla="*/ 375345 w 1010660"/>
              <a:gd name="connsiteY103" fmla="*/ 856948 h 1802203"/>
              <a:gd name="connsiteX104" fmla="*/ 367361 w 1010660"/>
              <a:gd name="connsiteY104" fmla="*/ 858646 h 1802203"/>
              <a:gd name="connsiteX105" fmla="*/ 355471 w 1010660"/>
              <a:gd name="connsiteY105" fmla="*/ 859156 h 1802203"/>
              <a:gd name="connsiteX106" fmla="*/ 346469 w 1010660"/>
              <a:gd name="connsiteY106" fmla="*/ 866800 h 1802203"/>
              <a:gd name="connsiteX107" fmla="*/ 318102 w 1010660"/>
              <a:gd name="connsiteY107" fmla="*/ 884125 h 1802203"/>
              <a:gd name="connsiteX108" fmla="*/ 274788 w 1010660"/>
              <a:gd name="connsiteY108" fmla="*/ 891259 h 1802203"/>
              <a:gd name="connsiteX109" fmla="*/ 219754 w 1010660"/>
              <a:gd name="connsiteY109" fmla="*/ 894487 h 1802203"/>
              <a:gd name="connsiteX110" fmla="*/ 211771 w 1010660"/>
              <a:gd name="connsiteY110" fmla="*/ 889391 h 1802203"/>
              <a:gd name="connsiteX111" fmla="*/ 186801 w 1010660"/>
              <a:gd name="connsiteY111" fmla="*/ 833677 h 1802203"/>
              <a:gd name="connsiteX112" fmla="*/ 87094 w 1010660"/>
              <a:gd name="connsiteY112" fmla="*/ 610992 h 1802203"/>
              <a:gd name="connsiteX113" fmla="*/ 76393 w 1010660"/>
              <a:gd name="connsiteY113" fmla="*/ 607255 h 1802203"/>
              <a:gd name="connsiteX114" fmla="*/ 5222 w 1010660"/>
              <a:gd name="connsiteY114" fmla="*/ 643095 h 1802203"/>
              <a:gd name="connsiteX115" fmla="*/ 1655 w 1010660"/>
              <a:gd name="connsiteY115" fmla="*/ 654306 h 1802203"/>
              <a:gd name="connsiteX116" fmla="*/ 35117 w 1010660"/>
              <a:gd name="connsiteY116" fmla="*/ 727515 h 1802203"/>
              <a:gd name="connsiteX117" fmla="*/ 141789 w 1010660"/>
              <a:gd name="connsiteY117" fmla="*/ 969394 h 1802203"/>
              <a:gd name="connsiteX118" fmla="*/ 138561 w 1010660"/>
              <a:gd name="connsiteY118" fmla="*/ 994194 h 1802203"/>
              <a:gd name="connsiteX119" fmla="*/ 135334 w 1010660"/>
              <a:gd name="connsiteY119" fmla="*/ 999969 h 1802203"/>
              <a:gd name="connsiteX120" fmla="*/ 125143 w 1010660"/>
              <a:gd name="connsiteY120" fmla="*/ 1013897 h 1802203"/>
              <a:gd name="connsiteX121" fmla="*/ 96436 w 1010660"/>
              <a:gd name="connsiteY121" fmla="*/ 1073178 h 1802203"/>
              <a:gd name="connsiteX122" fmla="*/ 96946 w 1010660"/>
              <a:gd name="connsiteY122" fmla="*/ 1119040 h 1802203"/>
              <a:gd name="connsiteX123" fmla="*/ 98305 w 1010660"/>
              <a:gd name="connsiteY123" fmla="*/ 1129062 h 1802203"/>
              <a:gd name="connsiteX124" fmla="*/ 105779 w 1010660"/>
              <a:gd name="connsiteY124" fmla="*/ 1168979 h 1802203"/>
              <a:gd name="connsiteX125" fmla="*/ 120726 w 1010660"/>
              <a:gd name="connsiteY125" fmla="*/ 1260872 h 1802203"/>
              <a:gd name="connsiteX126" fmla="*/ 157076 w 1010660"/>
              <a:gd name="connsiteY126" fmla="*/ 1380793 h 1802203"/>
              <a:gd name="connsiteX127" fmla="*/ 171514 w 1010660"/>
              <a:gd name="connsiteY127" fmla="*/ 1439224 h 1802203"/>
              <a:gd name="connsiteX128" fmla="*/ 162512 w 1010660"/>
              <a:gd name="connsiteY128" fmla="*/ 1504110 h 1802203"/>
              <a:gd name="connsiteX129" fmla="*/ 140430 w 1010660"/>
              <a:gd name="connsiteY129" fmla="*/ 1544197 h 1802203"/>
              <a:gd name="connsiteX130" fmla="*/ 123274 w 1010660"/>
              <a:gd name="connsiteY130" fmla="*/ 1557786 h 1802203"/>
              <a:gd name="connsiteX131" fmla="*/ 94228 w 1010660"/>
              <a:gd name="connsiteY131" fmla="*/ 1563731 h 1802203"/>
              <a:gd name="connsiteX132" fmla="*/ 85226 w 1010660"/>
              <a:gd name="connsiteY132" fmla="*/ 1569167 h 1802203"/>
              <a:gd name="connsiteX133" fmla="*/ 59917 w 1010660"/>
              <a:gd name="connsiteY133" fmla="*/ 1597533 h 1802203"/>
              <a:gd name="connsiteX134" fmla="*/ 47347 w 1010660"/>
              <a:gd name="connsiteY134" fmla="*/ 1636940 h 1802203"/>
              <a:gd name="connsiteX135" fmla="*/ 82848 w 1010660"/>
              <a:gd name="connsiteY135" fmla="*/ 1670233 h 1802203"/>
              <a:gd name="connsiteX136" fmla="*/ 168626 w 1010660"/>
              <a:gd name="connsiteY136" fmla="*/ 1675668 h 1802203"/>
              <a:gd name="connsiteX137" fmla="*/ 225699 w 1010660"/>
              <a:gd name="connsiteY137" fmla="*/ 1626239 h 1802203"/>
              <a:gd name="connsiteX138" fmla="*/ 241496 w 1010660"/>
              <a:gd name="connsiteY138" fmla="*/ 1605007 h 1802203"/>
              <a:gd name="connsiteX139" fmla="*/ 272750 w 1010660"/>
              <a:gd name="connsiteY139" fmla="*/ 1588021 h 1802203"/>
              <a:gd name="connsiteX140" fmla="*/ 282092 w 1010660"/>
              <a:gd name="connsiteY140" fmla="*/ 1593966 h 1802203"/>
              <a:gd name="connsiteX141" fmla="*/ 279884 w 1010660"/>
              <a:gd name="connsiteY141" fmla="*/ 1643055 h 1802203"/>
              <a:gd name="connsiteX142" fmla="*/ 287698 w 1010660"/>
              <a:gd name="connsiteY142" fmla="*/ 1653417 h 1802203"/>
              <a:gd name="connsiteX143" fmla="*/ 291095 w 1010660"/>
              <a:gd name="connsiteY143" fmla="*/ 1645943 h 1802203"/>
              <a:gd name="connsiteX144" fmla="*/ 292963 w 1010660"/>
              <a:gd name="connsiteY144" fmla="*/ 1604327 h 1802203"/>
              <a:gd name="connsiteX145" fmla="*/ 295681 w 1010660"/>
              <a:gd name="connsiteY145" fmla="*/ 1579188 h 1802203"/>
              <a:gd name="connsiteX146" fmla="*/ 311648 w 1010660"/>
              <a:gd name="connsiteY146" fmla="*/ 1549633 h 1802203"/>
              <a:gd name="connsiteX147" fmla="*/ 316234 w 1010660"/>
              <a:gd name="connsiteY147" fmla="*/ 1517190 h 1802203"/>
              <a:gd name="connsiteX148" fmla="*/ 316743 w 1010660"/>
              <a:gd name="connsiteY148" fmla="*/ 1507338 h 1802203"/>
              <a:gd name="connsiteX149" fmla="*/ 313686 w 1010660"/>
              <a:gd name="connsiteY149" fmla="*/ 1474385 h 1802203"/>
              <a:gd name="connsiteX150" fmla="*/ 294662 w 1010660"/>
              <a:gd name="connsiteY150" fmla="*/ 1451794 h 1802203"/>
              <a:gd name="connsiteX151" fmla="*/ 281073 w 1010660"/>
              <a:gd name="connsiteY151" fmla="*/ 1446189 h 1802203"/>
              <a:gd name="connsiteX152" fmla="*/ 272071 w 1010660"/>
              <a:gd name="connsiteY152" fmla="*/ 1439734 h 1802203"/>
              <a:gd name="connsiteX153" fmla="*/ 270542 w 1010660"/>
              <a:gd name="connsiteY153" fmla="*/ 1428863 h 1802203"/>
              <a:gd name="connsiteX154" fmla="*/ 278355 w 1010660"/>
              <a:gd name="connsiteY154" fmla="*/ 1303677 h 1802203"/>
              <a:gd name="connsiteX155" fmla="*/ 285659 w 1010660"/>
              <a:gd name="connsiteY155" fmla="*/ 1212293 h 1802203"/>
              <a:gd name="connsiteX156" fmla="*/ 280564 w 1010660"/>
              <a:gd name="connsiteY156" fmla="*/ 1182398 h 1802203"/>
              <a:gd name="connsiteX157" fmla="*/ 269862 w 1010660"/>
              <a:gd name="connsiteY157" fmla="*/ 1148596 h 1802203"/>
              <a:gd name="connsiteX158" fmla="*/ 278016 w 1010660"/>
              <a:gd name="connsiteY158" fmla="*/ 1137725 h 1802203"/>
              <a:gd name="connsiteX159" fmla="*/ 313686 w 1010660"/>
              <a:gd name="connsiteY159" fmla="*/ 1138234 h 1802203"/>
              <a:gd name="connsiteX160" fmla="*/ 323708 w 1010660"/>
              <a:gd name="connsiteY160" fmla="*/ 1148596 h 1802203"/>
              <a:gd name="connsiteX161" fmla="*/ 337296 w 1010660"/>
              <a:gd name="connsiteY161" fmla="*/ 1174414 h 1802203"/>
              <a:gd name="connsiteX162" fmla="*/ 383668 w 1010660"/>
              <a:gd name="connsiteY162" fmla="*/ 1187663 h 1802203"/>
              <a:gd name="connsiteX163" fmla="*/ 507325 w 1010660"/>
              <a:gd name="connsiteY163" fmla="*/ 1194797 h 1802203"/>
              <a:gd name="connsiteX164" fmla="*/ 517007 w 1010660"/>
              <a:gd name="connsiteY164" fmla="*/ 1204309 h 1802203"/>
              <a:gd name="connsiteX165" fmla="*/ 509194 w 1010660"/>
              <a:gd name="connsiteY165" fmla="*/ 1295524 h 1802203"/>
              <a:gd name="connsiteX166" fmla="*/ 499851 w 1010660"/>
              <a:gd name="connsiteY166" fmla="*/ 1395910 h 1802203"/>
              <a:gd name="connsiteX167" fmla="*/ 506816 w 1010660"/>
              <a:gd name="connsiteY167" fmla="*/ 1404064 h 1802203"/>
              <a:gd name="connsiteX168" fmla="*/ 593104 w 1010660"/>
              <a:gd name="connsiteY168" fmla="*/ 1408140 h 1802203"/>
              <a:gd name="connsiteX169" fmla="*/ 606693 w 1010660"/>
              <a:gd name="connsiteY169" fmla="*/ 1407970 h 1802203"/>
              <a:gd name="connsiteX170" fmla="*/ 615016 w 1010660"/>
              <a:gd name="connsiteY170" fmla="*/ 1416293 h 1802203"/>
              <a:gd name="connsiteX171" fmla="*/ 614167 w 1010660"/>
              <a:gd name="connsiteY171" fmla="*/ 1485936 h 1802203"/>
              <a:gd name="connsiteX172" fmla="*/ 610430 w 1010660"/>
              <a:gd name="connsiteY172" fmla="*/ 1490861 h 1802203"/>
              <a:gd name="connsiteX173" fmla="*/ 560831 w 1010660"/>
              <a:gd name="connsiteY173" fmla="*/ 1486105 h 1802203"/>
              <a:gd name="connsiteX174" fmla="*/ 452801 w 1010660"/>
              <a:gd name="connsiteY174" fmla="*/ 1450945 h 1802203"/>
              <a:gd name="connsiteX175" fmla="*/ 429870 w 1010660"/>
              <a:gd name="connsiteY175" fmla="*/ 1458928 h 1802203"/>
              <a:gd name="connsiteX176" fmla="*/ 428341 w 1010660"/>
              <a:gd name="connsiteY176" fmla="*/ 1467081 h 1802203"/>
              <a:gd name="connsiteX177" fmla="*/ 428171 w 1010660"/>
              <a:gd name="connsiteY177" fmla="*/ 1505300 h 1802203"/>
              <a:gd name="connsiteX178" fmla="*/ 434626 w 1010660"/>
              <a:gd name="connsiteY178" fmla="*/ 1523474 h 1802203"/>
              <a:gd name="connsiteX179" fmla="*/ 438193 w 1010660"/>
              <a:gd name="connsiteY179" fmla="*/ 1531628 h 1802203"/>
              <a:gd name="connsiteX180" fmla="*/ 448214 w 1010660"/>
              <a:gd name="connsiteY180" fmla="*/ 1551671 h 1802203"/>
              <a:gd name="connsiteX181" fmla="*/ 451611 w 1010660"/>
              <a:gd name="connsiteY181" fmla="*/ 1557956 h 1802203"/>
              <a:gd name="connsiteX182" fmla="*/ 446346 w 1010660"/>
              <a:gd name="connsiteY182" fmla="*/ 1561523 h 1802203"/>
              <a:gd name="connsiteX183" fmla="*/ 350715 w 1010660"/>
              <a:gd name="connsiteY183" fmla="*/ 1584454 h 1802203"/>
              <a:gd name="connsiteX184" fmla="*/ 327954 w 1010660"/>
              <a:gd name="connsiteY184" fmla="*/ 1610782 h 1802203"/>
              <a:gd name="connsiteX185" fmla="*/ 327954 w 1010660"/>
              <a:gd name="connsiteY185" fmla="*/ 1649850 h 1802203"/>
              <a:gd name="connsiteX186" fmla="*/ 335428 w 1010660"/>
              <a:gd name="connsiteY186" fmla="*/ 1668194 h 1802203"/>
              <a:gd name="connsiteX187" fmla="*/ 346809 w 1010660"/>
              <a:gd name="connsiteY187" fmla="*/ 1688407 h 1802203"/>
              <a:gd name="connsiteX188" fmla="*/ 351904 w 1010660"/>
              <a:gd name="connsiteY188" fmla="*/ 1693673 h 1802203"/>
              <a:gd name="connsiteX189" fmla="*/ 395558 w 1010660"/>
              <a:gd name="connsiteY189" fmla="*/ 1687219 h 1802203"/>
              <a:gd name="connsiteX190" fmla="*/ 410166 w 1010660"/>
              <a:gd name="connsiteY190" fmla="*/ 1651888 h 1802203"/>
              <a:gd name="connsiteX191" fmla="*/ 398615 w 1010660"/>
              <a:gd name="connsiteY191" fmla="*/ 1632354 h 1802203"/>
              <a:gd name="connsiteX192" fmla="*/ 395388 w 1010660"/>
              <a:gd name="connsiteY192" fmla="*/ 1623182 h 1802203"/>
              <a:gd name="connsiteX193" fmla="*/ 403032 w 1010660"/>
              <a:gd name="connsiteY193" fmla="*/ 1619445 h 1802203"/>
              <a:gd name="connsiteX194" fmla="*/ 500701 w 1010660"/>
              <a:gd name="connsiteY194" fmla="*/ 1603478 h 1802203"/>
              <a:gd name="connsiteX195" fmla="*/ 566606 w 1010660"/>
              <a:gd name="connsiteY195" fmla="*/ 1591928 h 1802203"/>
              <a:gd name="connsiteX196" fmla="*/ 616205 w 1010660"/>
              <a:gd name="connsiteY196" fmla="*/ 1587341 h 1802203"/>
              <a:gd name="connsiteX197" fmla="*/ 638626 w 1010660"/>
              <a:gd name="connsiteY197" fmla="*/ 1604667 h 1802203"/>
              <a:gd name="connsiteX198" fmla="*/ 663935 w 1010660"/>
              <a:gd name="connsiteY198" fmla="*/ 1683312 h 1802203"/>
              <a:gd name="connsiteX199" fmla="*/ 667502 w 1010660"/>
              <a:gd name="connsiteY199" fmla="*/ 1731891 h 1802203"/>
              <a:gd name="connsiteX200" fmla="*/ 665634 w 1010660"/>
              <a:gd name="connsiteY200" fmla="*/ 1757200 h 1802203"/>
              <a:gd name="connsiteX201" fmla="*/ 712345 w 1010660"/>
              <a:gd name="connsiteY201" fmla="*/ 1803402 h 1802203"/>
              <a:gd name="connsiteX202" fmla="*/ 763642 w 1010660"/>
              <a:gd name="connsiteY202" fmla="*/ 1762976 h 1802203"/>
              <a:gd name="connsiteX203" fmla="*/ 760415 w 1010660"/>
              <a:gd name="connsiteY203" fmla="*/ 1742423 h 1802203"/>
              <a:gd name="connsiteX204" fmla="*/ 730860 w 1010660"/>
              <a:gd name="connsiteY204" fmla="*/ 1710319 h 1802203"/>
              <a:gd name="connsiteX205" fmla="*/ 725934 w 1010660"/>
              <a:gd name="connsiteY205" fmla="*/ 1704204 h 1802203"/>
              <a:gd name="connsiteX206" fmla="*/ 695189 w 1010660"/>
              <a:gd name="connsiteY206" fmla="*/ 1594985 h 1802203"/>
              <a:gd name="connsiteX207" fmla="*/ 705890 w 1010660"/>
              <a:gd name="connsiteY207" fmla="*/ 1581736 h 1802203"/>
              <a:gd name="connsiteX208" fmla="*/ 711835 w 1010660"/>
              <a:gd name="connsiteY208" fmla="*/ 1582246 h 1802203"/>
              <a:gd name="connsiteX209" fmla="*/ 783516 w 1010660"/>
              <a:gd name="connsiteY209" fmla="*/ 1589719 h 1802203"/>
              <a:gd name="connsiteX210" fmla="*/ 928236 w 1010660"/>
              <a:gd name="connsiteY210" fmla="*/ 1601270 h 1802203"/>
              <a:gd name="connsiteX211" fmla="*/ 942844 w 1010660"/>
              <a:gd name="connsiteY211" fmla="*/ 1623182 h 1802203"/>
              <a:gd name="connsiteX212" fmla="*/ 943353 w 1010660"/>
              <a:gd name="connsiteY212" fmla="*/ 1639488 h 1802203"/>
              <a:gd name="connsiteX213" fmla="*/ 951506 w 1010660"/>
              <a:gd name="connsiteY213" fmla="*/ 1656984 h 1802203"/>
              <a:gd name="connsiteX214" fmla="*/ 958980 w 1010660"/>
              <a:gd name="connsiteY214" fmla="*/ 1663778 h 1802203"/>
              <a:gd name="connsiteX215" fmla="*/ 989385 w 1010660"/>
              <a:gd name="connsiteY215" fmla="*/ 1666496 h 1802203"/>
              <a:gd name="connsiteX216" fmla="*/ 1002974 w 1010660"/>
              <a:gd name="connsiteY216" fmla="*/ 1659531 h 1802203"/>
              <a:gd name="connsiteX217" fmla="*/ 1010278 w 1010660"/>
              <a:gd name="connsiteY217" fmla="*/ 1613160 h 1802203"/>
              <a:gd name="connsiteX218" fmla="*/ 893245 w 1010660"/>
              <a:gd name="connsiteY218" fmla="*/ 959203 h 1802203"/>
              <a:gd name="connsiteX219" fmla="*/ 911929 w 1010660"/>
              <a:gd name="connsiteY219" fmla="*/ 957674 h 1802203"/>
              <a:gd name="connsiteX220" fmla="*/ 923310 w 1010660"/>
              <a:gd name="connsiteY220" fmla="*/ 963110 h 1802203"/>
              <a:gd name="connsiteX221" fmla="*/ 941655 w 1010660"/>
              <a:gd name="connsiteY221" fmla="*/ 1071989 h 1802203"/>
              <a:gd name="connsiteX222" fmla="*/ 943183 w 1010660"/>
              <a:gd name="connsiteY222" fmla="*/ 1086257 h 1802203"/>
              <a:gd name="connsiteX223" fmla="*/ 942504 w 1010660"/>
              <a:gd name="connsiteY223" fmla="*/ 1086257 h 1802203"/>
              <a:gd name="connsiteX224" fmla="*/ 942504 w 1010660"/>
              <a:gd name="connsiteY224" fmla="*/ 1098147 h 1802203"/>
              <a:gd name="connsiteX225" fmla="*/ 937748 w 1010660"/>
              <a:gd name="connsiteY225" fmla="*/ 1103073 h 1802203"/>
              <a:gd name="connsiteX226" fmla="*/ 932822 w 1010660"/>
              <a:gd name="connsiteY226" fmla="*/ 1098317 h 1802203"/>
              <a:gd name="connsiteX227" fmla="*/ 912269 w 1010660"/>
              <a:gd name="connsiteY227" fmla="*/ 1033261 h 1802203"/>
              <a:gd name="connsiteX228" fmla="*/ 893245 w 1010660"/>
              <a:gd name="connsiteY228" fmla="*/ 974830 h 1802203"/>
              <a:gd name="connsiteX229" fmla="*/ 888998 w 1010660"/>
              <a:gd name="connsiteY229" fmla="*/ 962940 h 1802203"/>
              <a:gd name="connsiteX230" fmla="*/ 893245 w 1010660"/>
              <a:gd name="connsiteY230" fmla="*/ 959203 h 18022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</a:cxnLst>
            <a:rect l="l" t="t" r="r" b="b"/>
            <a:pathLst>
              <a:path w="1010660" h="1802203">
                <a:moveTo>
                  <a:pt x="1010278" y="1613160"/>
                </a:moveTo>
                <a:cubicBezTo>
                  <a:pt x="1009089" y="1607894"/>
                  <a:pt x="1006031" y="1602459"/>
                  <a:pt x="998557" y="1603308"/>
                </a:cubicBezTo>
                <a:cubicBezTo>
                  <a:pt x="993801" y="1603818"/>
                  <a:pt x="991253" y="1600760"/>
                  <a:pt x="990404" y="1596344"/>
                </a:cubicBezTo>
                <a:cubicBezTo>
                  <a:pt x="989725" y="1592437"/>
                  <a:pt x="989215" y="1588530"/>
                  <a:pt x="988536" y="1584624"/>
                </a:cubicBezTo>
                <a:cubicBezTo>
                  <a:pt x="986328" y="1571545"/>
                  <a:pt x="981232" y="1566449"/>
                  <a:pt x="968322" y="1564241"/>
                </a:cubicBezTo>
                <a:cubicBezTo>
                  <a:pt x="935879" y="1558975"/>
                  <a:pt x="903606" y="1553540"/>
                  <a:pt x="871163" y="1548444"/>
                </a:cubicBezTo>
                <a:cubicBezTo>
                  <a:pt x="830737" y="1542159"/>
                  <a:pt x="790140" y="1536214"/>
                  <a:pt x="749714" y="1529589"/>
                </a:cubicBezTo>
                <a:cubicBezTo>
                  <a:pt x="738843" y="1527721"/>
                  <a:pt x="728821" y="1521606"/>
                  <a:pt x="717101" y="1522625"/>
                </a:cubicBezTo>
                <a:cubicBezTo>
                  <a:pt x="717271" y="1521946"/>
                  <a:pt x="717441" y="1521096"/>
                  <a:pt x="717441" y="1520417"/>
                </a:cubicBezTo>
                <a:cubicBezTo>
                  <a:pt x="724915" y="1519228"/>
                  <a:pt x="732558" y="1518039"/>
                  <a:pt x="740032" y="1517020"/>
                </a:cubicBezTo>
                <a:cubicBezTo>
                  <a:pt x="741391" y="1516850"/>
                  <a:pt x="743599" y="1515491"/>
                  <a:pt x="743769" y="1518379"/>
                </a:cubicBezTo>
                <a:cubicBezTo>
                  <a:pt x="744109" y="1522795"/>
                  <a:pt x="748015" y="1522455"/>
                  <a:pt x="750563" y="1523474"/>
                </a:cubicBezTo>
                <a:cubicBezTo>
                  <a:pt x="768568" y="1530099"/>
                  <a:pt x="786404" y="1525853"/>
                  <a:pt x="804069" y="1521946"/>
                </a:cubicBezTo>
                <a:cubicBezTo>
                  <a:pt x="810354" y="1520587"/>
                  <a:pt x="812562" y="1514981"/>
                  <a:pt x="813581" y="1509036"/>
                </a:cubicBezTo>
                <a:cubicBezTo>
                  <a:pt x="814600" y="1502922"/>
                  <a:pt x="815110" y="1496637"/>
                  <a:pt x="816129" y="1490522"/>
                </a:cubicBezTo>
                <a:cubicBezTo>
                  <a:pt x="817827" y="1479821"/>
                  <a:pt x="815789" y="1474895"/>
                  <a:pt x="806277" y="1469459"/>
                </a:cubicBezTo>
                <a:cubicBezTo>
                  <a:pt x="800672" y="1466402"/>
                  <a:pt x="798124" y="1462155"/>
                  <a:pt x="798124" y="1455871"/>
                </a:cubicBezTo>
                <a:cubicBezTo>
                  <a:pt x="798124" y="1452473"/>
                  <a:pt x="798124" y="1449076"/>
                  <a:pt x="797274" y="1445849"/>
                </a:cubicBezTo>
                <a:cubicBezTo>
                  <a:pt x="795576" y="1439394"/>
                  <a:pt x="791839" y="1438375"/>
                  <a:pt x="786064" y="1441772"/>
                </a:cubicBezTo>
                <a:cubicBezTo>
                  <a:pt x="776722" y="1447208"/>
                  <a:pt x="767549" y="1452643"/>
                  <a:pt x="758037" y="1457739"/>
                </a:cubicBezTo>
                <a:cubicBezTo>
                  <a:pt x="738164" y="1468440"/>
                  <a:pt x="719649" y="1481349"/>
                  <a:pt x="698586" y="1490012"/>
                </a:cubicBezTo>
                <a:cubicBezTo>
                  <a:pt x="689584" y="1493749"/>
                  <a:pt x="685847" y="1491201"/>
                  <a:pt x="685507" y="1481859"/>
                </a:cubicBezTo>
                <a:cubicBezTo>
                  <a:pt x="684828" y="1460287"/>
                  <a:pt x="683979" y="1438885"/>
                  <a:pt x="683299" y="1417313"/>
                </a:cubicBezTo>
                <a:cubicBezTo>
                  <a:pt x="683129" y="1410688"/>
                  <a:pt x="686526" y="1405932"/>
                  <a:pt x="692302" y="1403214"/>
                </a:cubicBezTo>
                <a:cubicBezTo>
                  <a:pt x="697397" y="1400836"/>
                  <a:pt x="703003" y="1399817"/>
                  <a:pt x="708608" y="1399138"/>
                </a:cubicBezTo>
                <a:cubicBezTo>
                  <a:pt x="734087" y="1395910"/>
                  <a:pt x="759736" y="1392853"/>
                  <a:pt x="784875" y="1387417"/>
                </a:cubicBezTo>
                <a:cubicBezTo>
                  <a:pt x="802710" y="1383681"/>
                  <a:pt x="820375" y="1378755"/>
                  <a:pt x="833794" y="1365675"/>
                </a:cubicBezTo>
                <a:cubicBezTo>
                  <a:pt x="864369" y="1335780"/>
                  <a:pt x="892565" y="1303507"/>
                  <a:pt x="910231" y="1264100"/>
                </a:cubicBezTo>
                <a:cubicBezTo>
                  <a:pt x="921441" y="1239300"/>
                  <a:pt x="934011" y="1214671"/>
                  <a:pt x="935540" y="1186474"/>
                </a:cubicBezTo>
                <a:cubicBezTo>
                  <a:pt x="935710" y="1183417"/>
                  <a:pt x="936219" y="1180020"/>
                  <a:pt x="939616" y="1178661"/>
                </a:cubicBezTo>
                <a:cubicBezTo>
                  <a:pt x="949468" y="1174584"/>
                  <a:pt x="955243" y="1165582"/>
                  <a:pt x="960679" y="1157768"/>
                </a:cubicBezTo>
                <a:cubicBezTo>
                  <a:pt x="971380" y="1142141"/>
                  <a:pt x="975626" y="1123966"/>
                  <a:pt x="976646" y="1104602"/>
                </a:cubicBezTo>
                <a:cubicBezTo>
                  <a:pt x="978684" y="1059590"/>
                  <a:pt x="967473" y="1016615"/>
                  <a:pt x="958301" y="973301"/>
                </a:cubicBezTo>
                <a:cubicBezTo>
                  <a:pt x="957451" y="969564"/>
                  <a:pt x="954904" y="965318"/>
                  <a:pt x="956942" y="961751"/>
                </a:cubicBezTo>
                <a:cubicBezTo>
                  <a:pt x="961698" y="953767"/>
                  <a:pt x="959150" y="945784"/>
                  <a:pt x="957451" y="937970"/>
                </a:cubicBezTo>
                <a:cubicBezTo>
                  <a:pt x="954904" y="925571"/>
                  <a:pt x="953545" y="913511"/>
                  <a:pt x="957961" y="901281"/>
                </a:cubicBezTo>
                <a:cubicBezTo>
                  <a:pt x="959150" y="897884"/>
                  <a:pt x="958980" y="894656"/>
                  <a:pt x="957621" y="891259"/>
                </a:cubicBezTo>
                <a:cubicBezTo>
                  <a:pt x="953884" y="881407"/>
                  <a:pt x="954054" y="871046"/>
                  <a:pt x="957112" y="861364"/>
                </a:cubicBezTo>
                <a:cubicBezTo>
                  <a:pt x="961868" y="845567"/>
                  <a:pt x="962547" y="829770"/>
                  <a:pt x="959829" y="813804"/>
                </a:cubicBezTo>
                <a:cubicBezTo>
                  <a:pt x="958980" y="809047"/>
                  <a:pt x="959660" y="804971"/>
                  <a:pt x="962547" y="801064"/>
                </a:cubicBezTo>
                <a:cubicBezTo>
                  <a:pt x="971210" y="789174"/>
                  <a:pt x="967813" y="780171"/>
                  <a:pt x="953205" y="776435"/>
                </a:cubicBezTo>
                <a:cubicBezTo>
                  <a:pt x="950487" y="775755"/>
                  <a:pt x="947600" y="775246"/>
                  <a:pt x="944882" y="774566"/>
                </a:cubicBezTo>
                <a:cubicBezTo>
                  <a:pt x="930953" y="770999"/>
                  <a:pt x="930614" y="770489"/>
                  <a:pt x="930784" y="756561"/>
                </a:cubicBezTo>
                <a:cubicBezTo>
                  <a:pt x="930784" y="752315"/>
                  <a:pt x="931293" y="748068"/>
                  <a:pt x="931463" y="743822"/>
                </a:cubicBezTo>
                <a:cubicBezTo>
                  <a:pt x="932992" y="712398"/>
                  <a:pt x="939786" y="681483"/>
                  <a:pt x="939107" y="650059"/>
                </a:cubicBezTo>
                <a:cubicBezTo>
                  <a:pt x="938767" y="637490"/>
                  <a:pt x="928406" y="630526"/>
                  <a:pt x="916685" y="635112"/>
                </a:cubicBezTo>
                <a:cubicBezTo>
                  <a:pt x="902587" y="640547"/>
                  <a:pt x="901228" y="639698"/>
                  <a:pt x="902077" y="624581"/>
                </a:cubicBezTo>
                <a:cubicBezTo>
                  <a:pt x="902077" y="623392"/>
                  <a:pt x="902247" y="622372"/>
                  <a:pt x="902417" y="621183"/>
                </a:cubicBezTo>
                <a:cubicBezTo>
                  <a:pt x="908702" y="596044"/>
                  <a:pt x="906154" y="570565"/>
                  <a:pt x="907173" y="545087"/>
                </a:cubicBezTo>
                <a:cubicBezTo>
                  <a:pt x="908022" y="521816"/>
                  <a:pt x="906324" y="499395"/>
                  <a:pt x="896132" y="478162"/>
                </a:cubicBezTo>
                <a:cubicBezTo>
                  <a:pt x="893584" y="472896"/>
                  <a:pt x="890697" y="467631"/>
                  <a:pt x="888489" y="462195"/>
                </a:cubicBezTo>
                <a:cubicBezTo>
                  <a:pt x="886620" y="457779"/>
                  <a:pt x="884412" y="452344"/>
                  <a:pt x="887300" y="448267"/>
                </a:cubicBezTo>
                <a:cubicBezTo>
                  <a:pt x="892396" y="441303"/>
                  <a:pt x="891376" y="433829"/>
                  <a:pt x="891376" y="426355"/>
                </a:cubicBezTo>
                <a:cubicBezTo>
                  <a:pt x="891376" y="415484"/>
                  <a:pt x="898850" y="411238"/>
                  <a:pt x="908702" y="416333"/>
                </a:cubicBezTo>
                <a:cubicBezTo>
                  <a:pt x="911759" y="417862"/>
                  <a:pt x="914817" y="420240"/>
                  <a:pt x="919233" y="418881"/>
                </a:cubicBezTo>
                <a:cubicBezTo>
                  <a:pt x="916515" y="411747"/>
                  <a:pt x="910401" y="405462"/>
                  <a:pt x="913798" y="397819"/>
                </a:cubicBezTo>
                <a:cubicBezTo>
                  <a:pt x="919233" y="385759"/>
                  <a:pt x="916855" y="373359"/>
                  <a:pt x="915836" y="361129"/>
                </a:cubicBezTo>
                <a:cubicBezTo>
                  <a:pt x="915326" y="354165"/>
                  <a:pt x="912779" y="346861"/>
                  <a:pt x="915157" y="340067"/>
                </a:cubicBezTo>
                <a:cubicBezTo>
                  <a:pt x="922460" y="318834"/>
                  <a:pt x="918724" y="294545"/>
                  <a:pt x="933501" y="275520"/>
                </a:cubicBezTo>
                <a:cubicBezTo>
                  <a:pt x="933841" y="258704"/>
                  <a:pt x="943693" y="243417"/>
                  <a:pt x="941315" y="225922"/>
                </a:cubicBezTo>
                <a:cubicBezTo>
                  <a:pt x="940296" y="218108"/>
                  <a:pt x="940805" y="210125"/>
                  <a:pt x="940635" y="202141"/>
                </a:cubicBezTo>
                <a:cubicBezTo>
                  <a:pt x="940466" y="188213"/>
                  <a:pt x="939616" y="173945"/>
                  <a:pt x="934521" y="161205"/>
                </a:cubicBezTo>
                <a:cubicBezTo>
                  <a:pt x="929765" y="148806"/>
                  <a:pt x="933162" y="133348"/>
                  <a:pt x="920592" y="124006"/>
                </a:cubicBezTo>
                <a:cubicBezTo>
                  <a:pt x="914307" y="119250"/>
                  <a:pt x="917704" y="111437"/>
                  <a:pt x="914477" y="105661"/>
                </a:cubicBezTo>
                <a:cubicBezTo>
                  <a:pt x="907683" y="93262"/>
                  <a:pt x="900379" y="80692"/>
                  <a:pt x="893415" y="67783"/>
                </a:cubicBezTo>
                <a:cubicBezTo>
                  <a:pt x="871673" y="27696"/>
                  <a:pt x="841098" y="1028"/>
                  <a:pt x="792858" y="9"/>
                </a:cubicBezTo>
                <a:cubicBezTo>
                  <a:pt x="784535" y="-161"/>
                  <a:pt x="778420" y="2047"/>
                  <a:pt x="773834" y="8332"/>
                </a:cubicBezTo>
                <a:cubicBezTo>
                  <a:pt x="769078" y="14957"/>
                  <a:pt x="764322" y="21751"/>
                  <a:pt x="760415" y="28885"/>
                </a:cubicBezTo>
                <a:cubicBezTo>
                  <a:pt x="755659" y="37718"/>
                  <a:pt x="750393" y="40266"/>
                  <a:pt x="741221" y="35849"/>
                </a:cubicBezTo>
                <a:cubicBezTo>
                  <a:pt x="735786" y="33132"/>
                  <a:pt x="730010" y="32112"/>
                  <a:pt x="724235" y="30923"/>
                </a:cubicBezTo>
                <a:cubicBezTo>
                  <a:pt x="701814" y="26677"/>
                  <a:pt x="679053" y="25828"/>
                  <a:pt x="656801" y="30074"/>
                </a:cubicBezTo>
                <a:cubicBezTo>
                  <a:pt x="628435" y="35510"/>
                  <a:pt x="605674" y="52156"/>
                  <a:pt x="585630" y="72029"/>
                </a:cubicBezTo>
                <a:cubicBezTo>
                  <a:pt x="576628" y="81032"/>
                  <a:pt x="569833" y="91903"/>
                  <a:pt x="566946" y="104812"/>
                </a:cubicBezTo>
                <a:cubicBezTo>
                  <a:pt x="560831" y="132669"/>
                  <a:pt x="561171" y="161035"/>
                  <a:pt x="560491" y="189232"/>
                </a:cubicBezTo>
                <a:cubicBezTo>
                  <a:pt x="560321" y="195347"/>
                  <a:pt x="560831" y="200952"/>
                  <a:pt x="563209" y="206558"/>
                </a:cubicBezTo>
                <a:cubicBezTo>
                  <a:pt x="570853" y="224223"/>
                  <a:pt x="569324" y="241888"/>
                  <a:pt x="563379" y="259554"/>
                </a:cubicBezTo>
                <a:cubicBezTo>
                  <a:pt x="561510" y="264989"/>
                  <a:pt x="561680" y="270764"/>
                  <a:pt x="561340" y="276370"/>
                </a:cubicBezTo>
                <a:cubicBezTo>
                  <a:pt x="560831" y="283334"/>
                  <a:pt x="563039" y="287750"/>
                  <a:pt x="570853" y="288260"/>
                </a:cubicBezTo>
                <a:cubicBezTo>
                  <a:pt x="580534" y="288939"/>
                  <a:pt x="584951" y="294205"/>
                  <a:pt x="584781" y="303887"/>
                </a:cubicBezTo>
                <a:cubicBezTo>
                  <a:pt x="584781" y="307624"/>
                  <a:pt x="585970" y="311021"/>
                  <a:pt x="590386" y="312380"/>
                </a:cubicBezTo>
                <a:cubicBezTo>
                  <a:pt x="604654" y="317136"/>
                  <a:pt x="606353" y="320533"/>
                  <a:pt x="601937" y="335311"/>
                </a:cubicBezTo>
                <a:cubicBezTo>
                  <a:pt x="601087" y="338198"/>
                  <a:pt x="600918" y="339897"/>
                  <a:pt x="603635" y="341595"/>
                </a:cubicBezTo>
                <a:cubicBezTo>
                  <a:pt x="610599" y="345842"/>
                  <a:pt x="613827" y="352466"/>
                  <a:pt x="616205" y="359940"/>
                </a:cubicBezTo>
                <a:cubicBezTo>
                  <a:pt x="619772" y="370981"/>
                  <a:pt x="626227" y="375397"/>
                  <a:pt x="637947" y="374888"/>
                </a:cubicBezTo>
                <a:cubicBezTo>
                  <a:pt x="645590" y="374548"/>
                  <a:pt x="653234" y="373869"/>
                  <a:pt x="660708" y="372510"/>
                </a:cubicBezTo>
                <a:cubicBezTo>
                  <a:pt x="671239" y="370641"/>
                  <a:pt x="679222" y="374208"/>
                  <a:pt x="685168" y="382362"/>
                </a:cubicBezTo>
                <a:cubicBezTo>
                  <a:pt x="689924" y="388646"/>
                  <a:pt x="694000" y="395441"/>
                  <a:pt x="698247" y="402065"/>
                </a:cubicBezTo>
                <a:cubicBezTo>
                  <a:pt x="705381" y="413106"/>
                  <a:pt x="705041" y="414975"/>
                  <a:pt x="694680" y="422788"/>
                </a:cubicBezTo>
                <a:cubicBezTo>
                  <a:pt x="693321" y="423807"/>
                  <a:pt x="691962" y="424826"/>
                  <a:pt x="690603" y="425846"/>
                </a:cubicBezTo>
                <a:cubicBezTo>
                  <a:pt x="675995" y="436547"/>
                  <a:pt x="664954" y="450305"/>
                  <a:pt x="656971" y="466442"/>
                </a:cubicBezTo>
                <a:cubicBezTo>
                  <a:pt x="651196" y="478162"/>
                  <a:pt x="649327" y="492091"/>
                  <a:pt x="637607" y="500414"/>
                </a:cubicBezTo>
                <a:cubicBezTo>
                  <a:pt x="635399" y="501942"/>
                  <a:pt x="635908" y="505000"/>
                  <a:pt x="635229" y="507378"/>
                </a:cubicBezTo>
                <a:cubicBezTo>
                  <a:pt x="632851" y="516890"/>
                  <a:pt x="633021" y="527251"/>
                  <a:pt x="628605" y="536084"/>
                </a:cubicBezTo>
                <a:cubicBezTo>
                  <a:pt x="619942" y="553919"/>
                  <a:pt x="611449" y="571754"/>
                  <a:pt x="601597" y="588910"/>
                </a:cubicBezTo>
                <a:cubicBezTo>
                  <a:pt x="587499" y="613200"/>
                  <a:pt x="576798" y="638169"/>
                  <a:pt x="576118" y="666876"/>
                </a:cubicBezTo>
                <a:cubicBezTo>
                  <a:pt x="575778" y="681993"/>
                  <a:pt x="568474" y="695752"/>
                  <a:pt x="566776" y="710699"/>
                </a:cubicBezTo>
                <a:cubicBezTo>
                  <a:pt x="563209" y="740424"/>
                  <a:pt x="558453" y="769980"/>
                  <a:pt x="552847" y="799535"/>
                </a:cubicBezTo>
                <a:cubicBezTo>
                  <a:pt x="551998" y="804291"/>
                  <a:pt x="550300" y="808878"/>
                  <a:pt x="547582" y="812784"/>
                </a:cubicBezTo>
                <a:cubicBezTo>
                  <a:pt x="543505" y="818390"/>
                  <a:pt x="539768" y="819579"/>
                  <a:pt x="532804" y="815332"/>
                </a:cubicBezTo>
                <a:cubicBezTo>
                  <a:pt x="517177" y="805990"/>
                  <a:pt x="505457" y="802253"/>
                  <a:pt x="491189" y="818220"/>
                </a:cubicBezTo>
                <a:cubicBezTo>
                  <a:pt x="482866" y="827392"/>
                  <a:pt x="472334" y="835545"/>
                  <a:pt x="458406" y="835885"/>
                </a:cubicBezTo>
                <a:cubicBezTo>
                  <a:pt x="440571" y="836395"/>
                  <a:pt x="425114" y="844038"/>
                  <a:pt x="411015" y="853720"/>
                </a:cubicBezTo>
                <a:cubicBezTo>
                  <a:pt x="404391" y="858307"/>
                  <a:pt x="400654" y="861024"/>
                  <a:pt x="394199" y="854400"/>
                </a:cubicBezTo>
                <a:cubicBezTo>
                  <a:pt x="388424" y="848625"/>
                  <a:pt x="379761" y="850153"/>
                  <a:pt x="375345" y="856948"/>
                </a:cubicBezTo>
                <a:cubicBezTo>
                  <a:pt x="372967" y="860854"/>
                  <a:pt x="370249" y="861874"/>
                  <a:pt x="367361" y="858646"/>
                </a:cubicBezTo>
                <a:cubicBezTo>
                  <a:pt x="362945" y="853550"/>
                  <a:pt x="359208" y="855759"/>
                  <a:pt x="355471" y="859156"/>
                </a:cubicBezTo>
                <a:cubicBezTo>
                  <a:pt x="352414" y="861704"/>
                  <a:pt x="349526" y="864421"/>
                  <a:pt x="346469" y="866800"/>
                </a:cubicBezTo>
                <a:cubicBezTo>
                  <a:pt x="337806" y="873934"/>
                  <a:pt x="329143" y="882427"/>
                  <a:pt x="318102" y="884125"/>
                </a:cubicBezTo>
                <a:cubicBezTo>
                  <a:pt x="303664" y="886333"/>
                  <a:pt x="289566" y="890240"/>
                  <a:pt x="274788" y="891259"/>
                </a:cubicBezTo>
                <a:cubicBezTo>
                  <a:pt x="256444" y="892618"/>
                  <a:pt x="237929" y="891599"/>
                  <a:pt x="219754" y="894487"/>
                </a:cubicBezTo>
                <a:cubicBezTo>
                  <a:pt x="214998" y="895166"/>
                  <a:pt x="213469" y="893128"/>
                  <a:pt x="211771" y="889391"/>
                </a:cubicBezTo>
                <a:cubicBezTo>
                  <a:pt x="203617" y="870706"/>
                  <a:pt x="195124" y="852192"/>
                  <a:pt x="186801" y="833677"/>
                </a:cubicBezTo>
                <a:cubicBezTo>
                  <a:pt x="153509" y="759449"/>
                  <a:pt x="120047" y="685220"/>
                  <a:pt x="87094" y="610992"/>
                </a:cubicBezTo>
                <a:cubicBezTo>
                  <a:pt x="84207" y="604707"/>
                  <a:pt x="81998" y="604367"/>
                  <a:pt x="76393" y="607255"/>
                </a:cubicBezTo>
                <a:cubicBezTo>
                  <a:pt x="52783" y="619485"/>
                  <a:pt x="29172" y="631545"/>
                  <a:pt x="5222" y="643095"/>
                </a:cubicBezTo>
                <a:cubicBezTo>
                  <a:pt x="-1063" y="646153"/>
                  <a:pt x="-893" y="648701"/>
                  <a:pt x="1655" y="654306"/>
                </a:cubicBezTo>
                <a:cubicBezTo>
                  <a:pt x="13036" y="678596"/>
                  <a:pt x="23907" y="703225"/>
                  <a:pt x="35117" y="727515"/>
                </a:cubicBezTo>
                <a:cubicBezTo>
                  <a:pt x="71807" y="807689"/>
                  <a:pt x="107477" y="888202"/>
                  <a:pt x="141789" y="969394"/>
                </a:cubicBezTo>
                <a:cubicBezTo>
                  <a:pt x="145696" y="978567"/>
                  <a:pt x="147904" y="986890"/>
                  <a:pt x="138561" y="994194"/>
                </a:cubicBezTo>
                <a:cubicBezTo>
                  <a:pt x="136863" y="995553"/>
                  <a:pt x="135674" y="997931"/>
                  <a:pt x="135334" y="999969"/>
                </a:cubicBezTo>
                <a:cubicBezTo>
                  <a:pt x="133975" y="1006254"/>
                  <a:pt x="129729" y="1009991"/>
                  <a:pt x="125143" y="1013897"/>
                </a:cubicBezTo>
                <a:cubicBezTo>
                  <a:pt x="107138" y="1029524"/>
                  <a:pt x="94568" y="1047529"/>
                  <a:pt x="96436" y="1073178"/>
                </a:cubicBezTo>
                <a:cubicBezTo>
                  <a:pt x="97456" y="1088466"/>
                  <a:pt x="96776" y="1103753"/>
                  <a:pt x="96946" y="1119040"/>
                </a:cubicBezTo>
                <a:cubicBezTo>
                  <a:pt x="96946" y="1122437"/>
                  <a:pt x="97286" y="1125835"/>
                  <a:pt x="98305" y="1129062"/>
                </a:cubicBezTo>
                <a:cubicBezTo>
                  <a:pt x="102381" y="1142141"/>
                  <a:pt x="104760" y="1155390"/>
                  <a:pt x="105779" y="1168979"/>
                </a:cubicBezTo>
                <a:cubicBezTo>
                  <a:pt x="108157" y="1200063"/>
                  <a:pt x="112063" y="1230977"/>
                  <a:pt x="120726" y="1260872"/>
                </a:cubicBezTo>
                <a:cubicBezTo>
                  <a:pt x="132277" y="1300959"/>
                  <a:pt x="144676" y="1340876"/>
                  <a:pt x="157076" y="1380793"/>
                </a:cubicBezTo>
                <a:cubicBezTo>
                  <a:pt x="163021" y="1399987"/>
                  <a:pt x="167268" y="1419521"/>
                  <a:pt x="171514" y="1439224"/>
                </a:cubicBezTo>
                <a:cubicBezTo>
                  <a:pt x="176610" y="1461985"/>
                  <a:pt x="176270" y="1483727"/>
                  <a:pt x="162512" y="1504110"/>
                </a:cubicBezTo>
                <a:cubicBezTo>
                  <a:pt x="154019" y="1516680"/>
                  <a:pt x="147394" y="1530609"/>
                  <a:pt x="140430" y="1544197"/>
                </a:cubicBezTo>
                <a:cubicBezTo>
                  <a:pt x="136693" y="1551501"/>
                  <a:pt x="131597" y="1556257"/>
                  <a:pt x="123274" y="1557786"/>
                </a:cubicBezTo>
                <a:cubicBezTo>
                  <a:pt x="113592" y="1559485"/>
                  <a:pt x="103910" y="1561693"/>
                  <a:pt x="94228" y="1563731"/>
                </a:cubicBezTo>
                <a:cubicBezTo>
                  <a:pt x="90661" y="1564580"/>
                  <a:pt x="87604" y="1565599"/>
                  <a:pt x="85226" y="1569167"/>
                </a:cubicBezTo>
                <a:cubicBezTo>
                  <a:pt x="78092" y="1579698"/>
                  <a:pt x="70108" y="1589550"/>
                  <a:pt x="59917" y="1597533"/>
                </a:cubicBezTo>
                <a:cubicBezTo>
                  <a:pt x="47007" y="1607724"/>
                  <a:pt x="44120" y="1620974"/>
                  <a:pt x="47347" y="1636940"/>
                </a:cubicBezTo>
                <a:cubicBezTo>
                  <a:pt x="51424" y="1656984"/>
                  <a:pt x="66202" y="1666156"/>
                  <a:pt x="82848" y="1670233"/>
                </a:cubicBezTo>
                <a:cubicBezTo>
                  <a:pt x="110874" y="1677197"/>
                  <a:pt x="139750" y="1680764"/>
                  <a:pt x="168626" y="1675668"/>
                </a:cubicBezTo>
                <a:cubicBezTo>
                  <a:pt x="197333" y="1670572"/>
                  <a:pt x="219754" y="1658003"/>
                  <a:pt x="225699" y="1626239"/>
                </a:cubicBezTo>
                <a:cubicBezTo>
                  <a:pt x="227398" y="1616897"/>
                  <a:pt x="233343" y="1609763"/>
                  <a:pt x="241496" y="1605007"/>
                </a:cubicBezTo>
                <a:cubicBezTo>
                  <a:pt x="251687" y="1599062"/>
                  <a:pt x="262389" y="1593626"/>
                  <a:pt x="272750" y="1588021"/>
                </a:cubicBezTo>
                <a:cubicBezTo>
                  <a:pt x="280733" y="1583774"/>
                  <a:pt x="282092" y="1584284"/>
                  <a:pt x="282092" y="1593966"/>
                </a:cubicBezTo>
                <a:cubicBezTo>
                  <a:pt x="282262" y="1610272"/>
                  <a:pt x="283621" y="1626749"/>
                  <a:pt x="279884" y="1643055"/>
                </a:cubicBezTo>
                <a:cubicBezTo>
                  <a:pt x="278355" y="1649340"/>
                  <a:pt x="284300" y="1652397"/>
                  <a:pt x="287698" y="1653417"/>
                </a:cubicBezTo>
                <a:cubicBezTo>
                  <a:pt x="292114" y="1654606"/>
                  <a:pt x="290925" y="1648830"/>
                  <a:pt x="291095" y="1645943"/>
                </a:cubicBezTo>
                <a:cubicBezTo>
                  <a:pt x="291944" y="1632184"/>
                  <a:pt x="292284" y="1618256"/>
                  <a:pt x="292963" y="1604327"/>
                </a:cubicBezTo>
                <a:cubicBezTo>
                  <a:pt x="293473" y="1595834"/>
                  <a:pt x="293813" y="1587511"/>
                  <a:pt x="295681" y="1579188"/>
                </a:cubicBezTo>
                <a:cubicBezTo>
                  <a:pt x="298229" y="1567638"/>
                  <a:pt x="305363" y="1558805"/>
                  <a:pt x="311648" y="1549633"/>
                </a:cubicBezTo>
                <a:cubicBezTo>
                  <a:pt x="318612" y="1539441"/>
                  <a:pt x="322349" y="1529250"/>
                  <a:pt x="316234" y="1517190"/>
                </a:cubicBezTo>
                <a:cubicBezTo>
                  <a:pt x="314535" y="1513962"/>
                  <a:pt x="315045" y="1510395"/>
                  <a:pt x="316743" y="1507338"/>
                </a:cubicBezTo>
                <a:cubicBezTo>
                  <a:pt x="323028" y="1495618"/>
                  <a:pt x="319631" y="1484916"/>
                  <a:pt x="313686" y="1474385"/>
                </a:cubicBezTo>
                <a:cubicBezTo>
                  <a:pt x="308760" y="1465553"/>
                  <a:pt x="300947" y="1459268"/>
                  <a:pt x="294662" y="1451794"/>
                </a:cubicBezTo>
                <a:cubicBezTo>
                  <a:pt x="290755" y="1447378"/>
                  <a:pt x="287528" y="1444490"/>
                  <a:pt x="281073" y="1446189"/>
                </a:cubicBezTo>
                <a:cubicBezTo>
                  <a:pt x="276317" y="1447378"/>
                  <a:pt x="272920" y="1444830"/>
                  <a:pt x="272071" y="1439734"/>
                </a:cubicBezTo>
                <a:cubicBezTo>
                  <a:pt x="271391" y="1436167"/>
                  <a:pt x="270882" y="1432430"/>
                  <a:pt x="270542" y="1428863"/>
                </a:cubicBezTo>
                <a:cubicBezTo>
                  <a:pt x="266975" y="1386738"/>
                  <a:pt x="275298" y="1345292"/>
                  <a:pt x="278355" y="1303677"/>
                </a:cubicBezTo>
                <a:cubicBezTo>
                  <a:pt x="280564" y="1273272"/>
                  <a:pt x="285829" y="1243037"/>
                  <a:pt x="285659" y="1212293"/>
                </a:cubicBezTo>
                <a:cubicBezTo>
                  <a:pt x="285659" y="1202101"/>
                  <a:pt x="285150" y="1191230"/>
                  <a:pt x="280564" y="1182398"/>
                </a:cubicBezTo>
                <a:cubicBezTo>
                  <a:pt x="274958" y="1171527"/>
                  <a:pt x="273769" y="1159806"/>
                  <a:pt x="269862" y="1148596"/>
                </a:cubicBezTo>
                <a:cubicBezTo>
                  <a:pt x="267315" y="1141292"/>
                  <a:pt x="270372" y="1137725"/>
                  <a:pt x="278016" y="1137725"/>
                </a:cubicBezTo>
                <a:cubicBezTo>
                  <a:pt x="289906" y="1137555"/>
                  <a:pt x="301796" y="1138404"/>
                  <a:pt x="313686" y="1138234"/>
                </a:cubicBezTo>
                <a:cubicBezTo>
                  <a:pt x="321160" y="1138064"/>
                  <a:pt x="324217" y="1140952"/>
                  <a:pt x="323708" y="1148596"/>
                </a:cubicBezTo>
                <a:cubicBezTo>
                  <a:pt x="323198" y="1159636"/>
                  <a:pt x="328803" y="1167280"/>
                  <a:pt x="337296" y="1174414"/>
                </a:cubicBezTo>
                <a:cubicBezTo>
                  <a:pt x="351055" y="1185625"/>
                  <a:pt x="368041" y="1187154"/>
                  <a:pt x="383668" y="1187663"/>
                </a:cubicBezTo>
                <a:cubicBezTo>
                  <a:pt x="424944" y="1189362"/>
                  <a:pt x="466049" y="1193269"/>
                  <a:pt x="507325" y="1194797"/>
                </a:cubicBezTo>
                <a:cubicBezTo>
                  <a:pt x="514120" y="1194967"/>
                  <a:pt x="517007" y="1197345"/>
                  <a:pt x="517007" y="1204309"/>
                </a:cubicBezTo>
                <a:cubicBezTo>
                  <a:pt x="516837" y="1234884"/>
                  <a:pt x="513100" y="1265289"/>
                  <a:pt x="509194" y="1295524"/>
                </a:cubicBezTo>
                <a:cubicBezTo>
                  <a:pt x="504947" y="1328986"/>
                  <a:pt x="502229" y="1362448"/>
                  <a:pt x="499851" y="1395910"/>
                </a:cubicBezTo>
                <a:cubicBezTo>
                  <a:pt x="499512" y="1401176"/>
                  <a:pt x="501210" y="1403724"/>
                  <a:pt x="506816" y="1404064"/>
                </a:cubicBezTo>
                <a:cubicBezTo>
                  <a:pt x="535522" y="1405592"/>
                  <a:pt x="564228" y="1410688"/>
                  <a:pt x="593104" y="1408140"/>
                </a:cubicBezTo>
                <a:cubicBezTo>
                  <a:pt x="597520" y="1407801"/>
                  <a:pt x="602107" y="1407970"/>
                  <a:pt x="606693" y="1407970"/>
                </a:cubicBezTo>
                <a:cubicBezTo>
                  <a:pt x="612128" y="1407970"/>
                  <a:pt x="615016" y="1410348"/>
                  <a:pt x="615016" y="1416293"/>
                </a:cubicBezTo>
                <a:cubicBezTo>
                  <a:pt x="614676" y="1439564"/>
                  <a:pt x="614506" y="1462665"/>
                  <a:pt x="614167" y="1485936"/>
                </a:cubicBezTo>
                <a:cubicBezTo>
                  <a:pt x="614167" y="1488484"/>
                  <a:pt x="614336" y="1491201"/>
                  <a:pt x="610430" y="1490861"/>
                </a:cubicBezTo>
                <a:cubicBezTo>
                  <a:pt x="593953" y="1489672"/>
                  <a:pt x="577137" y="1491541"/>
                  <a:pt x="560831" y="1486105"/>
                </a:cubicBezTo>
                <a:cubicBezTo>
                  <a:pt x="524991" y="1474046"/>
                  <a:pt x="488980" y="1462325"/>
                  <a:pt x="452801" y="1450945"/>
                </a:cubicBezTo>
                <a:cubicBezTo>
                  <a:pt x="438363" y="1446358"/>
                  <a:pt x="436154" y="1447717"/>
                  <a:pt x="429870" y="1458928"/>
                </a:cubicBezTo>
                <a:cubicBezTo>
                  <a:pt x="428341" y="1461646"/>
                  <a:pt x="428341" y="1464194"/>
                  <a:pt x="428341" y="1467081"/>
                </a:cubicBezTo>
                <a:cubicBezTo>
                  <a:pt x="428341" y="1479821"/>
                  <a:pt x="428511" y="1492560"/>
                  <a:pt x="428171" y="1505300"/>
                </a:cubicBezTo>
                <a:cubicBezTo>
                  <a:pt x="428001" y="1512264"/>
                  <a:pt x="428341" y="1518718"/>
                  <a:pt x="434626" y="1523474"/>
                </a:cubicBezTo>
                <a:cubicBezTo>
                  <a:pt x="437004" y="1525343"/>
                  <a:pt x="439042" y="1528570"/>
                  <a:pt x="438193" y="1531628"/>
                </a:cubicBezTo>
                <a:cubicBezTo>
                  <a:pt x="435645" y="1541479"/>
                  <a:pt x="440571" y="1547085"/>
                  <a:pt x="448214" y="1551671"/>
                </a:cubicBezTo>
                <a:cubicBezTo>
                  <a:pt x="450592" y="1553030"/>
                  <a:pt x="451951" y="1555238"/>
                  <a:pt x="451611" y="1557956"/>
                </a:cubicBezTo>
                <a:cubicBezTo>
                  <a:pt x="451272" y="1560843"/>
                  <a:pt x="448554" y="1560843"/>
                  <a:pt x="446346" y="1561523"/>
                </a:cubicBezTo>
                <a:cubicBezTo>
                  <a:pt x="414582" y="1569846"/>
                  <a:pt x="382988" y="1578679"/>
                  <a:pt x="350715" y="1584454"/>
                </a:cubicBezTo>
                <a:cubicBezTo>
                  <a:pt x="336277" y="1587002"/>
                  <a:pt x="327954" y="1598722"/>
                  <a:pt x="327954" y="1610782"/>
                </a:cubicBezTo>
                <a:cubicBezTo>
                  <a:pt x="327954" y="1623861"/>
                  <a:pt x="327784" y="1636770"/>
                  <a:pt x="327954" y="1649850"/>
                </a:cubicBezTo>
                <a:cubicBezTo>
                  <a:pt x="327954" y="1656984"/>
                  <a:pt x="330332" y="1662929"/>
                  <a:pt x="335428" y="1668194"/>
                </a:cubicBezTo>
                <a:cubicBezTo>
                  <a:pt x="340863" y="1673800"/>
                  <a:pt x="346639" y="1679575"/>
                  <a:pt x="346809" y="1688407"/>
                </a:cubicBezTo>
                <a:cubicBezTo>
                  <a:pt x="346809" y="1691125"/>
                  <a:pt x="349866" y="1692314"/>
                  <a:pt x="351904" y="1693673"/>
                </a:cubicBezTo>
                <a:cubicBezTo>
                  <a:pt x="363285" y="1701317"/>
                  <a:pt x="383498" y="1698259"/>
                  <a:pt x="395558" y="1687219"/>
                </a:cubicBezTo>
                <a:cubicBezTo>
                  <a:pt x="405919" y="1677706"/>
                  <a:pt x="408637" y="1664627"/>
                  <a:pt x="410166" y="1651888"/>
                </a:cubicBezTo>
                <a:cubicBezTo>
                  <a:pt x="411015" y="1643905"/>
                  <a:pt x="405070" y="1637450"/>
                  <a:pt x="398615" y="1632354"/>
                </a:cubicBezTo>
                <a:cubicBezTo>
                  <a:pt x="395728" y="1630146"/>
                  <a:pt x="394539" y="1626919"/>
                  <a:pt x="395388" y="1623182"/>
                </a:cubicBezTo>
                <a:cubicBezTo>
                  <a:pt x="396407" y="1619105"/>
                  <a:pt x="400314" y="1619785"/>
                  <a:pt x="403032" y="1619445"/>
                </a:cubicBezTo>
                <a:cubicBezTo>
                  <a:pt x="435645" y="1614349"/>
                  <a:pt x="468597" y="1611971"/>
                  <a:pt x="500701" y="1603478"/>
                </a:cubicBezTo>
                <a:cubicBezTo>
                  <a:pt x="522103" y="1597703"/>
                  <a:pt x="544694" y="1595665"/>
                  <a:pt x="566606" y="1591928"/>
                </a:cubicBezTo>
                <a:cubicBezTo>
                  <a:pt x="583082" y="1589210"/>
                  <a:pt x="599389" y="1584963"/>
                  <a:pt x="616205" y="1587341"/>
                </a:cubicBezTo>
                <a:cubicBezTo>
                  <a:pt x="626736" y="1588870"/>
                  <a:pt x="634719" y="1592947"/>
                  <a:pt x="638626" y="1604667"/>
                </a:cubicBezTo>
                <a:cubicBezTo>
                  <a:pt x="647629" y="1630655"/>
                  <a:pt x="655952" y="1656984"/>
                  <a:pt x="663935" y="1683312"/>
                </a:cubicBezTo>
                <a:cubicBezTo>
                  <a:pt x="668861" y="1699448"/>
                  <a:pt x="672938" y="1715075"/>
                  <a:pt x="667502" y="1731891"/>
                </a:cubicBezTo>
                <a:cubicBezTo>
                  <a:pt x="664954" y="1739875"/>
                  <a:pt x="665124" y="1748707"/>
                  <a:pt x="665634" y="1757200"/>
                </a:cubicBezTo>
                <a:cubicBezTo>
                  <a:pt x="666993" y="1780471"/>
                  <a:pt x="688735" y="1802043"/>
                  <a:pt x="712345" y="1803402"/>
                </a:cubicBezTo>
                <a:cubicBezTo>
                  <a:pt x="734257" y="1804591"/>
                  <a:pt x="759905" y="1784378"/>
                  <a:pt x="763642" y="1762976"/>
                </a:cubicBezTo>
                <a:cubicBezTo>
                  <a:pt x="765001" y="1755842"/>
                  <a:pt x="763642" y="1748877"/>
                  <a:pt x="760415" y="1742423"/>
                </a:cubicBezTo>
                <a:cubicBezTo>
                  <a:pt x="753791" y="1728664"/>
                  <a:pt x="742580" y="1719152"/>
                  <a:pt x="730860" y="1710319"/>
                </a:cubicBezTo>
                <a:cubicBezTo>
                  <a:pt x="728482" y="1708451"/>
                  <a:pt x="726783" y="1707092"/>
                  <a:pt x="725934" y="1704204"/>
                </a:cubicBezTo>
                <a:cubicBezTo>
                  <a:pt x="714553" y="1668024"/>
                  <a:pt x="702663" y="1632184"/>
                  <a:pt x="695189" y="1594985"/>
                </a:cubicBezTo>
                <a:cubicBezTo>
                  <a:pt x="692811" y="1583435"/>
                  <a:pt x="694000" y="1581906"/>
                  <a:pt x="705890" y="1581736"/>
                </a:cubicBezTo>
                <a:cubicBezTo>
                  <a:pt x="707929" y="1581736"/>
                  <a:pt x="709797" y="1582076"/>
                  <a:pt x="711835" y="1582246"/>
                </a:cubicBezTo>
                <a:cubicBezTo>
                  <a:pt x="735786" y="1584793"/>
                  <a:pt x="759566" y="1587681"/>
                  <a:pt x="783516" y="1589719"/>
                </a:cubicBezTo>
                <a:cubicBezTo>
                  <a:pt x="831756" y="1593626"/>
                  <a:pt x="879996" y="1596514"/>
                  <a:pt x="928236" y="1601270"/>
                </a:cubicBezTo>
                <a:cubicBezTo>
                  <a:pt x="948449" y="1603308"/>
                  <a:pt x="948449" y="1603138"/>
                  <a:pt x="942844" y="1623182"/>
                </a:cubicBezTo>
                <a:cubicBezTo>
                  <a:pt x="941315" y="1628617"/>
                  <a:pt x="939446" y="1634732"/>
                  <a:pt x="943353" y="1639488"/>
                </a:cubicBezTo>
                <a:cubicBezTo>
                  <a:pt x="947600" y="1644754"/>
                  <a:pt x="950148" y="1650529"/>
                  <a:pt x="951506" y="1656984"/>
                </a:cubicBezTo>
                <a:cubicBezTo>
                  <a:pt x="952356" y="1661060"/>
                  <a:pt x="954734" y="1662759"/>
                  <a:pt x="958980" y="1663778"/>
                </a:cubicBezTo>
                <a:cubicBezTo>
                  <a:pt x="969002" y="1665986"/>
                  <a:pt x="979193" y="1665816"/>
                  <a:pt x="989385" y="1666496"/>
                </a:cubicBezTo>
                <a:cubicBezTo>
                  <a:pt x="996179" y="1667005"/>
                  <a:pt x="999916" y="1664118"/>
                  <a:pt x="1002974" y="1659531"/>
                </a:cubicBezTo>
                <a:cubicBezTo>
                  <a:pt x="1012656" y="1645263"/>
                  <a:pt x="1014015" y="1629297"/>
                  <a:pt x="1010278" y="1613160"/>
                </a:cubicBezTo>
                <a:close/>
                <a:moveTo>
                  <a:pt x="893245" y="959203"/>
                </a:moveTo>
                <a:cubicBezTo>
                  <a:pt x="900379" y="964808"/>
                  <a:pt x="906154" y="960732"/>
                  <a:pt x="911929" y="957674"/>
                </a:cubicBezTo>
                <a:cubicBezTo>
                  <a:pt x="921611" y="952748"/>
                  <a:pt x="921611" y="952578"/>
                  <a:pt x="923310" y="963110"/>
                </a:cubicBezTo>
                <a:cubicBezTo>
                  <a:pt x="929425" y="999459"/>
                  <a:pt x="935540" y="1035639"/>
                  <a:pt x="941655" y="1071989"/>
                </a:cubicBezTo>
                <a:cubicBezTo>
                  <a:pt x="942504" y="1076745"/>
                  <a:pt x="942674" y="1081501"/>
                  <a:pt x="943183" y="1086257"/>
                </a:cubicBezTo>
                <a:cubicBezTo>
                  <a:pt x="943013" y="1086257"/>
                  <a:pt x="942844" y="1086257"/>
                  <a:pt x="942504" y="1086257"/>
                </a:cubicBezTo>
                <a:cubicBezTo>
                  <a:pt x="942504" y="1090164"/>
                  <a:pt x="942674" y="1094241"/>
                  <a:pt x="942504" y="1098147"/>
                </a:cubicBezTo>
                <a:cubicBezTo>
                  <a:pt x="942334" y="1100865"/>
                  <a:pt x="940805" y="1103073"/>
                  <a:pt x="937748" y="1103073"/>
                </a:cubicBezTo>
                <a:cubicBezTo>
                  <a:pt x="934690" y="1103243"/>
                  <a:pt x="933501" y="1101205"/>
                  <a:pt x="932822" y="1098317"/>
                </a:cubicBezTo>
                <a:cubicBezTo>
                  <a:pt x="928066" y="1076066"/>
                  <a:pt x="919573" y="1054833"/>
                  <a:pt x="912269" y="1033261"/>
                </a:cubicBezTo>
                <a:cubicBezTo>
                  <a:pt x="905645" y="1013897"/>
                  <a:pt x="897152" y="995213"/>
                  <a:pt x="893245" y="974830"/>
                </a:cubicBezTo>
                <a:cubicBezTo>
                  <a:pt x="892565" y="970753"/>
                  <a:pt x="888828" y="967526"/>
                  <a:pt x="888998" y="962940"/>
                </a:cubicBezTo>
                <a:cubicBezTo>
                  <a:pt x="888998" y="960562"/>
                  <a:pt x="889508" y="956145"/>
                  <a:pt x="893245" y="959203"/>
                </a:cubicBezTo>
                <a:close/>
              </a:path>
            </a:pathLst>
          </a:custGeom>
          <a:solidFill>
            <a:schemeClr val="accent1"/>
          </a:solidFill>
          <a:ln w="169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2361287-1CC0-4A6F-905C-BF1CBE99B53B}"/>
              </a:ext>
            </a:extLst>
          </p:cNvPr>
          <p:cNvSpPr txBox="1"/>
          <p:nvPr/>
        </p:nvSpPr>
        <p:spPr>
          <a:xfrm>
            <a:off x="4462776" y="1723530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cs typeface="Arial" pitchFamily="34" charset="0"/>
              </a:rPr>
              <a:t>85</a:t>
            </a:r>
            <a:r>
              <a:rPr lang="en-US" altLang="ko-KR" b="1" dirty="0">
                <a:cs typeface="Arial" pitchFamily="34" charset="0"/>
              </a:rPr>
              <a:t>%</a:t>
            </a:r>
            <a:endParaRPr lang="ko-KR" altLang="en-US" b="1" dirty="0">
              <a:cs typeface="Arial" pitchFamily="34" charset="0"/>
            </a:endParaRPr>
          </a:p>
        </p:txBody>
      </p:sp>
      <p:sp>
        <p:nvSpPr>
          <p:cNvPr id="28" name="Text Placeholder 12">
            <a:extLst>
              <a:ext uri="{FF2B5EF4-FFF2-40B4-BE49-F238E27FC236}">
                <a16:creationId xmlns:a16="http://schemas.microsoft.com/office/drawing/2014/main" id="{BD1E8D12-DFA7-44B8-AF4F-F23DE2AC87AA}"/>
              </a:ext>
            </a:extLst>
          </p:cNvPr>
          <p:cNvSpPr txBox="1">
            <a:spLocks/>
          </p:cNvSpPr>
          <p:nvPr/>
        </p:nvSpPr>
        <p:spPr>
          <a:xfrm>
            <a:off x="4462776" y="2135920"/>
            <a:ext cx="2459916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EB910D9-7C19-4442-9564-C7828ED7CF1E}"/>
              </a:ext>
            </a:extLst>
          </p:cNvPr>
          <p:cNvSpPr txBox="1"/>
          <p:nvPr/>
        </p:nvSpPr>
        <p:spPr>
          <a:xfrm>
            <a:off x="4462776" y="2628029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cs typeface="Arial" pitchFamily="34" charset="0"/>
              </a:rPr>
              <a:t>70</a:t>
            </a:r>
            <a:r>
              <a:rPr lang="en-US" altLang="ko-KR" b="1" dirty="0">
                <a:cs typeface="Arial" pitchFamily="34" charset="0"/>
              </a:rPr>
              <a:t>%</a:t>
            </a:r>
            <a:endParaRPr lang="ko-KR" altLang="en-US" b="1" dirty="0">
              <a:cs typeface="Arial" pitchFamily="34" charset="0"/>
            </a:endParaRPr>
          </a:p>
        </p:txBody>
      </p:sp>
      <p:sp>
        <p:nvSpPr>
          <p:cNvPr id="30" name="Text Placeholder 12">
            <a:extLst>
              <a:ext uri="{FF2B5EF4-FFF2-40B4-BE49-F238E27FC236}">
                <a16:creationId xmlns:a16="http://schemas.microsoft.com/office/drawing/2014/main" id="{2C80DF6E-9E03-4C05-B78A-FB281D224040}"/>
              </a:ext>
            </a:extLst>
          </p:cNvPr>
          <p:cNvSpPr txBox="1">
            <a:spLocks/>
          </p:cNvSpPr>
          <p:nvPr/>
        </p:nvSpPr>
        <p:spPr>
          <a:xfrm>
            <a:off x="4462776" y="3040419"/>
            <a:ext cx="2459916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9E22A88-7219-480B-9BDF-62D50AF97F74}"/>
              </a:ext>
            </a:extLst>
          </p:cNvPr>
          <p:cNvSpPr txBox="1"/>
          <p:nvPr/>
        </p:nvSpPr>
        <p:spPr>
          <a:xfrm>
            <a:off x="4462776" y="3532528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cs typeface="Arial" pitchFamily="34" charset="0"/>
              </a:rPr>
              <a:t>65</a:t>
            </a:r>
            <a:r>
              <a:rPr lang="en-US" altLang="ko-KR" b="1" dirty="0">
                <a:cs typeface="Arial" pitchFamily="34" charset="0"/>
              </a:rPr>
              <a:t>%</a:t>
            </a:r>
            <a:endParaRPr lang="ko-KR" altLang="en-US" b="1" dirty="0">
              <a:cs typeface="Arial" pitchFamily="34" charset="0"/>
            </a:endParaRPr>
          </a:p>
        </p:txBody>
      </p:sp>
      <p:sp>
        <p:nvSpPr>
          <p:cNvPr id="32" name="Text Placeholder 12">
            <a:extLst>
              <a:ext uri="{FF2B5EF4-FFF2-40B4-BE49-F238E27FC236}">
                <a16:creationId xmlns:a16="http://schemas.microsoft.com/office/drawing/2014/main" id="{84534789-2D4C-4956-A6F2-1107A0E78CC3}"/>
              </a:ext>
            </a:extLst>
          </p:cNvPr>
          <p:cNvSpPr txBox="1">
            <a:spLocks/>
          </p:cNvSpPr>
          <p:nvPr/>
        </p:nvSpPr>
        <p:spPr>
          <a:xfrm>
            <a:off x="4462776" y="3944918"/>
            <a:ext cx="2459916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91E15E3-B002-4457-A4CB-A2BAE8920D2F}"/>
              </a:ext>
            </a:extLst>
          </p:cNvPr>
          <p:cNvSpPr txBox="1"/>
          <p:nvPr/>
        </p:nvSpPr>
        <p:spPr>
          <a:xfrm>
            <a:off x="4462776" y="4437027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cs typeface="Arial" pitchFamily="34" charset="0"/>
              </a:rPr>
              <a:t>55</a:t>
            </a:r>
            <a:r>
              <a:rPr lang="en-US" altLang="ko-KR" b="1" dirty="0">
                <a:cs typeface="Arial" pitchFamily="34" charset="0"/>
              </a:rPr>
              <a:t>%</a:t>
            </a:r>
            <a:endParaRPr lang="ko-KR" altLang="en-US" b="1" dirty="0">
              <a:cs typeface="Arial" pitchFamily="34" charset="0"/>
            </a:endParaRPr>
          </a:p>
        </p:txBody>
      </p:sp>
      <p:sp>
        <p:nvSpPr>
          <p:cNvPr id="34" name="Text Placeholder 12">
            <a:extLst>
              <a:ext uri="{FF2B5EF4-FFF2-40B4-BE49-F238E27FC236}">
                <a16:creationId xmlns:a16="http://schemas.microsoft.com/office/drawing/2014/main" id="{1ACF29BC-4AE3-4F34-A8BF-A226AF13BC14}"/>
              </a:ext>
            </a:extLst>
          </p:cNvPr>
          <p:cNvSpPr txBox="1">
            <a:spLocks/>
          </p:cNvSpPr>
          <p:nvPr/>
        </p:nvSpPr>
        <p:spPr>
          <a:xfrm>
            <a:off x="4462776" y="4849417"/>
            <a:ext cx="2459916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E930EEE-0F4C-46C6-846B-CA9DA4D56837}"/>
              </a:ext>
            </a:extLst>
          </p:cNvPr>
          <p:cNvSpPr txBox="1"/>
          <p:nvPr/>
        </p:nvSpPr>
        <p:spPr>
          <a:xfrm>
            <a:off x="4462776" y="5341525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cs typeface="Arial" pitchFamily="34" charset="0"/>
              </a:rPr>
              <a:t>42</a:t>
            </a:r>
            <a:r>
              <a:rPr lang="en-US" altLang="ko-KR" b="1" dirty="0">
                <a:cs typeface="Arial" pitchFamily="34" charset="0"/>
              </a:rPr>
              <a:t>%</a:t>
            </a:r>
            <a:endParaRPr lang="ko-KR" altLang="en-US" b="1" dirty="0">
              <a:cs typeface="Arial" pitchFamily="34" charset="0"/>
            </a:endParaRPr>
          </a:p>
        </p:txBody>
      </p:sp>
      <p:sp>
        <p:nvSpPr>
          <p:cNvPr id="36" name="Text Placeholder 12">
            <a:extLst>
              <a:ext uri="{FF2B5EF4-FFF2-40B4-BE49-F238E27FC236}">
                <a16:creationId xmlns:a16="http://schemas.microsoft.com/office/drawing/2014/main" id="{916029D2-1C4E-421F-842A-71B6C5A6F422}"/>
              </a:ext>
            </a:extLst>
          </p:cNvPr>
          <p:cNvSpPr txBox="1">
            <a:spLocks/>
          </p:cNvSpPr>
          <p:nvPr/>
        </p:nvSpPr>
        <p:spPr>
          <a:xfrm>
            <a:off x="4462776" y="5753915"/>
            <a:ext cx="2459916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2726620-5E72-45B9-B120-02B2C6C13320}"/>
              </a:ext>
            </a:extLst>
          </p:cNvPr>
          <p:cNvSpPr txBox="1"/>
          <p:nvPr/>
        </p:nvSpPr>
        <p:spPr>
          <a:xfrm>
            <a:off x="7416617" y="1702535"/>
            <a:ext cx="421280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97993F2-B6BE-4F51-9A01-D4AD3F0A0F20}"/>
              </a:ext>
            </a:extLst>
          </p:cNvPr>
          <p:cNvSpPr txBox="1"/>
          <p:nvPr/>
        </p:nvSpPr>
        <p:spPr>
          <a:xfrm>
            <a:off x="7416617" y="2604196"/>
            <a:ext cx="420850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Presentations. Get a modern PowerPoint  Presentation that is beautifully designed. I hope and I believe that this Template will your Time. Easy to change colors, photos and Text. You can simply impress your audience and add a unique zing and appeal to your Presentations. Get a modern PowerPoint  Presentation that is beautifully designed. I hope and I believe that this Template will your Time.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75AC4B5-53A6-4B3A-B795-DC170926F14F}"/>
              </a:ext>
            </a:extLst>
          </p:cNvPr>
          <p:cNvSpPr txBox="1"/>
          <p:nvPr/>
        </p:nvSpPr>
        <p:spPr>
          <a:xfrm>
            <a:off x="7416617" y="4626213"/>
            <a:ext cx="316688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Time. Easy to change colors, photos and Text. Get a modern PowerPoint  Presentation that is beautifully designed. I hope and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Bent Arrow 4">
            <a:extLst>
              <a:ext uri="{FF2B5EF4-FFF2-40B4-BE49-F238E27FC236}">
                <a16:creationId xmlns:a16="http://schemas.microsoft.com/office/drawing/2014/main" id="{8618E222-B7B6-4DDB-9220-A2140878DB55}"/>
              </a:ext>
            </a:extLst>
          </p:cNvPr>
          <p:cNvSpPr/>
          <p:nvPr/>
        </p:nvSpPr>
        <p:spPr>
          <a:xfrm rot="5400000">
            <a:off x="3637154" y="3973361"/>
            <a:ext cx="626554" cy="1980000"/>
          </a:xfrm>
          <a:prstGeom prst="ben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sp>
        <p:nvSpPr>
          <p:cNvPr id="4" name="Bent Arrow 5">
            <a:extLst>
              <a:ext uri="{FF2B5EF4-FFF2-40B4-BE49-F238E27FC236}">
                <a16:creationId xmlns:a16="http://schemas.microsoft.com/office/drawing/2014/main" id="{4A285486-8434-4986-936D-DA05CC270155}"/>
              </a:ext>
            </a:extLst>
          </p:cNvPr>
          <p:cNvSpPr/>
          <p:nvPr/>
        </p:nvSpPr>
        <p:spPr>
          <a:xfrm rot="5400000">
            <a:off x="5231318" y="3650383"/>
            <a:ext cx="626558" cy="1923540"/>
          </a:xfrm>
          <a:prstGeom prst="ben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sp>
        <p:nvSpPr>
          <p:cNvPr id="5" name="Bent Arrow 6">
            <a:extLst>
              <a:ext uri="{FF2B5EF4-FFF2-40B4-BE49-F238E27FC236}">
                <a16:creationId xmlns:a16="http://schemas.microsoft.com/office/drawing/2014/main" id="{BB4BAF34-9800-484A-91EB-0CECF242C0DB}"/>
              </a:ext>
            </a:extLst>
          </p:cNvPr>
          <p:cNvSpPr/>
          <p:nvPr/>
        </p:nvSpPr>
        <p:spPr>
          <a:xfrm rot="5400000">
            <a:off x="6732140" y="3323436"/>
            <a:ext cx="626558" cy="1847338"/>
          </a:xfrm>
          <a:prstGeom prst="bent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sp>
        <p:nvSpPr>
          <p:cNvPr id="6" name="Bent Arrow 7">
            <a:extLst>
              <a:ext uri="{FF2B5EF4-FFF2-40B4-BE49-F238E27FC236}">
                <a16:creationId xmlns:a16="http://schemas.microsoft.com/office/drawing/2014/main" id="{3D89BC93-BDA5-42E7-8AB3-826D24926619}"/>
              </a:ext>
            </a:extLst>
          </p:cNvPr>
          <p:cNvSpPr/>
          <p:nvPr/>
        </p:nvSpPr>
        <p:spPr>
          <a:xfrm rot="5400000">
            <a:off x="8267512" y="2969194"/>
            <a:ext cx="626558" cy="1824010"/>
          </a:xfrm>
          <a:prstGeom prst="ben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sp>
        <p:nvSpPr>
          <p:cNvPr id="7" name="Bent Arrow 8">
            <a:extLst>
              <a:ext uri="{FF2B5EF4-FFF2-40B4-BE49-F238E27FC236}">
                <a16:creationId xmlns:a16="http://schemas.microsoft.com/office/drawing/2014/main" id="{4A713977-E3AE-49DC-A8C1-F0DDAF147668}"/>
              </a:ext>
            </a:extLst>
          </p:cNvPr>
          <p:cNvSpPr/>
          <p:nvPr/>
        </p:nvSpPr>
        <p:spPr>
          <a:xfrm rot="5400000">
            <a:off x="9796026" y="2630008"/>
            <a:ext cx="626555" cy="1796940"/>
          </a:xfrm>
          <a:prstGeom prst="bentArrow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8" name="Pentagon 9">
            <a:extLst>
              <a:ext uri="{FF2B5EF4-FFF2-40B4-BE49-F238E27FC236}">
                <a16:creationId xmlns:a16="http://schemas.microsoft.com/office/drawing/2014/main" id="{46622DD8-5DE2-4B5A-B25C-2D6A06723290}"/>
              </a:ext>
            </a:extLst>
          </p:cNvPr>
          <p:cNvSpPr/>
          <p:nvPr/>
        </p:nvSpPr>
        <p:spPr>
          <a:xfrm>
            <a:off x="9000193" y="1809524"/>
            <a:ext cx="2133027" cy="1368000"/>
          </a:xfrm>
          <a:prstGeom prst="homePlate">
            <a:avLst>
              <a:gd name="adj" fmla="val 30642"/>
            </a:avLst>
          </a:prstGeom>
          <a:solidFill>
            <a:schemeClr val="bg1"/>
          </a:solidFill>
          <a:ln w="762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154FDAB-2DD5-4F24-B3B4-8F5E080DD881}"/>
              </a:ext>
            </a:extLst>
          </p:cNvPr>
          <p:cNvSpPr/>
          <p:nvPr/>
        </p:nvSpPr>
        <p:spPr>
          <a:xfrm>
            <a:off x="7219600" y="1809524"/>
            <a:ext cx="1980000" cy="1728000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A9BC150-17A8-4B67-A4D3-F1E77DC761B0}"/>
              </a:ext>
            </a:extLst>
          </p:cNvPr>
          <p:cNvSpPr/>
          <p:nvPr/>
        </p:nvSpPr>
        <p:spPr>
          <a:xfrm>
            <a:off x="5680674" y="1809524"/>
            <a:ext cx="1980000" cy="2088000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3000F54-C1BE-410B-9477-91E9A7BE5BC8}"/>
              </a:ext>
            </a:extLst>
          </p:cNvPr>
          <p:cNvSpPr/>
          <p:nvPr/>
        </p:nvSpPr>
        <p:spPr>
          <a:xfrm>
            <a:off x="4141750" y="1809524"/>
            <a:ext cx="1980000" cy="2448000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1A1DB24-2139-4438-8D86-C254089DA1C5}"/>
              </a:ext>
            </a:extLst>
          </p:cNvPr>
          <p:cNvSpPr/>
          <p:nvPr/>
        </p:nvSpPr>
        <p:spPr>
          <a:xfrm>
            <a:off x="2602826" y="1809524"/>
            <a:ext cx="1980000" cy="2808000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EF686E1-E6BD-463C-9AAB-1822315F7531}"/>
              </a:ext>
            </a:extLst>
          </p:cNvPr>
          <p:cNvGrpSpPr/>
          <p:nvPr/>
        </p:nvGrpSpPr>
        <p:grpSpPr>
          <a:xfrm>
            <a:off x="3031162" y="1946144"/>
            <a:ext cx="1461690" cy="2400658"/>
            <a:chOff x="6210996" y="1433695"/>
            <a:chExt cx="1712589" cy="1707886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8FDBBF6-35A2-4964-8F6B-074F81361D33}"/>
                </a:ext>
              </a:extLst>
            </p:cNvPr>
            <p:cNvSpPr txBox="1"/>
            <p:nvPr/>
          </p:nvSpPr>
          <p:spPr>
            <a:xfrm>
              <a:off x="6211000" y="1433695"/>
              <a:ext cx="1712585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7844E8B-89CB-45B0-B937-93F321698B62}"/>
                </a:ext>
              </a:extLst>
            </p:cNvPr>
            <p:cNvSpPr txBox="1"/>
            <p:nvPr/>
          </p:nvSpPr>
          <p:spPr>
            <a:xfrm>
              <a:off x="6210996" y="1630759"/>
              <a:ext cx="1712585" cy="1510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EDE3786-4B85-4B10-BEB5-2EF4EB787143}"/>
              </a:ext>
            </a:extLst>
          </p:cNvPr>
          <p:cNvGrpSpPr/>
          <p:nvPr/>
        </p:nvGrpSpPr>
        <p:grpSpPr>
          <a:xfrm>
            <a:off x="4549730" y="1946144"/>
            <a:ext cx="1455155" cy="2215993"/>
            <a:chOff x="6210996" y="1433695"/>
            <a:chExt cx="1712589" cy="1576507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68F5F90-054F-4310-830F-C3FDF6D0253C}"/>
                </a:ext>
              </a:extLst>
            </p:cNvPr>
            <p:cNvSpPr txBox="1"/>
            <p:nvPr/>
          </p:nvSpPr>
          <p:spPr>
            <a:xfrm>
              <a:off x="6211000" y="1433695"/>
              <a:ext cx="1712585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54E0022-7EA4-494C-9167-20C548CBDA22}"/>
                </a:ext>
              </a:extLst>
            </p:cNvPr>
            <p:cNvSpPr txBox="1"/>
            <p:nvPr/>
          </p:nvSpPr>
          <p:spPr>
            <a:xfrm>
              <a:off x="6210996" y="1630759"/>
              <a:ext cx="1712587" cy="1379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You can simply impress your audience and add a unique zing.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A22CEBA-993D-41DB-AC03-B9FBA236D683}"/>
              </a:ext>
            </a:extLst>
          </p:cNvPr>
          <p:cNvGrpSpPr/>
          <p:nvPr/>
        </p:nvGrpSpPr>
        <p:grpSpPr>
          <a:xfrm>
            <a:off x="6088657" y="1946142"/>
            <a:ext cx="1482851" cy="1846659"/>
            <a:chOff x="6210996" y="1433695"/>
            <a:chExt cx="1712589" cy="1313757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19120B1-4AE1-45F3-A186-5D0B840461AE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7680D1E-47ED-48D6-BCFD-AD67D6D74DFF}"/>
                </a:ext>
              </a:extLst>
            </p:cNvPr>
            <p:cNvSpPr txBox="1"/>
            <p:nvPr/>
          </p:nvSpPr>
          <p:spPr>
            <a:xfrm>
              <a:off x="6210996" y="1630759"/>
              <a:ext cx="1712586" cy="11166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90B9DFA6-56E4-4C8F-9C06-A99FA2A2A20F}"/>
              </a:ext>
            </a:extLst>
          </p:cNvPr>
          <p:cNvGrpSpPr/>
          <p:nvPr/>
        </p:nvGrpSpPr>
        <p:grpSpPr>
          <a:xfrm>
            <a:off x="7654094" y="1946143"/>
            <a:ext cx="1438498" cy="1477329"/>
            <a:chOff x="6210996" y="1433695"/>
            <a:chExt cx="1712589" cy="1051006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A293625-0D3F-4269-8BF6-5D11FFF48D4A}"/>
                </a:ext>
              </a:extLst>
            </p:cNvPr>
            <p:cNvSpPr txBox="1"/>
            <p:nvPr/>
          </p:nvSpPr>
          <p:spPr>
            <a:xfrm>
              <a:off x="6211000" y="1433695"/>
              <a:ext cx="1712585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EBA6BFB-5B10-4C9C-AB06-C0706B35A9E4}"/>
                </a:ext>
              </a:extLst>
            </p:cNvPr>
            <p:cNvSpPr txBox="1"/>
            <p:nvPr/>
          </p:nvSpPr>
          <p:spPr>
            <a:xfrm>
              <a:off x="6210996" y="1630759"/>
              <a:ext cx="1712585" cy="853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B2241530-1A45-4AD8-8856-A97AD5BDBD70}"/>
              </a:ext>
            </a:extLst>
          </p:cNvPr>
          <p:cNvGrpSpPr/>
          <p:nvPr/>
        </p:nvGrpSpPr>
        <p:grpSpPr>
          <a:xfrm>
            <a:off x="9236911" y="1946143"/>
            <a:ext cx="1456096" cy="1107997"/>
            <a:chOff x="6210996" y="1433695"/>
            <a:chExt cx="1712589" cy="788255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96A6E37-14C6-4F0A-99FF-2E10842A0CB9}"/>
                </a:ext>
              </a:extLst>
            </p:cNvPr>
            <p:cNvSpPr txBox="1"/>
            <p:nvPr/>
          </p:nvSpPr>
          <p:spPr>
            <a:xfrm>
              <a:off x="6211000" y="1433695"/>
              <a:ext cx="1712585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FFF4BD7-108A-4A87-9846-44317F67927D}"/>
                </a:ext>
              </a:extLst>
            </p:cNvPr>
            <p:cNvSpPr txBox="1"/>
            <p:nvPr/>
          </p:nvSpPr>
          <p:spPr>
            <a:xfrm>
              <a:off x="6210996" y="1630759"/>
              <a:ext cx="1712585" cy="5911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6F8E0DDF-47D7-4EC7-BAFD-D81C1A9F176E}"/>
              </a:ext>
            </a:extLst>
          </p:cNvPr>
          <p:cNvGrpSpPr/>
          <p:nvPr/>
        </p:nvGrpSpPr>
        <p:grpSpPr>
          <a:xfrm>
            <a:off x="3567211" y="5310266"/>
            <a:ext cx="1705439" cy="678649"/>
            <a:chOff x="3233965" y="1954419"/>
            <a:chExt cx="1446171" cy="67864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CF2C0CF-53A4-4784-8068-0B651F775C08}"/>
                </a:ext>
              </a:extLst>
            </p:cNvPr>
            <p:cNvSpPr txBox="1"/>
            <p:nvPr/>
          </p:nvSpPr>
          <p:spPr>
            <a:xfrm>
              <a:off x="3233965" y="1954419"/>
              <a:ext cx="14366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B431333-A238-47ED-A65B-C1EFE81DF082}"/>
                </a:ext>
              </a:extLst>
            </p:cNvPr>
            <p:cNvSpPr txBox="1"/>
            <p:nvPr/>
          </p:nvSpPr>
          <p:spPr>
            <a:xfrm>
              <a:off x="3243490" y="2171403"/>
              <a:ext cx="14366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839881C1-BFF0-492E-AD15-AD3D8D7E9BCA}"/>
              </a:ext>
            </a:extLst>
          </p:cNvPr>
          <p:cNvGrpSpPr/>
          <p:nvPr/>
        </p:nvGrpSpPr>
        <p:grpSpPr>
          <a:xfrm>
            <a:off x="5077856" y="4963500"/>
            <a:ext cx="1705439" cy="678649"/>
            <a:chOff x="3233965" y="1954419"/>
            <a:chExt cx="1446171" cy="67864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F6EA7481-9BE6-4692-8AA8-280F2C008F9B}"/>
                </a:ext>
              </a:extLst>
            </p:cNvPr>
            <p:cNvSpPr txBox="1"/>
            <p:nvPr/>
          </p:nvSpPr>
          <p:spPr>
            <a:xfrm>
              <a:off x="3233965" y="1954419"/>
              <a:ext cx="14366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2CAD54E8-9822-494C-913E-88EE4094DB51}"/>
                </a:ext>
              </a:extLst>
            </p:cNvPr>
            <p:cNvSpPr txBox="1"/>
            <p:nvPr/>
          </p:nvSpPr>
          <p:spPr>
            <a:xfrm>
              <a:off x="3243490" y="2171403"/>
              <a:ext cx="14366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78870A16-5F6A-441D-AA78-50ED1156A52F}"/>
              </a:ext>
            </a:extLst>
          </p:cNvPr>
          <p:cNvGrpSpPr/>
          <p:nvPr/>
        </p:nvGrpSpPr>
        <p:grpSpPr>
          <a:xfrm>
            <a:off x="6588501" y="4616734"/>
            <a:ext cx="1705439" cy="678649"/>
            <a:chOff x="3233965" y="1954419"/>
            <a:chExt cx="1446171" cy="678649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B66DC04A-2B53-428C-8D59-058A3570F8C9}"/>
                </a:ext>
              </a:extLst>
            </p:cNvPr>
            <p:cNvSpPr txBox="1"/>
            <p:nvPr/>
          </p:nvSpPr>
          <p:spPr>
            <a:xfrm>
              <a:off x="3233965" y="1954419"/>
              <a:ext cx="14366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5E715EFC-406F-4B09-982B-5A12CAFC0045}"/>
                </a:ext>
              </a:extLst>
            </p:cNvPr>
            <p:cNvSpPr txBox="1"/>
            <p:nvPr/>
          </p:nvSpPr>
          <p:spPr>
            <a:xfrm>
              <a:off x="3243490" y="2171403"/>
              <a:ext cx="14366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07A3D383-7C7F-4F54-8AFB-FAD622569F36}"/>
              </a:ext>
            </a:extLst>
          </p:cNvPr>
          <p:cNvGrpSpPr/>
          <p:nvPr/>
        </p:nvGrpSpPr>
        <p:grpSpPr>
          <a:xfrm>
            <a:off x="8099146" y="4269968"/>
            <a:ext cx="1705439" cy="678649"/>
            <a:chOff x="3233965" y="1954419"/>
            <a:chExt cx="1446171" cy="678649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91D99D27-BDBE-46B8-8AE1-53DC4DA828C5}"/>
                </a:ext>
              </a:extLst>
            </p:cNvPr>
            <p:cNvSpPr txBox="1"/>
            <p:nvPr/>
          </p:nvSpPr>
          <p:spPr>
            <a:xfrm>
              <a:off x="3233965" y="1954419"/>
              <a:ext cx="14366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8BC8CAF5-3CFD-4D55-862A-60C1661A774F}"/>
                </a:ext>
              </a:extLst>
            </p:cNvPr>
            <p:cNvSpPr txBox="1"/>
            <p:nvPr/>
          </p:nvSpPr>
          <p:spPr>
            <a:xfrm>
              <a:off x="3243490" y="2171403"/>
              <a:ext cx="14366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83604510-45C3-4194-B7E6-7749E0F6AA77}"/>
              </a:ext>
            </a:extLst>
          </p:cNvPr>
          <p:cNvGrpSpPr/>
          <p:nvPr/>
        </p:nvGrpSpPr>
        <p:grpSpPr>
          <a:xfrm>
            <a:off x="9609790" y="3923202"/>
            <a:ext cx="1705439" cy="678649"/>
            <a:chOff x="3233965" y="1954419"/>
            <a:chExt cx="1446171" cy="678649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4D6FD9CB-3BAC-4080-B8D4-8670C3DAC088}"/>
                </a:ext>
              </a:extLst>
            </p:cNvPr>
            <p:cNvSpPr txBox="1"/>
            <p:nvPr/>
          </p:nvSpPr>
          <p:spPr>
            <a:xfrm>
              <a:off x="3233965" y="1954419"/>
              <a:ext cx="14366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590EFC46-821D-4998-B755-03839387B7D9}"/>
                </a:ext>
              </a:extLst>
            </p:cNvPr>
            <p:cNvSpPr txBox="1"/>
            <p:nvPr/>
          </p:nvSpPr>
          <p:spPr>
            <a:xfrm>
              <a:off x="3243490" y="2171403"/>
              <a:ext cx="14366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3" name="Bent Arrow 4">
            <a:extLst>
              <a:ext uri="{FF2B5EF4-FFF2-40B4-BE49-F238E27FC236}">
                <a16:creationId xmlns:a16="http://schemas.microsoft.com/office/drawing/2014/main" id="{75AF8502-8AFC-415B-A30F-8FA93CC47877}"/>
              </a:ext>
            </a:extLst>
          </p:cNvPr>
          <p:cNvSpPr/>
          <p:nvPr/>
        </p:nvSpPr>
        <p:spPr>
          <a:xfrm rot="5400000">
            <a:off x="1988150" y="4187772"/>
            <a:ext cx="626554" cy="2264874"/>
          </a:xfrm>
          <a:prstGeom prst="ben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sp>
        <p:nvSpPr>
          <p:cNvPr id="44" name="Rectangle 13">
            <a:extLst>
              <a:ext uri="{FF2B5EF4-FFF2-40B4-BE49-F238E27FC236}">
                <a16:creationId xmlns:a16="http://schemas.microsoft.com/office/drawing/2014/main" id="{656556C6-7C64-4921-9A2F-04D87EC24E19}"/>
              </a:ext>
            </a:extLst>
          </p:cNvPr>
          <p:cNvSpPr/>
          <p:nvPr/>
        </p:nvSpPr>
        <p:spPr>
          <a:xfrm>
            <a:off x="1207902" y="1805460"/>
            <a:ext cx="1836000" cy="3168000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grpSp>
        <p:nvGrpSpPr>
          <p:cNvPr id="45" name="Group 14">
            <a:extLst>
              <a:ext uri="{FF2B5EF4-FFF2-40B4-BE49-F238E27FC236}">
                <a16:creationId xmlns:a16="http://schemas.microsoft.com/office/drawing/2014/main" id="{05C0BB76-A914-4633-AD93-FCDA79478D74}"/>
              </a:ext>
            </a:extLst>
          </p:cNvPr>
          <p:cNvGrpSpPr/>
          <p:nvPr/>
        </p:nvGrpSpPr>
        <p:grpSpPr>
          <a:xfrm>
            <a:off x="1269581" y="1946145"/>
            <a:ext cx="1633967" cy="2769989"/>
            <a:chOff x="6210996" y="1433695"/>
            <a:chExt cx="1712589" cy="1970636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86A4D56B-1F22-4A8A-A24C-763FB159E770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063850F0-5433-4873-AFB7-BDE3CCA67525}"/>
                </a:ext>
              </a:extLst>
            </p:cNvPr>
            <p:cNvSpPr txBox="1"/>
            <p:nvPr/>
          </p:nvSpPr>
          <p:spPr>
            <a:xfrm>
              <a:off x="6210996" y="1630759"/>
              <a:ext cx="1712585" cy="17735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</p:grpSp>
      <p:grpSp>
        <p:nvGrpSpPr>
          <p:cNvPr id="48" name="Group 29">
            <a:extLst>
              <a:ext uri="{FF2B5EF4-FFF2-40B4-BE49-F238E27FC236}">
                <a16:creationId xmlns:a16="http://schemas.microsoft.com/office/drawing/2014/main" id="{47A04B47-1BEE-4D8C-8F8B-6871554C5093}"/>
              </a:ext>
            </a:extLst>
          </p:cNvPr>
          <p:cNvGrpSpPr/>
          <p:nvPr/>
        </p:nvGrpSpPr>
        <p:grpSpPr>
          <a:xfrm>
            <a:off x="2056566" y="5657032"/>
            <a:ext cx="1705439" cy="678649"/>
            <a:chOff x="3233965" y="1954419"/>
            <a:chExt cx="1446171" cy="678649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A90F3613-0DAF-4E71-9D9A-4885D206B6D3}"/>
                </a:ext>
              </a:extLst>
            </p:cNvPr>
            <p:cNvSpPr txBox="1"/>
            <p:nvPr/>
          </p:nvSpPr>
          <p:spPr>
            <a:xfrm>
              <a:off x="3233965" y="1954419"/>
              <a:ext cx="14366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A1E139FE-128A-48A5-8971-61D4730E9E47}"/>
                </a:ext>
              </a:extLst>
            </p:cNvPr>
            <p:cNvSpPr txBox="1"/>
            <p:nvPr/>
          </p:nvSpPr>
          <p:spPr>
            <a:xfrm>
              <a:off x="3243490" y="2171403"/>
              <a:ext cx="14366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>
            <a:extLst>
              <a:ext uri="{FF2B5EF4-FFF2-40B4-BE49-F238E27FC236}">
                <a16:creationId xmlns:a16="http://schemas.microsoft.com/office/drawing/2014/main" id="{22599212-9F87-4DC3-83C6-C1B97EE76A04}"/>
              </a:ext>
            </a:extLst>
          </p:cNvPr>
          <p:cNvGrpSpPr/>
          <p:nvPr/>
        </p:nvGrpSpPr>
        <p:grpSpPr>
          <a:xfrm>
            <a:off x="754581" y="1554566"/>
            <a:ext cx="6547340" cy="3842426"/>
            <a:chOff x="2687161" y="3731096"/>
            <a:chExt cx="5158677" cy="3027467"/>
          </a:xfrm>
          <a:solidFill>
            <a:schemeClr val="bg1">
              <a:alpha val="20000"/>
            </a:schemeClr>
          </a:solidFill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6ACCBF26-454A-446A-A800-3AE082054E1F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92876911-14FA-4BBE-933F-E4CFE343D3B9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5A9B4E4A-C850-49E0-9876-88367A4A4F8C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2EB8C511-6E73-4840-964E-C23D157C6792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93EB4882-CC87-48C9-A4D0-F6FB678C8CC8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46D0A402-61DF-46F1-BBF7-D14BFA4290A1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BAAB43F4-7B56-41A1-BA3D-3E73CD94A34D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3E83B988-A39F-4BC4-83BE-B7688749E911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18690E98-385A-401A-8602-D73E41C30B74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D3A4AA6-E491-4105-93FA-9B90BF666D87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7244AB74-3235-482E-AB6C-DE00100F0930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3717F209-65FE-4D97-A3D2-08AEB91EB60B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C150F103-B93C-4303-9723-DB8FB7C6D121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9B9999C6-65E8-4DD4-8776-B25D3ED4E0C3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41DCCF00-FE45-4819-BB8C-2C331E2548FA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3D08ADFC-BAC3-460E-82D7-89790B3AD444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CBCBB47A-993E-46E6-8C83-265D34DFF943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F0E3AECE-2CF3-415D-A2C8-178BF92EC64F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B95E7D30-2111-4F72-A7FF-828B705DAF23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3D247CC6-4215-4BB5-8118-D3B59774411C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52DD3956-287A-4A67-80F1-59BA9A3D2CE9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E097510C-B0D5-4B0B-9049-D092BC30056B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D7C4A831-0785-4537-97F6-9064FFEA41D0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24EAB9DC-D266-4BF6-9440-113CA256BA3C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1AC199B7-3CF8-4C74-908D-59144CFD9EA4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E87849DF-F668-4D5F-A339-A10AFE1B3969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386CC5E0-8FB2-4B24-91CE-2EE9245910EF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8363D130-18ED-4082-A1D1-3A0B92468AE9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901454BD-E84A-4D41-B227-B95F79C6D40C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1A222A21-B633-4A7E-93DE-9F33DC70E781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1FF9B4C6-9430-4155-8590-7841EBED6618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602E0D75-202E-46EB-8486-0FD14E72D448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E651ABA3-4A65-4CD9-89B3-B45D61B4971A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0CAF5189-7419-461A-81AE-7143DC22985B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0D0F1910-8740-44F9-B286-0FCBECDEFDA2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19C758B0-D7D4-4D98-8F78-5BB9DA4D11E1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01F76EC9-7B39-4FC4-BAB7-623150A0BCAE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D88775D7-39EA-48B4-9ABA-F58C8B2B5C0D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9162A665-7A2D-4025-89B5-92421365A2EB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E51A9C1F-2E89-4478-A80F-63A9EF1E082C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52613233-13ED-42C0-BF4F-8E67738673C8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6F595484-7A20-4EDC-89F3-932B6BD9AA8E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DAFF882F-7638-46CC-9D47-F420BBF4E02E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A2261FEB-15F5-4444-8F9A-4FFCC2D39146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5946715B-B0AF-4230-846C-DBA1742A9820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8E56A2B9-6A71-485B-B777-68DA3E369545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577E55A5-D421-411F-A43D-C2E818EC4D88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379A20FC-EBFB-4029-96E1-52A135D9DD3B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B2A3B7C5-0085-4EAF-8F8C-64529EE632B6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A5B70999-A9E9-4D42-9F91-82F39A181895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BE8926B0-0AA6-49EC-B1DC-84A3024F7E10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3D4640FF-77CC-4E55-B83D-899F7C78DE70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071DA799-C0A2-47AB-B39D-D60FAAD42D75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C778BB83-9A06-4279-9571-710BDEBBD077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28467E40-587C-4959-8C43-73717BFC2229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0ED66187-AC8D-416D-AB80-AB376AD42C6C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AD96BA83-9BF5-479B-AD8C-1ABC6E37738A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E499FD34-F046-4869-9AE3-D3757F368996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59A9A15C-6622-464F-8BFF-2B7ADC6BC478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3AC9A16E-7827-464F-B938-28B5E60B1B6D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5866D47E-C6BB-4EEE-AE7D-EA9A420739DD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1D0E71F9-DF9F-4A0E-B2E5-59908F8A5772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979C73C9-C1EA-4091-B824-BBD1E30EA7C7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517118EA-1F20-4151-9609-C06A1934BFE4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01F62B33-CAFF-47F2-A825-27BBABC74EF1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6F6A97CF-AA9D-4D02-A62E-0B08E638F678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D6E30CC3-4AF8-48CB-BDD3-8397D8F4DBFC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D8D3D086-706A-4B7A-8771-52F1E6500094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31CCEF36-B773-4EB1-A851-D169EB32BC0E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C705962A-5974-4BA3-8C8F-30F1E24C4F91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DA8E2AE0-CD02-47FB-ABB4-AB326E61AAD6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0F3563E9-32EC-4B58-A575-32351676DD86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542B90B2-7C57-4CFA-9C14-2BD3B134E3A4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E998509D-E895-4B7F-8CE1-ACC444C8137E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BA18E7EC-143B-4F8E-ABAD-792A01404B9E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16D4D8A3-A1FA-4E4A-BB7E-4B36082A067C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428ECDF3-2ED4-4101-A0E0-0D0F79E6EB4E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7E527F70-8095-4582-BB4D-58834A47158C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0910F4A0-5CE0-4E6C-B3B1-ABD1AD37EC99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DD9FF8BF-A115-4EA0-B39C-A6F06D01E426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49E4CB1B-7D15-40F8-8228-2CCA234FEF05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E7AA0ED4-6655-4748-9AB7-3AA5C55E2555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CF7A9D25-AF66-4CB7-A249-D2A4881D1955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30F18AC4-9822-4DEE-B0F6-80BA99DAA82E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B09350F1-E606-493C-B324-350B26CCB3E9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0A7564B7-56BD-40DA-B59D-D487943369B9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CCAA588E-5599-436C-822F-6706EF940F14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3AA15148-8898-4D5F-A887-5D11D8F42502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9B601971-1EBA-46B2-9DCD-827007FCFA80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AE981C4B-5F4C-4142-891B-0FDB5546B209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DCA0311A-8FEB-4DB5-9EF0-2E184DB7CD43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C290B39B-7377-4F43-9BCA-F05D884CAB62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BCE4042C-B13E-4910-BDAE-9AD54DE10C77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4F5F77DE-285A-4532-9622-9CB17ED26D8E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E8A8499F-B8F4-481F-A4D7-48B74EBD022E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A4E509C7-81CF-46DC-8D3C-76F52C061992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5139E43D-D101-4208-B46B-4E63DF1BE2D4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C09CDA8E-691E-4C85-B2D7-267337D4A50C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29AE395B-DCA1-4AA2-8932-B3DBD0B3209B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685BF40D-146D-4D47-A322-FCFEFA98570A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A23DA296-3168-4B0F-8426-875D658417F5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2D4A64AF-BA32-4849-BC2D-77A0646A90A6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A5A94804-38F4-4810-BE97-4284B75C2B4E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FFD452A4-A1A9-4031-835C-038F28D3AE43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EB2E3336-3A13-4C43-A3BE-BC2C7C760412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77A785BE-9293-4496-AB9A-5433E38DD51D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2B5857D6-4AFD-48DA-9CE5-9FDA7F75FC11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8662005C-B08B-41C6-A1FE-AA36D13B5607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3BD9DDC7-F70A-4C17-9938-B90057C16D4B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28685CDE-52F2-4E77-9C5D-5A86FD385163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4400511B-467A-4A2B-91F4-C296E260C44A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3C14D338-0EA1-4228-A47A-00F2B1883805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5CF5BDA4-10C7-46A6-AC30-523A3FC438AC}"/>
              </a:ext>
            </a:extLst>
          </p:cNvPr>
          <p:cNvSpPr txBox="1"/>
          <p:nvPr/>
        </p:nvSpPr>
        <p:spPr>
          <a:xfrm>
            <a:off x="6918607" y="2857630"/>
            <a:ext cx="4518811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+mj-lt"/>
                <a:cs typeface="Arial" pitchFamily="34" charset="0"/>
              </a:rPr>
              <a:t>Section</a:t>
            </a:r>
            <a:r>
              <a:rPr lang="en-US" altLang="ko-KR" sz="4800" dirty="0">
                <a:solidFill>
                  <a:schemeClr val="accent3">
                    <a:lumMod val="60000"/>
                    <a:lumOff val="40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48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+mj-lt"/>
                <a:cs typeface="Arial" pitchFamily="34" charset="0"/>
              </a:rPr>
              <a:t>Break</a:t>
            </a:r>
            <a:endParaRPr lang="ko-KR" altLang="en-US" sz="4800" b="1" dirty="0">
              <a:solidFill>
                <a:schemeClr val="accent3">
                  <a:lumMod val="60000"/>
                  <a:lumOff val="40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062103B-F514-4BE9-B5B2-C13878D2FE7C}"/>
              </a:ext>
            </a:extLst>
          </p:cNvPr>
          <p:cNvSpPr txBox="1"/>
          <p:nvPr/>
        </p:nvSpPr>
        <p:spPr>
          <a:xfrm>
            <a:off x="6918607" y="3620714"/>
            <a:ext cx="4518758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3791245-F7CD-488B-9ACD-C9CB88C2FB3F}"/>
              </a:ext>
            </a:extLst>
          </p:cNvPr>
          <p:cNvGrpSpPr/>
          <p:nvPr/>
        </p:nvGrpSpPr>
        <p:grpSpPr>
          <a:xfrm>
            <a:off x="2437915" y="2069978"/>
            <a:ext cx="2266342" cy="2266342"/>
            <a:chOff x="1510528" y="1366070"/>
            <a:chExt cx="3431329" cy="3431329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73246721-23D0-424D-9DBA-4A1ACD4DAF32}"/>
                </a:ext>
              </a:extLst>
            </p:cNvPr>
            <p:cNvSpPr/>
            <p:nvPr/>
          </p:nvSpPr>
          <p:spPr>
            <a:xfrm>
              <a:off x="1510528" y="1366070"/>
              <a:ext cx="3431329" cy="3431329"/>
            </a:xfrm>
            <a:custGeom>
              <a:avLst/>
              <a:gdLst>
                <a:gd name="connsiteX0" fmla="*/ 3057049 w 3057525"/>
                <a:gd name="connsiteY0" fmla="*/ 1532096 h 3057525"/>
                <a:gd name="connsiteX1" fmla="*/ 1532096 w 3057525"/>
                <a:gd name="connsiteY1" fmla="*/ 3057049 h 3057525"/>
                <a:gd name="connsiteX2" fmla="*/ 7144 w 3057525"/>
                <a:gd name="connsiteY2" fmla="*/ 1532096 h 3057525"/>
                <a:gd name="connsiteX3" fmla="*/ 1532096 w 3057525"/>
                <a:gd name="connsiteY3" fmla="*/ 7144 h 3057525"/>
                <a:gd name="connsiteX4" fmla="*/ 3057049 w 3057525"/>
                <a:gd name="connsiteY4" fmla="*/ 1532096 h 3057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7525" h="3057525">
                  <a:moveTo>
                    <a:pt x="3057049" y="1532096"/>
                  </a:moveTo>
                  <a:cubicBezTo>
                    <a:pt x="3057049" y="2374304"/>
                    <a:pt x="2374304" y="3057049"/>
                    <a:pt x="1532096" y="3057049"/>
                  </a:cubicBezTo>
                  <a:cubicBezTo>
                    <a:pt x="689888" y="3057049"/>
                    <a:pt x="7144" y="2374304"/>
                    <a:pt x="7144" y="1532096"/>
                  </a:cubicBezTo>
                  <a:cubicBezTo>
                    <a:pt x="7144" y="689888"/>
                    <a:pt x="689888" y="7144"/>
                    <a:pt x="1532096" y="7144"/>
                  </a:cubicBezTo>
                  <a:cubicBezTo>
                    <a:pt x="2374304" y="7144"/>
                    <a:pt x="3057049" y="689888"/>
                    <a:pt x="3057049" y="1532096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E4857180-E42D-444F-9A4E-A7DC0669457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529854" y="1388027"/>
              <a:ext cx="3411797" cy="3337560"/>
            </a:xfrm>
            <a:custGeom>
              <a:avLst/>
              <a:gdLst>
                <a:gd name="connsiteX0" fmla="*/ 2863236 w 3028217"/>
                <a:gd name="connsiteY0" fmla="*/ 2049564 h 2962327"/>
                <a:gd name="connsiteX1" fmla="*/ 2844662 w 3028217"/>
                <a:gd name="connsiteY1" fmla="*/ 2065518 h 2962327"/>
                <a:gd name="connsiteX2" fmla="*/ 2847519 w 3028217"/>
                <a:gd name="connsiteY2" fmla="*/ 2116953 h 2962327"/>
                <a:gd name="connsiteX3" fmla="*/ 2887525 w 3028217"/>
                <a:gd name="connsiteY3" fmla="*/ 2084568 h 2962327"/>
                <a:gd name="connsiteX4" fmla="*/ 2890382 w 3028217"/>
                <a:gd name="connsiteY4" fmla="*/ 2078853 h 2962327"/>
                <a:gd name="connsiteX5" fmla="*/ 2890382 w 3028217"/>
                <a:gd name="connsiteY5" fmla="*/ 2057898 h 2962327"/>
                <a:gd name="connsiteX6" fmla="*/ 2863236 w 3028217"/>
                <a:gd name="connsiteY6" fmla="*/ 2049564 h 2962327"/>
                <a:gd name="connsiteX7" fmla="*/ 2453184 w 3028217"/>
                <a:gd name="connsiteY7" fmla="*/ 1703568 h 2962327"/>
                <a:gd name="connsiteX8" fmla="*/ 2444611 w 3028217"/>
                <a:gd name="connsiteY8" fmla="*/ 1714046 h 2962327"/>
                <a:gd name="connsiteX9" fmla="*/ 2467471 w 3028217"/>
                <a:gd name="connsiteY9" fmla="*/ 1740716 h 2962327"/>
                <a:gd name="connsiteX10" fmla="*/ 2482711 w 3028217"/>
                <a:gd name="connsiteY10" fmla="*/ 1728333 h 2962327"/>
                <a:gd name="connsiteX11" fmla="*/ 2453184 w 3028217"/>
                <a:gd name="connsiteY11" fmla="*/ 1703568 h 2962327"/>
                <a:gd name="connsiteX12" fmla="*/ 802501 w 3028217"/>
                <a:gd name="connsiteY12" fmla="*/ 1583553 h 2962327"/>
                <a:gd name="connsiteX13" fmla="*/ 812026 w 3028217"/>
                <a:gd name="connsiteY13" fmla="*/ 1589268 h 2962327"/>
                <a:gd name="connsiteX14" fmla="*/ 802501 w 3028217"/>
                <a:gd name="connsiteY14" fmla="*/ 1599745 h 2962327"/>
                <a:gd name="connsiteX15" fmla="*/ 792024 w 3028217"/>
                <a:gd name="connsiteY15" fmla="*/ 1594030 h 2962327"/>
                <a:gd name="connsiteX16" fmla="*/ 802501 w 3028217"/>
                <a:gd name="connsiteY16" fmla="*/ 1583553 h 2962327"/>
                <a:gd name="connsiteX17" fmla="*/ 573901 w 3028217"/>
                <a:gd name="connsiteY17" fmla="*/ 1577838 h 2962327"/>
                <a:gd name="connsiteX18" fmla="*/ 592951 w 3028217"/>
                <a:gd name="connsiteY18" fmla="*/ 1589268 h 2962327"/>
                <a:gd name="connsiteX19" fmla="*/ 584379 w 3028217"/>
                <a:gd name="connsiteY19" fmla="*/ 1596888 h 2962327"/>
                <a:gd name="connsiteX20" fmla="*/ 565329 w 3028217"/>
                <a:gd name="connsiteY20" fmla="*/ 1587363 h 2962327"/>
                <a:gd name="connsiteX21" fmla="*/ 573901 w 3028217"/>
                <a:gd name="connsiteY21" fmla="*/ 1577838 h 2962327"/>
                <a:gd name="connsiteX22" fmla="*/ 698678 w 3028217"/>
                <a:gd name="connsiteY22" fmla="*/ 1550216 h 2962327"/>
                <a:gd name="connsiteX23" fmla="*/ 763448 w 3028217"/>
                <a:gd name="connsiteY23" fmla="*/ 1592126 h 2962327"/>
                <a:gd name="connsiteX24" fmla="*/ 678676 w 3028217"/>
                <a:gd name="connsiteY24" fmla="*/ 1592126 h 2962327"/>
                <a:gd name="connsiteX25" fmla="*/ 698678 w 3028217"/>
                <a:gd name="connsiteY25" fmla="*/ 1550216 h 2962327"/>
                <a:gd name="connsiteX26" fmla="*/ 492939 w 3028217"/>
                <a:gd name="connsiteY26" fmla="*/ 1460681 h 2962327"/>
                <a:gd name="connsiteX27" fmla="*/ 562471 w 3028217"/>
                <a:gd name="connsiteY27" fmla="*/ 1479731 h 2962327"/>
                <a:gd name="connsiteX28" fmla="*/ 646291 w 3028217"/>
                <a:gd name="connsiteY28" fmla="*/ 1537833 h 2962327"/>
                <a:gd name="connsiteX29" fmla="*/ 577711 w 3028217"/>
                <a:gd name="connsiteY29" fmla="*/ 1525451 h 2962327"/>
                <a:gd name="connsiteX30" fmla="*/ 527229 w 3028217"/>
                <a:gd name="connsiteY30" fmla="*/ 1487351 h 2962327"/>
                <a:gd name="connsiteX31" fmla="*/ 525032 w 3028217"/>
                <a:gd name="connsiteY31" fmla="*/ 1486533 h 2962327"/>
                <a:gd name="connsiteX32" fmla="*/ 527229 w 3028217"/>
                <a:gd name="connsiteY32" fmla="*/ 1488303 h 2962327"/>
                <a:gd name="connsiteX33" fmla="*/ 451029 w 3028217"/>
                <a:gd name="connsiteY33" fmla="*/ 1494971 h 2962327"/>
                <a:gd name="connsiteX34" fmla="*/ 492939 w 3028217"/>
                <a:gd name="connsiteY34" fmla="*/ 1460681 h 2962327"/>
                <a:gd name="connsiteX35" fmla="*/ 592475 w 3028217"/>
                <a:gd name="connsiteY35" fmla="*/ 1413889 h 2962327"/>
                <a:gd name="connsiteX36" fmla="*/ 596761 w 3028217"/>
                <a:gd name="connsiteY36" fmla="*/ 1414961 h 2962327"/>
                <a:gd name="connsiteX37" fmla="*/ 595809 w 3028217"/>
                <a:gd name="connsiteY37" fmla="*/ 1447346 h 2962327"/>
                <a:gd name="connsiteX38" fmla="*/ 588189 w 3028217"/>
                <a:gd name="connsiteY38" fmla="*/ 1414961 h 2962327"/>
                <a:gd name="connsiteX39" fmla="*/ 592475 w 3028217"/>
                <a:gd name="connsiteY39" fmla="*/ 1413889 h 2962327"/>
                <a:gd name="connsiteX40" fmla="*/ 2633206 w 3028217"/>
                <a:gd name="connsiteY40" fmla="*/ 1174931 h 2962327"/>
                <a:gd name="connsiteX41" fmla="*/ 2673211 w 3028217"/>
                <a:gd name="connsiteY41" fmla="*/ 1180646 h 2962327"/>
                <a:gd name="connsiteX42" fmla="*/ 2633206 w 3028217"/>
                <a:gd name="connsiteY42" fmla="*/ 1174931 h 2962327"/>
                <a:gd name="connsiteX43" fmla="*/ 2477948 w 3028217"/>
                <a:gd name="connsiteY43" fmla="*/ 1095873 h 2962327"/>
                <a:gd name="connsiteX44" fmla="*/ 2484616 w 3028217"/>
                <a:gd name="connsiteY44" fmla="*/ 1110160 h 2962327"/>
                <a:gd name="connsiteX45" fmla="*/ 2464613 w 3028217"/>
                <a:gd name="connsiteY45" fmla="*/ 1135878 h 2962327"/>
                <a:gd name="connsiteX46" fmla="*/ 2444611 w 3028217"/>
                <a:gd name="connsiteY46" fmla="*/ 1144450 h 2962327"/>
                <a:gd name="connsiteX47" fmla="*/ 2415083 w 3028217"/>
                <a:gd name="connsiteY47" fmla="*/ 1119685 h 2962327"/>
                <a:gd name="connsiteX48" fmla="*/ 2446516 w 3028217"/>
                <a:gd name="connsiteY48" fmla="*/ 1114923 h 2962327"/>
                <a:gd name="connsiteX49" fmla="*/ 2477948 w 3028217"/>
                <a:gd name="connsiteY49" fmla="*/ 1095873 h 2962327"/>
                <a:gd name="connsiteX50" fmla="*/ 2344599 w 3028217"/>
                <a:gd name="connsiteY50" fmla="*/ 1039676 h 2962327"/>
                <a:gd name="connsiteX51" fmla="*/ 2355076 w 3028217"/>
                <a:gd name="connsiteY51" fmla="*/ 1066346 h 2962327"/>
                <a:gd name="connsiteX52" fmla="*/ 2341741 w 3028217"/>
                <a:gd name="connsiteY52" fmla="*/ 1092063 h 2962327"/>
                <a:gd name="connsiteX53" fmla="*/ 2328406 w 3028217"/>
                <a:gd name="connsiteY53" fmla="*/ 1065393 h 2962327"/>
                <a:gd name="connsiteX54" fmla="*/ 2344599 w 3028217"/>
                <a:gd name="connsiteY54" fmla="*/ 1039676 h 2962327"/>
                <a:gd name="connsiteX55" fmla="*/ 699631 w 3028217"/>
                <a:gd name="connsiteY55" fmla="*/ 966334 h 2962327"/>
                <a:gd name="connsiteX56" fmla="*/ 616764 w 3028217"/>
                <a:gd name="connsiteY56" fmla="*/ 992051 h 2962327"/>
                <a:gd name="connsiteX57" fmla="*/ 699631 w 3028217"/>
                <a:gd name="connsiteY57" fmla="*/ 966334 h 2962327"/>
                <a:gd name="connsiteX58" fmla="*/ 2786559 w 3028217"/>
                <a:gd name="connsiteY58" fmla="*/ 938711 h 2962327"/>
                <a:gd name="connsiteX59" fmla="*/ 2814181 w 3028217"/>
                <a:gd name="connsiteY59" fmla="*/ 938711 h 2962327"/>
                <a:gd name="connsiteX60" fmla="*/ 2814181 w 3028217"/>
                <a:gd name="connsiteY60" fmla="*/ 945378 h 2962327"/>
                <a:gd name="connsiteX61" fmla="*/ 2786559 w 3028217"/>
                <a:gd name="connsiteY61" fmla="*/ 938711 h 2962327"/>
                <a:gd name="connsiteX62" fmla="*/ 737731 w 3028217"/>
                <a:gd name="connsiteY62" fmla="*/ 935019 h 2962327"/>
                <a:gd name="connsiteX63" fmla="*/ 702489 w 3028217"/>
                <a:gd name="connsiteY63" fmla="*/ 951093 h 2962327"/>
                <a:gd name="connsiteX64" fmla="*/ 770116 w 3028217"/>
                <a:gd name="connsiteY64" fmla="*/ 936805 h 2962327"/>
                <a:gd name="connsiteX65" fmla="*/ 737731 w 3028217"/>
                <a:gd name="connsiteY65" fmla="*/ 935019 h 2962327"/>
                <a:gd name="connsiteX66" fmla="*/ 619383 w 3028217"/>
                <a:gd name="connsiteY66" fmla="*/ 880251 h 2962327"/>
                <a:gd name="connsiteX67" fmla="*/ 608191 w 3028217"/>
                <a:gd name="connsiteY67" fmla="*/ 882513 h 2962327"/>
                <a:gd name="connsiteX68" fmla="*/ 541516 w 3028217"/>
                <a:gd name="connsiteY68" fmla="*/ 968238 h 2962327"/>
                <a:gd name="connsiteX69" fmla="*/ 558661 w 3028217"/>
                <a:gd name="connsiteY69" fmla="*/ 975858 h 2962327"/>
                <a:gd name="connsiteX70" fmla="*/ 578664 w 3028217"/>
                <a:gd name="connsiteY70" fmla="*/ 949188 h 2962327"/>
                <a:gd name="connsiteX71" fmla="*/ 623431 w 3028217"/>
                <a:gd name="connsiteY71" fmla="*/ 890133 h 2962327"/>
                <a:gd name="connsiteX72" fmla="*/ 619383 w 3028217"/>
                <a:gd name="connsiteY72" fmla="*/ 880251 h 2962327"/>
                <a:gd name="connsiteX73" fmla="*/ 659626 w 3028217"/>
                <a:gd name="connsiteY73" fmla="*/ 872036 h 2962327"/>
                <a:gd name="connsiteX74" fmla="*/ 647244 w 3028217"/>
                <a:gd name="connsiteY74" fmla="*/ 879656 h 2962327"/>
                <a:gd name="connsiteX75" fmla="*/ 657721 w 3028217"/>
                <a:gd name="connsiteY75" fmla="*/ 950141 h 2962327"/>
                <a:gd name="connsiteX76" fmla="*/ 683439 w 3028217"/>
                <a:gd name="connsiteY76" fmla="*/ 913946 h 2962327"/>
                <a:gd name="connsiteX77" fmla="*/ 711061 w 3028217"/>
                <a:gd name="connsiteY77" fmla="*/ 910136 h 2962327"/>
                <a:gd name="connsiteX78" fmla="*/ 709156 w 3028217"/>
                <a:gd name="connsiteY78" fmla="*/ 891086 h 2962327"/>
                <a:gd name="connsiteX79" fmla="*/ 659626 w 3028217"/>
                <a:gd name="connsiteY79" fmla="*/ 872036 h 2962327"/>
                <a:gd name="connsiteX80" fmla="*/ 620410 w 3028217"/>
                <a:gd name="connsiteY80" fmla="*/ 803828 h 2962327"/>
                <a:gd name="connsiteX81" fmla="*/ 603429 w 3028217"/>
                <a:gd name="connsiteY81" fmla="*/ 807266 h 2962327"/>
                <a:gd name="connsiteX82" fmla="*/ 532944 w 3028217"/>
                <a:gd name="connsiteY82" fmla="*/ 841556 h 2962327"/>
                <a:gd name="connsiteX83" fmla="*/ 541516 w 3028217"/>
                <a:gd name="connsiteY83" fmla="*/ 855843 h 2962327"/>
                <a:gd name="connsiteX84" fmla="*/ 602476 w 3028217"/>
                <a:gd name="connsiteY84" fmla="*/ 859653 h 2962327"/>
                <a:gd name="connsiteX85" fmla="*/ 652959 w 3028217"/>
                <a:gd name="connsiteY85" fmla="*/ 835841 h 2962327"/>
                <a:gd name="connsiteX86" fmla="*/ 620410 w 3028217"/>
                <a:gd name="connsiteY86" fmla="*/ 803828 h 2962327"/>
                <a:gd name="connsiteX87" fmla="*/ 2051228 w 3028217"/>
                <a:gd name="connsiteY87" fmla="*/ 690108 h 2962327"/>
                <a:gd name="connsiteX88" fmla="*/ 2074088 w 3028217"/>
                <a:gd name="connsiteY88" fmla="*/ 722493 h 2962327"/>
                <a:gd name="connsiteX89" fmla="*/ 2021701 w 3028217"/>
                <a:gd name="connsiteY89" fmla="*/ 782500 h 2962327"/>
                <a:gd name="connsiteX90" fmla="*/ 2000746 w 3028217"/>
                <a:gd name="connsiteY90" fmla="*/ 772023 h 2962327"/>
                <a:gd name="connsiteX91" fmla="*/ 2036941 w 3028217"/>
                <a:gd name="connsiteY91" fmla="*/ 698680 h 2962327"/>
                <a:gd name="connsiteX92" fmla="*/ 2051228 w 3028217"/>
                <a:gd name="connsiteY92" fmla="*/ 690108 h 2962327"/>
                <a:gd name="connsiteX93" fmla="*/ 2111236 w 3028217"/>
                <a:gd name="connsiteY93" fmla="*/ 608669 h 2962327"/>
                <a:gd name="connsiteX94" fmla="*/ 2113141 w 3028217"/>
                <a:gd name="connsiteY94" fmla="*/ 623433 h 2962327"/>
                <a:gd name="connsiteX95" fmla="*/ 2111236 w 3028217"/>
                <a:gd name="connsiteY95" fmla="*/ 626290 h 2962327"/>
                <a:gd name="connsiteX96" fmla="*/ 2159814 w 3028217"/>
                <a:gd name="connsiteY96" fmla="*/ 711063 h 2962327"/>
                <a:gd name="connsiteX97" fmla="*/ 2199819 w 3028217"/>
                <a:gd name="connsiteY97" fmla="*/ 758688 h 2962327"/>
                <a:gd name="connsiteX98" fmla="*/ 2176959 w 3028217"/>
                <a:gd name="connsiteY98" fmla="*/ 800598 h 2962327"/>
                <a:gd name="connsiteX99" fmla="*/ 2092186 w 3028217"/>
                <a:gd name="connsiteY99" fmla="*/ 814885 h 2962327"/>
                <a:gd name="connsiteX100" fmla="*/ 2092186 w 3028217"/>
                <a:gd name="connsiteY100" fmla="*/ 777738 h 2962327"/>
                <a:gd name="connsiteX101" fmla="*/ 2111236 w 3028217"/>
                <a:gd name="connsiteY101" fmla="*/ 740590 h 2962327"/>
                <a:gd name="connsiteX102" fmla="*/ 2110284 w 3028217"/>
                <a:gd name="connsiteY102" fmla="*/ 710110 h 2962327"/>
                <a:gd name="connsiteX103" fmla="*/ 2076946 w 3028217"/>
                <a:gd name="connsiteY103" fmla="*/ 669153 h 2962327"/>
                <a:gd name="connsiteX104" fmla="*/ 2097901 w 3028217"/>
                <a:gd name="connsiteY104" fmla="*/ 611050 h 2962327"/>
                <a:gd name="connsiteX105" fmla="*/ 2111236 w 3028217"/>
                <a:gd name="connsiteY105" fmla="*/ 608669 h 2962327"/>
                <a:gd name="connsiteX106" fmla="*/ 927279 w 3028217"/>
                <a:gd name="connsiteY106" fmla="*/ 479605 h 2962327"/>
                <a:gd name="connsiteX107" fmla="*/ 933946 w 3028217"/>
                <a:gd name="connsiteY107" fmla="*/ 486273 h 2962327"/>
                <a:gd name="connsiteX108" fmla="*/ 929184 w 3028217"/>
                <a:gd name="connsiteY108" fmla="*/ 493893 h 2962327"/>
                <a:gd name="connsiteX109" fmla="*/ 919659 w 3028217"/>
                <a:gd name="connsiteY109" fmla="*/ 488178 h 2962327"/>
                <a:gd name="connsiteX110" fmla="*/ 927279 w 3028217"/>
                <a:gd name="connsiteY110" fmla="*/ 479605 h 2962327"/>
                <a:gd name="connsiteX111" fmla="*/ 1938089 w 3028217"/>
                <a:gd name="connsiteY111" fmla="*/ 417931 h 2962327"/>
                <a:gd name="connsiteX112" fmla="*/ 1959789 w 3028217"/>
                <a:gd name="connsiteY112" fmla="*/ 441505 h 2962327"/>
                <a:gd name="connsiteX113" fmla="*/ 1940739 w 3028217"/>
                <a:gd name="connsiteY113" fmla="*/ 466270 h 2962327"/>
                <a:gd name="connsiteX114" fmla="*/ 1842631 w 3028217"/>
                <a:gd name="connsiteY114" fmla="*/ 480558 h 2962327"/>
                <a:gd name="connsiteX115" fmla="*/ 1832154 w 3028217"/>
                <a:gd name="connsiteY115" fmla="*/ 458650 h 2962327"/>
                <a:gd name="connsiteX116" fmla="*/ 1833106 w 3028217"/>
                <a:gd name="connsiteY116" fmla="*/ 431980 h 2962327"/>
                <a:gd name="connsiteX117" fmla="*/ 1845489 w 3028217"/>
                <a:gd name="connsiteY117" fmla="*/ 423408 h 2962327"/>
                <a:gd name="connsiteX118" fmla="*/ 1857871 w 3028217"/>
                <a:gd name="connsiteY118" fmla="*/ 432933 h 2962327"/>
                <a:gd name="connsiteX119" fmla="*/ 1926451 w 3028217"/>
                <a:gd name="connsiteY119" fmla="*/ 418645 h 2962327"/>
                <a:gd name="connsiteX120" fmla="*/ 1938089 w 3028217"/>
                <a:gd name="connsiteY120" fmla="*/ 417931 h 2962327"/>
                <a:gd name="connsiteX121" fmla="*/ 904419 w 3028217"/>
                <a:gd name="connsiteY121" fmla="*/ 389118 h 2962327"/>
                <a:gd name="connsiteX122" fmla="*/ 938709 w 3028217"/>
                <a:gd name="connsiteY122" fmla="*/ 433886 h 2962327"/>
                <a:gd name="connsiteX123" fmla="*/ 942519 w 3028217"/>
                <a:gd name="connsiteY123" fmla="*/ 446268 h 2962327"/>
                <a:gd name="connsiteX124" fmla="*/ 931089 w 3028217"/>
                <a:gd name="connsiteY124" fmla="*/ 449125 h 2962327"/>
                <a:gd name="connsiteX125" fmla="*/ 878701 w 3028217"/>
                <a:gd name="connsiteY125" fmla="*/ 449125 h 2962327"/>
                <a:gd name="connsiteX126" fmla="*/ 856794 w 3028217"/>
                <a:gd name="connsiteY126" fmla="*/ 443411 h 2962327"/>
                <a:gd name="connsiteX127" fmla="*/ 867271 w 3028217"/>
                <a:gd name="connsiteY127" fmla="*/ 412930 h 2962327"/>
                <a:gd name="connsiteX128" fmla="*/ 904419 w 3028217"/>
                <a:gd name="connsiteY128" fmla="*/ 389118 h 2962327"/>
                <a:gd name="connsiteX129" fmla="*/ 1062534 w 3028217"/>
                <a:gd name="connsiteY129" fmla="*/ 340541 h 2962327"/>
                <a:gd name="connsiteX130" fmla="*/ 1083489 w 3028217"/>
                <a:gd name="connsiteY130" fmla="*/ 353876 h 2962327"/>
                <a:gd name="connsiteX131" fmla="*/ 1053961 w 3028217"/>
                <a:gd name="connsiteY131" fmla="*/ 360543 h 2962327"/>
                <a:gd name="connsiteX132" fmla="*/ 1062534 w 3028217"/>
                <a:gd name="connsiteY132" fmla="*/ 340541 h 2962327"/>
                <a:gd name="connsiteX133" fmla="*/ 2471113 w 3028217"/>
                <a:gd name="connsiteY133" fmla="*/ 336025 h 2962327"/>
                <a:gd name="connsiteX134" fmla="*/ 2521763 w 3028217"/>
                <a:gd name="connsiteY134" fmla="*/ 370068 h 2962327"/>
                <a:gd name="connsiteX135" fmla="*/ 2848471 w 3028217"/>
                <a:gd name="connsiteY135" fmla="*/ 785358 h 2962327"/>
                <a:gd name="connsiteX136" fmla="*/ 2920861 w 3028217"/>
                <a:gd name="connsiteY136" fmla="*/ 940616 h 2962327"/>
                <a:gd name="connsiteX137" fmla="*/ 2926576 w 3028217"/>
                <a:gd name="connsiteY137" fmla="*/ 977763 h 2962327"/>
                <a:gd name="connsiteX138" fmla="*/ 2847518 w 3028217"/>
                <a:gd name="connsiteY138" fmla="*/ 938711 h 2962327"/>
                <a:gd name="connsiteX139" fmla="*/ 2864663 w 3028217"/>
                <a:gd name="connsiteY139" fmla="*/ 890133 h 2962327"/>
                <a:gd name="connsiteX140" fmla="*/ 2810371 w 3028217"/>
                <a:gd name="connsiteY140" fmla="*/ 908231 h 2962327"/>
                <a:gd name="connsiteX141" fmla="*/ 2757031 w 3028217"/>
                <a:gd name="connsiteY141" fmla="*/ 904421 h 2962327"/>
                <a:gd name="connsiteX142" fmla="*/ 2728456 w 3028217"/>
                <a:gd name="connsiteY142" fmla="*/ 916803 h 2962327"/>
                <a:gd name="connsiteX143" fmla="*/ 2707501 w 3028217"/>
                <a:gd name="connsiteY143" fmla="*/ 971096 h 2962327"/>
                <a:gd name="connsiteX144" fmla="*/ 2706548 w 3028217"/>
                <a:gd name="connsiteY144" fmla="*/ 1011101 h 2962327"/>
                <a:gd name="connsiteX145" fmla="*/ 2712263 w 3028217"/>
                <a:gd name="connsiteY145" fmla="*/ 1044438 h 2962327"/>
                <a:gd name="connsiteX146" fmla="*/ 2750438 w 3028217"/>
                <a:gd name="connsiteY146" fmla="*/ 1026892 h 2962327"/>
                <a:gd name="connsiteX147" fmla="*/ 2757317 w 3028217"/>
                <a:gd name="connsiteY147" fmla="*/ 1029909 h 2962327"/>
                <a:gd name="connsiteX148" fmla="*/ 2760842 w 3028217"/>
                <a:gd name="connsiteY148" fmla="*/ 1028246 h 2962327"/>
                <a:gd name="connsiteX149" fmla="*/ 2785607 w 3028217"/>
                <a:gd name="connsiteY149" fmla="*/ 1010148 h 2962327"/>
                <a:gd name="connsiteX150" fmla="*/ 2804538 w 3028217"/>
                <a:gd name="connsiteY150" fmla="*/ 1006457 h 2962327"/>
                <a:gd name="connsiteX151" fmla="*/ 2822755 w 3028217"/>
                <a:gd name="connsiteY151" fmla="*/ 1009196 h 2962327"/>
                <a:gd name="connsiteX152" fmla="*/ 2938959 w 3028217"/>
                <a:gd name="connsiteY152" fmla="*/ 1031103 h 2962327"/>
                <a:gd name="connsiteX153" fmla="*/ 2959915 w 3028217"/>
                <a:gd name="connsiteY153" fmla="*/ 1058726 h 2962327"/>
                <a:gd name="connsiteX154" fmla="*/ 3021827 w 3028217"/>
                <a:gd name="connsiteY154" fmla="*/ 1368288 h 2962327"/>
                <a:gd name="connsiteX155" fmla="*/ 3027542 w 3028217"/>
                <a:gd name="connsiteY155" fmla="*/ 1562598 h 2962327"/>
                <a:gd name="connsiteX156" fmla="*/ 3020874 w 3028217"/>
                <a:gd name="connsiteY156" fmla="*/ 1594983 h 2962327"/>
                <a:gd name="connsiteX157" fmla="*/ 2958009 w 3028217"/>
                <a:gd name="connsiteY157" fmla="*/ 1512116 h 2962327"/>
                <a:gd name="connsiteX158" fmla="*/ 2918005 w 3028217"/>
                <a:gd name="connsiteY158" fmla="*/ 1446393 h 2962327"/>
                <a:gd name="connsiteX159" fmla="*/ 2860855 w 3028217"/>
                <a:gd name="connsiteY159" fmla="*/ 1371146 h 2962327"/>
                <a:gd name="connsiteX160" fmla="*/ 2831327 w 3028217"/>
                <a:gd name="connsiteY160" fmla="*/ 1343523 h 2962327"/>
                <a:gd name="connsiteX161" fmla="*/ 2856092 w 3028217"/>
                <a:gd name="connsiteY161" fmla="*/ 1380671 h 2962327"/>
                <a:gd name="connsiteX162" fmla="*/ 2930387 w 3028217"/>
                <a:gd name="connsiteY162" fmla="*/ 1514021 h 2962327"/>
                <a:gd name="connsiteX163" fmla="*/ 2939912 w 3028217"/>
                <a:gd name="connsiteY163" fmla="*/ 1546406 h 2962327"/>
                <a:gd name="connsiteX164" fmla="*/ 2962772 w 3028217"/>
                <a:gd name="connsiteY164" fmla="*/ 1597841 h 2962327"/>
                <a:gd name="connsiteX165" fmla="*/ 2999919 w 3028217"/>
                <a:gd name="connsiteY165" fmla="*/ 1683566 h 2962327"/>
                <a:gd name="connsiteX166" fmla="*/ 3012302 w 3028217"/>
                <a:gd name="connsiteY166" fmla="*/ 1740716 h 2962327"/>
                <a:gd name="connsiteX167" fmla="*/ 2886572 w 3028217"/>
                <a:gd name="connsiteY167" fmla="*/ 2158864 h 2962327"/>
                <a:gd name="connsiteX168" fmla="*/ 2841805 w 3028217"/>
                <a:gd name="connsiteY168" fmla="*/ 2246493 h 2962327"/>
                <a:gd name="connsiteX169" fmla="*/ 2821802 w 3028217"/>
                <a:gd name="connsiteY169" fmla="*/ 2266496 h 2962327"/>
                <a:gd name="connsiteX170" fmla="*/ 2808467 w 3028217"/>
                <a:gd name="connsiteY170" fmla="*/ 2240778 h 2962327"/>
                <a:gd name="connsiteX171" fmla="*/ 2785607 w 3028217"/>
                <a:gd name="connsiteY171" fmla="*/ 2172198 h 2962327"/>
                <a:gd name="connsiteX172" fmla="*/ 2805609 w 3028217"/>
                <a:gd name="connsiteY172" fmla="*/ 2234111 h 2962327"/>
                <a:gd name="connsiteX173" fmla="*/ 2821802 w 3028217"/>
                <a:gd name="connsiteY173" fmla="*/ 2273164 h 2962327"/>
                <a:gd name="connsiteX174" fmla="*/ 2708455 w 3028217"/>
                <a:gd name="connsiteY174" fmla="*/ 2451281 h 2962327"/>
                <a:gd name="connsiteX175" fmla="*/ 2551292 w 3028217"/>
                <a:gd name="connsiteY175" fmla="*/ 2622731 h 2962327"/>
                <a:gd name="connsiteX176" fmla="*/ 2476997 w 3028217"/>
                <a:gd name="connsiteY176" fmla="*/ 2687501 h 2962327"/>
                <a:gd name="connsiteX177" fmla="*/ 2463662 w 3028217"/>
                <a:gd name="connsiteY177" fmla="*/ 2655116 h 2962327"/>
                <a:gd name="connsiteX178" fmla="*/ 2425562 w 3028217"/>
                <a:gd name="connsiteY178" fmla="*/ 2533196 h 2962327"/>
                <a:gd name="connsiteX179" fmla="*/ 2439849 w 3028217"/>
                <a:gd name="connsiteY179" fmla="*/ 2375081 h 2962327"/>
                <a:gd name="connsiteX180" fmla="*/ 2449374 w 3028217"/>
                <a:gd name="connsiteY180" fmla="*/ 2301739 h 2962327"/>
                <a:gd name="connsiteX181" fmla="*/ 2430324 w 3028217"/>
                <a:gd name="connsiteY181" fmla="*/ 2210298 h 2962327"/>
                <a:gd name="connsiteX182" fmla="*/ 2396987 w 3028217"/>
                <a:gd name="connsiteY182" fmla="*/ 2144576 h 2962327"/>
                <a:gd name="connsiteX183" fmla="*/ 2370317 w 3028217"/>
                <a:gd name="connsiteY183" fmla="*/ 2012178 h 2962327"/>
                <a:gd name="connsiteX184" fmla="*/ 2374127 w 3028217"/>
                <a:gd name="connsiteY184" fmla="*/ 1992176 h 2962327"/>
                <a:gd name="connsiteX185" fmla="*/ 2319834 w 3028217"/>
                <a:gd name="connsiteY185" fmla="*/ 1944551 h 2962327"/>
                <a:gd name="connsiteX186" fmla="*/ 2282687 w 3028217"/>
                <a:gd name="connsiteY186" fmla="*/ 1931216 h 2962327"/>
                <a:gd name="connsiteX187" fmla="*/ 2200772 w 3028217"/>
                <a:gd name="connsiteY187" fmla="*/ 1905498 h 2962327"/>
                <a:gd name="connsiteX188" fmla="*/ 2157909 w 3028217"/>
                <a:gd name="connsiteY188" fmla="*/ 1926453 h 2962327"/>
                <a:gd name="connsiteX189" fmla="*/ 2106474 w 3028217"/>
                <a:gd name="connsiteY189" fmla="*/ 1931216 h 2962327"/>
                <a:gd name="connsiteX190" fmla="*/ 2040752 w 3028217"/>
                <a:gd name="connsiteY190" fmla="*/ 1937883 h 2962327"/>
                <a:gd name="connsiteX191" fmla="*/ 1974077 w 3028217"/>
                <a:gd name="connsiteY191" fmla="*/ 1924548 h 2962327"/>
                <a:gd name="connsiteX192" fmla="*/ 1919784 w 3028217"/>
                <a:gd name="connsiteY192" fmla="*/ 1877876 h 2962327"/>
                <a:gd name="connsiteX193" fmla="*/ 1896924 w 3028217"/>
                <a:gd name="connsiteY193" fmla="*/ 1849301 h 2962327"/>
                <a:gd name="connsiteX194" fmla="*/ 1839774 w 3028217"/>
                <a:gd name="connsiteY194" fmla="*/ 1762623 h 2962327"/>
                <a:gd name="connsiteX195" fmla="*/ 1822629 w 3028217"/>
                <a:gd name="connsiteY195" fmla="*/ 1676898 h 2962327"/>
                <a:gd name="connsiteX196" fmla="*/ 1829297 w 3028217"/>
                <a:gd name="connsiteY196" fmla="*/ 1537833 h 2962327"/>
                <a:gd name="connsiteX197" fmla="*/ 1828344 w 3028217"/>
                <a:gd name="connsiteY197" fmla="*/ 1514973 h 2962327"/>
                <a:gd name="connsiteX198" fmla="*/ 1909307 w 3028217"/>
                <a:gd name="connsiteY198" fmla="*/ 1373051 h 2962327"/>
                <a:gd name="connsiteX199" fmla="*/ 1929309 w 3028217"/>
                <a:gd name="connsiteY199" fmla="*/ 1361621 h 2962327"/>
                <a:gd name="connsiteX200" fmla="*/ 1977887 w 3028217"/>
                <a:gd name="connsiteY200" fmla="*/ 1293041 h 2962327"/>
                <a:gd name="connsiteX201" fmla="*/ 2019797 w 3028217"/>
                <a:gd name="connsiteY201" fmla="*/ 1227318 h 2962327"/>
                <a:gd name="connsiteX202" fmla="*/ 2051229 w 3028217"/>
                <a:gd name="connsiteY202" fmla="*/ 1178741 h 2962327"/>
                <a:gd name="connsiteX203" fmla="*/ 2083614 w 3028217"/>
                <a:gd name="connsiteY203" fmla="*/ 1172073 h 2962327"/>
                <a:gd name="connsiteX204" fmla="*/ 2161719 w 3028217"/>
                <a:gd name="connsiteY204" fmla="*/ 1162548 h 2962327"/>
                <a:gd name="connsiteX205" fmla="*/ 2266494 w 3028217"/>
                <a:gd name="connsiteY205" fmla="*/ 1136831 h 2962327"/>
                <a:gd name="connsiteX206" fmla="*/ 2331264 w 3028217"/>
                <a:gd name="connsiteY206" fmla="*/ 1133021 h 2962327"/>
                <a:gd name="connsiteX207" fmla="*/ 2387462 w 3028217"/>
                <a:gd name="connsiteY207" fmla="*/ 1197791 h 2962327"/>
                <a:gd name="connsiteX208" fmla="*/ 2400797 w 3028217"/>
                <a:gd name="connsiteY208" fmla="*/ 1229223 h 2962327"/>
                <a:gd name="connsiteX209" fmla="*/ 2517002 w 3028217"/>
                <a:gd name="connsiteY209" fmla="*/ 1283516 h 2962327"/>
                <a:gd name="connsiteX210" fmla="*/ 2556055 w 3028217"/>
                <a:gd name="connsiteY210" fmla="*/ 1266371 h 2962327"/>
                <a:gd name="connsiteX211" fmla="*/ 2617967 w 3028217"/>
                <a:gd name="connsiteY211" fmla="*/ 1241606 h 2962327"/>
                <a:gd name="connsiteX212" fmla="*/ 2701787 w 3028217"/>
                <a:gd name="connsiteY212" fmla="*/ 1271133 h 2962327"/>
                <a:gd name="connsiteX213" fmla="*/ 2823707 w 3028217"/>
                <a:gd name="connsiteY213" fmla="*/ 1270181 h 2962327"/>
                <a:gd name="connsiteX214" fmla="*/ 2842757 w 3028217"/>
                <a:gd name="connsiteY214" fmla="*/ 1253988 h 2962327"/>
                <a:gd name="connsiteX215" fmla="*/ 2857997 w 3028217"/>
                <a:gd name="connsiteY215" fmla="*/ 1191123 h 2962327"/>
                <a:gd name="connsiteX216" fmla="*/ 2824659 w 3028217"/>
                <a:gd name="connsiteY216" fmla="*/ 1163501 h 2962327"/>
                <a:gd name="connsiteX217" fmla="*/ 2781797 w 3028217"/>
                <a:gd name="connsiteY217" fmla="*/ 1153023 h 2962327"/>
                <a:gd name="connsiteX218" fmla="*/ 2778142 w 3028217"/>
                <a:gd name="connsiteY218" fmla="*/ 1149005 h 2962327"/>
                <a:gd name="connsiteX219" fmla="*/ 2758579 w 3028217"/>
                <a:gd name="connsiteY219" fmla="*/ 1157637 h 2962327"/>
                <a:gd name="connsiteX220" fmla="*/ 2684641 w 3028217"/>
                <a:gd name="connsiteY220" fmla="*/ 1122543 h 2962327"/>
                <a:gd name="connsiteX221" fmla="*/ 2664638 w 3028217"/>
                <a:gd name="connsiteY221" fmla="*/ 1083491 h 2962327"/>
                <a:gd name="connsiteX222" fmla="*/ 2646541 w 3028217"/>
                <a:gd name="connsiteY222" fmla="*/ 1054916 h 2962327"/>
                <a:gd name="connsiteX223" fmla="*/ 2610346 w 3028217"/>
                <a:gd name="connsiteY223" fmla="*/ 1080633 h 2962327"/>
                <a:gd name="connsiteX224" fmla="*/ 2609202 w 3028217"/>
                <a:gd name="connsiteY224" fmla="*/ 1082346 h 2962327"/>
                <a:gd name="connsiteX225" fmla="*/ 2613204 w 3028217"/>
                <a:gd name="connsiteY225" fmla="*/ 1086348 h 2962327"/>
                <a:gd name="connsiteX226" fmla="*/ 2632254 w 3028217"/>
                <a:gd name="connsiteY226" fmla="*/ 1108255 h 2962327"/>
                <a:gd name="connsiteX227" fmla="*/ 2609394 w 3028217"/>
                <a:gd name="connsiteY227" fmla="*/ 1145403 h 2962327"/>
                <a:gd name="connsiteX228" fmla="*/ 2584629 w 3028217"/>
                <a:gd name="connsiteY228" fmla="*/ 1132068 h 2962327"/>
                <a:gd name="connsiteX229" fmla="*/ 2566055 w 3028217"/>
                <a:gd name="connsiteY229" fmla="*/ 1095397 h 2962327"/>
                <a:gd name="connsiteX230" fmla="*/ 2558490 w 3028217"/>
                <a:gd name="connsiteY230" fmla="*/ 1083461 h 2962327"/>
                <a:gd name="connsiteX231" fmla="*/ 2545576 w 3028217"/>
                <a:gd name="connsiteY231" fmla="*/ 1071108 h 2962327"/>
                <a:gd name="connsiteX232" fmla="*/ 2536051 w 3028217"/>
                <a:gd name="connsiteY232" fmla="*/ 1061583 h 2962327"/>
                <a:gd name="connsiteX233" fmla="*/ 2429371 w 3028217"/>
                <a:gd name="connsiteY233" fmla="*/ 952046 h 2962327"/>
                <a:gd name="connsiteX234" fmla="*/ 2417941 w 3028217"/>
                <a:gd name="connsiteY234" fmla="*/ 944426 h 2962327"/>
                <a:gd name="connsiteX235" fmla="*/ 2407463 w 3028217"/>
                <a:gd name="connsiteY235" fmla="*/ 947283 h 2962327"/>
                <a:gd name="connsiteX236" fmla="*/ 2469376 w 3028217"/>
                <a:gd name="connsiteY236" fmla="*/ 1014911 h 2962327"/>
                <a:gd name="connsiteX237" fmla="*/ 2509381 w 3028217"/>
                <a:gd name="connsiteY237" fmla="*/ 1044438 h 2962327"/>
                <a:gd name="connsiteX238" fmla="*/ 2504618 w 3028217"/>
                <a:gd name="connsiteY238" fmla="*/ 1057773 h 2962327"/>
                <a:gd name="connsiteX239" fmla="*/ 2488426 w 3028217"/>
                <a:gd name="connsiteY239" fmla="*/ 1077776 h 2962327"/>
                <a:gd name="connsiteX240" fmla="*/ 2476996 w 3028217"/>
                <a:gd name="connsiteY240" fmla="*/ 1084443 h 2962327"/>
                <a:gd name="connsiteX241" fmla="*/ 2356028 w 3028217"/>
                <a:gd name="connsiteY241" fmla="*/ 985383 h 2962327"/>
                <a:gd name="connsiteX242" fmla="*/ 2317928 w 3028217"/>
                <a:gd name="connsiteY242" fmla="*/ 978716 h 2962327"/>
                <a:gd name="connsiteX243" fmla="*/ 2295068 w 3028217"/>
                <a:gd name="connsiteY243" fmla="*/ 993003 h 2962327"/>
                <a:gd name="connsiteX244" fmla="*/ 2196008 w 3028217"/>
                <a:gd name="connsiteY244" fmla="*/ 1057773 h 2962327"/>
                <a:gd name="connsiteX245" fmla="*/ 2181721 w 3028217"/>
                <a:gd name="connsiteY245" fmla="*/ 1087301 h 2962327"/>
                <a:gd name="connsiteX246" fmla="*/ 2105521 w 3028217"/>
                <a:gd name="connsiteY246" fmla="*/ 1157786 h 2962327"/>
                <a:gd name="connsiteX247" fmla="*/ 2053133 w 3028217"/>
                <a:gd name="connsiteY247" fmla="*/ 1155881 h 2962327"/>
                <a:gd name="connsiteX248" fmla="*/ 2036941 w 3028217"/>
                <a:gd name="connsiteY248" fmla="*/ 1136831 h 2962327"/>
                <a:gd name="connsiteX249" fmla="*/ 2008366 w 3028217"/>
                <a:gd name="connsiteY249" fmla="*/ 1131116 h 2962327"/>
                <a:gd name="connsiteX250" fmla="*/ 2001698 w 3028217"/>
                <a:gd name="connsiteY250" fmla="*/ 1074918 h 2962327"/>
                <a:gd name="connsiteX251" fmla="*/ 2008366 w 3028217"/>
                <a:gd name="connsiteY251" fmla="*/ 1001576 h 2962327"/>
                <a:gd name="connsiteX252" fmla="*/ 2035988 w 3028217"/>
                <a:gd name="connsiteY252" fmla="*/ 977763 h 2962327"/>
                <a:gd name="connsiteX253" fmla="*/ 2107426 w 3028217"/>
                <a:gd name="connsiteY253" fmla="*/ 983478 h 2962327"/>
                <a:gd name="connsiteX254" fmla="*/ 2148383 w 3028217"/>
                <a:gd name="connsiteY254" fmla="*/ 975858 h 2962327"/>
                <a:gd name="connsiteX255" fmla="*/ 2150288 w 3028217"/>
                <a:gd name="connsiteY255" fmla="*/ 913946 h 2962327"/>
                <a:gd name="connsiteX256" fmla="*/ 2112188 w 3028217"/>
                <a:gd name="connsiteY256" fmla="*/ 876798 h 2962327"/>
                <a:gd name="connsiteX257" fmla="*/ 2096948 w 3028217"/>
                <a:gd name="connsiteY257" fmla="*/ 862511 h 2962327"/>
                <a:gd name="connsiteX258" fmla="*/ 2118856 w 3028217"/>
                <a:gd name="connsiteY258" fmla="*/ 849176 h 2962327"/>
                <a:gd name="connsiteX259" fmla="*/ 2206486 w 3028217"/>
                <a:gd name="connsiteY259" fmla="*/ 810123 h 2962327"/>
                <a:gd name="connsiteX260" fmla="*/ 2308403 w 3028217"/>
                <a:gd name="connsiteY260" fmla="*/ 731066 h 2962327"/>
                <a:gd name="connsiteX261" fmla="*/ 2321738 w 3028217"/>
                <a:gd name="connsiteY261" fmla="*/ 708206 h 2962327"/>
                <a:gd name="connsiteX262" fmla="*/ 2311261 w 3028217"/>
                <a:gd name="connsiteY262" fmla="*/ 679631 h 2962327"/>
                <a:gd name="connsiteX263" fmla="*/ 2320786 w 3028217"/>
                <a:gd name="connsiteY263" fmla="*/ 643436 h 2962327"/>
                <a:gd name="connsiteX264" fmla="*/ 2338883 w 3028217"/>
                <a:gd name="connsiteY264" fmla="*/ 638673 h 2962327"/>
                <a:gd name="connsiteX265" fmla="*/ 2343646 w 3028217"/>
                <a:gd name="connsiteY265" fmla="*/ 675821 h 2962327"/>
                <a:gd name="connsiteX266" fmla="*/ 2348408 w 3028217"/>
                <a:gd name="connsiteY266" fmla="*/ 699633 h 2962327"/>
                <a:gd name="connsiteX267" fmla="*/ 2376031 w 3028217"/>
                <a:gd name="connsiteY267" fmla="*/ 706301 h 2962327"/>
                <a:gd name="connsiteX268" fmla="*/ 2385556 w 3028217"/>
                <a:gd name="connsiteY268" fmla="*/ 704396 h 2962327"/>
                <a:gd name="connsiteX269" fmla="*/ 2454136 w 3028217"/>
                <a:gd name="connsiteY269" fmla="*/ 698681 h 2962327"/>
                <a:gd name="connsiteX270" fmla="*/ 2476996 w 3028217"/>
                <a:gd name="connsiteY270" fmla="*/ 692013 h 2962327"/>
                <a:gd name="connsiteX271" fmla="*/ 2517953 w 3028217"/>
                <a:gd name="connsiteY271" fmla="*/ 648198 h 2962327"/>
                <a:gd name="connsiteX272" fmla="*/ 2563673 w 3028217"/>
                <a:gd name="connsiteY272" fmla="*/ 626291 h 2962327"/>
                <a:gd name="connsiteX273" fmla="*/ 2554148 w 3028217"/>
                <a:gd name="connsiteY273" fmla="*/ 585333 h 2962327"/>
                <a:gd name="connsiteX274" fmla="*/ 2572928 w 3028217"/>
                <a:gd name="connsiteY274" fmla="*/ 573708 h 2962327"/>
                <a:gd name="connsiteX275" fmla="*/ 2586098 w 3028217"/>
                <a:gd name="connsiteY275" fmla="*/ 571735 h 2962327"/>
                <a:gd name="connsiteX276" fmla="*/ 2586726 w 3028217"/>
                <a:gd name="connsiteY276" fmla="*/ 571671 h 2962327"/>
                <a:gd name="connsiteX277" fmla="*/ 2624633 w 3028217"/>
                <a:gd name="connsiteY277" fmla="*/ 568188 h 2962327"/>
                <a:gd name="connsiteX278" fmla="*/ 2630348 w 3028217"/>
                <a:gd name="connsiteY278" fmla="*/ 563426 h 2962327"/>
                <a:gd name="connsiteX279" fmla="*/ 2633206 w 3028217"/>
                <a:gd name="connsiteY279" fmla="*/ 563426 h 2962327"/>
                <a:gd name="connsiteX280" fmla="*/ 2626538 w 3028217"/>
                <a:gd name="connsiteY280" fmla="*/ 563426 h 2962327"/>
                <a:gd name="connsiteX281" fmla="*/ 2593082 w 3028217"/>
                <a:gd name="connsiteY281" fmla="*/ 570689 h 2962327"/>
                <a:gd name="connsiteX282" fmla="*/ 2586098 w 3028217"/>
                <a:gd name="connsiteY282" fmla="*/ 571735 h 2962327"/>
                <a:gd name="connsiteX283" fmla="*/ 2574151 w 3028217"/>
                <a:gd name="connsiteY283" fmla="*/ 572951 h 2962327"/>
                <a:gd name="connsiteX284" fmla="*/ 2572928 w 3028217"/>
                <a:gd name="connsiteY284" fmla="*/ 573708 h 2962327"/>
                <a:gd name="connsiteX285" fmla="*/ 2558911 w 3028217"/>
                <a:gd name="connsiteY285" fmla="*/ 575808 h 2962327"/>
                <a:gd name="connsiteX286" fmla="*/ 2506523 w 3028217"/>
                <a:gd name="connsiteY286" fmla="*/ 541518 h 2962327"/>
                <a:gd name="connsiteX287" fmla="*/ 2512238 w 3028217"/>
                <a:gd name="connsiteY287" fmla="*/ 480558 h 2962327"/>
                <a:gd name="connsiteX288" fmla="*/ 2533193 w 3028217"/>
                <a:gd name="connsiteY288" fmla="*/ 458651 h 2962327"/>
                <a:gd name="connsiteX289" fmla="*/ 2534146 w 3028217"/>
                <a:gd name="connsiteY289" fmla="*/ 440553 h 2962327"/>
                <a:gd name="connsiteX290" fmla="*/ 2513191 w 3028217"/>
                <a:gd name="connsiteY290" fmla="*/ 445316 h 2962327"/>
                <a:gd name="connsiteX291" fmla="*/ 2464613 w 3028217"/>
                <a:gd name="connsiteY291" fmla="*/ 509133 h 2962327"/>
                <a:gd name="connsiteX292" fmla="*/ 2467471 w 3028217"/>
                <a:gd name="connsiteY292" fmla="*/ 551996 h 2962327"/>
                <a:gd name="connsiteX293" fmla="*/ 2468423 w 3028217"/>
                <a:gd name="connsiteY293" fmla="*/ 597716 h 2962327"/>
                <a:gd name="connsiteX294" fmla="*/ 2453183 w 3028217"/>
                <a:gd name="connsiteY294" fmla="*/ 638673 h 2962327"/>
                <a:gd name="connsiteX295" fmla="*/ 2423656 w 3028217"/>
                <a:gd name="connsiteY295" fmla="*/ 676773 h 2962327"/>
                <a:gd name="connsiteX296" fmla="*/ 2389366 w 3028217"/>
                <a:gd name="connsiteY296" fmla="*/ 683441 h 2962327"/>
                <a:gd name="connsiteX297" fmla="*/ 2383651 w 3028217"/>
                <a:gd name="connsiteY297" fmla="*/ 659628 h 2962327"/>
                <a:gd name="connsiteX298" fmla="*/ 2367458 w 3028217"/>
                <a:gd name="connsiteY298" fmla="*/ 627243 h 2962327"/>
                <a:gd name="connsiteX299" fmla="*/ 2308403 w 3028217"/>
                <a:gd name="connsiteY299" fmla="*/ 612003 h 2962327"/>
                <a:gd name="connsiteX300" fmla="*/ 2270303 w 3028217"/>
                <a:gd name="connsiteY300" fmla="*/ 571046 h 2962327"/>
                <a:gd name="connsiteX301" fmla="*/ 2260778 w 3028217"/>
                <a:gd name="connsiteY301" fmla="*/ 543423 h 2962327"/>
                <a:gd name="connsiteX302" fmla="*/ 2259826 w 3028217"/>
                <a:gd name="connsiteY302" fmla="*/ 522468 h 2962327"/>
                <a:gd name="connsiteX303" fmla="*/ 2390318 w 3028217"/>
                <a:gd name="connsiteY303" fmla="*/ 385308 h 2962327"/>
                <a:gd name="connsiteX304" fmla="*/ 2416988 w 3028217"/>
                <a:gd name="connsiteY304" fmla="*/ 357686 h 2962327"/>
                <a:gd name="connsiteX305" fmla="*/ 2417941 w 3028217"/>
                <a:gd name="connsiteY305" fmla="*/ 351971 h 2962327"/>
                <a:gd name="connsiteX306" fmla="*/ 2424608 w 3028217"/>
                <a:gd name="connsiteY306" fmla="*/ 353876 h 2962327"/>
                <a:gd name="connsiteX307" fmla="*/ 2452245 w 3028217"/>
                <a:gd name="connsiteY307" fmla="*/ 336582 h 2962327"/>
                <a:gd name="connsiteX308" fmla="*/ 2471113 w 3028217"/>
                <a:gd name="connsiteY308" fmla="*/ 336025 h 2962327"/>
                <a:gd name="connsiteX309" fmla="*/ 761544 w 3028217"/>
                <a:gd name="connsiteY309" fmla="*/ 194808 h 2962327"/>
                <a:gd name="connsiteX310" fmla="*/ 773926 w 3028217"/>
                <a:gd name="connsiteY310" fmla="*/ 216716 h 2962327"/>
                <a:gd name="connsiteX311" fmla="*/ 773926 w 3028217"/>
                <a:gd name="connsiteY311" fmla="*/ 278628 h 2962327"/>
                <a:gd name="connsiteX312" fmla="*/ 687249 w 3028217"/>
                <a:gd name="connsiteY312" fmla="*/ 293868 h 2962327"/>
                <a:gd name="connsiteX313" fmla="*/ 671056 w 3028217"/>
                <a:gd name="connsiteY313" fmla="*/ 292916 h 2962327"/>
                <a:gd name="connsiteX314" fmla="*/ 640576 w 3028217"/>
                <a:gd name="connsiteY314" fmla="*/ 298631 h 2962327"/>
                <a:gd name="connsiteX315" fmla="*/ 603429 w 3028217"/>
                <a:gd name="connsiteY315" fmla="*/ 291011 h 2962327"/>
                <a:gd name="connsiteX316" fmla="*/ 715824 w 3028217"/>
                <a:gd name="connsiteY316" fmla="*/ 211953 h 2962327"/>
                <a:gd name="connsiteX317" fmla="*/ 727254 w 3028217"/>
                <a:gd name="connsiteY317" fmla="*/ 215763 h 2962327"/>
                <a:gd name="connsiteX318" fmla="*/ 761544 w 3028217"/>
                <a:gd name="connsiteY318" fmla="*/ 194808 h 2962327"/>
                <a:gd name="connsiteX319" fmla="*/ 873343 w 3028217"/>
                <a:gd name="connsiteY319" fmla="*/ 184331 h 2962327"/>
                <a:gd name="connsiteX320" fmla="*/ 891083 w 3028217"/>
                <a:gd name="connsiteY320" fmla="*/ 191951 h 2962327"/>
                <a:gd name="connsiteX321" fmla="*/ 888226 w 3028217"/>
                <a:gd name="connsiteY321" fmla="*/ 217668 h 2962327"/>
                <a:gd name="connsiteX322" fmla="*/ 879241 w 3028217"/>
                <a:gd name="connsiteY322" fmla="*/ 234820 h 2962327"/>
                <a:gd name="connsiteX323" fmla="*/ 895370 w 3028217"/>
                <a:gd name="connsiteY323" fmla="*/ 235036 h 2962327"/>
                <a:gd name="connsiteX324" fmla="*/ 899656 w 3028217"/>
                <a:gd name="connsiteY324" fmla="*/ 266246 h 2962327"/>
                <a:gd name="connsiteX325" fmla="*/ 892988 w 3028217"/>
                <a:gd name="connsiteY325" fmla="*/ 303393 h 2962327"/>
                <a:gd name="connsiteX326" fmla="*/ 905371 w 3028217"/>
                <a:gd name="connsiteY326" fmla="*/ 303393 h 2962327"/>
                <a:gd name="connsiteX327" fmla="*/ 915848 w 3028217"/>
                <a:gd name="connsiteY327" fmla="*/ 337683 h 2962327"/>
                <a:gd name="connsiteX328" fmla="*/ 946328 w 3028217"/>
                <a:gd name="connsiteY328" fmla="*/ 324348 h 2962327"/>
                <a:gd name="connsiteX329" fmla="*/ 973409 w 3028217"/>
                <a:gd name="connsiteY329" fmla="*/ 303804 h 2962327"/>
                <a:gd name="connsiteX330" fmla="*/ 975260 w 3028217"/>
                <a:gd name="connsiteY330" fmla="*/ 292796 h 2962327"/>
                <a:gd name="connsiteX331" fmla="*/ 965378 w 3028217"/>
                <a:gd name="connsiteY331" fmla="*/ 281485 h 2962327"/>
                <a:gd name="connsiteX332" fmla="*/ 962521 w 3028217"/>
                <a:gd name="connsiteY332" fmla="*/ 233860 h 2962327"/>
                <a:gd name="connsiteX333" fmla="*/ 1013956 w 3028217"/>
                <a:gd name="connsiteY333" fmla="*/ 203380 h 2962327"/>
                <a:gd name="connsiteX334" fmla="*/ 1028243 w 3028217"/>
                <a:gd name="connsiteY334" fmla="*/ 200165 h 2962327"/>
                <a:gd name="connsiteX335" fmla="*/ 1042531 w 3028217"/>
                <a:gd name="connsiteY335" fmla="*/ 206238 h 2962327"/>
                <a:gd name="connsiteX336" fmla="*/ 1016813 w 3028217"/>
                <a:gd name="connsiteY336" fmla="*/ 234813 h 2962327"/>
                <a:gd name="connsiteX337" fmla="*/ 1075868 w 3028217"/>
                <a:gd name="connsiteY337" fmla="*/ 204333 h 2962327"/>
                <a:gd name="connsiteX338" fmla="*/ 1095871 w 3028217"/>
                <a:gd name="connsiteY338" fmla="*/ 204333 h 2962327"/>
                <a:gd name="connsiteX339" fmla="*/ 1099681 w 3028217"/>
                <a:gd name="connsiteY339" fmla="*/ 232908 h 2962327"/>
                <a:gd name="connsiteX340" fmla="*/ 1133971 w 3028217"/>
                <a:gd name="connsiteY340" fmla="*/ 231003 h 2962327"/>
                <a:gd name="connsiteX341" fmla="*/ 1151116 w 3028217"/>
                <a:gd name="connsiteY341" fmla="*/ 238623 h 2962327"/>
                <a:gd name="connsiteX342" fmla="*/ 1205408 w 3028217"/>
                <a:gd name="connsiteY342" fmla="*/ 287200 h 2962327"/>
                <a:gd name="connsiteX343" fmla="*/ 1198741 w 3028217"/>
                <a:gd name="connsiteY343" fmla="*/ 334825 h 2962327"/>
                <a:gd name="connsiteX344" fmla="*/ 1248271 w 3028217"/>
                <a:gd name="connsiteY344" fmla="*/ 377688 h 2962327"/>
                <a:gd name="connsiteX345" fmla="*/ 1246366 w 3028217"/>
                <a:gd name="connsiteY345" fmla="*/ 402453 h 2962327"/>
                <a:gd name="connsiteX346" fmla="*/ 1187311 w 3028217"/>
                <a:gd name="connsiteY346" fmla="*/ 402453 h 2962327"/>
                <a:gd name="connsiteX347" fmla="*/ 1171118 w 3028217"/>
                <a:gd name="connsiteY347" fmla="*/ 396738 h 2962327"/>
                <a:gd name="connsiteX348" fmla="*/ 1171118 w 3028217"/>
                <a:gd name="connsiteY348" fmla="*/ 431028 h 2962327"/>
                <a:gd name="connsiteX349" fmla="*/ 1151116 w 3028217"/>
                <a:gd name="connsiteY349" fmla="*/ 479605 h 2962327"/>
                <a:gd name="connsiteX350" fmla="*/ 1136828 w 3028217"/>
                <a:gd name="connsiteY350" fmla="*/ 476748 h 2962327"/>
                <a:gd name="connsiteX351" fmla="*/ 1136828 w 3028217"/>
                <a:gd name="connsiteY351" fmla="*/ 487225 h 2962327"/>
                <a:gd name="connsiteX352" fmla="*/ 1118731 w 3028217"/>
                <a:gd name="connsiteY352" fmla="*/ 497703 h 2962327"/>
                <a:gd name="connsiteX353" fmla="*/ 1066343 w 3028217"/>
                <a:gd name="connsiteY353" fmla="*/ 455793 h 2962327"/>
                <a:gd name="connsiteX354" fmla="*/ 1016813 w 3028217"/>
                <a:gd name="connsiteY354" fmla="*/ 433885 h 2962327"/>
                <a:gd name="connsiteX355" fmla="*/ 996811 w 3028217"/>
                <a:gd name="connsiteY355" fmla="*/ 428170 h 2962327"/>
                <a:gd name="connsiteX356" fmla="*/ 1013003 w 3028217"/>
                <a:gd name="connsiteY356" fmla="*/ 411978 h 2962327"/>
                <a:gd name="connsiteX357" fmla="*/ 1109206 w 3028217"/>
                <a:gd name="connsiteY357" fmla="*/ 369115 h 2962327"/>
                <a:gd name="connsiteX358" fmla="*/ 1089203 w 3028217"/>
                <a:gd name="connsiteY358" fmla="*/ 307203 h 2962327"/>
                <a:gd name="connsiteX359" fmla="*/ 1077773 w 3028217"/>
                <a:gd name="connsiteY359" fmla="*/ 291010 h 2962327"/>
                <a:gd name="connsiteX360" fmla="*/ 1016813 w 3028217"/>
                <a:gd name="connsiteY360" fmla="*/ 292915 h 2962327"/>
                <a:gd name="connsiteX361" fmla="*/ 1007169 w 3028217"/>
                <a:gd name="connsiteY361" fmla="*/ 296011 h 2962327"/>
                <a:gd name="connsiteX362" fmla="*/ 1007866 w 3028217"/>
                <a:gd name="connsiteY362" fmla="*/ 302667 h 2962327"/>
                <a:gd name="connsiteX363" fmla="*/ 1009193 w 3028217"/>
                <a:gd name="connsiteY363" fmla="*/ 303393 h 2962327"/>
                <a:gd name="connsiteX364" fmla="*/ 962521 w 3028217"/>
                <a:gd name="connsiteY364" fmla="*/ 370068 h 2962327"/>
                <a:gd name="connsiteX365" fmla="*/ 905371 w 3028217"/>
                <a:gd name="connsiteY365" fmla="*/ 371973 h 2962327"/>
                <a:gd name="connsiteX366" fmla="*/ 868223 w 3028217"/>
                <a:gd name="connsiteY366" fmla="*/ 410073 h 2962327"/>
                <a:gd name="connsiteX367" fmla="*/ 836791 w 3028217"/>
                <a:gd name="connsiteY367" fmla="*/ 426266 h 2962327"/>
                <a:gd name="connsiteX368" fmla="*/ 816788 w 3028217"/>
                <a:gd name="connsiteY368" fmla="*/ 424361 h 2962327"/>
                <a:gd name="connsiteX369" fmla="*/ 677723 w 3028217"/>
                <a:gd name="connsiteY369" fmla="*/ 507228 h 2962327"/>
                <a:gd name="connsiteX370" fmla="*/ 668198 w 3028217"/>
                <a:gd name="connsiteY370" fmla="*/ 553901 h 2962327"/>
                <a:gd name="connsiteX371" fmla="*/ 662483 w 3028217"/>
                <a:gd name="connsiteY371" fmla="*/ 586286 h 2962327"/>
                <a:gd name="connsiteX372" fmla="*/ 716776 w 3028217"/>
                <a:gd name="connsiteY372" fmla="*/ 612956 h 2962327"/>
                <a:gd name="connsiteX373" fmla="*/ 771068 w 3028217"/>
                <a:gd name="connsiteY373" fmla="*/ 645341 h 2962327"/>
                <a:gd name="connsiteX374" fmla="*/ 782498 w 3028217"/>
                <a:gd name="connsiteY374" fmla="*/ 667248 h 2962327"/>
                <a:gd name="connsiteX375" fmla="*/ 772973 w 3028217"/>
                <a:gd name="connsiteY375" fmla="*/ 726303 h 2962327"/>
                <a:gd name="connsiteX376" fmla="*/ 805358 w 3028217"/>
                <a:gd name="connsiteY376" fmla="*/ 736781 h 2962327"/>
                <a:gd name="connsiteX377" fmla="*/ 828218 w 3028217"/>
                <a:gd name="connsiteY377" fmla="*/ 689156 h 2962327"/>
                <a:gd name="connsiteX378" fmla="*/ 858698 w 3028217"/>
                <a:gd name="connsiteY378" fmla="*/ 652961 h 2962327"/>
                <a:gd name="connsiteX379" fmla="*/ 901561 w 3028217"/>
                <a:gd name="connsiteY379" fmla="*/ 573903 h 2962327"/>
                <a:gd name="connsiteX380" fmla="*/ 904418 w 3028217"/>
                <a:gd name="connsiteY380" fmla="*/ 561521 h 2962327"/>
                <a:gd name="connsiteX381" fmla="*/ 953948 w 3028217"/>
                <a:gd name="connsiteY381" fmla="*/ 491988 h 2962327"/>
                <a:gd name="connsiteX382" fmla="*/ 968236 w 3028217"/>
                <a:gd name="connsiteY382" fmla="*/ 478653 h 2962327"/>
                <a:gd name="connsiteX383" fmla="*/ 1049198 w 3028217"/>
                <a:gd name="connsiteY383" fmla="*/ 512943 h 2962327"/>
                <a:gd name="connsiteX384" fmla="*/ 1063486 w 3028217"/>
                <a:gd name="connsiteY384" fmla="*/ 539613 h 2962327"/>
                <a:gd name="connsiteX385" fmla="*/ 1067296 w 3028217"/>
                <a:gd name="connsiteY385" fmla="*/ 583428 h 2962327"/>
                <a:gd name="connsiteX386" fmla="*/ 1112063 w 3028217"/>
                <a:gd name="connsiteY386" fmla="*/ 568188 h 2962327"/>
                <a:gd name="connsiteX387" fmla="*/ 1146353 w 3028217"/>
                <a:gd name="connsiteY387" fmla="*/ 580571 h 2962327"/>
                <a:gd name="connsiteX388" fmla="*/ 1151116 w 3028217"/>
                <a:gd name="connsiteY388" fmla="*/ 616766 h 2962327"/>
                <a:gd name="connsiteX389" fmla="*/ 1193026 w 3028217"/>
                <a:gd name="connsiteY389" fmla="*/ 684393 h 2962327"/>
                <a:gd name="connsiteX390" fmla="*/ 1182905 w 3028217"/>
                <a:gd name="connsiteY390" fmla="*/ 697847 h 2962327"/>
                <a:gd name="connsiteX391" fmla="*/ 1179024 w 3028217"/>
                <a:gd name="connsiteY391" fmla="*/ 699159 h 2962327"/>
                <a:gd name="connsiteX392" fmla="*/ 1177845 w 3028217"/>
                <a:gd name="connsiteY392" fmla="*/ 699023 h 2962327"/>
                <a:gd name="connsiteX393" fmla="*/ 1166356 w 3028217"/>
                <a:gd name="connsiteY393" fmla="*/ 703443 h 2962327"/>
                <a:gd name="connsiteX394" fmla="*/ 1179024 w 3028217"/>
                <a:gd name="connsiteY394" fmla="*/ 699159 h 2962327"/>
                <a:gd name="connsiteX395" fmla="*/ 1188263 w 3028217"/>
                <a:gd name="connsiteY395" fmla="*/ 700229 h 2962327"/>
                <a:gd name="connsiteX396" fmla="*/ 1207313 w 3028217"/>
                <a:gd name="connsiteY396" fmla="*/ 712016 h 2962327"/>
                <a:gd name="connsiteX397" fmla="*/ 1205051 w 3028217"/>
                <a:gd name="connsiteY397" fmla="*/ 754402 h 2962327"/>
                <a:gd name="connsiteX398" fmla="*/ 1180854 w 3028217"/>
                <a:gd name="connsiteY398" fmla="*/ 787924 h 2962327"/>
                <a:gd name="connsiteX399" fmla="*/ 1187073 w 3028217"/>
                <a:gd name="connsiteY399" fmla="*/ 807504 h 2962327"/>
                <a:gd name="connsiteX400" fmla="*/ 1206361 w 3028217"/>
                <a:gd name="connsiteY400" fmla="*/ 814886 h 2962327"/>
                <a:gd name="connsiteX401" fmla="*/ 1213981 w 3028217"/>
                <a:gd name="connsiteY401" fmla="*/ 828221 h 2962327"/>
                <a:gd name="connsiteX402" fmla="*/ 1172071 w 3028217"/>
                <a:gd name="connsiteY402" fmla="*/ 862511 h 2962327"/>
                <a:gd name="connsiteX403" fmla="*/ 1115874 w 3028217"/>
                <a:gd name="connsiteY403" fmla="*/ 854891 h 2962327"/>
                <a:gd name="connsiteX404" fmla="*/ 1148259 w 3028217"/>
                <a:gd name="connsiteY404" fmla="*/ 807266 h 2962327"/>
                <a:gd name="connsiteX405" fmla="*/ 1173024 w 3028217"/>
                <a:gd name="connsiteY405" fmla="*/ 780596 h 2962327"/>
                <a:gd name="connsiteX406" fmla="*/ 1173125 w 3028217"/>
                <a:gd name="connsiteY406" fmla="*/ 780684 h 2962327"/>
                <a:gd name="connsiteX407" fmla="*/ 1174333 w 3028217"/>
                <a:gd name="connsiteY407" fmla="*/ 770475 h 2962327"/>
                <a:gd name="connsiteX408" fmla="*/ 1163498 w 3028217"/>
                <a:gd name="connsiteY408" fmla="*/ 767261 h 2962327"/>
                <a:gd name="connsiteX409" fmla="*/ 1124446 w 3028217"/>
                <a:gd name="connsiteY409" fmla="*/ 787263 h 2962327"/>
                <a:gd name="connsiteX410" fmla="*/ 1043483 w 3028217"/>
                <a:gd name="connsiteY410" fmla="*/ 789168 h 2962327"/>
                <a:gd name="connsiteX411" fmla="*/ 993953 w 3028217"/>
                <a:gd name="connsiteY411" fmla="*/ 794883 h 2962327"/>
                <a:gd name="connsiteX412" fmla="*/ 959663 w 3028217"/>
                <a:gd name="connsiteY412" fmla="*/ 814886 h 2962327"/>
                <a:gd name="connsiteX413" fmla="*/ 929183 w 3028217"/>
                <a:gd name="connsiteY413" fmla="*/ 839651 h 2962327"/>
                <a:gd name="connsiteX414" fmla="*/ 925100 w 3028217"/>
                <a:gd name="connsiteY414" fmla="*/ 843462 h 2962327"/>
                <a:gd name="connsiteX415" fmla="*/ 915848 w 3028217"/>
                <a:gd name="connsiteY415" fmla="*/ 851081 h 2962327"/>
                <a:gd name="connsiteX416" fmla="*/ 912991 w 3028217"/>
                <a:gd name="connsiteY416" fmla="*/ 851081 h 2962327"/>
                <a:gd name="connsiteX417" fmla="*/ 914896 w 3028217"/>
                <a:gd name="connsiteY417" fmla="*/ 852986 h 2962327"/>
                <a:gd name="connsiteX418" fmla="*/ 925100 w 3028217"/>
                <a:gd name="connsiteY418" fmla="*/ 843462 h 2962327"/>
                <a:gd name="connsiteX419" fmla="*/ 932041 w 3028217"/>
                <a:gd name="connsiteY419" fmla="*/ 837746 h 2962327"/>
                <a:gd name="connsiteX420" fmla="*/ 972998 w 3028217"/>
                <a:gd name="connsiteY420" fmla="*/ 820601 h 2962327"/>
                <a:gd name="connsiteX421" fmla="*/ 992048 w 3028217"/>
                <a:gd name="connsiteY421" fmla="*/ 814886 h 2962327"/>
                <a:gd name="connsiteX422" fmla="*/ 1023481 w 3028217"/>
                <a:gd name="connsiteY422" fmla="*/ 819648 h 2962327"/>
                <a:gd name="connsiteX423" fmla="*/ 1005383 w 3028217"/>
                <a:gd name="connsiteY423" fmla="*/ 842508 h 2962327"/>
                <a:gd name="connsiteX424" fmla="*/ 1006336 w 3028217"/>
                <a:gd name="connsiteY424" fmla="*/ 854891 h 2962327"/>
                <a:gd name="connsiteX425" fmla="*/ 1005383 w 3028217"/>
                <a:gd name="connsiteY425" fmla="*/ 889181 h 2962327"/>
                <a:gd name="connsiteX426" fmla="*/ 984428 w 3028217"/>
                <a:gd name="connsiteY426" fmla="*/ 910136 h 2962327"/>
                <a:gd name="connsiteX427" fmla="*/ 952043 w 3028217"/>
                <a:gd name="connsiteY427" fmla="*/ 916803 h 2962327"/>
                <a:gd name="connsiteX428" fmla="*/ 899656 w 3028217"/>
                <a:gd name="connsiteY428" fmla="*/ 938711 h 2962327"/>
                <a:gd name="connsiteX429" fmla="*/ 855841 w 3028217"/>
                <a:gd name="connsiteY429" fmla="*/ 985383 h 2962327"/>
                <a:gd name="connsiteX430" fmla="*/ 831076 w 3028217"/>
                <a:gd name="connsiteY430" fmla="*/ 1003481 h 2962327"/>
                <a:gd name="connsiteX431" fmla="*/ 738683 w 3028217"/>
                <a:gd name="connsiteY431" fmla="*/ 1081586 h 2962327"/>
                <a:gd name="connsiteX432" fmla="*/ 711061 w 3028217"/>
                <a:gd name="connsiteY432" fmla="*/ 1115876 h 2962327"/>
                <a:gd name="connsiteX433" fmla="*/ 666293 w 3028217"/>
                <a:gd name="connsiteY433" fmla="*/ 1175883 h 2962327"/>
                <a:gd name="connsiteX434" fmla="*/ 585331 w 3028217"/>
                <a:gd name="connsiteY434" fmla="*/ 1230176 h 2962327"/>
                <a:gd name="connsiteX435" fmla="*/ 559613 w 3028217"/>
                <a:gd name="connsiteY435" fmla="*/ 1297803 h 2962327"/>
                <a:gd name="connsiteX436" fmla="*/ 557708 w 3028217"/>
                <a:gd name="connsiteY436" fmla="*/ 1386386 h 2962327"/>
                <a:gd name="connsiteX437" fmla="*/ 542468 w 3028217"/>
                <a:gd name="connsiteY437" fmla="*/ 1407341 h 2962327"/>
                <a:gd name="connsiteX438" fmla="*/ 528181 w 3028217"/>
                <a:gd name="connsiteY438" fmla="*/ 1387338 h 2962327"/>
                <a:gd name="connsiteX439" fmla="*/ 519608 w 3028217"/>
                <a:gd name="connsiteY439" fmla="*/ 1320663 h 2962327"/>
                <a:gd name="connsiteX440" fmla="*/ 488176 w 3028217"/>
                <a:gd name="connsiteY440" fmla="*/ 1283516 h 2962327"/>
                <a:gd name="connsiteX441" fmla="*/ 429121 w 3028217"/>
                <a:gd name="connsiteY441" fmla="*/ 1267323 h 2962327"/>
                <a:gd name="connsiteX442" fmla="*/ 409118 w 3028217"/>
                <a:gd name="connsiteY442" fmla="*/ 1268276 h 2962327"/>
                <a:gd name="connsiteX443" fmla="*/ 336728 w 3028217"/>
                <a:gd name="connsiteY443" fmla="*/ 1284468 h 2962327"/>
                <a:gd name="connsiteX444" fmla="*/ 215761 w 3028217"/>
                <a:gd name="connsiteY444" fmla="*/ 1373051 h 2962327"/>
                <a:gd name="connsiteX445" fmla="*/ 189091 w 3028217"/>
                <a:gd name="connsiteY445" fmla="*/ 1441631 h 2962327"/>
                <a:gd name="connsiteX446" fmla="*/ 196711 w 3028217"/>
                <a:gd name="connsiteY446" fmla="*/ 1544501 h 2962327"/>
                <a:gd name="connsiteX447" fmla="*/ 244336 w 3028217"/>
                <a:gd name="connsiteY447" fmla="*/ 1573076 h 2962327"/>
                <a:gd name="connsiteX448" fmla="*/ 320536 w 3028217"/>
                <a:gd name="connsiteY448" fmla="*/ 1514973 h 2962327"/>
                <a:gd name="connsiteX449" fmla="*/ 387211 w 3028217"/>
                <a:gd name="connsiteY449" fmla="*/ 1494971 h 2962327"/>
                <a:gd name="connsiteX450" fmla="*/ 389116 w 3028217"/>
                <a:gd name="connsiteY450" fmla="*/ 1515926 h 2962327"/>
                <a:gd name="connsiteX451" fmla="*/ 340538 w 3028217"/>
                <a:gd name="connsiteY451" fmla="*/ 1624511 h 2962327"/>
                <a:gd name="connsiteX452" fmla="*/ 354826 w 3028217"/>
                <a:gd name="connsiteY452" fmla="*/ 1644513 h 2962327"/>
                <a:gd name="connsiteX453" fmla="*/ 410071 w 3028217"/>
                <a:gd name="connsiteY453" fmla="*/ 1645466 h 2962327"/>
                <a:gd name="connsiteX454" fmla="*/ 439598 w 3028217"/>
                <a:gd name="connsiteY454" fmla="*/ 1687376 h 2962327"/>
                <a:gd name="connsiteX455" fmla="*/ 426263 w 3028217"/>
                <a:gd name="connsiteY455" fmla="*/ 1743573 h 2962327"/>
                <a:gd name="connsiteX456" fmla="*/ 450076 w 3028217"/>
                <a:gd name="connsiteY456" fmla="*/ 1813106 h 2962327"/>
                <a:gd name="connsiteX457" fmla="*/ 499606 w 3028217"/>
                <a:gd name="connsiteY457" fmla="*/ 1812153 h 2962327"/>
                <a:gd name="connsiteX458" fmla="*/ 536753 w 3028217"/>
                <a:gd name="connsiteY458" fmla="*/ 1818821 h 2962327"/>
                <a:gd name="connsiteX459" fmla="*/ 577711 w 3028217"/>
                <a:gd name="connsiteY459" fmla="*/ 1813106 h 2962327"/>
                <a:gd name="connsiteX460" fmla="*/ 661531 w 3028217"/>
                <a:gd name="connsiteY460" fmla="*/ 1754051 h 2962327"/>
                <a:gd name="connsiteX461" fmla="*/ 672008 w 3028217"/>
                <a:gd name="connsiteY461" fmla="*/ 1763576 h 2962327"/>
                <a:gd name="connsiteX462" fmla="*/ 695821 w 3028217"/>
                <a:gd name="connsiteY462" fmla="*/ 1768338 h 2962327"/>
                <a:gd name="connsiteX463" fmla="*/ 741541 w 3028217"/>
                <a:gd name="connsiteY463" fmla="*/ 1772148 h 2962327"/>
                <a:gd name="connsiteX464" fmla="*/ 832028 w 3028217"/>
                <a:gd name="connsiteY464" fmla="*/ 1788341 h 2962327"/>
                <a:gd name="connsiteX465" fmla="*/ 865366 w 3028217"/>
                <a:gd name="connsiteY465" fmla="*/ 1796913 h 2962327"/>
                <a:gd name="connsiteX466" fmla="*/ 910133 w 3028217"/>
                <a:gd name="connsiteY466" fmla="*/ 1838823 h 2962327"/>
                <a:gd name="connsiteX467" fmla="*/ 1047293 w 3028217"/>
                <a:gd name="connsiteY467" fmla="*/ 1918833 h 2962327"/>
                <a:gd name="connsiteX468" fmla="*/ 1116826 w 3028217"/>
                <a:gd name="connsiteY468" fmla="*/ 2036943 h 2962327"/>
                <a:gd name="connsiteX469" fmla="*/ 1106348 w 3028217"/>
                <a:gd name="connsiteY469" fmla="*/ 2056946 h 2962327"/>
                <a:gd name="connsiteX470" fmla="*/ 1104443 w 3028217"/>
                <a:gd name="connsiteY470" fmla="*/ 2099808 h 2962327"/>
                <a:gd name="connsiteX471" fmla="*/ 1124446 w 3028217"/>
                <a:gd name="connsiteY471" fmla="*/ 2102666 h 2962327"/>
                <a:gd name="connsiteX472" fmla="*/ 1193026 w 3028217"/>
                <a:gd name="connsiteY472" fmla="*/ 2077901 h 2962327"/>
                <a:gd name="connsiteX473" fmla="*/ 1280656 w 3028217"/>
                <a:gd name="connsiteY473" fmla="*/ 2123621 h 2962327"/>
                <a:gd name="connsiteX474" fmla="*/ 1387336 w 3028217"/>
                <a:gd name="connsiteY474" fmla="*/ 2172198 h 2962327"/>
                <a:gd name="connsiteX475" fmla="*/ 1434008 w 3028217"/>
                <a:gd name="connsiteY475" fmla="*/ 2199821 h 2962327"/>
                <a:gd name="connsiteX476" fmla="*/ 1430198 w 3028217"/>
                <a:gd name="connsiteY476" fmla="*/ 2282688 h 2962327"/>
                <a:gd name="connsiteX477" fmla="*/ 1370191 w 3028217"/>
                <a:gd name="connsiteY477" fmla="*/ 2373176 h 2962327"/>
                <a:gd name="connsiteX478" fmla="*/ 1358761 w 3028217"/>
                <a:gd name="connsiteY478" fmla="*/ 2423658 h 2962327"/>
                <a:gd name="connsiteX479" fmla="*/ 1327328 w 3028217"/>
                <a:gd name="connsiteY479" fmla="*/ 2600823 h 2962327"/>
                <a:gd name="connsiteX480" fmla="*/ 1293991 w 3028217"/>
                <a:gd name="connsiteY480" fmla="*/ 2626541 h 2962327"/>
                <a:gd name="connsiteX481" fmla="*/ 1218743 w 3028217"/>
                <a:gd name="connsiteY481" fmla="*/ 2661783 h 2962327"/>
                <a:gd name="connsiteX482" fmla="*/ 1193026 w 3028217"/>
                <a:gd name="connsiteY482" fmla="*/ 2710361 h 2962327"/>
                <a:gd name="connsiteX483" fmla="*/ 1164451 w 3028217"/>
                <a:gd name="connsiteY483" fmla="*/ 2832281 h 2962327"/>
                <a:gd name="connsiteX484" fmla="*/ 1122541 w 3028217"/>
                <a:gd name="connsiteY484" fmla="*/ 2910386 h 2962327"/>
                <a:gd name="connsiteX485" fmla="*/ 1095871 w 3028217"/>
                <a:gd name="connsiteY485" fmla="*/ 2929436 h 2962327"/>
                <a:gd name="connsiteX486" fmla="*/ 1061581 w 3028217"/>
                <a:gd name="connsiteY486" fmla="*/ 2922768 h 2962327"/>
                <a:gd name="connsiteX487" fmla="*/ 1047293 w 3028217"/>
                <a:gd name="connsiteY487" fmla="*/ 2929436 h 2962327"/>
                <a:gd name="connsiteX488" fmla="*/ 1061581 w 3028217"/>
                <a:gd name="connsiteY488" fmla="*/ 2956106 h 2962327"/>
                <a:gd name="connsiteX489" fmla="*/ 1040626 w 3028217"/>
                <a:gd name="connsiteY489" fmla="*/ 2959916 h 2962327"/>
                <a:gd name="connsiteX490" fmla="*/ 783451 w 3028217"/>
                <a:gd name="connsiteY490" fmla="*/ 2850378 h 2962327"/>
                <a:gd name="connsiteX491" fmla="*/ 752971 w 3028217"/>
                <a:gd name="connsiteY491" fmla="*/ 2805611 h 2962327"/>
                <a:gd name="connsiteX492" fmla="*/ 737731 w 3028217"/>
                <a:gd name="connsiteY492" fmla="*/ 2765606 h 2962327"/>
                <a:gd name="connsiteX493" fmla="*/ 721538 w 3028217"/>
                <a:gd name="connsiteY493" fmla="*/ 2564628 h 2962327"/>
                <a:gd name="connsiteX494" fmla="*/ 670103 w 3028217"/>
                <a:gd name="connsiteY494" fmla="*/ 2492238 h 2962327"/>
                <a:gd name="connsiteX495" fmla="*/ 539611 w 3028217"/>
                <a:gd name="connsiteY495" fmla="*/ 2337933 h 2962327"/>
                <a:gd name="connsiteX496" fmla="*/ 473888 w 3028217"/>
                <a:gd name="connsiteY496" fmla="*/ 2221728 h 2962327"/>
                <a:gd name="connsiteX497" fmla="*/ 468173 w 3028217"/>
                <a:gd name="connsiteY497" fmla="*/ 2148386 h 2962327"/>
                <a:gd name="connsiteX498" fmla="*/ 471983 w 3028217"/>
                <a:gd name="connsiteY498" fmla="*/ 2122668 h 2962327"/>
                <a:gd name="connsiteX499" fmla="*/ 493891 w 3028217"/>
                <a:gd name="connsiteY499" fmla="*/ 2021703 h 2962327"/>
                <a:gd name="connsiteX500" fmla="*/ 538658 w 3028217"/>
                <a:gd name="connsiteY500" fmla="*/ 1907403 h 2962327"/>
                <a:gd name="connsiteX501" fmla="*/ 524371 w 3028217"/>
                <a:gd name="connsiteY501" fmla="*/ 1854063 h 2962327"/>
                <a:gd name="connsiteX502" fmla="*/ 499606 w 3028217"/>
                <a:gd name="connsiteY502" fmla="*/ 1853111 h 2962327"/>
                <a:gd name="connsiteX503" fmla="*/ 459601 w 3028217"/>
                <a:gd name="connsiteY503" fmla="*/ 1860731 h 2962327"/>
                <a:gd name="connsiteX504" fmla="*/ 408166 w 3028217"/>
                <a:gd name="connsiteY504" fmla="*/ 1827393 h 2962327"/>
                <a:gd name="connsiteX505" fmla="*/ 354826 w 3028217"/>
                <a:gd name="connsiteY505" fmla="*/ 1742621 h 2962327"/>
                <a:gd name="connsiteX506" fmla="*/ 322441 w 3028217"/>
                <a:gd name="connsiteY506" fmla="*/ 1715951 h 2962327"/>
                <a:gd name="connsiteX507" fmla="*/ 234811 w 3028217"/>
                <a:gd name="connsiteY507" fmla="*/ 1658801 h 2962327"/>
                <a:gd name="connsiteX508" fmla="*/ 206236 w 3028217"/>
                <a:gd name="connsiteY508" fmla="*/ 1644513 h 2962327"/>
                <a:gd name="connsiteX509" fmla="*/ 116701 w 3028217"/>
                <a:gd name="connsiteY509" fmla="*/ 1622606 h 2962327"/>
                <a:gd name="connsiteX510" fmla="*/ 28118 w 3028217"/>
                <a:gd name="connsiteY510" fmla="*/ 1557836 h 2962327"/>
                <a:gd name="connsiteX511" fmla="*/ 12878 w 3028217"/>
                <a:gd name="connsiteY511" fmla="*/ 1499733 h 2962327"/>
                <a:gd name="connsiteX512" fmla="*/ 10021 w 3028217"/>
                <a:gd name="connsiteY512" fmla="*/ 1446393 h 2962327"/>
                <a:gd name="connsiteX513" fmla="*/ 5258 w 3028217"/>
                <a:gd name="connsiteY513" fmla="*/ 1410198 h 2962327"/>
                <a:gd name="connsiteX514" fmla="*/ 45263 w 3028217"/>
                <a:gd name="connsiteY514" fmla="*/ 1105398 h 2962327"/>
                <a:gd name="connsiteX515" fmla="*/ 304343 w 3028217"/>
                <a:gd name="connsiteY515" fmla="*/ 581523 h 2962327"/>
                <a:gd name="connsiteX516" fmla="*/ 548183 w 3028217"/>
                <a:gd name="connsiteY516" fmla="*/ 329111 h 2962327"/>
                <a:gd name="connsiteX517" fmla="*/ 617716 w 3028217"/>
                <a:gd name="connsiteY517" fmla="*/ 317681 h 2962327"/>
                <a:gd name="connsiteX518" fmla="*/ 631051 w 3028217"/>
                <a:gd name="connsiteY518" fmla="*/ 309108 h 2962327"/>
                <a:gd name="connsiteX519" fmla="*/ 692011 w 3028217"/>
                <a:gd name="connsiteY519" fmla="*/ 299583 h 2962327"/>
                <a:gd name="connsiteX520" fmla="*/ 756781 w 3028217"/>
                <a:gd name="connsiteY520" fmla="*/ 316728 h 2962327"/>
                <a:gd name="connsiteX521" fmla="*/ 780593 w 3028217"/>
                <a:gd name="connsiteY521" fmla="*/ 315776 h 2962327"/>
                <a:gd name="connsiteX522" fmla="*/ 797738 w 3028217"/>
                <a:gd name="connsiteY522" fmla="*/ 314823 h 2962327"/>
                <a:gd name="connsiteX523" fmla="*/ 831076 w 3028217"/>
                <a:gd name="connsiteY523" fmla="*/ 316728 h 2962327"/>
                <a:gd name="connsiteX524" fmla="*/ 841553 w 3028217"/>
                <a:gd name="connsiteY524" fmla="*/ 277676 h 2962327"/>
                <a:gd name="connsiteX525" fmla="*/ 852031 w 3028217"/>
                <a:gd name="connsiteY525" fmla="*/ 259578 h 2962327"/>
                <a:gd name="connsiteX526" fmla="*/ 867152 w 3028217"/>
                <a:gd name="connsiteY526" fmla="*/ 248624 h 2962327"/>
                <a:gd name="connsiteX527" fmla="*/ 876026 w 3028217"/>
                <a:gd name="connsiteY527" fmla="*/ 238011 h 2962327"/>
                <a:gd name="connsiteX528" fmla="*/ 858921 w 3028217"/>
                <a:gd name="connsiteY528" fmla="*/ 241392 h 2962327"/>
                <a:gd name="connsiteX529" fmla="*/ 821551 w 3028217"/>
                <a:gd name="connsiteY529" fmla="*/ 210048 h 2962327"/>
                <a:gd name="connsiteX530" fmla="*/ 857746 w 3028217"/>
                <a:gd name="connsiteY530" fmla="*/ 190998 h 2962327"/>
                <a:gd name="connsiteX531" fmla="*/ 873343 w 3028217"/>
                <a:gd name="connsiteY531" fmla="*/ 184331 h 2962327"/>
                <a:gd name="connsiteX532" fmla="*/ 798215 w 3028217"/>
                <a:gd name="connsiteY532" fmla="*/ 181949 h 2962327"/>
                <a:gd name="connsiteX533" fmla="*/ 805359 w 3028217"/>
                <a:gd name="connsiteY533" fmla="*/ 187188 h 2962327"/>
                <a:gd name="connsiteX534" fmla="*/ 795834 w 3028217"/>
                <a:gd name="connsiteY534" fmla="*/ 196713 h 2962327"/>
                <a:gd name="connsiteX535" fmla="*/ 788214 w 3028217"/>
                <a:gd name="connsiteY535" fmla="*/ 182426 h 2962327"/>
                <a:gd name="connsiteX536" fmla="*/ 798215 w 3028217"/>
                <a:gd name="connsiteY536" fmla="*/ 181949 h 2962327"/>
                <a:gd name="connsiteX537" fmla="*/ 938708 w 3028217"/>
                <a:gd name="connsiteY537" fmla="*/ 121466 h 2962327"/>
                <a:gd name="connsiteX538" fmla="*/ 952043 w 3028217"/>
                <a:gd name="connsiteY538" fmla="*/ 141468 h 2962327"/>
                <a:gd name="connsiteX539" fmla="*/ 951037 w 3028217"/>
                <a:gd name="connsiteY539" fmla="*/ 142501 h 2962327"/>
                <a:gd name="connsiteX540" fmla="*/ 953949 w 3028217"/>
                <a:gd name="connsiteY540" fmla="*/ 140516 h 2962327"/>
                <a:gd name="connsiteX541" fmla="*/ 952996 w 3028217"/>
                <a:gd name="connsiteY541" fmla="*/ 148136 h 2962327"/>
                <a:gd name="connsiteX542" fmla="*/ 952996 w 3028217"/>
                <a:gd name="connsiteY542" fmla="*/ 169091 h 2962327"/>
                <a:gd name="connsiteX543" fmla="*/ 944424 w 3028217"/>
                <a:gd name="connsiteY543" fmla="*/ 159804 h 2962327"/>
                <a:gd name="connsiteX544" fmla="*/ 933131 w 3028217"/>
                <a:gd name="connsiteY544" fmla="*/ 154863 h 2962327"/>
                <a:gd name="connsiteX545" fmla="*/ 931088 w 3028217"/>
                <a:gd name="connsiteY545" fmla="*/ 155756 h 2962327"/>
                <a:gd name="connsiteX546" fmla="*/ 930136 w 3028217"/>
                <a:gd name="connsiteY546" fmla="*/ 155756 h 2962327"/>
                <a:gd name="connsiteX547" fmla="*/ 918706 w 3028217"/>
                <a:gd name="connsiteY547" fmla="*/ 144326 h 2962327"/>
                <a:gd name="connsiteX548" fmla="*/ 931088 w 3028217"/>
                <a:gd name="connsiteY548" fmla="*/ 122418 h 2962327"/>
                <a:gd name="connsiteX549" fmla="*/ 938708 w 3028217"/>
                <a:gd name="connsiteY549" fmla="*/ 121466 h 2962327"/>
                <a:gd name="connsiteX550" fmla="*/ 925373 w 3028217"/>
                <a:gd name="connsiteY550" fmla="*/ 107178 h 2962327"/>
                <a:gd name="connsiteX551" fmla="*/ 938708 w 3028217"/>
                <a:gd name="connsiteY551" fmla="*/ 121465 h 2962327"/>
                <a:gd name="connsiteX552" fmla="*/ 935851 w 3028217"/>
                <a:gd name="connsiteY552" fmla="*/ 121465 h 2962327"/>
                <a:gd name="connsiteX553" fmla="*/ 932993 w 3028217"/>
                <a:gd name="connsiteY553" fmla="*/ 121465 h 2962327"/>
                <a:gd name="connsiteX554" fmla="*/ 901561 w 3028217"/>
                <a:gd name="connsiteY554" fmla="*/ 123370 h 2962327"/>
                <a:gd name="connsiteX555" fmla="*/ 925373 w 3028217"/>
                <a:gd name="connsiteY555" fmla="*/ 107178 h 2962327"/>
                <a:gd name="connsiteX556" fmla="*/ 1021576 w 3028217"/>
                <a:gd name="connsiteY556" fmla="*/ 71936 h 2962327"/>
                <a:gd name="connsiteX557" fmla="*/ 1031101 w 3028217"/>
                <a:gd name="connsiteY557" fmla="*/ 97653 h 2962327"/>
                <a:gd name="connsiteX558" fmla="*/ 1000621 w 3028217"/>
                <a:gd name="connsiteY558" fmla="*/ 92891 h 2962327"/>
                <a:gd name="connsiteX559" fmla="*/ 1007288 w 3028217"/>
                <a:gd name="connsiteY559" fmla="*/ 79556 h 2962327"/>
                <a:gd name="connsiteX560" fmla="*/ 1021576 w 3028217"/>
                <a:gd name="connsiteY560" fmla="*/ 71936 h 2962327"/>
                <a:gd name="connsiteX561" fmla="*/ 1113849 w 3028217"/>
                <a:gd name="connsiteY561" fmla="*/ 40265 h 2962327"/>
                <a:gd name="connsiteX562" fmla="*/ 1159689 w 3028217"/>
                <a:gd name="connsiteY562" fmla="*/ 51933 h 2962327"/>
                <a:gd name="connsiteX563" fmla="*/ 1151116 w 3028217"/>
                <a:gd name="connsiteY563" fmla="*/ 84318 h 2962327"/>
                <a:gd name="connsiteX564" fmla="*/ 1111111 w 3028217"/>
                <a:gd name="connsiteY564" fmla="*/ 92891 h 2962327"/>
                <a:gd name="connsiteX565" fmla="*/ 1070153 w 3028217"/>
                <a:gd name="connsiteY565" fmla="*/ 58601 h 2962327"/>
                <a:gd name="connsiteX566" fmla="*/ 1113849 w 3028217"/>
                <a:gd name="connsiteY566" fmla="*/ 40265 h 2962327"/>
                <a:gd name="connsiteX567" fmla="*/ 1400760 w 3028217"/>
                <a:gd name="connsiteY567" fmla="*/ 96 h 2962327"/>
                <a:gd name="connsiteX568" fmla="*/ 1476871 w 3028217"/>
                <a:gd name="connsiteY568" fmla="*/ 5260 h 2962327"/>
                <a:gd name="connsiteX569" fmla="*/ 1611174 w 3028217"/>
                <a:gd name="connsiteY569" fmla="*/ 9070 h 2962327"/>
                <a:gd name="connsiteX570" fmla="*/ 1619746 w 3028217"/>
                <a:gd name="connsiteY570" fmla="*/ 17643 h 2962327"/>
                <a:gd name="connsiteX571" fmla="*/ 1646416 w 3028217"/>
                <a:gd name="connsiteY571" fmla="*/ 28120 h 2962327"/>
                <a:gd name="connsiteX572" fmla="*/ 1667371 w 3028217"/>
                <a:gd name="connsiteY572" fmla="*/ 31930 h 2962327"/>
                <a:gd name="connsiteX573" fmla="*/ 1742261 w 3028217"/>
                <a:gd name="connsiteY573" fmla="*/ 11690 h 2962327"/>
                <a:gd name="connsiteX574" fmla="*/ 1820723 w 3028217"/>
                <a:gd name="connsiteY574" fmla="*/ 30025 h 2962327"/>
                <a:gd name="connsiteX575" fmla="*/ 1901686 w 3028217"/>
                <a:gd name="connsiteY575" fmla="*/ 45265 h 2962327"/>
                <a:gd name="connsiteX576" fmla="*/ 1894066 w 3028217"/>
                <a:gd name="connsiteY576" fmla="*/ 69078 h 2962327"/>
                <a:gd name="connsiteX577" fmla="*/ 1955978 w 3028217"/>
                <a:gd name="connsiteY577" fmla="*/ 55743 h 2962327"/>
                <a:gd name="connsiteX578" fmla="*/ 1954073 w 3028217"/>
                <a:gd name="connsiteY578" fmla="*/ 71935 h 2962327"/>
                <a:gd name="connsiteX579" fmla="*/ 1935976 w 3028217"/>
                <a:gd name="connsiteY579" fmla="*/ 103368 h 2962327"/>
                <a:gd name="connsiteX580" fmla="*/ 1949311 w 3028217"/>
                <a:gd name="connsiteY580" fmla="*/ 161470 h 2962327"/>
                <a:gd name="connsiteX581" fmla="*/ 1894066 w 3028217"/>
                <a:gd name="connsiteY581" fmla="*/ 171948 h 2962327"/>
                <a:gd name="connsiteX582" fmla="*/ 1913116 w 3028217"/>
                <a:gd name="connsiteY582" fmla="*/ 183378 h 2962327"/>
                <a:gd name="connsiteX583" fmla="*/ 1907401 w 3028217"/>
                <a:gd name="connsiteY583" fmla="*/ 196713 h 2962327"/>
                <a:gd name="connsiteX584" fmla="*/ 1873111 w 3028217"/>
                <a:gd name="connsiteY584" fmla="*/ 245290 h 2962327"/>
                <a:gd name="connsiteX585" fmla="*/ 1866443 w 3028217"/>
                <a:gd name="connsiteY585" fmla="*/ 267198 h 2962327"/>
                <a:gd name="connsiteX586" fmla="*/ 1851203 w 3028217"/>
                <a:gd name="connsiteY586" fmla="*/ 270055 h 2962327"/>
                <a:gd name="connsiteX587" fmla="*/ 1866443 w 3028217"/>
                <a:gd name="connsiteY587" fmla="*/ 313870 h 2962327"/>
                <a:gd name="connsiteX588" fmla="*/ 1843583 w 3028217"/>
                <a:gd name="connsiteY588" fmla="*/ 319585 h 2962327"/>
                <a:gd name="connsiteX589" fmla="*/ 1819771 w 3028217"/>
                <a:gd name="connsiteY589" fmla="*/ 300535 h 2962327"/>
                <a:gd name="connsiteX590" fmla="*/ 1788338 w 3028217"/>
                <a:gd name="connsiteY590" fmla="*/ 313870 h 2962327"/>
                <a:gd name="connsiteX591" fmla="*/ 1800721 w 3028217"/>
                <a:gd name="connsiteY591" fmla="*/ 315775 h 2962327"/>
                <a:gd name="connsiteX592" fmla="*/ 1823581 w 3028217"/>
                <a:gd name="connsiteY592" fmla="*/ 314823 h 2962327"/>
                <a:gd name="connsiteX593" fmla="*/ 1833106 w 3028217"/>
                <a:gd name="connsiteY593" fmla="*/ 317680 h 2962327"/>
                <a:gd name="connsiteX594" fmla="*/ 1838821 w 3028217"/>
                <a:gd name="connsiteY594" fmla="*/ 334825 h 2962327"/>
                <a:gd name="connsiteX595" fmla="*/ 1715948 w 3028217"/>
                <a:gd name="connsiteY595" fmla="*/ 370068 h 2962327"/>
                <a:gd name="connsiteX596" fmla="*/ 1691183 w 3028217"/>
                <a:gd name="connsiteY596" fmla="*/ 379593 h 2962327"/>
                <a:gd name="connsiteX597" fmla="*/ 1586408 w 3028217"/>
                <a:gd name="connsiteY597" fmla="*/ 430075 h 2962327"/>
                <a:gd name="connsiteX598" fmla="*/ 1542593 w 3028217"/>
                <a:gd name="connsiteY598" fmla="*/ 468175 h 2962327"/>
                <a:gd name="connsiteX599" fmla="*/ 1480681 w 3028217"/>
                <a:gd name="connsiteY599" fmla="*/ 555805 h 2962327"/>
                <a:gd name="connsiteX600" fmla="*/ 1462583 w 3028217"/>
                <a:gd name="connsiteY600" fmla="*/ 562473 h 2962327"/>
                <a:gd name="connsiteX601" fmla="*/ 1385431 w 3028217"/>
                <a:gd name="connsiteY601" fmla="*/ 462460 h 2962327"/>
                <a:gd name="connsiteX602" fmla="*/ 1379716 w 3028217"/>
                <a:gd name="connsiteY602" fmla="*/ 398643 h 2962327"/>
                <a:gd name="connsiteX603" fmla="*/ 1441628 w 3028217"/>
                <a:gd name="connsiteY603" fmla="*/ 335778 h 2962327"/>
                <a:gd name="connsiteX604" fmla="*/ 1449248 w 3028217"/>
                <a:gd name="connsiteY604" fmla="*/ 321490 h 2962327"/>
                <a:gd name="connsiteX605" fmla="*/ 1461631 w 3028217"/>
                <a:gd name="connsiteY605" fmla="*/ 300535 h 2962327"/>
                <a:gd name="connsiteX606" fmla="*/ 1412101 w 3028217"/>
                <a:gd name="connsiteY606" fmla="*/ 280533 h 2962327"/>
                <a:gd name="connsiteX607" fmla="*/ 1434961 w 3028217"/>
                <a:gd name="connsiteY607" fmla="*/ 215763 h 2962327"/>
                <a:gd name="connsiteX608" fmla="*/ 1371143 w 3028217"/>
                <a:gd name="connsiteY608" fmla="*/ 160518 h 2962327"/>
                <a:gd name="connsiteX609" fmla="*/ 1331138 w 3028217"/>
                <a:gd name="connsiteY609" fmla="*/ 162423 h 2962327"/>
                <a:gd name="connsiteX610" fmla="*/ 1303516 w 3028217"/>
                <a:gd name="connsiteY610" fmla="*/ 150040 h 2962327"/>
                <a:gd name="connsiteX611" fmla="*/ 1313993 w 3028217"/>
                <a:gd name="connsiteY611" fmla="*/ 130038 h 2962327"/>
                <a:gd name="connsiteX612" fmla="*/ 1313041 w 3028217"/>
                <a:gd name="connsiteY612" fmla="*/ 121465 h 2962327"/>
                <a:gd name="connsiteX613" fmla="*/ 1323518 w 3028217"/>
                <a:gd name="connsiteY613" fmla="*/ 96700 h 2962327"/>
                <a:gd name="connsiteX614" fmla="*/ 1387336 w 3028217"/>
                <a:gd name="connsiteY614" fmla="*/ 88128 h 2962327"/>
                <a:gd name="connsiteX615" fmla="*/ 1394003 w 3028217"/>
                <a:gd name="connsiteY615" fmla="*/ 68125 h 2962327"/>
                <a:gd name="connsiteX616" fmla="*/ 1445438 w 3028217"/>
                <a:gd name="connsiteY616" fmla="*/ 41455 h 2962327"/>
                <a:gd name="connsiteX617" fmla="*/ 1471104 w 3028217"/>
                <a:gd name="connsiteY617" fmla="*/ 35589 h 2962327"/>
                <a:gd name="connsiteX618" fmla="*/ 1469608 w 3028217"/>
                <a:gd name="connsiteY618" fmla="*/ 35026 h 2962327"/>
                <a:gd name="connsiteX619" fmla="*/ 1456869 w 3028217"/>
                <a:gd name="connsiteY619" fmla="*/ 34788 h 2962327"/>
                <a:gd name="connsiteX620" fmla="*/ 1365429 w 3028217"/>
                <a:gd name="connsiteY620" fmla="*/ 60505 h 2962327"/>
                <a:gd name="connsiteX621" fmla="*/ 1208266 w 3028217"/>
                <a:gd name="connsiteY621" fmla="*/ 122418 h 2962327"/>
                <a:gd name="connsiteX622" fmla="*/ 1175881 w 3028217"/>
                <a:gd name="connsiteY622" fmla="*/ 122418 h 2962327"/>
                <a:gd name="connsiteX623" fmla="*/ 1187311 w 3028217"/>
                <a:gd name="connsiteY623" fmla="*/ 142420 h 2962327"/>
                <a:gd name="connsiteX624" fmla="*/ 1180644 w 3028217"/>
                <a:gd name="connsiteY624" fmla="*/ 149088 h 2962327"/>
                <a:gd name="connsiteX625" fmla="*/ 1158647 w 3028217"/>
                <a:gd name="connsiteY625" fmla="*/ 153642 h 2962327"/>
                <a:gd name="connsiteX626" fmla="*/ 1143520 w 3028217"/>
                <a:gd name="connsiteY626" fmla="*/ 152466 h 2962327"/>
                <a:gd name="connsiteX627" fmla="*/ 1148259 w 3028217"/>
                <a:gd name="connsiteY627" fmla="*/ 153731 h 2962327"/>
                <a:gd name="connsiteX628" fmla="*/ 1152069 w 3028217"/>
                <a:gd name="connsiteY628" fmla="*/ 175758 h 2962327"/>
                <a:gd name="connsiteX629" fmla="*/ 1029196 w 3028217"/>
                <a:gd name="connsiteY629" fmla="*/ 182425 h 2962327"/>
                <a:gd name="connsiteX630" fmla="*/ 1006336 w 3028217"/>
                <a:gd name="connsiteY630" fmla="*/ 148135 h 2962327"/>
                <a:gd name="connsiteX631" fmla="*/ 995859 w 3028217"/>
                <a:gd name="connsiteY631" fmla="*/ 134800 h 2962327"/>
                <a:gd name="connsiteX632" fmla="*/ 987286 w 3028217"/>
                <a:gd name="connsiteY632" fmla="*/ 114798 h 2962327"/>
                <a:gd name="connsiteX633" fmla="*/ 1049199 w 3028217"/>
                <a:gd name="connsiteY633" fmla="*/ 134800 h 2962327"/>
                <a:gd name="connsiteX634" fmla="*/ 1064439 w 3028217"/>
                <a:gd name="connsiteY634" fmla="*/ 149088 h 2962327"/>
                <a:gd name="connsiteX635" fmla="*/ 1095871 w 3028217"/>
                <a:gd name="connsiteY635" fmla="*/ 149326 h 2962327"/>
                <a:gd name="connsiteX636" fmla="*/ 1106484 w 3028217"/>
                <a:gd name="connsiteY636" fmla="*/ 148924 h 2962327"/>
                <a:gd name="connsiteX637" fmla="*/ 1093014 w 3028217"/>
                <a:gd name="connsiteY637" fmla="*/ 149088 h 2962327"/>
                <a:gd name="connsiteX638" fmla="*/ 1062534 w 3028217"/>
                <a:gd name="connsiteY638" fmla="*/ 131943 h 2962327"/>
                <a:gd name="connsiteX639" fmla="*/ 1133971 w 3028217"/>
                <a:gd name="connsiteY639" fmla="*/ 110988 h 2962327"/>
                <a:gd name="connsiteX640" fmla="*/ 1158736 w 3028217"/>
                <a:gd name="connsiteY640" fmla="*/ 88128 h 2962327"/>
                <a:gd name="connsiteX641" fmla="*/ 1173024 w 3028217"/>
                <a:gd name="connsiteY641" fmla="*/ 73840 h 2962327"/>
                <a:gd name="connsiteX642" fmla="*/ 1214934 w 3028217"/>
                <a:gd name="connsiteY642" fmla="*/ 54790 h 2962327"/>
                <a:gd name="connsiteX643" fmla="*/ 1275894 w 3028217"/>
                <a:gd name="connsiteY643" fmla="*/ 44313 h 2962327"/>
                <a:gd name="connsiteX644" fmla="*/ 1211124 w 3028217"/>
                <a:gd name="connsiteY644" fmla="*/ 51933 h 2962327"/>
                <a:gd name="connsiteX645" fmla="*/ 1174929 w 3028217"/>
                <a:gd name="connsiteY645" fmla="*/ 39550 h 2962327"/>
                <a:gd name="connsiteX646" fmla="*/ 1174929 w 3028217"/>
                <a:gd name="connsiteY646" fmla="*/ 26215 h 2962327"/>
                <a:gd name="connsiteX647" fmla="*/ 1400760 w 3028217"/>
                <a:gd name="connsiteY647" fmla="*/ 96 h 2962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</a:cxnLst>
              <a:rect l="l" t="t" r="r" b="b"/>
              <a:pathLst>
                <a:path w="3028217" h="2962327">
                  <a:moveTo>
                    <a:pt x="2863236" y="2049564"/>
                  </a:moveTo>
                  <a:cubicBezTo>
                    <a:pt x="2854902" y="2049564"/>
                    <a:pt x="2847996" y="2053612"/>
                    <a:pt x="2844662" y="2065518"/>
                  </a:cubicBezTo>
                  <a:cubicBezTo>
                    <a:pt x="2840852" y="2080758"/>
                    <a:pt x="2821802" y="2104571"/>
                    <a:pt x="2847519" y="2116953"/>
                  </a:cubicBezTo>
                  <a:cubicBezTo>
                    <a:pt x="2878000" y="2131241"/>
                    <a:pt x="2877047" y="2098856"/>
                    <a:pt x="2887525" y="2084568"/>
                  </a:cubicBezTo>
                  <a:cubicBezTo>
                    <a:pt x="2888477" y="2083616"/>
                    <a:pt x="2889430" y="2080758"/>
                    <a:pt x="2890382" y="2078853"/>
                  </a:cubicBezTo>
                  <a:cubicBezTo>
                    <a:pt x="2895144" y="2071233"/>
                    <a:pt x="2896097" y="2064566"/>
                    <a:pt x="2890382" y="2057898"/>
                  </a:cubicBezTo>
                  <a:cubicBezTo>
                    <a:pt x="2881334" y="2053612"/>
                    <a:pt x="2871571" y="2049564"/>
                    <a:pt x="2863236" y="2049564"/>
                  </a:cubicBezTo>
                  <a:close/>
                  <a:moveTo>
                    <a:pt x="2453184" y="1703568"/>
                  </a:moveTo>
                  <a:cubicBezTo>
                    <a:pt x="2446516" y="1700711"/>
                    <a:pt x="2442706" y="1708331"/>
                    <a:pt x="2444611" y="1714046"/>
                  </a:cubicBezTo>
                  <a:cubicBezTo>
                    <a:pt x="2448421" y="1725476"/>
                    <a:pt x="2452231" y="1738811"/>
                    <a:pt x="2467471" y="1740716"/>
                  </a:cubicBezTo>
                  <a:cubicBezTo>
                    <a:pt x="2475091" y="1741668"/>
                    <a:pt x="2480806" y="1736906"/>
                    <a:pt x="2482711" y="1728333"/>
                  </a:cubicBezTo>
                  <a:cubicBezTo>
                    <a:pt x="2473186" y="1720713"/>
                    <a:pt x="2463661" y="1710236"/>
                    <a:pt x="2453184" y="1703568"/>
                  </a:cubicBezTo>
                  <a:close/>
                  <a:moveTo>
                    <a:pt x="802501" y="1583553"/>
                  </a:moveTo>
                  <a:cubicBezTo>
                    <a:pt x="805359" y="1585458"/>
                    <a:pt x="811074" y="1586410"/>
                    <a:pt x="812026" y="1589268"/>
                  </a:cubicBezTo>
                  <a:cubicBezTo>
                    <a:pt x="814884" y="1596888"/>
                    <a:pt x="807264" y="1597840"/>
                    <a:pt x="802501" y="1599745"/>
                  </a:cubicBezTo>
                  <a:cubicBezTo>
                    <a:pt x="797739" y="1601650"/>
                    <a:pt x="792976" y="1598793"/>
                    <a:pt x="792024" y="1594030"/>
                  </a:cubicBezTo>
                  <a:cubicBezTo>
                    <a:pt x="788214" y="1586410"/>
                    <a:pt x="794881" y="1585458"/>
                    <a:pt x="802501" y="1583553"/>
                  </a:cubicBezTo>
                  <a:close/>
                  <a:moveTo>
                    <a:pt x="573901" y="1577838"/>
                  </a:moveTo>
                  <a:cubicBezTo>
                    <a:pt x="581521" y="1579743"/>
                    <a:pt x="588189" y="1582600"/>
                    <a:pt x="592951" y="1589268"/>
                  </a:cubicBezTo>
                  <a:cubicBezTo>
                    <a:pt x="592951" y="1594982"/>
                    <a:pt x="589141" y="1596888"/>
                    <a:pt x="584379" y="1596888"/>
                  </a:cubicBezTo>
                  <a:cubicBezTo>
                    <a:pt x="575806" y="1597840"/>
                    <a:pt x="568186" y="1595935"/>
                    <a:pt x="565329" y="1587363"/>
                  </a:cubicBezTo>
                  <a:cubicBezTo>
                    <a:pt x="562471" y="1580695"/>
                    <a:pt x="568186" y="1576885"/>
                    <a:pt x="573901" y="1577838"/>
                  </a:cubicBezTo>
                  <a:close/>
                  <a:moveTo>
                    <a:pt x="698678" y="1550216"/>
                  </a:moveTo>
                  <a:cubicBezTo>
                    <a:pt x="729158" y="1545453"/>
                    <a:pt x="746303" y="1560693"/>
                    <a:pt x="763448" y="1592126"/>
                  </a:cubicBezTo>
                  <a:cubicBezTo>
                    <a:pt x="731063" y="1576886"/>
                    <a:pt x="706298" y="1611176"/>
                    <a:pt x="678676" y="1592126"/>
                  </a:cubicBezTo>
                  <a:cubicBezTo>
                    <a:pt x="675818" y="1573076"/>
                    <a:pt x="667246" y="1551168"/>
                    <a:pt x="698678" y="1550216"/>
                  </a:cubicBezTo>
                  <a:close/>
                  <a:moveTo>
                    <a:pt x="492939" y="1460681"/>
                  </a:moveTo>
                  <a:cubicBezTo>
                    <a:pt x="518656" y="1456871"/>
                    <a:pt x="541516" y="1464491"/>
                    <a:pt x="562471" y="1479731"/>
                  </a:cubicBezTo>
                  <a:cubicBezTo>
                    <a:pt x="590094" y="1499733"/>
                    <a:pt x="618669" y="1515926"/>
                    <a:pt x="646291" y="1537833"/>
                  </a:cubicBezTo>
                  <a:cubicBezTo>
                    <a:pt x="620574" y="1545453"/>
                    <a:pt x="593904" y="1560693"/>
                    <a:pt x="577711" y="1525451"/>
                  </a:cubicBezTo>
                  <a:cubicBezTo>
                    <a:pt x="567234" y="1503543"/>
                    <a:pt x="541516" y="1503543"/>
                    <a:pt x="527229" y="1487351"/>
                  </a:cubicBezTo>
                  <a:lnTo>
                    <a:pt x="525032" y="1486533"/>
                  </a:lnTo>
                  <a:lnTo>
                    <a:pt x="527229" y="1488303"/>
                  </a:lnTo>
                  <a:cubicBezTo>
                    <a:pt x="502464" y="1486398"/>
                    <a:pt x="475794" y="1465443"/>
                    <a:pt x="451029" y="1494971"/>
                  </a:cubicBezTo>
                  <a:cubicBezTo>
                    <a:pt x="453886" y="1467348"/>
                    <a:pt x="471984" y="1461633"/>
                    <a:pt x="492939" y="1460681"/>
                  </a:cubicBezTo>
                  <a:close/>
                  <a:moveTo>
                    <a:pt x="592475" y="1413889"/>
                  </a:moveTo>
                  <a:cubicBezTo>
                    <a:pt x="594380" y="1414008"/>
                    <a:pt x="596285" y="1414485"/>
                    <a:pt x="596761" y="1414961"/>
                  </a:cubicBezTo>
                  <a:cubicBezTo>
                    <a:pt x="605334" y="1423533"/>
                    <a:pt x="603428" y="1433058"/>
                    <a:pt x="595809" y="1447346"/>
                  </a:cubicBezTo>
                  <a:cubicBezTo>
                    <a:pt x="589141" y="1434011"/>
                    <a:pt x="579616" y="1426391"/>
                    <a:pt x="588189" y="1414961"/>
                  </a:cubicBezTo>
                  <a:cubicBezTo>
                    <a:pt x="588665" y="1414009"/>
                    <a:pt x="590570" y="1413770"/>
                    <a:pt x="592475" y="1413889"/>
                  </a:cubicBezTo>
                  <a:close/>
                  <a:moveTo>
                    <a:pt x="2633206" y="1174931"/>
                  </a:moveTo>
                  <a:cubicBezTo>
                    <a:pt x="2646541" y="1176836"/>
                    <a:pt x="2659876" y="1178741"/>
                    <a:pt x="2673211" y="1180646"/>
                  </a:cubicBezTo>
                  <a:cubicBezTo>
                    <a:pt x="2657018" y="1197791"/>
                    <a:pt x="2645588" y="1186361"/>
                    <a:pt x="2633206" y="1174931"/>
                  </a:cubicBezTo>
                  <a:close/>
                  <a:moveTo>
                    <a:pt x="2477948" y="1095873"/>
                  </a:moveTo>
                  <a:cubicBezTo>
                    <a:pt x="2477948" y="1101588"/>
                    <a:pt x="2478901" y="1106350"/>
                    <a:pt x="2484616" y="1110160"/>
                  </a:cubicBezTo>
                  <a:cubicBezTo>
                    <a:pt x="2478901" y="1119685"/>
                    <a:pt x="2464613" y="1121590"/>
                    <a:pt x="2464613" y="1135878"/>
                  </a:cubicBezTo>
                  <a:cubicBezTo>
                    <a:pt x="2464613" y="1153023"/>
                    <a:pt x="2454136" y="1151118"/>
                    <a:pt x="2444611" y="1144450"/>
                  </a:cubicBezTo>
                  <a:cubicBezTo>
                    <a:pt x="2434133" y="1136830"/>
                    <a:pt x="2413178" y="1133020"/>
                    <a:pt x="2415083" y="1119685"/>
                  </a:cubicBezTo>
                  <a:cubicBezTo>
                    <a:pt x="2417941" y="1101588"/>
                    <a:pt x="2436038" y="1116828"/>
                    <a:pt x="2446516" y="1114923"/>
                  </a:cubicBezTo>
                  <a:cubicBezTo>
                    <a:pt x="2458898" y="1112065"/>
                    <a:pt x="2470329" y="1106350"/>
                    <a:pt x="2477948" y="1095873"/>
                  </a:cubicBezTo>
                  <a:close/>
                  <a:moveTo>
                    <a:pt x="2344599" y="1039676"/>
                  </a:moveTo>
                  <a:cubicBezTo>
                    <a:pt x="2358886" y="1039676"/>
                    <a:pt x="2352219" y="1056821"/>
                    <a:pt x="2355076" y="1066346"/>
                  </a:cubicBezTo>
                  <a:cubicBezTo>
                    <a:pt x="2354124" y="1077776"/>
                    <a:pt x="2356981" y="1093016"/>
                    <a:pt x="2341741" y="1092063"/>
                  </a:cubicBezTo>
                  <a:cubicBezTo>
                    <a:pt x="2328406" y="1091111"/>
                    <a:pt x="2329359" y="1075871"/>
                    <a:pt x="2328406" y="1065393"/>
                  </a:cubicBezTo>
                  <a:cubicBezTo>
                    <a:pt x="2327454" y="1053011"/>
                    <a:pt x="2331264" y="1039676"/>
                    <a:pt x="2344599" y="1039676"/>
                  </a:cubicBezTo>
                  <a:close/>
                  <a:moveTo>
                    <a:pt x="699631" y="966334"/>
                  </a:moveTo>
                  <a:cubicBezTo>
                    <a:pt x="671056" y="960619"/>
                    <a:pt x="648196" y="971096"/>
                    <a:pt x="616764" y="992051"/>
                  </a:cubicBezTo>
                  <a:cubicBezTo>
                    <a:pt x="652959" y="990146"/>
                    <a:pt x="677724" y="983478"/>
                    <a:pt x="699631" y="966334"/>
                  </a:cubicBezTo>
                  <a:close/>
                  <a:moveTo>
                    <a:pt x="2786559" y="938711"/>
                  </a:moveTo>
                  <a:cubicBezTo>
                    <a:pt x="2796084" y="944426"/>
                    <a:pt x="2804656" y="939663"/>
                    <a:pt x="2814181" y="938711"/>
                  </a:cubicBezTo>
                  <a:cubicBezTo>
                    <a:pt x="2814181" y="940616"/>
                    <a:pt x="2814181" y="943473"/>
                    <a:pt x="2814181" y="945378"/>
                  </a:cubicBezTo>
                  <a:cubicBezTo>
                    <a:pt x="2803704" y="949188"/>
                    <a:pt x="2791321" y="959666"/>
                    <a:pt x="2786559" y="938711"/>
                  </a:cubicBezTo>
                  <a:close/>
                  <a:moveTo>
                    <a:pt x="737731" y="935019"/>
                  </a:moveTo>
                  <a:cubicBezTo>
                    <a:pt x="726540" y="936091"/>
                    <a:pt x="714872" y="940139"/>
                    <a:pt x="702489" y="951093"/>
                  </a:cubicBezTo>
                  <a:cubicBezTo>
                    <a:pt x="731064" y="951093"/>
                    <a:pt x="753924" y="958713"/>
                    <a:pt x="770116" y="936805"/>
                  </a:cubicBezTo>
                  <a:cubicBezTo>
                    <a:pt x="759639" y="935853"/>
                    <a:pt x="748923" y="933948"/>
                    <a:pt x="737731" y="935019"/>
                  </a:cubicBezTo>
                  <a:close/>
                  <a:moveTo>
                    <a:pt x="619383" y="880251"/>
                  </a:moveTo>
                  <a:cubicBezTo>
                    <a:pt x="616526" y="879417"/>
                    <a:pt x="612477" y="880608"/>
                    <a:pt x="608191" y="882513"/>
                  </a:cubicBezTo>
                  <a:cubicBezTo>
                    <a:pt x="589141" y="887276"/>
                    <a:pt x="539611" y="951093"/>
                    <a:pt x="541516" y="968238"/>
                  </a:cubicBezTo>
                  <a:cubicBezTo>
                    <a:pt x="543421" y="979668"/>
                    <a:pt x="550089" y="980621"/>
                    <a:pt x="558661" y="975858"/>
                  </a:cubicBezTo>
                  <a:cubicBezTo>
                    <a:pt x="569139" y="970143"/>
                    <a:pt x="576759" y="960618"/>
                    <a:pt x="578664" y="949188"/>
                  </a:cubicBezTo>
                  <a:cubicBezTo>
                    <a:pt x="582474" y="920613"/>
                    <a:pt x="601524" y="904421"/>
                    <a:pt x="623431" y="890133"/>
                  </a:cubicBezTo>
                  <a:cubicBezTo>
                    <a:pt x="623907" y="883942"/>
                    <a:pt x="622241" y="881084"/>
                    <a:pt x="619383" y="880251"/>
                  </a:cubicBezTo>
                  <a:close/>
                  <a:moveTo>
                    <a:pt x="659626" y="872036"/>
                  </a:moveTo>
                  <a:cubicBezTo>
                    <a:pt x="653911" y="870131"/>
                    <a:pt x="645339" y="876798"/>
                    <a:pt x="647244" y="879656"/>
                  </a:cubicBezTo>
                  <a:cubicBezTo>
                    <a:pt x="657721" y="901563"/>
                    <a:pt x="632956" y="928233"/>
                    <a:pt x="657721" y="950141"/>
                  </a:cubicBezTo>
                  <a:cubicBezTo>
                    <a:pt x="667246" y="936806"/>
                    <a:pt x="676771" y="926328"/>
                    <a:pt x="683439" y="913946"/>
                  </a:cubicBezTo>
                  <a:cubicBezTo>
                    <a:pt x="691059" y="897753"/>
                    <a:pt x="704394" y="924423"/>
                    <a:pt x="711061" y="910136"/>
                  </a:cubicBezTo>
                  <a:cubicBezTo>
                    <a:pt x="713919" y="903468"/>
                    <a:pt x="713919" y="896801"/>
                    <a:pt x="709156" y="891086"/>
                  </a:cubicBezTo>
                  <a:cubicBezTo>
                    <a:pt x="696774" y="875846"/>
                    <a:pt x="676771" y="876798"/>
                    <a:pt x="659626" y="872036"/>
                  </a:cubicBezTo>
                  <a:close/>
                  <a:moveTo>
                    <a:pt x="620410" y="803828"/>
                  </a:moveTo>
                  <a:cubicBezTo>
                    <a:pt x="614918" y="803575"/>
                    <a:pt x="609144" y="804646"/>
                    <a:pt x="603429" y="807266"/>
                  </a:cubicBezTo>
                  <a:cubicBezTo>
                    <a:pt x="579616" y="817743"/>
                    <a:pt x="555804" y="830126"/>
                    <a:pt x="532944" y="841556"/>
                  </a:cubicBezTo>
                  <a:cubicBezTo>
                    <a:pt x="530086" y="850128"/>
                    <a:pt x="536754" y="852033"/>
                    <a:pt x="541516" y="855843"/>
                  </a:cubicBezTo>
                  <a:cubicBezTo>
                    <a:pt x="561519" y="852986"/>
                    <a:pt x="579616" y="838698"/>
                    <a:pt x="602476" y="859653"/>
                  </a:cubicBezTo>
                  <a:cubicBezTo>
                    <a:pt x="617716" y="874893"/>
                    <a:pt x="654864" y="853938"/>
                    <a:pt x="652959" y="835841"/>
                  </a:cubicBezTo>
                  <a:cubicBezTo>
                    <a:pt x="650815" y="817267"/>
                    <a:pt x="636885" y="804587"/>
                    <a:pt x="620410" y="803828"/>
                  </a:cubicBezTo>
                  <a:close/>
                  <a:moveTo>
                    <a:pt x="2051228" y="690108"/>
                  </a:moveTo>
                  <a:cubicBezTo>
                    <a:pt x="2066468" y="695823"/>
                    <a:pt x="2079803" y="697728"/>
                    <a:pt x="2074088" y="722493"/>
                  </a:cubicBezTo>
                  <a:cubicBezTo>
                    <a:pt x="2066468" y="753925"/>
                    <a:pt x="2053133" y="773928"/>
                    <a:pt x="2021701" y="782500"/>
                  </a:cubicBezTo>
                  <a:cubicBezTo>
                    <a:pt x="2009318" y="785358"/>
                    <a:pt x="1997888" y="785358"/>
                    <a:pt x="2000746" y="772023"/>
                  </a:cubicBezTo>
                  <a:cubicBezTo>
                    <a:pt x="2006461" y="745353"/>
                    <a:pt x="2008366" y="714873"/>
                    <a:pt x="2036941" y="698680"/>
                  </a:cubicBezTo>
                  <a:cubicBezTo>
                    <a:pt x="2040751" y="694870"/>
                    <a:pt x="2045513" y="692965"/>
                    <a:pt x="2051228" y="690108"/>
                  </a:cubicBezTo>
                  <a:close/>
                  <a:moveTo>
                    <a:pt x="2111236" y="608669"/>
                  </a:moveTo>
                  <a:cubicBezTo>
                    <a:pt x="2115046" y="609621"/>
                    <a:pt x="2116951" y="613431"/>
                    <a:pt x="2113141" y="623433"/>
                  </a:cubicBezTo>
                  <a:cubicBezTo>
                    <a:pt x="2113141" y="624385"/>
                    <a:pt x="2112189" y="625338"/>
                    <a:pt x="2111236" y="626290"/>
                  </a:cubicBezTo>
                  <a:cubicBezTo>
                    <a:pt x="2147431" y="643435"/>
                    <a:pt x="2126476" y="692013"/>
                    <a:pt x="2159814" y="711063"/>
                  </a:cubicBezTo>
                  <a:cubicBezTo>
                    <a:pt x="2178864" y="721540"/>
                    <a:pt x="2174101" y="752020"/>
                    <a:pt x="2199819" y="758688"/>
                  </a:cubicBezTo>
                  <a:cubicBezTo>
                    <a:pt x="2206486" y="760593"/>
                    <a:pt x="2189341" y="798693"/>
                    <a:pt x="2176959" y="800598"/>
                  </a:cubicBezTo>
                  <a:cubicBezTo>
                    <a:pt x="2149336" y="805360"/>
                    <a:pt x="2120761" y="810123"/>
                    <a:pt x="2092186" y="814885"/>
                  </a:cubicBezTo>
                  <a:cubicBezTo>
                    <a:pt x="2089329" y="799645"/>
                    <a:pt x="2128381" y="789168"/>
                    <a:pt x="2092186" y="777738"/>
                  </a:cubicBezTo>
                  <a:cubicBezTo>
                    <a:pt x="2098854" y="765355"/>
                    <a:pt x="2098854" y="749163"/>
                    <a:pt x="2111236" y="740590"/>
                  </a:cubicBezTo>
                  <a:cubicBezTo>
                    <a:pt x="2127429" y="729160"/>
                    <a:pt x="2118856" y="712015"/>
                    <a:pt x="2110284" y="710110"/>
                  </a:cubicBezTo>
                  <a:cubicBezTo>
                    <a:pt x="2086471" y="705348"/>
                    <a:pt x="2087424" y="682488"/>
                    <a:pt x="2076946" y="669153"/>
                  </a:cubicBezTo>
                  <a:cubicBezTo>
                    <a:pt x="2062659" y="651055"/>
                    <a:pt x="2076946" y="617718"/>
                    <a:pt x="2097901" y="611050"/>
                  </a:cubicBezTo>
                  <a:cubicBezTo>
                    <a:pt x="2101711" y="609621"/>
                    <a:pt x="2107426" y="607716"/>
                    <a:pt x="2111236" y="608669"/>
                  </a:cubicBezTo>
                  <a:close/>
                  <a:moveTo>
                    <a:pt x="927279" y="479605"/>
                  </a:moveTo>
                  <a:cubicBezTo>
                    <a:pt x="932041" y="477700"/>
                    <a:pt x="935851" y="480558"/>
                    <a:pt x="933946" y="486273"/>
                  </a:cubicBezTo>
                  <a:cubicBezTo>
                    <a:pt x="932041" y="490083"/>
                    <a:pt x="929184" y="492941"/>
                    <a:pt x="929184" y="493893"/>
                  </a:cubicBezTo>
                  <a:cubicBezTo>
                    <a:pt x="919659" y="493893"/>
                    <a:pt x="917754" y="491035"/>
                    <a:pt x="919659" y="488178"/>
                  </a:cubicBezTo>
                  <a:cubicBezTo>
                    <a:pt x="921564" y="484368"/>
                    <a:pt x="924421" y="480558"/>
                    <a:pt x="927279" y="479605"/>
                  </a:cubicBezTo>
                  <a:close/>
                  <a:moveTo>
                    <a:pt x="1938089" y="417931"/>
                  </a:moveTo>
                  <a:cubicBezTo>
                    <a:pt x="1948537" y="420431"/>
                    <a:pt x="1955503" y="431504"/>
                    <a:pt x="1959789" y="441505"/>
                  </a:cubicBezTo>
                  <a:cubicBezTo>
                    <a:pt x="1967409" y="457698"/>
                    <a:pt x="1952169" y="461508"/>
                    <a:pt x="1940739" y="466270"/>
                  </a:cubicBezTo>
                  <a:cubicBezTo>
                    <a:pt x="1909306" y="478653"/>
                    <a:pt x="1880731" y="501513"/>
                    <a:pt x="1842631" y="480558"/>
                  </a:cubicBezTo>
                  <a:cubicBezTo>
                    <a:pt x="1829296" y="472938"/>
                    <a:pt x="1832154" y="467223"/>
                    <a:pt x="1832154" y="458650"/>
                  </a:cubicBezTo>
                  <a:cubicBezTo>
                    <a:pt x="1828344" y="450078"/>
                    <a:pt x="1835964" y="442458"/>
                    <a:pt x="1833106" y="431980"/>
                  </a:cubicBezTo>
                  <a:cubicBezTo>
                    <a:pt x="1828344" y="420550"/>
                    <a:pt x="1835011" y="416740"/>
                    <a:pt x="1845489" y="423408"/>
                  </a:cubicBezTo>
                  <a:cubicBezTo>
                    <a:pt x="1847394" y="430075"/>
                    <a:pt x="1849299" y="439600"/>
                    <a:pt x="1857871" y="432933"/>
                  </a:cubicBezTo>
                  <a:cubicBezTo>
                    <a:pt x="1878826" y="418645"/>
                    <a:pt x="1903591" y="426265"/>
                    <a:pt x="1926451" y="418645"/>
                  </a:cubicBezTo>
                  <a:cubicBezTo>
                    <a:pt x="1930737" y="417216"/>
                    <a:pt x="1934607" y="417097"/>
                    <a:pt x="1938089" y="417931"/>
                  </a:cubicBezTo>
                  <a:close/>
                  <a:moveTo>
                    <a:pt x="904419" y="389118"/>
                  </a:moveTo>
                  <a:cubicBezTo>
                    <a:pt x="915849" y="404358"/>
                    <a:pt x="928231" y="418646"/>
                    <a:pt x="938709" y="433886"/>
                  </a:cubicBezTo>
                  <a:cubicBezTo>
                    <a:pt x="940614" y="436743"/>
                    <a:pt x="940614" y="441505"/>
                    <a:pt x="942519" y="446268"/>
                  </a:cubicBezTo>
                  <a:cubicBezTo>
                    <a:pt x="938709" y="447221"/>
                    <a:pt x="932041" y="450078"/>
                    <a:pt x="931089" y="449125"/>
                  </a:cubicBezTo>
                  <a:cubicBezTo>
                    <a:pt x="912991" y="426266"/>
                    <a:pt x="896799" y="440553"/>
                    <a:pt x="878701" y="449125"/>
                  </a:cubicBezTo>
                  <a:cubicBezTo>
                    <a:pt x="871081" y="452936"/>
                    <a:pt x="863461" y="446268"/>
                    <a:pt x="856794" y="443411"/>
                  </a:cubicBezTo>
                  <a:cubicBezTo>
                    <a:pt x="835839" y="424361"/>
                    <a:pt x="864414" y="422455"/>
                    <a:pt x="867271" y="412930"/>
                  </a:cubicBezTo>
                  <a:cubicBezTo>
                    <a:pt x="878701" y="402453"/>
                    <a:pt x="887274" y="388166"/>
                    <a:pt x="904419" y="389118"/>
                  </a:cubicBezTo>
                  <a:close/>
                  <a:moveTo>
                    <a:pt x="1062534" y="340541"/>
                  </a:moveTo>
                  <a:cubicBezTo>
                    <a:pt x="1073011" y="340541"/>
                    <a:pt x="1082536" y="340541"/>
                    <a:pt x="1083489" y="353876"/>
                  </a:cubicBezTo>
                  <a:cubicBezTo>
                    <a:pt x="1073964" y="356733"/>
                    <a:pt x="1066344" y="373878"/>
                    <a:pt x="1053961" y="360543"/>
                  </a:cubicBezTo>
                  <a:cubicBezTo>
                    <a:pt x="1045389" y="351018"/>
                    <a:pt x="1054914" y="345303"/>
                    <a:pt x="1062534" y="340541"/>
                  </a:cubicBezTo>
                  <a:close/>
                  <a:moveTo>
                    <a:pt x="2471113" y="336025"/>
                  </a:moveTo>
                  <a:cubicBezTo>
                    <a:pt x="2489315" y="339763"/>
                    <a:pt x="2505689" y="355066"/>
                    <a:pt x="2521763" y="370068"/>
                  </a:cubicBezTo>
                  <a:cubicBezTo>
                    <a:pt x="2652256" y="491988"/>
                    <a:pt x="2764651" y="627243"/>
                    <a:pt x="2848471" y="785358"/>
                  </a:cubicBezTo>
                  <a:cubicBezTo>
                    <a:pt x="2875141" y="835841"/>
                    <a:pt x="2898953" y="887276"/>
                    <a:pt x="2920861" y="940616"/>
                  </a:cubicBezTo>
                  <a:cubicBezTo>
                    <a:pt x="2925623" y="952046"/>
                    <a:pt x="2938006" y="963476"/>
                    <a:pt x="2926576" y="977763"/>
                  </a:cubicBezTo>
                  <a:cubicBezTo>
                    <a:pt x="2893238" y="978716"/>
                    <a:pt x="2872283" y="955856"/>
                    <a:pt x="2847518" y="938711"/>
                  </a:cubicBezTo>
                  <a:cubicBezTo>
                    <a:pt x="2844661" y="919661"/>
                    <a:pt x="2858948" y="906326"/>
                    <a:pt x="2864663" y="890133"/>
                  </a:cubicBezTo>
                  <a:cubicBezTo>
                    <a:pt x="2846566" y="892991"/>
                    <a:pt x="2829421" y="903468"/>
                    <a:pt x="2810371" y="908231"/>
                  </a:cubicBezTo>
                  <a:cubicBezTo>
                    <a:pt x="2792273" y="911088"/>
                    <a:pt x="2774176" y="912041"/>
                    <a:pt x="2757031" y="904421"/>
                  </a:cubicBezTo>
                  <a:cubicBezTo>
                    <a:pt x="2741791" y="897753"/>
                    <a:pt x="2733218" y="902516"/>
                    <a:pt x="2728456" y="916803"/>
                  </a:cubicBezTo>
                  <a:cubicBezTo>
                    <a:pt x="2724646" y="935853"/>
                    <a:pt x="2713216" y="952998"/>
                    <a:pt x="2707501" y="971096"/>
                  </a:cubicBezTo>
                  <a:cubicBezTo>
                    <a:pt x="2702738" y="984431"/>
                    <a:pt x="2699881" y="997766"/>
                    <a:pt x="2706548" y="1011101"/>
                  </a:cubicBezTo>
                  <a:cubicBezTo>
                    <a:pt x="2712263" y="1021578"/>
                    <a:pt x="2722741" y="1031103"/>
                    <a:pt x="2712263" y="1044438"/>
                  </a:cubicBezTo>
                  <a:cubicBezTo>
                    <a:pt x="2722979" y="1032294"/>
                    <a:pt x="2735302" y="1023900"/>
                    <a:pt x="2750438" y="1026892"/>
                  </a:cubicBezTo>
                  <a:lnTo>
                    <a:pt x="2757317" y="1029909"/>
                  </a:lnTo>
                  <a:lnTo>
                    <a:pt x="2760842" y="1028246"/>
                  </a:lnTo>
                  <a:cubicBezTo>
                    <a:pt x="2768462" y="1021578"/>
                    <a:pt x="2775130" y="1013006"/>
                    <a:pt x="2785607" y="1010148"/>
                  </a:cubicBezTo>
                  <a:cubicBezTo>
                    <a:pt x="2791798" y="1008243"/>
                    <a:pt x="2798228" y="1006814"/>
                    <a:pt x="2804538" y="1006457"/>
                  </a:cubicBezTo>
                  <a:cubicBezTo>
                    <a:pt x="2810848" y="1006100"/>
                    <a:pt x="2817040" y="1006814"/>
                    <a:pt x="2822755" y="1009196"/>
                  </a:cubicBezTo>
                  <a:cubicBezTo>
                    <a:pt x="2859902" y="1023483"/>
                    <a:pt x="2898955" y="1027293"/>
                    <a:pt x="2938959" y="1031103"/>
                  </a:cubicBezTo>
                  <a:cubicBezTo>
                    <a:pt x="2955152" y="1033008"/>
                    <a:pt x="2957057" y="1047296"/>
                    <a:pt x="2959915" y="1058726"/>
                  </a:cubicBezTo>
                  <a:cubicBezTo>
                    <a:pt x="2990394" y="1159691"/>
                    <a:pt x="3010397" y="1262561"/>
                    <a:pt x="3021827" y="1368288"/>
                  </a:cubicBezTo>
                  <a:cubicBezTo>
                    <a:pt x="3029447" y="1433058"/>
                    <a:pt x="3025637" y="1497828"/>
                    <a:pt x="3027542" y="1562598"/>
                  </a:cubicBezTo>
                  <a:cubicBezTo>
                    <a:pt x="3027542" y="1573076"/>
                    <a:pt x="3031352" y="1585458"/>
                    <a:pt x="3020874" y="1594983"/>
                  </a:cubicBezTo>
                  <a:cubicBezTo>
                    <a:pt x="2992299" y="1573076"/>
                    <a:pt x="2963724" y="1551168"/>
                    <a:pt x="2958009" y="1512116"/>
                  </a:cubicBezTo>
                  <a:cubicBezTo>
                    <a:pt x="2954199" y="1483541"/>
                    <a:pt x="2933244" y="1467348"/>
                    <a:pt x="2918005" y="1446393"/>
                  </a:cubicBezTo>
                  <a:cubicBezTo>
                    <a:pt x="2898955" y="1421628"/>
                    <a:pt x="2888477" y="1390196"/>
                    <a:pt x="2860855" y="1371146"/>
                  </a:cubicBezTo>
                  <a:cubicBezTo>
                    <a:pt x="2846567" y="1368288"/>
                    <a:pt x="2836089" y="1359716"/>
                    <a:pt x="2831327" y="1343523"/>
                  </a:cubicBezTo>
                  <a:cubicBezTo>
                    <a:pt x="2835137" y="1360668"/>
                    <a:pt x="2849424" y="1368288"/>
                    <a:pt x="2856092" y="1380671"/>
                  </a:cubicBezTo>
                  <a:cubicBezTo>
                    <a:pt x="2882762" y="1424486"/>
                    <a:pt x="2896097" y="1474968"/>
                    <a:pt x="2930387" y="1514021"/>
                  </a:cubicBezTo>
                  <a:cubicBezTo>
                    <a:pt x="2938007" y="1522593"/>
                    <a:pt x="2938959" y="1534976"/>
                    <a:pt x="2939912" y="1546406"/>
                  </a:cubicBezTo>
                  <a:cubicBezTo>
                    <a:pt x="2941817" y="1566408"/>
                    <a:pt x="2950390" y="1582601"/>
                    <a:pt x="2962772" y="1597841"/>
                  </a:cubicBezTo>
                  <a:cubicBezTo>
                    <a:pt x="2983727" y="1622606"/>
                    <a:pt x="2993252" y="1652133"/>
                    <a:pt x="2999919" y="1683566"/>
                  </a:cubicBezTo>
                  <a:cubicBezTo>
                    <a:pt x="3023732" y="1698806"/>
                    <a:pt x="3015159" y="1721666"/>
                    <a:pt x="3012302" y="1740716"/>
                  </a:cubicBezTo>
                  <a:cubicBezTo>
                    <a:pt x="2988490" y="1885496"/>
                    <a:pt x="2951342" y="2026466"/>
                    <a:pt x="2886572" y="2158864"/>
                  </a:cubicBezTo>
                  <a:cubicBezTo>
                    <a:pt x="2872284" y="2188391"/>
                    <a:pt x="2858949" y="2218871"/>
                    <a:pt x="2841805" y="2246493"/>
                  </a:cubicBezTo>
                  <a:cubicBezTo>
                    <a:pt x="2837042" y="2255066"/>
                    <a:pt x="2835137" y="2266496"/>
                    <a:pt x="2821802" y="2266496"/>
                  </a:cubicBezTo>
                  <a:cubicBezTo>
                    <a:pt x="2812277" y="2260781"/>
                    <a:pt x="2812277" y="2249351"/>
                    <a:pt x="2808467" y="2240778"/>
                  </a:cubicBezTo>
                  <a:cubicBezTo>
                    <a:pt x="2794180" y="2222681"/>
                    <a:pt x="2796084" y="2198868"/>
                    <a:pt x="2785607" y="2172198"/>
                  </a:cubicBezTo>
                  <a:cubicBezTo>
                    <a:pt x="2795132" y="2196011"/>
                    <a:pt x="2791322" y="2217918"/>
                    <a:pt x="2805609" y="2234111"/>
                  </a:cubicBezTo>
                  <a:cubicBezTo>
                    <a:pt x="2812277" y="2246493"/>
                    <a:pt x="2811324" y="2261733"/>
                    <a:pt x="2821802" y="2273164"/>
                  </a:cubicBezTo>
                  <a:cubicBezTo>
                    <a:pt x="2795132" y="2339839"/>
                    <a:pt x="2750364" y="2394131"/>
                    <a:pt x="2708455" y="2451281"/>
                  </a:cubicBezTo>
                  <a:cubicBezTo>
                    <a:pt x="2661782" y="2514146"/>
                    <a:pt x="2606537" y="2568439"/>
                    <a:pt x="2551292" y="2622731"/>
                  </a:cubicBezTo>
                  <a:cubicBezTo>
                    <a:pt x="2527480" y="2646543"/>
                    <a:pt x="2502714" y="2666546"/>
                    <a:pt x="2476997" y="2687501"/>
                  </a:cubicBezTo>
                  <a:cubicBezTo>
                    <a:pt x="2465567" y="2677976"/>
                    <a:pt x="2476997" y="2661783"/>
                    <a:pt x="2463662" y="2655116"/>
                  </a:cubicBezTo>
                  <a:cubicBezTo>
                    <a:pt x="2469377" y="2608443"/>
                    <a:pt x="2446517" y="2570343"/>
                    <a:pt x="2425562" y="2533196"/>
                  </a:cubicBezTo>
                  <a:cubicBezTo>
                    <a:pt x="2392224" y="2475093"/>
                    <a:pt x="2414132" y="2424611"/>
                    <a:pt x="2439849" y="2375081"/>
                  </a:cubicBezTo>
                  <a:cubicBezTo>
                    <a:pt x="2453184" y="2349364"/>
                    <a:pt x="2458899" y="2330314"/>
                    <a:pt x="2449374" y="2301739"/>
                  </a:cubicBezTo>
                  <a:cubicBezTo>
                    <a:pt x="2439849" y="2272211"/>
                    <a:pt x="2442707" y="2240778"/>
                    <a:pt x="2430324" y="2210298"/>
                  </a:cubicBezTo>
                  <a:cubicBezTo>
                    <a:pt x="2420799" y="2187439"/>
                    <a:pt x="2416989" y="2160768"/>
                    <a:pt x="2396987" y="2144576"/>
                  </a:cubicBezTo>
                  <a:cubicBezTo>
                    <a:pt x="2352219" y="2107428"/>
                    <a:pt x="2357934" y="2060756"/>
                    <a:pt x="2370317" y="2012178"/>
                  </a:cubicBezTo>
                  <a:cubicBezTo>
                    <a:pt x="2372222" y="2005511"/>
                    <a:pt x="2374127" y="1998843"/>
                    <a:pt x="2374127" y="1992176"/>
                  </a:cubicBezTo>
                  <a:cubicBezTo>
                    <a:pt x="2376984" y="1954076"/>
                    <a:pt x="2356982" y="1935978"/>
                    <a:pt x="2319834" y="1944551"/>
                  </a:cubicBezTo>
                  <a:cubicBezTo>
                    <a:pt x="2303642" y="1948361"/>
                    <a:pt x="2292212" y="1948361"/>
                    <a:pt x="2282687" y="1931216"/>
                  </a:cubicBezTo>
                  <a:cubicBezTo>
                    <a:pt x="2263637" y="1897878"/>
                    <a:pt x="2235062" y="1889306"/>
                    <a:pt x="2200772" y="1905498"/>
                  </a:cubicBezTo>
                  <a:cubicBezTo>
                    <a:pt x="2186484" y="1912166"/>
                    <a:pt x="2171244" y="1918833"/>
                    <a:pt x="2157909" y="1926453"/>
                  </a:cubicBezTo>
                  <a:cubicBezTo>
                    <a:pt x="2140764" y="1935978"/>
                    <a:pt x="2124572" y="1938836"/>
                    <a:pt x="2106474" y="1931216"/>
                  </a:cubicBezTo>
                  <a:cubicBezTo>
                    <a:pt x="2083614" y="1921691"/>
                    <a:pt x="2059802" y="1925501"/>
                    <a:pt x="2040752" y="1937883"/>
                  </a:cubicBezTo>
                  <a:cubicBezTo>
                    <a:pt x="2012177" y="1956933"/>
                    <a:pt x="1991222" y="1941693"/>
                    <a:pt x="1974077" y="1924548"/>
                  </a:cubicBezTo>
                  <a:cubicBezTo>
                    <a:pt x="1956932" y="1907403"/>
                    <a:pt x="1938834" y="1892163"/>
                    <a:pt x="1919784" y="1877876"/>
                  </a:cubicBezTo>
                  <a:cubicBezTo>
                    <a:pt x="1909307" y="1870256"/>
                    <a:pt x="1899782" y="1861683"/>
                    <a:pt x="1896924" y="1849301"/>
                  </a:cubicBezTo>
                  <a:cubicBezTo>
                    <a:pt x="1889304" y="1812153"/>
                    <a:pt x="1862634" y="1789293"/>
                    <a:pt x="1839774" y="1762623"/>
                  </a:cubicBezTo>
                  <a:cubicBezTo>
                    <a:pt x="1827392" y="1748336"/>
                    <a:pt x="1815962" y="1694043"/>
                    <a:pt x="1822629" y="1676898"/>
                  </a:cubicBezTo>
                  <a:cubicBezTo>
                    <a:pt x="1840727" y="1632131"/>
                    <a:pt x="1846442" y="1585458"/>
                    <a:pt x="1829297" y="1537833"/>
                  </a:cubicBezTo>
                  <a:cubicBezTo>
                    <a:pt x="1826439" y="1530213"/>
                    <a:pt x="1823582" y="1522593"/>
                    <a:pt x="1828344" y="1514973"/>
                  </a:cubicBezTo>
                  <a:cubicBezTo>
                    <a:pt x="1854062" y="1466396"/>
                    <a:pt x="1875017" y="1416866"/>
                    <a:pt x="1909307" y="1373051"/>
                  </a:cubicBezTo>
                  <a:cubicBezTo>
                    <a:pt x="1915022" y="1366383"/>
                    <a:pt x="1923594" y="1365431"/>
                    <a:pt x="1929309" y="1361621"/>
                  </a:cubicBezTo>
                  <a:cubicBezTo>
                    <a:pt x="1954074" y="1345428"/>
                    <a:pt x="1976934" y="1330188"/>
                    <a:pt x="1977887" y="1293041"/>
                  </a:cubicBezTo>
                  <a:cubicBezTo>
                    <a:pt x="1978839" y="1267323"/>
                    <a:pt x="1992174" y="1239701"/>
                    <a:pt x="2019797" y="1227318"/>
                  </a:cubicBezTo>
                  <a:cubicBezTo>
                    <a:pt x="2040752" y="1217793"/>
                    <a:pt x="2050277" y="1201601"/>
                    <a:pt x="2051229" y="1178741"/>
                  </a:cubicBezTo>
                  <a:cubicBezTo>
                    <a:pt x="2058849" y="1162548"/>
                    <a:pt x="2071232" y="1167311"/>
                    <a:pt x="2083614" y="1172073"/>
                  </a:cubicBezTo>
                  <a:cubicBezTo>
                    <a:pt x="2111237" y="1181598"/>
                    <a:pt x="2136002" y="1178741"/>
                    <a:pt x="2161719" y="1162548"/>
                  </a:cubicBezTo>
                  <a:cubicBezTo>
                    <a:pt x="2193152" y="1142546"/>
                    <a:pt x="2229347" y="1134926"/>
                    <a:pt x="2266494" y="1136831"/>
                  </a:cubicBezTo>
                  <a:cubicBezTo>
                    <a:pt x="2288402" y="1137783"/>
                    <a:pt x="2310309" y="1137783"/>
                    <a:pt x="2331264" y="1133021"/>
                  </a:cubicBezTo>
                  <a:cubicBezTo>
                    <a:pt x="2370317" y="1123496"/>
                    <a:pt x="2397939" y="1138736"/>
                    <a:pt x="2387462" y="1197791"/>
                  </a:cubicBezTo>
                  <a:cubicBezTo>
                    <a:pt x="2384604" y="1213983"/>
                    <a:pt x="2384604" y="1228271"/>
                    <a:pt x="2400797" y="1229223"/>
                  </a:cubicBezTo>
                  <a:cubicBezTo>
                    <a:pt x="2447469" y="1231128"/>
                    <a:pt x="2477949" y="1266371"/>
                    <a:pt x="2517002" y="1283516"/>
                  </a:cubicBezTo>
                  <a:cubicBezTo>
                    <a:pt x="2538909" y="1293041"/>
                    <a:pt x="2550339" y="1296851"/>
                    <a:pt x="2556055" y="1266371"/>
                  </a:cubicBezTo>
                  <a:cubicBezTo>
                    <a:pt x="2561769" y="1236843"/>
                    <a:pt x="2589392" y="1227318"/>
                    <a:pt x="2617967" y="1241606"/>
                  </a:cubicBezTo>
                  <a:cubicBezTo>
                    <a:pt x="2644637" y="1254941"/>
                    <a:pt x="2673212" y="1262561"/>
                    <a:pt x="2701787" y="1271133"/>
                  </a:cubicBezTo>
                  <a:cubicBezTo>
                    <a:pt x="2743697" y="1283516"/>
                    <a:pt x="2782749" y="1259703"/>
                    <a:pt x="2823707" y="1270181"/>
                  </a:cubicBezTo>
                  <a:cubicBezTo>
                    <a:pt x="2833232" y="1272086"/>
                    <a:pt x="2840852" y="1262561"/>
                    <a:pt x="2842757" y="1253988"/>
                  </a:cubicBezTo>
                  <a:cubicBezTo>
                    <a:pt x="2847519" y="1233033"/>
                    <a:pt x="2856092" y="1212078"/>
                    <a:pt x="2857997" y="1191123"/>
                  </a:cubicBezTo>
                  <a:cubicBezTo>
                    <a:pt x="2861807" y="1157786"/>
                    <a:pt x="2857044" y="1154928"/>
                    <a:pt x="2824659" y="1163501"/>
                  </a:cubicBezTo>
                  <a:cubicBezTo>
                    <a:pt x="2807514" y="1168263"/>
                    <a:pt x="2793227" y="1167311"/>
                    <a:pt x="2781797" y="1153023"/>
                  </a:cubicBezTo>
                  <a:lnTo>
                    <a:pt x="2778142" y="1149005"/>
                  </a:lnTo>
                  <a:lnTo>
                    <a:pt x="2758579" y="1157637"/>
                  </a:lnTo>
                  <a:cubicBezTo>
                    <a:pt x="2730182" y="1164691"/>
                    <a:pt x="2706072" y="1153261"/>
                    <a:pt x="2684641" y="1122543"/>
                  </a:cubicBezTo>
                  <a:cubicBezTo>
                    <a:pt x="2676068" y="1110161"/>
                    <a:pt x="2672258" y="1095873"/>
                    <a:pt x="2664638" y="1083491"/>
                  </a:cubicBezTo>
                  <a:cubicBezTo>
                    <a:pt x="2658923" y="1073966"/>
                    <a:pt x="2664638" y="1054916"/>
                    <a:pt x="2646541" y="1054916"/>
                  </a:cubicBezTo>
                  <a:cubicBezTo>
                    <a:pt x="2631301" y="1055868"/>
                    <a:pt x="2616061" y="1061583"/>
                    <a:pt x="2610346" y="1080633"/>
                  </a:cubicBezTo>
                  <a:lnTo>
                    <a:pt x="2609202" y="1082346"/>
                  </a:lnTo>
                  <a:lnTo>
                    <a:pt x="2613204" y="1086348"/>
                  </a:lnTo>
                  <a:cubicBezTo>
                    <a:pt x="2619871" y="1093968"/>
                    <a:pt x="2626539" y="1101588"/>
                    <a:pt x="2632254" y="1108255"/>
                  </a:cubicBezTo>
                  <a:cubicBezTo>
                    <a:pt x="2619871" y="1117780"/>
                    <a:pt x="2617014" y="1133020"/>
                    <a:pt x="2609394" y="1145403"/>
                  </a:cubicBezTo>
                  <a:cubicBezTo>
                    <a:pt x="2602726" y="1154928"/>
                    <a:pt x="2586534" y="1142545"/>
                    <a:pt x="2584629" y="1132068"/>
                  </a:cubicBezTo>
                  <a:cubicBezTo>
                    <a:pt x="2581771" y="1117780"/>
                    <a:pt x="2574151" y="1106350"/>
                    <a:pt x="2566055" y="1095397"/>
                  </a:cubicBezTo>
                  <a:lnTo>
                    <a:pt x="2558490" y="1083461"/>
                  </a:lnTo>
                  <a:lnTo>
                    <a:pt x="2545576" y="1071108"/>
                  </a:lnTo>
                  <a:cubicBezTo>
                    <a:pt x="2541766" y="1068251"/>
                    <a:pt x="2537003" y="1065393"/>
                    <a:pt x="2536051" y="1061583"/>
                  </a:cubicBezTo>
                  <a:cubicBezTo>
                    <a:pt x="2522716" y="1003481"/>
                    <a:pt x="2462708" y="991098"/>
                    <a:pt x="2429371" y="952046"/>
                  </a:cubicBezTo>
                  <a:cubicBezTo>
                    <a:pt x="2426513" y="949188"/>
                    <a:pt x="2421751" y="947283"/>
                    <a:pt x="2417941" y="944426"/>
                  </a:cubicBezTo>
                  <a:cubicBezTo>
                    <a:pt x="2416036" y="943473"/>
                    <a:pt x="2413178" y="943473"/>
                    <a:pt x="2407463" y="947283"/>
                  </a:cubicBezTo>
                  <a:cubicBezTo>
                    <a:pt x="2425561" y="973001"/>
                    <a:pt x="2440801" y="998718"/>
                    <a:pt x="2469376" y="1014911"/>
                  </a:cubicBezTo>
                  <a:cubicBezTo>
                    <a:pt x="2483663" y="1023483"/>
                    <a:pt x="2500808" y="1028246"/>
                    <a:pt x="2509381" y="1044438"/>
                  </a:cubicBezTo>
                  <a:cubicBezTo>
                    <a:pt x="2510333" y="1049201"/>
                    <a:pt x="2508428" y="1053963"/>
                    <a:pt x="2504618" y="1057773"/>
                  </a:cubicBezTo>
                  <a:cubicBezTo>
                    <a:pt x="2500808" y="1066346"/>
                    <a:pt x="2479853" y="1059678"/>
                    <a:pt x="2488426" y="1077776"/>
                  </a:cubicBezTo>
                  <a:cubicBezTo>
                    <a:pt x="2485568" y="1082538"/>
                    <a:pt x="2481758" y="1084443"/>
                    <a:pt x="2476996" y="1084443"/>
                  </a:cubicBezTo>
                  <a:cubicBezTo>
                    <a:pt x="2437943" y="1050153"/>
                    <a:pt x="2385556" y="1032056"/>
                    <a:pt x="2356028" y="985383"/>
                  </a:cubicBezTo>
                  <a:cubicBezTo>
                    <a:pt x="2346503" y="970143"/>
                    <a:pt x="2333168" y="968238"/>
                    <a:pt x="2317928" y="978716"/>
                  </a:cubicBezTo>
                  <a:cubicBezTo>
                    <a:pt x="2310308" y="984431"/>
                    <a:pt x="2301736" y="994908"/>
                    <a:pt x="2295068" y="993003"/>
                  </a:cubicBezTo>
                  <a:cubicBezTo>
                    <a:pt x="2237918" y="978716"/>
                    <a:pt x="2232203" y="1040628"/>
                    <a:pt x="2196008" y="1057773"/>
                  </a:cubicBezTo>
                  <a:cubicBezTo>
                    <a:pt x="2185531" y="1062536"/>
                    <a:pt x="2183626" y="1075871"/>
                    <a:pt x="2181721" y="1087301"/>
                  </a:cubicBezTo>
                  <a:cubicBezTo>
                    <a:pt x="2172196" y="1130163"/>
                    <a:pt x="2149336" y="1152071"/>
                    <a:pt x="2105521" y="1157786"/>
                  </a:cubicBezTo>
                  <a:cubicBezTo>
                    <a:pt x="2088376" y="1159691"/>
                    <a:pt x="2069326" y="1179693"/>
                    <a:pt x="2053133" y="1155881"/>
                  </a:cubicBezTo>
                  <a:cubicBezTo>
                    <a:pt x="2052181" y="1145403"/>
                    <a:pt x="2048371" y="1137783"/>
                    <a:pt x="2036941" y="1136831"/>
                  </a:cubicBezTo>
                  <a:cubicBezTo>
                    <a:pt x="2026463" y="1135878"/>
                    <a:pt x="2010271" y="1148261"/>
                    <a:pt x="2008366" y="1131116"/>
                  </a:cubicBezTo>
                  <a:cubicBezTo>
                    <a:pt x="2005508" y="1113018"/>
                    <a:pt x="1993126" y="1094921"/>
                    <a:pt x="2001698" y="1074918"/>
                  </a:cubicBezTo>
                  <a:cubicBezTo>
                    <a:pt x="2011223" y="1051106"/>
                    <a:pt x="2015986" y="1027293"/>
                    <a:pt x="2008366" y="1001576"/>
                  </a:cubicBezTo>
                  <a:cubicBezTo>
                    <a:pt x="2002651" y="979668"/>
                    <a:pt x="2021701" y="978716"/>
                    <a:pt x="2035988" y="977763"/>
                  </a:cubicBezTo>
                  <a:cubicBezTo>
                    <a:pt x="2059801" y="974906"/>
                    <a:pt x="2083613" y="981573"/>
                    <a:pt x="2107426" y="983478"/>
                  </a:cubicBezTo>
                  <a:cubicBezTo>
                    <a:pt x="2120761" y="984431"/>
                    <a:pt x="2139811" y="992051"/>
                    <a:pt x="2148383" y="975858"/>
                  </a:cubicBezTo>
                  <a:cubicBezTo>
                    <a:pt x="2157908" y="956808"/>
                    <a:pt x="2162671" y="934901"/>
                    <a:pt x="2150288" y="913946"/>
                  </a:cubicBezTo>
                  <a:cubicBezTo>
                    <a:pt x="2140763" y="897753"/>
                    <a:pt x="2131238" y="882513"/>
                    <a:pt x="2112188" y="876798"/>
                  </a:cubicBezTo>
                  <a:cubicBezTo>
                    <a:pt x="2105521" y="874893"/>
                    <a:pt x="2094091" y="873941"/>
                    <a:pt x="2096948" y="862511"/>
                  </a:cubicBezTo>
                  <a:cubicBezTo>
                    <a:pt x="2098853" y="852033"/>
                    <a:pt x="2109331" y="852033"/>
                    <a:pt x="2118856" y="849176"/>
                  </a:cubicBezTo>
                  <a:cubicBezTo>
                    <a:pt x="2149336" y="838698"/>
                    <a:pt x="2177911" y="830126"/>
                    <a:pt x="2206486" y="810123"/>
                  </a:cubicBezTo>
                  <a:cubicBezTo>
                    <a:pt x="2241728" y="785358"/>
                    <a:pt x="2258873" y="735828"/>
                    <a:pt x="2308403" y="731066"/>
                  </a:cubicBezTo>
                  <a:cubicBezTo>
                    <a:pt x="2322691" y="729161"/>
                    <a:pt x="2323643" y="718683"/>
                    <a:pt x="2321738" y="708206"/>
                  </a:cubicBezTo>
                  <a:cubicBezTo>
                    <a:pt x="2319833" y="698681"/>
                    <a:pt x="2314118" y="689156"/>
                    <a:pt x="2311261" y="679631"/>
                  </a:cubicBezTo>
                  <a:cubicBezTo>
                    <a:pt x="2307451" y="666296"/>
                    <a:pt x="2305546" y="652008"/>
                    <a:pt x="2320786" y="643436"/>
                  </a:cubicBezTo>
                  <a:cubicBezTo>
                    <a:pt x="2326501" y="640578"/>
                    <a:pt x="2334121" y="632958"/>
                    <a:pt x="2338883" y="638673"/>
                  </a:cubicBezTo>
                  <a:cubicBezTo>
                    <a:pt x="2346503" y="649151"/>
                    <a:pt x="2353171" y="662486"/>
                    <a:pt x="2343646" y="675821"/>
                  </a:cubicBezTo>
                  <a:cubicBezTo>
                    <a:pt x="2337931" y="685346"/>
                    <a:pt x="2342693" y="692966"/>
                    <a:pt x="2348408" y="699633"/>
                  </a:cubicBezTo>
                  <a:cubicBezTo>
                    <a:pt x="2356028" y="708206"/>
                    <a:pt x="2364601" y="711063"/>
                    <a:pt x="2376031" y="706301"/>
                  </a:cubicBezTo>
                  <a:cubicBezTo>
                    <a:pt x="2378888" y="705348"/>
                    <a:pt x="2381746" y="704396"/>
                    <a:pt x="2385556" y="704396"/>
                  </a:cubicBezTo>
                  <a:cubicBezTo>
                    <a:pt x="2409368" y="712968"/>
                    <a:pt x="2432228" y="712016"/>
                    <a:pt x="2454136" y="698681"/>
                  </a:cubicBezTo>
                  <a:cubicBezTo>
                    <a:pt x="2460803" y="694871"/>
                    <a:pt x="2469376" y="692966"/>
                    <a:pt x="2476996" y="692013"/>
                  </a:cubicBezTo>
                  <a:cubicBezTo>
                    <a:pt x="2517001" y="689156"/>
                    <a:pt x="2517001" y="689156"/>
                    <a:pt x="2517953" y="648198"/>
                  </a:cubicBezTo>
                  <a:cubicBezTo>
                    <a:pt x="2525573" y="626291"/>
                    <a:pt x="2540813" y="618671"/>
                    <a:pt x="2563673" y="626291"/>
                  </a:cubicBezTo>
                  <a:cubicBezTo>
                    <a:pt x="2558911" y="610098"/>
                    <a:pt x="2545576" y="599621"/>
                    <a:pt x="2554148" y="585333"/>
                  </a:cubicBezTo>
                  <a:lnTo>
                    <a:pt x="2572928" y="573708"/>
                  </a:lnTo>
                  <a:lnTo>
                    <a:pt x="2586098" y="571735"/>
                  </a:lnTo>
                  <a:lnTo>
                    <a:pt x="2586726" y="571671"/>
                  </a:lnTo>
                  <a:cubicBezTo>
                    <a:pt x="2599630" y="572653"/>
                    <a:pt x="2613203" y="578189"/>
                    <a:pt x="2624633" y="568188"/>
                  </a:cubicBezTo>
                  <a:cubicBezTo>
                    <a:pt x="2626538" y="566283"/>
                    <a:pt x="2628443" y="565331"/>
                    <a:pt x="2630348" y="563426"/>
                  </a:cubicBezTo>
                  <a:cubicBezTo>
                    <a:pt x="2634158" y="561521"/>
                    <a:pt x="2634158" y="568188"/>
                    <a:pt x="2633206" y="563426"/>
                  </a:cubicBezTo>
                  <a:cubicBezTo>
                    <a:pt x="2632253" y="557711"/>
                    <a:pt x="2629396" y="564378"/>
                    <a:pt x="2626538" y="563426"/>
                  </a:cubicBezTo>
                  <a:cubicBezTo>
                    <a:pt x="2615584" y="567236"/>
                    <a:pt x="2604392" y="569141"/>
                    <a:pt x="2593082" y="570689"/>
                  </a:cubicBezTo>
                  <a:lnTo>
                    <a:pt x="2586098" y="571735"/>
                  </a:lnTo>
                  <a:lnTo>
                    <a:pt x="2574151" y="572951"/>
                  </a:lnTo>
                  <a:lnTo>
                    <a:pt x="2572928" y="573708"/>
                  </a:lnTo>
                  <a:lnTo>
                    <a:pt x="2558911" y="575808"/>
                  </a:lnTo>
                  <a:cubicBezTo>
                    <a:pt x="2533193" y="580571"/>
                    <a:pt x="2516048" y="563426"/>
                    <a:pt x="2506523" y="541518"/>
                  </a:cubicBezTo>
                  <a:cubicBezTo>
                    <a:pt x="2496998" y="519611"/>
                    <a:pt x="2487473" y="498656"/>
                    <a:pt x="2512238" y="480558"/>
                  </a:cubicBezTo>
                  <a:cubicBezTo>
                    <a:pt x="2520811" y="474843"/>
                    <a:pt x="2527478" y="467223"/>
                    <a:pt x="2533193" y="458651"/>
                  </a:cubicBezTo>
                  <a:cubicBezTo>
                    <a:pt x="2537003" y="452936"/>
                    <a:pt x="2541766" y="446268"/>
                    <a:pt x="2534146" y="440553"/>
                  </a:cubicBezTo>
                  <a:cubicBezTo>
                    <a:pt x="2526526" y="434838"/>
                    <a:pt x="2515096" y="437696"/>
                    <a:pt x="2513191" y="445316"/>
                  </a:cubicBezTo>
                  <a:cubicBezTo>
                    <a:pt x="2506523" y="474843"/>
                    <a:pt x="2482711" y="489131"/>
                    <a:pt x="2464613" y="509133"/>
                  </a:cubicBezTo>
                  <a:cubicBezTo>
                    <a:pt x="2452231" y="523421"/>
                    <a:pt x="2455088" y="538661"/>
                    <a:pt x="2467471" y="551996"/>
                  </a:cubicBezTo>
                  <a:cubicBezTo>
                    <a:pt x="2481758" y="567236"/>
                    <a:pt x="2481758" y="582476"/>
                    <a:pt x="2468423" y="597716"/>
                  </a:cubicBezTo>
                  <a:cubicBezTo>
                    <a:pt x="2457946" y="610098"/>
                    <a:pt x="2455088" y="623433"/>
                    <a:pt x="2453183" y="638673"/>
                  </a:cubicBezTo>
                  <a:cubicBezTo>
                    <a:pt x="2451278" y="657723"/>
                    <a:pt x="2442706" y="671058"/>
                    <a:pt x="2423656" y="676773"/>
                  </a:cubicBezTo>
                  <a:cubicBezTo>
                    <a:pt x="2413178" y="682488"/>
                    <a:pt x="2402701" y="690108"/>
                    <a:pt x="2389366" y="683441"/>
                  </a:cubicBezTo>
                  <a:cubicBezTo>
                    <a:pt x="2381746" y="676773"/>
                    <a:pt x="2376983" y="670106"/>
                    <a:pt x="2383651" y="659628"/>
                  </a:cubicBezTo>
                  <a:cubicBezTo>
                    <a:pt x="2377936" y="649151"/>
                    <a:pt x="2372221" y="638673"/>
                    <a:pt x="2367458" y="627243"/>
                  </a:cubicBezTo>
                  <a:cubicBezTo>
                    <a:pt x="2348408" y="585333"/>
                    <a:pt x="2348408" y="584381"/>
                    <a:pt x="2308403" y="612003"/>
                  </a:cubicBezTo>
                  <a:cubicBezTo>
                    <a:pt x="2273161" y="616766"/>
                    <a:pt x="2265541" y="608193"/>
                    <a:pt x="2270303" y="571046"/>
                  </a:cubicBezTo>
                  <a:cubicBezTo>
                    <a:pt x="2271256" y="560568"/>
                    <a:pt x="2287448" y="545328"/>
                    <a:pt x="2260778" y="543423"/>
                  </a:cubicBezTo>
                  <a:cubicBezTo>
                    <a:pt x="2255063" y="542471"/>
                    <a:pt x="2255063" y="530088"/>
                    <a:pt x="2259826" y="522468"/>
                  </a:cubicBezTo>
                  <a:cubicBezTo>
                    <a:pt x="2313166" y="486273"/>
                    <a:pt x="2361743" y="445316"/>
                    <a:pt x="2390318" y="385308"/>
                  </a:cubicBezTo>
                  <a:cubicBezTo>
                    <a:pt x="2396986" y="372926"/>
                    <a:pt x="2403653" y="362448"/>
                    <a:pt x="2416988" y="357686"/>
                  </a:cubicBezTo>
                  <a:cubicBezTo>
                    <a:pt x="2416988" y="355781"/>
                    <a:pt x="2416988" y="353876"/>
                    <a:pt x="2417941" y="351971"/>
                  </a:cubicBezTo>
                  <a:cubicBezTo>
                    <a:pt x="2419846" y="352923"/>
                    <a:pt x="2423656" y="354828"/>
                    <a:pt x="2424608" y="353876"/>
                  </a:cubicBezTo>
                  <a:cubicBezTo>
                    <a:pt x="2434371" y="344351"/>
                    <a:pt x="2443539" y="338934"/>
                    <a:pt x="2452245" y="336582"/>
                  </a:cubicBezTo>
                  <a:cubicBezTo>
                    <a:pt x="2458775" y="334818"/>
                    <a:pt x="2465045" y="334779"/>
                    <a:pt x="2471113" y="336025"/>
                  </a:cubicBezTo>
                  <a:close/>
                  <a:moveTo>
                    <a:pt x="761544" y="194808"/>
                  </a:moveTo>
                  <a:cubicBezTo>
                    <a:pt x="773926" y="196713"/>
                    <a:pt x="774879" y="206238"/>
                    <a:pt x="773926" y="216716"/>
                  </a:cubicBezTo>
                  <a:cubicBezTo>
                    <a:pt x="755829" y="237671"/>
                    <a:pt x="760591" y="257673"/>
                    <a:pt x="773926" y="278628"/>
                  </a:cubicBezTo>
                  <a:cubicBezTo>
                    <a:pt x="748209" y="302441"/>
                    <a:pt x="720586" y="315776"/>
                    <a:pt x="687249" y="293868"/>
                  </a:cubicBezTo>
                  <a:cubicBezTo>
                    <a:pt x="682486" y="291011"/>
                    <a:pt x="675819" y="292916"/>
                    <a:pt x="671056" y="292916"/>
                  </a:cubicBezTo>
                  <a:cubicBezTo>
                    <a:pt x="660579" y="294821"/>
                    <a:pt x="650101" y="296726"/>
                    <a:pt x="640576" y="298631"/>
                  </a:cubicBezTo>
                  <a:cubicBezTo>
                    <a:pt x="627241" y="300536"/>
                    <a:pt x="613906" y="302441"/>
                    <a:pt x="603429" y="291011"/>
                  </a:cubicBezTo>
                  <a:cubicBezTo>
                    <a:pt x="636766" y="258626"/>
                    <a:pt x="678676" y="239576"/>
                    <a:pt x="715824" y="211953"/>
                  </a:cubicBezTo>
                  <a:cubicBezTo>
                    <a:pt x="719634" y="209096"/>
                    <a:pt x="724396" y="211953"/>
                    <a:pt x="727254" y="215763"/>
                  </a:cubicBezTo>
                  <a:cubicBezTo>
                    <a:pt x="746304" y="220526"/>
                    <a:pt x="741541" y="187188"/>
                    <a:pt x="761544" y="194808"/>
                  </a:cubicBezTo>
                  <a:close/>
                  <a:moveTo>
                    <a:pt x="873343" y="184331"/>
                  </a:moveTo>
                  <a:cubicBezTo>
                    <a:pt x="879653" y="185283"/>
                    <a:pt x="886320" y="188617"/>
                    <a:pt x="891083" y="191951"/>
                  </a:cubicBezTo>
                  <a:cubicBezTo>
                    <a:pt x="904418" y="200523"/>
                    <a:pt x="892988" y="209096"/>
                    <a:pt x="888226" y="217668"/>
                  </a:cubicBezTo>
                  <a:lnTo>
                    <a:pt x="879241" y="234820"/>
                  </a:lnTo>
                  <a:lnTo>
                    <a:pt x="895370" y="235036"/>
                  </a:lnTo>
                  <a:cubicBezTo>
                    <a:pt x="907514" y="238206"/>
                    <a:pt x="906800" y="249815"/>
                    <a:pt x="899656" y="266246"/>
                  </a:cubicBezTo>
                  <a:cubicBezTo>
                    <a:pt x="894893" y="277676"/>
                    <a:pt x="884416" y="289106"/>
                    <a:pt x="892988" y="303393"/>
                  </a:cubicBezTo>
                  <a:cubicBezTo>
                    <a:pt x="897751" y="310061"/>
                    <a:pt x="901561" y="309108"/>
                    <a:pt x="905371" y="303393"/>
                  </a:cubicBezTo>
                  <a:cubicBezTo>
                    <a:pt x="923468" y="307203"/>
                    <a:pt x="923468" y="307203"/>
                    <a:pt x="915848" y="337683"/>
                  </a:cubicBezTo>
                  <a:cubicBezTo>
                    <a:pt x="926326" y="330063"/>
                    <a:pt x="936803" y="329111"/>
                    <a:pt x="946328" y="324348"/>
                  </a:cubicBezTo>
                  <a:lnTo>
                    <a:pt x="973409" y="303804"/>
                  </a:lnTo>
                  <a:lnTo>
                    <a:pt x="975260" y="292796"/>
                  </a:lnTo>
                  <a:cubicBezTo>
                    <a:pt x="974903" y="288629"/>
                    <a:pt x="972522" y="284819"/>
                    <a:pt x="965378" y="281485"/>
                  </a:cubicBezTo>
                  <a:cubicBezTo>
                    <a:pt x="944423" y="270055"/>
                    <a:pt x="942518" y="249100"/>
                    <a:pt x="962521" y="233860"/>
                  </a:cubicBezTo>
                  <a:cubicBezTo>
                    <a:pt x="977761" y="221478"/>
                    <a:pt x="993953" y="208143"/>
                    <a:pt x="1013956" y="203380"/>
                  </a:cubicBezTo>
                  <a:cubicBezTo>
                    <a:pt x="1018718" y="201475"/>
                    <a:pt x="1023481" y="200046"/>
                    <a:pt x="1028243" y="200165"/>
                  </a:cubicBezTo>
                  <a:cubicBezTo>
                    <a:pt x="1033006" y="200284"/>
                    <a:pt x="1037768" y="201951"/>
                    <a:pt x="1042531" y="206238"/>
                  </a:cubicBezTo>
                  <a:cubicBezTo>
                    <a:pt x="1037768" y="220525"/>
                    <a:pt x="1018718" y="221478"/>
                    <a:pt x="1016813" y="234813"/>
                  </a:cubicBezTo>
                  <a:cubicBezTo>
                    <a:pt x="1029196" y="212905"/>
                    <a:pt x="1052056" y="208143"/>
                    <a:pt x="1075868" y="204333"/>
                  </a:cubicBezTo>
                  <a:cubicBezTo>
                    <a:pt x="1082536" y="204333"/>
                    <a:pt x="1089203" y="204333"/>
                    <a:pt x="1095871" y="204333"/>
                  </a:cubicBezTo>
                  <a:cubicBezTo>
                    <a:pt x="1106348" y="211953"/>
                    <a:pt x="1099681" y="223383"/>
                    <a:pt x="1099681" y="232908"/>
                  </a:cubicBezTo>
                  <a:cubicBezTo>
                    <a:pt x="1112063" y="235765"/>
                    <a:pt x="1123493" y="229098"/>
                    <a:pt x="1133971" y="231003"/>
                  </a:cubicBezTo>
                  <a:cubicBezTo>
                    <a:pt x="1140638" y="231003"/>
                    <a:pt x="1146353" y="233860"/>
                    <a:pt x="1151116" y="238623"/>
                  </a:cubicBezTo>
                  <a:cubicBezTo>
                    <a:pt x="1162546" y="262435"/>
                    <a:pt x="1192073" y="265293"/>
                    <a:pt x="1205408" y="287200"/>
                  </a:cubicBezTo>
                  <a:cubicBezTo>
                    <a:pt x="1219696" y="305298"/>
                    <a:pt x="1210171" y="320538"/>
                    <a:pt x="1198741" y="334825"/>
                  </a:cubicBezTo>
                  <a:cubicBezTo>
                    <a:pt x="1205408" y="359590"/>
                    <a:pt x="1234936" y="358638"/>
                    <a:pt x="1248271" y="377688"/>
                  </a:cubicBezTo>
                  <a:cubicBezTo>
                    <a:pt x="1257796" y="391023"/>
                    <a:pt x="1257796" y="393880"/>
                    <a:pt x="1246366" y="402453"/>
                  </a:cubicBezTo>
                  <a:cubicBezTo>
                    <a:pt x="1226363" y="415788"/>
                    <a:pt x="1207313" y="445315"/>
                    <a:pt x="1187311" y="402453"/>
                  </a:cubicBezTo>
                  <a:cubicBezTo>
                    <a:pt x="1184453" y="396738"/>
                    <a:pt x="1176833" y="390070"/>
                    <a:pt x="1171118" y="396738"/>
                  </a:cubicBezTo>
                  <a:cubicBezTo>
                    <a:pt x="1161593" y="407215"/>
                    <a:pt x="1163498" y="418645"/>
                    <a:pt x="1171118" y="431028"/>
                  </a:cubicBezTo>
                  <a:cubicBezTo>
                    <a:pt x="1186358" y="457698"/>
                    <a:pt x="1180643" y="471033"/>
                    <a:pt x="1151116" y="479605"/>
                  </a:cubicBezTo>
                  <a:cubicBezTo>
                    <a:pt x="1147306" y="475795"/>
                    <a:pt x="1141591" y="474843"/>
                    <a:pt x="1136828" y="476748"/>
                  </a:cubicBezTo>
                  <a:cubicBezTo>
                    <a:pt x="1132066" y="478653"/>
                    <a:pt x="1134923" y="483415"/>
                    <a:pt x="1136828" y="487225"/>
                  </a:cubicBezTo>
                  <a:cubicBezTo>
                    <a:pt x="1135876" y="500560"/>
                    <a:pt x="1128256" y="503418"/>
                    <a:pt x="1118731" y="497703"/>
                  </a:cubicBezTo>
                  <a:cubicBezTo>
                    <a:pt x="1098728" y="487225"/>
                    <a:pt x="1074916" y="482463"/>
                    <a:pt x="1066343" y="455793"/>
                  </a:cubicBezTo>
                  <a:cubicBezTo>
                    <a:pt x="1058723" y="432933"/>
                    <a:pt x="1039673" y="427218"/>
                    <a:pt x="1016813" y="433885"/>
                  </a:cubicBezTo>
                  <a:cubicBezTo>
                    <a:pt x="1008241" y="436743"/>
                    <a:pt x="999668" y="438648"/>
                    <a:pt x="996811" y="428170"/>
                  </a:cubicBezTo>
                  <a:cubicBezTo>
                    <a:pt x="993001" y="415788"/>
                    <a:pt x="1007288" y="411025"/>
                    <a:pt x="1013003" y="411978"/>
                  </a:cubicBezTo>
                  <a:cubicBezTo>
                    <a:pt x="1055866" y="420550"/>
                    <a:pt x="1078726" y="386260"/>
                    <a:pt x="1109206" y="369115"/>
                  </a:cubicBezTo>
                  <a:cubicBezTo>
                    <a:pt x="1117778" y="343398"/>
                    <a:pt x="1089203" y="330063"/>
                    <a:pt x="1089203" y="307203"/>
                  </a:cubicBezTo>
                  <a:cubicBezTo>
                    <a:pt x="1085393" y="301488"/>
                    <a:pt x="1081583" y="296725"/>
                    <a:pt x="1077773" y="291010"/>
                  </a:cubicBezTo>
                  <a:cubicBezTo>
                    <a:pt x="1057771" y="307203"/>
                    <a:pt x="1036816" y="290058"/>
                    <a:pt x="1016813" y="292915"/>
                  </a:cubicBezTo>
                  <a:cubicBezTo>
                    <a:pt x="1012050" y="293391"/>
                    <a:pt x="1008717" y="294106"/>
                    <a:pt x="1007169" y="296011"/>
                  </a:cubicBezTo>
                  <a:lnTo>
                    <a:pt x="1007866" y="302667"/>
                  </a:lnTo>
                  <a:lnTo>
                    <a:pt x="1009193" y="303393"/>
                  </a:lnTo>
                  <a:cubicBezTo>
                    <a:pt x="1013003" y="324348"/>
                    <a:pt x="986333" y="363401"/>
                    <a:pt x="962521" y="370068"/>
                  </a:cubicBezTo>
                  <a:cubicBezTo>
                    <a:pt x="943471" y="375783"/>
                    <a:pt x="924421" y="377688"/>
                    <a:pt x="905371" y="371973"/>
                  </a:cubicBezTo>
                  <a:cubicBezTo>
                    <a:pt x="896798" y="389118"/>
                    <a:pt x="879653" y="396738"/>
                    <a:pt x="868223" y="410073"/>
                  </a:cubicBezTo>
                  <a:cubicBezTo>
                    <a:pt x="859651" y="419598"/>
                    <a:pt x="849173" y="424361"/>
                    <a:pt x="836791" y="426266"/>
                  </a:cubicBezTo>
                  <a:cubicBezTo>
                    <a:pt x="830123" y="425313"/>
                    <a:pt x="820598" y="421503"/>
                    <a:pt x="816788" y="424361"/>
                  </a:cubicBezTo>
                  <a:cubicBezTo>
                    <a:pt x="772973" y="455793"/>
                    <a:pt x="714871" y="464366"/>
                    <a:pt x="677723" y="507228"/>
                  </a:cubicBezTo>
                  <a:cubicBezTo>
                    <a:pt x="667246" y="519611"/>
                    <a:pt x="646291" y="531993"/>
                    <a:pt x="668198" y="553901"/>
                  </a:cubicBezTo>
                  <a:cubicBezTo>
                    <a:pt x="672961" y="558663"/>
                    <a:pt x="665341" y="574856"/>
                    <a:pt x="662483" y="586286"/>
                  </a:cubicBezTo>
                  <a:cubicBezTo>
                    <a:pt x="685343" y="585333"/>
                    <a:pt x="702488" y="596763"/>
                    <a:pt x="716776" y="612956"/>
                  </a:cubicBezTo>
                  <a:cubicBezTo>
                    <a:pt x="731063" y="630101"/>
                    <a:pt x="747256" y="644388"/>
                    <a:pt x="771068" y="645341"/>
                  </a:cubicBezTo>
                  <a:cubicBezTo>
                    <a:pt x="789166" y="646293"/>
                    <a:pt x="788213" y="653913"/>
                    <a:pt x="782498" y="667248"/>
                  </a:cubicBezTo>
                  <a:cubicBezTo>
                    <a:pt x="774878" y="685346"/>
                    <a:pt x="766306" y="702491"/>
                    <a:pt x="772973" y="726303"/>
                  </a:cubicBezTo>
                  <a:cubicBezTo>
                    <a:pt x="779641" y="752973"/>
                    <a:pt x="789166" y="747258"/>
                    <a:pt x="805358" y="736781"/>
                  </a:cubicBezTo>
                  <a:cubicBezTo>
                    <a:pt x="823456" y="725351"/>
                    <a:pt x="826313" y="706301"/>
                    <a:pt x="828218" y="689156"/>
                  </a:cubicBezTo>
                  <a:cubicBezTo>
                    <a:pt x="831076" y="669153"/>
                    <a:pt x="841553" y="660581"/>
                    <a:pt x="858698" y="652961"/>
                  </a:cubicBezTo>
                  <a:cubicBezTo>
                    <a:pt x="901561" y="638673"/>
                    <a:pt x="911086" y="619623"/>
                    <a:pt x="901561" y="573903"/>
                  </a:cubicBezTo>
                  <a:cubicBezTo>
                    <a:pt x="900608" y="569141"/>
                    <a:pt x="899656" y="563426"/>
                    <a:pt x="904418" y="561521"/>
                  </a:cubicBezTo>
                  <a:cubicBezTo>
                    <a:pt x="937756" y="550091"/>
                    <a:pt x="937756" y="514848"/>
                    <a:pt x="953948" y="491988"/>
                  </a:cubicBezTo>
                  <a:cubicBezTo>
                    <a:pt x="957758" y="486273"/>
                    <a:pt x="961568" y="480558"/>
                    <a:pt x="968236" y="478653"/>
                  </a:cubicBezTo>
                  <a:cubicBezTo>
                    <a:pt x="991096" y="471986"/>
                    <a:pt x="1037768" y="491036"/>
                    <a:pt x="1049198" y="512943"/>
                  </a:cubicBezTo>
                  <a:cubicBezTo>
                    <a:pt x="1061581" y="517706"/>
                    <a:pt x="1074916" y="522468"/>
                    <a:pt x="1063486" y="539613"/>
                  </a:cubicBezTo>
                  <a:cubicBezTo>
                    <a:pt x="1048246" y="555806"/>
                    <a:pt x="1052056" y="572951"/>
                    <a:pt x="1067296" y="583428"/>
                  </a:cubicBezTo>
                  <a:cubicBezTo>
                    <a:pt x="1084441" y="593906"/>
                    <a:pt x="1099681" y="578666"/>
                    <a:pt x="1112063" y="568188"/>
                  </a:cubicBezTo>
                  <a:cubicBezTo>
                    <a:pt x="1139686" y="545328"/>
                    <a:pt x="1138733" y="544376"/>
                    <a:pt x="1146353" y="580571"/>
                  </a:cubicBezTo>
                  <a:cubicBezTo>
                    <a:pt x="1149211" y="592953"/>
                    <a:pt x="1154926" y="606288"/>
                    <a:pt x="1151116" y="616766"/>
                  </a:cubicBezTo>
                  <a:cubicBezTo>
                    <a:pt x="1138733" y="656771"/>
                    <a:pt x="1163498" y="672011"/>
                    <a:pt x="1193026" y="684393"/>
                  </a:cubicBezTo>
                  <a:cubicBezTo>
                    <a:pt x="1193026" y="693918"/>
                    <a:pt x="1188501" y="696537"/>
                    <a:pt x="1182905" y="697847"/>
                  </a:cubicBezTo>
                  <a:lnTo>
                    <a:pt x="1179024" y="699159"/>
                  </a:lnTo>
                  <a:lnTo>
                    <a:pt x="1177845" y="699023"/>
                  </a:lnTo>
                  <a:cubicBezTo>
                    <a:pt x="1174214" y="699455"/>
                    <a:pt x="1170404" y="700824"/>
                    <a:pt x="1166356" y="703443"/>
                  </a:cubicBezTo>
                  <a:lnTo>
                    <a:pt x="1179024" y="699159"/>
                  </a:lnTo>
                  <a:lnTo>
                    <a:pt x="1188263" y="700229"/>
                  </a:lnTo>
                  <a:cubicBezTo>
                    <a:pt x="1194931" y="702491"/>
                    <a:pt x="1201122" y="707253"/>
                    <a:pt x="1207313" y="712016"/>
                  </a:cubicBezTo>
                  <a:cubicBezTo>
                    <a:pt x="1210647" y="727732"/>
                    <a:pt x="1209694" y="741781"/>
                    <a:pt x="1205051" y="754402"/>
                  </a:cubicBezTo>
                  <a:lnTo>
                    <a:pt x="1180854" y="787924"/>
                  </a:lnTo>
                  <a:lnTo>
                    <a:pt x="1187073" y="807504"/>
                  </a:lnTo>
                  <a:cubicBezTo>
                    <a:pt x="1190883" y="812504"/>
                    <a:pt x="1196836" y="815362"/>
                    <a:pt x="1206361" y="814886"/>
                  </a:cubicBezTo>
                  <a:cubicBezTo>
                    <a:pt x="1214934" y="814886"/>
                    <a:pt x="1223506" y="816791"/>
                    <a:pt x="1213981" y="828221"/>
                  </a:cubicBezTo>
                  <a:cubicBezTo>
                    <a:pt x="1208266" y="850128"/>
                    <a:pt x="1205409" y="874893"/>
                    <a:pt x="1172071" y="862511"/>
                  </a:cubicBezTo>
                  <a:cubicBezTo>
                    <a:pt x="1153021" y="859653"/>
                    <a:pt x="1123494" y="872036"/>
                    <a:pt x="1115874" y="854891"/>
                  </a:cubicBezTo>
                  <a:cubicBezTo>
                    <a:pt x="1109206" y="839651"/>
                    <a:pt x="1133971" y="821553"/>
                    <a:pt x="1148259" y="807266"/>
                  </a:cubicBezTo>
                  <a:cubicBezTo>
                    <a:pt x="1157784" y="799646"/>
                    <a:pt x="1159689" y="785358"/>
                    <a:pt x="1173024" y="780596"/>
                  </a:cubicBezTo>
                  <a:lnTo>
                    <a:pt x="1173125" y="780684"/>
                  </a:lnTo>
                  <a:lnTo>
                    <a:pt x="1174333" y="770475"/>
                  </a:lnTo>
                  <a:cubicBezTo>
                    <a:pt x="1173023" y="767975"/>
                    <a:pt x="1169689" y="766784"/>
                    <a:pt x="1163498" y="767261"/>
                  </a:cubicBezTo>
                  <a:cubicBezTo>
                    <a:pt x="1147306" y="769166"/>
                    <a:pt x="1137781" y="780596"/>
                    <a:pt x="1124446" y="787263"/>
                  </a:cubicBezTo>
                  <a:cubicBezTo>
                    <a:pt x="1097776" y="793931"/>
                    <a:pt x="1070153" y="791073"/>
                    <a:pt x="1043483" y="789168"/>
                  </a:cubicBezTo>
                  <a:cubicBezTo>
                    <a:pt x="1026338" y="788216"/>
                    <a:pt x="1010146" y="786311"/>
                    <a:pt x="993953" y="794883"/>
                  </a:cubicBezTo>
                  <a:cubicBezTo>
                    <a:pt x="987286" y="810123"/>
                    <a:pt x="971093" y="808218"/>
                    <a:pt x="959663" y="814886"/>
                  </a:cubicBezTo>
                  <a:cubicBezTo>
                    <a:pt x="951091" y="825363"/>
                    <a:pt x="939661" y="831078"/>
                    <a:pt x="929183" y="839651"/>
                  </a:cubicBezTo>
                  <a:lnTo>
                    <a:pt x="925100" y="843462"/>
                  </a:lnTo>
                  <a:lnTo>
                    <a:pt x="915848" y="851081"/>
                  </a:lnTo>
                  <a:cubicBezTo>
                    <a:pt x="915848" y="851081"/>
                    <a:pt x="912991" y="851081"/>
                    <a:pt x="912991" y="851081"/>
                  </a:cubicBezTo>
                  <a:cubicBezTo>
                    <a:pt x="912991" y="851081"/>
                    <a:pt x="914896" y="852986"/>
                    <a:pt x="914896" y="852986"/>
                  </a:cubicBezTo>
                  <a:lnTo>
                    <a:pt x="925100" y="843462"/>
                  </a:lnTo>
                  <a:lnTo>
                    <a:pt x="932041" y="837746"/>
                  </a:lnTo>
                  <a:cubicBezTo>
                    <a:pt x="942518" y="824411"/>
                    <a:pt x="959663" y="826316"/>
                    <a:pt x="972998" y="820601"/>
                  </a:cubicBezTo>
                  <a:cubicBezTo>
                    <a:pt x="979666" y="818696"/>
                    <a:pt x="986333" y="814886"/>
                    <a:pt x="992048" y="814886"/>
                  </a:cubicBezTo>
                  <a:cubicBezTo>
                    <a:pt x="1003478" y="813933"/>
                    <a:pt x="1017766" y="809171"/>
                    <a:pt x="1023481" y="819648"/>
                  </a:cubicBezTo>
                  <a:cubicBezTo>
                    <a:pt x="1032053" y="834888"/>
                    <a:pt x="1013003" y="835841"/>
                    <a:pt x="1005383" y="842508"/>
                  </a:cubicBezTo>
                  <a:cubicBezTo>
                    <a:pt x="1003478" y="844413"/>
                    <a:pt x="1005383" y="851081"/>
                    <a:pt x="1006336" y="854891"/>
                  </a:cubicBezTo>
                  <a:cubicBezTo>
                    <a:pt x="997763" y="866321"/>
                    <a:pt x="1011098" y="877751"/>
                    <a:pt x="1005383" y="889181"/>
                  </a:cubicBezTo>
                  <a:cubicBezTo>
                    <a:pt x="1001573" y="899658"/>
                    <a:pt x="992048" y="903468"/>
                    <a:pt x="984428" y="910136"/>
                  </a:cubicBezTo>
                  <a:cubicBezTo>
                    <a:pt x="974903" y="918708"/>
                    <a:pt x="961568" y="909183"/>
                    <a:pt x="952043" y="916803"/>
                  </a:cubicBezTo>
                  <a:cubicBezTo>
                    <a:pt x="937756" y="931091"/>
                    <a:pt x="916801" y="932043"/>
                    <a:pt x="899656" y="938711"/>
                  </a:cubicBezTo>
                  <a:cubicBezTo>
                    <a:pt x="876796" y="947283"/>
                    <a:pt x="858698" y="959666"/>
                    <a:pt x="855841" y="985383"/>
                  </a:cubicBezTo>
                  <a:cubicBezTo>
                    <a:pt x="853936" y="1001576"/>
                    <a:pt x="839648" y="1003481"/>
                    <a:pt x="831076" y="1003481"/>
                  </a:cubicBezTo>
                  <a:cubicBezTo>
                    <a:pt x="779641" y="1006338"/>
                    <a:pt x="763448" y="1048248"/>
                    <a:pt x="738683" y="1081586"/>
                  </a:cubicBezTo>
                  <a:cubicBezTo>
                    <a:pt x="708203" y="1076823"/>
                    <a:pt x="712013" y="1097778"/>
                    <a:pt x="711061" y="1115876"/>
                  </a:cubicBezTo>
                  <a:cubicBezTo>
                    <a:pt x="707251" y="1144451"/>
                    <a:pt x="692011" y="1163501"/>
                    <a:pt x="666293" y="1175883"/>
                  </a:cubicBezTo>
                  <a:cubicBezTo>
                    <a:pt x="636766" y="1191123"/>
                    <a:pt x="610096" y="1209221"/>
                    <a:pt x="585331" y="1230176"/>
                  </a:cubicBezTo>
                  <a:cubicBezTo>
                    <a:pt x="565328" y="1247320"/>
                    <a:pt x="557708" y="1270181"/>
                    <a:pt x="559613" y="1297803"/>
                  </a:cubicBezTo>
                  <a:cubicBezTo>
                    <a:pt x="561518" y="1327331"/>
                    <a:pt x="564376" y="1356858"/>
                    <a:pt x="557708" y="1386386"/>
                  </a:cubicBezTo>
                  <a:cubicBezTo>
                    <a:pt x="555803" y="1394958"/>
                    <a:pt x="551993" y="1406388"/>
                    <a:pt x="542468" y="1407341"/>
                  </a:cubicBezTo>
                  <a:cubicBezTo>
                    <a:pt x="530086" y="1409246"/>
                    <a:pt x="531038" y="1394958"/>
                    <a:pt x="528181" y="1387338"/>
                  </a:cubicBezTo>
                  <a:cubicBezTo>
                    <a:pt x="522466" y="1365431"/>
                    <a:pt x="516751" y="1344476"/>
                    <a:pt x="519608" y="1320663"/>
                  </a:cubicBezTo>
                  <a:cubicBezTo>
                    <a:pt x="521513" y="1300661"/>
                    <a:pt x="522466" y="1280658"/>
                    <a:pt x="488176" y="1283516"/>
                  </a:cubicBezTo>
                  <a:cubicBezTo>
                    <a:pt x="470078" y="1285421"/>
                    <a:pt x="452933" y="1262561"/>
                    <a:pt x="429121" y="1267323"/>
                  </a:cubicBezTo>
                  <a:cubicBezTo>
                    <a:pt x="422453" y="1268276"/>
                    <a:pt x="411023" y="1265418"/>
                    <a:pt x="409118" y="1268276"/>
                  </a:cubicBezTo>
                  <a:cubicBezTo>
                    <a:pt x="391973" y="1307328"/>
                    <a:pt x="364351" y="1288278"/>
                    <a:pt x="336728" y="1284468"/>
                  </a:cubicBezTo>
                  <a:cubicBezTo>
                    <a:pt x="279578" y="1275896"/>
                    <a:pt x="228143" y="1315901"/>
                    <a:pt x="215761" y="1373051"/>
                  </a:cubicBezTo>
                  <a:cubicBezTo>
                    <a:pt x="210998" y="1396863"/>
                    <a:pt x="193853" y="1415913"/>
                    <a:pt x="189091" y="1441631"/>
                  </a:cubicBezTo>
                  <a:cubicBezTo>
                    <a:pt x="182423" y="1476873"/>
                    <a:pt x="183376" y="1511163"/>
                    <a:pt x="196711" y="1544501"/>
                  </a:cubicBezTo>
                  <a:cubicBezTo>
                    <a:pt x="204331" y="1564503"/>
                    <a:pt x="219571" y="1574028"/>
                    <a:pt x="244336" y="1573076"/>
                  </a:cubicBezTo>
                  <a:cubicBezTo>
                    <a:pt x="284341" y="1571171"/>
                    <a:pt x="310058" y="1555931"/>
                    <a:pt x="320536" y="1514973"/>
                  </a:cubicBezTo>
                  <a:cubicBezTo>
                    <a:pt x="324346" y="1500686"/>
                    <a:pt x="374828" y="1487351"/>
                    <a:pt x="387211" y="1494971"/>
                  </a:cubicBezTo>
                  <a:cubicBezTo>
                    <a:pt x="396736" y="1500686"/>
                    <a:pt x="392926" y="1507353"/>
                    <a:pt x="389116" y="1515926"/>
                  </a:cubicBezTo>
                  <a:cubicBezTo>
                    <a:pt x="372923" y="1552121"/>
                    <a:pt x="358636" y="1589268"/>
                    <a:pt x="340538" y="1624511"/>
                  </a:cubicBezTo>
                  <a:cubicBezTo>
                    <a:pt x="329108" y="1646418"/>
                    <a:pt x="340538" y="1644513"/>
                    <a:pt x="354826" y="1644513"/>
                  </a:cubicBezTo>
                  <a:cubicBezTo>
                    <a:pt x="372923" y="1644513"/>
                    <a:pt x="391973" y="1642608"/>
                    <a:pt x="410071" y="1645466"/>
                  </a:cubicBezTo>
                  <a:cubicBezTo>
                    <a:pt x="432931" y="1649276"/>
                    <a:pt x="449123" y="1658801"/>
                    <a:pt x="439598" y="1687376"/>
                  </a:cubicBezTo>
                  <a:cubicBezTo>
                    <a:pt x="433883" y="1705473"/>
                    <a:pt x="432931" y="1725476"/>
                    <a:pt x="426263" y="1743573"/>
                  </a:cubicBezTo>
                  <a:cubicBezTo>
                    <a:pt x="414833" y="1774053"/>
                    <a:pt x="432931" y="1793103"/>
                    <a:pt x="450076" y="1813106"/>
                  </a:cubicBezTo>
                  <a:cubicBezTo>
                    <a:pt x="466268" y="1832156"/>
                    <a:pt x="483413" y="1819773"/>
                    <a:pt x="499606" y="1812153"/>
                  </a:cubicBezTo>
                  <a:cubicBezTo>
                    <a:pt x="512941" y="1806438"/>
                    <a:pt x="528181" y="1806438"/>
                    <a:pt x="536753" y="1818821"/>
                  </a:cubicBezTo>
                  <a:cubicBezTo>
                    <a:pt x="554851" y="1843586"/>
                    <a:pt x="571996" y="1829298"/>
                    <a:pt x="577711" y="1813106"/>
                  </a:cubicBezTo>
                  <a:cubicBezTo>
                    <a:pt x="591998" y="1771196"/>
                    <a:pt x="630098" y="1768338"/>
                    <a:pt x="661531" y="1754051"/>
                  </a:cubicBezTo>
                  <a:cubicBezTo>
                    <a:pt x="671056" y="1754051"/>
                    <a:pt x="673913" y="1755956"/>
                    <a:pt x="672008" y="1763576"/>
                  </a:cubicBezTo>
                  <a:cubicBezTo>
                    <a:pt x="676771" y="1783578"/>
                    <a:pt x="689153" y="1777863"/>
                    <a:pt x="695821" y="1768338"/>
                  </a:cubicBezTo>
                  <a:cubicBezTo>
                    <a:pt x="713918" y="1745478"/>
                    <a:pt x="729158" y="1761671"/>
                    <a:pt x="741541" y="1772148"/>
                  </a:cubicBezTo>
                  <a:cubicBezTo>
                    <a:pt x="769163" y="1795008"/>
                    <a:pt x="799643" y="1798818"/>
                    <a:pt x="832028" y="1788341"/>
                  </a:cubicBezTo>
                  <a:cubicBezTo>
                    <a:pt x="845363" y="1783578"/>
                    <a:pt x="854888" y="1779768"/>
                    <a:pt x="865366" y="1796913"/>
                  </a:cubicBezTo>
                  <a:cubicBezTo>
                    <a:pt x="875843" y="1814058"/>
                    <a:pt x="896798" y="1823583"/>
                    <a:pt x="910133" y="1838823"/>
                  </a:cubicBezTo>
                  <a:cubicBezTo>
                    <a:pt x="947281" y="1881686"/>
                    <a:pt x="990143" y="1906451"/>
                    <a:pt x="1047293" y="1918833"/>
                  </a:cubicBezTo>
                  <a:cubicBezTo>
                    <a:pt x="1093966" y="1928358"/>
                    <a:pt x="1124446" y="1995986"/>
                    <a:pt x="1116826" y="2036943"/>
                  </a:cubicBezTo>
                  <a:cubicBezTo>
                    <a:pt x="1113968" y="2044563"/>
                    <a:pt x="1111111" y="2051231"/>
                    <a:pt x="1106348" y="2056946"/>
                  </a:cubicBezTo>
                  <a:cubicBezTo>
                    <a:pt x="1092061" y="2071233"/>
                    <a:pt x="1112063" y="2086473"/>
                    <a:pt x="1104443" y="2099808"/>
                  </a:cubicBezTo>
                  <a:cubicBezTo>
                    <a:pt x="1110158" y="2107428"/>
                    <a:pt x="1117778" y="2102666"/>
                    <a:pt x="1124446" y="2102666"/>
                  </a:cubicBezTo>
                  <a:cubicBezTo>
                    <a:pt x="1147306" y="2095046"/>
                    <a:pt x="1161593" y="2062661"/>
                    <a:pt x="1193026" y="2077901"/>
                  </a:cubicBezTo>
                  <a:cubicBezTo>
                    <a:pt x="1225411" y="2087426"/>
                    <a:pt x="1244461" y="2125526"/>
                    <a:pt x="1280656" y="2123621"/>
                  </a:cubicBezTo>
                  <a:cubicBezTo>
                    <a:pt x="1325423" y="2121716"/>
                    <a:pt x="1360666" y="2136956"/>
                    <a:pt x="1387336" y="2172198"/>
                  </a:cubicBezTo>
                  <a:cubicBezTo>
                    <a:pt x="1398766" y="2187438"/>
                    <a:pt x="1427341" y="2172198"/>
                    <a:pt x="1434008" y="2199821"/>
                  </a:cubicBezTo>
                  <a:cubicBezTo>
                    <a:pt x="1440676" y="2228396"/>
                    <a:pt x="1444486" y="2256018"/>
                    <a:pt x="1430198" y="2282688"/>
                  </a:cubicBezTo>
                  <a:cubicBezTo>
                    <a:pt x="1413053" y="2315073"/>
                    <a:pt x="1388288" y="2341743"/>
                    <a:pt x="1370191" y="2373176"/>
                  </a:cubicBezTo>
                  <a:cubicBezTo>
                    <a:pt x="1359713" y="2391273"/>
                    <a:pt x="1356856" y="2406513"/>
                    <a:pt x="1358761" y="2423658"/>
                  </a:cubicBezTo>
                  <a:cubicBezTo>
                    <a:pt x="1366381" y="2486523"/>
                    <a:pt x="1352093" y="2544626"/>
                    <a:pt x="1327328" y="2600823"/>
                  </a:cubicBezTo>
                  <a:cubicBezTo>
                    <a:pt x="1321613" y="2612253"/>
                    <a:pt x="1313041" y="2629398"/>
                    <a:pt x="1293991" y="2626541"/>
                  </a:cubicBezTo>
                  <a:cubicBezTo>
                    <a:pt x="1261606" y="2622731"/>
                    <a:pt x="1241603" y="2647496"/>
                    <a:pt x="1218743" y="2661783"/>
                  </a:cubicBezTo>
                  <a:cubicBezTo>
                    <a:pt x="1203503" y="2671308"/>
                    <a:pt x="1187311" y="2690358"/>
                    <a:pt x="1193026" y="2710361"/>
                  </a:cubicBezTo>
                  <a:cubicBezTo>
                    <a:pt x="1205408" y="2757033"/>
                    <a:pt x="1178738" y="2793228"/>
                    <a:pt x="1164451" y="2832281"/>
                  </a:cubicBezTo>
                  <a:cubicBezTo>
                    <a:pt x="1154926" y="2859903"/>
                    <a:pt x="1136828" y="2884668"/>
                    <a:pt x="1122541" y="2910386"/>
                  </a:cubicBezTo>
                  <a:cubicBezTo>
                    <a:pt x="1116826" y="2920863"/>
                    <a:pt x="1109206" y="2929436"/>
                    <a:pt x="1095871" y="2929436"/>
                  </a:cubicBezTo>
                  <a:cubicBezTo>
                    <a:pt x="1085393" y="2920863"/>
                    <a:pt x="1072058" y="2930388"/>
                    <a:pt x="1061581" y="2922768"/>
                  </a:cubicBezTo>
                  <a:cubicBezTo>
                    <a:pt x="1053961" y="2919911"/>
                    <a:pt x="1044436" y="2911338"/>
                    <a:pt x="1047293" y="2929436"/>
                  </a:cubicBezTo>
                  <a:cubicBezTo>
                    <a:pt x="1052056" y="2938961"/>
                    <a:pt x="1062533" y="2944676"/>
                    <a:pt x="1061581" y="2956106"/>
                  </a:cubicBezTo>
                  <a:cubicBezTo>
                    <a:pt x="1055866" y="2964678"/>
                    <a:pt x="1048246" y="2962773"/>
                    <a:pt x="1040626" y="2959916"/>
                  </a:cubicBezTo>
                  <a:cubicBezTo>
                    <a:pt x="952043" y="2929436"/>
                    <a:pt x="865366" y="2895146"/>
                    <a:pt x="783451" y="2850378"/>
                  </a:cubicBezTo>
                  <a:cubicBezTo>
                    <a:pt x="762496" y="2838948"/>
                    <a:pt x="762496" y="2820851"/>
                    <a:pt x="752971" y="2805611"/>
                  </a:cubicBezTo>
                  <a:cubicBezTo>
                    <a:pt x="730111" y="2799896"/>
                    <a:pt x="738683" y="2779893"/>
                    <a:pt x="737731" y="2765606"/>
                  </a:cubicBezTo>
                  <a:cubicBezTo>
                    <a:pt x="736778" y="2697978"/>
                    <a:pt x="732968" y="2631303"/>
                    <a:pt x="721538" y="2564628"/>
                  </a:cubicBezTo>
                  <a:cubicBezTo>
                    <a:pt x="715823" y="2532243"/>
                    <a:pt x="700583" y="2503668"/>
                    <a:pt x="670103" y="2492238"/>
                  </a:cubicBezTo>
                  <a:cubicBezTo>
                    <a:pt x="596761" y="2464616"/>
                    <a:pt x="568186" y="2400798"/>
                    <a:pt x="539611" y="2337933"/>
                  </a:cubicBezTo>
                  <a:cubicBezTo>
                    <a:pt x="520561" y="2296976"/>
                    <a:pt x="502463" y="2256971"/>
                    <a:pt x="473888" y="2221728"/>
                  </a:cubicBezTo>
                  <a:cubicBezTo>
                    <a:pt x="456743" y="2200773"/>
                    <a:pt x="450076" y="2174103"/>
                    <a:pt x="468173" y="2148386"/>
                  </a:cubicBezTo>
                  <a:cubicBezTo>
                    <a:pt x="473888" y="2140766"/>
                    <a:pt x="477698" y="2133146"/>
                    <a:pt x="471983" y="2122668"/>
                  </a:cubicBezTo>
                  <a:cubicBezTo>
                    <a:pt x="452933" y="2083616"/>
                    <a:pt x="471983" y="2052183"/>
                    <a:pt x="493891" y="2021703"/>
                  </a:cubicBezTo>
                  <a:cubicBezTo>
                    <a:pt x="518656" y="1987413"/>
                    <a:pt x="546278" y="1955028"/>
                    <a:pt x="538658" y="1907403"/>
                  </a:cubicBezTo>
                  <a:cubicBezTo>
                    <a:pt x="535801" y="1889306"/>
                    <a:pt x="531991" y="1871208"/>
                    <a:pt x="524371" y="1854063"/>
                  </a:cubicBezTo>
                  <a:cubicBezTo>
                    <a:pt x="517703" y="1837871"/>
                    <a:pt x="507226" y="1834061"/>
                    <a:pt x="499606" y="1853111"/>
                  </a:cubicBezTo>
                  <a:cubicBezTo>
                    <a:pt x="489128" y="1876923"/>
                    <a:pt x="475793" y="1875018"/>
                    <a:pt x="459601" y="1860731"/>
                  </a:cubicBezTo>
                  <a:cubicBezTo>
                    <a:pt x="443408" y="1847396"/>
                    <a:pt x="425311" y="1838823"/>
                    <a:pt x="408166" y="1827393"/>
                  </a:cubicBezTo>
                  <a:cubicBezTo>
                    <a:pt x="375781" y="1806438"/>
                    <a:pt x="371971" y="1771196"/>
                    <a:pt x="354826" y="1742621"/>
                  </a:cubicBezTo>
                  <a:cubicBezTo>
                    <a:pt x="346253" y="1729286"/>
                    <a:pt x="337681" y="1720713"/>
                    <a:pt x="322441" y="1715951"/>
                  </a:cubicBezTo>
                  <a:cubicBezTo>
                    <a:pt x="289103" y="1705473"/>
                    <a:pt x="255766" y="1691186"/>
                    <a:pt x="234811" y="1658801"/>
                  </a:cubicBezTo>
                  <a:cubicBezTo>
                    <a:pt x="228143" y="1649276"/>
                    <a:pt x="218618" y="1639751"/>
                    <a:pt x="206236" y="1644513"/>
                  </a:cubicBezTo>
                  <a:cubicBezTo>
                    <a:pt x="170993" y="1656896"/>
                    <a:pt x="143371" y="1639751"/>
                    <a:pt x="116701" y="1622606"/>
                  </a:cubicBezTo>
                  <a:cubicBezTo>
                    <a:pt x="85268" y="1603556"/>
                    <a:pt x="54788" y="1583553"/>
                    <a:pt x="28118" y="1557836"/>
                  </a:cubicBezTo>
                  <a:cubicBezTo>
                    <a:pt x="11926" y="1541643"/>
                    <a:pt x="1448" y="1523546"/>
                    <a:pt x="12878" y="1499733"/>
                  </a:cubicBezTo>
                  <a:cubicBezTo>
                    <a:pt x="20498" y="1482588"/>
                    <a:pt x="16688" y="1463538"/>
                    <a:pt x="10021" y="1446393"/>
                  </a:cubicBezTo>
                  <a:cubicBezTo>
                    <a:pt x="6211" y="1434963"/>
                    <a:pt x="-1409" y="1423533"/>
                    <a:pt x="5258" y="1410198"/>
                  </a:cubicBezTo>
                  <a:cubicBezTo>
                    <a:pt x="-12839" y="1304471"/>
                    <a:pt x="19546" y="1205411"/>
                    <a:pt x="45263" y="1105398"/>
                  </a:cubicBezTo>
                  <a:cubicBezTo>
                    <a:pt x="94793" y="912993"/>
                    <a:pt x="185281" y="739638"/>
                    <a:pt x="304343" y="581523"/>
                  </a:cubicBezTo>
                  <a:cubicBezTo>
                    <a:pt x="374828" y="487226"/>
                    <a:pt x="458648" y="405311"/>
                    <a:pt x="548183" y="329111"/>
                  </a:cubicBezTo>
                  <a:cubicBezTo>
                    <a:pt x="568186" y="311966"/>
                    <a:pt x="591046" y="303393"/>
                    <a:pt x="617716" y="317681"/>
                  </a:cubicBezTo>
                  <a:cubicBezTo>
                    <a:pt x="628193" y="324348"/>
                    <a:pt x="628193" y="314823"/>
                    <a:pt x="631051" y="309108"/>
                  </a:cubicBezTo>
                  <a:cubicBezTo>
                    <a:pt x="652006" y="308156"/>
                    <a:pt x="669151" y="289106"/>
                    <a:pt x="692011" y="299583"/>
                  </a:cubicBezTo>
                  <a:cubicBezTo>
                    <a:pt x="712013" y="311966"/>
                    <a:pt x="732968" y="317681"/>
                    <a:pt x="756781" y="316728"/>
                  </a:cubicBezTo>
                  <a:cubicBezTo>
                    <a:pt x="764401" y="317681"/>
                    <a:pt x="772973" y="320538"/>
                    <a:pt x="780593" y="315776"/>
                  </a:cubicBezTo>
                  <a:cubicBezTo>
                    <a:pt x="786308" y="312918"/>
                    <a:pt x="792023" y="311966"/>
                    <a:pt x="797738" y="314823"/>
                  </a:cubicBezTo>
                  <a:cubicBezTo>
                    <a:pt x="808216" y="327206"/>
                    <a:pt x="819646" y="321491"/>
                    <a:pt x="831076" y="316728"/>
                  </a:cubicBezTo>
                  <a:cubicBezTo>
                    <a:pt x="837743" y="304346"/>
                    <a:pt x="858698" y="297678"/>
                    <a:pt x="841553" y="277676"/>
                  </a:cubicBezTo>
                  <a:cubicBezTo>
                    <a:pt x="834886" y="270056"/>
                    <a:pt x="846316" y="263388"/>
                    <a:pt x="852031" y="259578"/>
                  </a:cubicBezTo>
                  <a:cubicBezTo>
                    <a:pt x="857269" y="255768"/>
                    <a:pt x="862508" y="252434"/>
                    <a:pt x="867152" y="248624"/>
                  </a:cubicBezTo>
                  <a:lnTo>
                    <a:pt x="876026" y="238011"/>
                  </a:lnTo>
                  <a:lnTo>
                    <a:pt x="858921" y="241392"/>
                  </a:lnTo>
                  <a:cubicBezTo>
                    <a:pt x="840303" y="244874"/>
                    <a:pt x="823694" y="244338"/>
                    <a:pt x="821551" y="210048"/>
                  </a:cubicBezTo>
                  <a:cubicBezTo>
                    <a:pt x="833933" y="208143"/>
                    <a:pt x="848221" y="208143"/>
                    <a:pt x="857746" y="190998"/>
                  </a:cubicBezTo>
                  <a:cubicBezTo>
                    <a:pt x="861079" y="184807"/>
                    <a:pt x="867032" y="183378"/>
                    <a:pt x="873343" y="184331"/>
                  </a:cubicBezTo>
                  <a:close/>
                  <a:moveTo>
                    <a:pt x="798215" y="181949"/>
                  </a:moveTo>
                  <a:cubicBezTo>
                    <a:pt x="801310" y="182187"/>
                    <a:pt x="803930" y="183378"/>
                    <a:pt x="805359" y="187188"/>
                  </a:cubicBezTo>
                  <a:cubicBezTo>
                    <a:pt x="808216" y="194808"/>
                    <a:pt x="800596" y="194808"/>
                    <a:pt x="795834" y="196713"/>
                  </a:cubicBezTo>
                  <a:cubicBezTo>
                    <a:pt x="790119" y="193856"/>
                    <a:pt x="788214" y="189093"/>
                    <a:pt x="788214" y="182426"/>
                  </a:cubicBezTo>
                  <a:cubicBezTo>
                    <a:pt x="791547" y="182426"/>
                    <a:pt x="795119" y="181711"/>
                    <a:pt x="798215" y="181949"/>
                  </a:cubicBezTo>
                  <a:close/>
                  <a:moveTo>
                    <a:pt x="938708" y="121466"/>
                  </a:moveTo>
                  <a:cubicBezTo>
                    <a:pt x="943471" y="128133"/>
                    <a:pt x="953948" y="130038"/>
                    <a:pt x="952043" y="141468"/>
                  </a:cubicBezTo>
                  <a:lnTo>
                    <a:pt x="951037" y="142501"/>
                  </a:lnTo>
                  <a:lnTo>
                    <a:pt x="953949" y="140516"/>
                  </a:lnTo>
                  <a:cubicBezTo>
                    <a:pt x="952996" y="143373"/>
                    <a:pt x="952996" y="146231"/>
                    <a:pt x="952996" y="148136"/>
                  </a:cubicBezTo>
                  <a:cubicBezTo>
                    <a:pt x="952996" y="154803"/>
                    <a:pt x="952996" y="161471"/>
                    <a:pt x="952996" y="169091"/>
                  </a:cubicBezTo>
                  <a:cubicBezTo>
                    <a:pt x="949662" y="166709"/>
                    <a:pt x="947281" y="162899"/>
                    <a:pt x="944424" y="159804"/>
                  </a:cubicBezTo>
                  <a:lnTo>
                    <a:pt x="933131" y="154863"/>
                  </a:lnTo>
                  <a:lnTo>
                    <a:pt x="931088" y="155756"/>
                  </a:lnTo>
                  <a:cubicBezTo>
                    <a:pt x="931088" y="155756"/>
                    <a:pt x="930136" y="155756"/>
                    <a:pt x="930136" y="155756"/>
                  </a:cubicBezTo>
                  <a:cubicBezTo>
                    <a:pt x="925373" y="152898"/>
                    <a:pt x="906323" y="162423"/>
                    <a:pt x="918706" y="144326"/>
                  </a:cubicBezTo>
                  <a:cubicBezTo>
                    <a:pt x="923468" y="137658"/>
                    <a:pt x="931088" y="131943"/>
                    <a:pt x="931088" y="122418"/>
                  </a:cubicBezTo>
                  <a:cubicBezTo>
                    <a:pt x="934898" y="118608"/>
                    <a:pt x="936803" y="118608"/>
                    <a:pt x="938708" y="121466"/>
                  </a:cubicBezTo>
                  <a:close/>
                  <a:moveTo>
                    <a:pt x="925373" y="107178"/>
                  </a:moveTo>
                  <a:cubicBezTo>
                    <a:pt x="930136" y="111940"/>
                    <a:pt x="934898" y="116703"/>
                    <a:pt x="938708" y="121465"/>
                  </a:cubicBezTo>
                  <a:lnTo>
                    <a:pt x="935851" y="121465"/>
                  </a:lnTo>
                  <a:cubicBezTo>
                    <a:pt x="935851" y="121465"/>
                    <a:pt x="932993" y="121465"/>
                    <a:pt x="932993" y="121465"/>
                  </a:cubicBezTo>
                  <a:cubicBezTo>
                    <a:pt x="923468" y="125275"/>
                    <a:pt x="912991" y="131943"/>
                    <a:pt x="901561" y="123370"/>
                  </a:cubicBezTo>
                  <a:cubicBezTo>
                    <a:pt x="904418" y="109083"/>
                    <a:pt x="915848" y="109083"/>
                    <a:pt x="925373" y="107178"/>
                  </a:cubicBezTo>
                  <a:close/>
                  <a:moveTo>
                    <a:pt x="1021576" y="71936"/>
                  </a:moveTo>
                  <a:cubicBezTo>
                    <a:pt x="1037768" y="75746"/>
                    <a:pt x="1038721" y="87176"/>
                    <a:pt x="1031101" y="97653"/>
                  </a:cubicBezTo>
                  <a:cubicBezTo>
                    <a:pt x="1019671" y="115751"/>
                    <a:pt x="1011098" y="95748"/>
                    <a:pt x="1000621" y="92891"/>
                  </a:cubicBezTo>
                  <a:cubicBezTo>
                    <a:pt x="1002526" y="88128"/>
                    <a:pt x="1005383" y="83366"/>
                    <a:pt x="1007288" y="79556"/>
                  </a:cubicBezTo>
                  <a:cubicBezTo>
                    <a:pt x="1012051" y="76698"/>
                    <a:pt x="1016813" y="74793"/>
                    <a:pt x="1021576" y="71936"/>
                  </a:cubicBezTo>
                  <a:close/>
                  <a:moveTo>
                    <a:pt x="1113849" y="40265"/>
                  </a:moveTo>
                  <a:cubicBezTo>
                    <a:pt x="1128732" y="39074"/>
                    <a:pt x="1143972" y="42885"/>
                    <a:pt x="1159689" y="51933"/>
                  </a:cubicBezTo>
                  <a:cubicBezTo>
                    <a:pt x="1175881" y="68126"/>
                    <a:pt x="1166356" y="76698"/>
                    <a:pt x="1151116" y="84318"/>
                  </a:cubicBezTo>
                  <a:cubicBezTo>
                    <a:pt x="1137781" y="90986"/>
                    <a:pt x="1123494" y="86223"/>
                    <a:pt x="1111111" y="92891"/>
                  </a:cubicBezTo>
                  <a:cubicBezTo>
                    <a:pt x="1083489" y="98606"/>
                    <a:pt x="1067296" y="90033"/>
                    <a:pt x="1070153" y="58601"/>
                  </a:cubicBezTo>
                  <a:cubicBezTo>
                    <a:pt x="1084441" y="47647"/>
                    <a:pt x="1098967" y="41456"/>
                    <a:pt x="1113849" y="40265"/>
                  </a:cubicBezTo>
                  <a:close/>
                  <a:moveTo>
                    <a:pt x="1400760" y="96"/>
                  </a:moveTo>
                  <a:cubicBezTo>
                    <a:pt x="1426031" y="498"/>
                    <a:pt x="1451392" y="2164"/>
                    <a:pt x="1476871" y="5260"/>
                  </a:cubicBezTo>
                  <a:cubicBezTo>
                    <a:pt x="1521639" y="13833"/>
                    <a:pt x="1566406" y="14785"/>
                    <a:pt x="1611174" y="9070"/>
                  </a:cubicBezTo>
                  <a:cubicBezTo>
                    <a:pt x="1614984" y="7165"/>
                    <a:pt x="1619746" y="9070"/>
                    <a:pt x="1619746" y="17643"/>
                  </a:cubicBezTo>
                  <a:cubicBezTo>
                    <a:pt x="1631176" y="13833"/>
                    <a:pt x="1639748" y="20500"/>
                    <a:pt x="1646416" y="28120"/>
                  </a:cubicBezTo>
                  <a:cubicBezTo>
                    <a:pt x="1652131" y="36693"/>
                    <a:pt x="1659751" y="35740"/>
                    <a:pt x="1667371" y="31930"/>
                  </a:cubicBezTo>
                  <a:cubicBezTo>
                    <a:pt x="1693088" y="18119"/>
                    <a:pt x="1717377" y="11690"/>
                    <a:pt x="1742261" y="11690"/>
                  </a:cubicBezTo>
                  <a:cubicBezTo>
                    <a:pt x="1767145" y="11690"/>
                    <a:pt x="1792624" y="18119"/>
                    <a:pt x="1820723" y="30025"/>
                  </a:cubicBezTo>
                  <a:cubicBezTo>
                    <a:pt x="1845488" y="40503"/>
                    <a:pt x="1874063" y="40503"/>
                    <a:pt x="1901686" y="45265"/>
                  </a:cubicBezTo>
                  <a:cubicBezTo>
                    <a:pt x="1905496" y="54790"/>
                    <a:pt x="1888351" y="56695"/>
                    <a:pt x="1894066" y="69078"/>
                  </a:cubicBezTo>
                  <a:cubicBezTo>
                    <a:pt x="1913116" y="57648"/>
                    <a:pt x="1934071" y="52885"/>
                    <a:pt x="1955978" y="55743"/>
                  </a:cubicBezTo>
                  <a:cubicBezTo>
                    <a:pt x="1961693" y="62410"/>
                    <a:pt x="1959788" y="69078"/>
                    <a:pt x="1954073" y="71935"/>
                  </a:cubicBezTo>
                  <a:cubicBezTo>
                    <a:pt x="1939786" y="78603"/>
                    <a:pt x="1939786" y="91938"/>
                    <a:pt x="1935976" y="103368"/>
                  </a:cubicBezTo>
                  <a:cubicBezTo>
                    <a:pt x="1904543" y="124323"/>
                    <a:pt x="1914068" y="142420"/>
                    <a:pt x="1949311" y="161470"/>
                  </a:cubicBezTo>
                  <a:cubicBezTo>
                    <a:pt x="1923593" y="162423"/>
                    <a:pt x="1905496" y="153850"/>
                    <a:pt x="1894066" y="171948"/>
                  </a:cubicBezTo>
                  <a:cubicBezTo>
                    <a:pt x="1899781" y="177663"/>
                    <a:pt x="1909306" y="175758"/>
                    <a:pt x="1913116" y="183378"/>
                  </a:cubicBezTo>
                  <a:cubicBezTo>
                    <a:pt x="1917878" y="187188"/>
                    <a:pt x="1922641" y="195760"/>
                    <a:pt x="1907401" y="196713"/>
                  </a:cubicBezTo>
                  <a:cubicBezTo>
                    <a:pt x="1907401" y="221478"/>
                    <a:pt x="1903591" y="242433"/>
                    <a:pt x="1873111" y="245290"/>
                  </a:cubicBezTo>
                  <a:cubicBezTo>
                    <a:pt x="1842631" y="244338"/>
                    <a:pt x="1879778" y="263388"/>
                    <a:pt x="1866443" y="267198"/>
                  </a:cubicBezTo>
                  <a:cubicBezTo>
                    <a:pt x="1860728" y="271008"/>
                    <a:pt x="1855013" y="271960"/>
                    <a:pt x="1851203" y="270055"/>
                  </a:cubicBezTo>
                  <a:cubicBezTo>
                    <a:pt x="1860728" y="280533"/>
                    <a:pt x="1876921" y="291963"/>
                    <a:pt x="1866443" y="313870"/>
                  </a:cubicBezTo>
                  <a:cubicBezTo>
                    <a:pt x="1859776" y="319585"/>
                    <a:pt x="1852156" y="321490"/>
                    <a:pt x="1843583" y="319585"/>
                  </a:cubicBezTo>
                  <a:cubicBezTo>
                    <a:pt x="1833106" y="315775"/>
                    <a:pt x="1827391" y="307203"/>
                    <a:pt x="1819771" y="300535"/>
                  </a:cubicBezTo>
                  <a:cubicBezTo>
                    <a:pt x="1811198" y="310060"/>
                    <a:pt x="1800721" y="314823"/>
                    <a:pt x="1788338" y="313870"/>
                  </a:cubicBezTo>
                  <a:cubicBezTo>
                    <a:pt x="1791196" y="322443"/>
                    <a:pt x="1796911" y="313870"/>
                    <a:pt x="1800721" y="315775"/>
                  </a:cubicBezTo>
                  <a:cubicBezTo>
                    <a:pt x="1808341" y="314823"/>
                    <a:pt x="1815961" y="312918"/>
                    <a:pt x="1823581" y="314823"/>
                  </a:cubicBezTo>
                  <a:cubicBezTo>
                    <a:pt x="1826438" y="315775"/>
                    <a:pt x="1830248" y="316728"/>
                    <a:pt x="1833106" y="317680"/>
                  </a:cubicBezTo>
                  <a:cubicBezTo>
                    <a:pt x="1838821" y="322443"/>
                    <a:pt x="1842631" y="327205"/>
                    <a:pt x="1838821" y="334825"/>
                  </a:cubicBezTo>
                  <a:cubicBezTo>
                    <a:pt x="1800721" y="354828"/>
                    <a:pt x="1760716" y="371020"/>
                    <a:pt x="1715948" y="370068"/>
                  </a:cubicBezTo>
                  <a:cubicBezTo>
                    <a:pt x="1707376" y="370068"/>
                    <a:pt x="1695946" y="372925"/>
                    <a:pt x="1691183" y="379593"/>
                  </a:cubicBezTo>
                  <a:cubicBezTo>
                    <a:pt x="1662608" y="411025"/>
                    <a:pt x="1627366" y="425313"/>
                    <a:pt x="1586408" y="430075"/>
                  </a:cubicBezTo>
                  <a:cubicBezTo>
                    <a:pt x="1564501" y="432933"/>
                    <a:pt x="1554976" y="450078"/>
                    <a:pt x="1542593" y="468175"/>
                  </a:cubicBezTo>
                  <a:cubicBezTo>
                    <a:pt x="1522591" y="497703"/>
                    <a:pt x="1501636" y="527230"/>
                    <a:pt x="1480681" y="555805"/>
                  </a:cubicBezTo>
                  <a:cubicBezTo>
                    <a:pt x="1475918" y="562473"/>
                    <a:pt x="1469251" y="562473"/>
                    <a:pt x="1462583" y="562473"/>
                  </a:cubicBezTo>
                  <a:cubicBezTo>
                    <a:pt x="1419721" y="558663"/>
                    <a:pt x="1380668" y="507228"/>
                    <a:pt x="1385431" y="462460"/>
                  </a:cubicBezTo>
                  <a:cubicBezTo>
                    <a:pt x="1388288" y="441505"/>
                    <a:pt x="1374001" y="421503"/>
                    <a:pt x="1379716" y="398643"/>
                  </a:cubicBezTo>
                  <a:cubicBezTo>
                    <a:pt x="1387336" y="363400"/>
                    <a:pt x="1418768" y="354828"/>
                    <a:pt x="1441628" y="335778"/>
                  </a:cubicBezTo>
                  <a:cubicBezTo>
                    <a:pt x="1443533" y="331015"/>
                    <a:pt x="1445438" y="325300"/>
                    <a:pt x="1449248" y="321490"/>
                  </a:cubicBezTo>
                  <a:cubicBezTo>
                    <a:pt x="1454011" y="314823"/>
                    <a:pt x="1454963" y="306250"/>
                    <a:pt x="1461631" y="300535"/>
                  </a:cubicBezTo>
                  <a:cubicBezTo>
                    <a:pt x="1451153" y="280533"/>
                    <a:pt x="1439723" y="265293"/>
                    <a:pt x="1412101" y="280533"/>
                  </a:cubicBezTo>
                  <a:cubicBezTo>
                    <a:pt x="1425436" y="259578"/>
                    <a:pt x="1438771" y="241480"/>
                    <a:pt x="1434961" y="215763"/>
                  </a:cubicBezTo>
                  <a:cubicBezTo>
                    <a:pt x="1430198" y="178615"/>
                    <a:pt x="1409243" y="158613"/>
                    <a:pt x="1371143" y="160518"/>
                  </a:cubicBezTo>
                  <a:cubicBezTo>
                    <a:pt x="1357808" y="161470"/>
                    <a:pt x="1343521" y="159565"/>
                    <a:pt x="1331138" y="162423"/>
                  </a:cubicBezTo>
                  <a:cubicBezTo>
                    <a:pt x="1317803" y="165280"/>
                    <a:pt x="1310183" y="161470"/>
                    <a:pt x="1303516" y="150040"/>
                  </a:cubicBezTo>
                  <a:cubicBezTo>
                    <a:pt x="1296848" y="136705"/>
                    <a:pt x="1300658" y="131943"/>
                    <a:pt x="1313993" y="130038"/>
                  </a:cubicBezTo>
                  <a:cubicBezTo>
                    <a:pt x="1321613" y="129085"/>
                    <a:pt x="1316851" y="124323"/>
                    <a:pt x="1313041" y="121465"/>
                  </a:cubicBezTo>
                  <a:cubicBezTo>
                    <a:pt x="1283513" y="99558"/>
                    <a:pt x="1311136" y="99558"/>
                    <a:pt x="1323518" y="96700"/>
                  </a:cubicBezTo>
                  <a:cubicBezTo>
                    <a:pt x="1344473" y="92890"/>
                    <a:pt x="1365428" y="88128"/>
                    <a:pt x="1387336" y="88128"/>
                  </a:cubicBezTo>
                  <a:cubicBezTo>
                    <a:pt x="1399718" y="88128"/>
                    <a:pt x="1414006" y="81460"/>
                    <a:pt x="1394003" y="68125"/>
                  </a:cubicBezTo>
                  <a:cubicBezTo>
                    <a:pt x="1402576" y="42408"/>
                    <a:pt x="1427341" y="49075"/>
                    <a:pt x="1445438" y="41455"/>
                  </a:cubicBezTo>
                  <a:lnTo>
                    <a:pt x="1471104" y="35589"/>
                  </a:lnTo>
                  <a:lnTo>
                    <a:pt x="1469608" y="35026"/>
                  </a:lnTo>
                  <a:cubicBezTo>
                    <a:pt x="1465441" y="34550"/>
                    <a:pt x="1461155" y="34788"/>
                    <a:pt x="1456869" y="34788"/>
                  </a:cubicBezTo>
                  <a:cubicBezTo>
                    <a:pt x="1424484" y="38598"/>
                    <a:pt x="1396861" y="56695"/>
                    <a:pt x="1365429" y="60505"/>
                  </a:cubicBezTo>
                  <a:cubicBezTo>
                    <a:pt x="1307326" y="66220"/>
                    <a:pt x="1264464" y="112893"/>
                    <a:pt x="1208266" y="122418"/>
                  </a:cubicBezTo>
                  <a:cubicBezTo>
                    <a:pt x="1196836" y="130038"/>
                    <a:pt x="1186359" y="129085"/>
                    <a:pt x="1175881" y="122418"/>
                  </a:cubicBezTo>
                  <a:cubicBezTo>
                    <a:pt x="1178739" y="129085"/>
                    <a:pt x="1197789" y="127180"/>
                    <a:pt x="1187311" y="142420"/>
                  </a:cubicBezTo>
                  <a:cubicBezTo>
                    <a:pt x="1185406" y="144325"/>
                    <a:pt x="1182549" y="146230"/>
                    <a:pt x="1180644" y="149088"/>
                  </a:cubicBezTo>
                  <a:cubicBezTo>
                    <a:pt x="1173262" y="152183"/>
                    <a:pt x="1165939" y="153434"/>
                    <a:pt x="1158647" y="153642"/>
                  </a:cubicBezTo>
                  <a:lnTo>
                    <a:pt x="1143520" y="152466"/>
                  </a:lnTo>
                  <a:lnTo>
                    <a:pt x="1148259" y="153731"/>
                  </a:lnTo>
                  <a:cubicBezTo>
                    <a:pt x="1153498" y="157422"/>
                    <a:pt x="1155879" y="163851"/>
                    <a:pt x="1152069" y="175758"/>
                  </a:cubicBezTo>
                  <a:cubicBezTo>
                    <a:pt x="1112064" y="198618"/>
                    <a:pt x="1069201" y="175758"/>
                    <a:pt x="1029196" y="182425"/>
                  </a:cubicBezTo>
                  <a:cubicBezTo>
                    <a:pt x="1020624" y="171948"/>
                    <a:pt x="980619" y="182425"/>
                    <a:pt x="1006336" y="148135"/>
                  </a:cubicBezTo>
                  <a:cubicBezTo>
                    <a:pt x="1011099" y="141468"/>
                    <a:pt x="1003479" y="136705"/>
                    <a:pt x="995859" y="134800"/>
                  </a:cubicBezTo>
                  <a:cubicBezTo>
                    <a:pt x="984429" y="131943"/>
                    <a:pt x="981571" y="125275"/>
                    <a:pt x="987286" y="114798"/>
                  </a:cubicBezTo>
                  <a:cubicBezTo>
                    <a:pt x="1010146" y="115750"/>
                    <a:pt x="1027291" y="130990"/>
                    <a:pt x="1049199" y="134800"/>
                  </a:cubicBezTo>
                  <a:cubicBezTo>
                    <a:pt x="1053009" y="140515"/>
                    <a:pt x="1055866" y="147183"/>
                    <a:pt x="1064439" y="149088"/>
                  </a:cubicBezTo>
                  <a:cubicBezTo>
                    <a:pt x="1074916" y="150993"/>
                    <a:pt x="1085394" y="150278"/>
                    <a:pt x="1095871" y="149326"/>
                  </a:cubicBezTo>
                  <a:lnTo>
                    <a:pt x="1106484" y="148924"/>
                  </a:lnTo>
                  <a:lnTo>
                    <a:pt x="1093014" y="149088"/>
                  </a:lnTo>
                  <a:cubicBezTo>
                    <a:pt x="1081584" y="144325"/>
                    <a:pt x="1067296" y="146230"/>
                    <a:pt x="1062534" y="131943"/>
                  </a:cubicBezTo>
                  <a:cubicBezTo>
                    <a:pt x="1083489" y="115750"/>
                    <a:pt x="1102539" y="93843"/>
                    <a:pt x="1133971" y="110988"/>
                  </a:cubicBezTo>
                  <a:cubicBezTo>
                    <a:pt x="1150164" y="112893"/>
                    <a:pt x="1147306" y="91938"/>
                    <a:pt x="1158736" y="88128"/>
                  </a:cubicBezTo>
                  <a:cubicBezTo>
                    <a:pt x="1164451" y="84318"/>
                    <a:pt x="1172071" y="81460"/>
                    <a:pt x="1173024" y="73840"/>
                  </a:cubicBezTo>
                  <a:cubicBezTo>
                    <a:pt x="1176834" y="44313"/>
                    <a:pt x="1193979" y="46218"/>
                    <a:pt x="1214934" y="54790"/>
                  </a:cubicBezTo>
                  <a:cubicBezTo>
                    <a:pt x="1234936" y="51933"/>
                    <a:pt x="1254939" y="44313"/>
                    <a:pt x="1275894" y="44313"/>
                  </a:cubicBezTo>
                  <a:cubicBezTo>
                    <a:pt x="1253986" y="44313"/>
                    <a:pt x="1233031" y="51933"/>
                    <a:pt x="1211124" y="51933"/>
                  </a:cubicBezTo>
                  <a:cubicBezTo>
                    <a:pt x="1199694" y="46218"/>
                    <a:pt x="1184454" y="50028"/>
                    <a:pt x="1174929" y="39550"/>
                  </a:cubicBezTo>
                  <a:cubicBezTo>
                    <a:pt x="1174929" y="34788"/>
                    <a:pt x="1174929" y="30978"/>
                    <a:pt x="1174929" y="26215"/>
                  </a:cubicBezTo>
                  <a:cubicBezTo>
                    <a:pt x="1249938" y="9070"/>
                    <a:pt x="1324947" y="-1110"/>
                    <a:pt x="1400760" y="96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D753CF84-96F1-419D-BEE8-A444D254DD97}"/>
              </a:ext>
            </a:extLst>
          </p:cNvPr>
          <p:cNvGrpSpPr/>
          <p:nvPr/>
        </p:nvGrpSpPr>
        <p:grpSpPr>
          <a:xfrm>
            <a:off x="4704121" y="3001051"/>
            <a:ext cx="1610840" cy="1302340"/>
            <a:chOff x="8851691" y="3742138"/>
            <a:chExt cx="2515051" cy="203338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DDD083DD-4697-4158-8957-1F9DD12A0C73}"/>
                </a:ext>
              </a:extLst>
            </p:cNvPr>
            <p:cNvSpPr/>
            <p:nvPr/>
          </p:nvSpPr>
          <p:spPr>
            <a:xfrm>
              <a:off x="8851691" y="3742138"/>
              <a:ext cx="2501423" cy="2033381"/>
            </a:xfrm>
            <a:custGeom>
              <a:avLst/>
              <a:gdLst>
                <a:gd name="connsiteX0" fmla="*/ 3817888 w 3831088"/>
                <a:gd name="connsiteY0" fmla="*/ 722004 h 3114252"/>
                <a:gd name="connsiteX1" fmla="*/ 3452269 w 3831088"/>
                <a:gd name="connsiteY1" fmla="*/ 280008 h 3114252"/>
                <a:gd name="connsiteX2" fmla="*/ 2264893 w 3831088"/>
                <a:gd name="connsiteY2" fmla="*/ 2082 h 3114252"/>
                <a:gd name="connsiteX3" fmla="*/ 1600132 w 3831088"/>
                <a:gd name="connsiteY3" fmla="*/ 195852 h 3114252"/>
                <a:gd name="connsiteX4" fmla="*/ 1027306 w 3831088"/>
                <a:gd name="connsiteY4" fmla="*/ 642091 h 3114252"/>
                <a:gd name="connsiteX5" fmla="*/ 513884 w 3831088"/>
                <a:gd name="connsiteY5" fmla="*/ 1130054 h 3114252"/>
                <a:gd name="connsiteX6" fmla="*/ 66231 w 3831088"/>
                <a:gd name="connsiteY6" fmla="*/ 1725510 h 3114252"/>
                <a:gd name="connsiteX7" fmla="*/ 25921 w 3831088"/>
                <a:gd name="connsiteY7" fmla="*/ 2132146 h 3114252"/>
                <a:gd name="connsiteX8" fmla="*/ 907790 w 3831088"/>
                <a:gd name="connsiteY8" fmla="*/ 2922787 h 3114252"/>
                <a:gd name="connsiteX9" fmla="*/ 1745106 w 3831088"/>
                <a:gd name="connsiteY9" fmla="*/ 3109486 h 3114252"/>
                <a:gd name="connsiteX10" fmla="*/ 2197710 w 3831088"/>
                <a:gd name="connsiteY10" fmla="*/ 2873283 h 3114252"/>
                <a:gd name="connsiteX11" fmla="*/ 2551306 w 3831088"/>
                <a:gd name="connsiteY11" fmla="*/ 2477255 h 3114252"/>
                <a:gd name="connsiteX12" fmla="*/ 3064728 w 3831088"/>
                <a:gd name="connsiteY12" fmla="*/ 1989293 h 3114252"/>
                <a:gd name="connsiteX13" fmla="*/ 3629068 w 3831088"/>
                <a:gd name="connsiteY13" fmla="*/ 1458898 h 3114252"/>
                <a:gd name="connsiteX14" fmla="*/ 3817888 w 3831088"/>
                <a:gd name="connsiteY14" fmla="*/ 1005588 h 3114252"/>
                <a:gd name="connsiteX15" fmla="*/ 3817888 w 3831088"/>
                <a:gd name="connsiteY15" fmla="*/ 722004 h 3114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831088" h="3114252">
                  <a:moveTo>
                    <a:pt x="3817888" y="722004"/>
                  </a:moveTo>
                  <a:cubicBezTo>
                    <a:pt x="3782528" y="565714"/>
                    <a:pt x="3521574" y="325976"/>
                    <a:pt x="3452269" y="280008"/>
                  </a:cubicBezTo>
                  <a:cubicBezTo>
                    <a:pt x="3124839" y="63607"/>
                    <a:pt x="2569693" y="-14184"/>
                    <a:pt x="2264893" y="2082"/>
                  </a:cubicBezTo>
                  <a:cubicBezTo>
                    <a:pt x="2037176" y="14104"/>
                    <a:pt x="1734498" y="94724"/>
                    <a:pt x="1600132" y="195852"/>
                  </a:cubicBezTo>
                  <a:cubicBezTo>
                    <a:pt x="1465765" y="296981"/>
                    <a:pt x="1179352" y="499238"/>
                    <a:pt x="1027306" y="642091"/>
                  </a:cubicBezTo>
                  <a:cubicBezTo>
                    <a:pt x="875259" y="784944"/>
                    <a:pt x="615719" y="1020439"/>
                    <a:pt x="513884" y="1130054"/>
                  </a:cubicBezTo>
                  <a:cubicBezTo>
                    <a:pt x="419827" y="1231182"/>
                    <a:pt x="105127" y="1612359"/>
                    <a:pt x="66231" y="1725510"/>
                  </a:cubicBezTo>
                  <a:cubicBezTo>
                    <a:pt x="20263" y="1859169"/>
                    <a:pt x="-32776" y="2005558"/>
                    <a:pt x="25921" y="2132146"/>
                  </a:cubicBezTo>
                  <a:cubicBezTo>
                    <a:pt x="168774" y="2511201"/>
                    <a:pt x="751501" y="2843581"/>
                    <a:pt x="907790" y="2922787"/>
                  </a:cubicBezTo>
                  <a:cubicBezTo>
                    <a:pt x="1086002" y="3012600"/>
                    <a:pt x="1487688" y="3140602"/>
                    <a:pt x="1745106" y="3109486"/>
                  </a:cubicBezTo>
                  <a:cubicBezTo>
                    <a:pt x="1995453" y="3079076"/>
                    <a:pt x="2046370" y="3016843"/>
                    <a:pt x="2197710" y="2873283"/>
                  </a:cubicBezTo>
                  <a:cubicBezTo>
                    <a:pt x="2349049" y="2729723"/>
                    <a:pt x="2399967" y="2662540"/>
                    <a:pt x="2551306" y="2477255"/>
                  </a:cubicBezTo>
                  <a:cubicBezTo>
                    <a:pt x="2702645" y="2291971"/>
                    <a:pt x="2904902" y="2089714"/>
                    <a:pt x="3064728" y="1989293"/>
                  </a:cubicBezTo>
                  <a:cubicBezTo>
                    <a:pt x="3224553" y="1888164"/>
                    <a:pt x="3471363" y="1666106"/>
                    <a:pt x="3629068" y="1458898"/>
                  </a:cubicBezTo>
                  <a:cubicBezTo>
                    <a:pt x="3755654" y="1293415"/>
                    <a:pt x="3817888" y="1005588"/>
                    <a:pt x="3817888" y="1005588"/>
                  </a:cubicBezTo>
                  <a:cubicBezTo>
                    <a:pt x="3817888" y="1005588"/>
                    <a:pt x="3847589" y="852127"/>
                    <a:pt x="3817888" y="722004"/>
                  </a:cubicBezTo>
                  <a:close/>
                </a:path>
              </a:pathLst>
            </a:custGeom>
            <a:solidFill>
              <a:schemeClr val="accent5"/>
            </a:solidFill>
            <a:ln w="70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02B48852-383D-4842-99AC-6D3F7D1D87E9}"/>
                </a:ext>
              </a:extLst>
            </p:cNvPr>
            <p:cNvSpPr/>
            <p:nvPr/>
          </p:nvSpPr>
          <p:spPr>
            <a:xfrm>
              <a:off x="8851691" y="4222145"/>
              <a:ext cx="1229006" cy="1229348"/>
            </a:xfrm>
            <a:custGeom>
              <a:avLst/>
              <a:gdLst>
                <a:gd name="connsiteX0" fmla="*/ 1040743 w 1882301"/>
                <a:gd name="connsiteY0" fmla="*/ 1158660 h 1882825"/>
                <a:gd name="connsiteX1" fmla="*/ 1544970 w 1882301"/>
                <a:gd name="connsiteY1" fmla="*/ 517237 h 1882825"/>
                <a:gd name="connsiteX2" fmla="*/ 1882302 w 1882301"/>
                <a:gd name="connsiteY2" fmla="*/ 8765 h 1882825"/>
                <a:gd name="connsiteX3" fmla="*/ 1492638 w 1882301"/>
                <a:gd name="connsiteY3" fmla="*/ 143839 h 1882825"/>
                <a:gd name="connsiteX4" fmla="*/ 1486981 w 1882301"/>
                <a:gd name="connsiteY4" fmla="*/ 149497 h 1882825"/>
                <a:gd name="connsiteX5" fmla="*/ 1482030 w 1882301"/>
                <a:gd name="connsiteY5" fmla="*/ 143132 h 1882825"/>
                <a:gd name="connsiteX6" fmla="*/ 915569 w 1882301"/>
                <a:gd name="connsiteY6" fmla="*/ 12301 h 1882825"/>
                <a:gd name="connsiteX7" fmla="*/ 513884 w 1882301"/>
                <a:gd name="connsiteY7" fmla="*/ 395600 h 1882825"/>
                <a:gd name="connsiteX8" fmla="*/ 66231 w 1882301"/>
                <a:gd name="connsiteY8" fmla="*/ 991056 h 1882825"/>
                <a:gd name="connsiteX9" fmla="*/ 25921 w 1882301"/>
                <a:gd name="connsiteY9" fmla="*/ 1397692 h 1882825"/>
                <a:gd name="connsiteX10" fmla="*/ 375274 w 1882301"/>
                <a:gd name="connsiteY10" fmla="*/ 1727950 h 1882825"/>
                <a:gd name="connsiteX11" fmla="*/ 673710 w 1882301"/>
                <a:gd name="connsiteY11" fmla="*/ 1882826 h 1882825"/>
                <a:gd name="connsiteX12" fmla="*/ 937492 w 1882301"/>
                <a:gd name="connsiteY12" fmla="*/ 1276762 h 1882825"/>
                <a:gd name="connsiteX13" fmla="*/ 1040743 w 1882301"/>
                <a:gd name="connsiteY13" fmla="*/ 1158660 h 1882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882301" h="1882825">
                  <a:moveTo>
                    <a:pt x="1040743" y="1158660"/>
                  </a:moveTo>
                  <a:cubicBezTo>
                    <a:pt x="1044986" y="1153710"/>
                    <a:pt x="1503246" y="603514"/>
                    <a:pt x="1544970" y="517237"/>
                  </a:cubicBezTo>
                  <a:cubicBezTo>
                    <a:pt x="1584573" y="435202"/>
                    <a:pt x="1839162" y="70998"/>
                    <a:pt x="1882302" y="8765"/>
                  </a:cubicBezTo>
                  <a:cubicBezTo>
                    <a:pt x="1718233" y="-28716"/>
                    <a:pt x="1580330" y="61098"/>
                    <a:pt x="1492638" y="143839"/>
                  </a:cubicBezTo>
                  <a:lnTo>
                    <a:pt x="1486981" y="149497"/>
                  </a:lnTo>
                  <a:lnTo>
                    <a:pt x="1482030" y="143132"/>
                  </a:lnTo>
                  <a:cubicBezTo>
                    <a:pt x="1443135" y="87971"/>
                    <a:pt x="1063373" y="29981"/>
                    <a:pt x="915569" y="12301"/>
                  </a:cubicBezTo>
                  <a:cubicBezTo>
                    <a:pt x="769888" y="147375"/>
                    <a:pt x="593796" y="310029"/>
                    <a:pt x="513884" y="395600"/>
                  </a:cubicBezTo>
                  <a:cubicBezTo>
                    <a:pt x="419827" y="496728"/>
                    <a:pt x="105127" y="877905"/>
                    <a:pt x="66231" y="991056"/>
                  </a:cubicBezTo>
                  <a:cubicBezTo>
                    <a:pt x="20263" y="1124715"/>
                    <a:pt x="-32776" y="1271104"/>
                    <a:pt x="25921" y="1397692"/>
                  </a:cubicBezTo>
                  <a:cubicBezTo>
                    <a:pt x="84618" y="1524279"/>
                    <a:pt x="257173" y="1655817"/>
                    <a:pt x="375274" y="1727950"/>
                  </a:cubicBezTo>
                  <a:cubicBezTo>
                    <a:pt x="455894" y="1777454"/>
                    <a:pt x="563388" y="1831908"/>
                    <a:pt x="673710" y="1882826"/>
                  </a:cubicBezTo>
                  <a:cubicBezTo>
                    <a:pt x="702704" y="1725122"/>
                    <a:pt x="896475" y="1331216"/>
                    <a:pt x="937492" y="1276762"/>
                  </a:cubicBezTo>
                  <a:cubicBezTo>
                    <a:pt x="979923" y="1220186"/>
                    <a:pt x="1040035" y="1159368"/>
                    <a:pt x="1040743" y="115866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70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D543A365-FF65-446C-9315-B756C602D9BE}"/>
                </a:ext>
              </a:extLst>
            </p:cNvPr>
            <p:cNvSpPr/>
            <p:nvPr/>
          </p:nvSpPr>
          <p:spPr>
            <a:xfrm>
              <a:off x="9295730" y="4230177"/>
              <a:ext cx="1386621" cy="1393929"/>
            </a:xfrm>
            <a:custGeom>
              <a:avLst/>
              <a:gdLst>
                <a:gd name="connsiteX0" fmla="*/ 1260924 w 2123698"/>
                <a:gd name="connsiteY0" fmla="*/ 313286 h 2134891"/>
                <a:gd name="connsiteX1" fmla="*/ 1253852 w 2123698"/>
                <a:gd name="connsiteY1" fmla="*/ 310458 h 2134891"/>
                <a:gd name="connsiteX2" fmla="*/ 1256681 w 2123698"/>
                <a:gd name="connsiteY2" fmla="*/ 303386 h 2134891"/>
                <a:gd name="connsiteX3" fmla="*/ 1261631 w 2123698"/>
                <a:gd name="connsiteY3" fmla="*/ 292071 h 2134891"/>
                <a:gd name="connsiteX4" fmla="*/ 1292041 w 2123698"/>
                <a:gd name="connsiteY4" fmla="*/ 71426 h 2134891"/>
                <a:gd name="connsiteX5" fmla="*/ 1216371 w 2123698"/>
                <a:gd name="connsiteY5" fmla="*/ 0 h 2134891"/>
                <a:gd name="connsiteX6" fmla="*/ 877626 w 2123698"/>
                <a:gd name="connsiteY6" fmla="*/ 510593 h 2134891"/>
                <a:gd name="connsiteX7" fmla="*/ 371276 w 2123698"/>
                <a:gd name="connsiteY7" fmla="*/ 1155553 h 2134891"/>
                <a:gd name="connsiteX8" fmla="*/ 268733 w 2123698"/>
                <a:gd name="connsiteY8" fmla="*/ 1272239 h 2134891"/>
                <a:gd name="connsiteX9" fmla="*/ 7072 w 2123698"/>
                <a:gd name="connsiteY9" fmla="*/ 1874060 h 2134891"/>
                <a:gd name="connsiteX10" fmla="*/ 0 w 2123698"/>
                <a:gd name="connsiteY10" fmla="*/ 1872646 h 2134891"/>
                <a:gd name="connsiteX11" fmla="*/ 438459 w 2123698"/>
                <a:gd name="connsiteY11" fmla="*/ 2050151 h 2134891"/>
                <a:gd name="connsiteX12" fmla="*/ 1079883 w 2123698"/>
                <a:gd name="connsiteY12" fmla="*/ 2116627 h 2134891"/>
                <a:gd name="connsiteX13" fmla="*/ 1440551 w 2123698"/>
                <a:gd name="connsiteY13" fmla="*/ 1869110 h 2134891"/>
                <a:gd name="connsiteX14" fmla="*/ 2023985 w 2123698"/>
                <a:gd name="connsiteY14" fmla="*/ 988655 h 2134891"/>
                <a:gd name="connsiteX15" fmla="*/ 2123699 w 2123698"/>
                <a:gd name="connsiteY15" fmla="*/ 858532 h 2134891"/>
                <a:gd name="connsiteX16" fmla="*/ 1260924 w 2123698"/>
                <a:gd name="connsiteY16" fmla="*/ 313286 h 2134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123698" h="2134891">
                  <a:moveTo>
                    <a:pt x="1260924" y="313286"/>
                  </a:moveTo>
                  <a:lnTo>
                    <a:pt x="1253852" y="310458"/>
                  </a:lnTo>
                  <a:lnTo>
                    <a:pt x="1256681" y="303386"/>
                  </a:lnTo>
                  <a:cubicBezTo>
                    <a:pt x="1258095" y="300557"/>
                    <a:pt x="1259510" y="297021"/>
                    <a:pt x="1261631" y="292071"/>
                  </a:cubicBezTo>
                  <a:cubicBezTo>
                    <a:pt x="1278604" y="253175"/>
                    <a:pt x="1324571" y="148510"/>
                    <a:pt x="1292041" y="71426"/>
                  </a:cubicBezTo>
                  <a:cubicBezTo>
                    <a:pt x="1278604" y="39603"/>
                    <a:pt x="1253145" y="15558"/>
                    <a:pt x="1216371" y="0"/>
                  </a:cubicBezTo>
                  <a:cubicBezTo>
                    <a:pt x="1183840" y="46675"/>
                    <a:pt x="916521" y="428559"/>
                    <a:pt x="877626" y="510593"/>
                  </a:cubicBezTo>
                  <a:cubicBezTo>
                    <a:pt x="835194" y="598992"/>
                    <a:pt x="389663" y="1132922"/>
                    <a:pt x="371276" y="1155553"/>
                  </a:cubicBezTo>
                  <a:cubicBezTo>
                    <a:pt x="370568" y="1156967"/>
                    <a:pt x="310457" y="1216371"/>
                    <a:pt x="268733" y="1272239"/>
                  </a:cubicBezTo>
                  <a:cubicBezTo>
                    <a:pt x="228423" y="1325986"/>
                    <a:pt x="35360" y="1718478"/>
                    <a:pt x="7072" y="1874060"/>
                  </a:cubicBezTo>
                  <a:lnTo>
                    <a:pt x="0" y="1872646"/>
                  </a:lnTo>
                  <a:cubicBezTo>
                    <a:pt x="169018" y="1950437"/>
                    <a:pt x="342988" y="2020449"/>
                    <a:pt x="438459" y="2050151"/>
                  </a:cubicBezTo>
                  <a:cubicBezTo>
                    <a:pt x="606771" y="2103191"/>
                    <a:pt x="894599" y="2166838"/>
                    <a:pt x="1079883" y="2116627"/>
                  </a:cubicBezTo>
                  <a:cubicBezTo>
                    <a:pt x="1168989" y="2092583"/>
                    <a:pt x="1310427" y="1991454"/>
                    <a:pt x="1440551" y="1869110"/>
                  </a:cubicBezTo>
                  <a:cubicBezTo>
                    <a:pt x="1695140" y="1628664"/>
                    <a:pt x="1879010" y="1207885"/>
                    <a:pt x="2023985" y="988655"/>
                  </a:cubicBezTo>
                  <a:cubicBezTo>
                    <a:pt x="2050859" y="947638"/>
                    <a:pt x="2084803" y="903792"/>
                    <a:pt x="2123699" y="858532"/>
                  </a:cubicBezTo>
                  <a:cubicBezTo>
                    <a:pt x="2034593" y="741138"/>
                    <a:pt x="1751716" y="490792"/>
                    <a:pt x="1260924" y="313286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70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E179E919-DD7E-4692-9282-26EF58F46627}"/>
                </a:ext>
              </a:extLst>
            </p:cNvPr>
            <p:cNvSpPr/>
            <p:nvPr/>
          </p:nvSpPr>
          <p:spPr>
            <a:xfrm>
              <a:off x="9450699" y="4367989"/>
              <a:ext cx="532569" cy="691021"/>
            </a:xfrm>
            <a:custGeom>
              <a:avLst/>
              <a:gdLst>
                <a:gd name="connsiteX0" fmla="*/ 123323 w 815663"/>
                <a:gd name="connsiteY0" fmla="*/ 935292 h 1058343"/>
                <a:gd name="connsiteX1" fmla="*/ 627551 w 815663"/>
                <a:gd name="connsiteY1" fmla="*/ 293869 h 1058343"/>
                <a:gd name="connsiteX2" fmla="*/ 815664 w 815663"/>
                <a:gd name="connsiteY2" fmla="*/ 1798 h 1058343"/>
                <a:gd name="connsiteX3" fmla="*/ 263346 w 815663"/>
                <a:gd name="connsiteY3" fmla="*/ 411970 h 1058343"/>
                <a:gd name="connsiteX4" fmla="*/ 16536 w 815663"/>
                <a:gd name="connsiteY4" fmla="*/ 1058344 h 1058343"/>
                <a:gd name="connsiteX5" fmla="*/ 20072 w 815663"/>
                <a:gd name="connsiteY5" fmla="*/ 1053393 h 1058343"/>
                <a:gd name="connsiteX6" fmla="*/ 123323 w 815663"/>
                <a:gd name="connsiteY6" fmla="*/ 935292 h 1058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5663" h="1058343">
                  <a:moveTo>
                    <a:pt x="123323" y="935292"/>
                  </a:moveTo>
                  <a:cubicBezTo>
                    <a:pt x="127566" y="930342"/>
                    <a:pt x="585826" y="380146"/>
                    <a:pt x="627551" y="293869"/>
                  </a:cubicBezTo>
                  <a:cubicBezTo>
                    <a:pt x="648766" y="249316"/>
                    <a:pt x="735044" y="119899"/>
                    <a:pt x="815664" y="1798"/>
                  </a:cubicBezTo>
                  <a:cubicBezTo>
                    <a:pt x="696149" y="-19418"/>
                    <a:pt x="464189" y="148894"/>
                    <a:pt x="263346" y="411970"/>
                  </a:cubicBezTo>
                  <a:cubicBezTo>
                    <a:pt x="58968" y="679289"/>
                    <a:pt x="-42160" y="952972"/>
                    <a:pt x="16536" y="1058344"/>
                  </a:cubicBezTo>
                  <a:cubicBezTo>
                    <a:pt x="17951" y="1056222"/>
                    <a:pt x="19365" y="1054808"/>
                    <a:pt x="20072" y="1053393"/>
                  </a:cubicBezTo>
                  <a:cubicBezTo>
                    <a:pt x="62504" y="996111"/>
                    <a:pt x="122615" y="935999"/>
                    <a:pt x="123323" y="935292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70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19C6FC4F-8F62-4E24-89ED-943704ABD7B0}"/>
                </a:ext>
              </a:extLst>
            </p:cNvPr>
            <p:cNvSpPr/>
            <p:nvPr/>
          </p:nvSpPr>
          <p:spPr>
            <a:xfrm>
              <a:off x="9467038" y="4371471"/>
              <a:ext cx="566871" cy="716446"/>
            </a:xfrm>
            <a:custGeom>
              <a:avLst/>
              <a:gdLst>
                <a:gd name="connsiteX0" fmla="*/ 14144 w 868199"/>
                <a:gd name="connsiteY0" fmla="*/ 1079176 h 1097283"/>
                <a:gd name="connsiteX1" fmla="*/ 604650 w 868199"/>
                <a:gd name="connsiteY1" fmla="*/ 685270 h 1097283"/>
                <a:gd name="connsiteX2" fmla="*/ 828829 w 868199"/>
                <a:gd name="connsiteY2" fmla="*/ 12022 h 1097283"/>
                <a:gd name="connsiteX3" fmla="*/ 805493 w 868199"/>
                <a:gd name="connsiteY3" fmla="*/ 0 h 1097283"/>
                <a:gd name="connsiteX4" fmla="*/ 615258 w 868199"/>
                <a:gd name="connsiteY4" fmla="*/ 294899 h 1097283"/>
                <a:gd name="connsiteX5" fmla="*/ 108908 w 868199"/>
                <a:gd name="connsiteY5" fmla="*/ 939859 h 1097283"/>
                <a:gd name="connsiteX6" fmla="*/ 6365 w 868199"/>
                <a:gd name="connsiteY6" fmla="*/ 1056546 h 1097283"/>
                <a:gd name="connsiteX7" fmla="*/ 0 w 868199"/>
                <a:gd name="connsiteY7" fmla="*/ 1065739 h 1097283"/>
                <a:gd name="connsiteX8" fmla="*/ 14144 w 868199"/>
                <a:gd name="connsiteY8" fmla="*/ 1079176 h 1097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68199" h="1097283">
                  <a:moveTo>
                    <a:pt x="14144" y="1079176"/>
                  </a:moveTo>
                  <a:cubicBezTo>
                    <a:pt x="115272" y="1156260"/>
                    <a:pt x="379762" y="980169"/>
                    <a:pt x="604650" y="685270"/>
                  </a:cubicBezTo>
                  <a:cubicBezTo>
                    <a:pt x="829536" y="390370"/>
                    <a:pt x="929958" y="89106"/>
                    <a:pt x="828829" y="12022"/>
                  </a:cubicBezTo>
                  <a:cubicBezTo>
                    <a:pt x="821757" y="6365"/>
                    <a:pt x="813979" y="2829"/>
                    <a:pt x="805493" y="0"/>
                  </a:cubicBezTo>
                  <a:cubicBezTo>
                    <a:pt x="724165" y="118808"/>
                    <a:pt x="636473" y="250346"/>
                    <a:pt x="615258" y="294899"/>
                  </a:cubicBezTo>
                  <a:cubicBezTo>
                    <a:pt x="572826" y="383298"/>
                    <a:pt x="127295" y="917229"/>
                    <a:pt x="108908" y="939859"/>
                  </a:cubicBezTo>
                  <a:cubicBezTo>
                    <a:pt x="108200" y="941273"/>
                    <a:pt x="48089" y="1000677"/>
                    <a:pt x="6365" y="1056546"/>
                  </a:cubicBezTo>
                  <a:cubicBezTo>
                    <a:pt x="4243" y="1058667"/>
                    <a:pt x="2121" y="1062203"/>
                    <a:pt x="0" y="1065739"/>
                  </a:cubicBezTo>
                  <a:cubicBezTo>
                    <a:pt x="4243" y="1070690"/>
                    <a:pt x="8486" y="1075640"/>
                    <a:pt x="14144" y="1079176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70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B6F1BD40-83A9-45AE-B11C-E5B5CD5A884C}"/>
                </a:ext>
              </a:extLst>
            </p:cNvPr>
            <p:cNvSpPr/>
            <p:nvPr/>
          </p:nvSpPr>
          <p:spPr>
            <a:xfrm>
              <a:off x="9458264" y="3742138"/>
              <a:ext cx="1908478" cy="1041671"/>
            </a:xfrm>
            <a:custGeom>
              <a:avLst/>
              <a:gdLst>
                <a:gd name="connsiteX0" fmla="*/ 2888882 w 2922955"/>
                <a:gd name="connsiteY0" fmla="*/ 722004 h 1595386"/>
                <a:gd name="connsiteX1" fmla="*/ 2523264 w 2922955"/>
                <a:gd name="connsiteY1" fmla="*/ 280008 h 1595386"/>
                <a:gd name="connsiteX2" fmla="*/ 1335887 w 2922955"/>
                <a:gd name="connsiteY2" fmla="*/ 2082 h 1595386"/>
                <a:gd name="connsiteX3" fmla="*/ 671126 w 2922955"/>
                <a:gd name="connsiteY3" fmla="*/ 195852 h 1595386"/>
                <a:gd name="connsiteX4" fmla="*/ 98300 w 2922955"/>
                <a:gd name="connsiteY4" fmla="*/ 642091 h 1595386"/>
                <a:gd name="connsiteX5" fmla="*/ 0 w 2922955"/>
                <a:gd name="connsiteY5" fmla="*/ 734026 h 1595386"/>
                <a:gd name="connsiteX6" fmla="*/ 559389 w 2922955"/>
                <a:gd name="connsiteY6" fmla="*/ 863442 h 1595386"/>
                <a:gd name="connsiteX7" fmla="*/ 967440 w 2922955"/>
                <a:gd name="connsiteY7" fmla="*/ 732612 h 1595386"/>
                <a:gd name="connsiteX8" fmla="*/ 968147 w 2922955"/>
                <a:gd name="connsiteY8" fmla="*/ 732612 h 1595386"/>
                <a:gd name="connsiteX9" fmla="*/ 1057253 w 2922955"/>
                <a:gd name="connsiteY9" fmla="*/ 813939 h 1595386"/>
                <a:gd name="connsiteX10" fmla="*/ 1026136 w 2922955"/>
                <a:gd name="connsiteY10" fmla="*/ 1045898 h 1595386"/>
                <a:gd name="connsiteX11" fmla="*/ 1024722 w 2922955"/>
                <a:gd name="connsiteY11" fmla="*/ 1050141 h 1595386"/>
                <a:gd name="connsiteX12" fmla="*/ 1884668 w 2922955"/>
                <a:gd name="connsiteY12" fmla="*/ 1595386 h 1595386"/>
                <a:gd name="connsiteX13" fmla="*/ 2581960 w 2922955"/>
                <a:gd name="connsiteY13" fmla="*/ 1103888 h 1595386"/>
                <a:gd name="connsiteX14" fmla="*/ 2888882 w 2922955"/>
                <a:gd name="connsiteY14" fmla="*/ 722004 h 1595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922955" h="1595386">
                  <a:moveTo>
                    <a:pt x="2888882" y="722004"/>
                  </a:moveTo>
                  <a:cubicBezTo>
                    <a:pt x="2853522" y="565714"/>
                    <a:pt x="2592568" y="325976"/>
                    <a:pt x="2523264" y="280008"/>
                  </a:cubicBezTo>
                  <a:cubicBezTo>
                    <a:pt x="2195833" y="63607"/>
                    <a:pt x="1640687" y="-14184"/>
                    <a:pt x="1335887" y="2082"/>
                  </a:cubicBezTo>
                  <a:cubicBezTo>
                    <a:pt x="1108170" y="14104"/>
                    <a:pt x="805493" y="94724"/>
                    <a:pt x="671126" y="195852"/>
                  </a:cubicBezTo>
                  <a:cubicBezTo>
                    <a:pt x="536759" y="296981"/>
                    <a:pt x="250346" y="499238"/>
                    <a:pt x="98300" y="642091"/>
                  </a:cubicBezTo>
                  <a:cubicBezTo>
                    <a:pt x="68597" y="669671"/>
                    <a:pt x="35360" y="701495"/>
                    <a:pt x="0" y="734026"/>
                  </a:cubicBezTo>
                  <a:cubicBezTo>
                    <a:pt x="85570" y="744634"/>
                    <a:pt x="492206" y="799795"/>
                    <a:pt x="559389" y="863442"/>
                  </a:cubicBezTo>
                  <a:cubicBezTo>
                    <a:pt x="652031" y="777872"/>
                    <a:pt x="796299" y="688058"/>
                    <a:pt x="967440" y="732612"/>
                  </a:cubicBezTo>
                  <a:lnTo>
                    <a:pt x="968147" y="732612"/>
                  </a:lnTo>
                  <a:cubicBezTo>
                    <a:pt x="1011992" y="749584"/>
                    <a:pt x="1041695" y="777165"/>
                    <a:pt x="1057253" y="813939"/>
                  </a:cubicBezTo>
                  <a:cubicBezTo>
                    <a:pt x="1091906" y="896680"/>
                    <a:pt x="1044523" y="1004881"/>
                    <a:pt x="1026136" y="1045898"/>
                  </a:cubicBezTo>
                  <a:cubicBezTo>
                    <a:pt x="1025429" y="1047312"/>
                    <a:pt x="1024722" y="1048727"/>
                    <a:pt x="1024722" y="1050141"/>
                  </a:cubicBezTo>
                  <a:cubicBezTo>
                    <a:pt x="1510563" y="1226939"/>
                    <a:pt x="1792733" y="1476578"/>
                    <a:pt x="1884668" y="1595386"/>
                  </a:cubicBezTo>
                  <a:cubicBezTo>
                    <a:pt x="2068538" y="1384643"/>
                    <a:pt x="2355658" y="1155513"/>
                    <a:pt x="2581960" y="1103888"/>
                  </a:cubicBezTo>
                  <a:cubicBezTo>
                    <a:pt x="3009105" y="1004881"/>
                    <a:pt x="2930606" y="906581"/>
                    <a:pt x="2888882" y="722004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70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99DC10E7-A0C4-4E32-A890-BC67A707C051}"/>
                </a:ext>
              </a:extLst>
            </p:cNvPr>
            <p:cNvSpPr/>
            <p:nvPr/>
          </p:nvSpPr>
          <p:spPr>
            <a:xfrm>
              <a:off x="9291574" y="5451032"/>
              <a:ext cx="4617" cy="1846"/>
            </a:xfrm>
            <a:custGeom>
              <a:avLst/>
              <a:gdLst>
                <a:gd name="connsiteX0" fmla="*/ 0 w 7071"/>
                <a:gd name="connsiteY0" fmla="*/ 1414 h 2828"/>
                <a:gd name="connsiteX1" fmla="*/ 7072 w 7071"/>
                <a:gd name="connsiteY1" fmla="*/ 2829 h 2828"/>
                <a:gd name="connsiteX2" fmla="*/ 707 w 7071"/>
                <a:gd name="connsiteY2" fmla="*/ 0 h 2828"/>
                <a:gd name="connsiteX3" fmla="*/ 0 w 7071"/>
                <a:gd name="connsiteY3" fmla="*/ 1414 h 28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071" h="2828">
                  <a:moveTo>
                    <a:pt x="0" y="1414"/>
                  </a:moveTo>
                  <a:lnTo>
                    <a:pt x="7072" y="2829"/>
                  </a:lnTo>
                  <a:cubicBezTo>
                    <a:pt x="4950" y="2121"/>
                    <a:pt x="2829" y="707"/>
                    <a:pt x="707" y="0"/>
                  </a:cubicBezTo>
                  <a:cubicBezTo>
                    <a:pt x="0" y="707"/>
                    <a:pt x="0" y="1414"/>
                    <a:pt x="0" y="1414"/>
                  </a:cubicBezTo>
                  <a:close/>
                </a:path>
              </a:pathLst>
            </a:custGeom>
            <a:solidFill>
              <a:srgbClr val="ED1C24"/>
            </a:solidFill>
            <a:ln w="70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57CA8610-E2D6-4E9B-BCF8-512EAB71DF3A}"/>
                </a:ext>
              </a:extLst>
            </p:cNvPr>
            <p:cNvSpPr/>
            <p:nvPr/>
          </p:nvSpPr>
          <p:spPr>
            <a:xfrm>
              <a:off x="9435995" y="4483345"/>
              <a:ext cx="533731" cy="580716"/>
            </a:xfrm>
            <a:custGeom>
              <a:avLst/>
              <a:gdLst>
                <a:gd name="connsiteX0" fmla="*/ 676189 w 817443"/>
                <a:gd name="connsiteY0" fmla="*/ 114374 h 889403"/>
                <a:gd name="connsiteX1" fmla="*/ 549977 w 817443"/>
                <a:gd name="connsiteY1" fmla="*/ 559076 h 889403"/>
                <a:gd name="connsiteX2" fmla="*/ 141255 w 817443"/>
                <a:gd name="connsiteY2" fmla="*/ 775029 h 889403"/>
                <a:gd name="connsiteX3" fmla="*/ 267467 w 817443"/>
                <a:gd name="connsiteY3" fmla="*/ 330328 h 889403"/>
                <a:gd name="connsiteX4" fmla="*/ 676189 w 817443"/>
                <a:gd name="connsiteY4" fmla="*/ 114374 h 889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7443" h="889403">
                  <a:moveTo>
                    <a:pt x="676189" y="114374"/>
                  </a:moveTo>
                  <a:cubicBezTo>
                    <a:pt x="754202" y="177542"/>
                    <a:pt x="697694" y="376641"/>
                    <a:pt x="549977" y="559076"/>
                  </a:cubicBezTo>
                  <a:cubicBezTo>
                    <a:pt x="402259" y="741511"/>
                    <a:pt x="219268" y="838196"/>
                    <a:pt x="141255" y="775029"/>
                  </a:cubicBezTo>
                  <a:cubicBezTo>
                    <a:pt x="63242" y="711862"/>
                    <a:pt x="119749" y="512762"/>
                    <a:pt x="267467" y="330328"/>
                  </a:cubicBezTo>
                  <a:cubicBezTo>
                    <a:pt x="415185" y="147893"/>
                    <a:pt x="598176" y="51207"/>
                    <a:pt x="676189" y="114374"/>
                  </a:cubicBezTo>
                  <a:close/>
                </a:path>
              </a:pathLst>
            </a:custGeom>
            <a:solidFill>
              <a:schemeClr val="accent4"/>
            </a:solidFill>
            <a:ln w="70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86BDDBED-1B2E-4FCA-B095-491CC76FD410}"/>
              </a:ext>
            </a:extLst>
          </p:cNvPr>
          <p:cNvGrpSpPr/>
          <p:nvPr/>
        </p:nvGrpSpPr>
        <p:grpSpPr>
          <a:xfrm>
            <a:off x="934463" y="3373050"/>
            <a:ext cx="4082633" cy="1482850"/>
            <a:chOff x="-61219" y="4060626"/>
            <a:chExt cx="5276765" cy="1482850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55413B7-482D-489D-9462-18E1F9E2A7A2}"/>
                </a:ext>
              </a:extLst>
            </p:cNvPr>
            <p:cNvSpPr/>
            <p:nvPr/>
          </p:nvSpPr>
          <p:spPr>
            <a:xfrm>
              <a:off x="-61219" y="4060626"/>
              <a:ext cx="5273213" cy="1480491"/>
            </a:xfrm>
            <a:custGeom>
              <a:avLst/>
              <a:gdLst>
                <a:gd name="connsiteX0" fmla="*/ 6596208 w 8232924"/>
                <a:gd name="connsiteY0" fmla="*/ 0 h 1520066"/>
                <a:gd name="connsiteX1" fmla="*/ 6608675 w 8232924"/>
                <a:gd name="connsiteY1" fmla="*/ 0 h 1520066"/>
                <a:gd name="connsiteX2" fmla="*/ 6947135 w 8232924"/>
                <a:gd name="connsiteY2" fmla="*/ 205015 h 1520066"/>
                <a:gd name="connsiteX3" fmla="*/ 7064418 w 8232924"/>
                <a:gd name="connsiteY3" fmla="*/ 587340 h 1520066"/>
                <a:gd name="connsiteX4" fmla="*/ 7204327 w 8232924"/>
                <a:gd name="connsiteY4" fmla="*/ 899480 h 1520066"/>
                <a:gd name="connsiteX5" fmla="*/ 8181841 w 8232924"/>
                <a:gd name="connsiteY5" fmla="*/ 396639 h 1520066"/>
                <a:gd name="connsiteX6" fmla="*/ 8224323 w 8232924"/>
                <a:gd name="connsiteY6" fmla="*/ 397101 h 1520066"/>
                <a:gd name="connsiteX7" fmla="*/ 8223861 w 8232924"/>
                <a:gd name="connsiteY7" fmla="*/ 439582 h 1520066"/>
                <a:gd name="connsiteX8" fmla="*/ 7870625 w 8232924"/>
                <a:gd name="connsiteY8" fmla="*/ 724940 h 1520066"/>
                <a:gd name="connsiteX9" fmla="*/ 7194169 w 8232924"/>
                <a:gd name="connsiteY9" fmla="*/ 959045 h 1520066"/>
                <a:gd name="connsiteX10" fmla="*/ 7005777 w 8232924"/>
                <a:gd name="connsiteY10" fmla="*/ 599807 h 1520066"/>
                <a:gd name="connsiteX11" fmla="*/ 6607752 w 8232924"/>
                <a:gd name="connsiteY11" fmla="*/ 60489 h 1520066"/>
                <a:gd name="connsiteX12" fmla="*/ 6596670 w 8232924"/>
                <a:gd name="connsiteY12" fmla="*/ 60489 h 1520066"/>
                <a:gd name="connsiteX13" fmla="*/ 5707809 w 8232924"/>
                <a:gd name="connsiteY13" fmla="*/ 640903 h 1520066"/>
                <a:gd name="connsiteX14" fmla="*/ 5579444 w 8232924"/>
                <a:gd name="connsiteY14" fmla="*/ 772500 h 1520066"/>
                <a:gd name="connsiteX15" fmla="*/ 5409522 w 8232924"/>
                <a:gd name="connsiteY15" fmla="*/ 951657 h 1520066"/>
                <a:gd name="connsiteX16" fmla="*/ 5020270 w 8232924"/>
                <a:gd name="connsiteY16" fmla="*/ 1342294 h 1520066"/>
                <a:gd name="connsiteX17" fmla="*/ 4662879 w 8232924"/>
                <a:gd name="connsiteY17" fmla="*/ 1520066 h 1520066"/>
                <a:gd name="connsiteX18" fmla="*/ 4619937 w 8232924"/>
                <a:gd name="connsiteY18" fmla="*/ 1515910 h 1520066"/>
                <a:gd name="connsiteX19" fmla="*/ 4388141 w 8232924"/>
                <a:gd name="connsiteY19" fmla="*/ 1172372 h 1520066"/>
                <a:gd name="connsiteX20" fmla="*/ 4162348 w 8232924"/>
                <a:gd name="connsiteY20" fmla="*/ 762803 h 1520066"/>
                <a:gd name="connsiteX21" fmla="*/ 3294265 w 8232924"/>
                <a:gd name="connsiteY21" fmla="*/ 767883 h 1520066"/>
                <a:gd name="connsiteX22" fmla="*/ 2343532 w 8232924"/>
                <a:gd name="connsiteY22" fmla="*/ 995061 h 1520066"/>
                <a:gd name="connsiteX23" fmla="*/ 2325195 w 8232924"/>
                <a:gd name="connsiteY23" fmla="*/ 992833 h 1520066"/>
                <a:gd name="connsiteX24" fmla="*/ 2108936 w 8232924"/>
                <a:gd name="connsiteY24" fmla="*/ 1040931 h 1520066"/>
                <a:gd name="connsiteX25" fmla="*/ 1300041 w 8232924"/>
                <a:gd name="connsiteY25" fmla="*/ 1114064 h 1520066"/>
                <a:gd name="connsiteX26" fmla="*/ 992383 w 8232924"/>
                <a:gd name="connsiteY26" fmla="*/ 1102634 h 1520066"/>
                <a:gd name="connsiteX27" fmla="*/ 73221 w 8232924"/>
                <a:gd name="connsiteY27" fmla="*/ 742589 h 1520066"/>
                <a:gd name="connsiteX28" fmla="*/ 18050 w 8232924"/>
                <a:gd name="connsiteY28" fmla="*/ 617782 h 1520066"/>
                <a:gd name="connsiteX29" fmla="*/ 0 w 8232924"/>
                <a:gd name="connsiteY29" fmla="*/ 546213 h 1520066"/>
                <a:gd name="connsiteX30" fmla="*/ 53560 w 8232924"/>
                <a:gd name="connsiteY30" fmla="*/ 529882 h 1520066"/>
                <a:gd name="connsiteX31" fmla="*/ 72194 w 8232924"/>
                <a:gd name="connsiteY31" fmla="*/ 602393 h 1520066"/>
                <a:gd name="connsiteX32" fmla="*/ 122751 w 8232924"/>
                <a:gd name="connsiteY32" fmla="*/ 715919 h 1520066"/>
                <a:gd name="connsiteX33" fmla="*/ 2343981 w 8232924"/>
                <a:gd name="connsiteY33" fmla="*/ 930232 h 1520066"/>
                <a:gd name="connsiteX34" fmla="*/ 2344588 w 8232924"/>
                <a:gd name="connsiteY34" fmla="*/ 932577 h 1520066"/>
                <a:gd name="connsiteX35" fmla="*/ 2401091 w 8232924"/>
                <a:gd name="connsiteY35" fmla="*/ 916935 h 1520066"/>
                <a:gd name="connsiteX36" fmla="*/ 3283184 w 8232924"/>
                <a:gd name="connsiteY36" fmla="*/ 708780 h 1520066"/>
                <a:gd name="connsiteX37" fmla="*/ 4196055 w 8232924"/>
                <a:gd name="connsiteY37" fmla="*/ 712935 h 1520066"/>
                <a:gd name="connsiteX38" fmla="*/ 4445397 w 8232924"/>
                <a:gd name="connsiteY38" fmla="*/ 1154825 h 1520066"/>
                <a:gd name="connsiteX39" fmla="*/ 4631019 w 8232924"/>
                <a:gd name="connsiteY39" fmla="*/ 1456806 h 1520066"/>
                <a:gd name="connsiteX40" fmla="*/ 5364732 w 8232924"/>
                <a:gd name="connsiteY40" fmla="*/ 911024 h 1520066"/>
                <a:gd name="connsiteX41" fmla="*/ 5537425 w 8232924"/>
                <a:gd name="connsiteY41" fmla="*/ 728634 h 1520066"/>
                <a:gd name="connsiteX42" fmla="*/ 5663944 w 8232924"/>
                <a:gd name="connsiteY42" fmla="*/ 599346 h 1520066"/>
                <a:gd name="connsiteX43" fmla="*/ 6596208 w 8232924"/>
                <a:gd name="connsiteY43" fmla="*/ 0 h 1520066"/>
                <a:gd name="connsiteX0" fmla="*/ 6596208 w 8232924"/>
                <a:gd name="connsiteY0" fmla="*/ 746437 h 2266503"/>
                <a:gd name="connsiteX1" fmla="*/ 6608675 w 8232924"/>
                <a:gd name="connsiteY1" fmla="*/ 746437 h 2266503"/>
                <a:gd name="connsiteX2" fmla="*/ 6947135 w 8232924"/>
                <a:gd name="connsiteY2" fmla="*/ 951452 h 2266503"/>
                <a:gd name="connsiteX3" fmla="*/ 7064418 w 8232924"/>
                <a:gd name="connsiteY3" fmla="*/ 1333777 h 2266503"/>
                <a:gd name="connsiteX4" fmla="*/ 7204327 w 8232924"/>
                <a:gd name="connsiteY4" fmla="*/ 1645917 h 2266503"/>
                <a:gd name="connsiteX5" fmla="*/ 8181841 w 8232924"/>
                <a:gd name="connsiteY5" fmla="*/ 1143076 h 2266503"/>
                <a:gd name="connsiteX6" fmla="*/ 8224323 w 8232924"/>
                <a:gd name="connsiteY6" fmla="*/ 1143538 h 2266503"/>
                <a:gd name="connsiteX7" fmla="*/ 8223861 w 8232924"/>
                <a:gd name="connsiteY7" fmla="*/ 1186019 h 2266503"/>
                <a:gd name="connsiteX8" fmla="*/ 7870625 w 8232924"/>
                <a:gd name="connsiteY8" fmla="*/ 1471377 h 2266503"/>
                <a:gd name="connsiteX9" fmla="*/ 7194169 w 8232924"/>
                <a:gd name="connsiteY9" fmla="*/ 1705482 h 2266503"/>
                <a:gd name="connsiteX10" fmla="*/ 7005777 w 8232924"/>
                <a:gd name="connsiteY10" fmla="*/ 1346244 h 2266503"/>
                <a:gd name="connsiteX11" fmla="*/ 6607752 w 8232924"/>
                <a:gd name="connsiteY11" fmla="*/ 806926 h 2266503"/>
                <a:gd name="connsiteX12" fmla="*/ 6596670 w 8232924"/>
                <a:gd name="connsiteY12" fmla="*/ 806926 h 2266503"/>
                <a:gd name="connsiteX13" fmla="*/ 5707809 w 8232924"/>
                <a:gd name="connsiteY13" fmla="*/ 1387340 h 2266503"/>
                <a:gd name="connsiteX14" fmla="*/ 5579444 w 8232924"/>
                <a:gd name="connsiteY14" fmla="*/ 1518937 h 2266503"/>
                <a:gd name="connsiteX15" fmla="*/ 5409522 w 8232924"/>
                <a:gd name="connsiteY15" fmla="*/ 1698094 h 2266503"/>
                <a:gd name="connsiteX16" fmla="*/ 5020270 w 8232924"/>
                <a:gd name="connsiteY16" fmla="*/ 2088731 h 2266503"/>
                <a:gd name="connsiteX17" fmla="*/ 4662879 w 8232924"/>
                <a:gd name="connsiteY17" fmla="*/ 2266503 h 2266503"/>
                <a:gd name="connsiteX18" fmla="*/ 4619937 w 8232924"/>
                <a:gd name="connsiteY18" fmla="*/ 2262347 h 2266503"/>
                <a:gd name="connsiteX19" fmla="*/ 4388141 w 8232924"/>
                <a:gd name="connsiteY19" fmla="*/ 1918809 h 2266503"/>
                <a:gd name="connsiteX20" fmla="*/ 4162348 w 8232924"/>
                <a:gd name="connsiteY20" fmla="*/ 1509240 h 2266503"/>
                <a:gd name="connsiteX21" fmla="*/ 3294265 w 8232924"/>
                <a:gd name="connsiteY21" fmla="*/ 1514320 h 2266503"/>
                <a:gd name="connsiteX22" fmla="*/ 2343532 w 8232924"/>
                <a:gd name="connsiteY22" fmla="*/ 1741498 h 2266503"/>
                <a:gd name="connsiteX23" fmla="*/ 2325195 w 8232924"/>
                <a:gd name="connsiteY23" fmla="*/ 1739270 h 2266503"/>
                <a:gd name="connsiteX24" fmla="*/ 2108936 w 8232924"/>
                <a:gd name="connsiteY24" fmla="*/ 1787368 h 2266503"/>
                <a:gd name="connsiteX25" fmla="*/ 1300041 w 8232924"/>
                <a:gd name="connsiteY25" fmla="*/ 1860501 h 2266503"/>
                <a:gd name="connsiteX26" fmla="*/ 992383 w 8232924"/>
                <a:gd name="connsiteY26" fmla="*/ 1849071 h 2266503"/>
                <a:gd name="connsiteX27" fmla="*/ 73221 w 8232924"/>
                <a:gd name="connsiteY27" fmla="*/ 1489026 h 2266503"/>
                <a:gd name="connsiteX28" fmla="*/ 18050 w 8232924"/>
                <a:gd name="connsiteY28" fmla="*/ 1364219 h 2266503"/>
                <a:gd name="connsiteX29" fmla="*/ 0 w 8232924"/>
                <a:gd name="connsiteY29" fmla="*/ 1292650 h 2266503"/>
                <a:gd name="connsiteX30" fmla="*/ 3051450 w 8232924"/>
                <a:gd name="connsiteY30" fmla="*/ 0 h 2266503"/>
                <a:gd name="connsiteX31" fmla="*/ 72194 w 8232924"/>
                <a:gd name="connsiteY31" fmla="*/ 1348830 h 2266503"/>
                <a:gd name="connsiteX32" fmla="*/ 122751 w 8232924"/>
                <a:gd name="connsiteY32" fmla="*/ 1462356 h 2266503"/>
                <a:gd name="connsiteX33" fmla="*/ 2343981 w 8232924"/>
                <a:gd name="connsiteY33" fmla="*/ 1676669 h 2266503"/>
                <a:gd name="connsiteX34" fmla="*/ 2344588 w 8232924"/>
                <a:gd name="connsiteY34" fmla="*/ 1679014 h 2266503"/>
                <a:gd name="connsiteX35" fmla="*/ 2401091 w 8232924"/>
                <a:gd name="connsiteY35" fmla="*/ 1663372 h 2266503"/>
                <a:gd name="connsiteX36" fmla="*/ 3283184 w 8232924"/>
                <a:gd name="connsiteY36" fmla="*/ 1455217 h 2266503"/>
                <a:gd name="connsiteX37" fmla="*/ 4196055 w 8232924"/>
                <a:gd name="connsiteY37" fmla="*/ 1459372 h 2266503"/>
                <a:gd name="connsiteX38" fmla="*/ 4445397 w 8232924"/>
                <a:gd name="connsiteY38" fmla="*/ 1901262 h 2266503"/>
                <a:gd name="connsiteX39" fmla="*/ 4631019 w 8232924"/>
                <a:gd name="connsiteY39" fmla="*/ 2203243 h 2266503"/>
                <a:gd name="connsiteX40" fmla="*/ 5364732 w 8232924"/>
                <a:gd name="connsiteY40" fmla="*/ 1657461 h 2266503"/>
                <a:gd name="connsiteX41" fmla="*/ 5537425 w 8232924"/>
                <a:gd name="connsiteY41" fmla="*/ 1475071 h 2266503"/>
                <a:gd name="connsiteX42" fmla="*/ 5663944 w 8232924"/>
                <a:gd name="connsiteY42" fmla="*/ 1345783 h 2266503"/>
                <a:gd name="connsiteX43" fmla="*/ 6596208 w 8232924"/>
                <a:gd name="connsiteY43" fmla="*/ 746437 h 2266503"/>
                <a:gd name="connsiteX0" fmla="*/ 6578159 w 8214875"/>
                <a:gd name="connsiteY0" fmla="*/ 791467 h 2311533"/>
                <a:gd name="connsiteX1" fmla="*/ 6590626 w 8214875"/>
                <a:gd name="connsiteY1" fmla="*/ 791467 h 2311533"/>
                <a:gd name="connsiteX2" fmla="*/ 6929086 w 8214875"/>
                <a:gd name="connsiteY2" fmla="*/ 996482 h 2311533"/>
                <a:gd name="connsiteX3" fmla="*/ 7046369 w 8214875"/>
                <a:gd name="connsiteY3" fmla="*/ 1378807 h 2311533"/>
                <a:gd name="connsiteX4" fmla="*/ 7186278 w 8214875"/>
                <a:gd name="connsiteY4" fmla="*/ 1690947 h 2311533"/>
                <a:gd name="connsiteX5" fmla="*/ 8163792 w 8214875"/>
                <a:gd name="connsiteY5" fmla="*/ 1188106 h 2311533"/>
                <a:gd name="connsiteX6" fmla="*/ 8206274 w 8214875"/>
                <a:gd name="connsiteY6" fmla="*/ 1188568 h 2311533"/>
                <a:gd name="connsiteX7" fmla="*/ 8205812 w 8214875"/>
                <a:gd name="connsiteY7" fmla="*/ 1231049 h 2311533"/>
                <a:gd name="connsiteX8" fmla="*/ 7852576 w 8214875"/>
                <a:gd name="connsiteY8" fmla="*/ 1516407 h 2311533"/>
                <a:gd name="connsiteX9" fmla="*/ 7176120 w 8214875"/>
                <a:gd name="connsiteY9" fmla="*/ 1750512 h 2311533"/>
                <a:gd name="connsiteX10" fmla="*/ 6987728 w 8214875"/>
                <a:gd name="connsiteY10" fmla="*/ 1391274 h 2311533"/>
                <a:gd name="connsiteX11" fmla="*/ 6589703 w 8214875"/>
                <a:gd name="connsiteY11" fmla="*/ 851956 h 2311533"/>
                <a:gd name="connsiteX12" fmla="*/ 6578621 w 8214875"/>
                <a:gd name="connsiteY12" fmla="*/ 851956 h 2311533"/>
                <a:gd name="connsiteX13" fmla="*/ 5689760 w 8214875"/>
                <a:gd name="connsiteY13" fmla="*/ 1432370 h 2311533"/>
                <a:gd name="connsiteX14" fmla="*/ 5561395 w 8214875"/>
                <a:gd name="connsiteY14" fmla="*/ 1563967 h 2311533"/>
                <a:gd name="connsiteX15" fmla="*/ 5391473 w 8214875"/>
                <a:gd name="connsiteY15" fmla="*/ 1743124 h 2311533"/>
                <a:gd name="connsiteX16" fmla="*/ 5002221 w 8214875"/>
                <a:gd name="connsiteY16" fmla="*/ 2133761 h 2311533"/>
                <a:gd name="connsiteX17" fmla="*/ 4644830 w 8214875"/>
                <a:gd name="connsiteY17" fmla="*/ 2311533 h 2311533"/>
                <a:gd name="connsiteX18" fmla="*/ 4601888 w 8214875"/>
                <a:gd name="connsiteY18" fmla="*/ 2307377 h 2311533"/>
                <a:gd name="connsiteX19" fmla="*/ 4370092 w 8214875"/>
                <a:gd name="connsiteY19" fmla="*/ 1963839 h 2311533"/>
                <a:gd name="connsiteX20" fmla="*/ 4144299 w 8214875"/>
                <a:gd name="connsiteY20" fmla="*/ 1554270 h 2311533"/>
                <a:gd name="connsiteX21" fmla="*/ 3276216 w 8214875"/>
                <a:gd name="connsiteY21" fmla="*/ 1559350 h 2311533"/>
                <a:gd name="connsiteX22" fmla="*/ 2325483 w 8214875"/>
                <a:gd name="connsiteY22" fmla="*/ 1786528 h 2311533"/>
                <a:gd name="connsiteX23" fmla="*/ 2307146 w 8214875"/>
                <a:gd name="connsiteY23" fmla="*/ 1784300 h 2311533"/>
                <a:gd name="connsiteX24" fmla="*/ 2090887 w 8214875"/>
                <a:gd name="connsiteY24" fmla="*/ 1832398 h 2311533"/>
                <a:gd name="connsiteX25" fmla="*/ 1281992 w 8214875"/>
                <a:gd name="connsiteY25" fmla="*/ 1905531 h 2311533"/>
                <a:gd name="connsiteX26" fmla="*/ 974334 w 8214875"/>
                <a:gd name="connsiteY26" fmla="*/ 1894101 h 2311533"/>
                <a:gd name="connsiteX27" fmla="*/ 55172 w 8214875"/>
                <a:gd name="connsiteY27" fmla="*/ 1534056 h 2311533"/>
                <a:gd name="connsiteX28" fmla="*/ 1 w 8214875"/>
                <a:gd name="connsiteY28" fmla="*/ 1409249 h 2311533"/>
                <a:gd name="connsiteX29" fmla="*/ 3043287 w 8214875"/>
                <a:gd name="connsiteY29" fmla="*/ 0 h 2311533"/>
                <a:gd name="connsiteX30" fmla="*/ 3033401 w 8214875"/>
                <a:gd name="connsiteY30" fmla="*/ 45030 h 2311533"/>
                <a:gd name="connsiteX31" fmla="*/ 54145 w 8214875"/>
                <a:gd name="connsiteY31" fmla="*/ 1393860 h 2311533"/>
                <a:gd name="connsiteX32" fmla="*/ 104702 w 8214875"/>
                <a:gd name="connsiteY32" fmla="*/ 1507386 h 2311533"/>
                <a:gd name="connsiteX33" fmla="*/ 2325932 w 8214875"/>
                <a:gd name="connsiteY33" fmla="*/ 1721699 h 2311533"/>
                <a:gd name="connsiteX34" fmla="*/ 2326539 w 8214875"/>
                <a:gd name="connsiteY34" fmla="*/ 1724044 h 2311533"/>
                <a:gd name="connsiteX35" fmla="*/ 2383042 w 8214875"/>
                <a:gd name="connsiteY35" fmla="*/ 1708402 h 2311533"/>
                <a:gd name="connsiteX36" fmla="*/ 3265135 w 8214875"/>
                <a:gd name="connsiteY36" fmla="*/ 1500247 h 2311533"/>
                <a:gd name="connsiteX37" fmla="*/ 4178006 w 8214875"/>
                <a:gd name="connsiteY37" fmla="*/ 1504402 h 2311533"/>
                <a:gd name="connsiteX38" fmla="*/ 4427348 w 8214875"/>
                <a:gd name="connsiteY38" fmla="*/ 1946292 h 2311533"/>
                <a:gd name="connsiteX39" fmla="*/ 4612970 w 8214875"/>
                <a:gd name="connsiteY39" fmla="*/ 2248273 h 2311533"/>
                <a:gd name="connsiteX40" fmla="*/ 5346683 w 8214875"/>
                <a:gd name="connsiteY40" fmla="*/ 1702491 h 2311533"/>
                <a:gd name="connsiteX41" fmla="*/ 5519376 w 8214875"/>
                <a:gd name="connsiteY41" fmla="*/ 1520101 h 2311533"/>
                <a:gd name="connsiteX42" fmla="*/ 5645895 w 8214875"/>
                <a:gd name="connsiteY42" fmla="*/ 1390813 h 2311533"/>
                <a:gd name="connsiteX43" fmla="*/ 6578159 w 8214875"/>
                <a:gd name="connsiteY43" fmla="*/ 791467 h 2311533"/>
                <a:gd name="connsiteX0" fmla="*/ 6578159 w 8214875"/>
                <a:gd name="connsiteY0" fmla="*/ 791467 h 2311533"/>
                <a:gd name="connsiteX1" fmla="*/ 6590626 w 8214875"/>
                <a:gd name="connsiteY1" fmla="*/ 791467 h 2311533"/>
                <a:gd name="connsiteX2" fmla="*/ 6929086 w 8214875"/>
                <a:gd name="connsiteY2" fmla="*/ 996482 h 2311533"/>
                <a:gd name="connsiteX3" fmla="*/ 7046369 w 8214875"/>
                <a:gd name="connsiteY3" fmla="*/ 1378807 h 2311533"/>
                <a:gd name="connsiteX4" fmla="*/ 7186278 w 8214875"/>
                <a:gd name="connsiteY4" fmla="*/ 1690947 h 2311533"/>
                <a:gd name="connsiteX5" fmla="*/ 8163792 w 8214875"/>
                <a:gd name="connsiteY5" fmla="*/ 1188106 h 2311533"/>
                <a:gd name="connsiteX6" fmla="*/ 8206274 w 8214875"/>
                <a:gd name="connsiteY6" fmla="*/ 1188568 h 2311533"/>
                <a:gd name="connsiteX7" fmla="*/ 8205812 w 8214875"/>
                <a:gd name="connsiteY7" fmla="*/ 1231049 h 2311533"/>
                <a:gd name="connsiteX8" fmla="*/ 7852576 w 8214875"/>
                <a:gd name="connsiteY8" fmla="*/ 1516407 h 2311533"/>
                <a:gd name="connsiteX9" fmla="*/ 7176120 w 8214875"/>
                <a:gd name="connsiteY9" fmla="*/ 1750512 h 2311533"/>
                <a:gd name="connsiteX10" fmla="*/ 6987728 w 8214875"/>
                <a:gd name="connsiteY10" fmla="*/ 1391274 h 2311533"/>
                <a:gd name="connsiteX11" fmla="*/ 6589703 w 8214875"/>
                <a:gd name="connsiteY11" fmla="*/ 851956 h 2311533"/>
                <a:gd name="connsiteX12" fmla="*/ 6578621 w 8214875"/>
                <a:gd name="connsiteY12" fmla="*/ 851956 h 2311533"/>
                <a:gd name="connsiteX13" fmla="*/ 5689760 w 8214875"/>
                <a:gd name="connsiteY13" fmla="*/ 1432370 h 2311533"/>
                <a:gd name="connsiteX14" fmla="*/ 5561395 w 8214875"/>
                <a:gd name="connsiteY14" fmla="*/ 1563967 h 2311533"/>
                <a:gd name="connsiteX15" fmla="*/ 5391473 w 8214875"/>
                <a:gd name="connsiteY15" fmla="*/ 1743124 h 2311533"/>
                <a:gd name="connsiteX16" fmla="*/ 5002221 w 8214875"/>
                <a:gd name="connsiteY16" fmla="*/ 2133761 h 2311533"/>
                <a:gd name="connsiteX17" fmla="*/ 4644830 w 8214875"/>
                <a:gd name="connsiteY17" fmla="*/ 2311533 h 2311533"/>
                <a:gd name="connsiteX18" fmla="*/ 4601888 w 8214875"/>
                <a:gd name="connsiteY18" fmla="*/ 2307377 h 2311533"/>
                <a:gd name="connsiteX19" fmla="*/ 4370092 w 8214875"/>
                <a:gd name="connsiteY19" fmla="*/ 1963839 h 2311533"/>
                <a:gd name="connsiteX20" fmla="*/ 4144299 w 8214875"/>
                <a:gd name="connsiteY20" fmla="*/ 1554270 h 2311533"/>
                <a:gd name="connsiteX21" fmla="*/ 3276216 w 8214875"/>
                <a:gd name="connsiteY21" fmla="*/ 1559350 h 2311533"/>
                <a:gd name="connsiteX22" fmla="*/ 2325483 w 8214875"/>
                <a:gd name="connsiteY22" fmla="*/ 1786528 h 2311533"/>
                <a:gd name="connsiteX23" fmla="*/ 2307146 w 8214875"/>
                <a:gd name="connsiteY23" fmla="*/ 1784300 h 2311533"/>
                <a:gd name="connsiteX24" fmla="*/ 2090887 w 8214875"/>
                <a:gd name="connsiteY24" fmla="*/ 1832398 h 2311533"/>
                <a:gd name="connsiteX25" fmla="*/ 1281992 w 8214875"/>
                <a:gd name="connsiteY25" fmla="*/ 1905531 h 2311533"/>
                <a:gd name="connsiteX26" fmla="*/ 974334 w 8214875"/>
                <a:gd name="connsiteY26" fmla="*/ 1894101 h 2311533"/>
                <a:gd name="connsiteX27" fmla="*/ 55172 w 8214875"/>
                <a:gd name="connsiteY27" fmla="*/ 1534056 h 2311533"/>
                <a:gd name="connsiteX28" fmla="*/ 1 w 8214875"/>
                <a:gd name="connsiteY28" fmla="*/ 1409249 h 2311533"/>
                <a:gd name="connsiteX29" fmla="*/ 3043287 w 8214875"/>
                <a:gd name="connsiteY29" fmla="*/ 0 h 2311533"/>
                <a:gd name="connsiteX30" fmla="*/ 3033401 w 8214875"/>
                <a:gd name="connsiteY30" fmla="*/ 57304 h 2311533"/>
                <a:gd name="connsiteX31" fmla="*/ 54145 w 8214875"/>
                <a:gd name="connsiteY31" fmla="*/ 1393860 h 2311533"/>
                <a:gd name="connsiteX32" fmla="*/ 104702 w 8214875"/>
                <a:gd name="connsiteY32" fmla="*/ 1507386 h 2311533"/>
                <a:gd name="connsiteX33" fmla="*/ 2325932 w 8214875"/>
                <a:gd name="connsiteY33" fmla="*/ 1721699 h 2311533"/>
                <a:gd name="connsiteX34" fmla="*/ 2326539 w 8214875"/>
                <a:gd name="connsiteY34" fmla="*/ 1724044 h 2311533"/>
                <a:gd name="connsiteX35" fmla="*/ 2383042 w 8214875"/>
                <a:gd name="connsiteY35" fmla="*/ 1708402 h 2311533"/>
                <a:gd name="connsiteX36" fmla="*/ 3265135 w 8214875"/>
                <a:gd name="connsiteY36" fmla="*/ 1500247 h 2311533"/>
                <a:gd name="connsiteX37" fmla="*/ 4178006 w 8214875"/>
                <a:gd name="connsiteY37" fmla="*/ 1504402 h 2311533"/>
                <a:gd name="connsiteX38" fmla="*/ 4427348 w 8214875"/>
                <a:gd name="connsiteY38" fmla="*/ 1946292 h 2311533"/>
                <a:gd name="connsiteX39" fmla="*/ 4612970 w 8214875"/>
                <a:gd name="connsiteY39" fmla="*/ 2248273 h 2311533"/>
                <a:gd name="connsiteX40" fmla="*/ 5346683 w 8214875"/>
                <a:gd name="connsiteY40" fmla="*/ 1702491 h 2311533"/>
                <a:gd name="connsiteX41" fmla="*/ 5519376 w 8214875"/>
                <a:gd name="connsiteY41" fmla="*/ 1520101 h 2311533"/>
                <a:gd name="connsiteX42" fmla="*/ 5645895 w 8214875"/>
                <a:gd name="connsiteY42" fmla="*/ 1390813 h 2311533"/>
                <a:gd name="connsiteX43" fmla="*/ 6578159 w 8214875"/>
                <a:gd name="connsiteY43" fmla="*/ 791467 h 2311533"/>
                <a:gd name="connsiteX0" fmla="*/ 6578159 w 8214875"/>
                <a:gd name="connsiteY0" fmla="*/ 791467 h 2311533"/>
                <a:gd name="connsiteX1" fmla="*/ 6590626 w 8214875"/>
                <a:gd name="connsiteY1" fmla="*/ 791467 h 2311533"/>
                <a:gd name="connsiteX2" fmla="*/ 6929086 w 8214875"/>
                <a:gd name="connsiteY2" fmla="*/ 996482 h 2311533"/>
                <a:gd name="connsiteX3" fmla="*/ 7046369 w 8214875"/>
                <a:gd name="connsiteY3" fmla="*/ 1378807 h 2311533"/>
                <a:gd name="connsiteX4" fmla="*/ 7186278 w 8214875"/>
                <a:gd name="connsiteY4" fmla="*/ 1690947 h 2311533"/>
                <a:gd name="connsiteX5" fmla="*/ 8163792 w 8214875"/>
                <a:gd name="connsiteY5" fmla="*/ 1188106 h 2311533"/>
                <a:gd name="connsiteX6" fmla="*/ 8206274 w 8214875"/>
                <a:gd name="connsiteY6" fmla="*/ 1188568 h 2311533"/>
                <a:gd name="connsiteX7" fmla="*/ 8205812 w 8214875"/>
                <a:gd name="connsiteY7" fmla="*/ 1231049 h 2311533"/>
                <a:gd name="connsiteX8" fmla="*/ 7852576 w 8214875"/>
                <a:gd name="connsiteY8" fmla="*/ 1516407 h 2311533"/>
                <a:gd name="connsiteX9" fmla="*/ 7176120 w 8214875"/>
                <a:gd name="connsiteY9" fmla="*/ 1750512 h 2311533"/>
                <a:gd name="connsiteX10" fmla="*/ 6987728 w 8214875"/>
                <a:gd name="connsiteY10" fmla="*/ 1391274 h 2311533"/>
                <a:gd name="connsiteX11" fmla="*/ 6589703 w 8214875"/>
                <a:gd name="connsiteY11" fmla="*/ 851956 h 2311533"/>
                <a:gd name="connsiteX12" fmla="*/ 6578621 w 8214875"/>
                <a:gd name="connsiteY12" fmla="*/ 851956 h 2311533"/>
                <a:gd name="connsiteX13" fmla="*/ 5689760 w 8214875"/>
                <a:gd name="connsiteY13" fmla="*/ 1432370 h 2311533"/>
                <a:gd name="connsiteX14" fmla="*/ 5561395 w 8214875"/>
                <a:gd name="connsiteY14" fmla="*/ 1563967 h 2311533"/>
                <a:gd name="connsiteX15" fmla="*/ 5391473 w 8214875"/>
                <a:gd name="connsiteY15" fmla="*/ 1743124 h 2311533"/>
                <a:gd name="connsiteX16" fmla="*/ 5002221 w 8214875"/>
                <a:gd name="connsiteY16" fmla="*/ 2133761 h 2311533"/>
                <a:gd name="connsiteX17" fmla="*/ 4644830 w 8214875"/>
                <a:gd name="connsiteY17" fmla="*/ 2311533 h 2311533"/>
                <a:gd name="connsiteX18" fmla="*/ 4601888 w 8214875"/>
                <a:gd name="connsiteY18" fmla="*/ 2307377 h 2311533"/>
                <a:gd name="connsiteX19" fmla="*/ 4370092 w 8214875"/>
                <a:gd name="connsiteY19" fmla="*/ 1963839 h 2311533"/>
                <a:gd name="connsiteX20" fmla="*/ 4144299 w 8214875"/>
                <a:gd name="connsiteY20" fmla="*/ 1554270 h 2311533"/>
                <a:gd name="connsiteX21" fmla="*/ 3276216 w 8214875"/>
                <a:gd name="connsiteY21" fmla="*/ 1559350 h 2311533"/>
                <a:gd name="connsiteX22" fmla="*/ 2325483 w 8214875"/>
                <a:gd name="connsiteY22" fmla="*/ 1786528 h 2311533"/>
                <a:gd name="connsiteX23" fmla="*/ 2307146 w 8214875"/>
                <a:gd name="connsiteY23" fmla="*/ 1784300 h 2311533"/>
                <a:gd name="connsiteX24" fmla="*/ 2090887 w 8214875"/>
                <a:gd name="connsiteY24" fmla="*/ 1832398 h 2311533"/>
                <a:gd name="connsiteX25" fmla="*/ 1281992 w 8214875"/>
                <a:gd name="connsiteY25" fmla="*/ 1905531 h 2311533"/>
                <a:gd name="connsiteX26" fmla="*/ 974334 w 8214875"/>
                <a:gd name="connsiteY26" fmla="*/ 1894101 h 2311533"/>
                <a:gd name="connsiteX27" fmla="*/ 55172 w 8214875"/>
                <a:gd name="connsiteY27" fmla="*/ 1534056 h 2311533"/>
                <a:gd name="connsiteX28" fmla="*/ 1 w 8214875"/>
                <a:gd name="connsiteY28" fmla="*/ 1409249 h 2311533"/>
                <a:gd name="connsiteX29" fmla="*/ 3043287 w 8214875"/>
                <a:gd name="connsiteY29" fmla="*/ 0 h 2311533"/>
                <a:gd name="connsiteX30" fmla="*/ 3033401 w 8214875"/>
                <a:gd name="connsiteY30" fmla="*/ 57304 h 2311533"/>
                <a:gd name="connsiteX31" fmla="*/ 54145 w 8214875"/>
                <a:gd name="connsiteY31" fmla="*/ 1393860 h 2311533"/>
                <a:gd name="connsiteX32" fmla="*/ 104702 w 8214875"/>
                <a:gd name="connsiteY32" fmla="*/ 1507386 h 2311533"/>
                <a:gd name="connsiteX33" fmla="*/ 2325932 w 8214875"/>
                <a:gd name="connsiteY33" fmla="*/ 1721699 h 2311533"/>
                <a:gd name="connsiteX34" fmla="*/ 2326539 w 8214875"/>
                <a:gd name="connsiteY34" fmla="*/ 1724044 h 2311533"/>
                <a:gd name="connsiteX35" fmla="*/ 2383042 w 8214875"/>
                <a:gd name="connsiteY35" fmla="*/ 1708402 h 2311533"/>
                <a:gd name="connsiteX36" fmla="*/ 3265135 w 8214875"/>
                <a:gd name="connsiteY36" fmla="*/ 1500247 h 2311533"/>
                <a:gd name="connsiteX37" fmla="*/ 4178006 w 8214875"/>
                <a:gd name="connsiteY37" fmla="*/ 1504402 h 2311533"/>
                <a:gd name="connsiteX38" fmla="*/ 4427348 w 8214875"/>
                <a:gd name="connsiteY38" fmla="*/ 1946292 h 2311533"/>
                <a:gd name="connsiteX39" fmla="*/ 4612970 w 8214875"/>
                <a:gd name="connsiteY39" fmla="*/ 2248273 h 2311533"/>
                <a:gd name="connsiteX40" fmla="*/ 5346683 w 8214875"/>
                <a:gd name="connsiteY40" fmla="*/ 1702491 h 2311533"/>
                <a:gd name="connsiteX41" fmla="*/ 5519376 w 8214875"/>
                <a:gd name="connsiteY41" fmla="*/ 1520101 h 2311533"/>
                <a:gd name="connsiteX42" fmla="*/ 5645895 w 8214875"/>
                <a:gd name="connsiteY42" fmla="*/ 1390813 h 2311533"/>
                <a:gd name="connsiteX43" fmla="*/ 6578159 w 8214875"/>
                <a:gd name="connsiteY43" fmla="*/ 791467 h 2311533"/>
                <a:gd name="connsiteX0" fmla="*/ 6578159 w 8214875"/>
                <a:gd name="connsiteY0" fmla="*/ 791467 h 2311533"/>
                <a:gd name="connsiteX1" fmla="*/ 6590626 w 8214875"/>
                <a:gd name="connsiteY1" fmla="*/ 791467 h 2311533"/>
                <a:gd name="connsiteX2" fmla="*/ 6929086 w 8214875"/>
                <a:gd name="connsiteY2" fmla="*/ 996482 h 2311533"/>
                <a:gd name="connsiteX3" fmla="*/ 7046369 w 8214875"/>
                <a:gd name="connsiteY3" fmla="*/ 1378807 h 2311533"/>
                <a:gd name="connsiteX4" fmla="*/ 7186278 w 8214875"/>
                <a:gd name="connsiteY4" fmla="*/ 1690947 h 2311533"/>
                <a:gd name="connsiteX5" fmla="*/ 8163792 w 8214875"/>
                <a:gd name="connsiteY5" fmla="*/ 1188106 h 2311533"/>
                <a:gd name="connsiteX6" fmla="*/ 8206274 w 8214875"/>
                <a:gd name="connsiteY6" fmla="*/ 1188568 h 2311533"/>
                <a:gd name="connsiteX7" fmla="*/ 8205812 w 8214875"/>
                <a:gd name="connsiteY7" fmla="*/ 1231049 h 2311533"/>
                <a:gd name="connsiteX8" fmla="*/ 7852576 w 8214875"/>
                <a:gd name="connsiteY8" fmla="*/ 1516407 h 2311533"/>
                <a:gd name="connsiteX9" fmla="*/ 7176120 w 8214875"/>
                <a:gd name="connsiteY9" fmla="*/ 1750512 h 2311533"/>
                <a:gd name="connsiteX10" fmla="*/ 6987728 w 8214875"/>
                <a:gd name="connsiteY10" fmla="*/ 1391274 h 2311533"/>
                <a:gd name="connsiteX11" fmla="*/ 6589703 w 8214875"/>
                <a:gd name="connsiteY11" fmla="*/ 851956 h 2311533"/>
                <a:gd name="connsiteX12" fmla="*/ 6578621 w 8214875"/>
                <a:gd name="connsiteY12" fmla="*/ 851956 h 2311533"/>
                <a:gd name="connsiteX13" fmla="*/ 5689760 w 8214875"/>
                <a:gd name="connsiteY13" fmla="*/ 1432370 h 2311533"/>
                <a:gd name="connsiteX14" fmla="*/ 5561395 w 8214875"/>
                <a:gd name="connsiteY14" fmla="*/ 1563967 h 2311533"/>
                <a:gd name="connsiteX15" fmla="*/ 5391473 w 8214875"/>
                <a:gd name="connsiteY15" fmla="*/ 1743124 h 2311533"/>
                <a:gd name="connsiteX16" fmla="*/ 5002221 w 8214875"/>
                <a:gd name="connsiteY16" fmla="*/ 2133761 h 2311533"/>
                <a:gd name="connsiteX17" fmla="*/ 4644830 w 8214875"/>
                <a:gd name="connsiteY17" fmla="*/ 2311533 h 2311533"/>
                <a:gd name="connsiteX18" fmla="*/ 4601888 w 8214875"/>
                <a:gd name="connsiteY18" fmla="*/ 2307377 h 2311533"/>
                <a:gd name="connsiteX19" fmla="*/ 4370092 w 8214875"/>
                <a:gd name="connsiteY19" fmla="*/ 1963839 h 2311533"/>
                <a:gd name="connsiteX20" fmla="*/ 4144299 w 8214875"/>
                <a:gd name="connsiteY20" fmla="*/ 1554270 h 2311533"/>
                <a:gd name="connsiteX21" fmla="*/ 3276216 w 8214875"/>
                <a:gd name="connsiteY21" fmla="*/ 1559350 h 2311533"/>
                <a:gd name="connsiteX22" fmla="*/ 2325483 w 8214875"/>
                <a:gd name="connsiteY22" fmla="*/ 1786528 h 2311533"/>
                <a:gd name="connsiteX23" fmla="*/ 2307146 w 8214875"/>
                <a:gd name="connsiteY23" fmla="*/ 1784300 h 2311533"/>
                <a:gd name="connsiteX24" fmla="*/ 2090887 w 8214875"/>
                <a:gd name="connsiteY24" fmla="*/ 1832398 h 2311533"/>
                <a:gd name="connsiteX25" fmla="*/ 1281992 w 8214875"/>
                <a:gd name="connsiteY25" fmla="*/ 1905531 h 2311533"/>
                <a:gd name="connsiteX26" fmla="*/ 974334 w 8214875"/>
                <a:gd name="connsiteY26" fmla="*/ 1894101 h 2311533"/>
                <a:gd name="connsiteX27" fmla="*/ 55172 w 8214875"/>
                <a:gd name="connsiteY27" fmla="*/ 1534056 h 2311533"/>
                <a:gd name="connsiteX28" fmla="*/ 1 w 8214875"/>
                <a:gd name="connsiteY28" fmla="*/ 1409249 h 2311533"/>
                <a:gd name="connsiteX29" fmla="*/ 3043287 w 8214875"/>
                <a:gd name="connsiteY29" fmla="*/ 0 h 2311533"/>
                <a:gd name="connsiteX30" fmla="*/ 3033401 w 8214875"/>
                <a:gd name="connsiteY30" fmla="*/ 57304 h 2311533"/>
                <a:gd name="connsiteX31" fmla="*/ 54145 w 8214875"/>
                <a:gd name="connsiteY31" fmla="*/ 1393860 h 2311533"/>
                <a:gd name="connsiteX32" fmla="*/ 104702 w 8214875"/>
                <a:gd name="connsiteY32" fmla="*/ 1507386 h 2311533"/>
                <a:gd name="connsiteX33" fmla="*/ 2325932 w 8214875"/>
                <a:gd name="connsiteY33" fmla="*/ 1721699 h 2311533"/>
                <a:gd name="connsiteX34" fmla="*/ 2326539 w 8214875"/>
                <a:gd name="connsiteY34" fmla="*/ 1724044 h 2311533"/>
                <a:gd name="connsiteX35" fmla="*/ 2383042 w 8214875"/>
                <a:gd name="connsiteY35" fmla="*/ 1708402 h 2311533"/>
                <a:gd name="connsiteX36" fmla="*/ 3265135 w 8214875"/>
                <a:gd name="connsiteY36" fmla="*/ 1500247 h 2311533"/>
                <a:gd name="connsiteX37" fmla="*/ 4178006 w 8214875"/>
                <a:gd name="connsiteY37" fmla="*/ 1504402 h 2311533"/>
                <a:gd name="connsiteX38" fmla="*/ 4427348 w 8214875"/>
                <a:gd name="connsiteY38" fmla="*/ 1946292 h 2311533"/>
                <a:gd name="connsiteX39" fmla="*/ 4612970 w 8214875"/>
                <a:gd name="connsiteY39" fmla="*/ 2248273 h 2311533"/>
                <a:gd name="connsiteX40" fmla="*/ 5346683 w 8214875"/>
                <a:gd name="connsiteY40" fmla="*/ 1702491 h 2311533"/>
                <a:gd name="connsiteX41" fmla="*/ 5519376 w 8214875"/>
                <a:gd name="connsiteY41" fmla="*/ 1520101 h 2311533"/>
                <a:gd name="connsiteX42" fmla="*/ 5645895 w 8214875"/>
                <a:gd name="connsiteY42" fmla="*/ 1390813 h 2311533"/>
                <a:gd name="connsiteX43" fmla="*/ 6578159 w 8214875"/>
                <a:gd name="connsiteY43" fmla="*/ 791467 h 2311533"/>
                <a:gd name="connsiteX0" fmla="*/ 6578159 w 8214875"/>
                <a:gd name="connsiteY0" fmla="*/ 791467 h 2311533"/>
                <a:gd name="connsiteX1" fmla="*/ 6590626 w 8214875"/>
                <a:gd name="connsiteY1" fmla="*/ 791467 h 2311533"/>
                <a:gd name="connsiteX2" fmla="*/ 6929086 w 8214875"/>
                <a:gd name="connsiteY2" fmla="*/ 996482 h 2311533"/>
                <a:gd name="connsiteX3" fmla="*/ 7046369 w 8214875"/>
                <a:gd name="connsiteY3" fmla="*/ 1378807 h 2311533"/>
                <a:gd name="connsiteX4" fmla="*/ 7186278 w 8214875"/>
                <a:gd name="connsiteY4" fmla="*/ 1690947 h 2311533"/>
                <a:gd name="connsiteX5" fmla="*/ 8163792 w 8214875"/>
                <a:gd name="connsiteY5" fmla="*/ 1188106 h 2311533"/>
                <a:gd name="connsiteX6" fmla="*/ 8206274 w 8214875"/>
                <a:gd name="connsiteY6" fmla="*/ 1188568 h 2311533"/>
                <a:gd name="connsiteX7" fmla="*/ 8205812 w 8214875"/>
                <a:gd name="connsiteY7" fmla="*/ 1231049 h 2311533"/>
                <a:gd name="connsiteX8" fmla="*/ 7852576 w 8214875"/>
                <a:gd name="connsiteY8" fmla="*/ 1516407 h 2311533"/>
                <a:gd name="connsiteX9" fmla="*/ 7176120 w 8214875"/>
                <a:gd name="connsiteY9" fmla="*/ 1750512 h 2311533"/>
                <a:gd name="connsiteX10" fmla="*/ 6987728 w 8214875"/>
                <a:gd name="connsiteY10" fmla="*/ 1391274 h 2311533"/>
                <a:gd name="connsiteX11" fmla="*/ 6589703 w 8214875"/>
                <a:gd name="connsiteY11" fmla="*/ 851956 h 2311533"/>
                <a:gd name="connsiteX12" fmla="*/ 6578621 w 8214875"/>
                <a:gd name="connsiteY12" fmla="*/ 851956 h 2311533"/>
                <a:gd name="connsiteX13" fmla="*/ 5689760 w 8214875"/>
                <a:gd name="connsiteY13" fmla="*/ 1432370 h 2311533"/>
                <a:gd name="connsiteX14" fmla="*/ 5561395 w 8214875"/>
                <a:gd name="connsiteY14" fmla="*/ 1563967 h 2311533"/>
                <a:gd name="connsiteX15" fmla="*/ 5391473 w 8214875"/>
                <a:gd name="connsiteY15" fmla="*/ 1743124 h 2311533"/>
                <a:gd name="connsiteX16" fmla="*/ 5002221 w 8214875"/>
                <a:gd name="connsiteY16" fmla="*/ 2133761 h 2311533"/>
                <a:gd name="connsiteX17" fmla="*/ 4644830 w 8214875"/>
                <a:gd name="connsiteY17" fmla="*/ 2311533 h 2311533"/>
                <a:gd name="connsiteX18" fmla="*/ 4601888 w 8214875"/>
                <a:gd name="connsiteY18" fmla="*/ 2307377 h 2311533"/>
                <a:gd name="connsiteX19" fmla="*/ 4370092 w 8214875"/>
                <a:gd name="connsiteY19" fmla="*/ 1963839 h 2311533"/>
                <a:gd name="connsiteX20" fmla="*/ 4144299 w 8214875"/>
                <a:gd name="connsiteY20" fmla="*/ 1554270 h 2311533"/>
                <a:gd name="connsiteX21" fmla="*/ 3276216 w 8214875"/>
                <a:gd name="connsiteY21" fmla="*/ 1559350 h 2311533"/>
                <a:gd name="connsiteX22" fmla="*/ 2325483 w 8214875"/>
                <a:gd name="connsiteY22" fmla="*/ 1786528 h 2311533"/>
                <a:gd name="connsiteX23" fmla="*/ 2307146 w 8214875"/>
                <a:gd name="connsiteY23" fmla="*/ 1784300 h 2311533"/>
                <a:gd name="connsiteX24" fmla="*/ 2090887 w 8214875"/>
                <a:gd name="connsiteY24" fmla="*/ 1832398 h 2311533"/>
                <a:gd name="connsiteX25" fmla="*/ 1281992 w 8214875"/>
                <a:gd name="connsiteY25" fmla="*/ 1905531 h 2311533"/>
                <a:gd name="connsiteX26" fmla="*/ 974334 w 8214875"/>
                <a:gd name="connsiteY26" fmla="*/ 1894101 h 2311533"/>
                <a:gd name="connsiteX27" fmla="*/ 55172 w 8214875"/>
                <a:gd name="connsiteY27" fmla="*/ 1534056 h 2311533"/>
                <a:gd name="connsiteX28" fmla="*/ 1 w 8214875"/>
                <a:gd name="connsiteY28" fmla="*/ 1409249 h 2311533"/>
                <a:gd name="connsiteX29" fmla="*/ 3043287 w 8214875"/>
                <a:gd name="connsiteY29" fmla="*/ 0 h 2311533"/>
                <a:gd name="connsiteX30" fmla="*/ 3033401 w 8214875"/>
                <a:gd name="connsiteY30" fmla="*/ 57304 h 2311533"/>
                <a:gd name="connsiteX31" fmla="*/ 54145 w 8214875"/>
                <a:gd name="connsiteY31" fmla="*/ 1393860 h 2311533"/>
                <a:gd name="connsiteX32" fmla="*/ 104702 w 8214875"/>
                <a:gd name="connsiteY32" fmla="*/ 1507386 h 2311533"/>
                <a:gd name="connsiteX33" fmla="*/ 2325932 w 8214875"/>
                <a:gd name="connsiteY33" fmla="*/ 1721699 h 2311533"/>
                <a:gd name="connsiteX34" fmla="*/ 2326539 w 8214875"/>
                <a:gd name="connsiteY34" fmla="*/ 1724044 h 2311533"/>
                <a:gd name="connsiteX35" fmla="*/ 2383042 w 8214875"/>
                <a:gd name="connsiteY35" fmla="*/ 1708402 h 2311533"/>
                <a:gd name="connsiteX36" fmla="*/ 3265135 w 8214875"/>
                <a:gd name="connsiteY36" fmla="*/ 1500247 h 2311533"/>
                <a:gd name="connsiteX37" fmla="*/ 4178006 w 8214875"/>
                <a:gd name="connsiteY37" fmla="*/ 1504402 h 2311533"/>
                <a:gd name="connsiteX38" fmla="*/ 4427348 w 8214875"/>
                <a:gd name="connsiteY38" fmla="*/ 1946292 h 2311533"/>
                <a:gd name="connsiteX39" fmla="*/ 4612970 w 8214875"/>
                <a:gd name="connsiteY39" fmla="*/ 2248273 h 2311533"/>
                <a:gd name="connsiteX40" fmla="*/ 5346683 w 8214875"/>
                <a:gd name="connsiteY40" fmla="*/ 1702491 h 2311533"/>
                <a:gd name="connsiteX41" fmla="*/ 5519376 w 8214875"/>
                <a:gd name="connsiteY41" fmla="*/ 1520101 h 2311533"/>
                <a:gd name="connsiteX42" fmla="*/ 5645895 w 8214875"/>
                <a:gd name="connsiteY42" fmla="*/ 1390813 h 2311533"/>
                <a:gd name="connsiteX43" fmla="*/ 6578159 w 8214875"/>
                <a:gd name="connsiteY43" fmla="*/ 791467 h 2311533"/>
                <a:gd name="connsiteX0" fmla="*/ 6587518 w 8224234"/>
                <a:gd name="connsiteY0" fmla="*/ 791467 h 2311533"/>
                <a:gd name="connsiteX1" fmla="*/ 6599985 w 8224234"/>
                <a:gd name="connsiteY1" fmla="*/ 791467 h 2311533"/>
                <a:gd name="connsiteX2" fmla="*/ 6938445 w 8224234"/>
                <a:gd name="connsiteY2" fmla="*/ 996482 h 2311533"/>
                <a:gd name="connsiteX3" fmla="*/ 7055728 w 8224234"/>
                <a:gd name="connsiteY3" fmla="*/ 1378807 h 2311533"/>
                <a:gd name="connsiteX4" fmla="*/ 7195637 w 8224234"/>
                <a:gd name="connsiteY4" fmla="*/ 1690947 h 2311533"/>
                <a:gd name="connsiteX5" fmla="*/ 8173151 w 8224234"/>
                <a:gd name="connsiteY5" fmla="*/ 1188106 h 2311533"/>
                <a:gd name="connsiteX6" fmla="*/ 8215633 w 8224234"/>
                <a:gd name="connsiteY6" fmla="*/ 1188568 h 2311533"/>
                <a:gd name="connsiteX7" fmla="*/ 8215171 w 8224234"/>
                <a:gd name="connsiteY7" fmla="*/ 1231049 h 2311533"/>
                <a:gd name="connsiteX8" fmla="*/ 7861935 w 8224234"/>
                <a:gd name="connsiteY8" fmla="*/ 1516407 h 2311533"/>
                <a:gd name="connsiteX9" fmla="*/ 7185479 w 8224234"/>
                <a:gd name="connsiteY9" fmla="*/ 1750512 h 2311533"/>
                <a:gd name="connsiteX10" fmla="*/ 6997087 w 8224234"/>
                <a:gd name="connsiteY10" fmla="*/ 1391274 h 2311533"/>
                <a:gd name="connsiteX11" fmla="*/ 6599062 w 8224234"/>
                <a:gd name="connsiteY11" fmla="*/ 851956 h 2311533"/>
                <a:gd name="connsiteX12" fmla="*/ 6587980 w 8224234"/>
                <a:gd name="connsiteY12" fmla="*/ 851956 h 2311533"/>
                <a:gd name="connsiteX13" fmla="*/ 5699119 w 8224234"/>
                <a:gd name="connsiteY13" fmla="*/ 1432370 h 2311533"/>
                <a:gd name="connsiteX14" fmla="*/ 5570754 w 8224234"/>
                <a:gd name="connsiteY14" fmla="*/ 1563967 h 2311533"/>
                <a:gd name="connsiteX15" fmla="*/ 5400832 w 8224234"/>
                <a:gd name="connsiteY15" fmla="*/ 1743124 h 2311533"/>
                <a:gd name="connsiteX16" fmla="*/ 5011580 w 8224234"/>
                <a:gd name="connsiteY16" fmla="*/ 2133761 h 2311533"/>
                <a:gd name="connsiteX17" fmla="*/ 4654189 w 8224234"/>
                <a:gd name="connsiteY17" fmla="*/ 2311533 h 2311533"/>
                <a:gd name="connsiteX18" fmla="*/ 4611247 w 8224234"/>
                <a:gd name="connsiteY18" fmla="*/ 2307377 h 2311533"/>
                <a:gd name="connsiteX19" fmla="*/ 4379451 w 8224234"/>
                <a:gd name="connsiteY19" fmla="*/ 1963839 h 2311533"/>
                <a:gd name="connsiteX20" fmla="*/ 4153658 w 8224234"/>
                <a:gd name="connsiteY20" fmla="*/ 1554270 h 2311533"/>
                <a:gd name="connsiteX21" fmla="*/ 3285575 w 8224234"/>
                <a:gd name="connsiteY21" fmla="*/ 1559350 h 2311533"/>
                <a:gd name="connsiteX22" fmla="*/ 2334842 w 8224234"/>
                <a:gd name="connsiteY22" fmla="*/ 1786528 h 2311533"/>
                <a:gd name="connsiteX23" fmla="*/ 2316505 w 8224234"/>
                <a:gd name="connsiteY23" fmla="*/ 1784300 h 2311533"/>
                <a:gd name="connsiteX24" fmla="*/ 2100246 w 8224234"/>
                <a:gd name="connsiteY24" fmla="*/ 1832398 h 2311533"/>
                <a:gd name="connsiteX25" fmla="*/ 1291351 w 8224234"/>
                <a:gd name="connsiteY25" fmla="*/ 1905531 h 2311533"/>
                <a:gd name="connsiteX26" fmla="*/ 983693 w 8224234"/>
                <a:gd name="connsiteY26" fmla="*/ 1894101 h 2311533"/>
                <a:gd name="connsiteX27" fmla="*/ 64531 w 8224234"/>
                <a:gd name="connsiteY27" fmla="*/ 1534056 h 2311533"/>
                <a:gd name="connsiteX28" fmla="*/ 9360 w 8224234"/>
                <a:gd name="connsiteY28" fmla="*/ 1409249 h 2311533"/>
                <a:gd name="connsiteX29" fmla="*/ 3052646 w 8224234"/>
                <a:gd name="connsiteY29" fmla="*/ 0 h 2311533"/>
                <a:gd name="connsiteX30" fmla="*/ 3042760 w 8224234"/>
                <a:gd name="connsiteY30" fmla="*/ 57304 h 2311533"/>
                <a:gd name="connsiteX31" fmla="*/ 63504 w 8224234"/>
                <a:gd name="connsiteY31" fmla="*/ 1393860 h 2311533"/>
                <a:gd name="connsiteX32" fmla="*/ 114061 w 8224234"/>
                <a:gd name="connsiteY32" fmla="*/ 1507386 h 2311533"/>
                <a:gd name="connsiteX33" fmla="*/ 2335291 w 8224234"/>
                <a:gd name="connsiteY33" fmla="*/ 1721699 h 2311533"/>
                <a:gd name="connsiteX34" fmla="*/ 2335898 w 8224234"/>
                <a:gd name="connsiteY34" fmla="*/ 1724044 h 2311533"/>
                <a:gd name="connsiteX35" fmla="*/ 2392401 w 8224234"/>
                <a:gd name="connsiteY35" fmla="*/ 1708402 h 2311533"/>
                <a:gd name="connsiteX36" fmla="*/ 3274494 w 8224234"/>
                <a:gd name="connsiteY36" fmla="*/ 1500247 h 2311533"/>
                <a:gd name="connsiteX37" fmla="*/ 4187365 w 8224234"/>
                <a:gd name="connsiteY37" fmla="*/ 1504402 h 2311533"/>
                <a:gd name="connsiteX38" fmla="*/ 4436707 w 8224234"/>
                <a:gd name="connsiteY38" fmla="*/ 1946292 h 2311533"/>
                <a:gd name="connsiteX39" fmla="*/ 4622329 w 8224234"/>
                <a:gd name="connsiteY39" fmla="*/ 2248273 h 2311533"/>
                <a:gd name="connsiteX40" fmla="*/ 5356042 w 8224234"/>
                <a:gd name="connsiteY40" fmla="*/ 1702491 h 2311533"/>
                <a:gd name="connsiteX41" fmla="*/ 5528735 w 8224234"/>
                <a:gd name="connsiteY41" fmla="*/ 1520101 h 2311533"/>
                <a:gd name="connsiteX42" fmla="*/ 5655254 w 8224234"/>
                <a:gd name="connsiteY42" fmla="*/ 1390813 h 2311533"/>
                <a:gd name="connsiteX43" fmla="*/ 6587518 w 8224234"/>
                <a:gd name="connsiteY43" fmla="*/ 791467 h 2311533"/>
                <a:gd name="connsiteX0" fmla="*/ 6587518 w 8224234"/>
                <a:gd name="connsiteY0" fmla="*/ 791467 h 2311533"/>
                <a:gd name="connsiteX1" fmla="*/ 6599985 w 8224234"/>
                <a:gd name="connsiteY1" fmla="*/ 791467 h 2311533"/>
                <a:gd name="connsiteX2" fmla="*/ 6938445 w 8224234"/>
                <a:gd name="connsiteY2" fmla="*/ 996482 h 2311533"/>
                <a:gd name="connsiteX3" fmla="*/ 7055728 w 8224234"/>
                <a:gd name="connsiteY3" fmla="*/ 1378807 h 2311533"/>
                <a:gd name="connsiteX4" fmla="*/ 7195637 w 8224234"/>
                <a:gd name="connsiteY4" fmla="*/ 1690947 h 2311533"/>
                <a:gd name="connsiteX5" fmla="*/ 8173151 w 8224234"/>
                <a:gd name="connsiteY5" fmla="*/ 1188106 h 2311533"/>
                <a:gd name="connsiteX6" fmla="*/ 8215633 w 8224234"/>
                <a:gd name="connsiteY6" fmla="*/ 1188568 h 2311533"/>
                <a:gd name="connsiteX7" fmla="*/ 8215171 w 8224234"/>
                <a:gd name="connsiteY7" fmla="*/ 1231049 h 2311533"/>
                <a:gd name="connsiteX8" fmla="*/ 7861935 w 8224234"/>
                <a:gd name="connsiteY8" fmla="*/ 1516407 h 2311533"/>
                <a:gd name="connsiteX9" fmla="*/ 7185479 w 8224234"/>
                <a:gd name="connsiteY9" fmla="*/ 1750512 h 2311533"/>
                <a:gd name="connsiteX10" fmla="*/ 6997087 w 8224234"/>
                <a:gd name="connsiteY10" fmla="*/ 1391274 h 2311533"/>
                <a:gd name="connsiteX11" fmla="*/ 6599062 w 8224234"/>
                <a:gd name="connsiteY11" fmla="*/ 851956 h 2311533"/>
                <a:gd name="connsiteX12" fmla="*/ 6587980 w 8224234"/>
                <a:gd name="connsiteY12" fmla="*/ 851956 h 2311533"/>
                <a:gd name="connsiteX13" fmla="*/ 5699119 w 8224234"/>
                <a:gd name="connsiteY13" fmla="*/ 1432370 h 2311533"/>
                <a:gd name="connsiteX14" fmla="*/ 5570754 w 8224234"/>
                <a:gd name="connsiteY14" fmla="*/ 1563967 h 2311533"/>
                <a:gd name="connsiteX15" fmla="*/ 5400832 w 8224234"/>
                <a:gd name="connsiteY15" fmla="*/ 1743124 h 2311533"/>
                <a:gd name="connsiteX16" fmla="*/ 5011580 w 8224234"/>
                <a:gd name="connsiteY16" fmla="*/ 2133761 h 2311533"/>
                <a:gd name="connsiteX17" fmla="*/ 4654189 w 8224234"/>
                <a:gd name="connsiteY17" fmla="*/ 2311533 h 2311533"/>
                <a:gd name="connsiteX18" fmla="*/ 4611247 w 8224234"/>
                <a:gd name="connsiteY18" fmla="*/ 2307377 h 2311533"/>
                <a:gd name="connsiteX19" fmla="*/ 4379451 w 8224234"/>
                <a:gd name="connsiteY19" fmla="*/ 1963839 h 2311533"/>
                <a:gd name="connsiteX20" fmla="*/ 4153658 w 8224234"/>
                <a:gd name="connsiteY20" fmla="*/ 1554270 h 2311533"/>
                <a:gd name="connsiteX21" fmla="*/ 3285575 w 8224234"/>
                <a:gd name="connsiteY21" fmla="*/ 1559350 h 2311533"/>
                <a:gd name="connsiteX22" fmla="*/ 2334842 w 8224234"/>
                <a:gd name="connsiteY22" fmla="*/ 1786528 h 2311533"/>
                <a:gd name="connsiteX23" fmla="*/ 2316505 w 8224234"/>
                <a:gd name="connsiteY23" fmla="*/ 1784300 h 2311533"/>
                <a:gd name="connsiteX24" fmla="*/ 2100246 w 8224234"/>
                <a:gd name="connsiteY24" fmla="*/ 1832398 h 2311533"/>
                <a:gd name="connsiteX25" fmla="*/ 1291351 w 8224234"/>
                <a:gd name="connsiteY25" fmla="*/ 1905531 h 2311533"/>
                <a:gd name="connsiteX26" fmla="*/ 983693 w 8224234"/>
                <a:gd name="connsiteY26" fmla="*/ 1894101 h 2311533"/>
                <a:gd name="connsiteX27" fmla="*/ 64531 w 8224234"/>
                <a:gd name="connsiteY27" fmla="*/ 1534056 h 2311533"/>
                <a:gd name="connsiteX28" fmla="*/ 9360 w 8224234"/>
                <a:gd name="connsiteY28" fmla="*/ 1409249 h 2311533"/>
                <a:gd name="connsiteX29" fmla="*/ 3052646 w 8224234"/>
                <a:gd name="connsiteY29" fmla="*/ 0 h 2311533"/>
                <a:gd name="connsiteX30" fmla="*/ 3042760 w 8224234"/>
                <a:gd name="connsiteY30" fmla="*/ 57304 h 2311533"/>
                <a:gd name="connsiteX31" fmla="*/ 63504 w 8224234"/>
                <a:gd name="connsiteY31" fmla="*/ 1393860 h 2311533"/>
                <a:gd name="connsiteX32" fmla="*/ 114061 w 8224234"/>
                <a:gd name="connsiteY32" fmla="*/ 1507386 h 2311533"/>
                <a:gd name="connsiteX33" fmla="*/ 2335291 w 8224234"/>
                <a:gd name="connsiteY33" fmla="*/ 1721699 h 2311533"/>
                <a:gd name="connsiteX34" fmla="*/ 2335898 w 8224234"/>
                <a:gd name="connsiteY34" fmla="*/ 1724044 h 2311533"/>
                <a:gd name="connsiteX35" fmla="*/ 2392401 w 8224234"/>
                <a:gd name="connsiteY35" fmla="*/ 1708402 h 2311533"/>
                <a:gd name="connsiteX36" fmla="*/ 3274494 w 8224234"/>
                <a:gd name="connsiteY36" fmla="*/ 1500247 h 2311533"/>
                <a:gd name="connsiteX37" fmla="*/ 4187365 w 8224234"/>
                <a:gd name="connsiteY37" fmla="*/ 1504402 h 2311533"/>
                <a:gd name="connsiteX38" fmla="*/ 4436707 w 8224234"/>
                <a:gd name="connsiteY38" fmla="*/ 1946292 h 2311533"/>
                <a:gd name="connsiteX39" fmla="*/ 4622329 w 8224234"/>
                <a:gd name="connsiteY39" fmla="*/ 2248273 h 2311533"/>
                <a:gd name="connsiteX40" fmla="*/ 5356042 w 8224234"/>
                <a:gd name="connsiteY40" fmla="*/ 1702491 h 2311533"/>
                <a:gd name="connsiteX41" fmla="*/ 5528735 w 8224234"/>
                <a:gd name="connsiteY41" fmla="*/ 1520101 h 2311533"/>
                <a:gd name="connsiteX42" fmla="*/ 5655254 w 8224234"/>
                <a:gd name="connsiteY42" fmla="*/ 1390813 h 2311533"/>
                <a:gd name="connsiteX43" fmla="*/ 6587518 w 8224234"/>
                <a:gd name="connsiteY43" fmla="*/ 791467 h 2311533"/>
                <a:gd name="connsiteX0" fmla="*/ 6587518 w 8224234"/>
                <a:gd name="connsiteY0" fmla="*/ 791467 h 2311533"/>
                <a:gd name="connsiteX1" fmla="*/ 6599985 w 8224234"/>
                <a:gd name="connsiteY1" fmla="*/ 791467 h 2311533"/>
                <a:gd name="connsiteX2" fmla="*/ 6938445 w 8224234"/>
                <a:gd name="connsiteY2" fmla="*/ 996482 h 2311533"/>
                <a:gd name="connsiteX3" fmla="*/ 7055728 w 8224234"/>
                <a:gd name="connsiteY3" fmla="*/ 1378807 h 2311533"/>
                <a:gd name="connsiteX4" fmla="*/ 7195637 w 8224234"/>
                <a:gd name="connsiteY4" fmla="*/ 1690947 h 2311533"/>
                <a:gd name="connsiteX5" fmla="*/ 8173151 w 8224234"/>
                <a:gd name="connsiteY5" fmla="*/ 1188106 h 2311533"/>
                <a:gd name="connsiteX6" fmla="*/ 8215633 w 8224234"/>
                <a:gd name="connsiteY6" fmla="*/ 1188568 h 2311533"/>
                <a:gd name="connsiteX7" fmla="*/ 8215171 w 8224234"/>
                <a:gd name="connsiteY7" fmla="*/ 1231049 h 2311533"/>
                <a:gd name="connsiteX8" fmla="*/ 7861935 w 8224234"/>
                <a:gd name="connsiteY8" fmla="*/ 1516407 h 2311533"/>
                <a:gd name="connsiteX9" fmla="*/ 7185479 w 8224234"/>
                <a:gd name="connsiteY9" fmla="*/ 1750512 h 2311533"/>
                <a:gd name="connsiteX10" fmla="*/ 6997087 w 8224234"/>
                <a:gd name="connsiteY10" fmla="*/ 1391274 h 2311533"/>
                <a:gd name="connsiteX11" fmla="*/ 6599062 w 8224234"/>
                <a:gd name="connsiteY11" fmla="*/ 851956 h 2311533"/>
                <a:gd name="connsiteX12" fmla="*/ 6587980 w 8224234"/>
                <a:gd name="connsiteY12" fmla="*/ 851956 h 2311533"/>
                <a:gd name="connsiteX13" fmla="*/ 5699119 w 8224234"/>
                <a:gd name="connsiteY13" fmla="*/ 1432370 h 2311533"/>
                <a:gd name="connsiteX14" fmla="*/ 5570754 w 8224234"/>
                <a:gd name="connsiteY14" fmla="*/ 1563967 h 2311533"/>
                <a:gd name="connsiteX15" fmla="*/ 5400832 w 8224234"/>
                <a:gd name="connsiteY15" fmla="*/ 1743124 h 2311533"/>
                <a:gd name="connsiteX16" fmla="*/ 5011580 w 8224234"/>
                <a:gd name="connsiteY16" fmla="*/ 2133761 h 2311533"/>
                <a:gd name="connsiteX17" fmla="*/ 4654189 w 8224234"/>
                <a:gd name="connsiteY17" fmla="*/ 2311533 h 2311533"/>
                <a:gd name="connsiteX18" fmla="*/ 4611247 w 8224234"/>
                <a:gd name="connsiteY18" fmla="*/ 2307377 h 2311533"/>
                <a:gd name="connsiteX19" fmla="*/ 4379451 w 8224234"/>
                <a:gd name="connsiteY19" fmla="*/ 1963839 h 2311533"/>
                <a:gd name="connsiteX20" fmla="*/ 4153658 w 8224234"/>
                <a:gd name="connsiteY20" fmla="*/ 1554270 h 2311533"/>
                <a:gd name="connsiteX21" fmla="*/ 3285575 w 8224234"/>
                <a:gd name="connsiteY21" fmla="*/ 1559350 h 2311533"/>
                <a:gd name="connsiteX22" fmla="*/ 2334842 w 8224234"/>
                <a:gd name="connsiteY22" fmla="*/ 1786528 h 2311533"/>
                <a:gd name="connsiteX23" fmla="*/ 2316505 w 8224234"/>
                <a:gd name="connsiteY23" fmla="*/ 1784300 h 2311533"/>
                <a:gd name="connsiteX24" fmla="*/ 2100246 w 8224234"/>
                <a:gd name="connsiteY24" fmla="*/ 1832398 h 2311533"/>
                <a:gd name="connsiteX25" fmla="*/ 1291351 w 8224234"/>
                <a:gd name="connsiteY25" fmla="*/ 1905531 h 2311533"/>
                <a:gd name="connsiteX26" fmla="*/ 983693 w 8224234"/>
                <a:gd name="connsiteY26" fmla="*/ 1894101 h 2311533"/>
                <a:gd name="connsiteX27" fmla="*/ 64531 w 8224234"/>
                <a:gd name="connsiteY27" fmla="*/ 1534056 h 2311533"/>
                <a:gd name="connsiteX28" fmla="*/ 9360 w 8224234"/>
                <a:gd name="connsiteY28" fmla="*/ 1409249 h 2311533"/>
                <a:gd name="connsiteX29" fmla="*/ 3052646 w 8224234"/>
                <a:gd name="connsiteY29" fmla="*/ 0 h 2311533"/>
                <a:gd name="connsiteX30" fmla="*/ 2989887 w 8224234"/>
                <a:gd name="connsiteY30" fmla="*/ 57304 h 2311533"/>
                <a:gd name="connsiteX31" fmla="*/ 63504 w 8224234"/>
                <a:gd name="connsiteY31" fmla="*/ 1393860 h 2311533"/>
                <a:gd name="connsiteX32" fmla="*/ 114061 w 8224234"/>
                <a:gd name="connsiteY32" fmla="*/ 1507386 h 2311533"/>
                <a:gd name="connsiteX33" fmla="*/ 2335291 w 8224234"/>
                <a:gd name="connsiteY33" fmla="*/ 1721699 h 2311533"/>
                <a:gd name="connsiteX34" fmla="*/ 2335898 w 8224234"/>
                <a:gd name="connsiteY34" fmla="*/ 1724044 h 2311533"/>
                <a:gd name="connsiteX35" fmla="*/ 2392401 w 8224234"/>
                <a:gd name="connsiteY35" fmla="*/ 1708402 h 2311533"/>
                <a:gd name="connsiteX36" fmla="*/ 3274494 w 8224234"/>
                <a:gd name="connsiteY36" fmla="*/ 1500247 h 2311533"/>
                <a:gd name="connsiteX37" fmla="*/ 4187365 w 8224234"/>
                <a:gd name="connsiteY37" fmla="*/ 1504402 h 2311533"/>
                <a:gd name="connsiteX38" fmla="*/ 4436707 w 8224234"/>
                <a:gd name="connsiteY38" fmla="*/ 1946292 h 2311533"/>
                <a:gd name="connsiteX39" fmla="*/ 4622329 w 8224234"/>
                <a:gd name="connsiteY39" fmla="*/ 2248273 h 2311533"/>
                <a:gd name="connsiteX40" fmla="*/ 5356042 w 8224234"/>
                <a:gd name="connsiteY40" fmla="*/ 1702491 h 2311533"/>
                <a:gd name="connsiteX41" fmla="*/ 5528735 w 8224234"/>
                <a:gd name="connsiteY41" fmla="*/ 1520101 h 2311533"/>
                <a:gd name="connsiteX42" fmla="*/ 5655254 w 8224234"/>
                <a:gd name="connsiteY42" fmla="*/ 1390813 h 2311533"/>
                <a:gd name="connsiteX43" fmla="*/ 6587518 w 8224234"/>
                <a:gd name="connsiteY43" fmla="*/ 791467 h 2311533"/>
                <a:gd name="connsiteX0" fmla="*/ 6587518 w 8224234"/>
                <a:gd name="connsiteY0" fmla="*/ 791467 h 2311533"/>
                <a:gd name="connsiteX1" fmla="*/ 6599985 w 8224234"/>
                <a:gd name="connsiteY1" fmla="*/ 791467 h 2311533"/>
                <a:gd name="connsiteX2" fmla="*/ 6938445 w 8224234"/>
                <a:gd name="connsiteY2" fmla="*/ 996482 h 2311533"/>
                <a:gd name="connsiteX3" fmla="*/ 7055728 w 8224234"/>
                <a:gd name="connsiteY3" fmla="*/ 1378807 h 2311533"/>
                <a:gd name="connsiteX4" fmla="*/ 7195637 w 8224234"/>
                <a:gd name="connsiteY4" fmla="*/ 1690947 h 2311533"/>
                <a:gd name="connsiteX5" fmla="*/ 8173151 w 8224234"/>
                <a:gd name="connsiteY5" fmla="*/ 1188106 h 2311533"/>
                <a:gd name="connsiteX6" fmla="*/ 8215633 w 8224234"/>
                <a:gd name="connsiteY6" fmla="*/ 1188568 h 2311533"/>
                <a:gd name="connsiteX7" fmla="*/ 8215171 w 8224234"/>
                <a:gd name="connsiteY7" fmla="*/ 1231049 h 2311533"/>
                <a:gd name="connsiteX8" fmla="*/ 7861935 w 8224234"/>
                <a:gd name="connsiteY8" fmla="*/ 1516407 h 2311533"/>
                <a:gd name="connsiteX9" fmla="*/ 7185479 w 8224234"/>
                <a:gd name="connsiteY9" fmla="*/ 1750512 h 2311533"/>
                <a:gd name="connsiteX10" fmla="*/ 6997087 w 8224234"/>
                <a:gd name="connsiteY10" fmla="*/ 1391274 h 2311533"/>
                <a:gd name="connsiteX11" fmla="*/ 6599062 w 8224234"/>
                <a:gd name="connsiteY11" fmla="*/ 851956 h 2311533"/>
                <a:gd name="connsiteX12" fmla="*/ 6587980 w 8224234"/>
                <a:gd name="connsiteY12" fmla="*/ 851956 h 2311533"/>
                <a:gd name="connsiteX13" fmla="*/ 5699119 w 8224234"/>
                <a:gd name="connsiteY13" fmla="*/ 1432370 h 2311533"/>
                <a:gd name="connsiteX14" fmla="*/ 5570754 w 8224234"/>
                <a:gd name="connsiteY14" fmla="*/ 1563967 h 2311533"/>
                <a:gd name="connsiteX15" fmla="*/ 5400832 w 8224234"/>
                <a:gd name="connsiteY15" fmla="*/ 1743124 h 2311533"/>
                <a:gd name="connsiteX16" fmla="*/ 5011580 w 8224234"/>
                <a:gd name="connsiteY16" fmla="*/ 2133761 h 2311533"/>
                <a:gd name="connsiteX17" fmla="*/ 4654189 w 8224234"/>
                <a:gd name="connsiteY17" fmla="*/ 2311533 h 2311533"/>
                <a:gd name="connsiteX18" fmla="*/ 4611247 w 8224234"/>
                <a:gd name="connsiteY18" fmla="*/ 2307377 h 2311533"/>
                <a:gd name="connsiteX19" fmla="*/ 4379451 w 8224234"/>
                <a:gd name="connsiteY19" fmla="*/ 1963839 h 2311533"/>
                <a:gd name="connsiteX20" fmla="*/ 4153658 w 8224234"/>
                <a:gd name="connsiteY20" fmla="*/ 1554270 h 2311533"/>
                <a:gd name="connsiteX21" fmla="*/ 3285575 w 8224234"/>
                <a:gd name="connsiteY21" fmla="*/ 1559350 h 2311533"/>
                <a:gd name="connsiteX22" fmla="*/ 2334842 w 8224234"/>
                <a:gd name="connsiteY22" fmla="*/ 1786528 h 2311533"/>
                <a:gd name="connsiteX23" fmla="*/ 2316505 w 8224234"/>
                <a:gd name="connsiteY23" fmla="*/ 1784300 h 2311533"/>
                <a:gd name="connsiteX24" fmla="*/ 2100246 w 8224234"/>
                <a:gd name="connsiteY24" fmla="*/ 1832398 h 2311533"/>
                <a:gd name="connsiteX25" fmla="*/ 1291351 w 8224234"/>
                <a:gd name="connsiteY25" fmla="*/ 1905531 h 2311533"/>
                <a:gd name="connsiteX26" fmla="*/ 983693 w 8224234"/>
                <a:gd name="connsiteY26" fmla="*/ 1894101 h 2311533"/>
                <a:gd name="connsiteX27" fmla="*/ 64531 w 8224234"/>
                <a:gd name="connsiteY27" fmla="*/ 1534056 h 2311533"/>
                <a:gd name="connsiteX28" fmla="*/ 9360 w 8224234"/>
                <a:gd name="connsiteY28" fmla="*/ 1409249 h 2311533"/>
                <a:gd name="connsiteX29" fmla="*/ 3052646 w 8224234"/>
                <a:gd name="connsiteY29" fmla="*/ 0 h 2311533"/>
                <a:gd name="connsiteX30" fmla="*/ 3058623 w 8224234"/>
                <a:gd name="connsiteY30" fmla="*/ 61395 h 2311533"/>
                <a:gd name="connsiteX31" fmla="*/ 63504 w 8224234"/>
                <a:gd name="connsiteY31" fmla="*/ 1393860 h 2311533"/>
                <a:gd name="connsiteX32" fmla="*/ 114061 w 8224234"/>
                <a:gd name="connsiteY32" fmla="*/ 1507386 h 2311533"/>
                <a:gd name="connsiteX33" fmla="*/ 2335291 w 8224234"/>
                <a:gd name="connsiteY33" fmla="*/ 1721699 h 2311533"/>
                <a:gd name="connsiteX34" fmla="*/ 2335898 w 8224234"/>
                <a:gd name="connsiteY34" fmla="*/ 1724044 h 2311533"/>
                <a:gd name="connsiteX35" fmla="*/ 2392401 w 8224234"/>
                <a:gd name="connsiteY35" fmla="*/ 1708402 h 2311533"/>
                <a:gd name="connsiteX36" fmla="*/ 3274494 w 8224234"/>
                <a:gd name="connsiteY36" fmla="*/ 1500247 h 2311533"/>
                <a:gd name="connsiteX37" fmla="*/ 4187365 w 8224234"/>
                <a:gd name="connsiteY37" fmla="*/ 1504402 h 2311533"/>
                <a:gd name="connsiteX38" fmla="*/ 4436707 w 8224234"/>
                <a:gd name="connsiteY38" fmla="*/ 1946292 h 2311533"/>
                <a:gd name="connsiteX39" fmla="*/ 4622329 w 8224234"/>
                <a:gd name="connsiteY39" fmla="*/ 2248273 h 2311533"/>
                <a:gd name="connsiteX40" fmla="*/ 5356042 w 8224234"/>
                <a:gd name="connsiteY40" fmla="*/ 1702491 h 2311533"/>
                <a:gd name="connsiteX41" fmla="*/ 5528735 w 8224234"/>
                <a:gd name="connsiteY41" fmla="*/ 1520101 h 2311533"/>
                <a:gd name="connsiteX42" fmla="*/ 5655254 w 8224234"/>
                <a:gd name="connsiteY42" fmla="*/ 1390813 h 2311533"/>
                <a:gd name="connsiteX43" fmla="*/ 6587518 w 8224234"/>
                <a:gd name="connsiteY43" fmla="*/ 791467 h 2311533"/>
                <a:gd name="connsiteX0" fmla="*/ 6587518 w 8224234"/>
                <a:gd name="connsiteY0" fmla="*/ 791467 h 2311533"/>
                <a:gd name="connsiteX1" fmla="*/ 6599985 w 8224234"/>
                <a:gd name="connsiteY1" fmla="*/ 791467 h 2311533"/>
                <a:gd name="connsiteX2" fmla="*/ 6938445 w 8224234"/>
                <a:gd name="connsiteY2" fmla="*/ 996482 h 2311533"/>
                <a:gd name="connsiteX3" fmla="*/ 7055728 w 8224234"/>
                <a:gd name="connsiteY3" fmla="*/ 1378807 h 2311533"/>
                <a:gd name="connsiteX4" fmla="*/ 7195637 w 8224234"/>
                <a:gd name="connsiteY4" fmla="*/ 1690947 h 2311533"/>
                <a:gd name="connsiteX5" fmla="*/ 8173151 w 8224234"/>
                <a:gd name="connsiteY5" fmla="*/ 1188106 h 2311533"/>
                <a:gd name="connsiteX6" fmla="*/ 8215633 w 8224234"/>
                <a:gd name="connsiteY6" fmla="*/ 1188568 h 2311533"/>
                <a:gd name="connsiteX7" fmla="*/ 8215171 w 8224234"/>
                <a:gd name="connsiteY7" fmla="*/ 1231049 h 2311533"/>
                <a:gd name="connsiteX8" fmla="*/ 7861935 w 8224234"/>
                <a:gd name="connsiteY8" fmla="*/ 1516407 h 2311533"/>
                <a:gd name="connsiteX9" fmla="*/ 7185479 w 8224234"/>
                <a:gd name="connsiteY9" fmla="*/ 1750512 h 2311533"/>
                <a:gd name="connsiteX10" fmla="*/ 6997087 w 8224234"/>
                <a:gd name="connsiteY10" fmla="*/ 1391274 h 2311533"/>
                <a:gd name="connsiteX11" fmla="*/ 6599062 w 8224234"/>
                <a:gd name="connsiteY11" fmla="*/ 851956 h 2311533"/>
                <a:gd name="connsiteX12" fmla="*/ 6587980 w 8224234"/>
                <a:gd name="connsiteY12" fmla="*/ 851956 h 2311533"/>
                <a:gd name="connsiteX13" fmla="*/ 5699119 w 8224234"/>
                <a:gd name="connsiteY13" fmla="*/ 1432370 h 2311533"/>
                <a:gd name="connsiteX14" fmla="*/ 5570754 w 8224234"/>
                <a:gd name="connsiteY14" fmla="*/ 1563967 h 2311533"/>
                <a:gd name="connsiteX15" fmla="*/ 5400832 w 8224234"/>
                <a:gd name="connsiteY15" fmla="*/ 1743124 h 2311533"/>
                <a:gd name="connsiteX16" fmla="*/ 5011580 w 8224234"/>
                <a:gd name="connsiteY16" fmla="*/ 2133761 h 2311533"/>
                <a:gd name="connsiteX17" fmla="*/ 4654189 w 8224234"/>
                <a:gd name="connsiteY17" fmla="*/ 2311533 h 2311533"/>
                <a:gd name="connsiteX18" fmla="*/ 4611247 w 8224234"/>
                <a:gd name="connsiteY18" fmla="*/ 2307377 h 2311533"/>
                <a:gd name="connsiteX19" fmla="*/ 4379451 w 8224234"/>
                <a:gd name="connsiteY19" fmla="*/ 1963839 h 2311533"/>
                <a:gd name="connsiteX20" fmla="*/ 4153658 w 8224234"/>
                <a:gd name="connsiteY20" fmla="*/ 1554270 h 2311533"/>
                <a:gd name="connsiteX21" fmla="*/ 3285575 w 8224234"/>
                <a:gd name="connsiteY21" fmla="*/ 1559350 h 2311533"/>
                <a:gd name="connsiteX22" fmla="*/ 2334842 w 8224234"/>
                <a:gd name="connsiteY22" fmla="*/ 1786528 h 2311533"/>
                <a:gd name="connsiteX23" fmla="*/ 2316505 w 8224234"/>
                <a:gd name="connsiteY23" fmla="*/ 1784300 h 2311533"/>
                <a:gd name="connsiteX24" fmla="*/ 2100246 w 8224234"/>
                <a:gd name="connsiteY24" fmla="*/ 1832398 h 2311533"/>
                <a:gd name="connsiteX25" fmla="*/ 1291351 w 8224234"/>
                <a:gd name="connsiteY25" fmla="*/ 1905531 h 2311533"/>
                <a:gd name="connsiteX26" fmla="*/ 983693 w 8224234"/>
                <a:gd name="connsiteY26" fmla="*/ 1894101 h 2311533"/>
                <a:gd name="connsiteX27" fmla="*/ 64531 w 8224234"/>
                <a:gd name="connsiteY27" fmla="*/ 1534056 h 2311533"/>
                <a:gd name="connsiteX28" fmla="*/ 9360 w 8224234"/>
                <a:gd name="connsiteY28" fmla="*/ 1409249 h 2311533"/>
                <a:gd name="connsiteX29" fmla="*/ 3052646 w 8224234"/>
                <a:gd name="connsiteY29" fmla="*/ 0 h 2311533"/>
                <a:gd name="connsiteX30" fmla="*/ 3058623 w 8224234"/>
                <a:gd name="connsiteY30" fmla="*/ 61395 h 2311533"/>
                <a:gd name="connsiteX31" fmla="*/ 63504 w 8224234"/>
                <a:gd name="connsiteY31" fmla="*/ 1393860 h 2311533"/>
                <a:gd name="connsiteX32" fmla="*/ 114061 w 8224234"/>
                <a:gd name="connsiteY32" fmla="*/ 1507386 h 2311533"/>
                <a:gd name="connsiteX33" fmla="*/ 2335291 w 8224234"/>
                <a:gd name="connsiteY33" fmla="*/ 1721699 h 2311533"/>
                <a:gd name="connsiteX34" fmla="*/ 2335898 w 8224234"/>
                <a:gd name="connsiteY34" fmla="*/ 1724044 h 2311533"/>
                <a:gd name="connsiteX35" fmla="*/ 2392401 w 8224234"/>
                <a:gd name="connsiteY35" fmla="*/ 1708402 h 2311533"/>
                <a:gd name="connsiteX36" fmla="*/ 3274494 w 8224234"/>
                <a:gd name="connsiteY36" fmla="*/ 1500247 h 2311533"/>
                <a:gd name="connsiteX37" fmla="*/ 4187365 w 8224234"/>
                <a:gd name="connsiteY37" fmla="*/ 1504402 h 2311533"/>
                <a:gd name="connsiteX38" fmla="*/ 4436707 w 8224234"/>
                <a:gd name="connsiteY38" fmla="*/ 1946292 h 2311533"/>
                <a:gd name="connsiteX39" fmla="*/ 4622329 w 8224234"/>
                <a:gd name="connsiteY39" fmla="*/ 2248273 h 2311533"/>
                <a:gd name="connsiteX40" fmla="*/ 5356042 w 8224234"/>
                <a:gd name="connsiteY40" fmla="*/ 1702491 h 2311533"/>
                <a:gd name="connsiteX41" fmla="*/ 5528735 w 8224234"/>
                <a:gd name="connsiteY41" fmla="*/ 1520101 h 2311533"/>
                <a:gd name="connsiteX42" fmla="*/ 5655254 w 8224234"/>
                <a:gd name="connsiteY42" fmla="*/ 1390813 h 2311533"/>
                <a:gd name="connsiteX43" fmla="*/ 6587518 w 8224234"/>
                <a:gd name="connsiteY43" fmla="*/ 791467 h 2311533"/>
                <a:gd name="connsiteX0" fmla="*/ 6587518 w 8224234"/>
                <a:gd name="connsiteY0" fmla="*/ 791467 h 2311533"/>
                <a:gd name="connsiteX1" fmla="*/ 6599985 w 8224234"/>
                <a:gd name="connsiteY1" fmla="*/ 791467 h 2311533"/>
                <a:gd name="connsiteX2" fmla="*/ 6938445 w 8224234"/>
                <a:gd name="connsiteY2" fmla="*/ 996482 h 2311533"/>
                <a:gd name="connsiteX3" fmla="*/ 7055728 w 8224234"/>
                <a:gd name="connsiteY3" fmla="*/ 1378807 h 2311533"/>
                <a:gd name="connsiteX4" fmla="*/ 7195637 w 8224234"/>
                <a:gd name="connsiteY4" fmla="*/ 1690947 h 2311533"/>
                <a:gd name="connsiteX5" fmla="*/ 8173151 w 8224234"/>
                <a:gd name="connsiteY5" fmla="*/ 1188106 h 2311533"/>
                <a:gd name="connsiteX6" fmla="*/ 8215633 w 8224234"/>
                <a:gd name="connsiteY6" fmla="*/ 1188568 h 2311533"/>
                <a:gd name="connsiteX7" fmla="*/ 8215171 w 8224234"/>
                <a:gd name="connsiteY7" fmla="*/ 1231049 h 2311533"/>
                <a:gd name="connsiteX8" fmla="*/ 7861935 w 8224234"/>
                <a:gd name="connsiteY8" fmla="*/ 1516407 h 2311533"/>
                <a:gd name="connsiteX9" fmla="*/ 7185479 w 8224234"/>
                <a:gd name="connsiteY9" fmla="*/ 1750512 h 2311533"/>
                <a:gd name="connsiteX10" fmla="*/ 6997087 w 8224234"/>
                <a:gd name="connsiteY10" fmla="*/ 1391274 h 2311533"/>
                <a:gd name="connsiteX11" fmla="*/ 6599062 w 8224234"/>
                <a:gd name="connsiteY11" fmla="*/ 851956 h 2311533"/>
                <a:gd name="connsiteX12" fmla="*/ 6587980 w 8224234"/>
                <a:gd name="connsiteY12" fmla="*/ 851956 h 2311533"/>
                <a:gd name="connsiteX13" fmla="*/ 5699119 w 8224234"/>
                <a:gd name="connsiteY13" fmla="*/ 1432370 h 2311533"/>
                <a:gd name="connsiteX14" fmla="*/ 5570754 w 8224234"/>
                <a:gd name="connsiteY14" fmla="*/ 1563967 h 2311533"/>
                <a:gd name="connsiteX15" fmla="*/ 5400832 w 8224234"/>
                <a:gd name="connsiteY15" fmla="*/ 1743124 h 2311533"/>
                <a:gd name="connsiteX16" fmla="*/ 5011580 w 8224234"/>
                <a:gd name="connsiteY16" fmla="*/ 2133761 h 2311533"/>
                <a:gd name="connsiteX17" fmla="*/ 4654189 w 8224234"/>
                <a:gd name="connsiteY17" fmla="*/ 2311533 h 2311533"/>
                <a:gd name="connsiteX18" fmla="*/ 4611247 w 8224234"/>
                <a:gd name="connsiteY18" fmla="*/ 2307377 h 2311533"/>
                <a:gd name="connsiteX19" fmla="*/ 4379451 w 8224234"/>
                <a:gd name="connsiteY19" fmla="*/ 1963839 h 2311533"/>
                <a:gd name="connsiteX20" fmla="*/ 4153658 w 8224234"/>
                <a:gd name="connsiteY20" fmla="*/ 1554270 h 2311533"/>
                <a:gd name="connsiteX21" fmla="*/ 3285575 w 8224234"/>
                <a:gd name="connsiteY21" fmla="*/ 1559350 h 2311533"/>
                <a:gd name="connsiteX22" fmla="*/ 2334842 w 8224234"/>
                <a:gd name="connsiteY22" fmla="*/ 1786528 h 2311533"/>
                <a:gd name="connsiteX23" fmla="*/ 2316505 w 8224234"/>
                <a:gd name="connsiteY23" fmla="*/ 1784300 h 2311533"/>
                <a:gd name="connsiteX24" fmla="*/ 2100246 w 8224234"/>
                <a:gd name="connsiteY24" fmla="*/ 1832398 h 2311533"/>
                <a:gd name="connsiteX25" fmla="*/ 1291351 w 8224234"/>
                <a:gd name="connsiteY25" fmla="*/ 1905531 h 2311533"/>
                <a:gd name="connsiteX26" fmla="*/ 983693 w 8224234"/>
                <a:gd name="connsiteY26" fmla="*/ 1894101 h 2311533"/>
                <a:gd name="connsiteX27" fmla="*/ 64531 w 8224234"/>
                <a:gd name="connsiteY27" fmla="*/ 1534056 h 2311533"/>
                <a:gd name="connsiteX28" fmla="*/ 9360 w 8224234"/>
                <a:gd name="connsiteY28" fmla="*/ 1409249 h 2311533"/>
                <a:gd name="connsiteX29" fmla="*/ 3052646 w 8224234"/>
                <a:gd name="connsiteY29" fmla="*/ 0 h 2311533"/>
                <a:gd name="connsiteX30" fmla="*/ 3058623 w 8224234"/>
                <a:gd name="connsiteY30" fmla="*/ 49121 h 2311533"/>
                <a:gd name="connsiteX31" fmla="*/ 63504 w 8224234"/>
                <a:gd name="connsiteY31" fmla="*/ 1393860 h 2311533"/>
                <a:gd name="connsiteX32" fmla="*/ 114061 w 8224234"/>
                <a:gd name="connsiteY32" fmla="*/ 1507386 h 2311533"/>
                <a:gd name="connsiteX33" fmla="*/ 2335291 w 8224234"/>
                <a:gd name="connsiteY33" fmla="*/ 1721699 h 2311533"/>
                <a:gd name="connsiteX34" fmla="*/ 2335898 w 8224234"/>
                <a:gd name="connsiteY34" fmla="*/ 1724044 h 2311533"/>
                <a:gd name="connsiteX35" fmla="*/ 2392401 w 8224234"/>
                <a:gd name="connsiteY35" fmla="*/ 1708402 h 2311533"/>
                <a:gd name="connsiteX36" fmla="*/ 3274494 w 8224234"/>
                <a:gd name="connsiteY36" fmla="*/ 1500247 h 2311533"/>
                <a:gd name="connsiteX37" fmla="*/ 4187365 w 8224234"/>
                <a:gd name="connsiteY37" fmla="*/ 1504402 h 2311533"/>
                <a:gd name="connsiteX38" fmla="*/ 4436707 w 8224234"/>
                <a:gd name="connsiteY38" fmla="*/ 1946292 h 2311533"/>
                <a:gd name="connsiteX39" fmla="*/ 4622329 w 8224234"/>
                <a:gd name="connsiteY39" fmla="*/ 2248273 h 2311533"/>
                <a:gd name="connsiteX40" fmla="*/ 5356042 w 8224234"/>
                <a:gd name="connsiteY40" fmla="*/ 1702491 h 2311533"/>
                <a:gd name="connsiteX41" fmla="*/ 5528735 w 8224234"/>
                <a:gd name="connsiteY41" fmla="*/ 1520101 h 2311533"/>
                <a:gd name="connsiteX42" fmla="*/ 5655254 w 8224234"/>
                <a:gd name="connsiteY42" fmla="*/ 1390813 h 2311533"/>
                <a:gd name="connsiteX43" fmla="*/ 6587518 w 8224234"/>
                <a:gd name="connsiteY43" fmla="*/ 791467 h 2311533"/>
                <a:gd name="connsiteX0" fmla="*/ 6587518 w 8224234"/>
                <a:gd name="connsiteY0" fmla="*/ 791467 h 2311533"/>
                <a:gd name="connsiteX1" fmla="*/ 6599985 w 8224234"/>
                <a:gd name="connsiteY1" fmla="*/ 791467 h 2311533"/>
                <a:gd name="connsiteX2" fmla="*/ 6938445 w 8224234"/>
                <a:gd name="connsiteY2" fmla="*/ 996482 h 2311533"/>
                <a:gd name="connsiteX3" fmla="*/ 7055728 w 8224234"/>
                <a:gd name="connsiteY3" fmla="*/ 1378807 h 2311533"/>
                <a:gd name="connsiteX4" fmla="*/ 7195637 w 8224234"/>
                <a:gd name="connsiteY4" fmla="*/ 1690947 h 2311533"/>
                <a:gd name="connsiteX5" fmla="*/ 8173151 w 8224234"/>
                <a:gd name="connsiteY5" fmla="*/ 1188106 h 2311533"/>
                <a:gd name="connsiteX6" fmla="*/ 8215633 w 8224234"/>
                <a:gd name="connsiteY6" fmla="*/ 1188568 h 2311533"/>
                <a:gd name="connsiteX7" fmla="*/ 8215171 w 8224234"/>
                <a:gd name="connsiteY7" fmla="*/ 1231049 h 2311533"/>
                <a:gd name="connsiteX8" fmla="*/ 7861935 w 8224234"/>
                <a:gd name="connsiteY8" fmla="*/ 1516407 h 2311533"/>
                <a:gd name="connsiteX9" fmla="*/ 7185479 w 8224234"/>
                <a:gd name="connsiteY9" fmla="*/ 1750512 h 2311533"/>
                <a:gd name="connsiteX10" fmla="*/ 6997087 w 8224234"/>
                <a:gd name="connsiteY10" fmla="*/ 1391274 h 2311533"/>
                <a:gd name="connsiteX11" fmla="*/ 6599062 w 8224234"/>
                <a:gd name="connsiteY11" fmla="*/ 851956 h 2311533"/>
                <a:gd name="connsiteX12" fmla="*/ 6587980 w 8224234"/>
                <a:gd name="connsiteY12" fmla="*/ 851956 h 2311533"/>
                <a:gd name="connsiteX13" fmla="*/ 5699119 w 8224234"/>
                <a:gd name="connsiteY13" fmla="*/ 1432370 h 2311533"/>
                <a:gd name="connsiteX14" fmla="*/ 5570754 w 8224234"/>
                <a:gd name="connsiteY14" fmla="*/ 1563967 h 2311533"/>
                <a:gd name="connsiteX15" fmla="*/ 5400832 w 8224234"/>
                <a:gd name="connsiteY15" fmla="*/ 1743124 h 2311533"/>
                <a:gd name="connsiteX16" fmla="*/ 5011580 w 8224234"/>
                <a:gd name="connsiteY16" fmla="*/ 2133761 h 2311533"/>
                <a:gd name="connsiteX17" fmla="*/ 4654189 w 8224234"/>
                <a:gd name="connsiteY17" fmla="*/ 2311533 h 2311533"/>
                <a:gd name="connsiteX18" fmla="*/ 4611247 w 8224234"/>
                <a:gd name="connsiteY18" fmla="*/ 2307377 h 2311533"/>
                <a:gd name="connsiteX19" fmla="*/ 4379451 w 8224234"/>
                <a:gd name="connsiteY19" fmla="*/ 1963839 h 2311533"/>
                <a:gd name="connsiteX20" fmla="*/ 4153658 w 8224234"/>
                <a:gd name="connsiteY20" fmla="*/ 1554270 h 2311533"/>
                <a:gd name="connsiteX21" fmla="*/ 3285575 w 8224234"/>
                <a:gd name="connsiteY21" fmla="*/ 1559350 h 2311533"/>
                <a:gd name="connsiteX22" fmla="*/ 2334842 w 8224234"/>
                <a:gd name="connsiteY22" fmla="*/ 1786528 h 2311533"/>
                <a:gd name="connsiteX23" fmla="*/ 2316505 w 8224234"/>
                <a:gd name="connsiteY23" fmla="*/ 1784300 h 2311533"/>
                <a:gd name="connsiteX24" fmla="*/ 2100246 w 8224234"/>
                <a:gd name="connsiteY24" fmla="*/ 1832398 h 2311533"/>
                <a:gd name="connsiteX25" fmla="*/ 1291351 w 8224234"/>
                <a:gd name="connsiteY25" fmla="*/ 1905531 h 2311533"/>
                <a:gd name="connsiteX26" fmla="*/ 983693 w 8224234"/>
                <a:gd name="connsiteY26" fmla="*/ 1894101 h 2311533"/>
                <a:gd name="connsiteX27" fmla="*/ 64531 w 8224234"/>
                <a:gd name="connsiteY27" fmla="*/ 1534056 h 2311533"/>
                <a:gd name="connsiteX28" fmla="*/ 9360 w 8224234"/>
                <a:gd name="connsiteY28" fmla="*/ 1409249 h 2311533"/>
                <a:gd name="connsiteX29" fmla="*/ 3052646 w 8224234"/>
                <a:gd name="connsiteY29" fmla="*/ 0 h 2311533"/>
                <a:gd name="connsiteX30" fmla="*/ 3058623 w 8224234"/>
                <a:gd name="connsiteY30" fmla="*/ 49121 h 2311533"/>
                <a:gd name="connsiteX31" fmla="*/ 63504 w 8224234"/>
                <a:gd name="connsiteY31" fmla="*/ 1393860 h 2311533"/>
                <a:gd name="connsiteX32" fmla="*/ 114061 w 8224234"/>
                <a:gd name="connsiteY32" fmla="*/ 1507386 h 2311533"/>
                <a:gd name="connsiteX33" fmla="*/ 2335291 w 8224234"/>
                <a:gd name="connsiteY33" fmla="*/ 1721699 h 2311533"/>
                <a:gd name="connsiteX34" fmla="*/ 2335898 w 8224234"/>
                <a:gd name="connsiteY34" fmla="*/ 1724044 h 2311533"/>
                <a:gd name="connsiteX35" fmla="*/ 2392401 w 8224234"/>
                <a:gd name="connsiteY35" fmla="*/ 1708402 h 2311533"/>
                <a:gd name="connsiteX36" fmla="*/ 3274494 w 8224234"/>
                <a:gd name="connsiteY36" fmla="*/ 1500247 h 2311533"/>
                <a:gd name="connsiteX37" fmla="*/ 4187365 w 8224234"/>
                <a:gd name="connsiteY37" fmla="*/ 1504402 h 2311533"/>
                <a:gd name="connsiteX38" fmla="*/ 4436707 w 8224234"/>
                <a:gd name="connsiteY38" fmla="*/ 1946292 h 2311533"/>
                <a:gd name="connsiteX39" fmla="*/ 4622329 w 8224234"/>
                <a:gd name="connsiteY39" fmla="*/ 2248273 h 2311533"/>
                <a:gd name="connsiteX40" fmla="*/ 5356042 w 8224234"/>
                <a:gd name="connsiteY40" fmla="*/ 1702491 h 2311533"/>
                <a:gd name="connsiteX41" fmla="*/ 5528735 w 8224234"/>
                <a:gd name="connsiteY41" fmla="*/ 1520101 h 2311533"/>
                <a:gd name="connsiteX42" fmla="*/ 5655254 w 8224234"/>
                <a:gd name="connsiteY42" fmla="*/ 1390813 h 2311533"/>
                <a:gd name="connsiteX43" fmla="*/ 6587518 w 8224234"/>
                <a:gd name="connsiteY43" fmla="*/ 791467 h 2311533"/>
                <a:gd name="connsiteX0" fmla="*/ 6587518 w 8224234"/>
                <a:gd name="connsiteY0" fmla="*/ 791467 h 2311533"/>
                <a:gd name="connsiteX1" fmla="*/ 6599985 w 8224234"/>
                <a:gd name="connsiteY1" fmla="*/ 791467 h 2311533"/>
                <a:gd name="connsiteX2" fmla="*/ 6938445 w 8224234"/>
                <a:gd name="connsiteY2" fmla="*/ 996482 h 2311533"/>
                <a:gd name="connsiteX3" fmla="*/ 7055728 w 8224234"/>
                <a:gd name="connsiteY3" fmla="*/ 1378807 h 2311533"/>
                <a:gd name="connsiteX4" fmla="*/ 7195637 w 8224234"/>
                <a:gd name="connsiteY4" fmla="*/ 1690947 h 2311533"/>
                <a:gd name="connsiteX5" fmla="*/ 8173151 w 8224234"/>
                <a:gd name="connsiteY5" fmla="*/ 1188106 h 2311533"/>
                <a:gd name="connsiteX6" fmla="*/ 8215633 w 8224234"/>
                <a:gd name="connsiteY6" fmla="*/ 1188568 h 2311533"/>
                <a:gd name="connsiteX7" fmla="*/ 8215171 w 8224234"/>
                <a:gd name="connsiteY7" fmla="*/ 1231049 h 2311533"/>
                <a:gd name="connsiteX8" fmla="*/ 7861935 w 8224234"/>
                <a:gd name="connsiteY8" fmla="*/ 1516407 h 2311533"/>
                <a:gd name="connsiteX9" fmla="*/ 7185479 w 8224234"/>
                <a:gd name="connsiteY9" fmla="*/ 1750512 h 2311533"/>
                <a:gd name="connsiteX10" fmla="*/ 6997087 w 8224234"/>
                <a:gd name="connsiteY10" fmla="*/ 1391274 h 2311533"/>
                <a:gd name="connsiteX11" fmla="*/ 6599062 w 8224234"/>
                <a:gd name="connsiteY11" fmla="*/ 851956 h 2311533"/>
                <a:gd name="connsiteX12" fmla="*/ 6587980 w 8224234"/>
                <a:gd name="connsiteY12" fmla="*/ 851956 h 2311533"/>
                <a:gd name="connsiteX13" fmla="*/ 5699119 w 8224234"/>
                <a:gd name="connsiteY13" fmla="*/ 1432370 h 2311533"/>
                <a:gd name="connsiteX14" fmla="*/ 5570754 w 8224234"/>
                <a:gd name="connsiteY14" fmla="*/ 1563967 h 2311533"/>
                <a:gd name="connsiteX15" fmla="*/ 5400832 w 8224234"/>
                <a:gd name="connsiteY15" fmla="*/ 1743124 h 2311533"/>
                <a:gd name="connsiteX16" fmla="*/ 5011580 w 8224234"/>
                <a:gd name="connsiteY16" fmla="*/ 2133761 h 2311533"/>
                <a:gd name="connsiteX17" fmla="*/ 4654189 w 8224234"/>
                <a:gd name="connsiteY17" fmla="*/ 2311533 h 2311533"/>
                <a:gd name="connsiteX18" fmla="*/ 4611247 w 8224234"/>
                <a:gd name="connsiteY18" fmla="*/ 2307377 h 2311533"/>
                <a:gd name="connsiteX19" fmla="*/ 4379451 w 8224234"/>
                <a:gd name="connsiteY19" fmla="*/ 1963839 h 2311533"/>
                <a:gd name="connsiteX20" fmla="*/ 4153658 w 8224234"/>
                <a:gd name="connsiteY20" fmla="*/ 1554270 h 2311533"/>
                <a:gd name="connsiteX21" fmla="*/ 3285575 w 8224234"/>
                <a:gd name="connsiteY21" fmla="*/ 1559350 h 2311533"/>
                <a:gd name="connsiteX22" fmla="*/ 2334842 w 8224234"/>
                <a:gd name="connsiteY22" fmla="*/ 1786528 h 2311533"/>
                <a:gd name="connsiteX23" fmla="*/ 2316505 w 8224234"/>
                <a:gd name="connsiteY23" fmla="*/ 1784300 h 2311533"/>
                <a:gd name="connsiteX24" fmla="*/ 2100246 w 8224234"/>
                <a:gd name="connsiteY24" fmla="*/ 1832398 h 2311533"/>
                <a:gd name="connsiteX25" fmla="*/ 1291351 w 8224234"/>
                <a:gd name="connsiteY25" fmla="*/ 1905531 h 2311533"/>
                <a:gd name="connsiteX26" fmla="*/ 983693 w 8224234"/>
                <a:gd name="connsiteY26" fmla="*/ 1894101 h 2311533"/>
                <a:gd name="connsiteX27" fmla="*/ 64531 w 8224234"/>
                <a:gd name="connsiteY27" fmla="*/ 1534056 h 2311533"/>
                <a:gd name="connsiteX28" fmla="*/ 9360 w 8224234"/>
                <a:gd name="connsiteY28" fmla="*/ 1409249 h 2311533"/>
                <a:gd name="connsiteX29" fmla="*/ 3052646 w 8224234"/>
                <a:gd name="connsiteY29" fmla="*/ 0 h 2311533"/>
                <a:gd name="connsiteX30" fmla="*/ 3058623 w 8224234"/>
                <a:gd name="connsiteY30" fmla="*/ 36849 h 2311533"/>
                <a:gd name="connsiteX31" fmla="*/ 63504 w 8224234"/>
                <a:gd name="connsiteY31" fmla="*/ 1393860 h 2311533"/>
                <a:gd name="connsiteX32" fmla="*/ 114061 w 8224234"/>
                <a:gd name="connsiteY32" fmla="*/ 1507386 h 2311533"/>
                <a:gd name="connsiteX33" fmla="*/ 2335291 w 8224234"/>
                <a:gd name="connsiteY33" fmla="*/ 1721699 h 2311533"/>
                <a:gd name="connsiteX34" fmla="*/ 2335898 w 8224234"/>
                <a:gd name="connsiteY34" fmla="*/ 1724044 h 2311533"/>
                <a:gd name="connsiteX35" fmla="*/ 2392401 w 8224234"/>
                <a:gd name="connsiteY35" fmla="*/ 1708402 h 2311533"/>
                <a:gd name="connsiteX36" fmla="*/ 3274494 w 8224234"/>
                <a:gd name="connsiteY36" fmla="*/ 1500247 h 2311533"/>
                <a:gd name="connsiteX37" fmla="*/ 4187365 w 8224234"/>
                <a:gd name="connsiteY37" fmla="*/ 1504402 h 2311533"/>
                <a:gd name="connsiteX38" fmla="*/ 4436707 w 8224234"/>
                <a:gd name="connsiteY38" fmla="*/ 1946292 h 2311533"/>
                <a:gd name="connsiteX39" fmla="*/ 4622329 w 8224234"/>
                <a:gd name="connsiteY39" fmla="*/ 2248273 h 2311533"/>
                <a:gd name="connsiteX40" fmla="*/ 5356042 w 8224234"/>
                <a:gd name="connsiteY40" fmla="*/ 1702491 h 2311533"/>
                <a:gd name="connsiteX41" fmla="*/ 5528735 w 8224234"/>
                <a:gd name="connsiteY41" fmla="*/ 1520101 h 2311533"/>
                <a:gd name="connsiteX42" fmla="*/ 5655254 w 8224234"/>
                <a:gd name="connsiteY42" fmla="*/ 1390813 h 2311533"/>
                <a:gd name="connsiteX43" fmla="*/ 6587518 w 8224234"/>
                <a:gd name="connsiteY43" fmla="*/ 791467 h 2311533"/>
                <a:gd name="connsiteX0" fmla="*/ 6587518 w 8224234"/>
                <a:gd name="connsiteY0" fmla="*/ 791467 h 2311533"/>
                <a:gd name="connsiteX1" fmla="*/ 6599985 w 8224234"/>
                <a:gd name="connsiteY1" fmla="*/ 791467 h 2311533"/>
                <a:gd name="connsiteX2" fmla="*/ 6938445 w 8224234"/>
                <a:gd name="connsiteY2" fmla="*/ 996482 h 2311533"/>
                <a:gd name="connsiteX3" fmla="*/ 7055728 w 8224234"/>
                <a:gd name="connsiteY3" fmla="*/ 1378807 h 2311533"/>
                <a:gd name="connsiteX4" fmla="*/ 7195637 w 8224234"/>
                <a:gd name="connsiteY4" fmla="*/ 1690947 h 2311533"/>
                <a:gd name="connsiteX5" fmla="*/ 8173151 w 8224234"/>
                <a:gd name="connsiteY5" fmla="*/ 1188106 h 2311533"/>
                <a:gd name="connsiteX6" fmla="*/ 8215633 w 8224234"/>
                <a:gd name="connsiteY6" fmla="*/ 1188568 h 2311533"/>
                <a:gd name="connsiteX7" fmla="*/ 8215171 w 8224234"/>
                <a:gd name="connsiteY7" fmla="*/ 1231049 h 2311533"/>
                <a:gd name="connsiteX8" fmla="*/ 7861935 w 8224234"/>
                <a:gd name="connsiteY8" fmla="*/ 1516407 h 2311533"/>
                <a:gd name="connsiteX9" fmla="*/ 7185479 w 8224234"/>
                <a:gd name="connsiteY9" fmla="*/ 1750512 h 2311533"/>
                <a:gd name="connsiteX10" fmla="*/ 6997087 w 8224234"/>
                <a:gd name="connsiteY10" fmla="*/ 1391274 h 2311533"/>
                <a:gd name="connsiteX11" fmla="*/ 6599062 w 8224234"/>
                <a:gd name="connsiteY11" fmla="*/ 851956 h 2311533"/>
                <a:gd name="connsiteX12" fmla="*/ 6587980 w 8224234"/>
                <a:gd name="connsiteY12" fmla="*/ 851956 h 2311533"/>
                <a:gd name="connsiteX13" fmla="*/ 5699119 w 8224234"/>
                <a:gd name="connsiteY13" fmla="*/ 1432370 h 2311533"/>
                <a:gd name="connsiteX14" fmla="*/ 5570754 w 8224234"/>
                <a:gd name="connsiteY14" fmla="*/ 1563967 h 2311533"/>
                <a:gd name="connsiteX15" fmla="*/ 5400832 w 8224234"/>
                <a:gd name="connsiteY15" fmla="*/ 1743124 h 2311533"/>
                <a:gd name="connsiteX16" fmla="*/ 5011580 w 8224234"/>
                <a:gd name="connsiteY16" fmla="*/ 2133761 h 2311533"/>
                <a:gd name="connsiteX17" fmla="*/ 4654189 w 8224234"/>
                <a:gd name="connsiteY17" fmla="*/ 2311533 h 2311533"/>
                <a:gd name="connsiteX18" fmla="*/ 4611247 w 8224234"/>
                <a:gd name="connsiteY18" fmla="*/ 2307377 h 2311533"/>
                <a:gd name="connsiteX19" fmla="*/ 4379451 w 8224234"/>
                <a:gd name="connsiteY19" fmla="*/ 1963839 h 2311533"/>
                <a:gd name="connsiteX20" fmla="*/ 4153658 w 8224234"/>
                <a:gd name="connsiteY20" fmla="*/ 1554270 h 2311533"/>
                <a:gd name="connsiteX21" fmla="*/ 3285575 w 8224234"/>
                <a:gd name="connsiteY21" fmla="*/ 1559350 h 2311533"/>
                <a:gd name="connsiteX22" fmla="*/ 2334842 w 8224234"/>
                <a:gd name="connsiteY22" fmla="*/ 1786528 h 2311533"/>
                <a:gd name="connsiteX23" fmla="*/ 2316505 w 8224234"/>
                <a:gd name="connsiteY23" fmla="*/ 1784300 h 2311533"/>
                <a:gd name="connsiteX24" fmla="*/ 2100246 w 8224234"/>
                <a:gd name="connsiteY24" fmla="*/ 1832398 h 2311533"/>
                <a:gd name="connsiteX25" fmla="*/ 1291351 w 8224234"/>
                <a:gd name="connsiteY25" fmla="*/ 1905531 h 2311533"/>
                <a:gd name="connsiteX26" fmla="*/ 983693 w 8224234"/>
                <a:gd name="connsiteY26" fmla="*/ 1894101 h 2311533"/>
                <a:gd name="connsiteX27" fmla="*/ 64531 w 8224234"/>
                <a:gd name="connsiteY27" fmla="*/ 1534056 h 2311533"/>
                <a:gd name="connsiteX28" fmla="*/ 9360 w 8224234"/>
                <a:gd name="connsiteY28" fmla="*/ 1409249 h 2311533"/>
                <a:gd name="connsiteX29" fmla="*/ 3052646 w 8224234"/>
                <a:gd name="connsiteY29" fmla="*/ 0 h 2311533"/>
                <a:gd name="connsiteX30" fmla="*/ 3058623 w 8224234"/>
                <a:gd name="connsiteY30" fmla="*/ 36849 h 2311533"/>
                <a:gd name="connsiteX31" fmla="*/ 63504 w 8224234"/>
                <a:gd name="connsiteY31" fmla="*/ 1393860 h 2311533"/>
                <a:gd name="connsiteX32" fmla="*/ 114061 w 8224234"/>
                <a:gd name="connsiteY32" fmla="*/ 1507386 h 2311533"/>
                <a:gd name="connsiteX33" fmla="*/ 2335291 w 8224234"/>
                <a:gd name="connsiteY33" fmla="*/ 1721699 h 2311533"/>
                <a:gd name="connsiteX34" fmla="*/ 2335898 w 8224234"/>
                <a:gd name="connsiteY34" fmla="*/ 1724044 h 2311533"/>
                <a:gd name="connsiteX35" fmla="*/ 2392401 w 8224234"/>
                <a:gd name="connsiteY35" fmla="*/ 1708402 h 2311533"/>
                <a:gd name="connsiteX36" fmla="*/ 3274494 w 8224234"/>
                <a:gd name="connsiteY36" fmla="*/ 1500247 h 2311533"/>
                <a:gd name="connsiteX37" fmla="*/ 4187365 w 8224234"/>
                <a:gd name="connsiteY37" fmla="*/ 1504402 h 2311533"/>
                <a:gd name="connsiteX38" fmla="*/ 4436707 w 8224234"/>
                <a:gd name="connsiteY38" fmla="*/ 1946292 h 2311533"/>
                <a:gd name="connsiteX39" fmla="*/ 4622329 w 8224234"/>
                <a:gd name="connsiteY39" fmla="*/ 2248273 h 2311533"/>
                <a:gd name="connsiteX40" fmla="*/ 5356042 w 8224234"/>
                <a:gd name="connsiteY40" fmla="*/ 1702491 h 2311533"/>
                <a:gd name="connsiteX41" fmla="*/ 5528735 w 8224234"/>
                <a:gd name="connsiteY41" fmla="*/ 1520101 h 2311533"/>
                <a:gd name="connsiteX42" fmla="*/ 5655254 w 8224234"/>
                <a:gd name="connsiteY42" fmla="*/ 1390813 h 2311533"/>
                <a:gd name="connsiteX43" fmla="*/ 6587518 w 8224234"/>
                <a:gd name="connsiteY43" fmla="*/ 791467 h 2311533"/>
                <a:gd name="connsiteX0" fmla="*/ 6587518 w 8224234"/>
                <a:gd name="connsiteY0" fmla="*/ 791467 h 2311533"/>
                <a:gd name="connsiteX1" fmla="*/ 6599985 w 8224234"/>
                <a:gd name="connsiteY1" fmla="*/ 791467 h 2311533"/>
                <a:gd name="connsiteX2" fmla="*/ 6938445 w 8224234"/>
                <a:gd name="connsiteY2" fmla="*/ 996482 h 2311533"/>
                <a:gd name="connsiteX3" fmla="*/ 7055728 w 8224234"/>
                <a:gd name="connsiteY3" fmla="*/ 1378807 h 2311533"/>
                <a:gd name="connsiteX4" fmla="*/ 7195637 w 8224234"/>
                <a:gd name="connsiteY4" fmla="*/ 1690947 h 2311533"/>
                <a:gd name="connsiteX5" fmla="*/ 8173151 w 8224234"/>
                <a:gd name="connsiteY5" fmla="*/ 1188106 h 2311533"/>
                <a:gd name="connsiteX6" fmla="*/ 8215633 w 8224234"/>
                <a:gd name="connsiteY6" fmla="*/ 1188568 h 2311533"/>
                <a:gd name="connsiteX7" fmla="*/ 8215171 w 8224234"/>
                <a:gd name="connsiteY7" fmla="*/ 1231049 h 2311533"/>
                <a:gd name="connsiteX8" fmla="*/ 7861935 w 8224234"/>
                <a:gd name="connsiteY8" fmla="*/ 1516407 h 2311533"/>
                <a:gd name="connsiteX9" fmla="*/ 7185479 w 8224234"/>
                <a:gd name="connsiteY9" fmla="*/ 1750512 h 2311533"/>
                <a:gd name="connsiteX10" fmla="*/ 6997087 w 8224234"/>
                <a:gd name="connsiteY10" fmla="*/ 1391274 h 2311533"/>
                <a:gd name="connsiteX11" fmla="*/ 6599062 w 8224234"/>
                <a:gd name="connsiteY11" fmla="*/ 851956 h 2311533"/>
                <a:gd name="connsiteX12" fmla="*/ 6587980 w 8224234"/>
                <a:gd name="connsiteY12" fmla="*/ 851956 h 2311533"/>
                <a:gd name="connsiteX13" fmla="*/ 5699119 w 8224234"/>
                <a:gd name="connsiteY13" fmla="*/ 1432370 h 2311533"/>
                <a:gd name="connsiteX14" fmla="*/ 5570754 w 8224234"/>
                <a:gd name="connsiteY14" fmla="*/ 1563967 h 2311533"/>
                <a:gd name="connsiteX15" fmla="*/ 5400832 w 8224234"/>
                <a:gd name="connsiteY15" fmla="*/ 1743124 h 2311533"/>
                <a:gd name="connsiteX16" fmla="*/ 5011580 w 8224234"/>
                <a:gd name="connsiteY16" fmla="*/ 2133761 h 2311533"/>
                <a:gd name="connsiteX17" fmla="*/ 4654189 w 8224234"/>
                <a:gd name="connsiteY17" fmla="*/ 2311533 h 2311533"/>
                <a:gd name="connsiteX18" fmla="*/ 4611247 w 8224234"/>
                <a:gd name="connsiteY18" fmla="*/ 2307377 h 2311533"/>
                <a:gd name="connsiteX19" fmla="*/ 4379451 w 8224234"/>
                <a:gd name="connsiteY19" fmla="*/ 1963839 h 2311533"/>
                <a:gd name="connsiteX20" fmla="*/ 4153658 w 8224234"/>
                <a:gd name="connsiteY20" fmla="*/ 1554270 h 2311533"/>
                <a:gd name="connsiteX21" fmla="*/ 3285575 w 8224234"/>
                <a:gd name="connsiteY21" fmla="*/ 1559350 h 2311533"/>
                <a:gd name="connsiteX22" fmla="*/ 2334842 w 8224234"/>
                <a:gd name="connsiteY22" fmla="*/ 1786528 h 2311533"/>
                <a:gd name="connsiteX23" fmla="*/ 2316505 w 8224234"/>
                <a:gd name="connsiteY23" fmla="*/ 1784300 h 2311533"/>
                <a:gd name="connsiteX24" fmla="*/ 2100246 w 8224234"/>
                <a:gd name="connsiteY24" fmla="*/ 1832398 h 2311533"/>
                <a:gd name="connsiteX25" fmla="*/ 1291351 w 8224234"/>
                <a:gd name="connsiteY25" fmla="*/ 1905531 h 2311533"/>
                <a:gd name="connsiteX26" fmla="*/ 983693 w 8224234"/>
                <a:gd name="connsiteY26" fmla="*/ 1894101 h 2311533"/>
                <a:gd name="connsiteX27" fmla="*/ 64531 w 8224234"/>
                <a:gd name="connsiteY27" fmla="*/ 1534056 h 2311533"/>
                <a:gd name="connsiteX28" fmla="*/ 9360 w 8224234"/>
                <a:gd name="connsiteY28" fmla="*/ 1409249 h 2311533"/>
                <a:gd name="connsiteX29" fmla="*/ 3052646 w 8224234"/>
                <a:gd name="connsiteY29" fmla="*/ 0 h 2311533"/>
                <a:gd name="connsiteX30" fmla="*/ 3058623 w 8224234"/>
                <a:gd name="connsiteY30" fmla="*/ 36849 h 2311533"/>
                <a:gd name="connsiteX31" fmla="*/ 63504 w 8224234"/>
                <a:gd name="connsiteY31" fmla="*/ 1393860 h 2311533"/>
                <a:gd name="connsiteX32" fmla="*/ 114061 w 8224234"/>
                <a:gd name="connsiteY32" fmla="*/ 1507386 h 2311533"/>
                <a:gd name="connsiteX33" fmla="*/ 2335291 w 8224234"/>
                <a:gd name="connsiteY33" fmla="*/ 1721699 h 2311533"/>
                <a:gd name="connsiteX34" fmla="*/ 2335898 w 8224234"/>
                <a:gd name="connsiteY34" fmla="*/ 1724044 h 2311533"/>
                <a:gd name="connsiteX35" fmla="*/ 2392401 w 8224234"/>
                <a:gd name="connsiteY35" fmla="*/ 1708402 h 2311533"/>
                <a:gd name="connsiteX36" fmla="*/ 3274494 w 8224234"/>
                <a:gd name="connsiteY36" fmla="*/ 1500247 h 2311533"/>
                <a:gd name="connsiteX37" fmla="*/ 4187365 w 8224234"/>
                <a:gd name="connsiteY37" fmla="*/ 1504402 h 2311533"/>
                <a:gd name="connsiteX38" fmla="*/ 4436707 w 8224234"/>
                <a:gd name="connsiteY38" fmla="*/ 1946292 h 2311533"/>
                <a:gd name="connsiteX39" fmla="*/ 4622329 w 8224234"/>
                <a:gd name="connsiteY39" fmla="*/ 2248273 h 2311533"/>
                <a:gd name="connsiteX40" fmla="*/ 5356042 w 8224234"/>
                <a:gd name="connsiteY40" fmla="*/ 1702491 h 2311533"/>
                <a:gd name="connsiteX41" fmla="*/ 5528735 w 8224234"/>
                <a:gd name="connsiteY41" fmla="*/ 1520101 h 2311533"/>
                <a:gd name="connsiteX42" fmla="*/ 5655254 w 8224234"/>
                <a:gd name="connsiteY42" fmla="*/ 1390813 h 2311533"/>
                <a:gd name="connsiteX43" fmla="*/ 6587518 w 8224234"/>
                <a:gd name="connsiteY43" fmla="*/ 791467 h 2311533"/>
                <a:gd name="connsiteX0" fmla="*/ 6587518 w 8224234"/>
                <a:gd name="connsiteY0" fmla="*/ 791467 h 2311533"/>
                <a:gd name="connsiteX1" fmla="*/ 6599985 w 8224234"/>
                <a:gd name="connsiteY1" fmla="*/ 791467 h 2311533"/>
                <a:gd name="connsiteX2" fmla="*/ 6938445 w 8224234"/>
                <a:gd name="connsiteY2" fmla="*/ 996482 h 2311533"/>
                <a:gd name="connsiteX3" fmla="*/ 7055728 w 8224234"/>
                <a:gd name="connsiteY3" fmla="*/ 1378807 h 2311533"/>
                <a:gd name="connsiteX4" fmla="*/ 7195637 w 8224234"/>
                <a:gd name="connsiteY4" fmla="*/ 1690947 h 2311533"/>
                <a:gd name="connsiteX5" fmla="*/ 8173151 w 8224234"/>
                <a:gd name="connsiteY5" fmla="*/ 1188106 h 2311533"/>
                <a:gd name="connsiteX6" fmla="*/ 8215633 w 8224234"/>
                <a:gd name="connsiteY6" fmla="*/ 1188568 h 2311533"/>
                <a:gd name="connsiteX7" fmla="*/ 8215171 w 8224234"/>
                <a:gd name="connsiteY7" fmla="*/ 1231049 h 2311533"/>
                <a:gd name="connsiteX8" fmla="*/ 7861935 w 8224234"/>
                <a:gd name="connsiteY8" fmla="*/ 1516407 h 2311533"/>
                <a:gd name="connsiteX9" fmla="*/ 7185479 w 8224234"/>
                <a:gd name="connsiteY9" fmla="*/ 1750512 h 2311533"/>
                <a:gd name="connsiteX10" fmla="*/ 6997087 w 8224234"/>
                <a:gd name="connsiteY10" fmla="*/ 1391274 h 2311533"/>
                <a:gd name="connsiteX11" fmla="*/ 6599062 w 8224234"/>
                <a:gd name="connsiteY11" fmla="*/ 851956 h 2311533"/>
                <a:gd name="connsiteX12" fmla="*/ 6587980 w 8224234"/>
                <a:gd name="connsiteY12" fmla="*/ 851956 h 2311533"/>
                <a:gd name="connsiteX13" fmla="*/ 5699119 w 8224234"/>
                <a:gd name="connsiteY13" fmla="*/ 1432370 h 2311533"/>
                <a:gd name="connsiteX14" fmla="*/ 5570754 w 8224234"/>
                <a:gd name="connsiteY14" fmla="*/ 1563967 h 2311533"/>
                <a:gd name="connsiteX15" fmla="*/ 5400832 w 8224234"/>
                <a:gd name="connsiteY15" fmla="*/ 1743124 h 2311533"/>
                <a:gd name="connsiteX16" fmla="*/ 5011580 w 8224234"/>
                <a:gd name="connsiteY16" fmla="*/ 2133761 h 2311533"/>
                <a:gd name="connsiteX17" fmla="*/ 4654189 w 8224234"/>
                <a:gd name="connsiteY17" fmla="*/ 2311533 h 2311533"/>
                <a:gd name="connsiteX18" fmla="*/ 4611247 w 8224234"/>
                <a:gd name="connsiteY18" fmla="*/ 2307377 h 2311533"/>
                <a:gd name="connsiteX19" fmla="*/ 4379451 w 8224234"/>
                <a:gd name="connsiteY19" fmla="*/ 1963839 h 2311533"/>
                <a:gd name="connsiteX20" fmla="*/ 4153658 w 8224234"/>
                <a:gd name="connsiteY20" fmla="*/ 1554270 h 2311533"/>
                <a:gd name="connsiteX21" fmla="*/ 3285575 w 8224234"/>
                <a:gd name="connsiteY21" fmla="*/ 1559350 h 2311533"/>
                <a:gd name="connsiteX22" fmla="*/ 2334842 w 8224234"/>
                <a:gd name="connsiteY22" fmla="*/ 1786528 h 2311533"/>
                <a:gd name="connsiteX23" fmla="*/ 2316505 w 8224234"/>
                <a:gd name="connsiteY23" fmla="*/ 1784300 h 2311533"/>
                <a:gd name="connsiteX24" fmla="*/ 2100246 w 8224234"/>
                <a:gd name="connsiteY24" fmla="*/ 1832398 h 2311533"/>
                <a:gd name="connsiteX25" fmla="*/ 1291351 w 8224234"/>
                <a:gd name="connsiteY25" fmla="*/ 1905531 h 2311533"/>
                <a:gd name="connsiteX26" fmla="*/ 983693 w 8224234"/>
                <a:gd name="connsiteY26" fmla="*/ 1894101 h 2311533"/>
                <a:gd name="connsiteX27" fmla="*/ 64531 w 8224234"/>
                <a:gd name="connsiteY27" fmla="*/ 1534056 h 2311533"/>
                <a:gd name="connsiteX28" fmla="*/ 9360 w 8224234"/>
                <a:gd name="connsiteY28" fmla="*/ 1409249 h 2311533"/>
                <a:gd name="connsiteX29" fmla="*/ 3052646 w 8224234"/>
                <a:gd name="connsiteY29" fmla="*/ 0 h 2311533"/>
                <a:gd name="connsiteX30" fmla="*/ 3058623 w 8224234"/>
                <a:gd name="connsiteY30" fmla="*/ 36849 h 2311533"/>
                <a:gd name="connsiteX31" fmla="*/ 63504 w 8224234"/>
                <a:gd name="connsiteY31" fmla="*/ 1393860 h 2311533"/>
                <a:gd name="connsiteX32" fmla="*/ 114061 w 8224234"/>
                <a:gd name="connsiteY32" fmla="*/ 1507386 h 2311533"/>
                <a:gd name="connsiteX33" fmla="*/ 2335291 w 8224234"/>
                <a:gd name="connsiteY33" fmla="*/ 1721699 h 2311533"/>
                <a:gd name="connsiteX34" fmla="*/ 2335898 w 8224234"/>
                <a:gd name="connsiteY34" fmla="*/ 1724044 h 2311533"/>
                <a:gd name="connsiteX35" fmla="*/ 2392401 w 8224234"/>
                <a:gd name="connsiteY35" fmla="*/ 1708402 h 2311533"/>
                <a:gd name="connsiteX36" fmla="*/ 3274494 w 8224234"/>
                <a:gd name="connsiteY36" fmla="*/ 1500247 h 2311533"/>
                <a:gd name="connsiteX37" fmla="*/ 4187365 w 8224234"/>
                <a:gd name="connsiteY37" fmla="*/ 1504402 h 2311533"/>
                <a:gd name="connsiteX38" fmla="*/ 4436707 w 8224234"/>
                <a:gd name="connsiteY38" fmla="*/ 1946292 h 2311533"/>
                <a:gd name="connsiteX39" fmla="*/ 4622329 w 8224234"/>
                <a:gd name="connsiteY39" fmla="*/ 2248273 h 2311533"/>
                <a:gd name="connsiteX40" fmla="*/ 5356042 w 8224234"/>
                <a:gd name="connsiteY40" fmla="*/ 1702491 h 2311533"/>
                <a:gd name="connsiteX41" fmla="*/ 5528735 w 8224234"/>
                <a:gd name="connsiteY41" fmla="*/ 1520101 h 2311533"/>
                <a:gd name="connsiteX42" fmla="*/ 5655254 w 8224234"/>
                <a:gd name="connsiteY42" fmla="*/ 1390813 h 2311533"/>
                <a:gd name="connsiteX43" fmla="*/ 6587518 w 8224234"/>
                <a:gd name="connsiteY43" fmla="*/ 791467 h 2311533"/>
                <a:gd name="connsiteX0" fmla="*/ 6587518 w 8224234"/>
                <a:gd name="connsiteY0" fmla="*/ 791467 h 2311533"/>
                <a:gd name="connsiteX1" fmla="*/ 6599985 w 8224234"/>
                <a:gd name="connsiteY1" fmla="*/ 791467 h 2311533"/>
                <a:gd name="connsiteX2" fmla="*/ 6938445 w 8224234"/>
                <a:gd name="connsiteY2" fmla="*/ 996482 h 2311533"/>
                <a:gd name="connsiteX3" fmla="*/ 7055728 w 8224234"/>
                <a:gd name="connsiteY3" fmla="*/ 1378807 h 2311533"/>
                <a:gd name="connsiteX4" fmla="*/ 7195637 w 8224234"/>
                <a:gd name="connsiteY4" fmla="*/ 1690947 h 2311533"/>
                <a:gd name="connsiteX5" fmla="*/ 8173151 w 8224234"/>
                <a:gd name="connsiteY5" fmla="*/ 1188106 h 2311533"/>
                <a:gd name="connsiteX6" fmla="*/ 8215633 w 8224234"/>
                <a:gd name="connsiteY6" fmla="*/ 1188568 h 2311533"/>
                <a:gd name="connsiteX7" fmla="*/ 8215171 w 8224234"/>
                <a:gd name="connsiteY7" fmla="*/ 1231049 h 2311533"/>
                <a:gd name="connsiteX8" fmla="*/ 7861935 w 8224234"/>
                <a:gd name="connsiteY8" fmla="*/ 1516407 h 2311533"/>
                <a:gd name="connsiteX9" fmla="*/ 7185479 w 8224234"/>
                <a:gd name="connsiteY9" fmla="*/ 1750512 h 2311533"/>
                <a:gd name="connsiteX10" fmla="*/ 6997087 w 8224234"/>
                <a:gd name="connsiteY10" fmla="*/ 1391274 h 2311533"/>
                <a:gd name="connsiteX11" fmla="*/ 6599062 w 8224234"/>
                <a:gd name="connsiteY11" fmla="*/ 851956 h 2311533"/>
                <a:gd name="connsiteX12" fmla="*/ 6587980 w 8224234"/>
                <a:gd name="connsiteY12" fmla="*/ 851956 h 2311533"/>
                <a:gd name="connsiteX13" fmla="*/ 5699119 w 8224234"/>
                <a:gd name="connsiteY13" fmla="*/ 1432370 h 2311533"/>
                <a:gd name="connsiteX14" fmla="*/ 5570754 w 8224234"/>
                <a:gd name="connsiteY14" fmla="*/ 1563967 h 2311533"/>
                <a:gd name="connsiteX15" fmla="*/ 5400832 w 8224234"/>
                <a:gd name="connsiteY15" fmla="*/ 1743124 h 2311533"/>
                <a:gd name="connsiteX16" fmla="*/ 5011580 w 8224234"/>
                <a:gd name="connsiteY16" fmla="*/ 2133761 h 2311533"/>
                <a:gd name="connsiteX17" fmla="*/ 4654189 w 8224234"/>
                <a:gd name="connsiteY17" fmla="*/ 2311533 h 2311533"/>
                <a:gd name="connsiteX18" fmla="*/ 4611247 w 8224234"/>
                <a:gd name="connsiteY18" fmla="*/ 2307377 h 2311533"/>
                <a:gd name="connsiteX19" fmla="*/ 4379451 w 8224234"/>
                <a:gd name="connsiteY19" fmla="*/ 1963839 h 2311533"/>
                <a:gd name="connsiteX20" fmla="*/ 4153658 w 8224234"/>
                <a:gd name="connsiteY20" fmla="*/ 1554270 h 2311533"/>
                <a:gd name="connsiteX21" fmla="*/ 3285575 w 8224234"/>
                <a:gd name="connsiteY21" fmla="*/ 1559350 h 2311533"/>
                <a:gd name="connsiteX22" fmla="*/ 2334842 w 8224234"/>
                <a:gd name="connsiteY22" fmla="*/ 1786528 h 2311533"/>
                <a:gd name="connsiteX23" fmla="*/ 2316505 w 8224234"/>
                <a:gd name="connsiteY23" fmla="*/ 1784300 h 2311533"/>
                <a:gd name="connsiteX24" fmla="*/ 2100246 w 8224234"/>
                <a:gd name="connsiteY24" fmla="*/ 1832398 h 2311533"/>
                <a:gd name="connsiteX25" fmla="*/ 1291351 w 8224234"/>
                <a:gd name="connsiteY25" fmla="*/ 1905531 h 2311533"/>
                <a:gd name="connsiteX26" fmla="*/ 983693 w 8224234"/>
                <a:gd name="connsiteY26" fmla="*/ 1894101 h 2311533"/>
                <a:gd name="connsiteX27" fmla="*/ 64531 w 8224234"/>
                <a:gd name="connsiteY27" fmla="*/ 1534056 h 2311533"/>
                <a:gd name="connsiteX28" fmla="*/ 9360 w 8224234"/>
                <a:gd name="connsiteY28" fmla="*/ 1409249 h 2311533"/>
                <a:gd name="connsiteX29" fmla="*/ 3052646 w 8224234"/>
                <a:gd name="connsiteY29" fmla="*/ 0 h 2311533"/>
                <a:gd name="connsiteX30" fmla="*/ 3058623 w 8224234"/>
                <a:gd name="connsiteY30" fmla="*/ 36849 h 2311533"/>
                <a:gd name="connsiteX31" fmla="*/ 63504 w 8224234"/>
                <a:gd name="connsiteY31" fmla="*/ 1393860 h 2311533"/>
                <a:gd name="connsiteX32" fmla="*/ 114061 w 8224234"/>
                <a:gd name="connsiteY32" fmla="*/ 1507386 h 2311533"/>
                <a:gd name="connsiteX33" fmla="*/ 2335291 w 8224234"/>
                <a:gd name="connsiteY33" fmla="*/ 1721699 h 2311533"/>
                <a:gd name="connsiteX34" fmla="*/ 2335898 w 8224234"/>
                <a:gd name="connsiteY34" fmla="*/ 1724044 h 2311533"/>
                <a:gd name="connsiteX35" fmla="*/ 2392401 w 8224234"/>
                <a:gd name="connsiteY35" fmla="*/ 1708402 h 2311533"/>
                <a:gd name="connsiteX36" fmla="*/ 3274494 w 8224234"/>
                <a:gd name="connsiteY36" fmla="*/ 1500247 h 2311533"/>
                <a:gd name="connsiteX37" fmla="*/ 4187365 w 8224234"/>
                <a:gd name="connsiteY37" fmla="*/ 1504402 h 2311533"/>
                <a:gd name="connsiteX38" fmla="*/ 4436707 w 8224234"/>
                <a:gd name="connsiteY38" fmla="*/ 1946292 h 2311533"/>
                <a:gd name="connsiteX39" fmla="*/ 4622329 w 8224234"/>
                <a:gd name="connsiteY39" fmla="*/ 2248273 h 2311533"/>
                <a:gd name="connsiteX40" fmla="*/ 5356042 w 8224234"/>
                <a:gd name="connsiteY40" fmla="*/ 1702491 h 2311533"/>
                <a:gd name="connsiteX41" fmla="*/ 5528735 w 8224234"/>
                <a:gd name="connsiteY41" fmla="*/ 1520101 h 2311533"/>
                <a:gd name="connsiteX42" fmla="*/ 5655254 w 8224234"/>
                <a:gd name="connsiteY42" fmla="*/ 1390813 h 2311533"/>
                <a:gd name="connsiteX43" fmla="*/ 6587518 w 8224234"/>
                <a:gd name="connsiteY43" fmla="*/ 791467 h 2311533"/>
                <a:gd name="connsiteX0" fmla="*/ 6596504 w 8233220"/>
                <a:gd name="connsiteY0" fmla="*/ 791467 h 2311533"/>
                <a:gd name="connsiteX1" fmla="*/ 6608971 w 8233220"/>
                <a:gd name="connsiteY1" fmla="*/ 791467 h 2311533"/>
                <a:gd name="connsiteX2" fmla="*/ 6947431 w 8233220"/>
                <a:gd name="connsiteY2" fmla="*/ 996482 h 2311533"/>
                <a:gd name="connsiteX3" fmla="*/ 7064714 w 8233220"/>
                <a:gd name="connsiteY3" fmla="*/ 1378807 h 2311533"/>
                <a:gd name="connsiteX4" fmla="*/ 7204623 w 8233220"/>
                <a:gd name="connsiteY4" fmla="*/ 1690947 h 2311533"/>
                <a:gd name="connsiteX5" fmla="*/ 8182137 w 8233220"/>
                <a:gd name="connsiteY5" fmla="*/ 1188106 h 2311533"/>
                <a:gd name="connsiteX6" fmla="*/ 8224619 w 8233220"/>
                <a:gd name="connsiteY6" fmla="*/ 1188568 h 2311533"/>
                <a:gd name="connsiteX7" fmla="*/ 8224157 w 8233220"/>
                <a:gd name="connsiteY7" fmla="*/ 1231049 h 2311533"/>
                <a:gd name="connsiteX8" fmla="*/ 7870921 w 8233220"/>
                <a:gd name="connsiteY8" fmla="*/ 1516407 h 2311533"/>
                <a:gd name="connsiteX9" fmla="*/ 7194465 w 8233220"/>
                <a:gd name="connsiteY9" fmla="*/ 1750512 h 2311533"/>
                <a:gd name="connsiteX10" fmla="*/ 7006073 w 8233220"/>
                <a:gd name="connsiteY10" fmla="*/ 1391274 h 2311533"/>
                <a:gd name="connsiteX11" fmla="*/ 6608048 w 8233220"/>
                <a:gd name="connsiteY11" fmla="*/ 851956 h 2311533"/>
                <a:gd name="connsiteX12" fmla="*/ 6596966 w 8233220"/>
                <a:gd name="connsiteY12" fmla="*/ 851956 h 2311533"/>
                <a:gd name="connsiteX13" fmla="*/ 5708105 w 8233220"/>
                <a:gd name="connsiteY13" fmla="*/ 1432370 h 2311533"/>
                <a:gd name="connsiteX14" fmla="*/ 5579740 w 8233220"/>
                <a:gd name="connsiteY14" fmla="*/ 1563967 h 2311533"/>
                <a:gd name="connsiteX15" fmla="*/ 5409818 w 8233220"/>
                <a:gd name="connsiteY15" fmla="*/ 1743124 h 2311533"/>
                <a:gd name="connsiteX16" fmla="*/ 5020566 w 8233220"/>
                <a:gd name="connsiteY16" fmla="*/ 2133761 h 2311533"/>
                <a:gd name="connsiteX17" fmla="*/ 4663175 w 8233220"/>
                <a:gd name="connsiteY17" fmla="*/ 2311533 h 2311533"/>
                <a:gd name="connsiteX18" fmla="*/ 4620233 w 8233220"/>
                <a:gd name="connsiteY18" fmla="*/ 2307377 h 2311533"/>
                <a:gd name="connsiteX19" fmla="*/ 4388437 w 8233220"/>
                <a:gd name="connsiteY19" fmla="*/ 1963839 h 2311533"/>
                <a:gd name="connsiteX20" fmla="*/ 4162644 w 8233220"/>
                <a:gd name="connsiteY20" fmla="*/ 1554270 h 2311533"/>
                <a:gd name="connsiteX21" fmla="*/ 3294561 w 8233220"/>
                <a:gd name="connsiteY21" fmla="*/ 1559350 h 2311533"/>
                <a:gd name="connsiteX22" fmla="*/ 2343828 w 8233220"/>
                <a:gd name="connsiteY22" fmla="*/ 1786528 h 2311533"/>
                <a:gd name="connsiteX23" fmla="*/ 2325491 w 8233220"/>
                <a:gd name="connsiteY23" fmla="*/ 1784300 h 2311533"/>
                <a:gd name="connsiteX24" fmla="*/ 2109232 w 8233220"/>
                <a:gd name="connsiteY24" fmla="*/ 1832398 h 2311533"/>
                <a:gd name="connsiteX25" fmla="*/ 1300337 w 8233220"/>
                <a:gd name="connsiteY25" fmla="*/ 1905531 h 2311533"/>
                <a:gd name="connsiteX26" fmla="*/ 992679 w 8233220"/>
                <a:gd name="connsiteY26" fmla="*/ 1894101 h 2311533"/>
                <a:gd name="connsiteX27" fmla="*/ 73517 w 8233220"/>
                <a:gd name="connsiteY27" fmla="*/ 1534056 h 2311533"/>
                <a:gd name="connsiteX28" fmla="*/ 18346 w 8233220"/>
                <a:gd name="connsiteY28" fmla="*/ 1409249 h 2311533"/>
                <a:gd name="connsiteX29" fmla="*/ 3061632 w 8233220"/>
                <a:gd name="connsiteY29" fmla="*/ 0 h 2311533"/>
                <a:gd name="connsiteX30" fmla="*/ 3067609 w 8233220"/>
                <a:gd name="connsiteY30" fmla="*/ 36849 h 2311533"/>
                <a:gd name="connsiteX31" fmla="*/ 72490 w 8233220"/>
                <a:gd name="connsiteY31" fmla="*/ 1393860 h 2311533"/>
                <a:gd name="connsiteX32" fmla="*/ 123047 w 8233220"/>
                <a:gd name="connsiteY32" fmla="*/ 1507386 h 2311533"/>
                <a:gd name="connsiteX33" fmla="*/ 2344277 w 8233220"/>
                <a:gd name="connsiteY33" fmla="*/ 1721699 h 2311533"/>
                <a:gd name="connsiteX34" fmla="*/ 2344884 w 8233220"/>
                <a:gd name="connsiteY34" fmla="*/ 1724044 h 2311533"/>
                <a:gd name="connsiteX35" fmla="*/ 2401387 w 8233220"/>
                <a:gd name="connsiteY35" fmla="*/ 1708402 h 2311533"/>
                <a:gd name="connsiteX36" fmla="*/ 3283480 w 8233220"/>
                <a:gd name="connsiteY36" fmla="*/ 1500247 h 2311533"/>
                <a:gd name="connsiteX37" fmla="*/ 4196351 w 8233220"/>
                <a:gd name="connsiteY37" fmla="*/ 1504402 h 2311533"/>
                <a:gd name="connsiteX38" fmla="*/ 4445693 w 8233220"/>
                <a:gd name="connsiteY38" fmla="*/ 1946292 h 2311533"/>
                <a:gd name="connsiteX39" fmla="*/ 4631315 w 8233220"/>
                <a:gd name="connsiteY39" fmla="*/ 2248273 h 2311533"/>
                <a:gd name="connsiteX40" fmla="*/ 5365028 w 8233220"/>
                <a:gd name="connsiteY40" fmla="*/ 1702491 h 2311533"/>
                <a:gd name="connsiteX41" fmla="*/ 5537721 w 8233220"/>
                <a:gd name="connsiteY41" fmla="*/ 1520101 h 2311533"/>
                <a:gd name="connsiteX42" fmla="*/ 5664240 w 8233220"/>
                <a:gd name="connsiteY42" fmla="*/ 1390813 h 2311533"/>
                <a:gd name="connsiteX43" fmla="*/ 6596504 w 8233220"/>
                <a:gd name="connsiteY43" fmla="*/ 791467 h 2311533"/>
                <a:gd name="connsiteX0" fmla="*/ 6596504 w 8233220"/>
                <a:gd name="connsiteY0" fmla="*/ 791467 h 2311533"/>
                <a:gd name="connsiteX1" fmla="*/ 6608971 w 8233220"/>
                <a:gd name="connsiteY1" fmla="*/ 791467 h 2311533"/>
                <a:gd name="connsiteX2" fmla="*/ 6947431 w 8233220"/>
                <a:gd name="connsiteY2" fmla="*/ 996482 h 2311533"/>
                <a:gd name="connsiteX3" fmla="*/ 7064714 w 8233220"/>
                <a:gd name="connsiteY3" fmla="*/ 1378807 h 2311533"/>
                <a:gd name="connsiteX4" fmla="*/ 7204623 w 8233220"/>
                <a:gd name="connsiteY4" fmla="*/ 1690947 h 2311533"/>
                <a:gd name="connsiteX5" fmla="*/ 8182137 w 8233220"/>
                <a:gd name="connsiteY5" fmla="*/ 1188106 h 2311533"/>
                <a:gd name="connsiteX6" fmla="*/ 8224619 w 8233220"/>
                <a:gd name="connsiteY6" fmla="*/ 1188568 h 2311533"/>
                <a:gd name="connsiteX7" fmla="*/ 8224157 w 8233220"/>
                <a:gd name="connsiteY7" fmla="*/ 1231049 h 2311533"/>
                <a:gd name="connsiteX8" fmla="*/ 7870921 w 8233220"/>
                <a:gd name="connsiteY8" fmla="*/ 1516407 h 2311533"/>
                <a:gd name="connsiteX9" fmla="*/ 7194465 w 8233220"/>
                <a:gd name="connsiteY9" fmla="*/ 1750512 h 2311533"/>
                <a:gd name="connsiteX10" fmla="*/ 7006073 w 8233220"/>
                <a:gd name="connsiteY10" fmla="*/ 1391274 h 2311533"/>
                <a:gd name="connsiteX11" fmla="*/ 6608048 w 8233220"/>
                <a:gd name="connsiteY11" fmla="*/ 851956 h 2311533"/>
                <a:gd name="connsiteX12" fmla="*/ 6596966 w 8233220"/>
                <a:gd name="connsiteY12" fmla="*/ 851956 h 2311533"/>
                <a:gd name="connsiteX13" fmla="*/ 5708105 w 8233220"/>
                <a:gd name="connsiteY13" fmla="*/ 1432370 h 2311533"/>
                <a:gd name="connsiteX14" fmla="*/ 5579740 w 8233220"/>
                <a:gd name="connsiteY14" fmla="*/ 1563967 h 2311533"/>
                <a:gd name="connsiteX15" fmla="*/ 5409818 w 8233220"/>
                <a:gd name="connsiteY15" fmla="*/ 1743124 h 2311533"/>
                <a:gd name="connsiteX16" fmla="*/ 5020566 w 8233220"/>
                <a:gd name="connsiteY16" fmla="*/ 2133761 h 2311533"/>
                <a:gd name="connsiteX17" fmla="*/ 4663175 w 8233220"/>
                <a:gd name="connsiteY17" fmla="*/ 2311533 h 2311533"/>
                <a:gd name="connsiteX18" fmla="*/ 4620233 w 8233220"/>
                <a:gd name="connsiteY18" fmla="*/ 2307377 h 2311533"/>
                <a:gd name="connsiteX19" fmla="*/ 4388437 w 8233220"/>
                <a:gd name="connsiteY19" fmla="*/ 1963839 h 2311533"/>
                <a:gd name="connsiteX20" fmla="*/ 4162644 w 8233220"/>
                <a:gd name="connsiteY20" fmla="*/ 1554270 h 2311533"/>
                <a:gd name="connsiteX21" fmla="*/ 3294561 w 8233220"/>
                <a:gd name="connsiteY21" fmla="*/ 1559350 h 2311533"/>
                <a:gd name="connsiteX22" fmla="*/ 2343828 w 8233220"/>
                <a:gd name="connsiteY22" fmla="*/ 1786528 h 2311533"/>
                <a:gd name="connsiteX23" fmla="*/ 2325491 w 8233220"/>
                <a:gd name="connsiteY23" fmla="*/ 1784300 h 2311533"/>
                <a:gd name="connsiteX24" fmla="*/ 2109232 w 8233220"/>
                <a:gd name="connsiteY24" fmla="*/ 1832398 h 2311533"/>
                <a:gd name="connsiteX25" fmla="*/ 1300337 w 8233220"/>
                <a:gd name="connsiteY25" fmla="*/ 1905531 h 2311533"/>
                <a:gd name="connsiteX26" fmla="*/ 992679 w 8233220"/>
                <a:gd name="connsiteY26" fmla="*/ 1894101 h 2311533"/>
                <a:gd name="connsiteX27" fmla="*/ 73517 w 8233220"/>
                <a:gd name="connsiteY27" fmla="*/ 1534056 h 2311533"/>
                <a:gd name="connsiteX28" fmla="*/ 18346 w 8233220"/>
                <a:gd name="connsiteY28" fmla="*/ 1409249 h 2311533"/>
                <a:gd name="connsiteX29" fmla="*/ 3061632 w 8233220"/>
                <a:gd name="connsiteY29" fmla="*/ 0 h 2311533"/>
                <a:gd name="connsiteX30" fmla="*/ 3067609 w 8233220"/>
                <a:gd name="connsiteY30" fmla="*/ 36849 h 2311533"/>
                <a:gd name="connsiteX31" fmla="*/ 72490 w 8233220"/>
                <a:gd name="connsiteY31" fmla="*/ 1393860 h 2311533"/>
                <a:gd name="connsiteX32" fmla="*/ 123047 w 8233220"/>
                <a:gd name="connsiteY32" fmla="*/ 1507386 h 2311533"/>
                <a:gd name="connsiteX33" fmla="*/ 2344277 w 8233220"/>
                <a:gd name="connsiteY33" fmla="*/ 1721699 h 2311533"/>
                <a:gd name="connsiteX34" fmla="*/ 2344884 w 8233220"/>
                <a:gd name="connsiteY34" fmla="*/ 1724044 h 2311533"/>
                <a:gd name="connsiteX35" fmla="*/ 2401387 w 8233220"/>
                <a:gd name="connsiteY35" fmla="*/ 1708402 h 2311533"/>
                <a:gd name="connsiteX36" fmla="*/ 3283480 w 8233220"/>
                <a:gd name="connsiteY36" fmla="*/ 1500247 h 2311533"/>
                <a:gd name="connsiteX37" fmla="*/ 4196351 w 8233220"/>
                <a:gd name="connsiteY37" fmla="*/ 1504402 h 2311533"/>
                <a:gd name="connsiteX38" fmla="*/ 4445693 w 8233220"/>
                <a:gd name="connsiteY38" fmla="*/ 1946292 h 2311533"/>
                <a:gd name="connsiteX39" fmla="*/ 4631315 w 8233220"/>
                <a:gd name="connsiteY39" fmla="*/ 2248273 h 2311533"/>
                <a:gd name="connsiteX40" fmla="*/ 5365028 w 8233220"/>
                <a:gd name="connsiteY40" fmla="*/ 1702491 h 2311533"/>
                <a:gd name="connsiteX41" fmla="*/ 5537721 w 8233220"/>
                <a:gd name="connsiteY41" fmla="*/ 1520101 h 2311533"/>
                <a:gd name="connsiteX42" fmla="*/ 5664240 w 8233220"/>
                <a:gd name="connsiteY42" fmla="*/ 1390813 h 2311533"/>
                <a:gd name="connsiteX43" fmla="*/ 6596504 w 8233220"/>
                <a:gd name="connsiteY43" fmla="*/ 791467 h 23115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8233220" h="2311533">
                  <a:moveTo>
                    <a:pt x="6596504" y="791467"/>
                  </a:moveTo>
                  <a:lnTo>
                    <a:pt x="6608971" y="791467"/>
                  </a:lnTo>
                  <a:cubicBezTo>
                    <a:pt x="6761347" y="795161"/>
                    <a:pt x="6871705" y="862114"/>
                    <a:pt x="6947431" y="996482"/>
                  </a:cubicBezTo>
                  <a:cubicBezTo>
                    <a:pt x="7010690" y="1109148"/>
                    <a:pt x="7039318" y="1252289"/>
                    <a:pt x="7064714" y="1378807"/>
                  </a:cubicBezTo>
                  <a:cubicBezTo>
                    <a:pt x="7096574" y="1538571"/>
                    <a:pt x="7124279" y="1677095"/>
                    <a:pt x="7204623" y="1690947"/>
                  </a:cubicBezTo>
                  <a:cubicBezTo>
                    <a:pt x="7592027" y="1757900"/>
                    <a:pt x="8176135" y="1193648"/>
                    <a:pt x="8182137" y="1188106"/>
                  </a:cubicBezTo>
                  <a:cubicBezTo>
                    <a:pt x="8194143" y="1176563"/>
                    <a:pt x="8213075" y="1176563"/>
                    <a:pt x="8224619" y="1188568"/>
                  </a:cubicBezTo>
                  <a:cubicBezTo>
                    <a:pt x="8236163" y="1200573"/>
                    <a:pt x="8236163" y="1219505"/>
                    <a:pt x="8224157" y="1231049"/>
                  </a:cubicBezTo>
                  <a:cubicBezTo>
                    <a:pt x="8222771" y="1232434"/>
                    <a:pt x="8070857" y="1379731"/>
                    <a:pt x="7870921" y="1516407"/>
                  </a:cubicBezTo>
                  <a:cubicBezTo>
                    <a:pt x="7598953" y="1702029"/>
                    <a:pt x="7371313" y="1780988"/>
                    <a:pt x="7194465" y="1750512"/>
                  </a:cubicBezTo>
                  <a:cubicBezTo>
                    <a:pt x="7073487" y="1729734"/>
                    <a:pt x="7042089" y="1572740"/>
                    <a:pt x="7006073" y="1391274"/>
                  </a:cubicBezTo>
                  <a:cubicBezTo>
                    <a:pt x="6956204" y="1141932"/>
                    <a:pt x="6899871" y="858882"/>
                    <a:pt x="6608048" y="851956"/>
                  </a:cubicBezTo>
                  <a:lnTo>
                    <a:pt x="6596966" y="851956"/>
                  </a:lnTo>
                  <a:cubicBezTo>
                    <a:pt x="6260353" y="851956"/>
                    <a:pt x="5928820" y="1201035"/>
                    <a:pt x="5708105" y="1432370"/>
                  </a:cubicBezTo>
                  <a:cubicBezTo>
                    <a:pt x="5659161" y="1483624"/>
                    <a:pt x="5617141" y="1527951"/>
                    <a:pt x="5579740" y="1563967"/>
                  </a:cubicBezTo>
                  <a:cubicBezTo>
                    <a:pt x="5533104" y="1608295"/>
                    <a:pt x="5476310" y="1671092"/>
                    <a:pt x="5409818" y="1743124"/>
                  </a:cubicBezTo>
                  <a:cubicBezTo>
                    <a:pt x="5297152" y="1866410"/>
                    <a:pt x="5156781" y="2019710"/>
                    <a:pt x="5020566" y="2133761"/>
                  </a:cubicBezTo>
                  <a:cubicBezTo>
                    <a:pt x="4877425" y="2252891"/>
                    <a:pt x="4760142" y="2311533"/>
                    <a:pt x="4663175" y="2311533"/>
                  </a:cubicBezTo>
                  <a:cubicBezTo>
                    <a:pt x="4648399" y="2311533"/>
                    <a:pt x="4634085" y="2310147"/>
                    <a:pt x="4620233" y="2307377"/>
                  </a:cubicBezTo>
                  <a:cubicBezTo>
                    <a:pt x="4484942" y="2280596"/>
                    <a:pt x="4438306" y="2126835"/>
                    <a:pt x="4388437" y="1963839"/>
                  </a:cubicBezTo>
                  <a:cubicBezTo>
                    <a:pt x="4342263" y="1812848"/>
                    <a:pt x="4290547" y="1642002"/>
                    <a:pt x="4162644" y="1554270"/>
                  </a:cubicBezTo>
                  <a:cubicBezTo>
                    <a:pt x="4082299" y="1498861"/>
                    <a:pt x="3866203" y="1454995"/>
                    <a:pt x="3294561" y="1559350"/>
                  </a:cubicBezTo>
                  <a:cubicBezTo>
                    <a:pt x="2907157" y="1629996"/>
                    <a:pt x="2512364" y="1739892"/>
                    <a:pt x="2343828" y="1786528"/>
                  </a:cubicBezTo>
                  <a:lnTo>
                    <a:pt x="2325491" y="1784300"/>
                  </a:lnTo>
                  <a:lnTo>
                    <a:pt x="2109232" y="1832398"/>
                  </a:lnTo>
                  <a:cubicBezTo>
                    <a:pt x="1851120" y="1880350"/>
                    <a:pt x="1570371" y="1905531"/>
                    <a:pt x="1300337" y="1905531"/>
                  </a:cubicBezTo>
                  <a:cubicBezTo>
                    <a:pt x="1195562" y="1905531"/>
                    <a:pt x="1092692" y="1901721"/>
                    <a:pt x="992679" y="1894101"/>
                  </a:cubicBezTo>
                  <a:cubicBezTo>
                    <a:pt x="708834" y="1871241"/>
                    <a:pt x="212582" y="1795041"/>
                    <a:pt x="73517" y="1534056"/>
                  </a:cubicBezTo>
                  <a:cubicBezTo>
                    <a:pt x="50895" y="1491194"/>
                    <a:pt x="32500" y="1449641"/>
                    <a:pt x="18346" y="1409249"/>
                  </a:cubicBezTo>
                  <a:cubicBezTo>
                    <a:pt x="-82841" y="1041767"/>
                    <a:pt x="143780" y="203852"/>
                    <a:pt x="3061632" y="0"/>
                  </a:cubicBezTo>
                  <a:lnTo>
                    <a:pt x="3067609" y="36849"/>
                  </a:lnTo>
                  <a:cubicBezTo>
                    <a:pt x="1323731" y="155109"/>
                    <a:pt x="-65902" y="600623"/>
                    <a:pt x="72490" y="1393860"/>
                  </a:cubicBezTo>
                  <a:cubicBezTo>
                    <a:pt x="85483" y="1430531"/>
                    <a:pt x="102330" y="1468334"/>
                    <a:pt x="123047" y="1507386"/>
                  </a:cubicBezTo>
                  <a:cubicBezTo>
                    <a:pt x="324024" y="1884576"/>
                    <a:pt x="1512745" y="1939821"/>
                    <a:pt x="2344277" y="1721699"/>
                  </a:cubicBezTo>
                  <a:lnTo>
                    <a:pt x="2344884" y="1724044"/>
                  </a:lnTo>
                  <a:lnTo>
                    <a:pt x="2401387" y="1708402"/>
                  </a:lnTo>
                  <a:cubicBezTo>
                    <a:pt x="2596078" y="1654837"/>
                    <a:pt x="2942077" y="1562870"/>
                    <a:pt x="3283480" y="1500247"/>
                  </a:cubicBezTo>
                  <a:cubicBezTo>
                    <a:pt x="3765542" y="1412515"/>
                    <a:pt x="4063829" y="1413900"/>
                    <a:pt x="4196351" y="1504402"/>
                  </a:cubicBezTo>
                  <a:cubicBezTo>
                    <a:pt x="4341339" y="1604139"/>
                    <a:pt x="4396748" y="1785605"/>
                    <a:pt x="4445693" y="1946292"/>
                  </a:cubicBezTo>
                  <a:cubicBezTo>
                    <a:pt x="4491868" y="2097744"/>
                    <a:pt x="4531578" y="2228418"/>
                    <a:pt x="4631315" y="2248273"/>
                  </a:cubicBezTo>
                  <a:cubicBezTo>
                    <a:pt x="4829403" y="2287522"/>
                    <a:pt x="5151702" y="1935210"/>
                    <a:pt x="5365028" y="1702491"/>
                  </a:cubicBezTo>
                  <a:cubicBezTo>
                    <a:pt x="5431982" y="1629073"/>
                    <a:pt x="5489700" y="1566276"/>
                    <a:pt x="5537721" y="1520101"/>
                  </a:cubicBezTo>
                  <a:cubicBezTo>
                    <a:pt x="5574200" y="1485470"/>
                    <a:pt x="5615757" y="1441605"/>
                    <a:pt x="5664240" y="1390813"/>
                  </a:cubicBezTo>
                  <a:cubicBezTo>
                    <a:pt x="5891419" y="1151628"/>
                    <a:pt x="6234034" y="791467"/>
                    <a:pt x="6596504" y="791467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7072" cap="flat">
              <a:noFill/>
              <a:prstDash val="solid"/>
              <a:miter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5844FBBC-E37D-4274-AA16-CE48478D125B}"/>
                </a:ext>
              </a:extLst>
            </p:cNvPr>
            <p:cNvSpPr/>
            <p:nvPr/>
          </p:nvSpPr>
          <p:spPr>
            <a:xfrm>
              <a:off x="48949" y="4587648"/>
              <a:ext cx="5166597" cy="955828"/>
            </a:xfrm>
            <a:custGeom>
              <a:avLst/>
              <a:gdLst>
                <a:gd name="connsiteX0" fmla="*/ 6429118 w 8066757"/>
                <a:gd name="connsiteY0" fmla="*/ 0 h 1492361"/>
                <a:gd name="connsiteX1" fmla="*/ 6436506 w 8066757"/>
                <a:gd name="connsiteY1" fmla="*/ 0 h 1492361"/>
                <a:gd name="connsiteX2" fmla="*/ 6746799 w 8066757"/>
                <a:gd name="connsiteY2" fmla="*/ 187930 h 1492361"/>
                <a:gd name="connsiteX3" fmla="*/ 6862235 w 8066757"/>
                <a:gd name="connsiteY3" fmla="*/ 556403 h 1492361"/>
                <a:gd name="connsiteX4" fmla="*/ 7031696 w 8066757"/>
                <a:gd name="connsiteY4" fmla="*/ 899942 h 1492361"/>
                <a:gd name="connsiteX5" fmla="*/ 8039686 w 8066757"/>
                <a:gd name="connsiteY5" fmla="*/ 376323 h 1492361"/>
                <a:gd name="connsiteX6" fmla="*/ 8062311 w 8066757"/>
                <a:gd name="connsiteY6" fmla="*/ 376784 h 1492361"/>
                <a:gd name="connsiteX7" fmla="*/ 8061849 w 8066757"/>
                <a:gd name="connsiteY7" fmla="*/ 399410 h 1492361"/>
                <a:gd name="connsiteX8" fmla="*/ 7701227 w 8066757"/>
                <a:gd name="connsiteY8" fmla="*/ 692157 h 1492361"/>
                <a:gd name="connsiteX9" fmla="*/ 7025693 w 8066757"/>
                <a:gd name="connsiteY9" fmla="*/ 931340 h 1492361"/>
                <a:gd name="connsiteX10" fmla="*/ 6830375 w 8066757"/>
                <a:gd name="connsiteY10" fmla="*/ 562406 h 1492361"/>
                <a:gd name="connsiteX11" fmla="*/ 6436044 w 8066757"/>
                <a:gd name="connsiteY11" fmla="*/ 31860 h 1492361"/>
                <a:gd name="connsiteX12" fmla="*/ 6429118 w 8066757"/>
                <a:gd name="connsiteY12" fmla="*/ 31860 h 1492361"/>
                <a:gd name="connsiteX13" fmla="*/ 5531023 w 8066757"/>
                <a:gd name="connsiteY13" fmla="*/ 615507 h 1492361"/>
                <a:gd name="connsiteX14" fmla="*/ 5402196 w 8066757"/>
                <a:gd name="connsiteY14" fmla="*/ 747566 h 1492361"/>
                <a:gd name="connsiteX15" fmla="*/ 5233659 w 8066757"/>
                <a:gd name="connsiteY15" fmla="*/ 924877 h 1492361"/>
                <a:gd name="connsiteX16" fmla="*/ 4491172 w 8066757"/>
                <a:gd name="connsiteY16" fmla="*/ 1492361 h 1492361"/>
                <a:gd name="connsiteX17" fmla="*/ 4450538 w 8066757"/>
                <a:gd name="connsiteY17" fmla="*/ 1488205 h 1492361"/>
                <a:gd name="connsiteX18" fmla="*/ 4212278 w 8066757"/>
                <a:gd name="connsiteY18" fmla="*/ 1137279 h 1492361"/>
                <a:gd name="connsiteX19" fmla="*/ 3986946 w 8066757"/>
                <a:gd name="connsiteY19" fmla="*/ 732328 h 1492361"/>
                <a:gd name="connsiteX20" fmla="*/ 3125329 w 8066757"/>
                <a:gd name="connsiteY20" fmla="*/ 736022 h 1492361"/>
                <a:gd name="connsiteX21" fmla="*/ 2179674 w 8066757"/>
                <a:gd name="connsiteY21" fmla="*/ 964586 h 1492361"/>
                <a:gd name="connsiteX22" fmla="*/ 2167669 w 8066757"/>
                <a:gd name="connsiteY22" fmla="*/ 967818 h 1492361"/>
                <a:gd name="connsiteX23" fmla="*/ 2162920 w 8066757"/>
                <a:gd name="connsiteY23" fmla="*/ 967219 h 1492361"/>
                <a:gd name="connsiteX24" fmla="*/ 1937103 w 8066757"/>
                <a:gd name="connsiteY24" fmla="*/ 1017532 h 1492361"/>
                <a:gd name="connsiteX25" fmla="*/ 1131288 w 8066757"/>
                <a:gd name="connsiteY25" fmla="*/ 1091470 h 1492361"/>
                <a:gd name="connsiteX26" fmla="*/ 824583 w 8066757"/>
                <a:gd name="connsiteY26" fmla="*/ 1080040 h 1492361"/>
                <a:gd name="connsiteX27" fmla="*/ 32698 w 8066757"/>
                <a:gd name="connsiteY27" fmla="*/ 856486 h 1492361"/>
                <a:gd name="connsiteX28" fmla="*/ 0 w 8066757"/>
                <a:gd name="connsiteY28" fmla="*/ 826785 h 1492361"/>
                <a:gd name="connsiteX29" fmla="*/ 826488 w 8066757"/>
                <a:gd name="connsiteY29" fmla="*/ 1051465 h 1492361"/>
                <a:gd name="connsiteX30" fmla="*/ 1856393 w 8066757"/>
                <a:gd name="connsiteY30" fmla="*/ 1002843 h 1492361"/>
                <a:gd name="connsiteX31" fmla="*/ 2155932 w 8066757"/>
                <a:gd name="connsiteY31" fmla="*/ 939216 h 1492361"/>
                <a:gd name="connsiteX32" fmla="*/ 2158895 w 8066757"/>
                <a:gd name="connsiteY32" fmla="*/ 936882 h 1492361"/>
                <a:gd name="connsiteX33" fmla="*/ 2170900 w 8066757"/>
                <a:gd name="connsiteY33" fmla="*/ 933649 h 1492361"/>
                <a:gd name="connsiteX34" fmla="*/ 3119788 w 8066757"/>
                <a:gd name="connsiteY34" fmla="*/ 704624 h 1492361"/>
                <a:gd name="connsiteX35" fmla="*/ 4005416 w 8066757"/>
                <a:gd name="connsiteY35" fmla="*/ 706009 h 1492361"/>
                <a:gd name="connsiteX36" fmla="*/ 4243215 w 8066757"/>
                <a:gd name="connsiteY36" fmla="*/ 1128044 h 1492361"/>
                <a:gd name="connsiteX37" fmla="*/ 4457003 w 8066757"/>
                <a:gd name="connsiteY37" fmla="*/ 1456807 h 1492361"/>
                <a:gd name="connsiteX38" fmla="*/ 4821782 w 8066757"/>
                <a:gd name="connsiteY38" fmla="*/ 1291964 h 1492361"/>
                <a:gd name="connsiteX39" fmla="*/ 5210110 w 8066757"/>
                <a:gd name="connsiteY39" fmla="*/ 903636 h 1492361"/>
                <a:gd name="connsiteX40" fmla="*/ 5380032 w 8066757"/>
                <a:gd name="connsiteY40" fmla="*/ 724940 h 1492361"/>
                <a:gd name="connsiteX41" fmla="*/ 5507935 w 8066757"/>
                <a:gd name="connsiteY41" fmla="*/ 593804 h 1492361"/>
                <a:gd name="connsiteX42" fmla="*/ 6429118 w 8066757"/>
                <a:gd name="connsiteY42" fmla="*/ 0 h 1492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066757" h="1492361">
                  <a:moveTo>
                    <a:pt x="6429118" y="0"/>
                  </a:moveTo>
                  <a:cubicBezTo>
                    <a:pt x="6431426" y="0"/>
                    <a:pt x="6434197" y="0"/>
                    <a:pt x="6436506" y="0"/>
                  </a:cubicBezTo>
                  <a:cubicBezTo>
                    <a:pt x="6575030" y="1847"/>
                    <a:pt x="6676152" y="63259"/>
                    <a:pt x="6746799" y="187930"/>
                  </a:cubicBezTo>
                  <a:cubicBezTo>
                    <a:pt x="6806826" y="294132"/>
                    <a:pt x="6836377" y="433579"/>
                    <a:pt x="6862235" y="556403"/>
                  </a:cubicBezTo>
                  <a:cubicBezTo>
                    <a:pt x="6899175" y="731405"/>
                    <a:pt x="6931035" y="882396"/>
                    <a:pt x="7031696" y="899942"/>
                  </a:cubicBezTo>
                  <a:cubicBezTo>
                    <a:pt x="7425565" y="970127"/>
                    <a:pt x="8033683" y="382325"/>
                    <a:pt x="8039686" y="376323"/>
                  </a:cubicBezTo>
                  <a:cubicBezTo>
                    <a:pt x="8046151" y="370320"/>
                    <a:pt x="8056309" y="370320"/>
                    <a:pt x="8062311" y="376784"/>
                  </a:cubicBezTo>
                  <a:cubicBezTo>
                    <a:pt x="8068314" y="383249"/>
                    <a:pt x="8068314" y="393407"/>
                    <a:pt x="8061849" y="399410"/>
                  </a:cubicBezTo>
                  <a:cubicBezTo>
                    <a:pt x="8060465" y="400795"/>
                    <a:pt x="7904857" y="552248"/>
                    <a:pt x="7701227" y="692157"/>
                  </a:cubicBezTo>
                  <a:cubicBezTo>
                    <a:pt x="7426026" y="881934"/>
                    <a:pt x="7198848" y="962278"/>
                    <a:pt x="7025693" y="931340"/>
                  </a:cubicBezTo>
                  <a:cubicBezTo>
                    <a:pt x="6903330" y="909638"/>
                    <a:pt x="6869623" y="748489"/>
                    <a:pt x="6830375" y="562406"/>
                  </a:cubicBezTo>
                  <a:cubicBezTo>
                    <a:pt x="6778198" y="315372"/>
                    <a:pt x="6719556" y="35555"/>
                    <a:pt x="6436044" y="31860"/>
                  </a:cubicBezTo>
                  <a:cubicBezTo>
                    <a:pt x="6433735" y="31860"/>
                    <a:pt x="6431426" y="31860"/>
                    <a:pt x="6429118" y="31860"/>
                  </a:cubicBezTo>
                  <a:cubicBezTo>
                    <a:pt x="6085579" y="31860"/>
                    <a:pt x="5752199" y="382787"/>
                    <a:pt x="5531023" y="615507"/>
                  </a:cubicBezTo>
                  <a:cubicBezTo>
                    <a:pt x="5482078" y="667222"/>
                    <a:pt x="5439597" y="711550"/>
                    <a:pt x="5402196" y="747566"/>
                  </a:cubicBezTo>
                  <a:cubicBezTo>
                    <a:pt x="5356021" y="791432"/>
                    <a:pt x="5299226" y="853306"/>
                    <a:pt x="5233659" y="924877"/>
                  </a:cubicBezTo>
                  <a:cubicBezTo>
                    <a:pt x="5012021" y="1167293"/>
                    <a:pt x="4712809" y="1492361"/>
                    <a:pt x="4491172" y="1492361"/>
                  </a:cubicBezTo>
                  <a:cubicBezTo>
                    <a:pt x="4477319" y="1492361"/>
                    <a:pt x="4463467" y="1490976"/>
                    <a:pt x="4450538" y="1488205"/>
                  </a:cubicBezTo>
                  <a:cubicBezTo>
                    <a:pt x="4313861" y="1460501"/>
                    <a:pt x="4264455" y="1303507"/>
                    <a:pt x="4212278" y="1137279"/>
                  </a:cubicBezTo>
                  <a:cubicBezTo>
                    <a:pt x="4162871" y="980286"/>
                    <a:pt x="4112079" y="817751"/>
                    <a:pt x="3986946" y="732328"/>
                  </a:cubicBezTo>
                  <a:cubicBezTo>
                    <a:pt x="3867815" y="651061"/>
                    <a:pt x="3577839" y="652446"/>
                    <a:pt x="3125329" y="736022"/>
                  </a:cubicBezTo>
                  <a:cubicBezTo>
                    <a:pt x="2755470" y="804823"/>
                    <a:pt x="2366681" y="912871"/>
                    <a:pt x="2179674" y="964586"/>
                  </a:cubicBezTo>
                  <a:lnTo>
                    <a:pt x="2167669" y="967818"/>
                  </a:lnTo>
                  <a:lnTo>
                    <a:pt x="2162920" y="967219"/>
                  </a:lnTo>
                  <a:lnTo>
                    <a:pt x="1937103" y="1017532"/>
                  </a:lnTo>
                  <a:cubicBezTo>
                    <a:pt x="1679214" y="1065753"/>
                    <a:pt x="1399893" y="1091470"/>
                    <a:pt x="1131288" y="1091470"/>
                  </a:cubicBezTo>
                  <a:cubicBezTo>
                    <a:pt x="1026513" y="1091470"/>
                    <a:pt x="923643" y="1087660"/>
                    <a:pt x="824583" y="1080040"/>
                  </a:cubicBezTo>
                  <a:cubicBezTo>
                    <a:pt x="460966" y="1051465"/>
                    <a:pt x="188432" y="973598"/>
                    <a:pt x="32698" y="856486"/>
                  </a:cubicBezTo>
                  <a:lnTo>
                    <a:pt x="0" y="826785"/>
                  </a:lnTo>
                  <a:cubicBezTo>
                    <a:pt x="251503" y="1005647"/>
                    <a:pt x="542995" y="1021892"/>
                    <a:pt x="826488" y="1051465"/>
                  </a:cubicBezTo>
                  <a:cubicBezTo>
                    <a:pt x="1154386" y="1077183"/>
                    <a:pt x="1520860" y="1058966"/>
                    <a:pt x="1856393" y="1002843"/>
                  </a:cubicBezTo>
                  <a:lnTo>
                    <a:pt x="2155932" y="939216"/>
                  </a:lnTo>
                  <a:lnTo>
                    <a:pt x="2158895" y="936882"/>
                  </a:lnTo>
                  <a:lnTo>
                    <a:pt x="2170900" y="933649"/>
                  </a:lnTo>
                  <a:cubicBezTo>
                    <a:pt x="2358370" y="881473"/>
                    <a:pt x="2748082" y="773424"/>
                    <a:pt x="3119788" y="704624"/>
                  </a:cubicBezTo>
                  <a:cubicBezTo>
                    <a:pt x="3581072" y="619201"/>
                    <a:pt x="3878897" y="620124"/>
                    <a:pt x="4005416" y="706009"/>
                  </a:cubicBezTo>
                  <a:cubicBezTo>
                    <a:pt x="4139784" y="797434"/>
                    <a:pt x="4194732" y="972898"/>
                    <a:pt x="4243215" y="1128044"/>
                  </a:cubicBezTo>
                  <a:cubicBezTo>
                    <a:pt x="4294468" y="1291964"/>
                    <a:pt x="4338796" y="1433258"/>
                    <a:pt x="4457003" y="1456807"/>
                  </a:cubicBezTo>
                  <a:cubicBezTo>
                    <a:pt x="4547505" y="1474815"/>
                    <a:pt x="4666635" y="1421253"/>
                    <a:pt x="4821782" y="1291964"/>
                  </a:cubicBezTo>
                  <a:cubicBezTo>
                    <a:pt x="4957073" y="1179297"/>
                    <a:pt x="5097444" y="1026460"/>
                    <a:pt x="5210110" y="903636"/>
                  </a:cubicBezTo>
                  <a:cubicBezTo>
                    <a:pt x="5276140" y="832065"/>
                    <a:pt x="5332934" y="769730"/>
                    <a:pt x="5380032" y="724940"/>
                  </a:cubicBezTo>
                  <a:cubicBezTo>
                    <a:pt x="5416971" y="689848"/>
                    <a:pt x="5458991" y="645520"/>
                    <a:pt x="5507935" y="593804"/>
                  </a:cubicBezTo>
                  <a:cubicBezTo>
                    <a:pt x="5732806" y="356930"/>
                    <a:pt x="6071727" y="0"/>
                    <a:pt x="6429118" y="0"/>
                  </a:cubicBezTo>
                  <a:close/>
                </a:path>
              </a:pathLst>
            </a:custGeom>
            <a:solidFill>
              <a:schemeClr val="accent5"/>
            </a:solidFill>
            <a:ln w="7072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0111186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B2B97DE-5526-4716-9FD9-A5EFA24FCD2D}"/>
              </a:ext>
            </a:extLst>
          </p:cNvPr>
          <p:cNvSpPr txBox="1"/>
          <p:nvPr/>
        </p:nvSpPr>
        <p:spPr>
          <a:xfrm>
            <a:off x="725389" y="3044279"/>
            <a:ext cx="548991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81307C3-C066-4EB4-8F6A-0FA8002DB23C}"/>
              </a:ext>
            </a:extLst>
          </p:cNvPr>
          <p:cNvSpPr txBox="1"/>
          <p:nvPr/>
        </p:nvSpPr>
        <p:spPr>
          <a:xfrm>
            <a:off x="725389" y="3691441"/>
            <a:ext cx="548991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B29737A-B261-4889-A0AC-ACF58E86F886}"/>
              </a:ext>
            </a:extLst>
          </p:cNvPr>
          <p:cNvSpPr txBox="1"/>
          <p:nvPr/>
        </p:nvSpPr>
        <p:spPr>
          <a:xfrm>
            <a:off x="725388" y="4286016"/>
            <a:ext cx="54899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400" b="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EASY TO CHANGE COLORS, PHOTOS.   </a:t>
            </a:r>
            <a:endParaRPr lang="ko-KR" altLang="en-US" sz="1400" b="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66804B5-EEB9-4A4F-939D-9D95BE561D9C}"/>
              </a:ext>
            </a:extLst>
          </p:cNvPr>
          <p:cNvSpPr txBox="1"/>
          <p:nvPr/>
        </p:nvSpPr>
        <p:spPr>
          <a:xfrm>
            <a:off x="7520750" y="4593793"/>
            <a:ext cx="4108652" cy="615553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2000" dirty="0">
                <a:solidFill>
                  <a:schemeClr val="bg1"/>
                </a:solidFill>
              </a:rPr>
              <a:t>We Create Quality Professional </a:t>
            </a:r>
          </a:p>
          <a:p>
            <a:pPr algn="r"/>
            <a:r>
              <a:rPr lang="en-US" altLang="ko-KR" sz="2000" dirty="0">
                <a:solidFill>
                  <a:schemeClr val="bg1"/>
                </a:solidFill>
              </a:rPr>
              <a:t>PPT Presentation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AF8FF4B-470E-47C0-AFA9-DCE6BADDD2EB}"/>
              </a:ext>
            </a:extLst>
          </p:cNvPr>
          <p:cNvSpPr txBox="1"/>
          <p:nvPr/>
        </p:nvSpPr>
        <p:spPr>
          <a:xfrm>
            <a:off x="7520750" y="5379020"/>
            <a:ext cx="41086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You can simply impress your audience and add a unique zing and appeal to your Presentations. Easy to change colors, photos and Text. </a:t>
            </a: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340A2F0B-49AC-45C4-A574-D5F808A4BD28}"/>
              </a:ext>
            </a:extLst>
          </p:cNvPr>
          <p:cNvSpPr/>
          <p:nvPr/>
        </p:nvSpPr>
        <p:spPr>
          <a:xfrm>
            <a:off x="11063911" y="3901124"/>
            <a:ext cx="565491" cy="522995"/>
          </a:xfrm>
          <a:custGeom>
            <a:avLst/>
            <a:gdLst/>
            <a:ahLst/>
            <a:cxnLst/>
            <a:rect l="l" t="t" r="r" b="b"/>
            <a:pathLst>
              <a:path w="115863" h="107156">
                <a:moveTo>
                  <a:pt x="106040" y="0"/>
                </a:moveTo>
                <a:lnTo>
                  <a:pt x="115863" y="15627"/>
                </a:lnTo>
                <a:cubicBezTo>
                  <a:pt x="107677" y="19050"/>
                  <a:pt x="101650" y="24148"/>
                  <a:pt x="97780" y="30919"/>
                </a:cubicBezTo>
                <a:cubicBezTo>
                  <a:pt x="93911" y="37691"/>
                  <a:pt x="91753" y="47551"/>
                  <a:pt x="91306" y="60499"/>
                </a:cubicBezTo>
                <a:lnTo>
                  <a:pt x="112291" y="60499"/>
                </a:lnTo>
                <a:lnTo>
                  <a:pt x="112291" y="107156"/>
                </a:lnTo>
                <a:lnTo>
                  <a:pt x="69205" y="107156"/>
                </a:lnTo>
                <a:lnTo>
                  <a:pt x="69205" y="70321"/>
                </a:lnTo>
                <a:cubicBezTo>
                  <a:pt x="69205" y="50378"/>
                  <a:pt x="71587" y="35942"/>
                  <a:pt x="76349" y="27012"/>
                </a:cubicBezTo>
                <a:cubicBezTo>
                  <a:pt x="82600" y="15106"/>
                  <a:pt x="92497" y="6102"/>
                  <a:pt x="106040" y="0"/>
                </a:cubicBezTo>
                <a:close/>
                <a:moveTo>
                  <a:pt x="36835" y="0"/>
                </a:moveTo>
                <a:lnTo>
                  <a:pt x="46658" y="15627"/>
                </a:lnTo>
                <a:cubicBezTo>
                  <a:pt x="38472" y="19050"/>
                  <a:pt x="32445" y="24148"/>
                  <a:pt x="28575" y="30919"/>
                </a:cubicBezTo>
                <a:cubicBezTo>
                  <a:pt x="24706" y="37691"/>
                  <a:pt x="22548" y="47551"/>
                  <a:pt x="22101" y="60499"/>
                </a:cubicBezTo>
                <a:lnTo>
                  <a:pt x="43086" y="60499"/>
                </a:lnTo>
                <a:lnTo>
                  <a:pt x="43086" y="107156"/>
                </a:lnTo>
                <a:lnTo>
                  <a:pt x="0" y="107156"/>
                </a:lnTo>
                <a:lnTo>
                  <a:pt x="0" y="70321"/>
                </a:lnTo>
                <a:cubicBezTo>
                  <a:pt x="0" y="50378"/>
                  <a:pt x="2382" y="35942"/>
                  <a:pt x="7144" y="27012"/>
                </a:cubicBezTo>
                <a:cubicBezTo>
                  <a:pt x="13395" y="15106"/>
                  <a:pt x="23292" y="6102"/>
                  <a:pt x="3683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F58A229-71CD-456F-A36E-A2FB8A4124E3}"/>
              </a:ext>
            </a:extLst>
          </p:cNvPr>
          <p:cNvSpPr txBox="1"/>
          <p:nvPr/>
        </p:nvSpPr>
        <p:spPr>
          <a:xfrm>
            <a:off x="8710808" y="563814"/>
            <a:ext cx="2968600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0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20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8F85888-C68A-455F-8EEF-7469C5AEE138}"/>
              </a:ext>
            </a:extLst>
          </p:cNvPr>
          <p:cNvGrpSpPr/>
          <p:nvPr/>
        </p:nvGrpSpPr>
        <p:grpSpPr>
          <a:xfrm>
            <a:off x="3253647" y="1701556"/>
            <a:ext cx="4264394" cy="4313485"/>
            <a:chOff x="369152" y="1617134"/>
            <a:chExt cx="3546035" cy="3586857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F497628B-8C6F-44A9-BC6E-2650D6EAB4F5}"/>
                </a:ext>
              </a:extLst>
            </p:cNvPr>
            <p:cNvGrpSpPr/>
            <p:nvPr/>
          </p:nvGrpSpPr>
          <p:grpSpPr>
            <a:xfrm>
              <a:off x="926950" y="1617134"/>
              <a:ext cx="2049224" cy="852218"/>
              <a:chOff x="926950" y="1617134"/>
              <a:chExt cx="2049224" cy="852218"/>
            </a:xfrm>
          </p:grpSpPr>
          <p:sp>
            <p:nvSpPr>
              <p:cNvPr id="24" name="Rectangle 14">
                <a:extLst>
                  <a:ext uri="{FF2B5EF4-FFF2-40B4-BE49-F238E27FC236}">
                    <a16:creationId xmlns:a16="http://schemas.microsoft.com/office/drawing/2014/main" id="{399C9970-8D9F-4137-B4EB-FA61A7FEEB3D}"/>
                  </a:ext>
                </a:extLst>
              </p:cNvPr>
              <p:cNvSpPr/>
              <p:nvPr/>
            </p:nvSpPr>
            <p:spPr>
              <a:xfrm rot="19949266">
                <a:off x="1199615" y="1717912"/>
                <a:ext cx="531261" cy="531261"/>
              </a:xfrm>
              <a:custGeom>
                <a:avLst/>
                <a:gdLst/>
                <a:ahLst/>
                <a:cxnLst/>
                <a:rect l="l" t="t" r="r" b="b"/>
                <a:pathLst>
                  <a:path w="3942192" h="3931865">
                    <a:moveTo>
                      <a:pt x="2826148" y="3448804"/>
                    </a:moveTo>
                    <a:lnTo>
                      <a:pt x="2826148" y="3556804"/>
                    </a:lnTo>
                    <a:lnTo>
                      <a:pt x="3042148" y="3556804"/>
                    </a:lnTo>
                    <a:lnTo>
                      <a:pt x="3042148" y="3448804"/>
                    </a:lnTo>
                    <a:close/>
                    <a:moveTo>
                      <a:pt x="890988" y="3448804"/>
                    </a:moveTo>
                    <a:lnTo>
                      <a:pt x="890988" y="3556804"/>
                    </a:lnTo>
                    <a:lnTo>
                      <a:pt x="1106988" y="3556804"/>
                    </a:lnTo>
                    <a:lnTo>
                      <a:pt x="1106988" y="3448804"/>
                    </a:lnTo>
                    <a:close/>
                    <a:moveTo>
                      <a:pt x="3528192" y="3439467"/>
                    </a:moveTo>
                    <a:lnTo>
                      <a:pt x="3528192" y="3547467"/>
                    </a:lnTo>
                    <a:lnTo>
                      <a:pt x="3744192" y="3547467"/>
                    </a:lnTo>
                    <a:lnTo>
                      <a:pt x="3744192" y="3439467"/>
                    </a:lnTo>
                    <a:close/>
                    <a:moveTo>
                      <a:pt x="198000" y="3439467"/>
                    </a:moveTo>
                    <a:lnTo>
                      <a:pt x="198000" y="3547467"/>
                    </a:lnTo>
                    <a:lnTo>
                      <a:pt x="414000" y="3547467"/>
                    </a:lnTo>
                    <a:lnTo>
                      <a:pt x="414000" y="3439467"/>
                    </a:lnTo>
                    <a:close/>
                    <a:moveTo>
                      <a:pt x="2826148" y="3206154"/>
                    </a:moveTo>
                    <a:lnTo>
                      <a:pt x="2826148" y="3314154"/>
                    </a:lnTo>
                    <a:lnTo>
                      <a:pt x="3042148" y="3314154"/>
                    </a:lnTo>
                    <a:lnTo>
                      <a:pt x="3042148" y="3206154"/>
                    </a:lnTo>
                    <a:close/>
                    <a:moveTo>
                      <a:pt x="890988" y="3206154"/>
                    </a:moveTo>
                    <a:lnTo>
                      <a:pt x="890988" y="3314154"/>
                    </a:lnTo>
                    <a:lnTo>
                      <a:pt x="1106988" y="3314154"/>
                    </a:lnTo>
                    <a:lnTo>
                      <a:pt x="1106988" y="3206154"/>
                    </a:lnTo>
                    <a:close/>
                    <a:moveTo>
                      <a:pt x="3528192" y="3196817"/>
                    </a:moveTo>
                    <a:lnTo>
                      <a:pt x="3528192" y="3304817"/>
                    </a:lnTo>
                    <a:lnTo>
                      <a:pt x="3744192" y="3304817"/>
                    </a:lnTo>
                    <a:lnTo>
                      <a:pt x="3744192" y="3196817"/>
                    </a:lnTo>
                    <a:close/>
                    <a:moveTo>
                      <a:pt x="198000" y="3196817"/>
                    </a:moveTo>
                    <a:lnTo>
                      <a:pt x="198000" y="3304817"/>
                    </a:lnTo>
                    <a:lnTo>
                      <a:pt x="414000" y="3304817"/>
                    </a:lnTo>
                    <a:lnTo>
                      <a:pt x="414000" y="3196817"/>
                    </a:lnTo>
                    <a:close/>
                    <a:moveTo>
                      <a:pt x="2070064" y="3046635"/>
                    </a:moveTo>
                    <a:lnTo>
                      <a:pt x="2070064" y="3154635"/>
                    </a:lnTo>
                    <a:lnTo>
                      <a:pt x="2286064" y="3154635"/>
                    </a:lnTo>
                    <a:lnTo>
                      <a:pt x="2286064" y="3046635"/>
                    </a:lnTo>
                    <a:close/>
                    <a:moveTo>
                      <a:pt x="1638016" y="3037298"/>
                    </a:moveTo>
                    <a:lnTo>
                      <a:pt x="1638016" y="3145298"/>
                    </a:lnTo>
                    <a:lnTo>
                      <a:pt x="1854016" y="3145298"/>
                    </a:lnTo>
                    <a:lnTo>
                      <a:pt x="1854016" y="3037298"/>
                    </a:lnTo>
                    <a:close/>
                    <a:moveTo>
                      <a:pt x="2826148" y="2963504"/>
                    </a:moveTo>
                    <a:lnTo>
                      <a:pt x="2826148" y="3071504"/>
                    </a:lnTo>
                    <a:lnTo>
                      <a:pt x="3042148" y="3071504"/>
                    </a:lnTo>
                    <a:lnTo>
                      <a:pt x="3042148" y="2963504"/>
                    </a:lnTo>
                    <a:close/>
                    <a:moveTo>
                      <a:pt x="890988" y="2963504"/>
                    </a:moveTo>
                    <a:lnTo>
                      <a:pt x="890988" y="3071504"/>
                    </a:lnTo>
                    <a:lnTo>
                      <a:pt x="1106988" y="3071504"/>
                    </a:lnTo>
                    <a:lnTo>
                      <a:pt x="1106988" y="2963504"/>
                    </a:lnTo>
                    <a:close/>
                    <a:moveTo>
                      <a:pt x="3528192" y="2954167"/>
                    </a:moveTo>
                    <a:lnTo>
                      <a:pt x="3528192" y="3062167"/>
                    </a:lnTo>
                    <a:lnTo>
                      <a:pt x="3744192" y="3062167"/>
                    </a:lnTo>
                    <a:lnTo>
                      <a:pt x="3744192" y="2954167"/>
                    </a:lnTo>
                    <a:close/>
                    <a:moveTo>
                      <a:pt x="198000" y="2954167"/>
                    </a:moveTo>
                    <a:lnTo>
                      <a:pt x="198000" y="3062167"/>
                    </a:lnTo>
                    <a:lnTo>
                      <a:pt x="414000" y="3062167"/>
                    </a:lnTo>
                    <a:lnTo>
                      <a:pt x="414000" y="2954167"/>
                    </a:lnTo>
                    <a:close/>
                    <a:moveTo>
                      <a:pt x="2070064" y="2803981"/>
                    </a:moveTo>
                    <a:lnTo>
                      <a:pt x="2070064" y="2911981"/>
                    </a:lnTo>
                    <a:lnTo>
                      <a:pt x="2286064" y="2911981"/>
                    </a:lnTo>
                    <a:lnTo>
                      <a:pt x="2286064" y="2803981"/>
                    </a:lnTo>
                    <a:close/>
                    <a:moveTo>
                      <a:pt x="1638016" y="2794644"/>
                    </a:moveTo>
                    <a:lnTo>
                      <a:pt x="1638016" y="2902644"/>
                    </a:lnTo>
                    <a:lnTo>
                      <a:pt x="1854016" y="2902644"/>
                    </a:lnTo>
                    <a:lnTo>
                      <a:pt x="1854016" y="2794644"/>
                    </a:lnTo>
                    <a:close/>
                    <a:moveTo>
                      <a:pt x="2826148" y="2720854"/>
                    </a:moveTo>
                    <a:lnTo>
                      <a:pt x="2826148" y="2828854"/>
                    </a:lnTo>
                    <a:lnTo>
                      <a:pt x="3042148" y="2828854"/>
                    </a:lnTo>
                    <a:lnTo>
                      <a:pt x="3042148" y="2720854"/>
                    </a:lnTo>
                    <a:close/>
                    <a:moveTo>
                      <a:pt x="890988" y="2720854"/>
                    </a:moveTo>
                    <a:lnTo>
                      <a:pt x="890988" y="2828854"/>
                    </a:lnTo>
                    <a:lnTo>
                      <a:pt x="1106988" y="2828854"/>
                    </a:lnTo>
                    <a:lnTo>
                      <a:pt x="1106988" y="2720854"/>
                    </a:lnTo>
                    <a:close/>
                    <a:moveTo>
                      <a:pt x="3528192" y="2711517"/>
                    </a:moveTo>
                    <a:lnTo>
                      <a:pt x="3528192" y="2819517"/>
                    </a:lnTo>
                    <a:lnTo>
                      <a:pt x="3744192" y="2819517"/>
                    </a:lnTo>
                    <a:lnTo>
                      <a:pt x="3744192" y="2711517"/>
                    </a:lnTo>
                    <a:close/>
                    <a:moveTo>
                      <a:pt x="198000" y="2711517"/>
                    </a:moveTo>
                    <a:lnTo>
                      <a:pt x="198000" y="2819517"/>
                    </a:lnTo>
                    <a:lnTo>
                      <a:pt x="414000" y="2819517"/>
                    </a:lnTo>
                    <a:lnTo>
                      <a:pt x="414000" y="2711517"/>
                    </a:lnTo>
                    <a:close/>
                    <a:moveTo>
                      <a:pt x="2070064" y="2561331"/>
                    </a:moveTo>
                    <a:lnTo>
                      <a:pt x="2070064" y="2669331"/>
                    </a:lnTo>
                    <a:lnTo>
                      <a:pt x="2286064" y="2669331"/>
                    </a:lnTo>
                    <a:lnTo>
                      <a:pt x="2286064" y="2561331"/>
                    </a:lnTo>
                    <a:close/>
                    <a:moveTo>
                      <a:pt x="1638016" y="2551994"/>
                    </a:moveTo>
                    <a:lnTo>
                      <a:pt x="1638016" y="2659994"/>
                    </a:lnTo>
                    <a:lnTo>
                      <a:pt x="1854016" y="2659994"/>
                    </a:lnTo>
                    <a:lnTo>
                      <a:pt x="1854016" y="2551994"/>
                    </a:lnTo>
                    <a:close/>
                    <a:moveTo>
                      <a:pt x="2826148" y="2478204"/>
                    </a:moveTo>
                    <a:lnTo>
                      <a:pt x="2826148" y="2586204"/>
                    </a:lnTo>
                    <a:lnTo>
                      <a:pt x="3042148" y="2586204"/>
                    </a:lnTo>
                    <a:lnTo>
                      <a:pt x="3042148" y="2478204"/>
                    </a:lnTo>
                    <a:close/>
                    <a:moveTo>
                      <a:pt x="890988" y="2478204"/>
                    </a:moveTo>
                    <a:lnTo>
                      <a:pt x="890988" y="2586204"/>
                    </a:lnTo>
                    <a:lnTo>
                      <a:pt x="1106988" y="2586204"/>
                    </a:lnTo>
                    <a:lnTo>
                      <a:pt x="1106988" y="2478204"/>
                    </a:lnTo>
                    <a:close/>
                    <a:moveTo>
                      <a:pt x="3528192" y="2468867"/>
                    </a:moveTo>
                    <a:lnTo>
                      <a:pt x="3528192" y="2576867"/>
                    </a:lnTo>
                    <a:lnTo>
                      <a:pt x="3744192" y="2576867"/>
                    </a:lnTo>
                    <a:lnTo>
                      <a:pt x="3744192" y="2468867"/>
                    </a:lnTo>
                    <a:close/>
                    <a:moveTo>
                      <a:pt x="198000" y="2468867"/>
                    </a:moveTo>
                    <a:lnTo>
                      <a:pt x="198000" y="2576867"/>
                    </a:lnTo>
                    <a:lnTo>
                      <a:pt x="414000" y="2576867"/>
                    </a:lnTo>
                    <a:lnTo>
                      <a:pt x="414000" y="2468867"/>
                    </a:lnTo>
                    <a:close/>
                    <a:moveTo>
                      <a:pt x="2070064" y="2318681"/>
                    </a:moveTo>
                    <a:lnTo>
                      <a:pt x="2070064" y="2426681"/>
                    </a:lnTo>
                    <a:lnTo>
                      <a:pt x="2286064" y="2426681"/>
                    </a:lnTo>
                    <a:lnTo>
                      <a:pt x="2286064" y="2318681"/>
                    </a:lnTo>
                    <a:close/>
                    <a:moveTo>
                      <a:pt x="1638016" y="2309344"/>
                    </a:moveTo>
                    <a:lnTo>
                      <a:pt x="1638016" y="2417344"/>
                    </a:lnTo>
                    <a:lnTo>
                      <a:pt x="1854016" y="2417344"/>
                    </a:lnTo>
                    <a:lnTo>
                      <a:pt x="1854016" y="2309344"/>
                    </a:lnTo>
                    <a:close/>
                    <a:moveTo>
                      <a:pt x="2826148" y="2235554"/>
                    </a:moveTo>
                    <a:lnTo>
                      <a:pt x="2826148" y="2343554"/>
                    </a:lnTo>
                    <a:lnTo>
                      <a:pt x="3042148" y="2343554"/>
                    </a:lnTo>
                    <a:lnTo>
                      <a:pt x="3042148" y="2235554"/>
                    </a:lnTo>
                    <a:close/>
                    <a:moveTo>
                      <a:pt x="890988" y="2235554"/>
                    </a:moveTo>
                    <a:lnTo>
                      <a:pt x="890988" y="2343554"/>
                    </a:lnTo>
                    <a:lnTo>
                      <a:pt x="1106988" y="2343554"/>
                    </a:lnTo>
                    <a:lnTo>
                      <a:pt x="1106988" y="2235554"/>
                    </a:lnTo>
                    <a:close/>
                    <a:moveTo>
                      <a:pt x="3528192" y="2226217"/>
                    </a:moveTo>
                    <a:lnTo>
                      <a:pt x="3528192" y="2334217"/>
                    </a:lnTo>
                    <a:lnTo>
                      <a:pt x="3744192" y="2334217"/>
                    </a:lnTo>
                    <a:lnTo>
                      <a:pt x="3744192" y="2226217"/>
                    </a:lnTo>
                    <a:close/>
                    <a:moveTo>
                      <a:pt x="198000" y="2226217"/>
                    </a:moveTo>
                    <a:lnTo>
                      <a:pt x="198000" y="2334217"/>
                    </a:lnTo>
                    <a:lnTo>
                      <a:pt x="414000" y="2334217"/>
                    </a:lnTo>
                    <a:lnTo>
                      <a:pt x="414000" y="2226217"/>
                    </a:lnTo>
                    <a:close/>
                    <a:moveTo>
                      <a:pt x="2070064" y="2076031"/>
                    </a:moveTo>
                    <a:lnTo>
                      <a:pt x="2070064" y="2184031"/>
                    </a:lnTo>
                    <a:lnTo>
                      <a:pt x="2286064" y="2184031"/>
                    </a:lnTo>
                    <a:lnTo>
                      <a:pt x="2286064" y="2076031"/>
                    </a:lnTo>
                    <a:close/>
                    <a:moveTo>
                      <a:pt x="1638016" y="2066694"/>
                    </a:moveTo>
                    <a:lnTo>
                      <a:pt x="1638016" y="2174694"/>
                    </a:lnTo>
                    <a:lnTo>
                      <a:pt x="1854016" y="2174694"/>
                    </a:lnTo>
                    <a:lnTo>
                      <a:pt x="1854016" y="2066694"/>
                    </a:lnTo>
                    <a:close/>
                    <a:moveTo>
                      <a:pt x="2826148" y="1992904"/>
                    </a:moveTo>
                    <a:lnTo>
                      <a:pt x="2826148" y="2100904"/>
                    </a:lnTo>
                    <a:lnTo>
                      <a:pt x="3042148" y="2100904"/>
                    </a:lnTo>
                    <a:lnTo>
                      <a:pt x="3042148" y="1992904"/>
                    </a:lnTo>
                    <a:close/>
                    <a:moveTo>
                      <a:pt x="890988" y="1992904"/>
                    </a:moveTo>
                    <a:lnTo>
                      <a:pt x="890988" y="2100904"/>
                    </a:lnTo>
                    <a:lnTo>
                      <a:pt x="1106988" y="2100904"/>
                    </a:lnTo>
                    <a:lnTo>
                      <a:pt x="1106988" y="1992904"/>
                    </a:lnTo>
                    <a:close/>
                    <a:moveTo>
                      <a:pt x="3528192" y="1983567"/>
                    </a:moveTo>
                    <a:lnTo>
                      <a:pt x="3528192" y="2091567"/>
                    </a:lnTo>
                    <a:lnTo>
                      <a:pt x="3744192" y="2091567"/>
                    </a:lnTo>
                    <a:lnTo>
                      <a:pt x="3744192" y="1983567"/>
                    </a:lnTo>
                    <a:close/>
                    <a:moveTo>
                      <a:pt x="198000" y="1983567"/>
                    </a:moveTo>
                    <a:lnTo>
                      <a:pt x="198000" y="2091567"/>
                    </a:lnTo>
                    <a:lnTo>
                      <a:pt x="414000" y="2091567"/>
                    </a:lnTo>
                    <a:lnTo>
                      <a:pt x="414000" y="1983567"/>
                    </a:lnTo>
                    <a:close/>
                    <a:moveTo>
                      <a:pt x="2070064" y="1833381"/>
                    </a:moveTo>
                    <a:lnTo>
                      <a:pt x="2070064" y="1941381"/>
                    </a:lnTo>
                    <a:lnTo>
                      <a:pt x="2286064" y="1941381"/>
                    </a:lnTo>
                    <a:lnTo>
                      <a:pt x="2286064" y="1833381"/>
                    </a:lnTo>
                    <a:close/>
                    <a:moveTo>
                      <a:pt x="1638016" y="1824044"/>
                    </a:moveTo>
                    <a:lnTo>
                      <a:pt x="1638016" y="1932044"/>
                    </a:lnTo>
                    <a:lnTo>
                      <a:pt x="1854016" y="1932044"/>
                    </a:lnTo>
                    <a:lnTo>
                      <a:pt x="1854016" y="1824044"/>
                    </a:lnTo>
                    <a:close/>
                    <a:moveTo>
                      <a:pt x="2826148" y="1750254"/>
                    </a:moveTo>
                    <a:lnTo>
                      <a:pt x="2826148" y="1858254"/>
                    </a:lnTo>
                    <a:lnTo>
                      <a:pt x="3042148" y="1858254"/>
                    </a:lnTo>
                    <a:lnTo>
                      <a:pt x="3042148" y="1750254"/>
                    </a:lnTo>
                    <a:close/>
                    <a:moveTo>
                      <a:pt x="890988" y="1750254"/>
                    </a:moveTo>
                    <a:lnTo>
                      <a:pt x="890988" y="1858254"/>
                    </a:lnTo>
                    <a:lnTo>
                      <a:pt x="1106988" y="1858254"/>
                    </a:lnTo>
                    <a:lnTo>
                      <a:pt x="1106988" y="1750254"/>
                    </a:lnTo>
                    <a:close/>
                    <a:moveTo>
                      <a:pt x="3528192" y="1740917"/>
                    </a:moveTo>
                    <a:lnTo>
                      <a:pt x="3528192" y="1848917"/>
                    </a:lnTo>
                    <a:lnTo>
                      <a:pt x="3744192" y="1848917"/>
                    </a:lnTo>
                    <a:lnTo>
                      <a:pt x="3744192" y="1740917"/>
                    </a:lnTo>
                    <a:close/>
                    <a:moveTo>
                      <a:pt x="198000" y="1740917"/>
                    </a:moveTo>
                    <a:lnTo>
                      <a:pt x="198000" y="1848917"/>
                    </a:lnTo>
                    <a:lnTo>
                      <a:pt x="414000" y="1848917"/>
                    </a:lnTo>
                    <a:lnTo>
                      <a:pt x="414000" y="1740917"/>
                    </a:lnTo>
                    <a:close/>
                    <a:moveTo>
                      <a:pt x="2070064" y="1590731"/>
                    </a:moveTo>
                    <a:lnTo>
                      <a:pt x="2070064" y="1698731"/>
                    </a:lnTo>
                    <a:lnTo>
                      <a:pt x="2286064" y="1698731"/>
                    </a:lnTo>
                    <a:lnTo>
                      <a:pt x="2286064" y="1590731"/>
                    </a:lnTo>
                    <a:close/>
                    <a:moveTo>
                      <a:pt x="1638016" y="1581394"/>
                    </a:moveTo>
                    <a:lnTo>
                      <a:pt x="1638016" y="1689394"/>
                    </a:lnTo>
                    <a:lnTo>
                      <a:pt x="1854016" y="1689394"/>
                    </a:lnTo>
                    <a:lnTo>
                      <a:pt x="1854016" y="1581394"/>
                    </a:lnTo>
                    <a:close/>
                    <a:moveTo>
                      <a:pt x="3330192" y="1507604"/>
                    </a:moveTo>
                    <a:lnTo>
                      <a:pt x="3942192" y="1507604"/>
                    </a:lnTo>
                    <a:lnTo>
                      <a:pt x="3942192" y="3931865"/>
                    </a:lnTo>
                    <a:lnTo>
                      <a:pt x="3330192" y="3931865"/>
                    </a:lnTo>
                    <a:close/>
                    <a:moveTo>
                      <a:pt x="2826148" y="1507604"/>
                    </a:moveTo>
                    <a:lnTo>
                      <a:pt x="2826148" y="1615604"/>
                    </a:lnTo>
                    <a:lnTo>
                      <a:pt x="3042148" y="1615604"/>
                    </a:lnTo>
                    <a:lnTo>
                      <a:pt x="3042148" y="1507604"/>
                    </a:lnTo>
                    <a:close/>
                    <a:moveTo>
                      <a:pt x="890988" y="1507604"/>
                    </a:moveTo>
                    <a:lnTo>
                      <a:pt x="890988" y="1615604"/>
                    </a:lnTo>
                    <a:lnTo>
                      <a:pt x="1106988" y="1615604"/>
                    </a:lnTo>
                    <a:lnTo>
                      <a:pt x="1106988" y="1507604"/>
                    </a:lnTo>
                    <a:close/>
                    <a:moveTo>
                      <a:pt x="0" y="1507604"/>
                    </a:moveTo>
                    <a:lnTo>
                      <a:pt x="612000" y="1507604"/>
                    </a:lnTo>
                    <a:lnTo>
                      <a:pt x="612000" y="3931865"/>
                    </a:lnTo>
                    <a:lnTo>
                      <a:pt x="0" y="3931865"/>
                    </a:lnTo>
                    <a:close/>
                    <a:moveTo>
                      <a:pt x="2070064" y="1348081"/>
                    </a:moveTo>
                    <a:lnTo>
                      <a:pt x="2070064" y="1456081"/>
                    </a:lnTo>
                    <a:lnTo>
                      <a:pt x="2286064" y="1456081"/>
                    </a:lnTo>
                    <a:lnTo>
                      <a:pt x="2286064" y="1348081"/>
                    </a:lnTo>
                    <a:close/>
                    <a:moveTo>
                      <a:pt x="1638016" y="1338744"/>
                    </a:moveTo>
                    <a:lnTo>
                      <a:pt x="1638016" y="1446744"/>
                    </a:lnTo>
                    <a:lnTo>
                      <a:pt x="1854016" y="1446744"/>
                    </a:lnTo>
                    <a:lnTo>
                      <a:pt x="1854016" y="1338744"/>
                    </a:lnTo>
                    <a:close/>
                    <a:moveTo>
                      <a:pt x="2628148" y="1267865"/>
                    </a:moveTo>
                    <a:lnTo>
                      <a:pt x="3240148" y="1267865"/>
                    </a:lnTo>
                    <a:lnTo>
                      <a:pt x="3240148" y="3931865"/>
                    </a:lnTo>
                    <a:lnTo>
                      <a:pt x="2628148" y="3931865"/>
                    </a:lnTo>
                    <a:close/>
                    <a:moveTo>
                      <a:pt x="692988" y="1267865"/>
                    </a:moveTo>
                    <a:lnTo>
                      <a:pt x="1304988" y="1267865"/>
                    </a:lnTo>
                    <a:lnTo>
                      <a:pt x="1304988" y="3931865"/>
                    </a:lnTo>
                    <a:lnTo>
                      <a:pt x="692988" y="3931865"/>
                    </a:lnTo>
                    <a:close/>
                    <a:moveTo>
                      <a:pt x="2070064" y="1105431"/>
                    </a:moveTo>
                    <a:lnTo>
                      <a:pt x="2070064" y="1213431"/>
                    </a:lnTo>
                    <a:lnTo>
                      <a:pt x="2286064" y="1213431"/>
                    </a:lnTo>
                    <a:lnTo>
                      <a:pt x="2286064" y="1105431"/>
                    </a:lnTo>
                    <a:close/>
                    <a:moveTo>
                      <a:pt x="1638016" y="1096094"/>
                    </a:moveTo>
                    <a:lnTo>
                      <a:pt x="1638016" y="1204094"/>
                    </a:lnTo>
                    <a:lnTo>
                      <a:pt x="1854016" y="1204094"/>
                    </a:lnTo>
                    <a:lnTo>
                      <a:pt x="1854016" y="1096094"/>
                    </a:lnTo>
                    <a:close/>
                    <a:moveTo>
                      <a:pt x="2070064" y="862781"/>
                    </a:moveTo>
                    <a:lnTo>
                      <a:pt x="2070064" y="970781"/>
                    </a:lnTo>
                    <a:lnTo>
                      <a:pt x="2286064" y="970781"/>
                    </a:lnTo>
                    <a:lnTo>
                      <a:pt x="2286064" y="862781"/>
                    </a:lnTo>
                    <a:close/>
                    <a:moveTo>
                      <a:pt x="1638016" y="853444"/>
                    </a:moveTo>
                    <a:lnTo>
                      <a:pt x="1638016" y="961444"/>
                    </a:lnTo>
                    <a:lnTo>
                      <a:pt x="1854016" y="961444"/>
                    </a:lnTo>
                    <a:lnTo>
                      <a:pt x="1854016" y="853444"/>
                    </a:lnTo>
                    <a:close/>
                    <a:moveTo>
                      <a:pt x="1883174" y="0"/>
                    </a:moveTo>
                    <a:lnTo>
                      <a:pt x="2040907" y="0"/>
                    </a:lnTo>
                    <a:lnTo>
                      <a:pt x="2040907" y="355600"/>
                    </a:lnTo>
                    <a:lnTo>
                      <a:pt x="2178064" y="355600"/>
                    </a:lnTo>
                    <a:lnTo>
                      <a:pt x="2178064" y="596007"/>
                    </a:lnTo>
                    <a:lnTo>
                      <a:pt x="2538104" y="596007"/>
                    </a:lnTo>
                    <a:lnTo>
                      <a:pt x="2538104" y="3931865"/>
                    </a:lnTo>
                    <a:lnTo>
                      <a:pt x="2142040" y="3931865"/>
                    </a:lnTo>
                    <a:lnTo>
                      <a:pt x="2142040" y="3291036"/>
                    </a:lnTo>
                    <a:lnTo>
                      <a:pt x="1782040" y="3291036"/>
                    </a:lnTo>
                    <a:lnTo>
                      <a:pt x="1782040" y="3931865"/>
                    </a:lnTo>
                    <a:lnTo>
                      <a:pt x="1385976" y="3931865"/>
                    </a:lnTo>
                    <a:lnTo>
                      <a:pt x="1385976" y="596007"/>
                    </a:lnTo>
                    <a:lnTo>
                      <a:pt x="1746016" y="596007"/>
                    </a:lnTo>
                    <a:lnTo>
                      <a:pt x="1746016" y="355600"/>
                    </a:lnTo>
                    <a:lnTo>
                      <a:pt x="1883174" y="35560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5" name="Right Triangle 13">
                <a:extLst>
                  <a:ext uri="{FF2B5EF4-FFF2-40B4-BE49-F238E27FC236}">
                    <a16:creationId xmlns:a16="http://schemas.microsoft.com/office/drawing/2014/main" id="{020B8C9F-5A60-4F52-B972-6FB46ED8AD0A}"/>
                  </a:ext>
                </a:extLst>
              </p:cNvPr>
              <p:cNvSpPr/>
              <p:nvPr/>
            </p:nvSpPr>
            <p:spPr>
              <a:xfrm>
                <a:off x="1823542" y="1617134"/>
                <a:ext cx="504056" cy="504056"/>
              </a:xfrm>
              <a:custGeom>
                <a:avLst/>
                <a:gdLst/>
                <a:ahLst/>
                <a:cxnLst/>
                <a:rect l="l" t="t" r="r" b="b"/>
                <a:pathLst>
                  <a:path w="3888432" h="3921971">
                    <a:moveTo>
                      <a:pt x="3379043" y="3254688"/>
                    </a:moveTo>
                    <a:lnTo>
                      <a:pt x="3379043" y="3462328"/>
                    </a:lnTo>
                    <a:lnTo>
                      <a:pt x="3628183" y="3462328"/>
                    </a:lnTo>
                    <a:lnTo>
                      <a:pt x="3628183" y="3254688"/>
                    </a:lnTo>
                    <a:close/>
                    <a:moveTo>
                      <a:pt x="2945132" y="3254688"/>
                    </a:moveTo>
                    <a:lnTo>
                      <a:pt x="2945132" y="3462328"/>
                    </a:lnTo>
                    <a:lnTo>
                      <a:pt x="3194272" y="3462328"/>
                    </a:lnTo>
                    <a:lnTo>
                      <a:pt x="3194272" y="3254688"/>
                    </a:lnTo>
                    <a:close/>
                    <a:moveTo>
                      <a:pt x="2514947" y="3254688"/>
                    </a:moveTo>
                    <a:lnTo>
                      <a:pt x="2514947" y="3462328"/>
                    </a:lnTo>
                    <a:lnTo>
                      <a:pt x="2764087" y="3462328"/>
                    </a:lnTo>
                    <a:lnTo>
                      <a:pt x="2764087" y="3254688"/>
                    </a:lnTo>
                    <a:close/>
                    <a:moveTo>
                      <a:pt x="3379043" y="2864535"/>
                    </a:moveTo>
                    <a:lnTo>
                      <a:pt x="3379043" y="3072175"/>
                    </a:lnTo>
                    <a:lnTo>
                      <a:pt x="3628183" y="3072175"/>
                    </a:lnTo>
                    <a:lnTo>
                      <a:pt x="3628183" y="2864535"/>
                    </a:lnTo>
                    <a:close/>
                    <a:moveTo>
                      <a:pt x="2945132" y="2864535"/>
                    </a:moveTo>
                    <a:lnTo>
                      <a:pt x="2945132" y="3072175"/>
                    </a:lnTo>
                    <a:lnTo>
                      <a:pt x="3194272" y="3072175"/>
                    </a:lnTo>
                    <a:lnTo>
                      <a:pt x="3194272" y="2864535"/>
                    </a:lnTo>
                    <a:close/>
                    <a:moveTo>
                      <a:pt x="2514947" y="2864535"/>
                    </a:moveTo>
                    <a:lnTo>
                      <a:pt x="2514947" y="3072175"/>
                    </a:lnTo>
                    <a:lnTo>
                      <a:pt x="2764087" y="3072175"/>
                    </a:lnTo>
                    <a:lnTo>
                      <a:pt x="2764087" y="2864535"/>
                    </a:lnTo>
                    <a:close/>
                    <a:moveTo>
                      <a:pt x="1945832" y="2577619"/>
                    </a:moveTo>
                    <a:lnTo>
                      <a:pt x="1945832" y="2937659"/>
                    </a:lnTo>
                    <a:lnTo>
                      <a:pt x="2124754" y="2937659"/>
                    </a:lnTo>
                    <a:lnTo>
                      <a:pt x="2124754" y="2577619"/>
                    </a:lnTo>
                    <a:close/>
                    <a:moveTo>
                      <a:pt x="1531681" y="2577619"/>
                    </a:moveTo>
                    <a:lnTo>
                      <a:pt x="1531681" y="2937659"/>
                    </a:lnTo>
                    <a:lnTo>
                      <a:pt x="1710603" y="2937659"/>
                    </a:lnTo>
                    <a:lnTo>
                      <a:pt x="1710603" y="2577619"/>
                    </a:lnTo>
                    <a:close/>
                    <a:moveTo>
                      <a:pt x="1117528" y="2577619"/>
                    </a:moveTo>
                    <a:lnTo>
                      <a:pt x="1117528" y="2937659"/>
                    </a:lnTo>
                    <a:lnTo>
                      <a:pt x="1296450" y="2937659"/>
                    </a:lnTo>
                    <a:lnTo>
                      <a:pt x="1296450" y="2577619"/>
                    </a:lnTo>
                    <a:close/>
                    <a:moveTo>
                      <a:pt x="703375" y="2577619"/>
                    </a:moveTo>
                    <a:lnTo>
                      <a:pt x="703375" y="2937659"/>
                    </a:lnTo>
                    <a:lnTo>
                      <a:pt x="882297" y="2937659"/>
                    </a:lnTo>
                    <a:lnTo>
                      <a:pt x="882297" y="2577619"/>
                    </a:lnTo>
                    <a:close/>
                    <a:moveTo>
                      <a:pt x="289222" y="2577619"/>
                    </a:moveTo>
                    <a:lnTo>
                      <a:pt x="289222" y="2937659"/>
                    </a:lnTo>
                    <a:lnTo>
                      <a:pt x="468144" y="2937659"/>
                    </a:lnTo>
                    <a:lnTo>
                      <a:pt x="468144" y="2577619"/>
                    </a:lnTo>
                    <a:close/>
                    <a:moveTo>
                      <a:pt x="3379043" y="2474382"/>
                    </a:moveTo>
                    <a:lnTo>
                      <a:pt x="3379043" y="2682022"/>
                    </a:lnTo>
                    <a:lnTo>
                      <a:pt x="3628183" y="2682022"/>
                    </a:lnTo>
                    <a:lnTo>
                      <a:pt x="3628183" y="2474382"/>
                    </a:lnTo>
                    <a:close/>
                    <a:moveTo>
                      <a:pt x="2945132" y="2474382"/>
                    </a:moveTo>
                    <a:lnTo>
                      <a:pt x="2945132" y="2682022"/>
                    </a:lnTo>
                    <a:lnTo>
                      <a:pt x="3194272" y="2682022"/>
                    </a:lnTo>
                    <a:lnTo>
                      <a:pt x="3194272" y="2474382"/>
                    </a:lnTo>
                    <a:close/>
                    <a:moveTo>
                      <a:pt x="2514947" y="2474382"/>
                    </a:moveTo>
                    <a:lnTo>
                      <a:pt x="2514947" y="2682022"/>
                    </a:lnTo>
                    <a:lnTo>
                      <a:pt x="2764087" y="2682022"/>
                    </a:lnTo>
                    <a:lnTo>
                      <a:pt x="2764087" y="2474382"/>
                    </a:lnTo>
                    <a:close/>
                    <a:moveTo>
                      <a:pt x="3379043" y="2084229"/>
                    </a:moveTo>
                    <a:lnTo>
                      <a:pt x="3379043" y="2291869"/>
                    </a:lnTo>
                    <a:lnTo>
                      <a:pt x="3628183" y="2291869"/>
                    </a:lnTo>
                    <a:lnTo>
                      <a:pt x="3628183" y="2084229"/>
                    </a:lnTo>
                    <a:close/>
                    <a:moveTo>
                      <a:pt x="2945132" y="2084229"/>
                    </a:moveTo>
                    <a:lnTo>
                      <a:pt x="2945132" y="2291869"/>
                    </a:lnTo>
                    <a:lnTo>
                      <a:pt x="3194272" y="2291869"/>
                    </a:lnTo>
                    <a:lnTo>
                      <a:pt x="3194272" y="2084229"/>
                    </a:lnTo>
                    <a:close/>
                    <a:moveTo>
                      <a:pt x="2514947" y="2084229"/>
                    </a:moveTo>
                    <a:lnTo>
                      <a:pt x="2514947" y="2291869"/>
                    </a:lnTo>
                    <a:lnTo>
                      <a:pt x="2764087" y="2291869"/>
                    </a:lnTo>
                    <a:lnTo>
                      <a:pt x="2764087" y="2084229"/>
                    </a:lnTo>
                    <a:close/>
                    <a:moveTo>
                      <a:pt x="2124144" y="1714020"/>
                    </a:moveTo>
                    <a:lnTo>
                      <a:pt x="2124144" y="2164020"/>
                    </a:lnTo>
                    <a:lnTo>
                      <a:pt x="1296144" y="2164020"/>
                    </a:lnTo>
                    <a:close/>
                    <a:moveTo>
                      <a:pt x="197090" y="609603"/>
                    </a:moveTo>
                    <a:lnTo>
                      <a:pt x="525322" y="609603"/>
                    </a:lnTo>
                    <a:lnTo>
                      <a:pt x="584058" y="2101023"/>
                    </a:lnTo>
                    <a:lnTo>
                      <a:pt x="1296144" y="1714020"/>
                    </a:lnTo>
                    <a:lnTo>
                      <a:pt x="1296144" y="2164020"/>
                    </a:lnTo>
                    <a:lnTo>
                      <a:pt x="586539" y="2164020"/>
                    </a:lnTo>
                    <a:lnTo>
                      <a:pt x="590547" y="2265787"/>
                    </a:lnTo>
                    <a:lnTo>
                      <a:pt x="2232248" y="2265787"/>
                    </a:lnTo>
                    <a:lnTo>
                      <a:pt x="2232248" y="1954513"/>
                    </a:lnTo>
                    <a:lnTo>
                      <a:pt x="2232248" y="1054513"/>
                    </a:lnTo>
                    <a:lnTo>
                      <a:pt x="3888248" y="1954513"/>
                    </a:lnTo>
                    <a:lnTo>
                      <a:pt x="3888432" y="1954513"/>
                    </a:lnTo>
                    <a:lnTo>
                      <a:pt x="3888432" y="3921971"/>
                    </a:lnTo>
                    <a:lnTo>
                      <a:pt x="2304256" y="3921971"/>
                    </a:lnTo>
                    <a:lnTo>
                      <a:pt x="2232248" y="3921971"/>
                    </a:lnTo>
                    <a:lnTo>
                      <a:pt x="772857" y="3921971"/>
                    </a:lnTo>
                    <a:lnTo>
                      <a:pt x="772857" y="3290059"/>
                    </a:lnTo>
                    <a:lnTo>
                      <a:pt x="361206" y="3290059"/>
                    </a:lnTo>
                    <a:lnTo>
                      <a:pt x="361206" y="3921971"/>
                    </a:lnTo>
                    <a:lnTo>
                      <a:pt x="0" y="3921971"/>
                    </a:lnTo>
                    <a:lnTo>
                      <a:pt x="0" y="2265787"/>
                    </a:lnTo>
                    <a:lnTo>
                      <a:pt x="131865" y="2265787"/>
                    </a:lnTo>
                    <a:close/>
                    <a:moveTo>
                      <a:pt x="929888" y="0"/>
                    </a:moveTo>
                    <a:cubicBezTo>
                      <a:pt x="1019595" y="0"/>
                      <a:pt x="1124659" y="30463"/>
                      <a:pt x="1166726" y="102575"/>
                    </a:cubicBezTo>
                    <a:cubicBezTo>
                      <a:pt x="1212070" y="48192"/>
                      <a:pt x="1255094" y="19511"/>
                      <a:pt x="1304210" y="14210"/>
                    </a:cubicBezTo>
                    <a:cubicBezTo>
                      <a:pt x="1353326" y="8909"/>
                      <a:pt x="1418945" y="35057"/>
                      <a:pt x="1461423" y="70767"/>
                    </a:cubicBezTo>
                    <a:cubicBezTo>
                      <a:pt x="1500648" y="39845"/>
                      <a:pt x="1550404" y="23049"/>
                      <a:pt x="1604082" y="23049"/>
                    </a:cubicBezTo>
                    <a:cubicBezTo>
                      <a:pt x="1692530" y="23049"/>
                      <a:pt x="1770327" y="68651"/>
                      <a:pt x="1814928" y="137833"/>
                    </a:cubicBezTo>
                    <a:cubicBezTo>
                      <a:pt x="1859765" y="69447"/>
                      <a:pt x="1937139" y="24416"/>
                      <a:pt x="2025031" y="24416"/>
                    </a:cubicBezTo>
                    <a:cubicBezTo>
                      <a:pt x="2135143" y="24416"/>
                      <a:pt x="2228747" y="95092"/>
                      <a:pt x="2261925" y="193913"/>
                    </a:cubicBezTo>
                    <a:cubicBezTo>
                      <a:pt x="2262329" y="193791"/>
                      <a:pt x="2262735" y="193790"/>
                      <a:pt x="2263140" y="193790"/>
                    </a:cubicBezTo>
                    <a:cubicBezTo>
                      <a:pt x="2402209" y="193790"/>
                      <a:pt x="2514947" y="306528"/>
                      <a:pt x="2514947" y="445597"/>
                    </a:cubicBezTo>
                    <a:cubicBezTo>
                      <a:pt x="2514947" y="584666"/>
                      <a:pt x="2402209" y="697404"/>
                      <a:pt x="2263140" y="697404"/>
                    </a:cubicBezTo>
                    <a:cubicBezTo>
                      <a:pt x="2176391" y="697404"/>
                      <a:pt x="2099888" y="653537"/>
                      <a:pt x="2054640" y="586750"/>
                    </a:cubicBezTo>
                    <a:cubicBezTo>
                      <a:pt x="2010395" y="653762"/>
                      <a:pt x="1934062" y="697404"/>
                      <a:pt x="1847535" y="697404"/>
                    </a:cubicBezTo>
                    <a:cubicBezTo>
                      <a:pt x="1789311" y="697404"/>
                      <a:pt x="1735702" y="677642"/>
                      <a:pt x="1693695" y="643630"/>
                    </a:cubicBezTo>
                    <a:cubicBezTo>
                      <a:pt x="1651689" y="677642"/>
                      <a:pt x="1598080" y="697404"/>
                      <a:pt x="1539855" y="697404"/>
                    </a:cubicBezTo>
                    <a:cubicBezTo>
                      <a:pt x="1441551" y="697404"/>
                      <a:pt x="1356403" y="641072"/>
                      <a:pt x="1315888" y="558445"/>
                    </a:cubicBezTo>
                    <a:cubicBezTo>
                      <a:pt x="1272229" y="598661"/>
                      <a:pt x="1206400" y="634839"/>
                      <a:pt x="1149712" y="622576"/>
                    </a:cubicBezTo>
                    <a:cubicBezTo>
                      <a:pt x="1096483" y="611061"/>
                      <a:pt x="1025744" y="572014"/>
                      <a:pt x="984978" y="498638"/>
                    </a:cubicBezTo>
                    <a:cubicBezTo>
                      <a:pt x="959504" y="574665"/>
                      <a:pt x="887516" y="629050"/>
                      <a:pt x="802824" y="629050"/>
                    </a:cubicBezTo>
                    <a:cubicBezTo>
                      <a:pt x="724492" y="629050"/>
                      <a:pt x="657026" y="582526"/>
                      <a:pt x="627413" y="515210"/>
                    </a:cubicBezTo>
                    <a:cubicBezTo>
                      <a:pt x="584988" y="553591"/>
                      <a:pt x="527392" y="574026"/>
                      <a:pt x="479717" y="567162"/>
                    </a:cubicBezTo>
                    <a:cubicBezTo>
                      <a:pt x="439788" y="561414"/>
                      <a:pt x="406466" y="547383"/>
                      <a:pt x="379767" y="527160"/>
                    </a:cubicBezTo>
                    <a:cubicBezTo>
                      <a:pt x="310874" y="498171"/>
                      <a:pt x="262300" y="430445"/>
                      <a:pt x="261518" y="351249"/>
                    </a:cubicBezTo>
                    <a:cubicBezTo>
                      <a:pt x="261425" y="351089"/>
                      <a:pt x="261381" y="350918"/>
                      <a:pt x="261338" y="350746"/>
                    </a:cubicBezTo>
                    <a:cubicBezTo>
                      <a:pt x="228153" y="316942"/>
                      <a:pt x="208360" y="270473"/>
                      <a:pt x="208360" y="219381"/>
                    </a:cubicBezTo>
                    <a:cubicBezTo>
                      <a:pt x="208360" y="112466"/>
                      <a:pt x="295031" y="25795"/>
                      <a:pt x="401946" y="25795"/>
                    </a:cubicBezTo>
                    <a:cubicBezTo>
                      <a:pt x="425158" y="25795"/>
                      <a:pt x="447416" y="29880"/>
                      <a:pt x="467791" y="38056"/>
                    </a:cubicBezTo>
                    <a:cubicBezTo>
                      <a:pt x="585794" y="17893"/>
                      <a:pt x="696162" y="87852"/>
                      <a:pt x="737322" y="124235"/>
                    </a:cubicBezTo>
                    <a:cubicBezTo>
                      <a:pt x="782627" y="68126"/>
                      <a:pt x="852143" y="0"/>
                      <a:pt x="929888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26" name="Rectangle 24">
                <a:extLst>
                  <a:ext uri="{FF2B5EF4-FFF2-40B4-BE49-F238E27FC236}">
                    <a16:creationId xmlns:a16="http://schemas.microsoft.com/office/drawing/2014/main" id="{A1ED8A15-5712-49AB-8FA4-C0A34C002FB5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0700000">
                <a:off x="2300573" y="1797574"/>
                <a:ext cx="456968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805825" h="2998234">
                    <a:moveTo>
                      <a:pt x="571963" y="2092124"/>
                    </a:moveTo>
                    <a:lnTo>
                      <a:pt x="465390" y="2092124"/>
                    </a:lnTo>
                    <a:lnTo>
                      <a:pt x="571963" y="2198697"/>
                    </a:lnTo>
                    <a:close/>
                    <a:moveTo>
                      <a:pt x="571962" y="1939097"/>
                    </a:moveTo>
                    <a:lnTo>
                      <a:pt x="465390" y="2045669"/>
                    </a:lnTo>
                    <a:lnTo>
                      <a:pt x="571962" y="2045669"/>
                    </a:lnTo>
                    <a:close/>
                    <a:moveTo>
                      <a:pt x="724990" y="2092124"/>
                    </a:moveTo>
                    <a:lnTo>
                      <a:pt x="618417" y="2092124"/>
                    </a:lnTo>
                    <a:lnTo>
                      <a:pt x="618418" y="2198697"/>
                    </a:lnTo>
                    <a:close/>
                    <a:moveTo>
                      <a:pt x="618418" y="1939104"/>
                    </a:moveTo>
                    <a:lnTo>
                      <a:pt x="618417" y="2045669"/>
                    </a:lnTo>
                    <a:lnTo>
                      <a:pt x="724982" y="2045669"/>
                    </a:lnTo>
                    <a:close/>
                    <a:moveTo>
                      <a:pt x="760612" y="1901643"/>
                    </a:moveTo>
                    <a:lnTo>
                      <a:pt x="654047" y="1901643"/>
                    </a:lnTo>
                    <a:lnTo>
                      <a:pt x="760612" y="2008208"/>
                    </a:lnTo>
                    <a:close/>
                    <a:moveTo>
                      <a:pt x="760612" y="1748616"/>
                    </a:moveTo>
                    <a:lnTo>
                      <a:pt x="654040" y="1855188"/>
                    </a:lnTo>
                    <a:lnTo>
                      <a:pt x="760612" y="1855188"/>
                    </a:lnTo>
                    <a:close/>
                    <a:moveTo>
                      <a:pt x="913640" y="1901643"/>
                    </a:moveTo>
                    <a:lnTo>
                      <a:pt x="807067" y="1901643"/>
                    </a:lnTo>
                    <a:lnTo>
                      <a:pt x="807067" y="2008216"/>
                    </a:lnTo>
                    <a:close/>
                    <a:moveTo>
                      <a:pt x="807067" y="1748615"/>
                    </a:moveTo>
                    <a:lnTo>
                      <a:pt x="807067" y="1855188"/>
                    </a:lnTo>
                    <a:lnTo>
                      <a:pt x="913640" y="1855188"/>
                    </a:lnTo>
                    <a:close/>
                    <a:moveTo>
                      <a:pt x="953368" y="1708887"/>
                    </a:moveTo>
                    <a:lnTo>
                      <a:pt x="846796" y="1708887"/>
                    </a:lnTo>
                    <a:lnTo>
                      <a:pt x="953368" y="1815459"/>
                    </a:lnTo>
                    <a:close/>
                    <a:moveTo>
                      <a:pt x="953368" y="1555860"/>
                    </a:moveTo>
                    <a:lnTo>
                      <a:pt x="846796" y="1662432"/>
                    </a:lnTo>
                    <a:lnTo>
                      <a:pt x="953368" y="1662432"/>
                    </a:lnTo>
                    <a:close/>
                    <a:moveTo>
                      <a:pt x="1106396" y="1708887"/>
                    </a:moveTo>
                    <a:lnTo>
                      <a:pt x="999823" y="1708887"/>
                    </a:lnTo>
                    <a:lnTo>
                      <a:pt x="999823" y="1815460"/>
                    </a:lnTo>
                    <a:close/>
                    <a:moveTo>
                      <a:pt x="999823" y="1555860"/>
                    </a:moveTo>
                    <a:lnTo>
                      <a:pt x="999823" y="1662432"/>
                    </a:lnTo>
                    <a:lnTo>
                      <a:pt x="1106396" y="1662432"/>
                    </a:lnTo>
                    <a:close/>
                    <a:moveTo>
                      <a:pt x="1144754" y="1514764"/>
                    </a:moveTo>
                    <a:lnTo>
                      <a:pt x="1038182" y="1514764"/>
                    </a:lnTo>
                    <a:lnTo>
                      <a:pt x="1144754" y="1621337"/>
                    </a:lnTo>
                    <a:close/>
                    <a:moveTo>
                      <a:pt x="1144754" y="1361737"/>
                    </a:moveTo>
                    <a:lnTo>
                      <a:pt x="1038182" y="1468309"/>
                    </a:lnTo>
                    <a:lnTo>
                      <a:pt x="1144754" y="1468309"/>
                    </a:lnTo>
                    <a:close/>
                    <a:moveTo>
                      <a:pt x="1297782" y="1514764"/>
                    </a:moveTo>
                    <a:lnTo>
                      <a:pt x="1191209" y="1514764"/>
                    </a:lnTo>
                    <a:lnTo>
                      <a:pt x="1191209" y="1621337"/>
                    </a:lnTo>
                    <a:close/>
                    <a:moveTo>
                      <a:pt x="1191209" y="1361737"/>
                    </a:moveTo>
                    <a:lnTo>
                      <a:pt x="1191209" y="1468309"/>
                    </a:lnTo>
                    <a:lnTo>
                      <a:pt x="1297782" y="1468309"/>
                    </a:lnTo>
                    <a:close/>
                    <a:moveTo>
                      <a:pt x="1335838" y="1323681"/>
                    </a:moveTo>
                    <a:lnTo>
                      <a:pt x="1229266" y="1323681"/>
                    </a:lnTo>
                    <a:lnTo>
                      <a:pt x="1335838" y="1430253"/>
                    </a:lnTo>
                    <a:close/>
                    <a:moveTo>
                      <a:pt x="1335838" y="1170654"/>
                    </a:moveTo>
                    <a:lnTo>
                      <a:pt x="1229266" y="1277226"/>
                    </a:lnTo>
                    <a:lnTo>
                      <a:pt x="1335838" y="1277226"/>
                    </a:lnTo>
                    <a:close/>
                    <a:moveTo>
                      <a:pt x="1488865" y="1323681"/>
                    </a:moveTo>
                    <a:lnTo>
                      <a:pt x="1382293" y="1323681"/>
                    </a:lnTo>
                    <a:lnTo>
                      <a:pt x="1382293" y="1430253"/>
                    </a:lnTo>
                    <a:close/>
                    <a:moveTo>
                      <a:pt x="1382293" y="1170653"/>
                    </a:moveTo>
                    <a:lnTo>
                      <a:pt x="1382293" y="1277226"/>
                    </a:lnTo>
                    <a:lnTo>
                      <a:pt x="1488865" y="1277226"/>
                    </a:lnTo>
                    <a:close/>
                    <a:moveTo>
                      <a:pt x="2914702" y="2523007"/>
                    </a:moveTo>
                    <a:cubicBezTo>
                      <a:pt x="2900642" y="2508947"/>
                      <a:pt x="2877845" y="2508947"/>
                      <a:pt x="2863784" y="2523007"/>
                    </a:cubicBezTo>
                    <a:cubicBezTo>
                      <a:pt x="2849724" y="2537067"/>
                      <a:pt x="2849724" y="2559864"/>
                      <a:pt x="2863784" y="2573924"/>
                    </a:cubicBezTo>
                    <a:cubicBezTo>
                      <a:pt x="2877845" y="2587985"/>
                      <a:pt x="2900642" y="2587985"/>
                      <a:pt x="2914702" y="2573924"/>
                    </a:cubicBezTo>
                    <a:cubicBezTo>
                      <a:pt x="2928762" y="2559864"/>
                      <a:pt x="2928762" y="2537067"/>
                      <a:pt x="2914702" y="2523007"/>
                    </a:cubicBezTo>
                    <a:close/>
                    <a:moveTo>
                      <a:pt x="1526922" y="1132597"/>
                    </a:moveTo>
                    <a:lnTo>
                      <a:pt x="1420350" y="1132596"/>
                    </a:lnTo>
                    <a:lnTo>
                      <a:pt x="1526922" y="1239169"/>
                    </a:lnTo>
                    <a:close/>
                    <a:moveTo>
                      <a:pt x="1526922" y="979569"/>
                    </a:moveTo>
                    <a:lnTo>
                      <a:pt x="1420350" y="1086141"/>
                    </a:lnTo>
                    <a:lnTo>
                      <a:pt x="1526922" y="1086142"/>
                    </a:lnTo>
                    <a:close/>
                    <a:moveTo>
                      <a:pt x="1679950" y="1132597"/>
                    </a:moveTo>
                    <a:lnTo>
                      <a:pt x="1573377" y="1132597"/>
                    </a:lnTo>
                    <a:lnTo>
                      <a:pt x="1573377" y="1239169"/>
                    </a:lnTo>
                    <a:close/>
                    <a:moveTo>
                      <a:pt x="1573377" y="979569"/>
                    </a:moveTo>
                    <a:lnTo>
                      <a:pt x="1573377" y="1086142"/>
                    </a:lnTo>
                    <a:lnTo>
                      <a:pt x="1679950" y="1086142"/>
                    </a:lnTo>
                    <a:close/>
                    <a:moveTo>
                      <a:pt x="1718007" y="941512"/>
                    </a:moveTo>
                    <a:lnTo>
                      <a:pt x="1611434" y="941512"/>
                    </a:lnTo>
                    <a:lnTo>
                      <a:pt x="1718007" y="1048085"/>
                    </a:lnTo>
                    <a:close/>
                    <a:moveTo>
                      <a:pt x="1718006" y="788485"/>
                    </a:moveTo>
                    <a:lnTo>
                      <a:pt x="1611434" y="895057"/>
                    </a:lnTo>
                    <a:lnTo>
                      <a:pt x="1718006" y="895057"/>
                    </a:lnTo>
                    <a:close/>
                    <a:moveTo>
                      <a:pt x="1871034" y="941512"/>
                    </a:moveTo>
                    <a:lnTo>
                      <a:pt x="1764461" y="941512"/>
                    </a:lnTo>
                    <a:lnTo>
                      <a:pt x="1764462" y="1048085"/>
                    </a:lnTo>
                    <a:close/>
                    <a:moveTo>
                      <a:pt x="1764461" y="788485"/>
                    </a:moveTo>
                    <a:lnTo>
                      <a:pt x="1764462" y="895057"/>
                    </a:lnTo>
                    <a:lnTo>
                      <a:pt x="1871034" y="895057"/>
                    </a:lnTo>
                    <a:close/>
                    <a:moveTo>
                      <a:pt x="3382381" y="1946466"/>
                    </a:moveTo>
                    <a:lnTo>
                      <a:pt x="2893361" y="2435486"/>
                    </a:lnTo>
                    <a:lnTo>
                      <a:pt x="2933988" y="2428503"/>
                    </a:lnTo>
                    <a:lnTo>
                      <a:pt x="3009207" y="2503722"/>
                    </a:lnTo>
                    <a:lnTo>
                      <a:pt x="3003173" y="2538827"/>
                    </a:lnTo>
                    <a:lnTo>
                      <a:pt x="3488958" y="2053042"/>
                    </a:lnTo>
                    <a:lnTo>
                      <a:pt x="3388629" y="1952714"/>
                    </a:lnTo>
                    <a:close/>
                    <a:moveTo>
                      <a:pt x="2405874" y="794872"/>
                    </a:moveTo>
                    <a:lnTo>
                      <a:pt x="2299301" y="794872"/>
                    </a:lnTo>
                    <a:lnTo>
                      <a:pt x="2405874" y="901444"/>
                    </a:lnTo>
                    <a:close/>
                    <a:moveTo>
                      <a:pt x="2789111" y="1176277"/>
                    </a:moveTo>
                    <a:lnTo>
                      <a:pt x="2682538" y="1176278"/>
                    </a:lnTo>
                    <a:lnTo>
                      <a:pt x="2789111" y="1282850"/>
                    </a:lnTo>
                    <a:close/>
                    <a:moveTo>
                      <a:pt x="2596355" y="983521"/>
                    </a:moveTo>
                    <a:lnTo>
                      <a:pt x="2489782" y="983522"/>
                    </a:lnTo>
                    <a:lnTo>
                      <a:pt x="2596355" y="1090094"/>
                    </a:lnTo>
                    <a:close/>
                    <a:moveTo>
                      <a:pt x="3174317" y="1558747"/>
                    </a:moveTo>
                    <a:lnTo>
                      <a:pt x="3067745" y="1558747"/>
                    </a:lnTo>
                    <a:lnTo>
                      <a:pt x="3174317" y="1665320"/>
                    </a:lnTo>
                    <a:close/>
                    <a:moveTo>
                      <a:pt x="2983234" y="1367664"/>
                    </a:moveTo>
                    <a:lnTo>
                      <a:pt x="2876661" y="1367664"/>
                    </a:lnTo>
                    <a:lnTo>
                      <a:pt x="2983234" y="1474236"/>
                    </a:lnTo>
                    <a:close/>
                    <a:moveTo>
                      <a:pt x="3556486" y="1940915"/>
                    </a:moveTo>
                    <a:lnTo>
                      <a:pt x="3449914" y="1940915"/>
                    </a:lnTo>
                    <a:lnTo>
                      <a:pt x="3556487" y="2047488"/>
                    </a:lnTo>
                    <a:close/>
                    <a:moveTo>
                      <a:pt x="3365402" y="1749831"/>
                    </a:moveTo>
                    <a:lnTo>
                      <a:pt x="3258830" y="1749831"/>
                    </a:lnTo>
                    <a:lnTo>
                      <a:pt x="3365402" y="1856404"/>
                    </a:lnTo>
                    <a:close/>
                    <a:moveTo>
                      <a:pt x="3761426" y="2144804"/>
                    </a:moveTo>
                    <a:lnTo>
                      <a:pt x="3654853" y="2144804"/>
                    </a:lnTo>
                    <a:lnTo>
                      <a:pt x="3761426" y="2251377"/>
                    </a:lnTo>
                    <a:close/>
                    <a:moveTo>
                      <a:pt x="2405874" y="657532"/>
                    </a:moveTo>
                    <a:lnTo>
                      <a:pt x="2314989" y="748417"/>
                    </a:lnTo>
                    <a:lnTo>
                      <a:pt x="2405874" y="748417"/>
                    </a:lnTo>
                    <a:close/>
                    <a:moveTo>
                      <a:pt x="2558894" y="794872"/>
                    </a:moveTo>
                    <a:lnTo>
                      <a:pt x="2452329" y="794872"/>
                    </a:lnTo>
                    <a:lnTo>
                      <a:pt x="2452329" y="901437"/>
                    </a:lnTo>
                    <a:close/>
                    <a:moveTo>
                      <a:pt x="2596355" y="830501"/>
                    </a:moveTo>
                    <a:lnTo>
                      <a:pt x="2489790" y="937067"/>
                    </a:lnTo>
                    <a:lnTo>
                      <a:pt x="2596355" y="937067"/>
                    </a:lnTo>
                    <a:close/>
                    <a:moveTo>
                      <a:pt x="2942138" y="1176278"/>
                    </a:moveTo>
                    <a:lnTo>
                      <a:pt x="2835566" y="1176277"/>
                    </a:lnTo>
                    <a:lnTo>
                      <a:pt x="2835566" y="1282850"/>
                    </a:lnTo>
                    <a:close/>
                    <a:moveTo>
                      <a:pt x="2789111" y="1023250"/>
                    </a:moveTo>
                    <a:lnTo>
                      <a:pt x="2682538" y="1129823"/>
                    </a:lnTo>
                    <a:lnTo>
                      <a:pt x="2789111" y="1129823"/>
                    </a:lnTo>
                    <a:close/>
                    <a:moveTo>
                      <a:pt x="2749382" y="983521"/>
                    </a:moveTo>
                    <a:lnTo>
                      <a:pt x="2642810" y="983522"/>
                    </a:lnTo>
                    <a:lnTo>
                      <a:pt x="2642810" y="1090094"/>
                    </a:lnTo>
                    <a:close/>
                    <a:moveTo>
                      <a:pt x="3327345" y="1558747"/>
                    </a:moveTo>
                    <a:lnTo>
                      <a:pt x="3220772" y="1558747"/>
                    </a:lnTo>
                    <a:lnTo>
                      <a:pt x="3220772" y="1665320"/>
                    </a:lnTo>
                    <a:close/>
                    <a:moveTo>
                      <a:pt x="3174317" y="1405720"/>
                    </a:moveTo>
                    <a:lnTo>
                      <a:pt x="3067745" y="1512292"/>
                    </a:lnTo>
                    <a:lnTo>
                      <a:pt x="3174317" y="1512292"/>
                    </a:lnTo>
                    <a:close/>
                    <a:moveTo>
                      <a:pt x="3136261" y="1367664"/>
                    </a:moveTo>
                    <a:lnTo>
                      <a:pt x="3029688" y="1367664"/>
                    </a:lnTo>
                    <a:lnTo>
                      <a:pt x="3029689" y="1474236"/>
                    </a:lnTo>
                    <a:close/>
                    <a:moveTo>
                      <a:pt x="2983234" y="1214636"/>
                    </a:moveTo>
                    <a:lnTo>
                      <a:pt x="2876661" y="1321209"/>
                    </a:lnTo>
                    <a:lnTo>
                      <a:pt x="2983234" y="1321209"/>
                    </a:lnTo>
                    <a:close/>
                    <a:moveTo>
                      <a:pt x="3709514" y="1940915"/>
                    </a:moveTo>
                    <a:lnTo>
                      <a:pt x="3602941" y="1940915"/>
                    </a:lnTo>
                    <a:lnTo>
                      <a:pt x="3602942" y="2047488"/>
                    </a:lnTo>
                    <a:close/>
                    <a:moveTo>
                      <a:pt x="3556487" y="1787888"/>
                    </a:moveTo>
                    <a:lnTo>
                      <a:pt x="3449914" y="1894460"/>
                    </a:lnTo>
                    <a:lnTo>
                      <a:pt x="3556486" y="1894460"/>
                    </a:lnTo>
                    <a:close/>
                    <a:moveTo>
                      <a:pt x="3518430" y="1749831"/>
                    </a:moveTo>
                    <a:lnTo>
                      <a:pt x="3411857" y="1749831"/>
                    </a:lnTo>
                    <a:lnTo>
                      <a:pt x="3411857" y="1856403"/>
                    </a:lnTo>
                    <a:close/>
                    <a:moveTo>
                      <a:pt x="3365402" y="1596803"/>
                    </a:moveTo>
                    <a:lnTo>
                      <a:pt x="3258830" y="1703376"/>
                    </a:lnTo>
                    <a:lnTo>
                      <a:pt x="3365402" y="1703376"/>
                    </a:lnTo>
                    <a:close/>
                    <a:moveTo>
                      <a:pt x="3761426" y="1991777"/>
                    </a:moveTo>
                    <a:lnTo>
                      <a:pt x="3654853" y="2098349"/>
                    </a:lnTo>
                    <a:lnTo>
                      <a:pt x="3761426" y="2098349"/>
                    </a:lnTo>
                    <a:close/>
                    <a:moveTo>
                      <a:pt x="2452329" y="641845"/>
                    </a:moveTo>
                    <a:lnTo>
                      <a:pt x="2452329" y="748417"/>
                    </a:lnTo>
                    <a:lnTo>
                      <a:pt x="2558901" y="748417"/>
                    </a:lnTo>
                    <a:close/>
                    <a:moveTo>
                      <a:pt x="2835566" y="1023250"/>
                    </a:moveTo>
                    <a:lnTo>
                      <a:pt x="2835566" y="1129822"/>
                    </a:lnTo>
                    <a:lnTo>
                      <a:pt x="2942138" y="1129822"/>
                    </a:lnTo>
                    <a:close/>
                    <a:moveTo>
                      <a:pt x="2642810" y="830494"/>
                    </a:moveTo>
                    <a:lnTo>
                      <a:pt x="2642810" y="937066"/>
                    </a:lnTo>
                    <a:lnTo>
                      <a:pt x="2749382" y="937066"/>
                    </a:lnTo>
                    <a:close/>
                    <a:moveTo>
                      <a:pt x="3220772" y="1405720"/>
                    </a:moveTo>
                    <a:lnTo>
                      <a:pt x="3220772" y="1512292"/>
                    </a:lnTo>
                    <a:lnTo>
                      <a:pt x="3327344" y="1512292"/>
                    </a:lnTo>
                    <a:close/>
                    <a:moveTo>
                      <a:pt x="3029688" y="1214636"/>
                    </a:moveTo>
                    <a:lnTo>
                      <a:pt x="3029688" y="1321209"/>
                    </a:lnTo>
                    <a:lnTo>
                      <a:pt x="3136261" y="1321209"/>
                    </a:lnTo>
                    <a:close/>
                    <a:moveTo>
                      <a:pt x="3602941" y="1787888"/>
                    </a:moveTo>
                    <a:lnTo>
                      <a:pt x="3602941" y="1894460"/>
                    </a:lnTo>
                    <a:lnTo>
                      <a:pt x="3709514" y="1894460"/>
                    </a:lnTo>
                    <a:close/>
                    <a:moveTo>
                      <a:pt x="3411857" y="1596803"/>
                    </a:moveTo>
                    <a:lnTo>
                      <a:pt x="3411857" y="1703376"/>
                    </a:lnTo>
                    <a:lnTo>
                      <a:pt x="3518429" y="1703376"/>
                    </a:lnTo>
                    <a:close/>
                    <a:moveTo>
                      <a:pt x="2353083" y="150965"/>
                    </a:moveTo>
                    <a:lnTo>
                      <a:pt x="2025288" y="132265"/>
                    </a:lnTo>
                    <a:lnTo>
                      <a:pt x="2071608" y="178585"/>
                    </a:lnTo>
                    <a:lnTo>
                      <a:pt x="2093619" y="156574"/>
                    </a:lnTo>
                    <a:lnTo>
                      <a:pt x="2220546" y="283501"/>
                    </a:lnTo>
                    <a:close/>
                    <a:moveTo>
                      <a:pt x="2523312" y="286240"/>
                    </a:moveTo>
                    <a:lnTo>
                      <a:pt x="2373298" y="436253"/>
                    </a:lnTo>
                    <a:lnTo>
                      <a:pt x="2500225" y="563180"/>
                    </a:lnTo>
                    <a:lnTo>
                      <a:pt x="2473487" y="589919"/>
                    </a:lnTo>
                    <a:lnTo>
                      <a:pt x="2618667" y="735099"/>
                    </a:lnTo>
                    <a:lnTo>
                      <a:pt x="2619582" y="734183"/>
                    </a:lnTo>
                    <a:lnTo>
                      <a:pt x="2812338" y="926939"/>
                    </a:lnTo>
                    <a:lnTo>
                      <a:pt x="2845693" y="960294"/>
                    </a:lnTo>
                    <a:lnTo>
                      <a:pt x="3005093" y="1119693"/>
                    </a:lnTo>
                    <a:lnTo>
                      <a:pt x="3006461" y="1118325"/>
                    </a:lnTo>
                    <a:lnTo>
                      <a:pt x="3197545" y="1309409"/>
                    </a:lnTo>
                    <a:lnTo>
                      <a:pt x="3232572" y="1344436"/>
                    </a:lnTo>
                    <a:lnTo>
                      <a:pt x="3246403" y="1358267"/>
                    </a:lnTo>
                    <a:close/>
                    <a:moveTo>
                      <a:pt x="2523816" y="30335"/>
                    </a:moveTo>
                    <a:lnTo>
                      <a:pt x="2626629" y="133149"/>
                    </a:lnTo>
                    <a:lnTo>
                      <a:pt x="2552082" y="207696"/>
                    </a:lnTo>
                    <a:lnTo>
                      <a:pt x="2576968" y="232583"/>
                    </a:lnTo>
                    <a:lnTo>
                      <a:pt x="2575182" y="234369"/>
                    </a:lnTo>
                    <a:lnTo>
                      <a:pt x="3513251" y="1625113"/>
                    </a:lnTo>
                    <a:lnTo>
                      <a:pt x="3579714" y="1691577"/>
                    </a:lnTo>
                    <a:lnTo>
                      <a:pt x="3614741" y="1726603"/>
                    </a:lnTo>
                    <a:lnTo>
                      <a:pt x="3784128" y="1895991"/>
                    </a:lnTo>
                    <a:lnTo>
                      <a:pt x="3784653" y="1895466"/>
                    </a:lnTo>
                    <a:lnTo>
                      <a:pt x="3802957" y="1913770"/>
                    </a:lnTo>
                    <a:lnTo>
                      <a:pt x="3802957" y="1914820"/>
                    </a:lnTo>
                    <a:lnTo>
                      <a:pt x="3805825" y="1917687"/>
                    </a:lnTo>
                    <a:lnTo>
                      <a:pt x="3802957" y="1920555"/>
                    </a:lnTo>
                    <a:lnTo>
                      <a:pt x="3802957" y="2329384"/>
                    </a:lnTo>
                    <a:lnTo>
                      <a:pt x="3784653" y="2347688"/>
                    </a:lnTo>
                    <a:lnTo>
                      <a:pt x="3580239" y="2143274"/>
                    </a:lnTo>
                    <a:lnTo>
                      <a:pt x="3579714" y="2143798"/>
                    </a:lnTo>
                    <a:lnTo>
                      <a:pt x="3514414" y="2078498"/>
                    </a:lnTo>
                    <a:lnTo>
                      <a:pt x="2992605" y="2600306"/>
                    </a:lnTo>
                    <a:lnTo>
                      <a:pt x="2990741" y="2611151"/>
                    </a:lnTo>
                    <a:lnTo>
                      <a:pt x="2771416" y="2767764"/>
                    </a:lnTo>
                    <a:lnTo>
                      <a:pt x="2746140" y="2742487"/>
                    </a:lnTo>
                    <a:lnTo>
                      <a:pt x="2670170" y="2818456"/>
                    </a:lnTo>
                    <a:lnTo>
                      <a:pt x="2651401" y="2799687"/>
                    </a:lnTo>
                    <a:cubicBezTo>
                      <a:pt x="2625528" y="2785735"/>
                      <a:pt x="2592950" y="2788926"/>
                      <a:pt x="2569612" y="2809139"/>
                    </a:cubicBezTo>
                    <a:cubicBezTo>
                      <a:pt x="2540180" y="2834630"/>
                      <a:pt x="2535445" y="2878528"/>
                      <a:pt x="2558763" y="2909709"/>
                    </a:cubicBezTo>
                    <a:cubicBezTo>
                      <a:pt x="2580225" y="2939886"/>
                      <a:pt x="2602221" y="2944074"/>
                      <a:pt x="2698387" y="2956528"/>
                    </a:cubicBezTo>
                    <a:cubicBezTo>
                      <a:pt x="2612716" y="3019512"/>
                      <a:pt x="2549084" y="3004923"/>
                      <a:pt x="2499317" y="2954166"/>
                    </a:cubicBezTo>
                    <a:cubicBezTo>
                      <a:pt x="2449549" y="2903408"/>
                      <a:pt x="2462151" y="2804007"/>
                      <a:pt x="2521014" y="2753027"/>
                    </a:cubicBezTo>
                    <a:cubicBezTo>
                      <a:pt x="2561003" y="2718393"/>
                      <a:pt x="2614554" y="2708748"/>
                      <a:pt x="2661444" y="2725347"/>
                    </a:cubicBezTo>
                    <a:lnTo>
                      <a:pt x="2695222" y="2691569"/>
                    </a:lnTo>
                    <a:lnTo>
                      <a:pt x="2669947" y="2666294"/>
                    </a:lnTo>
                    <a:lnTo>
                      <a:pt x="2810390" y="2469612"/>
                    </a:lnTo>
                    <a:lnTo>
                      <a:pt x="2809356" y="2468579"/>
                    </a:lnTo>
                    <a:lnTo>
                      <a:pt x="2815551" y="2462385"/>
                    </a:lnTo>
                    <a:lnTo>
                      <a:pt x="2826559" y="2446968"/>
                    </a:lnTo>
                    <a:lnTo>
                      <a:pt x="2831882" y="2446053"/>
                    </a:lnTo>
                    <a:lnTo>
                      <a:pt x="3356925" y="1921010"/>
                    </a:lnTo>
                    <a:lnTo>
                      <a:pt x="3353603" y="1917688"/>
                    </a:lnTo>
                    <a:lnTo>
                      <a:pt x="3197545" y="1761630"/>
                    </a:lnTo>
                    <a:lnTo>
                      <a:pt x="3197544" y="1761631"/>
                    </a:lnTo>
                    <a:lnTo>
                      <a:pt x="3006461" y="1570547"/>
                    </a:lnTo>
                    <a:lnTo>
                      <a:pt x="2971434" y="1535520"/>
                    </a:lnTo>
                    <a:lnTo>
                      <a:pt x="2813706" y="1377793"/>
                    </a:lnTo>
                    <a:lnTo>
                      <a:pt x="2812338" y="1379161"/>
                    </a:lnTo>
                    <a:lnTo>
                      <a:pt x="2619582" y="1186405"/>
                    </a:lnTo>
                    <a:lnTo>
                      <a:pt x="2586227" y="1153050"/>
                    </a:lnTo>
                    <a:lnTo>
                      <a:pt x="2430017" y="996839"/>
                    </a:lnTo>
                    <a:lnTo>
                      <a:pt x="2429101" y="997755"/>
                    </a:lnTo>
                    <a:lnTo>
                      <a:pt x="2247376" y="816030"/>
                    </a:lnTo>
                    <a:lnTo>
                      <a:pt x="2194721" y="868684"/>
                    </a:lnTo>
                    <a:lnTo>
                      <a:pt x="2169629" y="843592"/>
                    </a:lnTo>
                    <a:lnTo>
                      <a:pt x="2012511" y="1000710"/>
                    </a:lnTo>
                    <a:lnTo>
                      <a:pt x="1948715" y="936915"/>
                    </a:lnTo>
                    <a:lnTo>
                      <a:pt x="1776261" y="1109369"/>
                    </a:lnTo>
                    <a:lnTo>
                      <a:pt x="1741234" y="1144396"/>
                    </a:lnTo>
                    <a:lnTo>
                      <a:pt x="1585176" y="1300453"/>
                    </a:lnTo>
                    <a:lnTo>
                      <a:pt x="1550150" y="1335480"/>
                    </a:lnTo>
                    <a:lnTo>
                      <a:pt x="1394093" y="1491537"/>
                    </a:lnTo>
                    <a:lnTo>
                      <a:pt x="1359065" y="1526564"/>
                    </a:lnTo>
                    <a:lnTo>
                      <a:pt x="1201338" y="1684291"/>
                    </a:lnTo>
                    <a:lnTo>
                      <a:pt x="1202706" y="1685660"/>
                    </a:lnTo>
                    <a:lnTo>
                      <a:pt x="1009951" y="1878416"/>
                    </a:lnTo>
                    <a:lnTo>
                      <a:pt x="976596" y="1911771"/>
                    </a:lnTo>
                    <a:lnTo>
                      <a:pt x="820385" y="2067981"/>
                    </a:lnTo>
                    <a:lnTo>
                      <a:pt x="821301" y="2068897"/>
                    </a:lnTo>
                    <a:lnTo>
                      <a:pt x="612116" y="2278081"/>
                    </a:lnTo>
                    <a:lnTo>
                      <a:pt x="673628" y="2339593"/>
                    </a:lnTo>
                    <a:lnTo>
                      <a:pt x="567426" y="2445795"/>
                    </a:lnTo>
                    <a:lnTo>
                      <a:pt x="672230" y="2550598"/>
                    </a:lnTo>
                    <a:lnTo>
                      <a:pt x="566028" y="2656800"/>
                    </a:lnTo>
                    <a:lnTo>
                      <a:pt x="0" y="2090772"/>
                    </a:lnTo>
                    <a:lnTo>
                      <a:pt x="106202" y="1984570"/>
                    </a:lnTo>
                    <a:lnTo>
                      <a:pt x="211005" y="2089373"/>
                    </a:lnTo>
                    <a:lnTo>
                      <a:pt x="317206" y="1983171"/>
                    </a:lnTo>
                    <a:lnTo>
                      <a:pt x="386005" y="2051970"/>
                    </a:lnTo>
                    <a:lnTo>
                      <a:pt x="558644" y="1879331"/>
                    </a:lnTo>
                    <a:lnTo>
                      <a:pt x="557729" y="1878415"/>
                    </a:lnTo>
                    <a:lnTo>
                      <a:pt x="750485" y="1685660"/>
                    </a:lnTo>
                    <a:lnTo>
                      <a:pt x="783839" y="1652305"/>
                    </a:lnTo>
                    <a:lnTo>
                      <a:pt x="943239" y="1492905"/>
                    </a:lnTo>
                    <a:lnTo>
                      <a:pt x="941871" y="1491537"/>
                    </a:lnTo>
                    <a:lnTo>
                      <a:pt x="1132954" y="1300453"/>
                    </a:lnTo>
                    <a:lnTo>
                      <a:pt x="1167982" y="1265426"/>
                    </a:lnTo>
                    <a:lnTo>
                      <a:pt x="1324039" y="1109369"/>
                    </a:lnTo>
                    <a:lnTo>
                      <a:pt x="1359065" y="1074342"/>
                    </a:lnTo>
                    <a:lnTo>
                      <a:pt x="1515123" y="918285"/>
                    </a:lnTo>
                    <a:lnTo>
                      <a:pt x="1550150" y="883258"/>
                    </a:lnTo>
                    <a:lnTo>
                      <a:pt x="1722604" y="710804"/>
                    </a:lnTo>
                    <a:lnTo>
                      <a:pt x="1656089" y="644289"/>
                    </a:lnTo>
                    <a:lnTo>
                      <a:pt x="1813208" y="487170"/>
                    </a:lnTo>
                    <a:lnTo>
                      <a:pt x="1788115" y="462078"/>
                    </a:lnTo>
                    <a:lnTo>
                      <a:pt x="1817021" y="433172"/>
                    </a:lnTo>
                    <a:lnTo>
                      <a:pt x="1638436" y="254587"/>
                    </a:lnTo>
                    <a:lnTo>
                      <a:pt x="1893022" y="0"/>
                    </a:lnTo>
                    <a:lnTo>
                      <a:pt x="1948799" y="55777"/>
                    </a:lnTo>
                    <a:lnTo>
                      <a:pt x="2421315" y="82732"/>
                    </a:lnTo>
                    <a:lnTo>
                      <a:pt x="2424216" y="79831"/>
                    </a:lnTo>
                    <a:lnTo>
                      <a:pt x="2449269" y="104883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7" name="Rectangle 41">
                <a:extLst>
                  <a:ext uri="{FF2B5EF4-FFF2-40B4-BE49-F238E27FC236}">
                    <a16:creationId xmlns:a16="http://schemas.microsoft.com/office/drawing/2014/main" id="{B11A1915-F149-466D-8B15-2B7ADC5C7C43}"/>
                  </a:ext>
                </a:extLst>
              </p:cNvPr>
              <p:cNvSpPr>
                <a:spLocks/>
              </p:cNvSpPr>
              <p:nvPr/>
            </p:nvSpPr>
            <p:spPr>
              <a:xfrm rot="19192674">
                <a:off x="926950" y="2109352"/>
                <a:ext cx="360000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888423" h="3970014">
                    <a:moveTo>
                      <a:pt x="1259577" y="2471243"/>
                    </a:moveTo>
                    <a:cubicBezTo>
                      <a:pt x="1293292" y="2471243"/>
                      <a:pt x="1320623" y="2543205"/>
                      <a:pt x="1320623" y="2631975"/>
                    </a:cubicBezTo>
                    <a:cubicBezTo>
                      <a:pt x="1320623" y="2720745"/>
                      <a:pt x="1293292" y="2792707"/>
                      <a:pt x="1259577" y="2792707"/>
                    </a:cubicBezTo>
                    <a:cubicBezTo>
                      <a:pt x="1225862" y="2792707"/>
                      <a:pt x="1198531" y="2720745"/>
                      <a:pt x="1198531" y="2631975"/>
                    </a:cubicBezTo>
                    <a:cubicBezTo>
                      <a:pt x="1198531" y="2543205"/>
                      <a:pt x="1225862" y="2471243"/>
                      <a:pt x="1259577" y="2471243"/>
                    </a:cubicBezTo>
                    <a:close/>
                    <a:moveTo>
                      <a:pt x="1710471" y="2470362"/>
                    </a:moveTo>
                    <a:cubicBezTo>
                      <a:pt x="1741030" y="2470028"/>
                      <a:pt x="1768823" y="2488083"/>
                      <a:pt x="1781169" y="2516203"/>
                    </a:cubicBezTo>
                    <a:cubicBezTo>
                      <a:pt x="1793845" y="2545068"/>
                      <a:pt x="1787700" y="2578742"/>
                      <a:pt x="1765642" y="2601268"/>
                    </a:cubicBezTo>
                    <a:cubicBezTo>
                      <a:pt x="1750827" y="2616399"/>
                      <a:pt x="1730831" y="2624459"/>
                      <a:pt x="1710472" y="2623745"/>
                    </a:cubicBezTo>
                    <a:close/>
                    <a:moveTo>
                      <a:pt x="2456093" y="2374056"/>
                    </a:moveTo>
                    <a:lnTo>
                      <a:pt x="2456093" y="2889893"/>
                    </a:lnTo>
                    <a:lnTo>
                      <a:pt x="2566690" y="2889893"/>
                    </a:lnTo>
                    <a:lnTo>
                      <a:pt x="2566690" y="2706284"/>
                    </a:lnTo>
                    <a:lnTo>
                      <a:pt x="2632197" y="2884955"/>
                    </a:lnTo>
                    <a:lnTo>
                      <a:pt x="2635843" y="2883618"/>
                    </a:lnTo>
                    <a:lnTo>
                      <a:pt x="2635843" y="2889893"/>
                    </a:lnTo>
                    <a:lnTo>
                      <a:pt x="2746439" y="2889893"/>
                    </a:lnTo>
                    <a:lnTo>
                      <a:pt x="2746439" y="2374056"/>
                    </a:lnTo>
                    <a:lnTo>
                      <a:pt x="2635843" y="2374056"/>
                    </a:lnTo>
                    <a:lnTo>
                      <a:pt x="2635843" y="2573614"/>
                    </a:lnTo>
                    <a:lnTo>
                      <a:pt x="2566690" y="2385000"/>
                    </a:lnTo>
                    <a:lnTo>
                      <a:pt x="2566690" y="2374056"/>
                    </a:lnTo>
                    <a:close/>
                    <a:moveTo>
                      <a:pt x="2032426" y="2374056"/>
                    </a:moveTo>
                    <a:lnTo>
                      <a:pt x="2032426" y="2889895"/>
                    </a:lnTo>
                    <a:lnTo>
                      <a:pt x="2115405" y="2889895"/>
                    </a:lnTo>
                    <a:lnTo>
                      <a:pt x="2143023" y="2889895"/>
                    </a:lnTo>
                    <a:lnTo>
                      <a:pt x="2308949" y="2889895"/>
                    </a:lnTo>
                    <a:lnTo>
                      <a:pt x="2308949" y="2779299"/>
                    </a:lnTo>
                    <a:lnTo>
                      <a:pt x="2143023" y="2779299"/>
                    </a:lnTo>
                    <a:lnTo>
                      <a:pt x="2143023" y="2686401"/>
                    </a:lnTo>
                    <a:lnTo>
                      <a:pt x="2308949" y="2686401"/>
                    </a:lnTo>
                    <a:lnTo>
                      <a:pt x="2308949" y="2575804"/>
                    </a:lnTo>
                    <a:lnTo>
                      <a:pt x="2143023" y="2575804"/>
                    </a:lnTo>
                    <a:lnTo>
                      <a:pt x="2143023" y="2484653"/>
                    </a:lnTo>
                    <a:lnTo>
                      <a:pt x="2308949" y="2484653"/>
                    </a:lnTo>
                    <a:lnTo>
                      <a:pt x="2308949" y="2374056"/>
                    </a:lnTo>
                    <a:lnTo>
                      <a:pt x="2143023" y="2374056"/>
                    </a:lnTo>
                    <a:lnTo>
                      <a:pt x="2115405" y="2374056"/>
                    </a:lnTo>
                    <a:close/>
                    <a:moveTo>
                      <a:pt x="1259577" y="2374056"/>
                    </a:moveTo>
                    <a:cubicBezTo>
                      <a:pt x="1172187" y="2374056"/>
                      <a:pt x="1101344" y="2489530"/>
                      <a:pt x="1101344" y="2631975"/>
                    </a:cubicBezTo>
                    <a:cubicBezTo>
                      <a:pt x="1101344" y="2774420"/>
                      <a:pt x="1172187" y="2889894"/>
                      <a:pt x="1259577" y="2889894"/>
                    </a:cubicBezTo>
                    <a:cubicBezTo>
                      <a:pt x="1346967" y="2889894"/>
                      <a:pt x="1417810" y="2774420"/>
                      <a:pt x="1417810" y="2631975"/>
                    </a:cubicBezTo>
                    <a:cubicBezTo>
                      <a:pt x="1417810" y="2489530"/>
                      <a:pt x="1346967" y="2374056"/>
                      <a:pt x="1259577" y="2374056"/>
                    </a:cubicBezTo>
                    <a:close/>
                    <a:moveTo>
                      <a:pt x="1599876" y="2366688"/>
                    </a:moveTo>
                    <a:lnTo>
                      <a:pt x="1599875" y="2882524"/>
                    </a:lnTo>
                    <a:lnTo>
                      <a:pt x="1710472" y="2882525"/>
                    </a:lnTo>
                    <a:lnTo>
                      <a:pt x="1710472" y="2723975"/>
                    </a:lnTo>
                    <a:cubicBezTo>
                      <a:pt x="1757507" y="2725624"/>
                      <a:pt x="1803701" y="2707003"/>
                      <a:pt x="1837929" y="2672047"/>
                    </a:cubicBezTo>
                    <a:cubicBezTo>
                      <a:pt x="1888884" y="2620006"/>
                      <a:pt x="1903084" y="2542214"/>
                      <a:pt x="1873801" y="2475527"/>
                    </a:cubicBezTo>
                    <a:cubicBezTo>
                      <a:pt x="1845275" y="2410565"/>
                      <a:pt x="1781067" y="2368851"/>
                      <a:pt x="1710472" y="2369624"/>
                    </a:cubicBezTo>
                    <a:lnTo>
                      <a:pt x="1710471" y="2366688"/>
                    </a:lnTo>
                    <a:close/>
                    <a:moveTo>
                      <a:pt x="920754" y="2169815"/>
                    </a:moveTo>
                    <a:lnTo>
                      <a:pt x="3008986" y="2169815"/>
                    </a:lnTo>
                    <a:lnTo>
                      <a:pt x="3008986" y="3105919"/>
                    </a:lnTo>
                    <a:lnTo>
                      <a:pt x="920754" y="3105919"/>
                    </a:lnTo>
                    <a:close/>
                    <a:moveTo>
                      <a:pt x="632722" y="1985007"/>
                    </a:moveTo>
                    <a:lnTo>
                      <a:pt x="632722" y="3321943"/>
                    </a:lnTo>
                    <a:lnTo>
                      <a:pt x="3297018" y="3321943"/>
                    </a:lnTo>
                    <a:lnTo>
                      <a:pt x="3297018" y="1985007"/>
                    </a:lnTo>
                    <a:close/>
                    <a:moveTo>
                      <a:pt x="2657019" y="761679"/>
                    </a:moveTo>
                    <a:lnTo>
                      <a:pt x="2760733" y="1606387"/>
                    </a:lnTo>
                    <a:lnTo>
                      <a:pt x="2761762" y="1614761"/>
                    </a:lnTo>
                    <a:lnTo>
                      <a:pt x="2762330" y="1614691"/>
                    </a:lnTo>
                    <a:cubicBezTo>
                      <a:pt x="2780335" y="1740615"/>
                      <a:pt x="2862522" y="1833408"/>
                      <a:pt x="2948897" y="1824230"/>
                    </a:cubicBezTo>
                    <a:cubicBezTo>
                      <a:pt x="3036464" y="1814924"/>
                      <a:pt x="3095979" y="1704243"/>
                      <a:pt x="3083047" y="1575312"/>
                    </a:cubicBezTo>
                    <a:lnTo>
                      <a:pt x="3083347" y="1575275"/>
                    </a:lnTo>
                    <a:lnTo>
                      <a:pt x="2983448" y="761679"/>
                    </a:lnTo>
                    <a:close/>
                    <a:moveTo>
                      <a:pt x="2205921" y="761679"/>
                    </a:moveTo>
                    <a:lnTo>
                      <a:pt x="2264137" y="1594263"/>
                    </a:lnTo>
                    <a:cubicBezTo>
                      <a:pt x="2264333" y="1597068"/>
                      <a:pt x="2264530" y="1599874"/>
                      <a:pt x="2264726" y="1602679"/>
                    </a:cubicBezTo>
                    <a:lnTo>
                      <a:pt x="2265297" y="1602640"/>
                    </a:lnTo>
                    <a:cubicBezTo>
                      <a:pt x="2276686" y="1729333"/>
                      <a:pt x="2353905" y="1826300"/>
                      <a:pt x="2440641" y="1821655"/>
                    </a:cubicBezTo>
                    <a:cubicBezTo>
                      <a:pt x="2528577" y="1816945"/>
                      <a:pt x="2593802" y="1709530"/>
                      <a:pt x="2587636" y="1580099"/>
                    </a:cubicBezTo>
                    <a:lnTo>
                      <a:pt x="2587937" y="1580078"/>
                    </a:lnTo>
                    <a:lnTo>
                      <a:pt x="2530706" y="761679"/>
                    </a:lnTo>
                    <a:close/>
                    <a:moveTo>
                      <a:pt x="1761700" y="761679"/>
                    </a:moveTo>
                    <a:cubicBezTo>
                      <a:pt x="1761699" y="1032443"/>
                      <a:pt x="1761699" y="1303208"/>
                      <a:pt x="1761698" y="1573972"/>
                    </a:cubicBezTo>
                    <a:lnTo>
                      <a:pt x="1761698" y="1582410"/>
                    </a:lnTo>
                    <a:lnTo>
                      <a:pt x="1762270" y="1582410"/>
                    </a:lnTo>
                    <a:cubicBezTo>
                      <a:pt x="1764795" y="1709590"/>
                      <a:pt x="1835062" y="1811707"/>
                      <a:pt x="1921910" y="1813122"/>
                    </a:cubicBezTo>
                    <a:cubicBezTo>
                      <a:pt x="2009960" y="1814558"/>
                      <a:pt x="2082519" y="1711955"/>
                      <a:pt x="2085398" y="1582410"/>
                    </a:cubicBezTo>
                    <a:lnTo>
                      <a:pt x="2085698" y="1582410"/>
                    </a:lnTo>
                    <a:cubicBezTo>
                      <a:pt x="2085698" y="1308834"/>
                      <a:pt x="2085698" y="1035256"/>
                      <a:pt x="2085696" y="761679"/>
                    </a:cubicBezTo>
                    <a:close/>
                    <a:moveTo>
                      <a:pt x="3411320" y="761678"/>
                    </a:moveTo>
                    <a:lnTo>
                      <a:pt x="3078803" y="761679"/>
                    </a:lnTo>
                    <a:lnTo>
                      <a:pt x="3277545" y="1622538"/>
                    </a:lnTo>
                    <a:lnTo>
                      <a:pt x="3279443" y="1630759"/>
                    </a:lnTo>
                    <a:lnTo>
                      <a:pt x="3280000" y="1630631"/>
                    </a:lnTo>
                    <a:cubicBezTo>
                      <a:pt x="3311069" y="1753983"/>
                      <a:pt x="3402507" y="1837676"/>
                      <a:pt x="3487448" y="1819520"/>
                    </a:cubicBezTo>
                    <a:cubicBezTo>
                      <a:pt x="3573564" y="1801112"/>
                      <a:pt x="3621183" y="1684815"/>
                      <a:pt x="3594846" y="1557943"/>
                    </a:cubicBezTo>
                    <a:lnTo>
                      <a:pt x="3595140" y="1557876"/>
                    </a:lnTo>
                    <a:close/>
                    <a:moveTo>
                      <a:pt x="1633002" y="761678"/>
                    </a:moveTo>
                    <a:lnTo>
                      <a:pt x="1308563" y="761679"/>
                    </a:lnTo>
                    <a:lnTo>
                      <a:pt x="1266057" y="1572672"/>
                    </a:lnTo>
                    <a:lnTo>
                      <a:pt x="1265616" y="1581099"/>
                    </a:lnTo>
                    <a:lnTo>
                      <a:pt x="1266187" y="1581128"/>
                    </a:lnTo>
                    <a:cubicBezTo>
                      <a:pt x="1262052" y="1708267"/>
                      <a:pt x="1326878" y="1813921"/>
                      <a:pt x="1413534" y="1819881"/>
                    </a:cubicBezTo>
                    <a:cubicBezTo>
                      <a:pt x="1501387" y="1825922"/>
                      <a:pt x="1579217" y="1727257"/>
                      <a:pt x="1588872" y="1598040"/>
                    </a:cubicBezTo>
                    <a:lnTo>
                      <a:pt x="1589172" y="1598055"/>
                    </a:lnTo>
                    <a:close/>
                    <a:moveTo>
                      <a:pt x="863949" y="761678"/>
                    </a:moveTo>
                    <a:lnTo>
                      <a:pt x="765078" y="1566901"/>
                    </a:lnTo>
                    <a:lnTo>
                      <a:pt x="764050" y="1575275"/>
                    </a:lnTo>
                    <a:lnTo>
                      <a:pt x="764617" y="1575345"/>
                    </a:lnTo>
                    <a:cubicBezTo>
                      <a:pt x="751624" y="1701884"/>
                      <a:pt x="808922" y="1811803"/>
                      <a:pt x="894951" y="1823794"/>
                    </a:cubicBezTo>
                    <a:cubicBezTo>
                      <a:pt x="982168" y="1835949"/>
                      <a:pt x="1066691" y="1742953"/>
                      <a:pt x="1085336" y="1614724"/>
                    </a:cubicBezTo>
                    <a:lnTo>
                      <a:pt x="1085635" y="1614761"/>
                    </a:lnTo>
                    <a:lnTo>
                      <a:pt x="1190378" y="761679"/>
                    </a:lnTo>
                    <a:close/>
                    <a:moveTo>
                      <a:pt x="295535" y="441623"/>
                    </a:moveTo>
                    <a:lnTo>
                      <a:pt x="3583899" y="441623"/>
                    </a:lnTo>
                    <a:cubicBezTo>
                      <a:pt x="3610412" y="441623"/>
                      <a:pt x="3631905" y="463116"/>
                      <a:pt x="3631905" y="489629"/>
                    </a:cubicBezTo>
                    <a:lnTo>
                      <a:pt x="3631905" y="655863"/>
                    </a:lnTo>
                    <a:lnTo>
                      <a:pt x="3884522" y="1666330"/>
                    </a:lnTo>
                    <a:cubicBezTo>
                      <a:pt x="3909974" y="1748325"/>
                      <a:pt x="3809191" y="1900953"/>
                      <a:pt x="3631905" y="1666330"/>
                    </a:cubicBezTo>
                    <a:lnTo>
                      <a:pt x="3631905" y="3970014"/>
                    </a:lnTo>
                    <a:lnTo>
                      <a:pt x="247529" y="3970014"/>
                    </a:lnTo>
                    <a:lnTo>
                      <a:pt x="247529" y="1768425"/>
                    </a:lnTo>
                    <a:cubicBezTo>
                      <a:pt x="263724" y="1795996"/>
                      <a:pt x="288366" y="1813812"/>
                      <a:pt x="317369" y="1820473"/>
                    </a:cubicBezTo>
                    <a:cubicBezTo>
                      <a:pt x="403196" y="1840184"/>
                      <a:pt x="495502" y="1754908"/>
                      <a:pt x="525251" y="1628793"/>
                    </a:cubicBezTo>
                    <a:lnTo>
                      <a:pt x="525545" y="1628855"/>
                    </a:lnTo>
                    <a:lnTo>
                      <a:pt x="709866" y="761679"/>
                    </a:lnTo>
                    <a:lnTo>
                      <a:pt x="378634" y="761679"/>
                    </a:lnTo>
                    <a:lnTo>
                      <a:pt x="210380" y="1553239"/>
                    </a:lnTo>
                    <a:lnTo>
                      <a:pt x="208625" y="1561492"/>
                    </a:lnTo>
                    <a:lnTo>
                      <a:pt x="209185" y="1561611"/>
                    </a:lnTo>
                    <a:cubicBezTo>
                      <a:pt x="202164" y="1598200"/>
                      <a:pt x="201274" y="1633895"/>
                      <a:pt x="207433" y="1666330"/>
                    </a:cubicBezTo>
                    <a:cubicBezTo>
                      <a:pt x="113985" y="1883037"/>
                      <a:pt x="-32319" y="1816968"/>
                      <a:pt x="6372" y="1666330"/>
                    </a:cubicBezTo>
                    <a:lnTo>
                      <a:pt x="249769" y="692744"/>
                    </a:lnTo>
                    <a:cubicBezTo>
                      <a:pt x="247993" y="689334"/>
                      <a:pt x="247529" y="685546"/>
                      <a:pt x="247529" y="681649"/>
                    </a:cubicBezTo>
                    <a:lnTo>
                      <a:pt x="247529" y="489629"/>
                    </a:lnTo>
                    <a:cubicBezTo>
                      <a:pt x="247529" y="463116"/>
                      <a:pt x="269022" y="441623"/>
                      <a:pt x="295535" y="441623"/>
                    </a:cubicBezTo>
                    <a:close/>
                    <a:moveTo>
                      <a:pt x="307785" y="0"/>
                    </a:moveTo>
                    <a:lnTo>
                      <a:pt x="3571649" y="0"/>
                    </a:lnTo>
                    <a:cubicBezTo>
                      <a:pt x="3604927" y="0"/>
                      <a:pt x="3631905" y="26978"/>
                      <a:pt x="3631905" y="60256"/>
                    </a:cubicBezTo>
                    <a:lnTo>
                      <a:pt x="3631905" y="301273"/>
                    </a:lnTo>
                    <a:cubicBezTo>
                      <a:pt x="3631905" y="334551"/>
                      <a:pt x="3604927" y="361529"/>
                      <a:pt x="3571649" y="361529"/>
                    </a:cubicBezTo>
                    <a:lnTo>
                      <a:pt x="307785" y="361529"/>
                    </a:lnTo>
                    <a:cubicBezTo>
                      <a:pt x="274507" y="361529"/>
                      <a:pt x="247529" y="334551"/>
                      <a:pt x="247529" y="301273"/>
                    </a:cubicBezTo>
                    <a:lnTo>
                      <a:pt x="247529" y="60256"/>
                    </a:lnTo>
                    <a:cubicBezTo>
                      <a:pt x="247529" y="26978"/>
                      <a:pt x="274507" y="0"/>
                      <a:pt x="307785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8" name="Isosceles Triangle 3">
                <a:extLst>
                  <a:ext uri="{FF2B5EF4-FFF2-40B4-BE49-F238E27FC236}">
                    <a16:creationId xmlns:a16="http://schemas.microsoft.com/office/drawing/2014/main" id="{55631D59-0E46-4AF4-A849-1D717E998E24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229245">
                <a:off x="2616513" y="2030577"/>
                <a:ext cx="359661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935086" h="3938802">
                    <a:moveTo>
                      <a:pt x="1861742" y="3314001"/>
                    </a:moveTo>
                    <a:cubicBezTo>
                      <a:pt x="1921395" y="3314001"/>
                      <a:pt x="1969754" y="3362360"/>
                      <a:pt x="1969754" y="3422013"/>
                    </a:cubicBezTo>
                    <a:cubicBezTo>
                      <a:pt x="1969754" y="3481666"/>
                      <a:pt x="1921395" y="3530025"/>
                      <a:pt x="1861742" y="3530025"/>
                    </a:cubicBezTo>
                    <a:cubicBezTo>
                      <a:pt x="1802089" y="3530025"/>
                      <a:pt x="1753730" y="3481666"/>
                      <a:pt x="1753730" y="3422013"/>
                    </a:cubicBezTo>
                    <a:cubicBezTo>
                      <a:pt x="1753730" y="3362360"/>
                      <a:pt x="1802089" y="3314001"/>
                      <a:pt x="1861742" y="3314001"/>
                    </a:cubicBezTo>
                    <a:close/>
                    <a:moveTo>
                      <a:pt x="2097646" y="2118753"/>
                    </a:moveTo>
                    <a:lnTo>
                      <a:pt x="2097646" y="2478753"/>
                    </a:lnTo>
                    <a:lnTo>
                      <a:pt x="2457646" y="2478753"/>
                    </a:lnTo>
                    <a:lnTo>
                      <a:pt x="2457646" y="2118753"/>
                    </a:lnTo>
                    <a:close/>
                    <a:moveTo>
                      <a:pt x="1476536" y="2118753"/>
                    </a:moveTo>
                    <a:lnTo>
                      <a:pt x="1476536" y="2478753"/>
                    </a:lnTo>
                    <a:lnTo>
                      <a:pt x="1836536" y="2478753"/>
                    </a:lnTo>
                    <a:lnTo>
                      <a:pt x="1836536" y="2118753"/>
                    </a:lnTo>
                    <a:close/>
                    <a:moveTo>
                      <a:pt x="2097646" y="1539638"/>
                    </a:moveTo>
                    <a:lnTo>
                      <a:pt x="2097646" y="1899638"/>
                    </a:lnTo>
                    <a:lnTo>
                      <a:pt x="2457646" y="1899638"/>
                    </a:lnTo>
                    <a:lnTo>
                      <a:pt x="2457646" y="1539638"/>
                    </a:lnTo>
                    <a:close/>
                    <a:moveTo>
                      <a:pt x="1476536" y="1539638"/>
                    </a:moveTo>
                    <a:lnTo>
                      <a:pt x="1476536" y="1899638"/>
                    </a:lnTo>
                    <a:lnTo>
                      <a:pt x="1836536" y="1899638"/>
                    </a:lnTo>
                    <a:lnTo>
                      <a:pt x="1836536" y="1539638"/>
                    </a:lnTo>
                    <a:close/>
                    <a:moveTo>
                      <a:pt x="1989788" y="770570"/>
                    </a:moveTo>
                    <a:lnTo>
                      <a:pt x="3429788" y="1850570"/>
                    </a:lnTo>
                    <a:lnTo>
                      <a:pt x="3430108" y="1850570"/>
                    </a:lnTo>
                    <a:lnTo>
                      <a:pt x="3430108" y="3938802"/>
                    </a:lnTo>
                    <a:lnTo>
                      <a:pt x="2265771" y="3938802"/>
                    </a:lnTo>
                    <a:lnTo>
                      <a:pt x="2265771" y="2786674"/>
                    </a:lnTo>
                    <a:lnTo>
                      <a:pt x="1669844" y="2786674"/>
                    </a:lnTo>
                    <a:lnTo>
                      <a:pt x="1669844" y="3938802"/>
                    </a:lnTo>
                    <a:lnTo>
                      <a:pt x="549788" y="3938802"/>
                    </a:lnTo>
                    <a:lnTo>
                      <a:pt x="549788" y="1850570"/>
                    </a:lnTo>
                    <a:close/>
                    <a:moveTo>
                      <a:pt x="1969233" y="1003"/>
                    </a:moveTo>
                    <a:cubicBezTo>
                      <a:pt x="1995162" y="-2644"/>
                      <a:pt x="2022483" y="3601"/>
                      <a:pt x="2045048" y="20601"/>
                    </a:cubicBezTo>
                    <a:lnTo>
                      <a:pt x="3894333" y="1413834"/>
                    </a:lnTo>
                    <a:cubicBezTo>
                      <a:pt x="3939464" y="1447835"/>
                      <a:pt x="3948486" y="1511986"/>
                      <a:pt x="3914485" y="1557117"/>
                    </a:cubicBezTo>
                    <a:lnTo>
                      <a:pt x="3756006" y="1767472"/>
                    </a:lnTo>
                    <a:cubicBezTo>
                      <a:pt x="3722004" y="1812603"/>
                      <a:pt x="3657854" y="1821626"/>
                      <a:pt x="3612722" y="1787625"/>
                    </a:cubicBezTo>
                    <a:lnTo>
                      <a:pt x="1967544" y="548164"/>
                    </a:lnTo>
                    <a:lnTo>
                      <a:pt x="322364" y="1787626"/>
                    </a:lnTo>
                    <a:cubicBezTo>
                      <a:pt x="277233" y="1821627"/>
                      <a:pt x="213082" y="1812604"/>
                      <a:pt x="179080" y="1767473"/>
                    </a:cubicBezTo>
                    <a:lnTo>
                      <a:pt x="20601" y="1557118"/>
                    </a:lnTo>
                    <a:cubicBezTo>
                      <a:pt x="-13400" y="1511987"/>
                      <a:pt x="-4378" y="1447836"/>
                      <a:pt x="40754" y="1413835"/>
                    </a:cubicBezTo>
                    <a:lnTo>
                      <a:pt x="1890038" y="20602"/>
                    </a:lnTo>
                    <a:cubicBezTo>
                      <a:pt x="1912604" y="3602"/>
                      <a:pt x="1939924" y="-2643"/>
                      <a:pt x="1965854" y="1004"/>
                    </a:cubicBezTo>
                    <a:lnTo>
                      <a:pt x="1967542" y="1586"/>
                    </a:lnTo>
                    <a:cubicBezTo>
                      <a:pt x="1968071" y="1171"/>
                      <a:pt x="1968652" y="1085"/>
                      <a:pt x="1969233" y="1003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EE686D66-DE9E-4855-A570-A799C4AFBC71}"/>
                </a:ext>
              </a:extLst>
            </p:cNvPr>
            <p:cNvGrpSpPr/>
            <p:nvPr/>
          </p:nvGrpSpPr>
          <p:grpSpPr>
            <a:xfrm rot="4990866">
              <a:off x="2464466" y="2788531"/>
              <a:ext cx="2049224" cy="852218"/>
              <a:chOff x="926950" y="1617134"/>
              <a:chExt cx="2049224" cy="852218"/>
            </a:xfrm>
          </p:grpSpPr>
          <p:sp>
            <p:nvSpPr>
              <p:cNvPr id="19" name="Rectangle 14">
                <a:extLst>
                  <a:ext uri="{FF2B5EF4-FFF2-40B4-BE49-F238E27FC236}">
                    <a16:creationId xmlns:a16="http://schemas.microsoft.com/office/drawing/2014/main" id="{51D19A0B-E522-47E6-81FE-6D0BDF16C9B9}"/>
                  </a:ext>
                </a:extLst>
              </p:cNvPr>
              <p:cNvSpPr/>
              <p:nvPr/>
            </p:nvSpPr>
            <p:spPr>
              <a:xfrm rot="19949266">
                <a:off x="1199615" y="1717912"/>
                <a:ext cx="531261" cy="531261"/>
              </a:xfrm>
              <a:custGeom>
                <a:avLst/>
                <a:gdLst/>
                <a:ahLst/>
                <a:cxnLst/>
                <a:rect l="l" t="t" r="r" b="b"/>
                <a:pathLst>
                  <a:path w="3942192" h="3931865">
                    <a:moveTo>
                      <a:pt x="2826148" y="3448804"/>
                    </a:moveTo>
                    <a:lnTo>
                      <a:pt x="2826148" y="3556804"/>
                    </a:lnTo>
                    <a:lnTo>
                      <a:pt x="3042148" y="3556804"/>
                    </a:lnTo>
                    <a:lnTo>
                      <a:pt x="3042148" y="3448804"/>
                    </a:lnTo>
                    <a:close/>
                    <a:moveTo>
                      <a:pt x="890988" y="3448804"/>
                    </a:moveTo>
                    <a:lnTo>
                      <a:pt x="890988" y="3556804"/>
                    </a:lnTo>
                    <a:lnTo>
                      <a:pt x="1106988" y="3556804"/>
                    </a:lnTo>
                    <a:lnTo>
                      <a:pt x="1106988" y="3448804"/>
                    </a:lnTo>
                    <a:close/>
                    <a:moveTo>
                      <a:pt x="3528192" y="3439467"/>
                    </a:moveTo>
                    <a:lnTo>
                      <a:pt x="3528192" y="3547467"/>
                    </a:lnTo>
                    <a:lnTo>
                      <a:pt x="3744192" y="3547467"/>
                    </a:lnTo>
                    <a:lnTo>
                      <a:pt x="3744192" y="3439467"/>
                    </a:lnTo>
                    <a:close/>
                    <a:moveTo>
                      <a:pt x="198000" y="3439467"/>
                    </a:moveTo>
                    <a:lnTo>
                      <a:pt x="198000" y="3547467"/>
                    </a:lnTo>
                    <a:lnTo>
                      <a:pt x="414000" y="3547467"/>
                    </a:lnTo>
                    <a:lnTo>
                      <a:pt x="414000" y="3439467"/>
                    </a:lnTo>
                    <a:close/>
                    <a:moveTo>
                      <a:pt x="2826148" y="3206154"/>
                    </a:moveTo>
                    <a:lnTo>
                      <a:pt x="2826148" y="3314154"/>
                    </a:lnTo>
                    <a:lnTo>
                      <a:pt x="3042148" y="3314154"/>
                    </a:lnTo>
                    <a:lnTo>
                      <a:pt x="3042148" y="3206154"/>
                    </a:lnTo>
                    <a:close/>
                    <a:moveTo>
                      <a:pt x="890988" y="3206154"/>
                    </a:moveTo>
                    <a:lnTo>
                      <a:pt x="890988" y="3314154"/>
                    </a:lnTo>
                    <a:lnTo>
                      <a:pt x="1106988" y="3314154"/>
                    </a:lnTo>
                    <a:lnTo>
                      <a:pt x="1106988" y="3206154"/>
                    </a:lnTo>
                    <a:close/>
                    <a:moveTo>
                      <a:pt x="3528192" y="3196817"/>
                    </a:moveTo>
                    <a:lnTo>
                      <a:pt x="3528192" y="3304817"/>
                    </a:lnTo>
                    <a:lnTo>
                      <a:pt x="3744192" y="3304817"/>
                    </a:lnTo>
                    <a:lnTo>
                      <a:pt x="3744192" y="3196817"/>
                    </a:lnTo>
                    <a:close/>
                    <a:moveTo>
                      <a:pt x="198000" y="3196817"/>
                    </a:moveTo>
                    <a:lnTo>
                      <a:pt x="198000" y="3304817"/>
                    </a:lnTo>
                    <a:lnTo>
                      <a:pt x="414000" y="3304817"/>
                    </a:lnTo>
                    <a:lnTo>
                      <a:pt x="414000" y="3196817"/>
                    </a:lnTo>
                    <a:close/>
                    <a:moveTo>
                      <a:pt x="2070064" y="3046635"/>
                    </a:moveTo>
                    <a:lnTo>
                      <a:pt x="2070064" y="3154635"/>
                    </a:lnTo>
                    <a:lnTo>
                      <a:pt x="2286064" y="3154635"/>
                    </a:lnTo>
                    <a:lnTo>
                      <a:pt x="2286064" y="3046635"/>
                    </a:lnTo>
                    <a:close/>
                    <a:moveTo>
                      <a:pt x="1638016" y="3037298"/>
                    </a:moveTo>
                    <a:lnTo>
                      <a:pt x="1638016" y="3145298"/>
                    </a:lnTo>
                    <a:lnTo>
                      <a:pt x="1854016" y="3145298"/>
                    </a:lnTo>
                    <a:lnTo>
                      <a:pt x="1854016" y="3037298"/>
                    </a:lnTo>
                    <a:close/>
                    <a:moveTo>
                      <a:pt x="2826148" y="2963504"/>
                    </a:moveTo>
                    <a:lnTo>
                      <a:pt x="2826148" y="3071504"/>
                    </a:lnTo>
                    <a:lnTo>
                      <a:pt x="3042148" y="3071504"/>
                    </a:lnTo>
                    <a:lnTo>
                      <a:pt x="3042148" y="2963504"/>
                    </a:lnTo>
                    <a:close/>
                    <a:moveTo>
                      <a:pt x="890988" y="2963504"/>
                    </a:moveTo>
                    <a:lnTo>
                      <a:pt x="890988" y="3071504"/>
                    </a:lnTo>
                    <a:lnTo>
                      <a:pt x="1106988" y="3071504"/>
                    </a:lnTo>
                    <a:lnTo>
                      <a:pt x="1106988" y="2963504"/>
                    </a:lnTo>
                    <a:close/>
                    <a:moveTo>
                      <a:pt x="3528192" y="2954167"/>
                    </a:moveTo>
                    <a:lnTo>
                      <a:pt x="3528192" y="3062167"/>
                    </a:lnTo>
                    <a:lnTo>
                      <a:pt x="3744192" y="3062167"/>
                    </a:lnTo>
                    <a:lnTo>
                      <a:pt x="3744192" y="2954167"/>
                    </a:lnTo>
                    <a:close/>
                    <a:moveTo>
                      <a:pt x="198000" y="2954167"/>
                    </a:moveTo>
                    <a:lnTo>
                      <a:pt x="198000" y="3062167"/>
                    </a:lnTo>
                    <a:lnTo>
                      <a:pt x="414000" y="3062167"/>
                    </a:lnTo>
                    <a:lnTo>
                      <a:pt x="414000" y="2954167"/>
                    </a:lnTo>
                    <a:close/>
                    <a:moveTo>
                      <a:pt x="2070064" y="2803981"/>
                    </a:moveTo>
                    <a:lnTo>
                      <a:pt x="2070064" y="2911981"/>
                    </a:lnTo>
                    <a:lnTo>
                      <a:pt x="2286064" y="2911981"/>
                    </a:lnTo>
                    <a:lnTo>
                      <a:pt x="2286064" y="2803981"/>
                    </a:lnTo>
                    <a:close/>
                    <a:moveTo>
                      <a:pt x="1638016" y="2794644"/>
                    </a:moveTo>
                    <a:lnTo>
                      <a:pt x="1638016" y="2902644"/>
                    </a:lnTo>
                    <a:lnTo>
                      <a:pt x="1854016" y="2902644"/>
                    </a:lnTo>
                    <a:lnTo>
                      <a:pt x="1854016" y="2794644"/>
                    </a:lnTo>
                    <a:close/>
                    <a:moveTo>
                      <a:pt x="2826148" y="2720854"/>
                    </a:moveTo>
                    <a:lnTo>
                      <a:pt x="2826148" y="2828854"/>
                    </a:lnTo>
                    <a:lnTo>
                      <a:pt x="3042148" y="2828854"/>
                    </a:lnTo>
                    <a:lnTo>
                      <a:pt x="3042148" y="2720854"/>
                    </a:lnTo>
                    <a:close/>
                    <a:moveTo>
                      <a:pt x="890988" y="2720854"/>
                    </a:moveTo>
                    <a:lnTo>
                      <a:pt x="890988" y="2828854"/>
                    </a:lnTo>
                    <a:lnTo>
                      <a:pt x="1106988" y="2828854"/>
                    </a:lnTo>
                    <a:lnTo>
                      <a:pt x="1106988" y="2720854"/>
                    </a:lnTo>
                    <a:close/>
                    <a:moveTo>
                      <a:pt x="3528192" y="2711517"/>
                    </a:moveTo>
                    <a:lnTo>
                      <a:pt x="3528192" y="2819517"/>
                    </a:lnTo>
                    <a:lnTo>
                      <a:pt x="3744192" y="2819517"/>
                    </a:lnTo>
                    <a:lnTo>
                      <a:pt x="3744192" y="2711517"/>
                    </a:lnTo>
                    <a:close/>
                    <a:moveTo>
                      <a:pt x="198000" y="2711517"/>
                    </a:moveTo>
                    <a:lnTo>
                      <a:pt x="198000" y="2819517"/>
                    </a:lnTo>
                    <a:lnTo>
                      <a:pt x="414000" y="2819517"/>
                    </a:lnTo>
                    <a:lnTo>
                      <a:pt x="414000" y="2711517"/>
                    </a:lnTo>
                    <a:close/>
                    <a:moveTo>
                      <a:pt x="2070064" y="2561331"/>
                    </a:moveTo>
                    <a:lnTo>
                      <a:pt x="2070064" y="2669331"/>
                    </a:lnTo>
                    <a:lnTo>
                      <a:pt x="2286064" y="2669331"/>
                    </a:lnTo>
                    <a:lnTo>
                      <a:pt x="2286064" y="2561331"/>
                    </a:lnTo>
                    <a:close/>
                    <a:moveTo>
                      <a:pt x="1638016" y="2551994"/>
                    </a:moveTo>
                    <a:lnTo>
                      <a:pt x="1638016" y="2659994"/>
                    </a:lnTo>
                    <a:lnTo>
                      <a:pt x="1854016" y="2659994"/>
                    </a:lnTo>
                    <a:lnTo>
                      <a:pt x="1854016" y="2551994"/>
                    </a:lnTo>
                    <a:close/>
                    <a:moveTo>
                      <a:pt x="2826148" y="2478204"/>
                    </a:moveTo>
                    <a:lnTo>
                      <a:pt x="2826148" y="2586204"/>
                    </a:lnTo>
                    <a:lnTo>
                      <a:pt x="3042148" y="2586204"/>
                    </a:lnTo>
                    <a:lnTo>
                      <a:pt x="3042148" y="2478204"/>
                    </a:lnTo>
                    <a:close/>
                    <a:moveTo>
                      <a:pt x="890988" y="2478204"/>
                    </a:moveTo>
                    <a:lnTo>
                      <a:pt x="890988" y="2586204"/>
                    </a:lnTo>
                    <a:lnTo>
                      <a:pt x="1106988" y="2586204"/>
                    </a:lnTo>
                    <a:lnTo>
                      <a:pt x="1106988" y="2478204"/>
                    </a:lnTo>
                    <a:close/>
                    <a:moveTo>
                      <a:pt x="3528192" y="2468867"/>
                    </a:moveTo>
                    <a:lnTo>
                      <a:pt x="3528192" y="2576867"/>
                    </a:lnTo>
                    <a:lnTo>
                      <a:pt x="3744192" y="2576867"/>
                    </a:lnTo>
                    <a:lnTo>
                      <a:pt x="3744192" y="2468867"/>
                    </a:lnTo>
                    <a:close/>
                    <a:moveTo>
                      <a:pt x="198000" y="2468867"/>
                    </a:moveTo>
                    <a:lnTo>
                      <a:pt x="198000" y="2576867"/>
                    </a:lnTo>
                    <a:lnTo>
                      <a:pt x="414000" y="2576867"/>
                    </a:lnTo>
                    <a:lnTo>
                      <a:pt x="414000" y="2468867"/>
                    </a:lnTo>
                    <a:close/>
                    <a:moveTo>
                      <a:pt x="2070064" y="2318681"/>
                    </a:moveTo>
                    <a:lnTo>
                      <a:pt x="2070064" y="2426681"/>
                    </a:lnTo>
                    <a:lnTo>
                      <a:pt x="2286064" y="2426681"/>
                    </a:lnTo>
                    <a:lnTo>
                      <a:pt x="2286064" y="2318681"/>
                    </a:lnTo>
                    <a:close/>
                    <a:moveTo>
                      <a:pt x="1638016" y="2309344"/>
                    </a:moveTo>
                    <a:lnTo>
                      <a:pt x="1638016" y="2417344"/>
                    </a:lnTo>
                    <a:lnTo>
                      <a:pt x="1854016" y="2417344"/>
                    </a:lnTo>
                    <a:lnTo>
                      <a:pt x="1854016" y="2309344"/>
                    </a:lnTo>
                    <a:close/>
                    <a:moveTo>
                      <a:pt x="2826148" y="2235554"/>
                    </a:moveTo>
                    <a:lnTo>
                      <a:pt x="2826148" y="2343554"/>
                    </a:lnTo>
                    <a:lnTo>
                      <a:pt x="3042148" y="2343554"/>
                    </a:lnTo>
                    <a:lnTo>
                      <a:pt x="3042148" y="2235554"/>
                    </a:lnTo>
                    <a:close/>
                    <a:moveTo>
                      <a:pt x="890988" y="2235554"/>
                    </a:moveTo>
                    <a:lnTo>
                      <a:pt x="890988" y="2343554"/>
                    </a:lnTo>
                    <a:lnTo>
                      <a:pt x="1106988" y="2343554"/>
                    </a:lnTo>
                    <a:lnTo>
                      <a:pt x="1106988" y="2235554"/>
                    </a:lnTo>
                    <a:close/>
                    <a:moveTo>
                      <a:pt x="3528192" y="2226217"/>
                    </a:moveTo>
                    <a:lnTo>
                      <a:pt x="3528192" y="2334217"/>
                    </a:lnTo>
                    <a:lnTo>
                      <a:pt x="3744192" y="2334217"/>
                    </a:lnTo>
                    <a:lnTo>
                      <a:pt x="3744192" y="2226217"/>
                    </a:lnTo>
                    <a:close/>
                    <a:moveTo>
                      <a:pt x="198000" y="2226217"/>
                    </a:moveTo>
                    <a:lnTo>
                      <a:pt x="198000" y="2334217"/>
                    </a:lnTo>
                    <a:lnTo>
                      <a:pt x="414000" y="2334217"/>
                    </a:lnTo>
                    <a:lnTo>
                      <a:pt x="414000" y="2226217"/>
                    </a:lnTo>
                    <a:close/>
                    <a:moveTo>
                      <a:pt x="2070064" y="2076031"/>
                    </a:moveTo>
                    <a:lnTo>
                      <a:pt x="2070064" y="2184031"/>
                    </a:lnTo>
                    <a:lnTo>
                      <a:pt x="2286064" y="2184031"/>
                    </a:lnTo>
                    <a:lnTo>
                      <a:pt x="2286064" y="2076031"/>
                    </a:lnTo>
                    <a:close/>
                    <a:moveTo>
                      <a:pt x="1638016" y="2066694"/>
                    </a:moveTo>
                    <a:lnTo>
                      <a:pt x="1638016" y="2174694"/>
                    </a:lnTo>
                    <a:lnTo>
                      <a:pt x="1854016" y="2174694"/>
                    </a:lnTo>
                    <a:lnTo>
                      <a:pt x="1854016" y="2066694"/>
                    </a:lnTo>
                    <a:close/>
                    <a:moveTo>
                      <a:pt x="2826148" y="1992904"/>
                    </a:moveTo>
                    <a:lnTo>
                      <a:pt x="2826148" y="2100904"/>
                    </a:lnTo>
                    <a:lnTo>
                      <a:pt x="3042148" y="2100904"/>
                    </a:lnTo>
                    <a:lnTo>
                      <a:pt x="3042148" y="1992904"/>
                    </a:lnTo>
                    <a:close/>
                    <a:moveTo>
                      <a:pt x="890988" y="1992904"/>
                    </a:moveTo>
                    <a:lnTo>
                      <a:pt x="890988" y="2100904"/>
                    </a:lnTo>
                    <a:lnTo>
                      <a:pt x="1106988" y="2100904"/>
                    </a:lnTo>
                    <a:lnTo>
                      <a:pt x="1106988" y="1992904"/>
                    </a:lnTo>
                    <a:close/>
                    <a:moveTo>
                      <a:pt x="3528192" y="1983567"/>
                    </a:moveTo>
                    <a:lnTo>
                      <a:pt x="3528192" y="2091567"/>
                    </a:lnTo>
                    <a:lnTo>
                      <a:pt x="3744192" y="2091567"/>
                    </a:lnTo>
                    <a:lnTo>
                      <a:pt x="3744192" y="1983567"/>
                    </a:lnTo>
                    <a:close/>
                    <a:moveTo>
                      <a:pt x="198000" y="1983567"/>
                    </a:moveTo>
                    <a:lnTo>
                      <a:pt x="198000" y="2091567"/>
                    </a:lnTo>
                    <a:lnTo>
                      <a:pt x="414000" y="2091567"/>
                    </a:lnTo>
                    <a:lnTo>
                      <a:pt x="414000" y="1983567"/>
                    </a:lnTo>
                    <a:close/>
                    <a:moveTo>
                      <a:pt x="2070064" y="1833381"/>
                    </a:moveTo>
                    <a:lnTo>
                      <a:pt x="2070064" y="1941381"/>
                    </a:lnTo>
                    <a:lnTo>
                      <a:pt x="2286064" y="1941381"/>
                    </a:lnTo>
                    <a:lnTo>
                      <a:pt x="2286064" y="1833381"/>
                    </a:lnTo>
                    <a:close/>
                    <a:moveTo>
                      <a:pt x="1638016" y="1824044"/>
                    </a:moveTo>
                    <a:lnTo>
                      <a:pt x="1638016" y="1932044"/>
                    </a:lnTo>
                    <a:lnTo>
                      <a:pt x="1854016" y="1932044"/>
                    </a:lnTo>
                    <a:lnTo>
                      <a:pt x="1854016" y="1824044"/>
                    </a:lnTo>
                    <a:close/>
                    <a:moveTo>
                      <a:pt x="2826148" y="1750254"/>
                    </a:moveTo>
                    <a:lnTo>
                      <a:pt x="2826148" y="1858254"/>
                    </a:lnTo>
                    <a:lnTo>
                      <a:pt x="3042148" y="1858254"/>
                    </a:lnTo>
                    <a:lnTo>
                      <a:pt x="3042148" y="1750254"/>
                    </a:lnTo>
                    <a:close/>
                    <a:moveTo>
                      <a:pt x="890988" y="1750254"/>
                    </a:moveTo>
                    <a:lnTo>
                      <a:pt x="890988" y="1858254"/>
                    </a:lnTo>
                    <a:lnTo>
                      <a:pt x="1106988" y="1858254"/>
                    </a:lnTo>
                    <a:lnTo>
                      <a:pt x="1106988" y="1750254"/>
                    </a:lnTo>
                    <a:close/>
                    <a:moveTo>
                      <a:pt x="3528192" y="1740917"/>
                    </a:moveTo>
                    <a:lnTo>
                      <a:pt x="3528192" y="1848917"/>
                    </a:lnTo>
                    <a:lnTo>
                      <a:pt x="3744192" y="1848917"/>
                    </a:lnTo>
                    <a:lnTo>
                      <a:pt x="3744192" y="1740917"/>
                    </a:lnTo>
                    <a:close/>
                    <a:moveTo>
                      <a:pt x="198000" y="1740917"/>
                    </a:moveTo>
                    <a:lnTo>
                      <a:pt x="198000" y="1848917"/>
                    </a:lnTo>
                    <a:lnTo>
                      <a:pt x="414000" y="1848917"/>
                    </a:lnTo>
                    <a:lnTo>
                      <a:pt x="414000" y="1740917"/>
                    </a:lnTo>
                    <a:close/>
                    <a:moveTo>
                      <a:pt x="2070064" y="1590731"/>
                    </a:moveTo>
                    <a:lnTo>
                      <a:pt x="2070064" y="1698731"/>
                    </a:lnTo>
                    <a:lnTo>
                      <a:pt x="2286064" y="1698731"/>
                    </a:lnTo>
                    <a:lnTo>
                      <a:pt x="2286064" y="1590731"/>
                    </a:lnTo>
                    <a:close/>
                    <a:moveTo>
                      <a:pt x="1638016" y="1581394"/>
                    </a:moveTo>
                    <a:lnTo>
                      <a:pt x="1638016" y="1689394"/>
                    </a:lnTo>
                    <a:lnTo>
                      <a:pt x="1854016" y="1689394"/>
                    </a:lnTo>
                    <a:lnTo>
                      <a:pt x="1854016" y="1581394"/>
                    </a:lnTo>
                    <a:close/>
                    <a:moveTo>
                      <a:pt x="3330192" y="1507604"/>
                    </a:moveTo>
                    <a:lnTo>
                      <a:pt x="3942192" y="1507604"/>
                    </a:lnTo>
                    <a:lnTo>
                      <a:pt x="3942192" y="3931865"/>
                    </a:lnTo>
                    <a:lnTo>
                      <a:pt x="3330192" y="3931865"/>
                    </a:lnTo>
                    <a:close/>
                    <a:moveTo>
                      <a:pt x="2826148" y="1507604"/>
                    </a:moveTo>
                    <a:lnTo>
                      <a:pt x="2826148" y="1615604"/>
                    </a:lnTo>
                    <a:lnTo>
                      <a:pt x="3042148" y="1615604"/>
                    </a:lnTo>
                    <a:lnTo>
                      <a:pt x="3042148" y="1507604"/>
                    </a:lnTo>
                    <a:close/>
                    <a:moveTo>
                      <a:pt x="890988" y="1507604"/>
                    </a:moveTo>
                    <a:lnTo>
                      <a:pt x="890988" y="1615604"/>
                    </a:lnTo>
                    <a:lnTo>
                      <a:pt x="1106988" y="1615604"/>
                    </a:lnTo>
                    <a:lnTo>
                      <a:pt x="1106988" y="1507604"/>
                    </a:lnTo>
                    <a:close/>
                    <a:moveTo>
                      <a:pt x="0" y="1507604"/>
                    </a:moveTo>
                    <a:lnTo>
                      <a:pt x="612000" y="1507604"/>
                    </a:lnTo>
                    <a:lnTo>
                      <a:pt x="612000" y="3931865"/>
                    </a:lnTo>
                    <a:lnTo>
                      <a:pt x="0" y="3931865"/>
                    </a:lnTo>
                    <a:close/>
                    <a:moveTo>
                      <a:pt x="2070064" y="1348081"/>
                    </a:moveTo>
                    <a:lnTo>
                      <a:pt x="2070064" y="1456081"/>
                    </a:lnTo>
                    <a:lnTo>
                      <a:pt x="2286064" y="1456081"/>
                    </a:lnTo>
                    <a:lnTo>
                      <a:pt x="2286064" y="1348081"/>
                    </a:lnTo>
                    <a:close/>
                    <a:moveTo>
                      <a:pt x="1638016" y="1338744"/>
                    </a:moveTo>
                    <a:lnTo>
                      <a:pt x="1638016" y="1446744"/>
                    </a:lnTo>
                    <a:lnTo>
                      <a:pt x="1854016" y="1446744"/>
                    </a:lnTo>
                    <a:lnTo>
                      <a:pt x="1854016" y="1338744"/>
                    </a:lnTo>
                    <a:close/>
                    <a:moveTo>
                      <a:pt x="2628148" y="1267865"/>
                    </a:moveTo>
                    <a:lnTo>
                      <a:pt x="3240148" y="1267865"/>
                    </a:lnTo>
                    <a:lnTo>
                      <a:pt x="3240148" y="3931865"/>
                    </a:lnTo>
                    <a:lnTo>
                      <a:pt x="2628148" y="3931865"/>
                    </a:lnTo>
                    <a:close/>
                    <a:moveTo>
                      <a:pt x="692988" y="1267865"/>
                    </a:moveTo>
                    <a:lnTo>
                      <a:pt x="1304988" y="1267865"/>
                    </a:lnTo>
                    <a:lnTo>
                      <a:pt x="1304988" y="3931865"/>
                    </a:lnTo>
                    <a:lnTo>
                      <a:pt x="692988" y="3931865"/>
                    </a:lnTo>
                    <a:close/>
                    <a:moveTo>
                      <a:pt x="2070064" y="1105431"/>
                    </a:moveTo>
                    <a:lnTo>
                      <a:pt x="2070064" y="1213431"/>
                    </a:lnTo>
                    <a:lnTo>
                      <a:pt x="2286064" y="1213431"/>
                    </a:lnTo>
                    <a:lnTo>
                      <a:pt x="2286064" y="1105431"/>
                    </a:lnTo>
                    <a:close/>
                    <a:moveTo>
                      <a:pt x="1638016" y="1096094"/>
                    </a:moveTo>
                    <a:lnTo>
                      <a:pt x="1638016" y="1204094"/>
                    </a:lnTo>
                    <a:lnTo>
                      <a:pt x="1854016" y="1204094"/>
                    </a:lnTo>
                    <a:lnTo>
                      <a:pt x="1854016" y="1096094"/>
                    </a:lnTo>
                    <a:close/>
                    <a:moveTo>
                      <a:pt x="2070064" y="862781"/>
                    </a:moveTo>
                    <a:lnTo>
                      <a:pt x="2070064" y="970781"/>
                    </a:lnTo>
                    <a:lnTo>
                      <a:pt x="2286064" y="970781"/>
                    </a:lnTo>
                    <a:lnTo>
                      <a:pt x="2286064" y="862781"/>
                    </a:lnTo>
                    <a:close/>
                    <a:moveTo>
                      <a:pt x="1638016" y="853444"/>
                    </a:moveTo>
                    <a:lnTo>
                      <a:pt x="1638016" y="961444"/>
                    </a:lnTo>
                    <a:lnTo>
                      <a:pt x="1854016" y="961444"/>
                    </a:lnTo>
                    <a:lnTo>
                      <a:pt x="1854016" y="853444"/>
                    </a:lnTo>
                    <a:close/>
                    <a:moveTo>
                      <a:pt x="1883174" y="0"/>
                    </a:moveTo>
                    <a:lnTo>
                      <a:pt x="2040907" y="0"/>
                    </a:lnTo>
                    <a:lnTo>
                      <a:pt x="2040907" y="355600"/>
                    </a:lnTo>
                    <a:lnTo>
                      <a:pt x="2178064" y="355600"/>
                    </a:lnTo>
                    <a:lnTo>
                      <a:pt x="2178064" y="596007"/>
                    </a:lnTo>
                    <a:lnTo>
                      <a:pt x="2538104" y="596007"/>
                    </a:lnTo>
                    <a:lnTo>
                      <a:pt x="2538104" y="3931865"/>
                    </a:lnTo>
                    <a:lnTo>
                      <a:pt x="2142040" y="3931865"/>
                    </a:lnTo>
                    <a:lnTo>
                      <a:pt x="2142040" y="3291036"/>
                    </a:lnTo>
                    <a:lnTo>
                      <a:pt x="1782040" y="3291036"/>
                    </a:lnTo>
                    <a:lnTo>
                      <a:pt x="1782040" y="3931865"/>
                    </a:lnTo>
                    <a:lnTo>
                      <a:pt x="1385976" y="3931865"/>
                    </a:lnTo>
                    <a:lnTo>
                      <a:pt x="1385976" y="596007"/>
                    </a:lnTo>
                    <a:lnTo>
                      <a:pt x="1746016" y="596007"/>
                    </a:lnTo>
                    <a:lnTo>
                      <a:pt x="1746016" y="355600"/>
                    </a:lnTo>
                    <a:lnTo>
                      <a:pt x="1883174" y="35560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0" name="Right Triangle 13">
                <a:extLst>
                  <a:ext uri="{FF2B5EF4-FFF2-40B4-BE49-F238E27FC236}">
                    <a16:creationId xmlns:a16="http://schemas.microsoft.com/office/drawing/2014/main" id="{0304B296-A5A1-4E6A-8328-2F307EDC262F}"/>
                  </a:ext>
                </a:extLst>
              </p:cNvPr>
              <p:cNvSpPr/>
              <p:nvPr/>
            </p:nvSpPr>
            <p:spPr>
              <a:xfrm>
                <a:off x="1823542" y="1617134"/>
                <a:ext cx="504056" cy="504056"/>
              </a:xfrm>
              <a:custGeom>
                <a:avLst/>
                <a:gdLst/>
                <a:ahLst/>
                <a:cxnLst/>
                <a:rect l="l" t="t" r="r" b="b"/>
                <a:pathLst>
                  <a:path w="3888432" h="3921971">
                    <a:moveTo>
                      <a:pt x="3379043" y="3254688"/>
                    </a:moveTo>
                    <a:lnTo>
                      <a:pt x="3379043" y="3462328"/>
                    </a:lnTo>
                    <a:lnTo>
                      <a:pt x="3628183" y="3462328"/>
                    </a:lnTo>
                    <a:lnTo>
                      <a:pt x="3628183" y="3254688"/>
                    </a:lnTo>
                    <a:close/>
                    <a:moveTo>
                      <a:pt x="2945132" y="3254688"/>
                    </a:moveTo>
                    <a:lnTo>
                      <a:pt x="2945132" y="3462328"/>
                    </a:lnTo>
                    <a:lnTo>
                      <a:pt x="3194272" y="3462328"/>
                    </a:lnTo>
                    <a:lnTo>
                      <a:pt x="3194272" y="3254688"/>
                    </a:lnTo>
                    <a:close/>
                    <a:moveTo>
                      <a:pt x="2514947" y="3254688"/>
                    </a:moveTo>
                    <a:lnTo>
                      <a:pt x="2514947" y="3462328"/>
                    </a:lnTo>
                    <a:lnTo>
                      <a:pt x="2764087" y="3462328"/>
                    </a:lnTo>
                    <a:lnTo>
                      <a:pt x="2764087" y="3254688"/>
                    </a:lnTo>
                    <a:close/>
                    <a:moveTo>
                      <a:pt x="3379043" y="2864535"/>
                    </a:moveTo>
                    <a:lnTo>
                      <a:pt x="3379043" y="3072175"/>
                    </a:lnTo>
                    <a:lnTo>
                      <a:pt x="3628183" y="3072175"/>
                    </a:lnTo>
                    <a:lnTo>
                      <a:pt x="3628183" y="2864535"/>
                    </a:lnTo>
                    <a:close/>
                    <a:moveTo>
                      <a:pt x="2945132" y="2864535"/>
                    </a:moveTo>
                    <a:lnTo>
                      <a:pt x="2945132" y="3072175"/>
                    </a:lnTo>
                    <a:lnTo>
                      <a:pt x="3194272" y="3072175"/>
                    </a:lnTo>
                    <a:lnTo>
                      <a:pt x="3194272" y="2864535"/>
                    </a:lnTo>
                    <a:close/>
                    <a:moveTo>
                      <a:pt x="2514947" y="2864535"/>
                    </a:moveTo>
                    <a:lnTo>
                      <a:pt x="2514947" y="3072175"/>
                    </a:lnTo>
                    <a:lnTo>
                      <a:pt x="2764087" y="3072175"/>
                    </a:lnTo>
                    <a:lnTo>
                      <a:pt x="2764087" y="2864535"/>
                    </a:lnTo>
                    <a:close/>
                    <a:moveTo>
                      <a:pt x="1945832" y="2577619"/>
                    </a:moveTo>
                    <a:lnTo>
                      <a:pt x="1945832" y="2937659"/>
                    </a:lnTo>
                    <a:lnTo>
                      <a:pt x="2124754" y="2937659"/>
                    </a:lnTo>
                    <a:lnTo>
                      <a:pt x="2124754" y="2577619"/>
                    </a:lnTo>
                    <a:close/>
                    <a:moveTo>
                      <a:pt x="1531681" y="2577619"/>
                    </a:moveTo>
                    <a:lnTo>
                      <a:pt x="1531681" y="2937659"/>
                    </a:lnTo>
                    <a:lnTo>
                      <a:pt x="1710603" y="2937659"/>
                    </a:lnTo>
                    <a:lnTo>
                      <a:pt x="1710603" y="2577619"/>
                    </a:lnTo>
                    <a:close/>
                    <a:moveTo>
                      <a:pt x="1117528" y="2577619"/>
                    </a:moveTo>
                    <a:lnTo>
                      <a:pt x="1117528" y="2937659"/>
                    </a:lnTo>
                    <a:lnTo>
                      <a:pt x="1296450" y="2937659"/>
                    </a:lnTo>
                    <a:lnTo>
                      <a:pt x="1296450" y="2577619"/>
                    </a:lnTo>
                    <a:close/>
                    <a:moveTo>
                      <a:pt x="703375" y="2577619"/>
                    </a:moveTo>
                    <a:lnTo>
                      <a:pt x="703375" y="2937659"/>
                    </a:lnTo>
                    <a:lnTo>
                      <a:pt x="882297" y="2937659"/>
                    </a:lnTo>
                    <a:lnTo>
                      <a:pt x="882297" y="2577619"/>
                    </a:lnTo>
                    <a:close/>
                    <a:moveTo>
                      <a:pt x="289222" y="2577619"/>
                    </a:moveTo>
                    <a:lnTo>
                      <a:pt x="289222" y="2937659"/>
                    </a:lnTo>
                    <a:lnTo>
                      <a:pt x="468144" y="2937659"/>
                    </a:lnTo>
                    <a:lnTo>
                      <a:pt x="468144" y="2577619"/>
                    </a:lnTo>
                    <a:close/>
                    <a:moveTo>
                      <a:pt x="3379043" y="2474382"/>
                    </a:moveTo>
                    <a:lnTo>
                      <a:pt x="3379043" y="2682022"/>
                    </a:lnTo>
                    <a:lnTo>
                      <a:pt x="3628183" y="2682022"/>
                    </a:lnTo>
                    <a:lnTo>
                      <a:pt x="3628183" y="2474382"/>
                    </a:lnTo>
                    <a:close/>
                    <a:moveTo>
                      <a:pt x="2945132" y="2474382"/>
                    </a:moveTo>
                    <a:lnTo>
                      <a:pt x="2945132" y="2682022"/>
                    </a:lnTo>
                    <a:lnTo>
                      <a:pt x="3194272" y="2682022"/>
                    </a:lnTo>
                    <a:lnTo>
                      <a:pt x="3194272" y="2474382"/>
                    </a:lnTo>
                    <a:close/>
                    <a:moveTo>
                      <a:pt x="2514947" y="2474382"/>
                    </a:moveTo>
                    <a:lnTo>
                      <a:pt x="2514947" y="2682022"/>
                    </a:lnTo>
                    <a:lnTo>
                      <a:pt x="2764087" y="2682022"/>
                    </a:lnTo>
                    <a:lnTo>
                      <a:pt x="2764087" y="2474382"/>
                    </a:lnTo>
                    <a:close/>
                    <a:moveTo>
                      <a:pt x="3379043" y="2084229"/>
                    </a:moveTo>
                    <a:lnTo>
                      <a:pt x="3379043" y="2291869"/>
                    </a:lnTo>
                    <a:lnTo>
                      <a:pt x="3628183" y="2291869"/>
                    </a:lnTo>
                    <a:lnTo>
                      <a:pt x="3628183" y="2084229"/>
                    </a:lnTo>
                    <a:close/>
                    <a:moveTo>
                      <a:pt x="2945132" y="2084229"/>
                    </a:moveTo>
                    <a:lnTo>
                      <a:pt x="2945132" y="2291869"/>
                    </a:lnTo>
                    <a:lnTo>
                      <a:pt x="3194272" y="2291869"/>
                    </a:lnTo>
                    <a:lnTo>
                      <a:pt x="3194272" y="2084229"/>
                    </a:lnTo>
                    <a:close/>
                    <a:moveTo>
                      <a:pt x="2514947" y="2084229"/>
                    </a:moveTo>
                    <a:lnTo>
                      <a:pt x="2514947" y="2291869"/>
                    </a:lnTo>
                    <a:lnTo>
                      <a:pt x="2764087" y="2291869"/>
                    </a:lnTo>
                    <a:lnTo>
                      <a:pt x="2764087" y="2084229"/>
                    </a:lnTo>
                    <a:close/>
                    <a:moveTo>
                      <a:pt x="2124144" y="1714020"/>
                    </a:moveTo>
                    <a:lnTo>
                      <a:pt x="2124144" y="2164020"/>
                    </a:lnTo>
                    <a:lnTo>
                      <a:pt x="1296144" y="2164020"/>
                    </a:lnTo>
                    <a:close/>
                    <a:moveTo>
                      <a:pt x="197090" y="609603"/>
                    </a:moveTo>
                    <a:lnTo>
                      <a:pt x="525322" y="609603"/>
                    </a:lnTo>
                    <a:lnTo>
                      <a:pt x="584058" y="2101023"/>
                    </a:lnTo>
                    <a:lnTo>
                      <a:pt x="1296144" y="1714020"/>
                    </a:lnTo>
                    <a:lnTo>
                      <a:pt x="1296144" y="2164020"/>
                    </a:lnTo>
                    <a:lnTo>
                      <a:pt x="586539" y="2164020"/>
                    </a:lnTo>
                    <a:lnTo>
                      <a:pt x="590547" y="2265787"/>
                    </a:lnTo>
                    <a:lnTo>
                      <a:pt x="2232248" y="2265787"/>
                    </a:lnTo>
                    <a:lnTo>
                      <a:pt x="2232248" y="1954513"/>
                    </a:lnTo>
                    <a:lnTo>
                      <a:pt x="2232248" y="1054513"/>
                    </a:lnTo>
                    <a:lnTo>
                      <a:pt x="3888248" y="1954513"/>
                    </a:lnTo>
                    <a:lnTo>
                      <a:pt x="3888432" y="1954513"/>
                    </a:lnTo>
                    <a:lnTo>
                      <a:pt x="3888432" y="3921971"/>
                    </a:lnTo>
                    <a:lnTo>
                      <a:pt x="2304256" y="3921971"/>
                    </a:lnTo>
                    <a:lnTo>
                      <a:pt x="2232248" y="3921971"/>
                    </a:lnTo>
                    <a:lnTo>
                      <a:pt x="772857" y="3921971"/>
                    </a:lnTo>
                    <a:lnTo>
                      <a:pt x="772857" y="3290059"/>
                    </a:lnTo>
                    <a:lnTo>
                      <a:pt x="361206" y="3290059"/>
                    </a:lnTo>
                    <a:lnTo>
                      <a:pt x="361206" y="3921971"/>
                    </a:lnTo>
                    <a:lnTo>
                      <a:pt x="0" y="3921971"/>
                    </a:lnTo>
                    <a:lnTo>
                      <a:pt x="0" y="2265787"/>
                    </a:lnTo>
                    <a:lnTo>
                      <a:pt x="131865" y="2265787"/>
                    </a:lnTo>
                    <a:close/>
                    <a:moveTo>
                      <a:pt x="929888" y="0"/>
                    </a:moveTo>
                    <a:cubicBezTo>
                      <a:pt x="1019595" y="0"/>
                      <a:pt x="1124659" y="30463"/>
                      <a:pt x="1166726" y="102575"/>
                    </a:cubicBezTo>
                    <a:cubicBezTo>
                      <a:pt x="1212070" y="48192"/>
                      <a:pt x="1255094" y="19511"/>
                      <a:pt x="1304210" y="14210"/>
                    </a:cubicBezTo>
                    <a:cubicBezTo>
                      <a:pt x="1353326" y="8909"/>
                      <a:pt x="1418945" y="35057"/>
                      <a:pt x="1461423" y="70767"/>
                    </a:cubicBezTo>
                    <a:cubicBezTo>
                      <a:pt x="1500648" y="39845"/>
                      <a:pt x="1550404" y="23049"/>
                      <a:pt x="1604082" y="23049"/>
                    </a:cubicBezTo>
                    <a:cubicBezTo>
                      <a:pt x="1692530" y="23049"/>
                      <a:pt x="1770327" y="68651"/>
                      <a:pt x="1814928" y="137833"/>
                    </a:cubicBezTo>
                    <a:cubicBezTo>
                      <a:pt x="1859765" y="69447"/>
                      <a:pt x="1937139" y="24416"/>
                      <a:pt x="2025031" y="24416"/>
                    </a:cubicBezTo>
                    <a:cubicBezTo>
                      <a:pt x="2135143" y="24416"/>
                      <a:pt x="2228747" y="95092"/>
                      <a:pt x="2261925" y="193913"/>
                    </a:cubicBezTo>
                    <a:cubicBezTo>
                      <a:pt x="2262329" y="193791"/>
                      <a:pt x="2262735" y="193790"/>
                      <a:pt x="2263140" y="193790"/>
                    </a:cubicBezTo>
                    <a:cubicBezTo>
                      <a:pt x="2402209" y="193790"/>
                      <a:pt x="2514947" y="306528"/>
                      <a:pt x="2514947" y="445597"/>
                    </a:cubicBezTo>
                    <a:cubicBezTo>
                      <a:pt x="2514947" y="584666"/>
                      <a:pt x="2402209" y="697404"/>
                      <a:pt x="2263140" y="697404"/>
                    </a:cubicBezTo>
                    <a:cubicBezTo>
                      <a:pt x="2176391" y="697404"/>
                      <a:pt x="2099888" y="653537"/>
                      <a:pt x="2054640" y="586750"/>
                    </a:cubicBezTo>
                    <a:cubicBezTo>
                      <a:pt x="2010395" y="653762"/>
                      <a:pt x="1934062" y="697404"/>
                      <a:pt x="1847535" y="697404"/>
                    </a:cubicBezTo>
                    <a:cubicBezTo>
                      <a:pt x="1789311" y="697404"/>
                      <a:pt x="1735702" y="677642"/>
                      <a:pt x="1693695" y="643630"/>
                    </a:cubicBezTo>
                    <a:cubicBezTo>
                      <a:pt x="1651689" y="677642"/>
                      <a:pt x="1598080" y="697404"/>
                      <a:pt x="1539855" y="697404"/>
                    </a:cubicBezTo>
                    <a:cubicBezTo>
                      <a:pt x="1441551" y="697404"/>
                      <a:pt x="1356403" y="641072"/>
                      <a:pt x="1315888" y="558445"/>
                    </a:cubicBezTo>
                    <a:cubicBezTo>
                      <a:pt x="1272229" y="598661"/>
                      <a:pt x="1206400" y="634839"/>
                      <a:pt x="1149712" y="622576"/>
                    </a:cubicBezTo>
                    <a:cubicBezTo>
                      <a:pt x="1096483" y="611061"/>
                      <a:pt x="1025744" y="572014"/>
                      <a:pt x="984978" y="498638"/>
                    </a:cubicBezTo>
                    <a:cubicBezTo>
                      <a:pt x="959504" y="574665"/>
                      <a:pt x="887516" y="629050"/>
                      <a:pt x="802824" y="629050"/>
                    </a:cubicBezTo>
                    <a:cubicBezTo>
                      <a:pt x="724492" y="629050"/>
                      <a:pt x="657026" y="582526"/>
                      <a:pt x="627413" y="515210"/>
                    </a:cubicBezTo>
                    <a:cubicBezTo>
                      <a:pt x="584988" y="553591"/>
                      <a:pt x="527392" y="574026"/>
                      <a:pt x="479717" y="567162"/>
                    </a:cubicBezTo>
                    <a:cubicBezTo>
                      <a:pt x="439788" y="561414"/>
                      <a:pt x="406466" y="547383"/>
                      <a:pt x="379767" y="527160"/>
                    </a:cubicBezTo>
                    <a:cubicBezTo>
                      <a:pt x="310874" y="498171"/>
                      <a:pt x="262300" y="430445"/>
                      <a:pt x="261518" y="351249"/>
                    </a:cubicBezTo>
                    <a:cubicBezTo>
                      <a:pt x="261425" y="351089"/>
                      <a:pt x="261381" y="350918"/>
                      <a:pt x="261338" y="350746"/>
                    </a:cubicBezTo>
                    <a:cubicBezTo>
                      <a:pt x="228153" y="316942"/>
                      <a:pt x="208360" y="270473"/>
                      <a:pt x="208360" y="219381"/>
                    </a:cubicBezTo>
                    <a:cubicBezTo>
                      <a:pt x="208360" y="112466"/>
                      <a:pt x="295031" y="25795"/>
                      <a:pt x="401946" y="25795"/>
                    </a:cubicBezTo>
                    <a:cubicBezTo>
                      <a:pt x="425158" y="25795"/>
                      <a:pt x="447416" y="29880"/>
                      <a:pt x="467791" y="38056"/>
                    </a:cubicBezTo>
                    <a:cubicBezTo>
                      <a:pt x="585794" y="17893"/>
                      <a:pt x="696162" y="87852"/>
                      <a:pt x="737322" y="124235"/>
                    </a:cubicBezTo>
                    <a:cubicBezTo>
                      <a:pt x="782627" y="68126"/>
                      <a:pt x="852143" y="0"/>
                      <a:pt x="929888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1" name="Rectangle 24">
                <a:extLst>
                  <a:ext uri="{FF2B5EF4-FFF2-40B4-BE49-F238E27FC236}">
                    <a16:creationId xmlns:a16="http://schemas.microsoft.com/office/drawing/2014/main" id="{C76395B4-70F1-42E3-A12A-6F476C5A417F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0700000">
                <a:off x="2300573" y="1797574"/>
                <a:ext cx="456968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805825" h="2998234">
                    <a:moveTo>
                      <a:pt x="571963" y="2092124"/>
                    </a:moveTo>
                    <a:lnTo>
                      <a:pt x="465390" y="2092124"/>
                    </a:lnTo>
                    <a:lnTo>
                      <a:pt x="571963" y="2198697"/>
                    </a:lnTo>
                    <a:close/>
                    <a:moveTo>
                      <a:pt x="571962" y="1939097"/>
                    </a:moveTo>
                    <a:lnTo>
                      <a:pt x="465390" y="2045669"/>
                    </a:lnTo>
                    <a:lnTo>
                      <a:pt x="571962" y="2045669"/>
                    </a:lnTo>
                    <a:close/>
                    <a:moveTo>
                      <a:pt x="724990" y="2092124"/>
                    </a:moveTo>
                    <a:lnTo>
                      <a:pt x="618417" y="2092124"/>
                    </a:lnTo>
                    <a:lnTo>
                      <a:pt x="618418" y="2198697"/>
                    </a:lnTo>
                    <a:close/>
                    <a:moveTo>
                      <a:pt x="618418" y="1939104"/>
                    </a:moveTo>
                    <a:lnTo>
                      <a:pt x="618417" y="2045669"/>
                    </a:lnTo>
                    <a:lnTo>
                      <a:pt x="724982" y="2045669"/>
                    </a:lnTo>
                    <a:close/>
                    <a:moveTo>
                      <a:pt x="760612" y="1901643"/>
                    </a:moveTo>
                    <a:lnTo>
                      <a:pt x="654047" y="1901643"/>
                    </a:lnTo>
                    <a:lnTo>
                      <a:pt x="760612" y="2008208"/>
                    </a:lnTo>
                    <a:close/>
                    <a:moveTo>
                      <a:pt x="760612" y="1748616"/>
                    </a:moveTo>
                    <a:lnTo>
                      <a:pt x="654040" y="1855188"/>
                    </a:lnTo>
                    <a:lnTo>
                      <a:pt x="760612" y="1855188"/>
                    </a:lnTo>
                    <a:close/>
                    <a:moveTo>
                      <a:pt x="913640" y="1901643"/>
                    </a:moveTo>
                    <a:lnTo>
                      <a:pt x="807067" y="1901643"/>
                    </a:lnTo>
                    <a:lnTo>
                      <a:pt x="807067" y="2008216"/>
                    </a:lnTo>
                    <a:close/>
                    <a:moveTo>
                      <a:pt x="807067" y="1748615"/>
                    </a:moveTo>
                    <a:lnTo>
                      <a:pt x="807067" y="1855188"/>
                    </a:lnTo>
                    <a:lnTo>
                      <a:pt x="913640" y="1855188"/>
                    </a:lnTo>
                    <a:close/>
                    <a:moveTo>
                      <a:pt x="953368" y="1708887"/>
                    </a:moveTo>
                    <a:lnTo>
                      <a:pt x="846796" y="1708887"/>
                    </a:lnTo>
                    <a:lnTo>
                      <a:pt x="953368" y="1815459"/>
                    </a:lnTo>
                    <a:close/>
                    <a:moveTo>
                      <a:pt x="953368" y="1555860"/>
                    </a:moveTo>
                    <a:lnTo>
                      <a:pt x="846796" y="1662432"/>
                    </a:lnTo>
                    <a:lnTo>
                      <a:pt x="953368" y="1662432"/>
                    </a:lnTo>
                    <a:close/>
                    <a:moveTo>
                      <a:pt x="1106396" y="1708887"/>
                    </a:moveTo>
                    <a:lnTo>
                      <a:pt x="999823" y="1708887"/>
                    </a:lnTo>
                    <a:lnTo>
                      <a:pt x="999823" y="1815460"/>
                    </a:lnTo>
                    <a:close/>
                    <a:moveTo>
                      <a:pt x="999823" y="1555860"/>
                    </a:moveTo>
                    <a:lnTo>
                      <a:pt x="999823" y="1662432"/>
                    </a:lnTo>
                    <a:lnTo>
                      <a:pt x="1106396" y="1662432"/>
                    </a:lnTo>
                    <a:close/>
                    <a:moveTo>
                      <a:pt x="1144754" y="1514764"/>
                    </a:moveTo>
                    <a:lnTo>
                      <a:pt x="1038182" y="1514764"/>
                    </a:lnTo>
                    <a:lnTo>
                      <a:pt x="1144754" y="1621337"/>
                    </a:lnTo>
                    <a:close/>
                    <a:moveTo>
                      <a:pt x="1144754" y="1361737"/>
                    </a:moveTo>
                    <a:lnTo>
                      <a:pt x="1038182" y="1468309"/>
                    </a:lnTo>
                    <a:lnTo>
                      <a:pt x="1144754" y="1468309"/>
                    </a:lnTo>
                    <a:close/>
                    <a:moveTo>
                      <a:pt x="1297782" y="1514764"/>
                    </a:moveTo>
                    <a:lnTo>
                      <a:pt x="1191209" y="1514764"/>
                    </a:lnTo>
                    <a:lnTo>
                      <a:pt x="1191209" y="1621337"/>
                    </a:lnTo>
                    <a:close/>
                    <a:moveTo>
                      <a:pt x="1191209" y="1361737"/>
                    </a:moveTo>
                    <a:lnTo>
                      <a:pt x="1191209" y="1468309"/>
                    </a:lnTo>
                    <a:lnTo>
                      <a:pt x="1297782" y="1468309"/>
                    </a:lnTo>
                    <a:close/>
                    <a:moveTo>
                      <a:pt x="1335838" y="1323681"/>
                    </a:moveTo>
                    <a:lnTo>
                      <a:pt x="1229266" y="1323681"/>
                    </a:lnTo>
                    <a:lnTo>
                      <a:pt x="1335838" y="1430253"/>
                    </a:lnTo>
                    <a:close/>
                    <a:moveTo>
                      <a:pt x="1335838" y="1170654"/>
                    </a:moveTo>
                    <a:lnTo>
                      <a:pt x="1229266" y="1277226"/>
                    </a:lnTo>
                    <a:lnTo>
                      <a:pt x="1335838" y="1277226"/>
                    </a:lnTo>
                    <a:close/>
                    <a:moveTo>
                      <a:pt x="1488865" y="1323681"/>
                    </a:moveTo>
                    <a:lnTo>
                      <a:pt x="1382293" y="1323681"/>
                    </a:lnTo>
                    <a:lnTo>
                      <a:pt x="1382293" y="1430253"/>
                    </a:lnTo>
                    <a:close/>
                    <a:moveTo>
                      <a:pt x="1382293" y="1170653"/>
                    </a:moveTo>
                    <a:lnTo>
                      <a:pt x="1382293" y="1277226"/>
                    </a:lnTo>
                    <a:lnTo>
                      <a:pt x="1488865" y="1277226"/>
                    </a:lnTo>
                    <a:close/>
                    <a:moveTo>
                      <a:pt x="2914702" y="2523007"/>
                    </a:moveTo>
                    <a:cubicBezTo>
                      <a:pt x="2900642" y="2508947"/>
                      <a:pt x="2877845" y="2508947"/>
                      <a:pt x="2863784" y="2523007"/>
                    </a:cubicBezTo>
                    <a:cubicBezTo>
                      <a:pt x="2849724" y="2537067"/>
                      <a:pt x="2849724" y="2559864"/>
                      <a:pt x="2863784" y="2573924"/>
                    </a:cubicBezTo>
                    <a:cubicBezTo>
                      <a:pt x="2877845" y="2587985"/>
                      <a:pt x="2900642" y="2587985"/>
                      <a:pt x="2914702" y="2573924"/>
                    </a:cubicBezTo>
                    <a:cubicBezTo>
                      <a:pt x="2928762" y="2559864"/>
                      <a:pt x="2928762" y="2537067"/>
                      <a:pt x="2914702" y="2523007"/>
                    </a:cubicBezTo>
                    <a:close/>
                    <a:moveTo>
                      <a:pt x="1526922" y="1132597"/>
                    </a:moveTo>
                    <a:lnTo>
                      <a:pt x="1420350" y="1132596"/>
                    </a:lnTo>
                    <a:lnTo>
                      <a:pt x="1526922" y="1239169"/>
                    </a:lnTo>
                    <a:close/>
                    <a:moveTo>
                      <a:pt x="1526922" y="979569"/>
                    </a:moveTo>
                    <a:lnTo>
                      <a:pt x="1420350" y="1086141"/>
                    </a:lnTo>
                    <a:lnTo>
                      <a:pt x="1526922" y="1086142"/>
                    </a:lnTo>
                    <a:close/>
                    <a:moveTo>
                      <a:pt x="1679950" y="1132597"/>
                    </a:moveTo>
                    <a:lnTo>
                      <a:pt x="1573377" y="1132597"/>
                    </a:lnTo>
                    <a:lnTo>
                      <a:pt x="1573377" y="1239169"/>
                    </a:lnTo>
                    <a:close/>
                    <a:moveTo>
                      <a:pt x="1573377" y="979569"/>
                    </a:moveTo>
                    <a:lnTo>
                      <a:pt x="1573377" y="1086142"/>
                    </a:lnTo>
                    <a:lnTo>
                      <a:pt x="1679950" y="1086142"/>
                    </a:lnTo>
                    <a:close/>
                    <a:moveTo>
                      <a:pt x="1718007" y="941512"/>
                    </a:moveTo>
                    <a:lnTo>
                      <a:pt x="1611434" y="941512"/>
                    </a:lnTo>
                    <a:lnTo>
                      <a:pt x="1718007" y="1048085"/>
                    </a:lnTo>
                    <a:close/>
                    <a:moveTo>
                      <a:pt x="1718006" y="788485"/>
                    </a:moveTo>
                    <a:lnTo>
                      <a:pt x="1611434" y="895057"/>
                    </a:lnTo>
                    <a:lnTo>
                      <a:pt x="1718006" y="895057"/>
                    </a:lnTo>
                    <a:close/>
                    <a:moveTo>
                      <a:pt x="1871034" y="941512"/>
                    </a:moveTo>
                    <a:lnTo>
                      <a:pt x="1764461" y="941512"/>
                    </a:lnTo>
                    <a:lnTo>
                      <a:pt x="1764462" y="1048085"/>
                    </a:lnTo>
                    <a:close/>
                    <a:moveTo>
                      <a:pt x="1764461" y="788485"/>
                    </a:moveTo>
                    <a:lnTo>
                      <a:pt x="1764462" y="895057"/>
                    </a:lnTo>
                    <a:lnTo>
                      <a:pt x="1871034" y="895057"/>
                    </a:lnTo>
                    <a:close/>
                    <a:moveTo>
                      <a:pt x="3382381" y="1946466"/>
                    </a:moveTo>
                    <a:lnTo>
                      <a:pt x="2893361" y="2435486"/>
                    </a:lnTo>
                    <a:lnTo>
                      <a:pt x="2933988" y="2428503"/>
                    </a:lnTo>
                    <a:lnTo>
                      <a:pt x="3009207" y="2503722"/>
                    </a:lnTo>
                    <a:lnTo>
                      <a:pt x="3003173" y="2538827"/>
                    </a:lnTo>
                    <a:lnTo>
                      <a:pt x="3488958" y="2053042"/>
                    </a:lnTo>
                    <a:lnTo>
                      <a:pt x="3388629" y="1952714"/>
                    </a:lnTo>
                    <a:close/>
                    <a:moveTo>
                      <a:pt x="2405874" y="794872"/>
                    </a:moveTo>
                    <a:lnTo>
                      <a:pt x="2299301" y="794872"/>
                    </a:lnTo>
                    <a:lnTo>
                      <a:pt x="2405874" y="901444"/>
                    </a:lnTo>
                    <a:close/>
                    <a:moveTo>
                      <a:pt x="2789111" y="1176277"/>
                    </a:moveTo>
                    <a:lnTo>
                      <a:pt x="2682538" y="1176278"/>
                    </a:lnTo>
                    <a:lnTo>
                      <a:pt x="2789111" y="1282850"/>
                    </a:lnTo>
                    <a:close/>
                    <a:moveTo>
                      <a:pt x="2596355" y="983521"/>
                    </a:moveTo>
                    <a:lnTo>
                      <a:pt x="2489782" y="983522"/>
                    </a:lnTo>
                    <a:lnTo>
                      <a:pt x="2596355" y="1090094"/>
                    </a:lnTo>
                    <a:close/>
                    <a:moveTo>
                      <a:pt x="3174317" y="1558747"/>
                    </a:moveTo>
                    <a:lnTo>
                      <a:pt x="3067745" y="1558747"/>
                    </a:lnTo>
                    <a:lnTo>
                      <a:pt x="3174317" y="1665320"/>
                    </a:lnTo>
                    <a:close/>
                    <a:moveTo>
                      <a:pt x="2983234" y="1367664"/>
                    </a:moveTo>
                    <a:lnTo>
                      <a:pt x="2876661" y="1367664"/>
                    </a:lnTo>
                    <a:lnTo>
                      <a:pt x="2983234" y="1474236"/>
                    </a:lnTo>
                    <a:close/>
                    <a:moveTo>
                      <a:pt x="3556486" y="1940915"/>
                    </a:moveTo>
                    <a:lnTo>
                      <a:pt x="3449914" y="1940915"/>
                    </a:lnTo>
                    <a:lnTo>
                      <a:pt x="3556487" y="2047488"/>
                    </a:lnTo>
                    <a:close/>
                    <a:moveTo>
                      <a:pt x="3365402" y="1749831"/>
                    </a:moveTo>
                    <a:lnTo>
                      <a:pt x="3258830" y="1749831"/>
                    </a:lnTo>
                    <a:lnTo>
                      <a:pt x="3365402" y="1856404"/>
                    </a:lnTo>
                    <a:close/>
                    <a:moveTo>
                      <a:pt x="3761426" y="2144804"/>
                    </a:moveTo>
                    <a:lnTo>
                      <a:pt x="3654853" y="2144804"/>
                    </a:lnTo>
                    <a:lnTo>
                      <a:pt x="3761426" y="2251377"/>
                    </a:lnTo>
                    <a:close/>
                    <a:moveTo>
                      <a:pt x="2405874" y="657532"/>
                    </a:moveTo>
                    <a:lnTo>
                      <a:pt x="2314989" y="748417"/>
                    </a:lnTo>
                    <a:lnTo>
                      <a:pt x="2405874" y="748417"/>
                    </a:lnTo>
                    <a:close/>
                    <a:moveTo>
                      <a:pt x="2558894" y="794872"/>
                    </a:moveTo>
                    <a:lnTo>
                      <a:pt x="2452329" y="794872"/>
                    </a:lnTo>
                    <a:lnTo>
                      <a:pt x="2452329" y="901437"/>
                    </a:lnTo>
                    <a:close/>
                    <a:moveTo>
                      <a:pt x="2596355" y="830501"/>
                    </a:moveTo>
                    <a:lnTo>
                      <a:pt x="2489790" y="937067"/>
                    </a:lnTo>
                    <a:lnTo>
                      <a:pt x="2596355" y="937067"/>
                    </a:lnTo>
                    <a:close/>
                    <a:moveTo>
                      <a:pt x="2942138" y="1176278"/>
                    </a:moveTo>
                    <a:lnTo>
                      <a:pt x="2835566" y="1176277"/>
                    </a:lnTo>
                    <a:lnTo>
                      <a:pt x="2835566" y="1282850"/>
                    </a:lnTo>
                    <a:close/>
                    <a:moveTo>
                      <a:pt x="2789111" y="1023250"/>
                    </a:moveTo>
                    <a:lnTo>
                      <a:pt x="2682538" y="1129823"/>
                    </a:lnTo>
                    <a:lnTo>
                      <a:pt x="2789111" y="1129823"/>
                    </a:lnTo>
                    <a:close/>
                    <a:moveTo>
                      <a:pt x="2749382" y="983521"/>
                    </a:moveTo>
                    <a:lnTo>
                      <a:pt x="2642810" y="983522"/>
                    </a:lnTo>
                    <a:lnTo>
                      <a:pt x="2642810" y="1090094"/>
                    </a:lnTo>
                    <a:close/>
                    <a:moveTo>
                      <a:pt x="3327345" y="1558747"/>
                    </a:moveTo>
                    <a:lnTo>
                      <a:pt x="3220772" y="1558747"/>
                    </a:lnTo>
                    <a:lnTo>
                      <a:pt x="3220772" y="1665320"/>
                    </a:lnTo>
                    <a:close/>
                    <a:moveTo>
                      <a:pt x="3174317" y="1405720"/>
                    </a:moveTo>
                    <a:lnTo>
                      <a:pt x="3067745" y="1512292"/>
                    </a:lnTo>
                    <a:lnTo>
                      <a:pt x="3174317" y="1512292"/>
                    </a:lnTo>
                    <a:close/>
                    <a:moveTo>
                      <a:pt x="3136261" y="1367664"/>
                    </a:moveTo>
                    <a:lnTo>
                      <a:pt x="3029688" y="1367664"/>
                    </a:lnTo>
                    <a:lnTo>
                      <a:pt x="3029689" y="1474236"/>
                    </a:lnTo>
                    <a:close/>
                    <a:moveTo>
                      <a:pt x="2983234" y="1214636"/>
                    </a:moveTo>
                    <a:lnTo>
                      <a:pt x="2876661" y="1321209"/>
                    </a:lnTo>
                    <a:lnTo>
                      <a:pt x="2983234" y="1321209"/>
                    </a:lnTo>
                    <a:close/>
                    <a:moveTo>
                      <a:pt x="3709514" y="1940915"/>
                    </a:moveTo>
                    <a:lnTo>
                      <a:pt x="3602941" y="1940915"/>
                    </a:lnTo>
                    <a:lnTo>
                      <a:pt x="3602942" y="2047488"/>
                    </a:lnTo>
                    <a:close/>
                    <a:moveTo>
                      <a:pt x="3556487" y="1787888"/>
                    </a:moveTo>
                    <a:lnTo>
                      <a:pt x="3449914" y="1894460"/>
                    </a:lnTo>
                    <a:lnTo>
                      <a:pt x="3556486" y="1894460"/>
                    </a:lnTo>
                    <a:close/>
                    <a:moveTo>
                      <a:pt x="3518430" y="1749831"/>
                    </a:moveTo>
                    <a:lnTo>
                      <a:pt x="3411857" y="1749831"/>
                    </a:lnTo>
                    <a:lnTo>
                      <a:pt x="3411857" y="1856403"/>
                    </a:lnTo>
                    <a:close/>
                    <a:moveTo>
                      <a:pt x="3365402" y="1596803"/>
                    </a:moveTo>
                    <a:lnTo>
                      <a:pt x="3258830" y="1703376"/>
                    </a:lnTo>
                    <a:lnTo>
                      <a:pt x="3365402" y="1703376"/>
                    </a:lnTo>
                    <a:close/>
                    <a:moveTo>
                      <a:pt x="3761426" y="1991777"/>
                    </a:moveTo>
                    <a:lnTo>
                      <a:pt x="3654853" y="2098349"/>
                    </a:lnTo>
                    <a:lnTo>
                      <a:pt x="3761426" y="2098349"/>
                    </a:lnTo>
                    <a:close/>
                    <a:moveTo>
                      <a:pt x="2452329" y="641845"/>
                    </a:moveTo>
                    <a:lnTo>
                      <a:pt x="2452329" y="748417"/>
                    </a:lnTo>
                    <a:lnTo>
                      <a:pt x="2558901" y="748417"/>
                    </a:lnTo>
                    <a:close/>
                    <a:moveTo>
                      <a:pt x="2835566" y="1023250"/>
                    </a:moveTo>
                    <a:lnTo>
                      <a:pt x="2835566" y="1129822"/>
                    </a:lnTo>
                    <a:lnTo>
                      <a:pt x="2942138" y="1129822"/>
                    </a:lnTo>
                    <a:close/>
                    <a:moveTo>
                      <a:pt x="2642810" y="830494"/>
                    </a:moveTo>
                    <a:lnTo>
                      <a:pt x="2642810" y="937066"/>
                    </a:lnTo>
                    <a:lnTo>
                      <a:pt x="2749382" y="937066"/>
                    </a:lnTo>
                    <a:close/>
                    <a:moveTo>
                      <a:pt x="3220772" y="1405720"/>
                    </a:moveTo>
                    <a:lnTo>
                      <a:pt x="3220772" y="1512292"/>
                    </a:lnTo>
                    <a:lnTo>
                      <a:pt x="3327344" y="1512292"/>
                    </a:lnTo>
                    <a:close/>
                    <a:moveTo>
                      <a:pt x="3029688" y="1214636"/>
                    </a:moveTo>
                    <a:lnTo>
                      <a:pt x="3029688" y="1321209"/>
                    </a:lnTo>
                    <a:lnTo>
                      <a:pt x="3136261" y="1321209"/>
                    </a:lnTo>
                    <a:close/>
                    <a:moveTo>
                      <a:pt x="3602941" y="1787888"/>
                    </a:moveTo>
                    <a:lnTo>
                      <a:pt x="3602941" y="1894460"/>
                    </a:lnTo>
                    <a:lnTo>
                      <a:pt x="3709514" y="1894460"/>
                    </a:lnTo>
                    <a:close/>
                    <a:moveTo>
                      <a:pt x="3411857" y="1596803"/>
                    </a:moveTo>
                    <a:lnTo>
                      <a:pt x="3411857" y="1703376"/>
                    </a:lnTo>
                    <a:lnTo>
                      <a:pt x="3518429" y="1703376"/>
                    </a:lnTo>
                    <a:close/>
                    <a:moveTo>
                      <a:pt x="2353083" y="150965"/>
                    </a:moveTo>
                    <a:lnTo>
                      <a:pt x="2025288" y="132265"/>
                    </a:lnTo>
                    <a:lnTo>
                      <a:pt x="2071608" y="178585"/>
                    </a:lnTo>
                    <a:lnTo>
                      <a:pt x="2093619" y="156574"/>
                    </a:lnTo>
                    <a:lnTo>
                      <a:pt x="2220546" y="283501"/>
                    </a:lnTo>
                    <a:close/>
                    <a:moveTo>
                      <a:pt x="2523312" y="286240"/>
                    </a:moveTo>
                    <a:lnTo>
                      <a:pt x="2373298" y="436253"/>
                    </a:lnTo>
                    <a:lnTo>
                      <a:pt x="2500225" y="563180"/>
                    </a:lnTo>
                    <a:lnTo>
                      <a:pt x="2473487" y="589919"/>
                    </a:lnTo>
                    <a:lnTo>
                      <a:pt x="2618667" y="735099"/>
                    </a:lnTo>
                    <a:lnTo>
                      <a:pt x="2619582" y="734183"/>
                    </a:lnTo>
                    <a:lnTo>
                      <a:pt x="2812338" y="926939"/>
                    </a:lnTo>
                    <a:lnTo>
                      <a:pt x="2845693" y="960294"/>
                    </a:lnTo>
                    <a:lnTo>
                      <a:pt x="3005093" y="1119693"/>
                    </a:lnTo>
                    <a:lnTo>
                      <a:pt x="3006461" y="1118325"/>
                    </a:lnTo>
                    <a:lnTo>
                      <a:pt x="3197545" y="1309409"/>
                    </a:lnTo>
                    <a:lnTo>
                      <a:pt x="3232572" y="1344436"/>
                    </a:lnTo>
                    <a:lnTo>
                      <a:pt x="3246403" y="1358267"/>
                    </a:lnTo>
                    <a:close/>
                    <a:moveTo>
                      <a:pt x="2523816" y="30335"/>
                    </a:moveTo>
                    <a:lnTo>
                      <a:pt x="2626629" y="133149"/>
                    </a:lnTo>
                    <a:lnTo>
                      <a:pt x="2552082" y="207696"/>
                    </a:lnTo>
                    <a:lnTo>
                      <a:pt x="2576968" y="232583"/>
                    </a:lnTo>
                    <a:lnTo>
                      <a:pt x="2575182" y="234369"/>
                    </a:lnTo>
                    <a:lnTo>
                      <a:pt x="3513251" y="1625113"/>
                    </a:lnTo>
                    <a:lnTo>
                      <a:pt x="3579714" y="1691577"/>
                    </a:lnTo>
                    <a:lnTo>
                      <a:pt x="3614741" y="1726603"/>
                    </a:lnTo>
                    <a:lnTo>
                      <a:pt x="3784128" y="1895991"/>
                    </a:lnTo>
                    <a:lnTo>
                      <a:pt x="3784653" y="1895466"/>
                    </a:lnTo>
                    <a:lnTo>
                      <a:pt x="3802957" y="1913770"/>
                    </a:lnTo>
                    <a:lnTo>
                      <a:pt x="3802957" y="1914820"/>
                    </a:lnTo>
                    <a:lnTo>
                      <a:pt x="3805825" y="1917687"/>
                    </a:lnTo>
                    <a:lnTo>
                      <a:pt x="3802957" y="1920555"/>
                    </a:lnTo>
                    <a:lnTo>
                      <a:pt x="3802957" y="2329384"/>
                    </a:lnTo>
                    <a:lnTo>
                      <a:pt x="3784653" y="2347688"/>
                    </a:lnTo>
                    <a:lnTo>
                      <a:pt x="3580239" y="2143274"/>
                    </a:lnTo>
                    <a:lnTo>
                      <a:pt x="3579714" y="2143798"/>
                    </a:lnTo>
                    <a:lnTo>
                      <a:pt x="3514414" y="2078498"/>
                    </a:lnTo>
                    <a:lnTo>
                      <a:pt x="2992605" y="2600306"/>
                    </a:lnTo>
                    <a:lnTo>
                      <a:pt x="2990741" y="2611151"/>
                    </a:lnTo>
                    <a:lnTo>
                      <a:pt x="2771416" y="2767764"/>
                    </a:lnTo>
                    <a:lnTo>
                      <a:pt x="2746140" y="2742487"/>
                    </a:lnTo>
                    <a:lnTo>
                      <a:pt x="2670170" y="2818456"/>
                    </a:lnTo>
                    <a:lnTo>
                      <a:pt x="2651401" y="2799687"/>
                    </a:lnTo>
                    <a:cubicBezTo>
                      <a:pt x="2625528" y="2785735"/>
                      <a:pt x="2592950" y="2788926"/>
                      <a:pt x="2569612" y="2809139"/>
                    </a:cubicBezTo>
                    <a:cubicBezTo>
                      <a:pt x="2540180" y="2834630"/>
                      <a:pt x="2535445" y="2878528"/>
                      <a:pt x="2558763" y="2909709"/>
                    </a:cubicBezTo>
                    <a:cubicBezTo>
                      <a:pt x="2580225" y="2939886"/>
                      <a:pt x="2602221" y="2944074"/>
                      <a:pt x="2698387" y="2956528"/>
                    </a:cubicBezTo>
                    <a:cubicBezTo>
                      <a:pt x="2612716" y="3019512"/>
                      <a:pt x="2549084" y="3004923"/>
                      <a:pt x="2499317" y="2954166"/>
                    </a:cubicBezTo>
                    <a:cubicBezTo>
                      <a:pt x="2449549" y="2903408"/>
                      <a:pt x="2462151" y="2804007"/>
                      <a:pt x="2521014" y="2753027"/>
                    </a:cubicBezTo>
                    <a:cubicBezTo>
                      <a:pt x="2561003" y="2718393"/>
                      <a:pt x="2614554" y="2708748"/>
                      <a:pt x="2661444" y="2725347"/>
                    </a:cubicBezTo>
                    <a:lnTo>
                      <a:pt x="2695222" y="2691569"/>
                    </a:lnTo>
                    <a:lnTo>
                      <a:pt x="2669947" y="2666294"/>
                    </a:lnTo>
                    <a:lnTo>
                      <a:pt x="2810390" y="2469612"/>
                    </a:lnTo>
                    <a:lnTo>
                      <a:pt x="2809356" y="2468579"/>
                    </a:lnTo>
                    <a:lnTo>
                      <a:pt x="2815551" y="2462385"/>
                    </a:lnTo>
                    <a:lnTo>
                      <a:pt x="2826559" y="2446968"/>
                    </a:lnTo>
                    <a:lnTo>
                      <a:pt x="2831882" y="2446053"/>
                    </a:lnTo>
                    <a:lnTo>
                      <a:pt x="3356925" y="1921010"/>
                    </a:lnTo>
                    <a:lnTo>
                      <a:pt x="3353603" y="1917688"/>
                    </a:lnTo>
                    <a:lnTo>
                      <a:pt x="3197545" y="1761630"/>
                    </a:lnTo>
                    <a:lnTo>
                      <a:pt x="3197544" y="1761631"/>
                    </a:lnTo>
                    <a:lnTo>
                      <a:pt x="3006461" y="1570547"/>
                    </a:lnTo>
                    <a:lnTo>
                      <a:pt x="2971434" y="1535520"/>
                    </a:lnTo>
                    <a:lnTo>
                      <a:pt x="2813706" y="1377793"/>
                    </a:lnTo>
                    <a:lnTo>
                      <a:pt x="2812338" y="1379161"/>
                    </a:lnTo>
                    <a:lnTo>
                      <a:pt x="2619582" y="1186405"/>
                    </a:lnTo>
                    <a:lnTo>
                      <a:pt x="2586227" y="1153050"/>
                    </a:lnTo>
                    <a:lnTo>
                      <a:pt x="2430017" y="996839"/>
                    </a:lnTo>
                    <a:lnTo>
                      <a:pt x="2429101" y="997755"/>
                    </a:lnTo>
                    <a:lnTo>
                      <a:pt x="2247376" y="816030"/>
                    </a:lnTo>
                    <a:lnTo>
                      <a:pt x="2194721" y="868684"/>
                    </a:lnTo>
                    <a:lnTo>
                      <a:pt x="2169629" y="843592"/>
                    </a:lnTo>
                    <a:lnTo>
                      <a:pt x="2012511" y="1000710"/>
                    </a:lnTo>
                    <a:lnTo>
                      <a:pt x="1948715" y="936915"/>
                    </a:lnTo>
                    <a:lnTo>
                      <a:pt x="1776261" y="1109369"/>
                    </a:lnTo>
                    <a:lnTo>
                      <a:pt x="1741234" y="1144396"/>
                    </a:lnTo>
                    <a:lnTo>
                      <a:pt x="1585176" y="1300453"/>
                    </a:lnTo>
                    <a:lnTo>
                      <a:pt x="1550150" y="1335480"/>
                    </a:lnTo>
                    <a:lnTo>
                      <a:pt x="1394093" y="1491537"/>
                    </a:lnTo>
                    <a:lnTo>
                      <a:pt x="1359065" y="1526564"/>
                    </a:lnTo>
                    <a:lnTo>
                      <a:pt x="1201338" y="1684291"/>
                    </a:lnTo>
                    <a:lnTo>
                      <a:pt x="1202706" y="1685660"/>
                    </a:lnTo>
                    <a:lnTo>
                      <a:pt x="1009951" y="1878416"/>
                    </a:lnTo>
                    <a:lnTo>
                      <a:pt x="976596" y="1911771"/>
                    </a:lnTo>
                    <a:lnTo>
                      <a:pt x="820385" y="2067981"/>
                    </a:lnTo>
                    <a:lnTo>
                      <a:pt x="821301" y="2068897"/>
                    </a:lnTo>
                    <a:lnTo>
                      <a:pt x="612116" y="2278081"/>
                    </a:lnTo>
                    <a:lnTo>
                      <a:pt x="673628" y="2339593"/>
                    </a:lnTo>
                    <a:lnTo>
                      <a:pt x="567426" y="2445795"/>
                    </a:lnTo>
                    <a:lnTo>
                      <a:pt x="672230" y="2550598"/>
                    </a:lnTo>
                    <a:lnTo>
                      <a:pt x="566028" y="2656800"/>
                    </a:lnTo>
                    <a:lnTo>
                      <a:pt x="0" y="2090772"/>
                    </a:lnTo>
                    <a:lnTo>
                      <a:pt x="106202" y="1984570"/>
                    </a:lnTo>
                    <a:lnTo>
                      <a:pt x="211005" y="2089373"/>
                    </a:lnTo>
                    <a:lnTo>
                      <a:pt x="317206" y="1983171"/>
                    </a:lnTo>
                    <a:lnTo>
                      <a:pt x="386005" y="2051970"/>
                    </a:lnTo>
                    <a:lnTo>
                      <a:pt x="558644" y="1879331"/>
                    </a:lnTo>
                    <a:lnTo>
                      <a:pt x="557729" y="1878415"/>
                    </a:lnTo>
                    <a:lnTo>
                      <a:pt x="750485" y="1685660"/>
                    </a:lnTo>
                    <a:lnTo>
                      <a:pt x="783839" y="1652305"/>
                    </a:lnTo>
                    <a:lnTo>
                      <a:pt x="943239" y="1492905"/>
                    </a:lnTo>
                    <a:lnTo>
                      <a:pt x="941871" y="1491537"/>
                    </a:lnTo>
                    <a:lnTo>
                      <a:pt x="1132954" y="1300453"/>
                    </a:lnTo>
                    <a:lnTo>
                      <a:pt x="1167982" y="1265426"/>
                    </a:lnTo>
                    <a:lnTo>
                      <a:pt x="1324039" y="1109369"/>
                    </a:lnTo>
                    <a:lnTo>
                      <a:pt x="1359065" y="1074342"/>
                    </a:lnTo>
                    <a:lnTo>
                      <a:pt x="1515123" y="918285"/>
                    </a:lnTo>
                    <a:lnTo>
                      <a:pt x="1550150" y="883258"/>
                    </a:lnTo>
                    <a:lnTo>
                      <a:pt x="1722604" y="710804"/>
                    </a:lnTo>
                    <a:lnTo>
                      <a:pt x="1656089" y="644289"/>
                    </a:lnTo>
                    <a:lnTo>
                      <a:pt x="1813208" y="487170"/>
                    </a:lnTo>
                    <a:lnTo>
                      <a:pt x="1788115" y="462078"/>
                    </a:lnTo>
                    <a:lnTo>
                      <a:pt x="1817021" y="433172"/>
                    </a:lnTo>
                    <a:lnTo>
                      <a:pt x="1638436" y="254587"/>
                    </a:lnTo>
                    <a:lnTo>
                      <a:pt x="1893022" y="0"/>
                    </a:lnTo>
                    <a:lnTo>
                      <a:pt x="1948799" y="55777"/>
                    </a:lnTo>
                    <a:lnTo>
                      <a:pt x="2421315" y="82732"/>
                    </a:lnTo>
                    <a:lnTo>
                      <a:pt x="2424216" y="79831"/>
                    </a:lnTo>
                    <a:lnTo>
                      <a:pt x="2449269" y="104883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2" name="Rectangle 41">
                <a:extLst>
                  <a:ext uri="{FF2B5EF4-FFF2-40B4-BE49-F238E27FC236}">
                    <a16:creationId xmlns:a16="http://schemas.microsoft.com/office/drawing/2014/main" id="{16436023-E322-418D-8742-9115FD8403DA}"/>
                  </a:ext>
                </a:extLst>
              </p:cNvPr>
              <p:cNvSpPr>
                <a:spLocks/>
              </p:cNvSpPr>
              <p:nvPr/>
            </p:nvSpPr>
            <p:spPr>
              <a:xfrm rot="19192674">
                <a:off x="926950" y="2109352"/>
                <a:ext cx="360000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888423" h="3970014">
                    <a:moveTo>
                      <a:pt x="1259577" y="2471243"/>
                    </a:moveTo>
                    <a:cubicBezTo>
                      <a:pt x="1293292" y="2471243"/>
                      <a:pt x="1320623" y="2543205"/>
                      <a:pt x="1320623" y="2631975"/>
                    </a:cubicBezTo>
                    <a:cubicBezTo>
                      <a:pt x="1320623" y="2720745"/>
                      <a:pt x="1293292" y="2792707"/>
                      <a:pt x="1259577" y="2792707"/>
                    </a:cubicBezTo>
                    <a:cubicBezTo>
                      <a:pt x="1225862" y="2792707"/>
                      <a:pt x="1198531" y="2720745"/>
                      <a:pt x="1198531" y="2631975"/>
                    </a:cubicBezTo>
                    <a:cubicBezTo>
                      <a:pt x="1198531" y="2543205"/>
                      <a:pt x="1225862" y="2471243"/>
                      <a:pt x="1259577" y="2471243"/>
                    </a:cubicBezTo>
                    <a:close/>
                    <a:moveTo>
                      <a:pt x="1710471" y="2470362"/>
                    </a:moveTo>
                    <a:cubicBezTo>
                      <a:pt x="1741030" y="2470028"/>
                      <a:pt x="1768823" y="2488083"/>
                      <a:pt x="1781169" y="2516203"/>
                    </a:cubicBezTo>
                    <a:cubicBezTo>
                      <a:pt x="1793845" y="2545068"/>
                      <a:pt x="1787700" y="2578742"/>
                      <a:pt x="1765642" y="2601268"/>
                    </a:cubicBezTo>
                    <a:cubicBezTo>
                      <a:pt x="1750827" y="2616399"/>
                      <a:pt x="1730831" y="2624459"/>
                      <a:pt x="1710472" y="2623745"/>
                    </a:cubicBezTo>
                    <a:close/>
                    <a:moveTo>
                      <a:pt x="2456093" y="2374056"/>
                    </a:moveTo>
                    <a:lnTo>
                      <a:pt x="2456093" y="2889893"/>
                    </a:lnTo>
                    <a:lnTo>
                      <a:pt x="2566690" y="2889893"/>
                    </a:lnTo>
                    <a:lnTo>
                      <a:pt x="2566690" y="2706284"/>
                    </a:lnTo>
                    <a:lnTo>
                      <a:pt x="2632197" y="2884955"/>
                    </a:lnTo>
                    <a:lnTo>
                      <a:pt x="2635843" y="2883618"/>
                    </a:lnTo>
                    <a:lnTo>
                      <a:pt x="2635843" y="2889893"/>
                    </a:lnTo>
                    <a:lnTo>
                      <a:pt x="2746439" y="2889893"/>
                    </a:lnTo>
                    <a:lnTo>
                      <a:pt x="2746439" y="2374056"/>
                    </a:lnTo>
                    <a:lnTo>
                      <a:pt x="2635843" y="2374056"/>
                    </a:lnTo>
                    <a:lnTo>
                      <a:pt x="2635843" y="2573614"/>
                    </a:lnTo>
                    <a:lnTo>
                      <a:pt x="2566690" y="2385000"/>
                    </a:lnTo>
                    <a:lnTo>
                      <a:pt x="2566690" y="2374056"/>
                    </a:lnTo>
                    <a:close/>
                    <a:moveTo>
                      <a:pt x="2032426" y="2374056"/>
                    </a:moveTo>
                    <a:lnTo>
                      <a:pt x="2032426" y="2889895"/>
                    </a:lnTo>
                    <a:lnTo>
                      <a:pt x="2115405" y="2889895"/>
                    </a:lnTo>
                    <a:lnTo>
                      <a:pt x="2143023" y="2889895"/>
                    </a:lnTo>
                    <a:lnTo>
                      <a:pt x="2308949" y="2889895"/>
                    </a:lnTo>
                    <a:lnTo>
                      <a:pt x="2308949" y="2779299"/>
                    </a:lnTo>
                    <a:lnTo>
                      <a:pt x="2143023" y="2779299"/>
                    </a:lnTo>
                    <a:lnTo>
                      <a:pt x="2143023" y="2686401"/>
                    </a:lnTo>
                    <a:lnTo>
                      <a:pt x="2308949" y="2686401"/>
                    </a:lnTo>
                    <a:lnTo>
                      <a:pt x="2308949" y="2575804"/>
                    </a:lnTo>
                    <a:lnTo>
                      <a:pt x="2143023" y="2575804"/>
                    </a:lnTo>
                    <a:lnTo>
                      <a:pt x="2143023" y="2484653"/>
                    </a:lnTo>
                    <a:lnTo>
                      <a:pt x="2308949" y="2484653"/>
                    </a:lnTo>
                    <a:lnTo>
                      <a:pt x="2308949" y="2374056"/>
                    </a:lnTo>
                    <a:lnTo>
                      <a:pt x="2143023" y="2374056"/>
                    </a:lnTo>
                    <a:lnTo>
                      <a:pt x="2115405" y="2374056"/>
                    </a:lnTo>
                    <a:close/>
                    <a:moveTo>
                      <a:pt x="1259577" y="2374056"/>
                    </a:moveTo>
                    <a:cubicBezTo>
                      <a:pt x="1172187" y="2374056"/>
                      <a:pt x="1101344" y="2489530"/>
                      <a:pt x="1101344" y="2631975"/>
                    </a:cubicBezTo>
                    <a:cubicBezTo>
                      <a:pt x="1101344" y="2774420"/>
                      <a:pt x="1172187" y="2889894"/>
                      <a:pt x="1259577" y="2889894"/>
                    </a:cubicBezTo>
                    <a:cubicBezTo>
                      <a:pt x="1346967" y="2889894"/>
                      <a:pt x="1417810" y="2774420"/>
                      <a:pt x="1417810" y="2631975"/>
                    </a:cubicBezTo>
                    <a:cubicBezTo>
                      <a:pt x="1417810" y="2489530"/>
                      <a:pt x="1346967" y="2374056"/>
                      <a:pt x="1259577" y="2374056"/>
                    </a:cubicBezTo>
                    <a:close/>
                    <a:moveTo>
                      <a:pt x="1599876" y="2366688"/>
                    </a:moveTo>
                    <a:lnTo>
                      <a:pt x="1599875" y="2882524"/>
                    </a:lnTo>
                    <a:lnTo>
                      <a:pt x="1710472" y="2882525"/>
                    </a:lnTo>
                    <a:lnTo>
                      <a:pt x="1710472" y="2723975"/>
                    </a:lnTo>
                    <a:cubicBezTo>
                      <a:pt x="1757507" y="2725624"/>
                      <a:pt x="1803701" y="2707003"/>
                      <a:pt x="1837929" y="2672047"/>
                    </a:cubicBezTo>
                    <a:cubicBezTo>
                      <a:pt x="1888884" y="2620006"/>
                      <a:pt x="1903084" y="2542214"/>
                      <a:pt x="1873801" y="2475527"/>
                    </a:cubicBezTo>
                    <a:cubicBezTo>
                      <a:pt x="1845275" y="2410565"/>
                      <a:pt x="1781067" y="2368851"/>
                      <a:pt x="1710472" y="2369624"/>
                    </a:cubicBezTo>
                    <a:lnTo>
                      <a:pt x="1710471" y="2366688"/>
                    </a:lnTo>
                    <a:close/>
                    <a:moveTo>
                      <a:pt x="920754" y="2169815"/>
                    </a:moveTo>
                    <a:lnTo>
                      <a:pt x="3008986" y="2169815"/>
                    </a:lnTo>
                    <a:lnTo>
                      <a:pt x="3008986" y="3105919"/>
                    </a:lnTo>
                    <a:lnTo>
                      <a:pt x="920754" y="3105919"/>
                    </a:lnTo>
                    <a:close/>
                    <a:moveTo>
                      <a:pt x="632722" y="1985007"/>
                    </a:moveTo>
                    <a:lnTo>
                      <a:pt x="632722" y="3321943"/>
                    </a:lnTo>
                    <a:lnTo>
                      <a:pt x="3297018" y="3321943"/>
                    </a:lnTo>
                    <a:lnTo>
                      <a:pt x="3297018" y="1985007"/>
                    </a:lnTo>
                    <a:close/>
                    <a:moveTo>
                      <a:pt x="2657019" y="761679"/>
                    </a:moveTo>
                    <a:lnTo>
                      <a:pt x="2760733" y="1606387"/>
                    </a:lnTo>
                    <a:lnTo>
                      <a:pt x="2761762" y="1614761"/>
                    </a:lnTo>
                    <a:lnTo>
                      <a:pt x="2762330" y="1614691"/>
                    </a:lnTo>
                    <a:cubicBezTo>
                      <a:pt x="2780335" y="1740615"/>
                      <a:pt x="2862522" y="1833408"/>
                      <a:pt x="2948897" y="1824230"/>
                    </a:cubicBezTo>
                    <a:cubicBezTo>
                      <a:pt x="3036464" y="1814924"/>
                      <a:pt x="3095979" y="1704243"/>
                      <a:pt x="3083047" y="1575312"/>
                    </a:cubicBezTo>
                    <a:lnTo>
                      <a:pt x="3083347" y="1575275"/>
                    </a:lnTo>
                    <a:lnTo>
                      <a:pt x="2983448" y="761679"/>
                    </a:lnTo>
                    <a:close/>
                    <a:moveTo>
                      <a:pt x="2205921" y="761679"/>
                    </a:moveTo>
                    <a:lnTo>
                      <a:pt x="2264137" y="1594263"/>
                    </a:lnTo>
                    <a:cubicBezTo>
                      <a:pt x="2264333" y="1597068"/>
                      <a:pt x="2264530" y="1599874"/>
                      <a:pt x="2264726" y="1602679"/>
                    </a:cubicBezTo>
                    <a:lnTo>
                      <a:pt x="2265297" y="1602640"/>
                    </a:lnTo>
                    <a:cubicBezTo>
                      <a:pt x="2276686" y="1729333"/>
                      <a:pt x="2353905" y="1826300"/>
                      <a:pt x="2440641" y="1821655"/>
                    </a:cubicBezTo>
                    <a:cubicBezTo>
                      <a:pt x="2528577" y="1816945"/>
                      <a:pt x="2593802" y="1709530"/>
                      <a:pt x="2587636" y="1580099"/>
                    </a:cubicBezTo>
                    <a:lnTo>
                      <a:pt x="2587937" y="1580078"/>
                    </a:lnTo>
                    <a:lnTo>
                      <a:pt x="2530706" y="761679"/>
                    </a:lnTo>
                    <a:close/>
                    <a:moveTo>
                      <a:pt x="1761700" y="761679"/>
                    </a:moveTo>
                    <a:cubicBezTo>
                      <a:pt x="1761699" y="1032443"/>
                      <a:pt x="1761699" y="1303208"/>
                      <a:pt x="1761698" y="1573972"/>
                    </a:cubicBezTo>
                    <a:lnTo>
                      <a:pt x="1761698" y="1582410"/>
                    </a:lnTo>
                    <a:lnTo>
                      <a:pt x="1762270" y="1582410"/>
                    </a:lnTo>
                    <a:cubicBezTo>
                      <a:pt x="1764795" y="1709590"/>
                      <a:pt x="1835062" y="1811707"/>
                      <a:pt x="1921910" y="1813122"/>
                    </a:cubicBezTo>
                    <a:cubicBezTo>
                      <a:pt x="2009960" y="1814558"/>
                      <a:pt x="2082519" y="1711955"/>
                      <a:pt x="2085398" y="1582410"/>
                    </a:cubicBezTo>
                    <a:lnTo>
                      <a:pt x="2085698" y="1582410"/>
                    </a:lnTo>
                    <a:cubicBezTo>
                      <a:pt x="2085698" y="1308834"/>
                      <a:pt x="2085698" y="1035256"/>
                      <a:pt x="2085696" y="761679"/>
                    </a:cubicBezTo>
                    <a:close/>
                    <a:moveTo>
                      <a:pt x="3411320" y="761678"/>
                    </a:moveTo>
                    <a:lnTo>
                      <a:pt x="3078803" y="761679"/>
                    </a:lnTo>
                    <a:lnTo>
                      <a:pt x="3277545" y="1622538"/>
                    </a:lnTo>
                    <a:lnTo>
                      <a:pt x="3279443" y="1630759"/>
                    </a:lnTo>
                    <a:lnTo>
                      <a:pt x="3280000" y="1630631"/>
                    </a:lnTo>
                    <a:cubicBezTo>
                      <a:pt x="3311069" y="1753983"/>
                      <a:pt x="3402507" y="1837676"/>
                      <a:pt x="3487448" y="1819520"/>
                    </a:cubicBezTo>
                    <a:cubicBezTo>
                      <a:pt x="3573564" y="1801112"/>
                      <a:pt x="3621183" y="1684815"/>
                      <a:pt x="3594846" y="1557943"/>
                    </a:cubicBezTo>
                    <a:lnTo>
                      <a:pt x="3595140" y="1557876"/>
                    </a:lnTo>
                    <a:close/>
                    <a:moveTo>
                      <a:pt x="1633002" y="761678"/>
                    </a:moveTo>
                    <a:lnTo>
                      <a:pt x="1308563" y="761679"/>
                    </a:lnTo>
                    <a:lnTo>
                      <a:pt x="1266057" y="1572672"/>
                    </a:lnTo>
                    <a:lnTo>
                      <a:pt x="1265616" y="1581099"/>
                    </a:lnTo>
                    <a:lnTo>
                      <a:pt x="1266187" y="1581128"/>
                    </a:lnTo>
                    <a:cubicBezTo>
                      <a:pt x="1262052" y="1708267"/>
                      <a:pt x="1326878" y="1813921"/>
                      <a:pt x="1413534" y="1819881"/>
                    </a:cubicBezTo>
                    <a:cubicBezTo>
                      <a:pt x="1501387" y="1825922"/>
                      <a:pt x="1579217" y="1727257"/>
                      <a:pt x="1588872" y="1598040"/>
                    </a:cubicBezTo>
                    <a:lnTo>
                      <a:pt x="1589172" y="1598055"/>
                    </a:lnTo>
                    <a:close/>
                    <a:moveTo>
                      <a:pt x="863949" y="761678"/>
                    </a:moveTo>
                    <a:lnTo>
                      <a:pt x="765078" y="1566901"/>
                    </a:lnTo>
                    <a:lnTo>
                      <a:pt x="764050" y="1575275"/>
                    </a:lnTo>
                    <a:lnTo>
                      <a:pt x="764617" y="1575345"/>
                    </a:lnTo>
                    <a:cubicBezTo>
                      <a:pt x="751624" y="1701884"/>
                      <a:pt x="808922" y="1811803"/>
                      <a:pt x="894951" y="1823794"/>
                    </a:cubicBezTo>
                    <a:cubicBezTo>
                      <a:pt x="982168" y="1835949"/>
                      <a:pt x="1066691" y="1742953"/>
                      <a:pt x="1085336" y="1614724"/>
                    </a:cubicBezTo>
                    <a:lnTo>
                      <a:pt x="1085635" y="1614761"/>
                    </a:lnTo>
                    <a:lnTo>
                      <a:pt x="1190378" y="761679"/>
                    </a:lnTo>
                    <a:close/>
                    <a:moveTo>
                      <a:pt x="295535" y="441623"/>
                    </a:moveTo>
                    <a:lnTo>
                      <a:pt x="3583899" y="441623"/>
                    </a:lnTo>
                    <a:cubicBezTo>
                      <a:pt x="3610412" y="441623"/>
                      <a:pt x="3631905" y="463116"/>
                      <a:pt x="3631905" y="489629"/>
                    </a:cubicBezTo>
                    <a:lnTo>
                      <a:pt x="3631905" y="655863"/>
                    </a:lnTo>
                    <a:lnTo>
                      <a:pt x="3884522" y="1666330"/>
                    </a:lnTo>
                    <a:cubicBezTo>
                      <a:pt x="3909974" y="1748325"/>
                      <a:pt x="3809191" y="1900953"/>
                      <a:pt x="3631905" y="1666330"/>
                    </a:cubicBezTo>
                    <a:lnTo>
                      <a:pt x="3631905" y="3970014"/>
                    </a:lnTo>
                    <a:lnTo>
                      <a:pt x="247529" y="3970014"/>
                    </a:lnTo>
                    <a:lnTo>
                      <a:pt x="247529" y="1768425"/>
                    </a:lnTo>
                    <a:cubicBezTo>
                      <a:pt x="263724" y="1795996"/>
                      <a:pt x="288366" y="1813812"/>
                      <a:pt x="317369" y="1820473"/>
                    </a:cubicBezTo>
                    <a:cubicBezTo>
                      <a:pt x="403196" y="1840184"/>
                      <a:pt x="495502" y="1754908"/>
                      <a:pt x="525251" y="1628793"/>
                    </a:cubicBezTo>
                    <a:lnTo>
                      <a:pt x="525545" y="1628855"/>
                    </a:lnTo>
                    <a:lnTo>
                      <a:pt x="709866" y="761679"/>
                    </a:lnTo>
                    <a:lnTo>
                      <a:pt x="378634" y="761679"/>
                    </a:lnTo>
                    <a:lnTo>
                      <a:pt x="210380" y="1553239"/>
                    </a:lnTo>
                    <a:lnTo>
                      <a:pt x="208625" y="1561492"/>
                    </a:lnTo>
                    <a:lnTo>
                      <a:pt x="209185" y="1561611"/>
                    </a:lnTo>
                    <a:cubicBezTo>
                      <a:pt x="202164" y="1598200"/>
                      <a:pt x="201274" y="1633895"/>
                      <a:pt x="207433" y="1666330"/>
                    </a:cubicBezTo>
                    <a:cubicBezTo>
                      <a:pt x="113985" y="1883037"/>
                      <a:pt x="-32319" y="1816968"/>
                      <a:pt x="6372" y="1666330"/>
                    </a:cubicBezTo>
                    <a:lnTo>
                      <a:pt x="249769" y="692744"/>
                    </a:lnTo>
                    <a:cubicBezTo>
                      <a:pt x="247993" y="689334"/>
                      <a:pt x="247529" y="685546"/>
                      <a:pt x="247529" y="681649"/>
                    </a:cubicBezTo>
                    <a:lnTo>
                      <a:pt x="247529" y="489629"/>
                    </a:lnTo>
                    <a:cubicBezTo>
                      <a:pt x="247529" y="463116"/>
                      <a:pt x="269022" y="441623"/>
                      <a:pt x="295535" y="441623"/>
                    </a:cubicBezTo>
                    <a:close/>
                    <a:moveTo>
                      <a:pt x="307785" y="0"/>
                    </a:moveTo>
                    <a:lnTo>
                      <a:pt x="3571649" y="0"/>
                    </a:lnTo>
                    <a:cubicBezTo>
                      <a:pt x="3604927" y="0"/>
                      <a:pt x="3631905" y="26978"/>
                      <a:pt x="3631905" y="60256"/>
                    </a:cubicBezTo>
                    <a:lnTo>
                      <a:pt x="3631905" y="301273"/>
                    </a:lnTo>
                    <a:cubicBezTo>
                      <a:pt x="3631905" y="334551"/>
                      <a:pt x="3604927" y="361529"/>
                      <a:pt x="3571649" y="361529"/>
                    </a:cubicBezTo>
                    <a:lnTo>
                      <a:pt x="307785" y="361529"/>
                    </a:lnTo>
                    <a:cubicBezTo>
                      <a:pt x="274507" y="361529"/>
                      <a:pt x="247529" y="334551"/>
                      <a:pt x="247529" y="301273"/>
                    </a:cubicBezTo>
                    <a:lnTo>
                      <a:pt x="247529" y="60256"/>
                    </a:lnTo>
                    <a:cubicBezTo>
                      <a:pt x="247529" y="26978"/>
                      <a:pt x="274507" y="0"/>
                      <a:pt x="307785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3" name="Isosceles Triangle 3">
                <a:extLst>
                  <a:ext uri="{FF2B5EF4-FFF2-40B4-BE49-F238E27FC236}">
                    <a16:creationId xmlns:a16="http://schemas.microsoft.com/office/drawing/2014/main" id="{D9D78900-3D32-4B67-8E9C-02844E8A11BD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229245">
                <a:off x="2616513" y="2030577"/>
                <a:ext cx="359661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935086" h="3938802">
                    <a:moveTo>
                      <a:pt x="1861742" y="3314001"/>
                    </a:moveTo>
                    <a:cubicBezTo>
                      <a:pt x="1921395" y="3314001"/>
                      <a:pt x="1969754" y="3362360"/>
                      <a:pt x="1969754" y="3422013"/>
                    </a:cubicBezTo>
                    <a:cubicBezTo>
                      <a:pt x="1969754" y="3481666"/>
                      <a:pt x="1921395" y="3530025"/>
                      <a:pt x="1861742" y="3530025"/>
                    </a:cubicBezTo>
                    <a:cubicBezTo>
                      <a:pt x="1802089" y="3530025"/>
                      <a:pt x="1753730" y="3481666"/>
                      <a:pt x="1753730" y="3422013"/>
                    </a:cubicBezTo>
                    <a:cubicBezTo>
                      <a:pt x="1753730" y="3362360"/>
                      <a:pt x="1802089" y="3314001"/>
                      <a:pt x="1861742" y="3314001"/>
                    </a:cubicBezTo>
                    <a:close/>
                    <a:moveTo>
                      <a:pt x="2097646" y="2118753"/>
                    </a:moveTo>
                    <a:lnTo>
                      <a:pt x="2097646" y="2478753"/>
                    </a:lnTo>
                    <a:lnTo>
                      <a:pt x="2457646" y="2478753"/>
                    </a:lnTo>
                    <a:lnTo>
                      <a:pt x="2457646" y="2118753"/>
                    </a:lnTo>
                    <a:close/>
                    <a:moveTo>
                      <a:pt x="1476536" y="2118753"/>
                    </a:moveTo>
                    <a:lnTo>
                      <a:pt x="1476536" y="2478753"/>
                    </a:lnTo>
                    <a:lnTo>
                      <a:pt x="1836536" y="2478753"/>
                    </a:lnTo>
                    <a:lnTo>
                      <a:pt x="1836536" y="2118753"/>
                    </a:lnTo>
                    <a:close/>
                    <a:moveTo>
                      <a:pt x="2097646" y="1539638"/>
                    </a:moveTo>
                    <a:lnTo>
                      <a:pt x="2097646" y="1899638"/>
                    </a:lnTo>
                    <a:lnTo>
                      <a:pt x="2457646" y="1899638"/>
                    </a:lnTo>
                    <a:lnTo>
                      <a:pt x="2457646" y="1539638"/>
                    </a:lnTo>
                    <a:close/>
                    <a:moveTo>
                      <a:pt x="1476536" y="1539638"/>
                    </a:moveTo>
                    <a:lnTo>
                      <a:pt x="1476536" y="1899638"/>
                    </a:lnTo>
                    <a:lnTo>
                      <a:pt x="1836536" y="1899638"/>
                    </a:lnTo>
                    <a:lnTo>
                      <a:pt x="1836536" y="1539638"/>
                    </a:lnTo>
                    <a:close/>
                    <a:moveTo>
                      <a:pt x="1989788" y="770570"/>
                    </a:moveTo>
                    <a:lnTo>
                      <a:pt x="3429788" y="1850570"/>
                    </a:lnTo>
                    <a:lnTo>
                      <a:pt x="3430108" y="1850570"/>
                    </a:lnTo>
                    <a:lnTo>
                      <a:pt x="3430108" y="3938802"/>
                    </a:lnTo>
                    <a:lnTo>
                      <a:pt x="2265771" y="3938802"/>
                    </a:lnTo>
                    <a:lnTo>
                      <a:pt x="2265771" y="2786674"/>
                    </a:lnTo>
                    <a:lnTo>
                      <a:pt x="1669844" y="2786674"/>
                    </a:lnTo>
                    <a:lnTo>
                      <a:pt x="1669844" y="3938802"/>
                    </a:lnTo>
                    <a:lnTo>
                      <a:pt x="549788" y="3938802"/>
                    </a:lnTo>
                    <a:lnTo>
                      <a:pt x="549788" y="1850570"/>
                    </a:lnTo>
                    <a:close/>
                    <a:moveTo>
                      <a:pt x="1969233" y="1003"/>
                    </a:moveTo>
                    <a:cubicBezTo>
                      <a:pt x="1995162" y="-2644"/>
                      <a:pt x="2022483" y="3601"/>
                      <a:pt x="2045048" y="20601"/>
                    </a:cubicBezTo>
                    <a:lnTo>
                      <a:pt x="3894333" y="1413834"/>
                    </a:lnTo>
                    <a:cubicBezTo>
                      <a:pt x="3939464" y="1447835"/>
                      <a:pt x="3948486" y="1511986"/>
                      <a:pt x="3914485" y="1557117"/>
                    </a:cubicBezTo>
                    <a:lnTo>
                      <a:pt x="3756006" y="1767472"/>
                    </a:lnTo>
                    <a:cubicBezTo>
                      <a:pt x="3722004" y="1812603"/>
                      <a:pt x="3657854" y="1821626"/>
                      <a:pt x="3612722" y="1787625"/>
                    </a:cubicBezTo>
                    <a:lnTo>
                      <a:pt x="1967544" y="548164"/>
                    </a:lnTo>
                    <a:lnTo>
                      <a:pt x="322364" y="1787626"/>
                    </a:lnTo>
                    <a:cubicBezTo>
                      <a:pt x="277233" y="1821627"/>
                      <a:pt x="213082" y="1812604"/>
                      <a:pt x="179080" y="1767473"/>
                    </a:cubicBezTo>
                    <a:lnTo>
                      <a:pt x="20601" y="1557118"/>
                    </a:lnTo>
                    <a:cubicBezTo>
                      <a:pt x="-13400" y="1511987"/>
                      <a:pt x="-4378" y="1447836"/>
                      <a:pt x="40754" y="1413835"/>
                    </a:cubicBezTo>
                    <a:lnTo>
                      <a:pt x="1890038" y="20602"/>
                    </a:lnTo>
                    <a:cubicBezTo>
                      <a:pt x="1912604" y="3602"/>
                      <a:pt x="1939924" y="-2643"/>
                      <a:pt x="1965854" y="1004"/>
                    </a:cubicBezTo>
                    <a:lnTo>
                      <a:pt x="1967542" y="1586"/>
                    </a:lnTo>
                    <a:cubicBezTo>
                      <a:pt x="1968071" y="1171"/>
                      <a:pt x="1968652" y="1085"/>
                      <a:pt x="1969233" y="1003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81678FC3-6DF5-4FC8-BE9B-E18E4E1EAD51}"/>
                </a:ext>
              </a:extLst>
            </p:cNvPr>
            <p:cNvGrpSpPr/>
            <p:nvPr/>
          </p:nvGrpSpPr>
          <p:grpSpPr>
            <a:xfrm rot="10066674">
              <a:off x="1444650" y="4351773"/>
              <a:ext cx="2063339" cy="852218"/>
              <a:chOff x="926950" y="1617134"/>
              <a:chExt cx="2063339" cy="852218"/>
            </a:xfrm>
          </p:grpSpPr>
          <p:sp>
            <p:nvSpPr>
              <p:cNvPr id="14" name="Rectangle 14">
                <a:extLst>
                  <a:ext uri="{FF2B5EF4-FFF2-40B4-BE49-F238E27FC236}">
                    <a16:creationId xmlns:a16="http://schemas.microsoft.com/office/drawing/2014/main" id="{5AFF0896-04FD-4726-BA9F-19F1F0AA5EFE}"/>
                  </a:ext>
                </a:extLst>
              </p:cNvPr>
              <p:cNvSpPr/>
              <p:nvPr/>
            </p:nvSpPr>
            <p:spPr>
              <a:xfrm rot="19949266">
                <a:off x="1199615" y="1717912"/>
                <a:ext cx="531261" cy="531261"/>
              </a:xfrm>
              <a:custGeom>
                <a:avLst/>
                <a:gdLst/>
                <a:ahLst/>
                <a:cxnLst/>
                <a:rect l="l" t="t" r="r" b="b"/>
                <a:pathLst>
                  <a:path w="3942192" h="3931865">
                    <a:moveTo>
                      <a:pt x="2826148" y="3448804"/>
                    </a:moveTo>
                    <a:lnTo>
                      <a:pt x="2826148" y="3556804"/>
                    </a:lnTo>
                    <a:lnTo>
                      <a:pt x="3042148" y="3556804"/>
                    </a:lnTo>
                    <a:lnTo>
                      <a:pt x="3042148" y="3448804"/>
                    </a:lnTo>
                    <a:close/>
                    <a:moveTo>
                      <a:pt x="890988" y="3448804"/>
                    </a:moveTo>
                    <a:lnTo>
                      <a:pt x="890988" y="3556804"/>
                    </a:lnTo>
                    <a:lnTo>
                      <a:pt x="1106988" y="3556804"/>
                    </a:lnTo>
                    <a:lnTo>
                      <a:pt x="1106988" y="3448804"/>
                    </a:lnTo>
                    <a:close/>
                    <a:moveTo>
                      <a:pt x="3528192" y="3439467"/>
                    </a:moveTo>
                    <a:lnTo>
                      <a:pt x="3528192" y="3547467"/>
                    </a:lnTo>
                    <a:lnTo>
                      <a:pt x="3744192" y="3547467"/>
                    </a:lnTo>
                    <a:lnTo>
                      <a:pt x="3744192" y="3439467"/>
                    </a:lnTo>
                    <a:close/>
                    <a:moveTo>
                      <a:pt x="198000" y="3439467"/>
                    </a:moveTo>
                    <a:lnTo>
                      <a:pt x="198000" y="3547467"/>
                    </a:lnTo>
                    <a:lnTo>
                      <a:pt x="414000" y="3547467"/>
                    </a:lnTo>
                    <a:lnTo>
                      <a:pt x="414000" y="3439467"/>
                    </a:lnTo>
                    <a:close/>
                    <a:moveTo>
                      <a:pt x="2826148" y="3206154"/>
                    </a:moveTo>
                    <a:lnTo>
                      <a:pt x="2826148" y="3314154"/>
                    </a:lnTo>
                    <a:lnTo>
                      <a:pt x="3042148" y="3314154"/>
                    </a:lnTo>
                    <a:lnTo>
                      <a:pt x="3042148" y="3206154"/>
                    </a:lnTo>
                    <a:close/>
                    <a:moveTo>
                      <a:pt x="890988" y="3206154"/>
                    </a:moveTo>
                    <a:lnTo>
                      <a:pt x="890988" y="3314154"/>
                    </a:lnTo>
                    <a:lnTo>
                      <a:pt x="1106988" y="3314154"/>
                    </a:lnTo>
                    <a:lnTo>
                      <a:pt x="1106988" y="3206154"/>
                    </a:lnTo>
                    <a:close/>
                    <a:moveTo>
                      <a:pt x="3528192" y="3196817"/>
                    </a:moveTo>
                    <a:lnTo>
                      <a:pt x="3528192" y="3304817"/>
                    </a:lnTo>
                    <a:lnTo>
                      <a:pt x="3744192" y="3304817"/>
                    </a:lnTo>
                    <a:lnTo>
                      <a:pt x="3744192" y="3196817"/>
                    </a:lnTo>
                    <a:close/>
                    <a:moveTo>
                      <a:pt x="198000" y="3196817"/>
                    </a:moveTo>
                    <a:lnTo>
                      <a:pt x="198000" y="3304817"/>
                    </a:lnTo>
                    <a:lnTo>
                      <a:pt x="414000" y="3304817"/>
                    </a:lnTo>
                    <a:lnTo>
                      <a:pt x="414000" y="3196817"/>
                    </a:lnTo>
                    <a:close/>
                    <a:moveTo>
                      <a:pt x="2070064" y="3046635"/>
                    </a:moveTo>
                    <a:lnTo>
                      <a:pt x="2070064" y="3154635"/>
                    </a:lnTo>
                    <a:lnTo>
                      <a:pt x="2286064" y="3154635"/>
                    </a:lnTo>
                    <a:lnTo>
                      <a:pt x="2286064" y="3046635"/>
                    </a:lnTo>
                    <a:close/>
                    <a:moveTo>
                      <a:pt x="1638016" y="3037298"/>
                    </a:moveTo>
                    <a:lnTo>
                      <a:pt x="1638016" y="3145298"/>
                    </a:lnTo>
                    <a:lnTo>
                      <a:pt x="1854016" y="3145298"/>
                    </a:lnTo>
                    <a:lnTo>
                      <a:pt x="1854016" y="3037298"/>
                    </a:lnTo>
                    <a:close/>
                    <a:moveTo>
                      <a:pt x="2826148" y="2963504"/>
                    </a:moveTo>
                    <a:lnTo>
                      <a:pt x="2826148" y="3071504"/>
                    </a:lnTo>
                    <a:lnTo>
                      <a:pt x="3042148" y="3071504"/>
                    </a:lnTo>
                    <a:lnTo>
                      <a:pt x="3042148" y="2963504"/>
                    </a:lnTo>
                    <a:close/>
                    <a:moveTo>
                      <a:pt x="890988" y="2963504"/>
                    </a:moveTo>
                    <a:lnTo>
                      <a:pt x="890988" y="3071504"/>
                    </a:lnTo>
                    <a:lnTo>
                      <a:pt x="1106988" y="3071504"/>
                    </a:lnTo>
                    <a:lnTo>
                      <a:pt x="1106988" y="2963504"/>
                    </a:lnTo>
                    <a:close/>
                    <a:moveTo>
                      <a:pt x="3528192" y="2954167"/>
                    </a:moveTo>
                    <a:lnTo>
                      <a:pt x="3528192" y="3062167"/>
                    </a:lnTo>
                    <a:lnTo>
                      <a:pt x="3744192" y="3062167"/>
                    </a:lnTo>
                    <a:lnTo>
                      <a:pt x="3744192" y="2954167"/>
                    </a:lnTo>
                    <a:close/>
                    <a:moveTo>
                      <a:pt x="198000" y="2954167"/>
                    </a:moveTo>
                    <a:lnTo>
                      <a:pt x="198000" y="3062167"/>
                    </a:lnTo>
                    <a:lnTo>
                      <a:pt x="414000" y="3062167"/>
                    </a:lnTo>
                    <a:lnTo>
                      <a:pt x="414000" y="2954167"/>
                    </a:lnTo>
                    <a:close/>
                    <a:moveTo>
                      <a:pt x="2070064" y="2803981"/>
                    </a:moveTo>
                    <a:lnTo>
                      <a:pt x="2070064" y="2911981"/>
                    </a:lnTo>
                    <a:lnTo>
                      <a:pt x="2286064" y="2911981"/>
                    </a:lnTo>
                    <a:lnTo>
                      <a:pt x="2286064" y="2803981"/>
                    </a:lnTo>
                    <a:close/>
                    <a:moveTo>
                      <a:pt x="1638016" y="2794644"/>
                    </a:moveTo>
                    <a:lnTo>
                      <a:pt x="1638016" y="2902644"/>
                    </a:lnTo>
                    <a:lnTo>
                      <a:pt x="1854016" y="2902644"/>
                    </a:lnTo>
                    <a:lnTo>
                      <a:pt x="1854016" y="2794644"/>
                    </a:lnTo>
                    <a:close/>
                    <a:moveTo>
                      <a:pt x="2826148" y="2720854"/>
                    </a:moveTo>
                    <a:lnTo>
                      <a:pt x="2826148" y="2828854"/>
                    </a:lnTo>
                    <a:lnTo>
                      <a:pt x="3042148" y="2828854"/>
                    </a:lnTo>
                    <a:lnTo>
                      <a:pt x="3042148" y="2720854"/>
                    </a:lnTo>
                    <a:close/>
                    <a:moveTo>
                      <a:pt x="890988" y="2720854"/>
                    </a:moveTo>
                    <a:lnTo>
                      <a:pt x="890988" y="2828854"/>
                    </a:lnTo>
                    <a:lnTo>
                      <a:pt x="1106988" y="2828854"/>
                    </a:lnTo>
                    <a:lnTo>
                      <a:pt x="1106988" y="2720854"/>
                    </a:lnTo>
                    <a:close/>
                    <a:moveTo>
                      <a:pt x="3528192" y="2711517"/>
                    </a:moveTo>
                    <a:lnTo>
                      <a:pt x="3528192" y="2819517"/>
                    </a:lnTo>
                    <a:lnTo>
                      <a:pt x="3744192" y="2819517"/>
                    </a:lnTo>
                    <a:lnTo>
                      <a:pt x="3744192" y="2711517"/>
                    </a:lnTo>
                    <a:close/>
                    <a:moveTo>
                      <a:pt x="198000" y="2711517"/>
                    </a:moveTo>
                    <a:lnTo>
                      <a:pt x="198000" y="2819517"/>
                    </a:lnTo>
                    <a:lnTo>
                      <a:pt x="414000" y="2819517"/>
                    </a:lnTo>
                    <a:lnTo>
                      <a:pt x="414000" y="2711517"/>
                    </a:lnTo>
                    <a:close/>
                    <a:moveTo>
                      <a:pt x="2070064" y="2561331"/>
                    </a:moveTo>
                    <a:lnTo>
                      <a:pt x="2070064" y="2669331"/>
                    </a:lnTo>
                    <a:lnTo>
                      <a:pt x="2286064" y="2669331"/>
                    </a:lnTo>
                    <a:lnTo>
                      <a:pt x="2286064" y="2561331"/>
                    </a:lnTo>
                    <a:close/>
                    <a:moveTo>
                      <a:pt x="1638016" y="2551994"/>
                    </a:moveTo>
                    <a:lnTo>
                      <a:pt x="1638016" y="2659994"/>
                    </a:lnTo>
                    <a:lnTo>
                      <a:pt x="1854016" y="2659994"/>
                    </a:lnTo>
                    <a:lnTo>
                      <a:pt x="1854016" y="2551994"/>
                    </a:lnTo>
                    <a:close/>
                    <a:moveTo>
                      <a:pt x="2826148" y="2478204"/>
                    </a:moveTo>
                    <a:lnTo>
                      <a:pt x="2826148" y="2586204"/>
                    </a:lnTo>
                    <a:lnTo>
                      <a:pt x="3042148" y="2586204"/>
                    </a:lnTo>
                    <a:lnTo>
                      <a:pt x="3042148" y="2478204"/>
                    </a:lnTo>
                    <a:close/>
                    <a:moveTo>
                      <a:pt x="890988" y="2478204"/>
                    </a:moveTo>
                    <a:lnTo>
                      <a:pt x="890988" y="2586204"/>
                    </a:lnTo>
                    <a:lnTo>
                      <a:pt x="1106988" y="2586204"/>
                    </a:lnTo>
                    <a:lnTo>
                      <a:pt x="1106988" y="2478204"/>
                    </a:lnTo>
                    <a:close/>
                    <a:moveTo>
                      <a:pt x="3528192" y="2468867"/>
                    </a:moveTo>
                    <a:lnTo>
                      <a:pt x="3528192" y="2576867"/>
                    </a:lnTo>
                    <a:lnTo>
                      <a:pt x="3744192" y="2576867"/>
                    </a:lnTo>
                    <a:lnTo>
                      <a:pt x="3744192" y="2468867"/>
                    </a:lnTo>
                    <a:close/>
                    <a:moveTo>
                      <a:pt x="198000" y="2468867"/>
                    </a:moveTo>
                    <a:lnTo>
                      <a:pt x="198000" y="2576867"/>
                    </a:lnTo>
                    <a:lnTo>
                      <a:pt x="414000" y="2576867"/>
                    </a:lnTo>
                    <a:lnTo>
                      <a:pt x="414000" y="2468867"/>
                    </a:lnTo>
                    <a:close/>
                    <a:moveTo>
                      <a:pt x="2070064" y="2318681"/>
                    </a:moveTo>
                    <a:lnTo>
                      <a:pt x="2070064" y="2426681"/>
                    </a:lnTo>
                    <a:lnTo>
                      <a:pt x="2286064" y="2426681"/>
                    </a:lnTo>
                    <a:lnTo>
                      <a:pt x="2286064" y="2318681"/>
                    </a:lnTo>
                    <a:close/>
                    <a:moveTo>
                      <a:pt x="1638016" y="2309344"/>
                    </a:moveTo>
                    <a:lnTo>
                      <a:pt x="1638016" y="2417344"/>
                    </a:lnTo>
                    <a:lnTo>
                      <a:pt x="1854016" y="2417344"/>
                    </a:lnTo>
                    <a:lnTo>
                      <a:pt x="1854016" y="2309344"/>
                    </a:lnTo>
                    <a:close/>
                    <a:moveTo>
                      <a:pt x="2826148" y="2235554"/>
                    </a:moveTo>
                    <a:lnTo>
                      <a:pt x="2826148" y="2343554"/>
                    </a:lnTo>
                    <a:lnTo>
                      <a:pt x="3042148" y="2343554"/>
                    </a:lnTo>
                    <a:lnTo>
                      <a:pt x="3042148" y="2235554"/>
                    </a:lnTo>
                    <a:close/>
                    <a:moveTo>
                      <a:pt x="890988" y="2235554"/>
                    </a:moveTo>
                    <a:lnTo>
                      <a:pt x="890988" y="2343554"/>
                    </a:lnTo>
                    <a:lnTo>
                      <a:pt x="1106988" y="2343554"/>
                    </a:lnTo>
                    <a:lnTo>
                      <a:pt x="1106988" y="2235554"/>
                    </a:lnTo>
                    <a:close/>
                    <a:moveTo>
                      <a:pt x="3528192" y="2226217"/>
                    </a:moveTo>
                    <a:lnTo>
                      <a:pt x="3528192" y="2334217"/>
                    </a:lnTo>
                    <a:lnTo>
                      <a:pt x="3744192" y="2334217"/>
                    </a:lnTo>
                    <a:lnTo>
                      <a:pt x="3744192" y="2226217"/>
                    </a:lnTo>
                    <a:close/>
                    <a:moveTo>
                      <a:pt x="198000" y="2226217"/>
                    </a:moveTo>
                    <a:lnTo>
                      <a:pt x="198000" y="2334217"/>
                    </a:lnTo>
                    <a:lnTo>
                      <a:pt x="414000" y="2334217"/>
                    </a:lnTo>
                    <a:lnTo>
                      <a:pt x="414000" y="2226217"/>
                    </a:lnTo>
                    <a:close/>
                    <a:moveTo>
                      <a:pt x="2070064" y="2076031"/>
                    </a:moveTo>
                    <a:lnTo>
                      <a:pt x="2070064" y="2184031"/>
                    </a:lnTo>
                    <a:lnTo>
                      <a:pt x="2286064" y="2184031"/>
                    </a:lnTo>
                    <a:lnTo>
                      <a:pt x="2286064" y="2076031"/>
                    </a:lnTo>
                    <a:close/>
                    <a:moveTo>
                      <a:pt x="1638016" y="2066694"/>
                    </a:moveTo>
                    <a:lnTo>
                      <a:pt x="1638016" y="2174694"/>
                    </a:lnTo>
                    <a:lnTo>
                      <a:pt x="1854016" y="2174694"/>
                    </a:lnTo>
                    <a:lnTo>
                      <a:pt x="1854016" y="2066694"/>
                    </a:lnTo>
                    <a:close/>
                    <a:moveTo>
                      <a:pt x="2826148" y="1992904"/>
                    </a:moveTo>
                    <a:lnTo>
                      <a:pt x="2826148" y="2100904"/>
                    </a:lnTo>
                    <a:lnTo>
                      <a:pt x="3042148" y="2100904"/>
                    </a:lnTo>
                    <a:lnTo>
                      <a:pt x="3042148" y="1992904"/>
                    </a:lnTo>
                    <a:close/>
                    <a:moveTo>
                      <a:pt x="890988" y="1992904"/>
                    </a:moveTo>
                    <a:lnTo>
                      <a:pt x="890988" y="2100904"/>
                    </a:lnTo>
                    <a:lnTo>
                      <a:pt x="1106988" y="2100904"/>
                    </a:lnTo>
                    <a:lnTo>
                      <a:pt x="1106988" y="1992904"/>
                    </a:lnTo>
                    <a:close/>
                    <a:moveTo>
                      <a:pt x="3528192" y="1983567"/>
                    </a:moveTo>
                    <a:lnTo>
                      <a:pt x="3528192" y="2091567"/>
                    </a:lnTo>
                    <a:lnTo>
                      <a:pt x="3744192" y="2091567"/>
                    </a:lnTo>
                    <a:lnTo>
                      <a:pt x="3744192" y="1983567"/>
                    </a:lnTo>
                    <a:close/>
                    <a:moveTo>
                      <a:pt x="198000" y="1983567"/>
                    </a:moveTo>
                    <a:lnTo>
                      <a:pt x="198000" y="2091567"/>
                    </a:lnTo>
                    <a:lnTo>
                      <a:pt x="414000" y="2091567"/>
                    </a:lnTo>
                    <a:lnTo>
                      <a:pt x="414000" y="1983567"/>
                    </a:lnTo>
                    <a:close/>
                    <a:moveTo>
                      <a:pt x="2070064" y="1833381"/>
                    </a:moveTo>
                    <a:lnTo>
                      <a:pt x="2070064" y="1941381"/>
                    </a:lnTo>
                    <a:lnTo>
                      <a:pt x="2286064" y="1941381"/>
                    </a:lnTo>
                    <a:lnTo>
                      <a:pt x="2286064" y="1833381"/>
                    </a:lnTo>
                    <a:close/>
                    <a:moveTo>
                      <a:pt x="1638016" y="1824044"/>
                    </a:moveTo>
                    <a:lnTo>
                      <a:pt x="1638016" y="1932044"/>
                    </a:lnTo>
                    <a:lnTo>
                      <a:pt x="1854016" y="1932044"/>
                    </a:lnTo>
                    <a:lnTo>
                      <a:pt x="1854016" y="1824044"/>
                    </a:lnTo>
                    <a:close/>
                    <a:moveTo>
                      <a:pt x="2826148" y="1750254"/>
                    </a:moveTo>
                    <a:lnTo>
                      <a:pt x="2826148" y="1858254"/>
                    </a:lnTo>
                    <a:lnTo>
                      <a:pt x="3042148" y="1858254"/>
                    </a:lnTo>
                    <a:lnTo>
                      <a:pt x="3042148" y="1750254"/>
                    </a:lnTo>
                    <a:close/>
                    <a:moveTo>
                      <a:pt x="890988" y="1750254"/>
                    </a:moveTo>
                    <a:lnTo>
                      <a:pt x="890988" y="1858254"/>
                    </a:lnTo>
                    <a:lnTo>
                      <a:pt x="1106988" y="1858254"/>
                    </a:lnTo>
                    <a:lnTo>
                      <a:pt x="1106988" y="1750254"/>
                    </a:lnTo>
                    <a:close/>
                    <a:moveTo>
                      <a:pt x="3528192" y="1740917"/>
                    </a:moveTo>
                    <a:lnTo>
                      <a:pt x="3528192" y="1848917"/>
                    </a:lnTo>
                    <a:lnTo>
                      <a:pt x="3744192" y="1848917"/>
                    </a:lnTo>
                    <a:lnTo>
                      <a:pt x="3744192" y="1740917"/>
                    </a:lnTo>
                    <a:close/>
                    <a:moveTo>
                      <a:pt x="198000" y="1740917"/>
                    </a:moveTo>
                    <a:lnTo>
                      <a:pt x="198000" y="1848917"/>
                    </a:lnTo>
                    <a:lnTo>
                      <a:pt x="414000" y="1848917"/>
                    </a:lnTo>
                    <a:lnTo>
                      <a:pt x="414000" y="1740917"/>
                    </a:lnTo>
                    <a:close/>
                    <a:moveTo>
                      <a:pt x="2070064" y="1590731"/>
                    </a:moveTo>
                    <a:lnTo>
                      <a:pt x="2070064" y="1698731"/>
                    </a:lnTo>
                    <a:lnTo>
                      <a:pt x="2286064" y="1698731"/>
                    </a:lnTo>
                    <a:lnTo>
                      <a:pt x="2286064" y="1590731"/>
                    </a:lnTo>
                    <a:close/>
                    <a:moveTo>
                      <a:pt x="1638016" y="1581394"/>
                    </a:moveTo>
                    <a:lnTo>
                      <a:pt x="1638016" y="1689394"/>
                    </a:lnTo>
                    <a:lnTo>
                      <a:pt x="1854016" y="1689394"/>
                    </a:lnTo>
                    <a:lnTo>
                      <a:pt x="1854016" y="1581394"/>
                    </a:lnTo>
                    <a:close/>
                    <a:moveTo>
                      <a:pt x="3330192" y="1507604"/>
                    </a:moveTo>
                    <a:lnTo>
                      <a:pt x="3942192" y="1507604"/>
                    </a:lnTo>
                    <a:lnTo>
                      <a:pt x="3942192" y="3931865"/>
                    </a:lnTo>
                    <a:lnTo>
                      <a:pt x="3330192" y="3931865"/>
                    </a:lnTo>
                    <a:close/>
                    <a:moveTo>
                      <a:pt x="2826148" y="1507604"/>
                    </a:moveTo>
                    <a:lnTo>
                      <a:pt x="2826148" y="1615604"/>
                    </a:lnTo>
                    <a:lnTo>
                      <a:pt x="3042148" y="1615604"/>
                    </a:lnTo>
                    <a:lnTo>
                      <a:pt x="3042148" y="1507604"/>
                    </a:lnTo>
                    <a:close/>
                    <a:moveTo>
                      <a:pt x="890988" y="1507604"/>
                    </a:moveTo>
                    <a:lnTo>
                      <a:pt x="890988" y="1615604"/>
                    </a:lnTo>
                    <a:lnTo>
                      <a:pt x="1106988" y="1615604"/>
                    </a:lnTo>
                    <a:lnTo>
                      <a:pt x="1106988" y="1507604"/>
                    </a:lnTo>
                    <a:close/>
                    <a:moveTo>
                      <a:pt x="0" y="1507604"/>
                    </a:moveTo>
                    <a:lnTo>
                      <a:pt x="612000" y="1507604"/>
                    </a:lnTo>
                    <a:lnTo>
                      <a:pt x="612000" y="3931865"/>
                    </a:lnTo>
                    <a:lnTo>
                      <a:pt x="0" y="3931865"/>
                    </a:lnTo>
                    <a:close/>
                    <a:moveTo>
                      <a:pt x="2070064" y="1348081"/>
                    </a:moveTo>
                    <a:lnTo>
                      <a:pt x="2070064" y="1456081"/>
                    </a:lnTo>
                    <a:lnTo>
                      <a:pt x="2286064" y="1456081"/>
                    </a:lnTo>
                    <a:lnTo>
                      <a:pt x="2286064" y="1348081"/>
                    </a:lnTo>
                    <a:close/>
                    <a:moveTo>
                      <a:pt x="1638016" y="1338744"/>
                    </a:moveTo>
                    <a:lnTo>
                      <a:pt x="1638016" y="1446744"/>
                    </a:lnTo>
                    <a:lnTo>
                      <a:pt x="1854016" y="1446744"/>
                    </a:lnTo>
                    <a:lnTo>
                      <a:pt x="1854016" y="1338744"/>
                    </a:lnTo>
                    <a:close/>
                    <a:moveTo>
                      <a:pt x="2628148" y="1267865"/>
                    </a:moveTo>
                    <a:lnTo>
                      <a:pt x="3240148" y="1267865"/>
                    </a:lnTo>
                    <a:lnTo>
                      <a:pt x="3240148" y="3931865"/>
                    </a:lnTo>
                    <a:lnTo>
                      <a:pt x="2628148" y="3931865"/>
                    </a:lnTo>
                    <a:close/>
                    <a:moveTo>
                      <a:pt x="692988" y="1267865"/>
                    </a:moveTo>
                    <a:lnTo>
                      <a:pt x="1304988" y="1267865"/>
                    </a:lnTo>
                    <a:lnTo>
                      <a:pt x="1304988" y="3931865"/>
                    </a:lnTo>
                    <a:lnTo>
                      <a:pt x="692988" y="3931865"/>
                    </a:lnTo>
                    <a:close/>
                    <a:moveTo>
                      <a:pt x="2070064" y="1105431"/>
                    </a:moveTo>
                    <a:lnTo>
                      <a:pt x="2070064" y="1213431"/>
                    </a:lnTo>
                    <a:lnTo>
                      <a:pt x="2286064" y="1213431"/>
                    </a:lnTo>
                    <a:lnTo>
                      <a:pt x="2286064" y="1105431"/>
                    </a:lnTo>
                    <a:close/>
                    <a:moveTo>
                      <a:pt x="1638016" y="1096094"/>
                    </a:moveTo>
                    <a:lnTo>
                      <a:pt x="1638016" y="1204094"/>
                    </a:lnTo>
                    <a:lnTo>
                      <a:pt x="1854016" y="1204094"/>
                    </a:lnTo>
                    <a:lnTo>
                      <a:pt x="1854016" y="1096094"/>
                    </a:lnTo>
                    <a:close/>
                    <a:moveTo>
                      <a:pt x="2070064" y="862781"/>
                    </a:moveTo>
                    <a:lnTo>
                      <a:pt x="2070064" y="970781"/>
                    </a:lnTo>
                    <a:lnTo>
                      <a:pt x="2286064" y="970781"/>
                    </a:lnTo>
                    <a:lnTo>
                      <a:pt x="2286064" y="862781"/>
                    </a:lnTo>
                    <a:close/>
                    <a:moveTo>
                      <a:pt x="1638016" y="853444"/>
                    </a:moveTo>
                    <a:lnTo>
                      <a:pt x="1638016" y="961444"/>
                    </a:lnTo>
                    <a:lnTo>
                      <a:pt x="1854016" y="961444"/>
                    </a:lnTo>
                    <a:lnTo>
                      <a:pt x="1854016" y="853444"/>
                    </a:lnTo>
                    <a:close/>
                    <a:moveTo>
                      <a:pt x="1883174" y="0"/>
                    </a:moveTo>
                    <a:lnTo>
                      <a:pt x="2040907" y="0"/>
                    </a:lnTo>
                    <a:lnTo>
                      <a:pt x="2040907" y="355600"/>
                    </a:lnTo>
                    <a:lnTo>
                      <a:pt x="2178064" y="355600"/>
                    </a:lnTo>
                    <a:lnTo>
                      <a:pt x="2178064" y="596007"/>
                    </a:lnTo>
                    <a:lnTo>
                      <a:pt x="2538104" y="596007"/>
                    </a:lnTo>
                    <a:lnTo>
                      <a:pt x="2538104" y="3931865"/>
                    </a:lnTo>
                    <a:lnTo>
                      <a:pt x="2142040" y="3931865"/>
                    </a:lnTo>
                    <a:lnTo>
                      <a:pt x="2142040" y="3291036"/>
                    </a:lnTo>
                    <a:lnTo>
                      <a:pt x="1782040" y="3291036"/>
                    </a:lnTo>
                    <a:lnTo>
                      <a:pt x="1782040" y="3931865"/>
                    </a:lnTo>
                    <a:lnTo>
                      <a:pt x="1385976" y="3931865"/>
                    </a:lnTo>
                    <a:lnTo>
                      <a:pt x="1385976" y="596007"/>
                    </a:lnTo>
                    <a:lnTo>
                      <a:pt x="1746016" y="596007"/>
                    </a:lnTo>
                    <a:lnTo>
                      <a:pt x="1746016" y="355600"/>
                    </a:lnTo>
                    <a:lnTo>
                      <a:pt x="1883174" y="35560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5" name="Right Triangle 13">
                <a:extLst>
                  <a:ext uri="{FF2B5EF4-FFF2-40B4-BE49-F238E27FC236}">
                    <a16:creationId xmlns:a16="http://schemas.microsoft.com/office/drawing/2014/main" id="{EBD29EA7-DA3E-4023-813B-FC36A5139D21}"/>
                  </a:ext>
                </a:extLst>
              </p:cNvPr>
              <p:cNvSpPr/>
              <p:nvPr/>
            </p:nvSpPr>
            <p:spPr>
              <a:xfrm>
                <a:off x="1823542" y="1617134"/>
                <a:ext cx="504056" cy="504056"/>
              </a:xfrm>
              <a:custGeom>
                <a:avLst/>
                <a:gdLst/>
                <a:ahLst/>
                <a:cxnLst/>
                <a:rect l="l" t="t" r="r" b="b"/>
                <a:pathLst>
                  <a:path w="3888432" h="3921971">
                    <a:moveTo>
                      <a:pt x="3379043" y="3254688"/>
                    </a:moveTo>
                    <a:lnTo>
                      <a:pt x="3379043" y="3462328"/>
                    </a:lnTo>
                    <a:lnTo>
                      <a:pt x="3628183" y="3462328"/>
                    </a:lnTo>
                    <a:lnTo>
                      <a:pt x="3628183" y="3254688"/>
                    </a:lnTo>
                    <a:close/>
                    <a:moveTo>
                      <a:pt x="2945132" y="3254688"/>
                    </a:moveTo>
                    <a:lnTo>
                      <a:pt x="2945132" y="3462328"/>
                    </a:lnTo>
                    <a:lnTo>
                      <a:pt x="3194272" y="3462328"/>
                    </a:lnTo>
                    <a:lnTo>
                      <a:pt x="3194272" y="3254688"/>
                    </a:lnTo>
                    <a:close/>
                    <a:moveTo>
                      <a:pt x="2514947" y="3254688"/>
                    </a:moveTo>
                    <a:lnTo>
                      <a:pt x="2514947" y="3462328"/>
                    </a:lnTo>
                    <a:lnTo>
                      <a:pt x="2764087" y="3462328"/>
                    </a:lnTo>
                    <a:lnTo>
                      <a:pt x="2764087" y="3254688"/>
                    </a:lnTo>
                    <a:close/>
                    <a:moveTo>
                      <a:pt x="3379043" y="2864535"/>
                    </a:moveTo>
                    <a:lnTo>
                      <a:pt x="3379043" y="3072175"/>
                    </a:lnTo>
                    <a:lnTo>
                      <a:pt x="3628183" y="3072175"/>
                    </a:lnTo>
                    <a:lnTo>
                      <a:pt x="3628183" y="2864535"/>
                    </a:lnTo>
                    <a:close/>
                    <a:moveTo>
                      <a:pt x="2945132" y="2864535"/>
                    </a:moveTo>
                    <a:lnTo>
                      <a:pt x="2945132" y="3072175"/>
                    </a:lnTo>
                    <a:lnTo>
                      <a:pt x="3194272" y="3072175"/>
                    </a:lnTo>
                    <a:lnTo>
                      <a:pt x="3194272" y="2864535"/>
                    </a:lnTo>
                    <a:close/>
                    <a:moveTo>
                      <a:pt x="2514947" y="2864535"/>
                    </a:moveTo>
                    <a:lnTo>
                      <a:pt x="2514947" y="3072175"/>
                    </a:lnTo>
                    <a:lnTo>
                      <a:pt x="2764087" y="3072175"/>
                    </a:lnTo>
                    <a:lnTo>
                      <a:pt x="2764087" y="2864535"/>
                    </a:lnTo>
                    <a:close/>
                    <a:moveTo>
                      <a:pt x="1945832" y="2577619"/>
                    </a:moveTo>
                    <a:lnTo>
                      <a:pt x="1945832" y="2937659"/>
                    </a:lnTo>
                    <a:lnTo>
                      <a:pt x="2124754" y="2937659"/>
                    </a:lnTo>
                    <a:lnTo>
                      <a:pt x="2124754" y="2577619"/>
                    </a:lnTo>
                    <a:close/>
                    <a:moveTo>
                      <a:pt x="1531681" y="2577619"/>
                    </a:moveTo>
                    <a:lnTo>
                      <a:pt x="1531681" y="2937659"/>
                    </a:lnTo>
                    <a:lnTo>
                      <a:pt x="1710603" y="2937659"/>
                    </a:lnTo>
                    <a:lnTo>
                      <a:pt x="1710603" y="2577619"/>
                    </a:lnTo>
                    <a:close/>
                    <a:moveTo>
                      <a:pt x="1117528" y="2577619"/>
                    </a:moveTo>
                    <a:lnTo>
                      <a:pt x="1117528" y="2937659"/>
                    </a:lnTo>
                    <a:lnTo>
                      <a:pt x="1296450" y="2937659"/>
                    </a:lnTo>
                    <a:lnTo>
                      <a:pt x="1296450" y="2577619"/>
                    </a:lnTo>
                    <a:close/>
                    <a:moveTo>
                      <a:pt x="703375" y="2577619"/>
                    </a:moveTo>
                    <a:lnTo>
                      <a:pt x="703375" y="2937659"/>
                    </a:lnTo>
                    <a:lnTo>
                      <a:pt x="882297" y="2937659"/>
                    </a:lnTo>
                    <a:lnTo>
                      <a:pt x="882297" y="2577619"/>
                    </a:lnTo>
                    <a:close/>
                    <a:moveTo>
                      <a:pt x="289222" y="2577619"/>
                    </a:moveTo>
                    <a:lnTo>
                      <a:pt x="289222" y="2937659"/>
                    </a:lnTo>
                    <a:lnTo>
                      <a:pt x="468144" y="2937659"/>
                    </a:lnTo>
                    <a:lnTo>
                      <a:pt x="468144" y="2577619"/>
                    </a:lnTo>
                    <a:close/>
                    <a:moveTo>
                      <a:pt x="3379043" y="2474382"/>
                    </a:moveTo>
                    <a:lnTo>
                      <a:pt x="3379043" y="2682022"/>
                    </a:lnTo>
                    <a:lnTo>
                      <a:pt x="3628183" y="2682022"/>
                    </a:lnTo>
                    <a:lnTo>
                      <a:pt x="3628183" y="2474382"/>
                    </a:lnTo>
                    <a:close/>
                    <a:moveTo>
                      <a:pt x="2945132" y="2474382"/>
                    </a:moveTo>
                    <a:lnTo>
                      <a:pt x="2945132" y="2682022"/>
                    </a:lnTo>
                    <a:lnTo>
                      <a:pt x="3194272" y="2682022"/>
                    </a:lnTo>
                    <a:lnTo>
                      <a:pt x="3194272" y="2474382"/>
                    </a:lnTo>
                    <a:close/>
                    <a:moveTo>
                      <a:pt x="2514947" y="2474382"/>
                    </a:moveTo>
                    <a:lnTo>
                      <a:pt x="2514947" y="2682022"/>
                    </a:lnTo>
                    <a:lnTo>
                      <a:pt x="2764087" y="2682022"/>
                    </a:lnTo>
                    <a:lnTo>
                      <a:pt x="2764087" y="2474382"/>
                    </a:lnTo>
                    <a:close/>
                    <a:moveTo>
                      <a:pt x="3379043" y="2084229"/>
                    </a:moveTo>
                    <a:lnTo>
                      <a:pt x="3379043" y="2291869"/>
                    </a:lnTo>
                    <a:lnTo>
                      <a:pt x="3628183" y="2291869"/>
                    </a:lnTo>
                    <a:lnTo>
                      <a:pt x="3628183" y="2084229"/>
                    </a:lnTo>
                    <a:close/>
                    <a:moveTo>
                      <a:pt x="2945132" y="2084229"/>
                    </a:moveTo>
                    <a:lnTo>
                      <a:pt x="2945132" y="2291869"/>
                    </a:lnTo>
                    <a:lnTo>
                      <a:pt x="3194272" y="2291869"/>
                    </a:lnTo>
                    <a:lnTo>
                      <a:pt x="3194272" y="2084229"/>
                    </a:lnTo>
                    <a:close/>
                    <a:moveTo>
                      <a:pt x="2514947" y="2084229"/>
                    </a:moveTo>
                    <a:lnTo>
                      <a:pt x="2514947" y="2291869"/>
                    </a:lnTo>
                    <a:lnTo>
                      <a:pt x="2764087" y="2291869"/>
                    </a:lnTo>
                    <a:lnTo>
                      <a:pt x="2764087" y="2084229"/>
                    </a:lnTo>
                    <a:close/>
                    <a:moveTo>
                      <a:pt x="2124144" y="1714020"/>
                    </a:moveTo>
                    <a:lnTo>
                      <a:pt x="2124144" y="2164020"/>
                    </a:lnTo>
                    <a:lnTo>
                      <a:pt x="1296144" y="2164020"/>
                    </a:lnTo>
                    <a:close/>
                    <a:moveTo>
                      <a:pt x="197090" y="609603"/>
                    </a:moveTo>
                    <a:lnTo>
                      <a:pt x="525322" y="609603"/>
                    </a:lnTo>
                    <a:lnTo>
                      <a:pt x="584058" y="2101023"/>
                    </a:lnTo>
                    <a:lnTo>
                      <a:pt x="1296144" y="1714020"/>
                    </a:lnTo>
                    <a:lnTo>
                      <a:pt x="1296144" y="2164020"/>
                    </a:lnTo>
                    <a:lnTo>
                      <a:pt x="586539" y="2164020"/>
                    </a:lnTo>
                    <a:lnTo>
                      <a:pt x="590547" y="2265787"/>
                    </a:lnTo>
                    <a:lnTo>
                      <a:pt x="2232248" y="2265787"/>
                    </a:lnTo>
                    <a:lnTo>
                      <a:pt x="2232248" y="1954513"/>
                    </a:lnTo>
                    <a:lnTo>
                      <a:pt x="2232248" y="1054513"/>
                    </a:lnTo>
                    <a:lnTo>
                      <a:pt x="3888248" y="1954513"/>
                    </a:lnTo>
                    <a:lnTo>
                      <a:pt x="3888432" y="1954513"/>
                    </a:lnTo>
                    <a:lnTo>
                      <a:pt x="3888432" y="3921971"/>
                    </a:lnTo>
                    <a:lnTo>
                      <a:pt x="2304256" y="3921971"/>
                    </a:lnTo>
                    <a:lnTo>
                      <a:pt x="2232248" y="3921971"/>
                    </a:lnTo>
                    <a:lnTo>
                      <a:pt x="772857" y="3921971"/>
                    </a:lnTo>
                    <a:lnTo>
                      <a:pt x="772857" y="3290059"/>
                    </a:lnTo>
                    <a:lnTo>
                      <a:pt x="361206" y="3290059"/>
                    </a:lnTo>
                    <a:lnTo>
                      <a:pt x="361206" y="3921971"/>
                    </a:lnTo>
                    <a:lnTo>
                      <a:pt x="0" y="3921971"/>
                    </a:lnTo>
                    <a:lnTo>
                      <a:pt x="0" y="2265787"/>
                    </a:lnTo>
                    <a:lnTo>
                      <a:pt x="131865" y="2265787"/>
                    </a:lnTo>
                    <a:close/>
                    <a:moveTo>
                      <a:pt x="929888" y="0"/>
                    </a:moveTo>
                    <a:cubicBezTo>
                      <a:pt x="1019595" y="0"/>
                      <a:pt x="1124659" y="30463"/>
                      <a:pt x="1166726" y="102575"/>
                    </a:cubicBezTo>
                    <a:cubicBezTo>
                      <a:pt x="1212070" y="48192"/>
                      <a:pt x="1255094" y="19511"/>
                      <a:pt x="1304210" y="14210"/>
                    </a:cubicBezTo>
                    <a:cubicBezTo>
                      <a:pt x="1353326" y="8909"/>
                      <a:pt x="1418945" y="35057"/>
                      <a:pt x="1461423" y="70767"/>
                    </a:cubicBezTo>
                    <a:cubicBezTo>
                      <a:pt x="1500648" y="39845"/>
                      <a:pt x="1550404" y="23049"/>
                      <a:pt x="1604082" y="23049"/>
                    </a:cubicBezTo>
                    <a:cubicBezTo>
                      <a:pt x="1692530" y="23049"/>
                      <a:pt x="1770327" y="68651"/>
                      <a:pt x="1814928" y="137833"/>
                    </a:cubicBezTo>
                    <a:cubicBezTo>
                      <a:pt x="1859765" y="69447"/>
                      <a:pt x="1937139" y="24416"/>
                      <a:pt x="2025031" y="24416"/>
                    </a:cubicBezTo>
                    <a:cubicBezTo>
                      <a:pt x="2135143" y="24416"/>
                      <a:pt x="2228747" y="95092"/>
                      <a:pt x="2261925" y="193913"/>
                    </a:cubicBezTo>
                    <a:cubicBezTo>
                      <a:pt x="2262329" y="193791"/>
                      <a:pt x="2262735" y="193790"/>
                      <a:pt x="2263140" y="193790"/>
                    </a:cubicBezTo>
                    <a:cubicBezTo>
                      <a:pt x="2402209" y="193790"/>
                      <a:pt x="2514947" y="306528"/>
                      <a:pt x="2514947" y="445597"/>
                    </a:cubicBezTo>
                    <a:cubicBezTo>
                      <a:pt x="2514947" y="584666"/>
                      <a:pt x="2402209" y="697404"/>
                      <a:pt x="2263140" y="697404"/>
                    </a:cubicBezTo>
                    <a:cubicBezTo>
                      <a:pt x="2176391" y="697404"/>
                      <a:pt x="2099888" y="653537"/>
                      <a:pt x="2054640" y="586750"/>
                    </a:cubicBezTo>
                    <a:cubicBezTo>
                      <a:pt x="2010395" y="653762"/>
                      <a:pt x="1934062" y="697404"/>
                      <a:pt x="1847535" y="697404"/>
                    </a:cubicBezTo>
                    <a:cubicBezTo>
                      <a:pt x="1789311" y="697404"/>
                      <a:pt x="1735702" y="677642"/>
                      <a:pt x="1693695" y="643630"/>
                    </a:cubicBezTo>
                    <a:cubicBezTo>
                      <a:pt x="1651689" y="677642"/>
                      <a:pt x="1598080" y="697404"/>
                      <a:pt x="1539855" y="697404"/>
                    </a:cubicBezTo>
                    <a:cubicBezTo>
                      <a:pt x="1441551" y="697404"/>
                      <a:pt x="1356403" y="641072"/>
                      <a:pt x="1315888" y="558445"/>
                    </a:cubicBezTo>
                    <a:cubicBezTo>
                      <a:pt x="1272229" y="598661"/>
                      <a:pt x="1206400" y="634839"/>
                      <a:pt x="1149712" y="622576"/>
                    </a:cubicBezTo>
                    <a:cubicBezTo>
                      <a:pt x="1096483" y="611061"/>
                      <a:pt x="1025744" y="572014"/>
                      <a:pt x="984978" y="498638"/>
                    </a:cubicBezTo>
                    <a:cubicBezTo>
                      <a:pt x="959504" y="574665"/>
                      <a:pt x="887516" y="629050"/>
                      <a:pt x="802824" y="629050"/>
                    </a:cubicBezTo>
                    <a:cubicBezTo>
                      <a:pt x="724492" y="629050"/>
                      <a:pt x="657026" y="582526"/>
                      <a:pt x="627413" y="515210"/>
                    </a:cubicBezTo>
                    <a:cubicBezTo>
                      <a:pt x="584988" y="553591"/>
                      <a:pt x="527392" y="574026"/>
                      <a:pt x="479717" y="567162"/>
                    </a:cubicBezTo>
                    <a:cubicBezTo>
                      <a:pt x="439788" y="561414"/>
                      <a:pt x="406466" y="547383"/>
                      <a:pt x="379767" y="527160"/>
                    </a:cubicBezTo>
                    <a:cubicBezTo>
                      <a:pt x="310874" y="498171"/>
                      <a:pt x="262300" y="430445"/>
                      <a:pt x="261518" y="351249"/>
                    </a:cubicBezTo>
                    <a:cubicBezTo>
                      <a:pt x="261425" y="351089"/>
                      <a:pt x="261381" y="350918"/>
                      <a:pt x="261338" y="350746"/>
                    </a:cubicBezTo>
                    <a:cubicBezTo>
                      <a:pt x="228153" y="316942"/>
                      <a:pt x="208360" y="270473"/>
                      <a:pt x="208360" y="219381"/>
                    </a:cubicBezTo>
                    <a:cubicBezTo>
                      <a:pt x="208360" y="112466"/>
                      <a:pt x="295031" y="25795"/>
                      <a:pt x="401946" y="25795"/>
                    </a:cubicBezTo>
                    <a:cubicBezTo>
                      <a:pt x="425158" y="25795"/>
                      <a:pt x="447416" y="29880"/>
                      <a:pt x="467791" y="38056"/>
                    </a:cubicBezTo>
                    <a:cubicBezTo>
                      <a:pt x="585794" y="17893"/>
                      <a:pt x="696162" y="87852"/>
                      <a:pt x="737322" y="124235"/>
                    </a:cubicBezTo>
                    <a:cubicBezTo>
                      <a:pt x="782627" y="68126"/>
                      <a:pt x="852143" y="0"/>
                      <a:pt x="929888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6" name="Rectangle 24">
                <a:extLst>
                  <a:ext uri="{FF2B5EF4-FFF2-40B4-BE49-F238E27FC236}">
                    <a16:creationId xmlns:a16="http://schemas.microsoft.com/office/drawing/2014/main" id="{F3378EA1-E3CE-481E-BBD0-08D3574D3934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0700000">
                <a:off x="2307865" y="1808900"/>
                <a:ext cx="456968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805825" h="2998234">
                    <a:moveTo>
                      <a:pt x="571963" y="2092124"/>
                    </a:moveTo>
                    <a:lnTo>
                      <a:pt x="465390" y="2092124"/>
                    </a:lnTo>
                    <a:lnTo>
                      <a:pt x="571963" y="2198697"/>
                    </a:lnTo>
                    <a:close/>
                    <a:moveTo>
                      <a:pt x="571962" y="1939097"/>
                    </a:moveTo>
                    <a:lnTo>
                      <a:pt x="465390" y="2045669"/>
                    </a:lnTo>
                    <a:lnTo>
                      <a:pt x="571962" y="2045669"/>
                    </a:lnTo>
                    <a:close/>
                    <a:moveTo>
                      <a:pt x="724990" y="2092124"/>
                    </a:moveTo>
                    <a:lnTo>
                      <a:pt x="618417" y="2092124"/>
                    </a:lnTo>
                    <a:lnTo>
                      <a:pt x="618418" y="2198697"/>
                    </a:lnTo>
                    <a:close/>
                    <a:moveTo>
                      <a:pt x="618418" y="1939104"/>
                    </a:moveTo>
                    <a:lnTo>
                      <a:pt x="618417" y="2045669"/>
                    </a:lnTo>
                    <a:lnTo>
                      <a:pt x="724982" y="2045669"/>
                    </a:lnTo>
                    <a:close/>
                    <a:moveTo>
                      <a:pt x="760612" y="1901643"/>
                    </a:moveTo>
                    <a:lnTo>
                      <a:pt x="654047" y="1901643"/>
                    </a:lnTo>
                    <a:lnTo>
                      <a:pt x="760612" y="2008208"/>
                    </a:lnTo>
                    <a:close/>
                    <a:moveTo>
                      <a:pt x="760612" y="1748616"/>
                    </a:moveTo>
                    <a:lnTo>
                      <a:pt x="654040" y="1855188"/>
                    </a:lnTo>
                    <a:lnTo>
                      <a:pt x="760612" y="1855188"/>
                    </a:lnTo>
                    <a:close/>
                    <a:moveTo>
                      <a:pt x="913640" y="1901643"/>
                    </a:moveTo>
                    <a:lnTo>
                      <a:pt x="807067" y="1901643"/>
                    </a:lnTo>
                    <a:lnTo>
                      <a:pt x="807067" y="2008216"/>
                    </a:lnTo>
                    <a:close/>
                    <a:moveTo>
                      <a:pt x="807067" y="1748615"/>
                    </a:moveTo>
                    <a:lnTo>
                      <a:pt x="807067" y="1855188"/>
                    </a:lnTo>
                    <a:lnTo>
                      <a:pt x="913640" y="1855188"/>
                    </a:lnTo>
                    <a:close/>
                    <a:moveTo>
                      <a:pt x="953368" y="1708887"/>
                    </a:moveTo>
                    <a:lnTo>
                      <a:pt x="846796" y="1708887"/>
                    </a:lnTo>
                    <a:lnTo>
                      <a:pt x="953368" y="1815459"/>
                    </a:lnTo>
                    <a:close/>
                    <a:moveTo>
                      <a:pt x="953368" y="1555860"/>
                    </a:moveTo>
                    <a:lnTo>
                      <a:pt x="846796" y="1662432"/>
                    </a:lnTo>
                    <a:lnTo>
                      <a:pt x="953368" y="1662432"/>
                    </a:lnTo>
                    <a:close/>
                    <a:moveTo>
                      <a:pt x="1106396" y="1708887"/>
                    </a:moveTo>
                    <a:lnTo>
                      <a:pt x="999823" y="1708887"/>
                    </a:lnTo>
                    <a:lnTo>
                      <a:pt x="999823" y="1815460"/>
                    </a:lnTo>
                    <a:close/>
                    <a:moveTo>
                      <a:pt x="999823" y="1555860"/>
                    </a:moveTo>
                    <a:lnTo>
                      <a:pt x="999823" y="1662432"/>
                    </a:lnTo>
                    <a:lnTo>
                      <a:pt x="1106396" y="1662432"/>
                    </a:lnTo>
                    <a:close/>
                    <a:moveTo>
                      <a:pt x="1144754" y="1514764"/>
                    </a:moveTo>
                    <a:lnTo>
                      <a:pt x="1038182" y="1514764"/>
                    </a:lnTo>
                    <a:lnTo>
                      <a:pt x="1144754" y="1621337"/>
                    </a:lnTo>
                    <a:close/>
                    <a:moveTo>
                      <a:pt x="1144754" y="1361737"/>
                    </a:moveTo>
                    <a:lnTo>
                      <a:pt x="1038182" y="1468309"/>
                    </a:lnTo>
                    <a:lnTo>
                      <a:pt x="1144754" y="1468309"/>
                    </a:lnTo>
                    <a:close/>
                    <a:moveTo>
                      <a:pt x="1297782" y="1514764"/>
                    </a:moveTo>
                    <a:lnTo>
                      <a:pt x="1191209" y="1514764"/>
                    </a:lnTo>
                    <a:lnTo>
                      <a:pt x="1191209" y="1621337"/>
                    </a:lnTo>
                    <a:close/>
                    <a:moveTo>
                      <a:pt x="1191209" y="1361737"/>
                    </a:moveTo>
                    <a:lnTo>
                      <a:pt x="1191209" y="1468309"/>
                    </a:lnTo>
                    <a:lnTo>
                      <a:pt x="1297782" y="1468309"/>
                    </a:lnTo>
                    <a:close/>
                    <a:moveTo>
                      <a:pt x="1335838" y="1323681"/>
                    </a:moveTo>
                    <a:lnTo>
                      <a:pt x="1229266" y="1323681"/>
                    </a:lnTo>
                    <a:lnTo>
                      <a:pt x="1335838" y="1430253"/>
                    </a:lnTo>
                    <a:close/>
                    <a:moveTo>
                      <a:pt x="1335838" y="1170654"/>
                    </a:moveTo>
                    <a:lnTo>
                      <a:pt x="1229266" y="1277226"/>
                    </a:lnTo>
                    <a:lnTo>
                      <a:pt x="1335838" y="1277226"/>
                    </a:lnTo>
                    <a:close/>
                    <a:moveTo>
                      <a:pt x="1488865" y="1323681"/>
                    </a:moveTo>
                    <a:lnTo>
                      <a:pt x="1382293" y="1323681"/>
                    </a:lnTo>
                    <a:lnTo>
                      <a:pt x="1382293" y="1430253"/>
                    </a:lnTo>
                    <a:close/>
                    <a:moveTo>
                      <a:pt x="1382293" y="1170653"/>
                    </a:moveTo>
                    <a:lnTo>
                      <a:pt x="1382293" y="1277226"/>
                    </a:lnTo>
                    <a:lnTo>
                      <a:pt x="1488865" y="1277226"/>
                    </a:lnTo>
                    <a:close/>
                    <a:moveTo>
                      <a:pt x="2914702" y="2523007"/>
                    </a:moveTo>
                    <a:cubicBezTo>
                      <a:pt x="2900642" y="2508947"/>
                      <a:pt x="2877845" y="2508947"/>
                      <a:pt x="2863784" y="2523007"/>
                    </a:cubicBezTo>
                    <a:cubicBezTo>
                      <a:pt x="2849724" y="2537067"/>
                      <a:pt x="2849724" y="2559864"/>
                      <a:pt x="2863784" y="2573924"/>
                    </a:cubicBezTo>
                    <a:cubicBezTo>
                      <a:pt x="2877845" y="2587985"/>
                      <a:pt x="2900642" y="2587985"/>
                      <a:pt x="2914702" y="2573924"/>
                    </a:cubicBezTo>
                    <a:cubicBezTo>
                      <a:pt x="2928762" y="2559864"/>
                      <a:pt x="2928762" y="2537067"/>
                      <a:pt x="2914702" y="2523007"/>
                    </a:cubicBezTo>
                    <a:close/>
                    <a:moveTo>
                      <a:pt x="1526922" y="1132597"/>
                    </a:moveTo>
                    <a:lnTo>
                      <a:pt x="1420350" y="1132596"/>
                    </a:lnTo>
                    <a:lnTo>
                      <a:pt x="1526922" y="1239169"/>
                    </a:lnTo>
                    <a:close/>
                    <a:moveTo>
                      <a:pt x="1526922" y="979569"/>
                    </a:moveTo>
                    <a:lnTo>
                      <a:pt x="1420350" y="1086141"/>
                    </a:lnTo>
                    <a:lnTo>
                      <a:pt x="1526922" y="1086142"/>
                    </a:lnTo>
                    <a:close/>
                    <a:moveTo>
                      <a:pt x="1679950" y="1132597"/>
                    </a:moveTo>
                    <a:lnTo>
                      <a:pt x="1573377" y="1132597"/>
                    </a:lnTo>
                    <a:lnTo>
                      <a:pt x="1573377" y="1239169"/>
                    </a:lnTo>
                    <a:close/>
                    <a:moveTo>
                      <a:pt x="1573377" y="979569"/>
                    </a:moveTo>
                    <a:lnTo>
                      <a:pt x="1573377" y="1086142"/>
                    </a:lnTo>
                    <a:lnTo>
                      <a:pt x="1679950" y="1086142"/>
                    </a:lnTo>
                    <a:close/>
                    <a:moveTo>
                      <a:pt x="1718007" y="941512"/>
                    </a:moveTo>
                    <a:lnTo>
                      <a:pt x="1611434" y="941512"/>
                    </a:lnTo>
                    <a:lnTo>
                      <a:pt x="1718007" y="1048085"/>
                    </a:lnTo>
                    <a:close/>
                    <a:moveTo>
                      <a:pt x="1718006" y="788485"/>
                    </a:moveTo>
                    <a:lnTo>
                      <a:pt x="1611434" y="895057"/>
                    </a:lnTo>
                    <a:lnTo>
                      <a:pt x="1718006" y="895057"/>
                    </a:lnTo>
                    <a:close/>
                    <a:moveTo>
                      <a:pt x="1871034" y="941512"/>
                    </a:moveTo>
                    <a:lnTo>
                      <a:pt x="1764461" y="941512"/>
                    </a:lnTo>
                    <a:lnTo>
                      <a:pt x="1764462" y="1048085"/>
                    </a:lnTo>
                    <a:close/>
                    <a:moveTo>
                      <a:pt x="1764461" y="788485"/>
                    </a:moveTo>
                    <a:lnTo>
                      <a:pt x="1764462" y="895057"/>
                    </a:lnTo>
                    <a:lnTo>
                      <a:pt x="1871034" y="895057"/>
                    </a:lnTo>
                    <a:close/>
                    <a:moveTo>
                      <a:pt x="3382381" y="1946466"/>
                    </a:moveTo>
                    <a:lnTo>
                      <a:pt x="2893361" y="2435486"/>
                    </a:lnTo>
                    <a:lnTo>
                      <a:pt x="2933988" y="2428503"/>
                    </a:lnTo>
                    <a:lnTo>
                      <a:pt x="3009207" y="2503722"/>
                    </a:lnTo>
                    <a:lnTo>
                      <a:pt x="3003173" y="2538827"/>
                    </a:lnTo>
                    <a:lnTo>
                      <a:pt x="3488958" y="2053042"/>
                    </a:lnTo>
                    <a:lnTo>
                      <a:pt x="3388629" y="1952714"/>
                    </a:lnTo>
                    <a:close/>
                    <a:moveTo>
                      <a:pt x="2405874" y="794872"/>
                    </a:moveTo>
                    <a:lnTo>
                      <a:pt x="2299301" y="794872"/>
                    </a:lnTo>
                    <a:lnTo>
                      <a:pt x="2405874" y="901444"/>
                    </a:lnTo>
                    <a:close/>
                    <a:moveTo>
                      <a:pt x="2789111" y="1176277"/>
                    </a:moveTo>
                    <a:lnTo>
                      <a:pt x="2682538" y="1176278"/>
                    </a:lnTo>
                    <a:lnTo>
                      <a:pt x="2789111" y="1282850"/>
                    </a:lnTo>
                    <a:close/>
                    <a:moveTo>
                      <a:pt x="2596355" y="983521"/>
                    </a:moveTo>
                    <a:lnTo>
                      <a:pt x="2489782" y="983522"/>
                    </a:lnTo>
                    <a:lnTo>
                      <a:pt x="2596355" y="1090094"/>
                    </a:lnTo>
                    <a:close/>
                    <a:moveTo>
                      <a:pt x="3174317" y="1558747"/>
                    </a:moveTo>
                    <a:lnTo>
                      <a:pt x="3067745" y="1558747"/>
                    </a:lnTo>
                    <a:lnTo>
                      <a:pt x="3174317" y="1665320"/>
                    </a:lnTo>
                    <a:close/>
                    <a:moveTo>
                      <a:pt x="2983234" y="1367664"/>
                    </a:moveTo>
                    <a:lnTo>
                      <a:pt x="2876661" y="1367664"/>
                    </a:lnTo>
                    <a:lnTo>
                      <a:pt x="2983234" y="1474236"/>
                    </a:lnTo>
                    <a:close/>
                    <a:moveTo>
                      <a:pt x="3556486" y="1940915"/>
                    </a:moveTo>
                    <a:lnTo>
                      <a:pt x="3449914" y="1940915"/>
                    </a:lnTo>
                    <a:lnTo>
                      <a:pt x="3556487" y="2047488"/>
                    </a:lnTo>
                    <a:close/>
                    <a:moveTo>
                      <a:pt x="3365402" y="1749831"/>
                    </a:moveTo>
                    <a:lnTo>
                      <a:pt x="3258830" y="1749831"/>
                    </a:lnTo>
                    <a:lnTo>
                      <a:pt x="3365402" y="1856404"/>
                    </a:lnTo>
                    <a:close/>
                    <a:moveTo>
                      <a:pt x="3761426" y="2144804"/>
                    </a:moveTo>
                    <a:lnTo>
                      <a:pt x="3654853" y="2144804"/>
                    </a:lnTo>
                    <a:lnTo>
                      <a:pt x="3761426" y="2251377"/>
                    </a:lnTo>
                    <a:close/>
                    <a:moveTo>
                      <a:pt x="2405874" y="657532"/>
                    </a:moveTo>
                    <a:lnTo>
                      <a:pt x="2314989" y="748417"/>
                    </a:lnTo>
                    <a:lnTo>
                      <a:pt x="2405874" y="748417"/>
                    </a:lnTo>
                    <a:close/>
                    <a:moveTo>
                      <a:pt x="2558894" y="794872"/>
                    </a:moveTo>
                    <a:lnTo>
                      <a:pt x="2452329" y="794872"/>
                    </a:lnTo>
                    <a:lnTo>
                      <a:pt x="2452329" y="901437"/>
                    </a:lnTo>
                    <a:close/>
                    <a:moveTo>
                      <a:pt x="2596355" y="830501"/>
                    </a:moveTo>
                    <a:lnTo>
                      <a:pt x="2489790" y="937067"/>
                    </a:lnTo>
                    <a:lnTo>
                      <a:pt x="2596355" y="937067"/>
                    </a:lnTo>
                    <a:close/>
                    <a:moveTo>
                      <a:pt x="2942138" y="1176278"/>
                    </a:moveTo>
                    <a:lnTo>
                      <a:pt x="2835566" y="1176277"/>
                    </a:lnTo>
                    <a:lnTo>
                      <a:pt x="2835566" y="1282850"/>
                    </a:lnTo>
                    <a:close/>
                    <a:moveTo>
                      <a:pt x="2789111" y="1023250"/>
                    </a:moveTo>
                    <a:lnTo>
                      <a:pt x="2682538" y="1129823"/>
                    </a:lnTo>
                    <a:lnTo>
                      <a:pt x="2789111" y="1129823"/>
                    </a:lnTo>
                    <a:close/>
                    <a:moveTo>
                      <a:pt x="2749382" y="983521"/>
                    </a:moveTo>
                    <a:lnTo>
                      <a:pt x="2642810" y="983522"/>
                    </a:lnTo>
                    <a:lnTo>
                      <a:pt x="2642810" y="1090094"/>
                    </a:lnTo>
                    <a:close/>
                    <a:moveTo>
                      <a:pt x="3327345" y="1558747"/>
                    </a:moveTo>
                    <a:lnTo>
                      <a:pt x="3220772" y="1558747"/>
                    </a:lnTo>
                    <a:lnTo>
                      <a:pt x="3220772" y="1665320"/>
                    </a:lnTo>
                    <a:close/>
                    <a:moveTo>
                      <a:pt x="3174317" y="1405720"/>
                    </a:moveTo>
                    <a:lnTo>
                      <a:pt x="3067745" y="1512292"/>
                    </a:lnTo>
                    <a:lnTo>
                      <a:pt x="3174317" y="1512292"/>
                    </a:lnTo>
                    <a:close/>
                    <a:moveTo>
                      <a:pt x="3136261" y="1367664"/>
                    </a:moveTo>
                    <a:lnTo>
                      <a:pt x="3029688" y="1367664"/>
                    </a:lnTo>
                    <a:lnTo>
                      <a:pt x="3029689" y="1474236"/>
                    </a:lnTo>
                    <a:close/>
                    <a:moveTo>
                      <a:pt x="2983234" y="1214636"/>
                    </a:moveTo>
                    <a:lnTo>
                      <a:pt x="2876661" y="1321209"/>
                    </a:lnTo>
                    <a:lnTo>
                      <a:pt x="2983234" y="1321209"/>
                    </a:lnTo>
                    <a:close/>
                    <a:moveTo>
                      <a:pt x="3709514" y="1940915"/>
                    </a:moveTo>
                    <a:lnTo>
                      <a:pt x="3602941" y="1940915"/>
                    </a:lnTo>
                    <a:lnTo>
                      <a:pt x="3602942" y="2047488"/>
                    </a:lnTo>
                    <a:close/>
                    <a:moveTo>
                      <a:pt x="3556487" y="1787888"/>
                    </a:moveTo>
                    <a:lnTo>
                      <a:pt x="3449914" y="1894460"/>
                    </a:lnTo>
                    <a:lnTo>
                      <a:pt x="3556486" y="1894460"/>
                    </a:lnTo>
                    <a:close/>
                    <a:moveTo>
                      <a:pt x="3518430" y="1749831"/>
                    </a:moveTo>
                    <a:lnTo>
                      <a:pt x="3411857" y="1749831"/>
                    </a:lnTo>
                    <a:lnTo>
                      <a:pt x="3411857" y="1856403"/>
                    </a:lnTo>
                    <a:close/>
                    <a:moveTo>
                      <a:pt x="3365402" y="1596803"/>
                    </a:moveTo>
                    <a:lnTo>
                      <a:pt x="3258830" y="1703376"/>
                    </a:lnTo>
                    <a:lnTo>
                      <a:pt x="3365402" y="1703376"/>
                    </a:lnTo>
                    <a:close/>
                    <a:moveTo>
                      <a:pt x="3761426" y="1991777"/>
                    </a:moveTo>
                    <a:lnTo>
                      <a:pt x="3654853" y="2098349"/>
                    </a:lnTo>
                    <a:lnTo>
                      <a:pt x="3761426" y="2098349"/>
                    </a:lnTo>
                    <a:close/>
                    <a:moveTo>
                      <a:pt x="2452329" y="641845"/>
                    </a:moveTo>
                    <a:lnTo>
                      <a:pt x="2452329" y="748417"/>
                    </a:lnTo>
                    <a:lnTo>
                      <a:pt x="2558901" y="748417"/>
                    </a:lnTo>
                    <a:close/>
                    <a:moveTo>
                      <a:pt x="2835566" y="1023250"/>
                    </a:moveTo>
                    <a:lnTo>
                      <a:pt x="2835566" y="1129822"/>
                    </a:lnTo>
                    <a:lnTo>
                      <a:pt x="2942138" y="1129822"/>
                    </a:lnTo>
                    <a:close/>
                    <a:moveTo>
                      <a:pt x="2642810" y="830494"/>
                    </a:moveTo>
                    <a:lnTo>
                      <a:pt x="2642810" y="937066"/>
                    </a:lnTo>
                    <a:lnTo>
                      <a:pt x="2749382" y="937066"/>
                    </a:lnTo>
                    <a:close/>
                    <a:moveTo>
                      <a:pt x="3220772" y="1405720"/>
                    </a:moveTo>
                    <a:lnTo>
                      <a:pt x="3220772" y="1512292"/>
                    </a:lnTo>
                    <a:lnTo>
                      <a:pt x="3327344" y="1512292"/>
                    </a:lnTo>
                    <a:close/>
                    <a:moveTo>
                      <a:pt x="3029688" y="1214636"/>
                    </a:moveTo>
                    <a:lnTo>
                      <a:pt x="3029688" y="1321209"/>
                    </a:lnTo>
                    <a:lnTo>
                      <a:pt x="3136261" y="1321209"/>
                    </a:lnTo>
                    <a:close/>
                    <a:moveTo>
                      <a:pt x="3602941" y="1787888"/>
                    </a:moveTo>
                    <a:lnTo>
                      <a:pt x="3602941" y="1894460"/>
                    </a:lnTo>
                    <a:lnTo>
                      <a:pt x="3709514" y="1894460"/>
                    </a:lnTo>
                    <a:close/>
                    <a:moveTo>
                      <a:pt x="3411857" y="1596803"/>
                    </a:moveTo>
                    <a:lnTo>
                      <a:pt x="3411857" y="1703376"/>
                    </a:lnTo>
                    <a:lnTo>
                      <a:pt x="3518429" y="1703376"/>
                    </a:lnTo>
                    <a:close/>
                    <a:moveTo>
                      <a:pt x="2353083" y="150965"/>
                    </a:moveTo>
                    <a:lnTo>
                      <a:pt x="2025288" y="132265"/>
                    </a:lnTo>
                    <a:lnTo>
                      <a:pt x="2071608" y="178585"/>
                    </a:lnTo>
                    <a:lnTo>
                      <a:pt x="2093619" y="156574"/>
                    </a:lnTo>
                    <a:lnTo>
                      <a:pt x="2220546" y="283501"/>
                    </a:lnTo>
                    <a:close/>
                    <a:moveTo>
                      <a:pt x="2523312" y="286240"/>
                    </a:moveTo>
                    <a:lnTo>
                      <a:pt x="2373298" y="436253"/>
                    </a:lnTo>
                    <a:lnTo>
                      <a:pt x="2500225" y="563180"/>
                    </a:lnTo>
                    <a:lnTo>
                      <a:pt x="2473487" y="589919"/>
                    </a:lnTo>
                    <a:lnTo>
                      <a:pt x="2618667" y="735099"/>
                    </a:lnTo>
                    <a:lnTo>
                      <a:pt x="2619582" y="734183"/>
                    </a:lnTo>
                    <a:lnTo>
                      <a:pt x="2812338" y="926939"/>
                    </a:lnTo>
                    <a:lnTo>
                      <a:pt x="2845693" y="960294"/>
                    </a:lnTo>
                    <a:lnTo>
                      <a:pt x="3005093" y="1119693"/>
                    </a:lnTo>
                    <a:lnTo>
                      <a:pt x="3006461" y="1118325"/>
                    </a:lnTo>
                    <a:lnTo>
                      <a:pt x="3197545" y="1309409"/>
                    </a:lnTo>
                    <a:lnTo>
                      <a:pt x="3232572" y="1344436"/>
                    </a:lnTo>
                    <a:lnTo>
                      <a:pt x="3246403" y="1358267"/>
                    </a:lnTo>
                    <a:close/>
                    <a:moveTo>
                      <a:pt x="2523816" y="30335"/>
                    </a:moveTo>
                    <a:lnTo>
                      <a:pt x="2626629" y="133149"/>
                    </a:lnTo>
                    <a:lnTo>
                      <a:pt x="2552082" y="207696"/>
                    </a:lnTo>
                    <a:lnTo>
                      <a:pt x="2576968" y="232583"/>
                    </a:lnTo>
                    <a:lnTo>
                      <a:pt x="2575182" y="234369"/>
                    </a:lnTo>
                    <a:lnTo>
                      <a:pt x="3513251" y="1625113"/>
                    </a:lnTo>
                    <a:lnTo>
                      <a:pt x="3579714" y="1691577"/>
                    </a:lnTo>
                    <a:lnTo>
                      <a:pt x="3614741" y="1726603"/>
                    </a:lnTo>
                    <a:lnTo>
                      <a:pt x="3784128" y="1895991"/>
                    </a:lnTo>
                    <a:lnTo>
                      <a:pt x="3784653" y="1895466"/>
                    </a:lnTo>
                    <a:lnTo>
                      <a:pt x="3802957" y="1913770"/>
                    </a:lnTo>
                    <a:lnTo>
                      <a:pt x="3802957" y="1914820"/>
                    </a:lnTo>
                    <a:lnTo>
                      <a:pt x="3805825" y="1917687"/>
                    </a:lnTo>
                    <a:lnTo>
                      <a:pt x="3802957" y="1920555"/>
                    </a:lnTo>
                    <a:lnTo>
                      <a:pt x="3802957" y="2329384"/>
                    </a:lnTo>
                    <a:lnTo>
                      <a:pt x="3784653" y="2347688"/>
                    </a:lnTo>
                    <a:lnTo>
                      <a:pt x="3580239" y="2143274"/>
                    </a:lnTo>
                    <a:lnTo>
                      <a:pt x="3579714" y="2143798"/>
                    </a:lnTo>
                    <a:lnTo>
                      <a:pt x="3514414" y="2078498"/>
                    </a:lnTo>
                    <a:lnTo>
                      <a:pt x="2992605" y="2600306"/>
                    </a:lnTo>
                    <a:lnTo>
                      <a:pt x="2990741" y="2611151"/>
                    </a:lnTo>
                    <a:lnTo>
                      <a:pt x="2771416" y="2767764"/>
                    </a:lnTo>
                    <a:lnTo>
                      <a:pt x="2746140" y="2742487"/>
                    </a:lnTo>
                    <a:lnTo>
                      <a:pt x="2670170" y="2818456"/>
                    </a:lnTo>
                    <a:lnTo>
                      <a:pt x="2651401" y="2799687"/>
                    </a:lnTo>
                    <a:cubicBezTo>
                      <a:pt x="2625528" y="2785735"/>
                      <a:pt x="2592950" y="2788926"/>
                      <a:pt x="2569612" y="2809139"/>
                    </a:cubicBezTo>
                    <a:cubicBezTo>
                      <a:pt x="2540180" y="2834630"/>
                      <a:pt x="2535445" y="2878528"/>
                      <a:pt x="2558763" y="2909709"/>
                    </a:cubicBezTo>
                    <a:cubicBezTo>
                      <a:pt x="2580225" y="2939886"/>
                      <a:pt x="2602221" y="2944074"/>
                      <a:pt x="2698387" y="2956528"/>
                    </a:cubicBezTo>
                    <a:cubicBezTo>
                      <a:pt x="2612716" y="3019512"/>
                      <a:pt x="2549084" y="3004923"/>
                      <a:pt x="2499317" y="2954166"/>
                    </a:cubicBezTo>
                    <a:cubicBezTo>
                      <a:pt x="2449549" y="2903408"/>
                      <a:pt x="2462151" y="2804007"/>
                      <a:pt x="2521014" y="2753027"/>
                    </a:cubicBezTo>
                    <a:cubicBezTo>
                      <a:pt x="2561003" y="2718393"/>
                      <a:pt x="2614554" y="2708748"/>
                      <a:pt x="2661444" y="2725347"/>
                    </a:cubicBezTo>
                    <a:lnTo>
                      <a:pt x="2695222" y="2691569"/>
                    </a:lnTo>
                    <a:lnTo>
                      <a:pt x="2669947" y="2666294"/>
                    </a:lnTo>
                    <a:lnTo>
                      <a:pt x="2810390" y="2469612"/>
                    </a:lnTo>
                    <a:lnTo>
                      <a:pt x="2809356" y="2468579"/>
                    </a:lnTo>
                    <a:lnTo>
                      <a:pt x="2815551" y="2462385"/>
                    </a:lnTo>
                    <a:lnTo>
                      <a:pt x="2826559" y="2446968"/>
                    </a:lnTo>
                    <a:lnTo>
                      <a:pt x="2831882" y="2446053"/>
                    </a:lnTo>
                    <a:lnTo>
                      <a:pt x="3356925" y="1921010"/>
                    </a:lnTo>
                    <a:lnTo>
                      <a:pt x="3353603" y="1917688"/>
                    </a:lnTo>
                    <a:lnTo>
                      <a:pt x="3197545" y="1761630"/>
                    </a:lnTo>
                    <a:lnTo>
                      <a:pt x="3197544" y="1761631"/>
                    </a:lnTo>
                    <a:lnTo>
                      <a:pt x="3006461" y="1570547"/>
                    </a:lnTo>
                    <a:lnTo>
                      <a:pt x="2971434" y="1535520"/>
                    </a:lnTo>
                    <a:lnTo>
                      <a:pt x="2813706" y="1377793"/>
                    </a:lnTo>
                    <a:lnTo>
                      <a:pt x="2812338" y="1379161"/>
                    </a:lnTo>
                    <a:lnTo>
                      <a:pt x="2619582" y="1186405"/>
                    </a:lnTo>
                    <a:lnTo>
                      <a:pt x="2586227" y="1153050"/>
                    </a:lnTo>
                    <a:lnTo>
                      <a:pt x="2430017" y="996839"/>
                    </a:lnTo>
                    <a:lnTo>
                      <a:pt x="2429101" y="997755"/>
                    </a:lnTo>
                    <a:lnTo>
                      <a:pt x="2247376" y="816030"/>
                    </a:lnTo>
                    <a:lnTo>
                      <a:pt x="2194721" y="868684"/>
                    </a:lnTo>
                    <a:lnTo>
                      <a:pt x="2169629" y="843592"/>
                    </a:lnTo>
                    <a:lnTo>
                      <a:pt x="2012511" y="1000710"/>
                    </a:lnTo>
                    <a:lnTo>
                      <a:pt x="1948715" y="936915"/>
                    </a:lnTo>
                    <a:lnTo>
                      <a:pt x="1776261" y="1109369"/>
                    </a:lnTo>
                    <a:lnTo>
                      <a:pt x="1741234" y="1144396"/>
                    </a:lnTo>
                    <a:lnTo>
                      <a:pt x="1585176" y="1300453"/>
                    </a:lnTo>
                    <a:lnTo>
                      <a:pt x="1550150" y="1335480"/>
                    </a:lnTo>
                    <a:lnTo>
                      <a:pt x="1394093" y="1491537"/>
                    </a:lnTo>
                    <a:lnTo>
                      <a:pt x="1359065" y="1526564"/>
                    </a:lnTo>
                    <a:lnTo>
                      <a:pt x="1201338" y="1684291"/>
                    </a:lnTo>
                    <a:lnTo>
                      <a:pt x="1202706" y="1685660"/>
                    </a:lnTo>
                    <a:lnTo>
                      <a:pt x="1009951" y="1878416"/>
                    </a:lnTo>
                    <a:lnTo>
                      <a:pt x="976596" y="1911771"/>
                    </a:lnTo>
                    <a:lnTo>
                      <a:pt x="820385" y="2067981"/>
                    </a:lnTo>
                    <a:lnTo>
                      <a:pt x="821301" y="2068897"/>
                    </a:lnTo>
                    <a:lnTo>
                      <a:pt x="612116" y="2278081"/>
                    </a:lnTo>
                    <a:lnTo>
                      <a:pt x="673628" y="2339593"/>
                    </a:lnTo>
                    <a:lnTo>
                      <a:pt x="567426" y="2445795"/>
                    </a:lnTo>
                    <a:lnTo>
                      <a:pt x="672230" y="2550598"/>
                    </a:lnTo>
                    <a:lnTo>
                      <a:pt x="566028" y="2656800"/>
                    </a:lnTo>
                    <a:lnTo>
                      <a:pt x="0" y="2090772"/>
                    </a:lnTo>
                    <a:lnTo>
                      <a:pt x="106202" y="1984570"/>
                    </a:lnTo>
                    <a:lnTo>
                      <a:pt x="211005" y="2089373"/>
                    </a:lnTo>
                    <a:lnTo>
                      <a:pt x="317206" y="1983171"/>
                    </a:lnTo>
                    <a:lnTo>
                      <a:pt x="386005" y="2051970"/>
                    </a:lnTo>
                    <a:lnTo>
                      <a:pt x="558644" y="1879331"/>
                    </a:lnTo>
                    <a:lnTo>
                      <a:pt x="557729" y="1878415"/>
                    </a:lnTo>
                    <a:lnTo>
                      <a:pt x="750485" y="1685660"/>
                    </a:lnTo>
                    <a:lnTo>
                      <a:pt x="783839" y="1652305"/>
                    </a:lnTo>
                    <a:lnTo>
                      <a:pt x="943239" y="1492905"/>
                    </a:lnTo>
                    <a:lnTo>
                      <a:pt x="941871" y="1491537"/>
                    </a:lnTo>
                    <a:lnTo>
                      <a:pt x="1132954" y="1300453"/>
                    </a:lnTo>
                    <a:lnTo>
                      <a:pt x="1167982" y="1265426"/>
                    </a:lnTo>
                    <a:lnTo>
                      <a:pt x="1324039" y="1109369"/>
                    </a:lnTo>
                    <a:lnTo>
                      <a:pt x="1359065" y="1074342"/>
                    </a:lnTo>
                    <a:lnTo>
                      <a:pt x="1515123" y="918285"/>
                    </a:lnTo>
                    <a:lnTo>
                      <a:pt x="1550150" y="883258"/>
                    </a:lnTo>
                    <a:lnTo>
                      <a:pt x="1722604" y="710804"/>
                    </a:lnTo>
                    <a:lnTo>
                      <a:pt x="1656089" y="644289"/>
                    </a:lnTo>
                    <a:lnTo>
                      <a:pt x="1813208" y="487170"/>
                    </a:lnTo>
                    <a:lnTo>
                      <a:pt x="1788115" y="462078"/>
                    </a:lnTo>
                    <a:lnTo>
                      <a:pt x="1817021" y="433172"/>
                    </a:lnTo>
                    <a:lnTo>
                      <a:pt x="1638436" y="254587"/>
                    </a:lnTo>
                    <a:lnTo>
                      <a:pt x="1893022" y="0"/>
                    </a:lnTo>
                    <a:lnTo>
                      <a:pt x="1948799" y="55777"/>
                    </a:lnTo>
                    <a:lnTo>
                      <a:pt x="2421315" y="82732"/>
                    </a:lnTo>
                    <a:lnTo>
                      <a:pt x="2424216" y="79831"/>
                    </a:lnTo>
                    <a:lnTo>
                      <a:pt x="2449269" y="104883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7" name="Rectangle 41">
                <a:extLst>
                  <a:ext uri="{FF2B5EF4-FFF2-40B4-BE49-F238E27FC236}">
                    <a16:creationId xmlns:a16="http://schemas.microsoft.com/office/drawing/2014/main" id="{B87F362B-45B6-438A-A8B5-1F5A9D2EBB4B}"/>
                  </a:ext>
                </a:extLst>
              </p:cNvPr>
              <p:cNvSpPr>
                <a:spLocks/>
              </p:cNvSpPr>
              <p:nvPr/>
            </p:nvSpPr>
            <p:spPr>
              <a:xfrm rot="19192674">
                <a:off x="926950" y="2109352"/>
                <a:ext cx="360000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888423" h="3970014">
                    <a:moveTo>
                      <a:pt x="1259577" y="2471243"/>
                    </a:moveTo>
                    <a:cubicBezTo>
                      <a:pt x="1293292" y="2471243"/>
                      <a:pt x="1320623" y="2543205"/>
                      <a:pt x="1320623" y="2631975"/>
                    </a:cubicBezTo>
                    <a:cubicBezTo>
                      <a:pt x="1320623" y="2720745"/>
                      <a:pt x="1293292" y="2792707"/>
                      <a:pt x="1259577" y="2792707"/>
                    </a:cubicBezTo>
                    <a:cubicBezTo>
                      <a:pt x="1225862" y="2792707"/>
                      <a:pt x="1198531" y="2720745"/>
                      <a:pt x="1198531" y="2631975"/>
                    </a:cubicBezTo>
                    <a:cubicBezTo>
                      <a:pt x="1198531" y="2543205"/>
                      <a:pt x="1225862" y="2471243"/>
                      <a:pt x="1259577" y="2471243"/>
                    </a:cubicBezTo>
                    <a:close/>
                    <a:moveTo>
                      <a:pt x="1710471" y="2470362"/>
                    </a:moveTo>
                    <a:cubicBezTo>
                      <a:pt x="1741030" y="2470028"/>
                      <a:pt x="1768823" y="2488083"/>
                      <a:pt x="1781169" y="2516203"/>
                    </a:cubicBezTo>
                    <a:cubicBezTo>
                      <a:pt x="1793845" y="2545068"/>
                      <a:pt x="1787700" y="2578742"/>
                      <a:pt x="1765642" y="2601268"/>
                    </a:cubicBezTo>
                    <a:cubicBezTo>
                      <a:pt x="1750827" y="2616399"/>
                      <a:pt x="1730831" y="2624459"/>
                      <a:pt x="1710472" y="2623745"/>
                    </a:cubicBezTo>
                    <a:close/>
                    <a:moveTo>
                      <a:pt x="2456093" y="2374056"/>
                    </a:moveTo>
                    <a:lnTo>
                      <a:pt x="2456093" y="2889893"/>
                    </a:lnTo>
                    <a:lnTo>
                      <a:pt x="2566690" y="2889893"/>
                    </a:lnTo>
                    <a:lnTo>
                      <a:pt x="2566690" y="2706284"/>
                    </a:lnTo>
                    <a:lnTo>
                      <a:pt x="2632197" y="2884955"/>
                    </a:lnTo>
                    <a:lnTo>
                      <a:pt x="2635843" y="2883618"/>
                    </a:lnTo>
                    <a:lnTo>
                      <a:pt x="2635843" y="2889893"/>
                    </a:lnTo>
                    <a:lnTo>
                      <a:pt x="2746439" y="2889893"/>
                    </a:lnTo>
                    <a:lnTo>
                      <a:pt x="2746439" y="2374056"/>
                    </a:lnTo>
                    <a:lnTo>
                      <a:pt x="2635843" y="2374056"/>
                    </a:lnTo>
                    <a:lnTo>
                      <a:pt x="2635843" y="2573614"/>
                    </a:lnTo>
                    <a:lnTo>
                      <a:pt x="2566690" y="2385000"/>
                    </a:lnTo>
                    <a:lnTo>
                      <a:pt x="2566690" y="2374056"/>
                    </a:lnTo>
                    <a:close/>
                    <a:moveTo>
                      <a:pt x="2032426" y="2374056"/>
                    </a:moveTo>
                    <a:lnTo>
                      <a:pt x="2032426" y="2889895"/>
                    </a:lnTo>
                    <a:lnTo>
                      <a:pt x="2115405" y="2889895"/>
                    </a:lnTo>
                    <a:lnTo>
                      <a:pt x="2143023" y="2889895"/>
                    </a:lnTo>
                    <a:lnTo>
                      <a:pt x="2308949" y="2889895"/>
                    </a:lnTo>
                    <a:lnTo>
                      <a:pt x="2308949" y="2779299"/>
                    </a:lnTo>
                    <a:lnTo>
                      <a:pt x="2143023" y="2779299"/>
                    </a:lnTo>
                    <a:lnTo>
                      <a:pt x="2143023" y="2686401"/>
                    </a:lnTo>
                    <a:lnTo>
                      <a:pt x="2308949" y="2686401"/>
                    </a:lnTo>
                    <a:lnTo>
                      <a:pt x="2308949" y="2575804"/>
                    </a:lnTo>
                    <a:lnTo>
                      <a:pt x="2143023" y="2575804"/>
                    </a:lnTo>
                    <a:lnTo>
                      <a:pt x="2143023" y="2484653"/>
                    </a:lnTo>
                    <a:lnTo>
                      <a:pt x="2308949" y="2484653"/>
                    </a:lnTo>
                    <a:lnTo>
                      <a:pt x="2308949" y="2374056"/>
                    </a:lnTo>
                    <a:lnTo>
                      <a:pt x="2143023" y="2374056"/>
                    </a:lnTo>
                    <a:lnTo>
                      <a:pt x="2115405" y="2374056"/>
                    </a:lnTo>
                    <a:close/>
                    <a:moveTo>
                      <a:pt x="1259577" y="2374056"/>
                    </a:moveTo>
                    <a:cubicBezTo>
                      <a:pt x="1172187" y="2374056"/>
                      <a:pt x="1101344" y="2489530"/>
                      <a:pt x="1101344" y="2631975"/>
                    </a:cubicBezTo>
                    <a:cubicBezTo>
                      <a:pt x="1101344" y="2774420"/>
                      <a:pt x="1172187" y="2889894"/>
                      <a:pt x="1259577" y="2889894"/>
                    </a:cubicBezTo>
                    <a:cubicBezTo>
                      <a:pt x="1346967" y="2889894"/>
                      <a:pt x="1417810" y="2774420"/>
                      <a:pt x="1417810" y="2631975"/>
                    </a:cubicBezTo>
                    <a:cubicBezTo>
                      <a:pt x="1417810" y="2489530"/>
                      <a:pt x="1346967" y="2374056"/>
                      <a:pt x="1259577" y="2374056"/>
                    </a:cubicBezTo>
                    <a:close/>
                    <a:moveTo>
                      <a:pt x="1599876" y="2366688"/>
                    </a:moveTo>
                    <a:lnTo>
                      <a:pt x="1599875" y="2882524"/>
                    </a:lnTo>
                    <a:lnTo>
                      <a:pt x="1710472" y="2882525"/>
                    </a:lnTo>
                    <a:lnTo>
                      <a:pt x="1710472" y="2723975"/>
                    </a:lnTo>
                    <a:cubicBezTo>
                      <a:pt x="1757507" y="2725624"/>
                      <a:pt x="1803701" y="2707003"/>
                      <a:pt x="1837929" y="2672047"/>
                    </a:cubicBezTo>
                    <a:cubicBezTo>
                      <a:pt x="1888884" y="2620006"/>
                      <a:pt x="1903084" y="2542214"/>
                      <a:pt x="1873801" y="2475527"/>
                    </a:cubicBezTo>
                    <a:cubicBezTo>
                      <a:pt x="1845275" y="2410565"/>
                      <a:pt x="1781067" y="2368851"/>
                      <a:pt x="1710472" y="2369624"/>
                    </a:cubicBezTo>
                    <a:lnTo>
                      <a:pt x="1710471" y="2366688"/>
                    </a:lnTo>
                    <a:close/>
                    <a:moveTo>
                      <a:pt x="920754" y="2169815"/>
                    </a:moveTo>
                    <a:lnTo>
                      <a:pt x="3008986" y="2169815"/>
                    </a:lnTo>
                    <a:lnTo>
                      <a:pt x="3008986" y="3105919"/>
                    </a:lnTo>
                    <a:lnTo>
                      <a:pt x="920754" y="3105919"/>
                    </a:lnTo>
                    <a:close/>
                    <a:moveTo>
                      <a:pt x="632722" y="1985007"/>
                    </a:moveTo>
                    <a:lnTo>
                      <a:pt x="632722" y="3321943"/>
                    </a:lnTo>
                    <a:lnTo>
                      <a:pt x="3297018" y="3321943"/>
                    </a:lnTo>
                    <a:lnTo>
                      <a:pt x="3297018" y="1985007"/>
                    </a:lnTo>
                    <a:close/>
                    <a:moveTo>
                      <a:pt x="2657019" y="761679"/>
                    </a:moveTo>
                    <a:lnTo>
                      <a:pt x="2760733" y="1606387"/>
                    </a:lnTo>
                    <a:lnTo>
                      <a:pt x="2761762" y="1614761"/>
                    </a:lnTo>
                    <a:lnTo>
                      <a:pt x="2762330" y="1614691"/>
                    </a:lnTo>
                    <a:cubicBezTo>
                      <a:pt x="2780335" y="1740615"/>
                      <a:pt x="2862522" y="1833408"/>
                      <a:pt x="2948897" y="1824230"/>
                    </a:cubicBezTo>
                    <a:cubicBezTo>
                      <a:pt x="3036464" y="1814924"/>
                      <a:pt x="3095979" y="1704243"/>
                      <a:pt x="3083047" y="1575312"/>
                    </a:cubicBezTo>
                    <a:lnTo>
                      <a:pt x="3083347" y="1575275"/>
                    </a:lnTo>
                    <a:lnTo>
                      <a:pt x="2983448" y="761679"/>
                    </a:lnTo>
                    <a:close/>
                    <a:moveTo>
                      <a:pt x="2205921" y="761679"/>
                    </a:moveTo>
                    <a:lnTo>
                      <a:pt x="2264137" y="1594263"/>
                    </a:lnTo>
                    <a:cubicBezTo>
                      <a:pt x="2264333" y="1597068"/>
                      <a:pt x="2264530" y="1599874"/>
                      <a:pt x="2264726" y="1602679"/>
                    </a:cubicBezTo>
                    <a:lnTo>
                      <a:pt x="2265297" y="1602640"/>
                    </a:lnTo>
                    <a:cubicBezTo>
                      <a:pt x="2276686" y="1729333"/>
                      <a:pt x="2353905" y="1826300"/>
                      <a:pt x="2440641" y="1821655"/>
                    </a:cubicBezTo>
                    <a:cubicBezTo>
                      <a:pt x="2528577" y="1816945"/>
                      <a:pt x="2593802" y="1709530"/>
                      <a:pt x="2587636" y="1580099"/>
                    </a:cubicBezTo>
                    <a:lnTo>
                      <a:pt x="2587937" y="1580078"/>
                    </a:lnTo>
                    <a:lnTo>
                      <a:pt x="2530706" y="761679"/>
                    </a:lnTo>
                    <a:close/>
                    <a:moveTo>
                      <a:pt x="1761700" y="761679"/>
                    </a:moveTo>
                    <a:cubicBezTo>
                      <a:pt x="1761699" y="1032443"/>
                      <a:pt x="1761699" y="1303208"/>
                      <a:pt x="1761698" y="1573972"/>
                    </a:cubicBezTo>
                    <a:lnTo>
                      <a:pt x="1761698" y="1582410"/>
                    </a:lnTo>
                    <a:lnTo>
                      <a:pt x="1762270" y="1582410"/>
                    </a:lnTo>
                    <a:cubicBezTo>
                      <a:pt x="1764795" y="1709590"/>
                      <a:pt x="1835062" y="1811707"/>
                      <a:pt x="1921910" y="1813122"/>
                    </a:cubicBezTo>
                    <a:cubicBezTo>
                      <a:pt x="2009960" y="1814558"/>
                      <a:pt x="2082519" y="1711955"/>
                      <a:pt x="2085398" y="1582410"/>
                    </a:cubicBezTo>
                    <a:lnTo>
                      <a:pt x="2085698" y="1582410"/>
                    </a:lnTo>
                    <a:cubicBezTo>
                      <a:pt x="2085698" y="1308834"/>
                      <a:pt x="2085698" y="1035256"/>
                      <a:pt x="2085696" y="761679"/>
                    </a:cubicBezTo>
                    <a:close/>
                    <a:moveTo>
                      <a:pt x="3411320" y="761678"/>
                    </a:moveTo>
                    <a:lnTo>
                      <a:pt x="3078803" y="761679"/>
                    </a:lnTo>
                    <a:lnTo>
                      <a:pt x="3277545" y="1622538"/>
                    </a:lnTo>
                    <a:lnTo>
                      <a:pt x="3279443" y="1630759"/>
                    </a:lnTo>
                    <a:lnTo>
                      <a:pt x="3280000" y="1630631"/>
                    </a:lnTo>
                    <a:cubicBezTo>
                      <a:pt x="3311069" y="1753983"/>
                      <a:pt x="3402507" y="1837676"/>
                      <a:pt x="3487448" y="1819520"/>
                    </a:cubicBezTo>
                    <a:cubicBezTo>
                      <a:pt x="3573564" y="1801112"/>
                      <a:pt x="3621183" y="1684815"/>
                      <a:pt x="3594846" y="1557943"/>
                    </a:cubicBezTo>
                    <a:lnTo>
                      <a:pt x="3595140" y="1557876"/>
                    </a:lnTo>
                    <a:close/>
                    <a:moveTo>
                      <a:pt x="1633002" y="761678"/>
                    </a:moveTo>
                    <a:lnTo>
                      <a:pt x="1308563" y="761679"/>
                    </a:lnTo>
                    <a:lnTo>
                      <a:pt x="1266057" y="1572672"/>
                    </a:lnTo>
                    <a:lnTo>
                      <a:pt x="1265616" y="1581099"/>
                    </a:lnTo>
                    <a:lnTo>
                      <a:pt x="1266187" y="1581128"/>
                    </a:lnTo>
                    <a:cubicBezTo>
                      <a:pt x="1262052" y="1708267"/>
                      <a:pt x="1326878" y="1813921"/>
                      <a:pt x="1413534" y="1819881"/>
                    </a:cubicBezTo>
                    <a:cubicBezTo>
                      <a:pt x="1501387" y="1825922"/>
                      <a:pt x="1579217" y="1727257"/>
                      <a:pt x="1588872" y="1598040"/>
                    </a:cubicBezTo>
                    <a:lnTo>
                      <a:pt x="1589172" y="1598055"/>
                    </a:lnTo>
                    <a:close/>
                    <a:moveTo>
                      <a:pt x="863949" y="761678"/>
                    </a:moveTo>
                    <a:lnTo>
                      <a:pt x="765078" y="1566901"/>
                    </a:lnTo>
                    <a:lnTo>
                      <a:pt x="764050" y="1575275"/>
                    </a:lnTo>
                    <a:lnTo>
                      <a:pt x="764617" y="1575345"/>
                    </a:lnTo>
                    <a:cubicBezTo>
                      <a:pt x="751624" y="1701884"/>
                      <a:pt x="808922" y="1811803"/>
                      <a:pt x="894951" y="1823794"/>
                    </a:cubicBezTo>
                    <a:cubicBezTo>
                      <a:pt x="982168" y="1835949"/>
                      <a:pt x="1066691" y="1742953"/>
                      <a:pt x="1085336" y="1614724"/>
                    </a:cubicBezTo>
                    <a:lnTo>
                      <a:pt x="1085635" y="1614761"/>
                    </a:lnTo>
                    <a:lnTo>
                      <a:pt x="1190378" y="761679"/>
                    </a:lnTo>
                    <a:close/>
                    <a:moveTo>
                      <a:pt x="295535" y="441623"/>
                    </a:moveTo>
                    <a:lnTo>
                      <a:pt x="3583899" y="441623"/>
                    </a:lnTo>
                    <a:cubicBezTo>
                      <a:pt x="3610412" y="441623"/>
                      <a:pt x="3631905" y="463116"/>
                      <a:pt x="3631905" y="489629"/>
                    </a:cubicBezTo>
                    <a:lnTo>
                      <a:pt x="3631905" y="655863"/>
                    </a:lnTo>
                    <a:lnTo>
                      <a:pt x="3884522" y="1666330"/>
                    </a:lnTo>
                    <a:cubicBezTo>
                      <a:pt x="3909974" y="1748325"/>
                      <a:pt x="3809191" y="1900953"/>
                      <a:pt x="3631905" y="1666330"/>
                    </a:cubicBezTo>
                    <a:lnTo>
                      <a:pt x="3631905" y="3970014"/>
                    </a:lnTo>
                    <a:lnTo>
                      <a:pt x="247529" y="3970014"/>
                    </a:lnTo>
                    <a:lnTo>
                      <a:pt x="247529" y="1768425"/>
                    </a:lnTo>
                    <a:cubicBezTo>
                      <a:pt x="263724" y="1795996"/>
                      <a:pt x="288366" y="1813812"/>
                      <a:pt x="317369" y="1820473"/>
                    </a:cubicBezTo>
                    <a:cubicBezTo>
                      <a:pt x="403196" y="1840184"/>
                      <a:pt x="495502" y="1754908"/>
                      <a:pt x="525251" y="1628793"/>
                    </a:cubicBezTo>
                    <a:lnTo>
                      <a:pt x="525545" y="1628855"/>
                    </a:lnTo>
                    <a:lnTo>
                      <a:pt x="709866" y="761679"/>
                    </a:lnTo>
                    <a:lnTo>
                      <a:pt x="378634" y="761679"/>
                    </a:lnTo>
                    <a:lnTo>
                      <a:pt x="210380" y="1553239"/>
                    </a:lnTo>
                    <a:lnTo>
                      <a:pt x="208625" y="1561492"/>
                    </a:lnTo>
                    <a:lnTo>
                      <a:pt x="209185" y="1561611"/>
                    </a:lnTo>
                    <a:cubicBezTo>
                      <a:pt x="202164" y="1598200"/>
                      <a:pt x="201274" y="1633895"/>
                      <a:pt x="207433" y="1666330"/>
                    </a:cubicBezTo>
                    <a:cubicBezTo>
                      <a:pt x="113985" y="1883037"/>
                      <a:pt x="-32319" y="1816968"/>
                      <a:pt x="6372" y="1666330"/>
                    </a:cubicBezTo>
                    <a:lnTo>
                      <a:pt x="249769" y="692744"/>
                    </a:lnTo>
                    <a:cubicBezTo>
                      <a:pt x="247993" y="689334"/>
                      <a:pt x="247529" y="685546"/>
                      <a:pt x="247529" y="681649"/>
                    </a:cubicBezTo>
                    <a:lnTo>
                      <a:pt x="247529" y="489629"/>
                    </a:lnTo>
                    <a:cubicBezTo>
                      <a:pt x="247529" y="463116"/>
                      <a:pt x="269022" y="441623"/>
                      <a:pt x="295535" y="441623"/>
                    </a:cubicBezTo>
                    <a:close/>
                    <a:moveTo>
                      <a:pt x="307785" y="0"/>
                    </a:moveTo>
                    <a:lnTo>
                      <a:pt x="3571649" y="0"/>
                    </a:lnTo>
                    <a:cubicBezTo>
                      <a:pt x="3604927" y="0"/>
                      <a:pt x="3631905" y="26978"/>
                      <a:pt x="3631905" y="60256"/>
                    </a:cubicBezTo>
                    <a:lnTo>
                      <a:pt x="3631905" y="301273"/>
                    </a:lnTo>
                    <a:cubicBezTo>
                      <a:pt x="3631905" y="334551"/>
                      <a:pt x="3604927" y="361529"/>
                      <a:pt x="3571649" y="361529"/>
                    </a:cubicBezTo>
                    <a:lnTo>
                      <a:pt x="307785" y="361529"/>
                    </a:lnTo>
                    <a:cubicBezTo>
                      <a:pt x="274507" y="361529"/>
                      <a:pt x="247529" y="334551"/>
                      <a:pt x="247529" y="301273"/>
                    </a:cubicBezTo>
                    <a:lnTo>
                      <a:pt x="247529" y="60256"/>
                    </a:lnTo>
                    <a:cubicBezTo>
                      <a:pt x="247529" y="26978"/>
                      <a:pt x="274507" y="0"/>
                      <a:pt x="307785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8" name="Isosceles Triangle 3">
                <a:extLst>
                  <a:ext uri="{FF2B5EF4-FFF2-40B4-BE49-F238E27FC236}">
                    <a16:creationId xmlns:a16="http://schemas.microsoft.com/office/drawing/2014/main" id="{6DAB8CD0-48A2-48F5-B32A-9624D05D61E8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229245">
                <a:off x="2630628" y="1965414"/>
                <a:ext cx="359661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935086" h="3938802">
                    <a:moveTo>
                      <a:pt x="1861742" y="3314001"/>
                    </a:moveTo>
                    <a:cubicBezTo>
                      <a:pt x="1921395" y="3314001"/>
                      <a:pt x="1969754" y="3362360"/>
                      <a:pt x="1969754" y="3422013"/>
                    </a:cubicBezTo>
                    <a:cubicBezTo>
                      <a:pt x="1969754" y="3481666"/>
                      <a:pt x="1921395" y="3530025"/>
                      <a:pt x="1861742" y="3530025"/>
                    </a:cubicBezTo>
                    <a:cubicBezTo>
                      <a:pt x="1802089" y="3530025"/>
                      <a:pt x="1753730" y="3481666"/>
                      <a:pt x="1753730" y="3422013"/>
                    </a:cubicBezTo>
                    <a:cubicBezTo>
                      <a:pt x="1753730" y="3362360"/>
                      <a:pt x="1802089" y="3314001"/>
                      <a:pt x="1861742" y="3314001"/>
                    </a:cubicBezTo>
                    <a:close/>
                    <a:moveTo>
                      <a:pt x="2097646" y="2118753"/>
                    </a:moveTo>
                    <a:lnTo>
                      <a:pt x="2097646" y="2478753"/>
                    </a:lnTo>
                    <a:lnTo>
                      <a:pt x="2457646" y="2478753"/>
                    </a:lnTo>
                    <a:lnTo>
                      <a:pt x="2457646" y="2118753"/>
                    </a:lnTo>
                    <a:close/>
                    <a:moveTo>
                      <a:pt x="1476536" y="2118753"/>
                    </a:moveTo>
                    <a:lnTo>
                      <a:pt x="1476536" y="2478753"/>
                    </a:lnTo>
                    <a:lnTo>
                      <a:pt x="1836536" y="2478753"/>
                    </a:lnTo>
                    <a:lnTo>
                      <a:pt x="1836536" y="2118753"/>
                    </a:lnTo>
                    <a:close/>
                    <a:moveTo>
                      <a:pt x="2097646" y="1539638"/>
                    </a:moveTo>
                    <a:lnTo>
                      <a:pt x="2097646" y="1899638"/>
                    </a:lnTo>
                    <a:lnTo>
                      <a:pt x="2457646" y="1899638"/>
                    </a:lnTo>
                    <a:lnTo>
                      <a:pt x="2457646" y="1539638"/>
                    </a:lnTo>
                    <a:close/>
                    <a:moveTo>
                      <a:pt x="1476536" y="1539638"/>
                    </a:moveTo>
                    <a:lnTo>
                      <a:pt x="1476536" y="1899638"/>
                    </a:lnTo>
                    <a:lnTo>
                      <a:pt x="1836536" y="1899638"/>
                    </a:lnTo>
                    <a:lnTo>
                      <a:pt x="1836536" y="1539638"/>
                    </a:lnTo>
                    <a:close/>
                    <a:moveTo>
                      <a:pt x="1989788" y="770570"/>
                    </a:moveTo>
                    <a:lnTo>
                      <a:pt x="3429788" y="1850570"/>
                    </a:lnTo>
                    <a:lnTo>
                      <a:pt x="3430108" y="1850570"/>
                    </a:lnTo>
                    <a:lnTo>
                      <a:pt x="3430108" y="3938802"/>
                    </a:lnTo>
                    <a:lnTo>
                      <a:pt x="2265771" y="3938802"/>
                    </a:lnTo>
                    <a:lnTo>
                      <a:pt x="2265771" y="2786674"/>
                    </a:lnTo>
                    <a:lnTo>
                      <a:pt x="1669844" y="2786674"/>
                    </a:lnTo>
                    <a:lnTo>
                      <a:pt x="1669844" y="3938802"/>
                    </a:lnTo>
                    <a:lnTo>
                      <a:pt x="549788" y="3938802"/>
                    </a:lnTo>
                    <a:lnTo>
                      <a:pt x="549788" y="1850570"/>
                    </a:lnTo>
                    <a:close/>
                    <a:moveTo>
                      <a:pt x="1969233" y="1003"/>
                    </a:moveTo>
                    <a:cubicBezTo>
                      <a:pt x="1995162" y="-2644"/>
                      <a:pt x="2022483" y="3601"/>
                      <a:pt x="2045048" y="20601"/>
                    </a:cubicBezTo>
                    <a:lnTo>
                      <a:pt x="3894333" y="1413834"/>
                    </a:lnTo>
                    <a:cubicBezTo>
                      <a:pt x="3939464" y="1447835"/>
                      <a:pt x="3948486" y="1511986"/>
                      <a:pt x="3914485" y="1557117"/>
                    </a:cubicBezTo>
                    <a:lnTo>
                      <a:pt x="3756006" y="1767472"/>
                    </a:lnTo>
                    <a:cubicBezTo>
                      <a:pt x="3722004" y="1812603"/>
                      <a:pt x="3657854" y="1821626"/>
                      <a:pt x="3612722" y="1787625"/>
                    </a:cubicBezTo>
                    <a:lnTo>
                      <a:pt x="1967544" y="548164"/>
                    </a:lnTo>
                    <a:lnTo>
                      <a:pt x="322364" y="1787626"/>
                    </a:lnTo>
                    <a:cubicBezTo>
                      <a:pt x="277233" y="1821627"/>
                      <a:pt x="213082" y="1812604"/>
                      <a:pt x="179080" y="1767473"/>
                    </a:cubicBezTo>
                    <a:lnTo>
                      <a:pt x="20601" y="1557118"/>
                    </a:lnTo>
                    <a:cubicBezTo>
                      <a:pt x="-13400" y="1511987"/>
                      <a:pt x="-4378" y="1447836"/>
                      <a:pt x="40754" y="1413835"/>
                    </a:cubicBezTo>
                    <a:lnTo>
                      <a:pt x="1890038" y="20602"/>
                    </a:lnTo>
                    <a:cubicBezTo>
                      <a:pt x="1912604" y="3602"/>
                      <a:pt x="1939924" y="-2643"/>
                      <a:pt x="1965854" y="1004"/>
                    </a:cubicBezTo>
                    <a:lnTo>
                      <a:pt x="1967542" y="1586"/>
                    </a:lnTo>
                    <a:cubicBezTo>
                      <a:pt x="1968071" y="1171"/>
                      <a:pt x="1968652" y="1085"/>
                      <a:pt x="1969233" y="1003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767FCA5C-B8EF-434F-8818-36AD4512E1E5}"/>
                </a:ext>
              </a:extLst>
            </p:cNvPr>
            <p:cNvGrpSpPr/>
            <p:nvPr/>
          </p:nvGrpSpPr>
          <p:grpSpPr>
            <a:xfrm rot="15054074">
              <a:off x="-267551" y="3562253"/>
              <a:ext cx="2125623" cy="852218"/>
              <a:chOff x="926950" y="1617134"/>
              <a:chExt cx="2125623" cy="852218"/>
            </a:xfrm>
          </p:grpSpPr>
          <p:sp>
            <p:nvSpPr>
              <p:cNvPr id="9" name="Rectangle 14">
                <a:extLst>
                  <a:ext uri="{FF2B5EF4-FFF2-40B4-BE49-F238E27FC236}">
                    <a16:creationId xmlns:a16="http://schemas.microsoft.com/office/drawing/2014/main" id="{D7E60A93-1327-462F-BFF6-F51F12360A92}"/>
                  </a:ext>
                </a:extLst>
              </p:cNvPr>
              <p:cNvSpPr/>
              <p:nvPr/>
            </p:nvSpPr>
            <p:spPr>
              <a:xfrm rot="19949266">
                <a:off x="1199615" y="1717912"/>
                <a:ext cx="531261" cy="531261"/>
              </a:xfrm>
              <a:custGeom>
                <a:avLst/>
                <a:gdLst/>
                <a:ahLst/>
                <a:cxnLst/>
                <a:rect l="l" t="t" r="r" b="b"/>
                <a:pathLst>
                  <a:path w="3942192" h="3931865">
                    <a:moveTo>
                      <a:pt x="2826148" y="3448804"/>
                    </a:moveTo>
                    <a:lnTo>
                      <a:pt x="2826148" y="3556804"/>
                    </a:lnTo>
                    <a:lnTo>
                      <a:pt x="3042148" y="3556804"/>
                    </a:lnTo>
                    <a:lnTo>
                      <a:pt x="3042148" y="3448804"/>
                    </a:lnTo>
                    <a:close/>
                    <a:moveTo>
                      <a:pt x="890988" y="3448804"/>
                    </a:moveTo>
                    <a:lnTo>
                      <a:pt x="890988" y="3556804"/>
                    </a:lnTo>
                    <a:lnTo>
                      <a:pt x="1106988" y="3556804"/>
                    </a:lnTo>
                    <a:lnTo>
                      <a:pt x="1106988" y="3448804"/>
                    </a:lnTo>
                    <a:close/>
                    <a:moveTo>
                      <a:pt x="3528192" y="3439467"/>
                    </a:moveTo>
                    <a:lnTo>
                      <a:pt x="3528192" y="3547467"/>
                    </a:lnTo>
                    <a:lnTo>
                      <a:pt x="3744192" y="3547467"/>
                    </a:lnTo>
                    <a:lnTo>
                      <a:pt x="3744192" y="3439467"/>
                    </a:lnTo>
                    <a:close/>
                    <a:moveTo>
                      <a:pt x="198000" y="3439467"/>
                    </a:moveTo>
                    <a:lnTo>
                      <a:pt x="198000" y="3547467"/>
                    </a:lnTo>
                    <a:lnTo>
                      <a:pt x="414000" y="3547467"/>
                    </a:lnTo>
                    <a:lnTo>
                      <a:pt x="414000" y="3439467"/>
                    </a:lnTo>
                    <a:close/>
                    <a:moveTo>
                      <a:pt x="2826148" y="3206154"/>
                    </a:moveTo>
                    <a:lnTo>
                      <a:pt x="2826148" y="3314154"/>
                    </a:lnTo>
                    <a:lnTo>
                      <a:pt x="3042148" y="3314154"/>
                    </a:lnTo>
                    <a:lnTo>
                      <a:pt x="3042148" y="3206154"/>
                    </a:lnTo>
                    <a:close/>
                    <a:moveTo>
                      <a:pt x="890988" y="3206154"/>
                    </a:moveTo>
                    <a:lnTo>
                      <a:pt x="890988" y="3314154"/>
                    </a:lnTo>
                    <a:lnTo>
                      <a:pt x="1106988" y="3314154"/>
                    </a:lnTo>
                    <a:lnTo>
                      <a:pt x="1106988" y="3206154"/>
                    </a:lnTo>
                    <a:close/>
                    <a:moveTo>
                      <a:pt x="3528192" y="3196817"/>
                    </a:moveTo>
                    <a:lnTo>
                      <a:pt x="3528192" y="3304817"/>
                    </a:lnTo>
                    <a:lnTo>
                      <a:pt x="3744192" y="3304817"/>
                    </a:lnTo>
                    <a:lnTo>
                      <a:pt x="3744192" y="3196817"/>
                    </a:lnTo>
                    <a:close/>
                    <a:moveTo>
                      <a:pt x="198000" y="3196817"/>
                    </a:moveTo>
                    <a:lnTo>
                      <a:pt x="198000" y="3304817"/>
                    </a:lnTo>
                    <a:lnTo>
                      <a:pt x="414000" y="3304817"/>
                    </a:lnTo>
                    <a:lnTo>
                      <a:pt x="414000" y="3196817"/>
                    </a:lnTo>
                    <a:close/>
                    <a:moveTo>
                      <a:pt x="2070064" y="3046635"/>
                    </a:moveTo>
                    <a:lnTo>
                      <a:pt x="2070064" y="3154635"/>
                    </a:lnTo>
                    <a:lnTo>
                      <a:pt x="2286064" y="3154635"/>
                    </a:lnTo>
                    <a:lnTo>
                      <a:pt x="2286064" y="3046635"/>
                    </a:lnTo>
                    <a:close/>
                    <a:moveTo>
                      <a:pt x="1638016" y="3037298"/>
                    </a:moveTo>
                    <a:lnTo>
                      <a:pt x="1638016" y="3145298"/>
                    </a:lnTo>
                    <a:lnTo>
                      <a:pt x="1854016" y="3145298"/>
                    </a:lnTo>
                    <a:lnTo>
                      <a:pt x="1854016" y="3037298"/>
                    </a:lnTo>
                    <a:close/>
                    <a:moveTo>
                      <a:pt x="2826148" y="2963504"/>
                    </a:moveTo>
                    <a:lnTo>
                      <a:pt x="2826148" y="3071504"/>
                    </a:lnTo>
                    <a:lnTo>
                      <a:pt x="3042148" y="3071504"/>
                    </a:lnTo>
                    <a:lnTo>
                      <a:pt x="3042148" y="2963504"/>
                    </a:lnTo>
                    <a:close/>
                    <a:moveTo>
                      <a:pt x="890988" y="2963504"/>
                    </a:moveTo>
                    <a:lnTo>
                      <a:pt x="890988" y="3071504"/>
                    </a:lnTo>
                    <a:lnTo>
                      <a:pt x="1106988" y="3071504"/>
                    </a:lnTo>
                    <a:lnTo>
                      <a:pt x="1106988" y="2963504"/>
                    </a:lnTo>
                    <a:close/>
                    <a:moveTo>
                      <a:pt x="3528192" y="2954167"/>
                    </a:moveTo>
                    <a:lnTo>
                      <a:pt x="3528192" y="3062167"/>
                    </a:lnTo>
                    <a:lnTo>
                      <a:pt x="3744192" y="3062167"/>
                    </a:lnTo>
                    <a:lnTo>
                      <a:pt x="3744192" y="2954167"/>
                    </a:lnTo>
                    <a:close/>
                    <a:moveTo>
                      <a:pt x="198000" y="2954167"/>
                    </a:moveTo>
                    <a:lnTo>
                      <a:pt x="198000" y="3062167"/>
                    </a:lnTo>
                    <a:lnTo>
                      <a:pt x="414000" y="3062167"/>
                    </a:lnTo>
                    <a:lnTo>
                      <a:pt x="414000" y="2954167"/>
                    </a:lnTo>
                    <a:close/>
                    <a:moveTo>
                      <a:pt x="2070064" y="2803981"/>
                    </a:moveTo>
                    <a:lnTo>
                      <a:pt x="2070064" y="2911981"/>
                    </a:lnTo>
                    <a:lnTo>
                      <a:pt x="2286064" y="2911981"/>
                    </a:lnTo>
                    <a:lnTo>
                      <a:pt x="2286064" y="2803981"/>
                    </a:lnTo>
                    <a:close/>
                    <a:moveTo>
                      <a:pt x="1638016" y="2794644"/>
                    </a:moveTo>
                    <a:lnTo>
                      <a:pt x="1638016" y="2902644"/>
                    </a:lnTo>
                    <a:lnTo>
                      <a:pt x="1854016" y="2902644"/>
                    </a:lnTo>
                    <a:lnTo>
                      <a:pt x="1854016" y="2794644"/>
                    </a:lnTo>
                    <a:close/>
                    <a:moveTo>
                      <a:pt x="2826148" y="2720854"/>
                    </a:moveTo>
                    <a:lnTo>
                      <a:pt x="2826148" y="2828854"/>
                    </a:lnTo>
                    <a:lnTo>
                      <a:pt x="3042148" y="2828854"/>
                    </a:lnTo>
                    <a:lnTo>
                      <a:pt x="3042148" y="2720854"/>
                    </a:lnTo>
                    <a:close/>
                    <a:moveTo>
                      <a:pt x="890988" y="2720854"/>
                    </a:moveTo>
                    <a:lnTo>
                      <a:pt x="890988" y="2828854"/>
                    </a:lnTo>
                    <a:lnTo>
                      <a:pt x="1106988" y="2828854"/>
                    </a:lnTo>
                    <a:lnTo>
                      <a:pt x="1106988" y="2720854"/>
                    </a:lnTo>
                    <a:close/>
                    <a:moveTo>
                      <a:pt x="3528192" y="2711517"/>
                    </a:moveTo>
                    <a:lnTo>
                      <a:pt x="3528192" y="2819517"/>
                    </a:lnTo>
                    <a:lnTo>
                      <a:pt x="3744192" y="2819517"/>
                    </a:lnTo>
                    <a:lnTo>
                      <a:pt x="3744192" y="2711517"/>
                    </a:lnTo>
                    <a:close/>
                    <a:moveTo>
                      <a:pt x="198000" y="2711517"/>
                    </a:moveTo>
                    <a:lnTo>
                      <a:pt x="198000" y="2819517"/>
                    </a:lnTo>
                    <a:lnTo>
                      <a:pt x="414000" y="2819517"/>
                    </a:lnTo>
                    <a:lnTo>
                      <a:pt x="414000" y="2711517"/>
                    </a:lnTo>
                    <a:close/>
                    <a:moveTo>
                      <a:pt x="2070064" y="2561331"/>
                    </a:moveTo>
                    <a:lnTo>
                      <a:pt x="2070064" y="2669331"/>
                    </a:lnTo>
                    <a:lnTo>
                      <a:pt x="2286064" y="2669331"/>
                    </a:lnTo>
                    <a:lnTo>
                      <a:pt x="2286064" y="2561331"/>
                    </a:lnTo>
                    <a:close/>
                    <a:moveTo>
                      <a:pt x="1638016" y="2551994"/>
                    </a:moveTo>
                    <a:lnTo>
                      <a:pt x="1638016" y="2659994"/>
                    </a:lnTo>
                    <a:lnTo>
                      <a:pt x="1854016" y="2659994"/>
                    </a:lnTo>
                    <a:lnTo>
                      <a:pt x="1854016" y="2551994"/>
                    </a:lnTo>
                    <a:close/>
                    <a:moveTo>
                      <a:pt x="2826148" y="2478204"/>
                    </a:moveTo>
                    <a:lnTo>
                      <a:pt x="2826148" y="2586204"/>
                    </a:lnTo>
                    <a:lnTo>
                      <a:pt x="3042148" y="2586204"/>
                    </a:lnTo>
                    <a:lnTo>
                      <a:pt x="3042148" y="2478204"/>
                    </a:lnTo>
                    <a:close/>
                    <a:moveTo>
                      <a:pt x="890988" y="2478204"/>
                    </a:moveTo>
                    <a:lnTo>
                      <a:pt x="890988" y="2586204"/>
                    </a:lnTo>
                    <a:lnTo>
                      <a:pt x="1106988" y="2586204"/>
                    </a:lnTo>
                    <a:lnTo>
                      <a:pt x="1106988" y="2478204"/>
                    </a:lnTo>
                    <a:close/>
                    <a:moveTo>
                      <a:pt x="3528192" y="2468867"/>
                    </a:moveTo>
                    <a:lnTo>
                      <a:pt x="3528192" y="2576867"/>
                    </a:lnTo>
                    <a:lnTo>
                      <a:pt x="3744192" y="2576867"/>
                    </a:lnTo>
                    <a:lnTo>
                      <a:pt x="3744192" y="2468867"/>
                    </a:lnTo>
                    <a:close/>
                    <a:moveTo>
                      <a:pt x="198000" y="2468867"/>
                    </a:moveTo>
                    <a:lnTo>
                      <a:pt x="198000" y="2576867"/>
                    </a:lnTo>
                    <a:lnTo>
                      <a:pt x="414000" y="2576867"/>
                    </a:lnTo>
                    <a:lnTo>
                      <a:pt x="414000" y="2468867"/>
                    </a:lnTo>
                    <a:close/>
                    <a:moveTo>
                      <a:pt x="2070064" y="2318681"/>
                    </a:moveTo>
                    <a:lnTo>
                      <a:pt x="2070064" y="2426681"/>
                    </a:lnTo>
                    <a:lnTo>
                      <a:pt x="2286064" y="2426681"/>
                    </a:lnTo>
                    <a:lnTo>
                      <a:pt x="2286064" y="2318681"/>
                    </a:lnTo>
                    <a:close/>
                    <a:moveTo>
                      <a:pt x="1638016" y="2309344"/>
                    </a:moveTo>
                    <a:lnTo>
                      <a:pt x="1638016" y="2417344"/>
                    </a:lnTo>
                    <a:lnTo>
                      <a:pt x="1854016" y="2417344"/>
                    </a:lnTo>
                    <a:lnTo>
                      <a:pt x="1854016" y="2309344"/>
                    </a:lnTo>
                    <a:close/>
                    <a:moveTo>
                      <a:pt x="2826148" y="2235554"/>
                    </a:moveTo>
                    <a:lnTo>
                      <a:pt x="2826148" y="2343554"/>
                    </a:lnTo>
                    <a:lnTo>
                      <a:pt x="3042148" y="2343554"/>
                    </a:lnTo>
                    <a:lnTo>
                      <a:pt x="3042148" y="2235554"/>
                    </a:lnTo>
                    <a:close/>
                    <a:moveTo>
                      <a:pt x="890988" y="2235554"/>
                    </a:moveTo>
                    <a:lnTo>
                      <a:pt x="890988" y="2343554"/>
                    </a:lnTo>
                    <a:lnTo>
                      <a:pt x="1106988" y="2343554"/>
                    </a:lnTo>
                    <a:lnTo>
                      <a:pt x="1106988" y="2235554"/>
                    </a:lnTo>
                    <a:close/>
                    <a:moveTo>
                      <a:pt x="3528192" y="2226217"/>
                    </a:moveTo>
                    <a:lnTo>
                      <a:pt x="3528192" y="2334217"/>
                    </a:lnTo>
                    <a:lnTo>
                      <a:pt x="3744192" y="2334217"/>
                    </a:lnTo>
                    <a:lnTo>
                      <a:pt x="3744192" y="2226217"/>
                    </a:lnTo>
                    <a:close/>
                    <a:moveTo>
                      <a:pt x="198000" y="2226217"/>
                    </a:moveTo>
                    <a:lnTo>
                      <a:pt x="198000" y="2334217"/>
                    </a:lnTo>
                    <a:lnTo>
                      <a:pt x="414000" y="2334217"/>
                    </a:lnTo>
                    <a:lnTo>
                      <a:pt x="414000" y="2226217"/>
                    </a:lnTo>
                    <a:close/>
                    <a:moveTo>
                      <a:pt x="2070064" y="2076031"/>
                    </a:moveTo>
                    <a:lnTo>
                      <a:pt x="2070064" y="2184031"/>
                    </a:lnTo>
                    <a:lnTo>
                      <a:pt x="2286064" y="2184031"/>
                    </a:lnTo>
                    <a:lnTo>
                      <a:pt x="2286064" y="2076031"/>
                    </a:lnTo>
                    <a:close/>
                    <a:moveTo>
                      <a:pt x="1638016" y="2066694"/>
                    </a:moveTo>
                    <a:lnTo>
                      <a:pt x="1638016" y="2174694"/>
                    </a:lnTo>
                    <a:lnTo>
                      <a:pt x="1854016" y="2174694"/>
                    </a:lnTo>
                    <a:lnTo>
                      <a:pt x="1854016" y="2066694"/>
                    </a:lnTo>
                    <a:close/>
                    <a:moveTo>
                      <a:pt x="2826148" y="1992904"/>
                    </a:moveTo>
                    <a:lnTo>
                      <a:pt x="2826148" y="2100904"/>
                    </a:lnTo>
                    <a:lnTo>
                      <a:pt x="3042148" y="2100904"/>
                    </a:lnTo>
                    <a:lnTo>
                      <a:pt x="3042148" y="1992904"/>
                    </a:lnTo>
                    <a:close/>
                    <a:moveTo>
                      <a:pt x="890988" y="1992904"/>
                    </a:moveTo>
                    <a:lnTo>
                      <a:pt x="890988" y="2100904"/>
                    </a:lnTo>
                    <a:lnTo>
                      <a:pt x="1106988" y="2100904"/>
                    </a:lnTo>
                    <a:lnTo>
                      <a:pt x="1106988" y="1992904"/>
                    </a:lnTo>
                    <a:close/>
                    <a:moveTo>
                      <a:pt x="3528192" y="1983567"/>
                    </a:moveTo>
                    <a:lnTo>
                      <a:pt x="3528192" y="2091567"/>
                    </a:lnTo>
                    <a:lnTo>
                      <a:pt x="3744192" y="2091567"/>
                    </a:lnTo>
                    <a:lnTo>
                      <a:pt x="3744192" y="1983567"/>
                    </a:lnTo>
                    <a:close/>
                    <a:moveTo>
                      <a:pt x="198000" y="1983567"/>
                    </a:moveTo>
                    <a:lnTo>
                      <a:pt x="198000" y="2091567"/>
                    </a:lnTo>
                    <a:lnTo>
                      <a:pt x="414000" y="2091567"/>
                    </a:lnTo>
                    <a:lnTo>
                      <a:pt x="414000" y="1983567"/>
                    </a:lnTo>
                    <a:close/>
                    <a:moveTo>
                      <a:pt x="2070064" y="1833381"/>
                    </a:moveTo>
                    <a:lnTo>
                      <a:pt x="2070064" y="1941381"/>
                    </a:lnTo>
                    <a:lnTo>
                      <a:pt x="2286064" y="1941381"/>
                    </a:lnTo>
                    <a:lnTo>
                      <a:pt x="2286064" y="1833381"/>
                    </a:lnTo>
                    <a:close/>
                    <a:moveTo>
                      <a:pt x="1638016" y="1824044"/>
                    </a:moveTo>
                    <a:lnTo>
                      <a:pt x="1638016" y="1932044"/>
                    </a:lnTo>
                    <a:lnTo>
                      <a:pt x="1854016" y="1932044"/>
                    </a:lnTo>
                    <a:lnTo>
                      <a:pt x="1854016" y="1824044"/>
                    </a:lnTo>
                    <a:close/>
                    <a:moveTo>
                      <a:pt x="2826148" y="1750254"/>
                    </a:moveTo>
                    <a:lnTo>
                      <a:pt x="2826148" y="1858254"/>
                    </a:lnTo>
                    <a:lnTo>
                      <a:pt x="3042148" y="1858254"/>
                    </a:lnTo>
                    <a:lnTo>
                      <a:pt x="3042148" y="1750254"/>
                    </a:lnTo>
                    <a:close/>
                    <a:moveTo>
                      <a:pt x="890988" y="1750254"/>
                    </a:moveTo>
                    <a:lnTo>
                      <a:pt x="890988" y="1858254"/>
                    </a:lnTo>
                    <a:lnTo>
                      <a:pt x="1106988" y="1858254"/>
                    </a:lnTo>
                    <a:lnTo>
                      <a:pt x="1106988" y="1750254"/>
                    </a:lnTo>
                    <a:close/>
                    <a:moveTo>
                      <a:pt x="3528192" y="1740917"/>
                    </a:moveTo>
                    <a:lnTo>
                      <a:pt x="3528192" y="1848917"/>
                    </a:lnTo>
                    <a:lnTo>
                      <a:pt x="3744192" y="1848917"/>
                    </a:lnTo>
                    <a:lnTo>
                      <a:pt x="3744192" y="1740917"/>
                    </a:lnTo>
                    <a:close/>
                    <a:moveTo>
                      <a:pt x="198000" y="1740917"/>
                    </a:moveTo>
                    <a:lnTo>
                      <a:pt x="198000" y="1848917"/>
                    </a:lnTo>
                    <a:lnTo>
                      <a:pt x="414000" y="1848917"/>
                    </a:lnTo>
                    <a:lnTo>
                      <a:pt x="414000" y="1740917"/>
                    </a:lnTo>
                    <a:close/>
                    <a:moveTo>
                      <a:pt x="2070064" y="1590731"/>
                    </a:moveTo>
                    <a:lnTo>
                      <a:pt x="2070064" y="1698731"/>
                    </a:lnTo>
                    <a:lnTo>
                      <a:pt x="2286064" y="1698731"/>
                    </a:lnTo>
                    <a:lnTo>
                      <a:pt x="2286064" y="1590731"/>
                    </a:lnTo>
                    <a:close/>
                    <a:moveTo>
                      <a:pt x="1638016" y="1581394"/>
                    </a:moveTo>
                    <a:lnTo>
                      <a:pt x="1638016" y="1689394"/>
                    </a:lnTo>
                    <a:lnTo>
                      <a:pt x="1854016" y="1689394"/>
                    </a:lnTo>
                    <a:lnTo>
                      <a:pt x="1854016" y="1581394"/>
                    </a:lnTo>
                    <a:close/>
                    <a:moveTo>
                      <a:pt x="3330192" y="1507604"/>
                    </a:moveTo>
                    <a:lnTo>
                      <a:pt x="3942192" y="1507604"/>
                    </a:lnTo>
                    <a:lnTo>
                      <a:pt x="3942192" y="3931865"/>
                    </a:lnTo>
                    <a:lnTo>
                      <a:pt x="3330192" y="3931865"/>
                    </a:lnTo>
                    <a:close/>
                    <a:moveTo>
                      <a:pt x="2826148" y="1507604"/>
                    </a:moveTo>
                    <a:lnTo>
                      <a:pt x="2826148" y="1615604"/>
                    </a:lnTo>
                    <a:lnTo>
                      <a:pt x="3042148" y="1615604"/>
                    </a:lnTo>
                    <a:lnTo>
                      <a:pt x="3042148" y="1507604"/>
                    </a:lnTo>
                    <a:close/>
                    <a:moveTo>
                      <a:pt x="890988" y="1507604"/>
                    </a:moveTo>
                    <a:lnTo>
                      <a:pt x="890988" y="1615604"/>
                    </a:lnTo>
                    <a:lnTo>
                      <a:pt x="1106988" y="1615604"/>
                    </a:lnTo>
                    <a:lnTo>
                      <a:pt x="1106988" y="1507604"/>
                    </a:lnTo>
                    <a:close/>
                    <a:moveTo>
                      <a:pt x="0" y="1507604"/>
                    </a:moveTo>
                    <a:lnTo>
                      <a:pt x="612000" y="1507604"/>
                    </a:lnTo>
                    <a:lnTo>
                      <a:pt x="612000" y="3931865"/>
                    </a:lnTo>
                    <a:lnTo>
                      <a:pt x="0" y="3931865"/>
                    </a:lnTo>
                    <a:close/>
                    <a:moveTo>
                      <a:pt x="2070064" y="1348081"/>
                    </a:moveTo>
                    <a:lnTo>
                      <a:pt x="2070064" y="1456081"/>
                    </a:lnTo>
                    <a:lnTo>
                      <a:pt x="2286064" y="1456081"/>
                    </a:lnTo>
                    <a:lnTo>
                      <a:pt x="2286064" y="1348081"/>
                    </a:lnTo>
                    <a:close/>
                    <a:moveTo>
                      <a:pt x="1638016" y="1338744"/>
                    </a:moveTo>
                    <a:lnTo>
                      <a:pt x="1638016" y="1446744"/>
                    </a:lnTo>
                    <a:lnTo>
                      <a:pt x="1854016" y="1446744"/>
                    </a:lnTo>
                    <a:lnTo>
                      <a:pt x="1854016" y="1338744"/>
                    </a:lnTo>
                    <a:close/>
                    <a:moveTo>
                      <a:pt x="2628148" y="1267865"/>
                    </a:moveTo>
                    <a:lnTo>
                      <a:pt x="3240148" y="1267865"/>
                    </a:lnTo>
                    <a:lnTo>
                      <a:pt x="3240148" y="3931865"/>
                    </a:lnTo>
                    <a:lnTo>
                      <a:pt x="2628148" y="3931865"/>
                    </a:lnTo>
                    <a:close/>
                    <a:moveTo>
                      <a:pt x="692988" y="1267865"/>
                    </a:moveTo>
                    <a:lnTo>
                      <a:pt x="1304988" y="1267865"/>
                    </a:lnTo>
                    <a:lnTo>
                      <a:pt x="1304988" y="3931865"/>
                    </a:lnTo>
                    <a:lnTo>
                      <a:pt x="692988" y="3931865"/>
                    </a:lnTo>
                    <a:close/>
                    <a:moveTo>
                      <a:pt x="2070064" y="1105431"/>
                    </a:moveTo>
                    <a:lnTo>
                      <a:pt x="2070064" y="1213431"/>
                    </a:lnTo>
                    <a:lnTo>
                      <a:pt x="2286064" y="1213431"/>
                    </a:lnTo>
                    <a:lnTo>
                      <a:pt x="2286064" y="1105431"/>
                    </a:lnTo>
                    <a:close/>
                    <a:moveTo>
                      <a:pt x="1638016" y="1096094"/>
                    </a:moveTo>
                    <a:lnTo>
                      <a:pt x="1638016" y="1204094"/>
                    </a:lnTo>
                    <a:lnTo>
                      <a:pt x="1854016" y="1204094"/>
                    </a:lnTo>
                    <a:lnTo>
                      <a:pt x="1854016" y="1096094"/>
                    </a:lnTo>
                    <a:close/>
                    <a:moveTo>
                      <a:pt x="2070064" y="862781"/>
                    </a:moveTo>
                    <a:lnTo>
                      <a:pt x="2070064" y="970781"/>
                    </a:lnTo>
                    <a:lnTo>
                      <a:pt x="2286064" y="970781"/>
                    </a:lnTo>
                    <a:lnTo>
                      <a:pt x="2286064" y="862781"/>
                    </a:lnTo>
                    <a:close/>
                    <a:moveTo>
                      <a:pt x="1638016" y="853444"/>
                    </a:moveTo>
                    <a:lnTo>
                      <a:pt x="1638016" y="961444"/>
                    </a:lnTo>
                    <a:lnTo>
                      <a:pt x="1854016" y="961444"/>
                    </a:lnTo>
                    <a:lnTo>
                      <a:pt x="1854016" y="853444"/>
                    </a:lnTo>
                    <a:close/>
                    <a:moveTo>
                      <a:pt x="1883174" y="0"/>
                    </a:moveTo>
                    <a:lnTo>
                      <a:pt x="2040907" y="0"/>
                    </a:lnTo>
                    <a:lnTo>
                      <a:pt x="2040907" y="355600"/>
                    </a:lnTo>
                    <a:lnTo>
                      <a:pt x="2178064" y="355600"/>
                    </a:lnTo>
                    <a:lnTo>
                      <a:pt x="2178064" y="596007"/>
                    </a:lnTo>
                    <a:lnTo>
                      <a:pt x="2538104" y="596007"/>
                    </a:lnTo>
                    <a:lnTo>
                      <a:pt x="2538104" y="3931865"/>
                    </a:lnTo>
                    <a:lnTo>
                      <a:pt x="2142040" y="3931865"/>
                    </a:lnTo>
                    <a:lnTo>
                      <a:pt x="2142040" y="3291036"/>
                    </a:lnTo>
                    <a:lnTo>
                      <a:pt x="1782040" y="3291036"/>
                    </a:lnTo>
                    <a:lnTo>
                      <a:pt x="1782040" y="3931865"/>
                    </a:lnTo>
                    <a:lnTo>
                      <a:pt x="1385976" y="3931865"/>
                    </a:lnTo>
                    <a:lnTo>
                      <a:pt x="1385976" y="596007"/>
                    </a:lnTo>
                    <a:lnTo>
                      <a:pt x="1746016" y="596007"/>
                    </a:lnTo>
                    <a:lnTo>
                      <a:pt x="1746016" y="355600"/>
                    </a:lnTo>
                    <a:lnTo>
                      <a:pt x="1883174" y="35560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0" name="Right Triangle 13">
                <a:extLst>
                  <a:ext uri="{FF2B5EF4-FFF2-40B4-BE49-F238E27FC236}">
                    <a16:creationId xmlns:a16="http://schemas.microsoft.com/office/drawing/2014/main" id="{1E034946-7B84-4104-9031-5F2C31C0C1A3}"/>
                  </a:ext>
                </a:extLst>
              </p:cNvPr>
              <p:cNvSpPr/>
              <p:nvPr/>
            </p:nvSpPr>
            <p:spPr>
              <a:xfrm>
                <a:off x="1823542" y="1617134"/>
                <a:ext cx="504056" cy="504056"/>
              </a:xfrm>
              <a:custGeom>
                <a:avLst/>
                <a:gdLst/>
                <a:ahLst/>
                <a:cxnLst/>
                <a:rect l="l" t="t" r="r" b="b"/>
                <a:pathLst>
                  <a:path w="3888432" h="3921971">
                    <a:moveTo>
                      <a:pt x="3379043" y="3254688"/>
                    </a:moveTo>
                    <a:lnTo>
                      <a:pt x="3379043" y="3462328"/>
                    </a:lnTo>
                    <a:lnTo>
                      <a:pt x="3628183" y="3462328"/>
                    </a:lnTo>
                    <a:lnTo>
                      <a:pt x="3628183" y="3254688"/>
                    </a:lnTo>
                    <a:close/>
                    <a:moveTo>
                      <a:pt x="2945132" y="3254688"/>
                    </a:moveTo>
                    <a:lnTo>
                      <a:pt x="2945132" y="3462328"/>
                    </a:lnTo>
                    <a:lnTo>
                      <a:pt x="3194272" y="3462328"/>
                    </a:lnTo>
                    <a:lnTo>
                      <a:pt x="3194272" y="3254688"/>
                    </a:lnTo>
                    <a:close/>
                    <a:moveTo>
                      <a:pt x="2514947" y="3254688"/>
                    </a:moveTo>
                    <a:lnTo>
                      <a:pt x="2514947" y="3462328"/>
                    </a:lnTo>
                    <a:lnTo>
                      <a:pt x="2764087" y="3462328"/>
                    </a:lnTo>
                    <a:lnTo>
                      <a:pt x="2764087" y="3254688"/>
                    </a:lnTo>
                    <a:close/>
                    <a:moveTo>
                      <a:pt x="3379043" y="2864535"/>
                    </a:moveTo>
                    <a:lnTo>
                      <a:pt x="3379043" y="3072175"/>
                    </a:lnTo>
                    <a:lnTo>
                      <a:pt x="3628183" y="3072175"/>
                    </a:lnTo>
                    <a:lnTo>
                      <a:pt x="3628183" y="2864535"/>
                    </a:lnTo>
                    <a:close/>
                    <a:moveTo>
                      <a:pt x="2945132" y="2864535"/>
                    </a:moveTo>
                    <a:lnTo>
                      <a:pt x="2945132" y="3072175"/>
                    </a:lnTo>
                    <a:lnTo>
                      <a:pt x="3194272" y="3072175"/>
                    </a:lnTo>
                    <a:lnTo>
                      <a:pt x="3194272" y="2864535"/>
                    </a:lnTo>
                    <a:close/>
                    <a:moveTo>
                      <a:pt x="2514947" y="2864535"/>
                    </a:moveTo>
                    <a:lnTo>
                      <a:pt x="2514947" y="3072175"/>
                    </a:lnTo>
                    <a:lnTo>
                      <a:pt x="2764087" y="3072175"/>
                    </a:lnTo>
                    <a:lnTo>
                      <a:pt x="2764087" y="2864535"/>
                    </a:lnTo>
                    <a:close/>
                    <a:moveTo>
                      <a:pt x="1945832" y="2577619"/>
                    </a:moveTo>
                    <a:lnTo>
                      <a:pt x="1945832" y="2937659"/>
                    </a:lnTo>
                    <a:lnTo>
                      <a:pt x="2124754" y="2937659"/>
                    </a:lnTo>
                    <a:lnTo>
                      <a:pt x="2124754" y="2577619"/>
                    </a:lnTo>
                    <a:close/>
                    <a:moveTo>
                      <a:pt x="1531681" y="2577619"/>
                    </a:moveTo>
                    <a:lnTo>
                      <a:pt x="1531681" y="2937659"/>
                    </a:lnTo>
                    <a:lnTo>
                      <a:pt x="1710603" y="2937659"/>
                    </a:lnTo>
                    <a:lnTo>
                      <a:pt x="1710603" y="2577619"/>
                    </a:lnTo>
                    <a:close/>
                    <a:moveTo>
                      <a:pt x="1117528" y="2577619"/>
                    </a:moveTo>
                    <a:lnTo>
                      <a:pt x="1117528" y="2937659"/>
                    </a:lnTo>
                    <a:lnTo>
                      <a:pt x="1296450" y="2937659"/>
                    </a:lnTo>
                    <a:lnTo>
                      <a:pt x="1296450" y="2577619"/>
                    </a:lnTo>
                    <a:close/>
                    <a:moveTo>
                      <a:pt x="703375" y="2577619"/>
                    </a:moveTo>
                    <a:lnTo>
                      <a:pt x="703375" y="2937659"/>
                    </a:lnTo>
                    <a:lnTo>
                      <a:pt x="882297" y="2937659"/>
                    </a:lnTo>
                    <a:lnTo>
                      <a:pt x="882297" y="2577619"/>
                    </a:lnTo>
                    <a:close/>
                    <a:moveTo>
                      <a:pt x="289222" y="2577619"/>
                    </a:moveTo>
                    <a:lnTo>
                      <a:pt x="289222" y="2937659"/>
                    </a:lnTo>
                    <a:lnTo>
                      <a:pt x="468144" y="2937659"/>
                    </a:lnTo>
                    <a:lnTo>
                      <a:pt x="468144" y="2577619"/>
                    </a:lnTo>
                    <a:close/>
                    <a:moveTo>
                      <a:pt x="3379043" y="2474382"/>
                    </a:moveTo>
                    <a:lnTo>
                      <a:pt x="3379043" y="2682022"/>
                    </a:lnTo>
                    <a:lnTo>
                      <a:pt x="3628183" y="2682022"/>
                    </a:lnTo>
                    <a:lnTo>
                      <a:pt x="3628183" y="2474382"/>
                    </a:lnTo>
                    <a:close/>
                    <a:moveTo>
                      <a:pt x="2945132" y="2474382"/>
                    </a:moveTo>
                    <a:lnTo>
                      <a:pt x="2945132" y="2682022"/>
                    </a:lnTo>
                    <a:lnTo>
                      <a:pt x="3194272" y="2682022"/>
                    </a:lnTo>
                    <a:lnTo>
                      <a:pt x="3194272" y="2474382"/>
                    </a:lnTo>
                    <a:close/>
                    <a:moveTo>
                      <a:pt x="2514947" y="2474382"/>
                    </a:moveTo>
                    <a:lnTo>
                      <a:pt x="2514947" y="2682022"/>
                    </a:lnTo>
                    <a:lnTo>
                      <a:pt x="2764087" y="2682022"/>
                    </a:lnTo>
                    <a:lnTo>
                      <a:pt x="2764087" y="2474382"/>
                    </a:lnTo>
                    <a:close/>
                    <a:moveTo>
                      <a:pt x="3379043" y="2084229"/>
                    </a:moveTo>
                    <a:lnTo>
                      <a:pt x="3379043" y="2291869"/>
                    </a:lnTo>
                    <a:lnTo>
                      <a:pt x="3628183" y="2291869"/>
                    </a:lnTo>
                    <a:lnTo>
                      <a:pt x="3628183" y="2084229"/>
                    </a:lnTo>
                    <a:close/>
                    <a:moveTo>
                      <a:pt x="2945132" y="2084229"/>
                    </a:moveTo>
                    <a:lnTo>
                      <a:pt x="2945132" y="2291869"/>
                    </a:lnTo>
                    <a:lnTo>
                      <a:pt x="3194272" y="2291869"/>
                    </a:lnTo>
                    <a:lnTo>
                      <a:pt x="3194272" y="2084229"/>
                    </a:lnTo>
                    <a:close/>
                    <a:moveTo>
                      <a:pt x="2514947" y="2084229"/>
                    </a:moveTo>
                    <a:lnTo>
                      <a:pt x="2514947" y="2291869"/>
                    </a:lnTo>
                    <a:lnTo>
                      <a:pt x="2764087" y="2291869"/>
                    </a:lnTo>
                    <a:lnTo>
                      <a:pt x="2764087" y="2084229"/>
                    </a:lnTo>
                    <a:close/>
                    <a:moveTo>
                      <a:pt x="2124144" y="1714020"/>
                    </a:moveTo>
                    <a:lnTo>
                      <a:pt x="2124144" y="2164020"/>
                    </a:lnTo>
                    <a:lnTo>
                      <a:pt x="1296144" y="2164020"/>
                    </a:lnTo>
                    <a:close/>
                    <a:moveTo>
                      <a:pt x="197090" y="609603"/>
                    </a:moveTo>
                    <a:lnTo>
                      <a:pt x="525322" y="609603"/>
                    </a:lnTo>
                    <a:lnTo>
                      <a:pt x="584058" y="2101023"/>
                    </a:lnTo>
                    <a:lnTo>
                      <a:pt x="1296144" y="1714020"/>
                    </a:lnTo>
                    <a:lnTo>
                      <a:pt x="1296144" y="2164020"/>
                    </a:lnTo>
                    <a:lnTo>
                      <a:pt x="586539" y="2164020"/>
                    </a:lnTo>
                    <a:lnTo>
                      <a:pt x="590547" y="2265787"/>
                    </a:lnTo>
                    <a:lnTo>
                      <a:pt x="2232248" y="2265787"/>
                    </a:lnTo>
                    <a:lnTo>
                      <a:pt x="2232248" y="1954513"/>
                    </a:lnTo>
                    <a:lnTo>
                      <a:pt x="2232248" y="1054513"/>
                    </a:lnTo>
                    <a:lnTo>
                      <a:pt x="3888248" y="1954513"/>
                    </a:lnTo>
                    <a:lnTo>
                      <a:pt x="3888432" y="1954513"/>
                    </a:lnTo>
                    <a:lnTo>
                      <a:pt x="3888432" y="3921971"/>
                    </a:lnTo>
                    <a:lnTo>
                      <a:pt x="2304256" y="3921971"/>
                    </a:lnTo>
                    <a:lnTo>
                      <a:pt x="2232248" y="3921971"/>
                    </a:lnTo>
                    <a:lnTo>
                      <a:pt x="772857" y="3921971"/>
                    </a:lnTo>
                    <a:lnTo>
                      <a:pt x="772857" y="3290059"/>
                    </a:lnTo>
                    <a:lnTo>
                      <a:pt x="361206" y="3290059"/>
                    </a:lnTo>
                    <a:lnTo>
                      <a:pt x="361206" y="3921971"/>
                    </a:lnTo>
                    <a:lnTo>
                      <a:pt x="0" y="3921971"/>
                    </a:lnTo>
                    <a:lnTo>
                      <a:pt x="0" y="2265787"/>
                    </a:lnTo>
                    <a:lnTo>
                      <a:pt x="131865" y="2265787"/>
                    </a:lnTo>
                    <a:close/>
                    <a:moveTo>
                      <a:pt x="929888" y="0"/>
                    </a:moveTo>
                    <a:cubicBezTo>
                      <a:pt x="1019595" y="0"/>
                      <a:pt x="1124659" y="30463"/>
                      <a:pt x="1166726" y="102575"/>
                    </a:cubicBezTo>
                    <a:cubicBezTo>
                      <a:pt x="1212070" y="48192"/>
                      <a:pt x="1255094" y="19511"/>
                      <a:pt x="1304210" y="14210"/>
                    </a:cubicBezTo>
                    <a:cubicBezTo>
                      <a:pt x="1353326" y="8909"/>
                      <a:pt x="1418945" y="35057"/>
                      <a:pt x="1461423" y="70767"/>
                    </a:cubicBezTo>
                    <a:cubicBezTo>
                      <a:pt x="1500648" y="39845"/>
                      <a:pt x="1550404" y="23049"/>
                      <a:pt x="1604082" y="23049"/>
                    </a:cubicBezTo>
                    <a:cubicBezTo>
                      <a:pt x="1692530" y="23049"/>
                      <a:pt x="1770327" y="68651"/>
                      <a:pt x="1814928" y="137833"/>
                    </a:cubicBezTo>
                    <a:cubicBezTo>
                      <a:pt x="1859765" y="69447"/>
                      <a:pt x="1937139" y="24416"/>
                      <a:pt x="2025031" y="24416"/>
                    </a:cubicBezTo>
                    <a:cubicBezTo>
                      <a:pt x="2135143" y="24416"/>
                      <a:pt x="2228747" y="95092"/>
                      <a:pt x="2261925" y="193913"/>
                    </a:cubicBezTo>
                    <a:cubicBezTo>
                      <a:pt x="2262329" y="193791"/>
                      <a:pt x="2262735" y="193790"/>
                      <a:pt x="2263140" y="193790"/>
                    </a:cubicBezTo>
                    <a:cubicBezTo>
                      <a:pt x="2402209" y="193790"/>
                      <a:pt x="2514947" y="306528"/>
                      <a:pt x="2514947" y="445597"/>
                    </a:cubicBezTo>
                    <a:cubicBezTo>
                      <a:pt x="2514947" y="584666"/>
                      <a:pt x="2402209" y="697404"/>
                      <a:pt x="2263140" y="697404"/>
                    </a:cubicBezTo>
                    <a:cubicBezTo>
                      <a:pt x="2176391" y="697404"/>
                      <a:pt x="2099888" y="653537"/>
                      <a:pt x="2054640" y="586750"/>
                    </a:cubicBezTo>
                    <a:cubicBezTo>
                      <a:pt x="2010395" y="653762"/>
                      <a:pt x="1934062" y="697404"/>
                      <a:pt x="1847535" y="697404"/>
                    </a:cubicBezTo>
                    <a:cubicBezTo>
                      <a:pt x="1789311" y="697404"/>
                      <a:pt x="1735702" y="677642"/>
                      <a:pt x="1693695" y="643630"/>
                    </a:cubicBezTo>
                    <a:cubicBezTo>
                      <a:pt x="1651689" y="677642"/>
                      <a:pt x="1598080" y="697404"/>
                      <a:pt x="1539855" y="697404"/>
                    </a:cubicBezTo>
                    <a:cubicBezTo>
                      <a:pt x="1441551" y="697404"/>
                      <a:pt x="1356403" y="641072"/>
                      <a:pt x="1315888" y="558445"/>
                    </a:cubicBezTo>
                    <a:cubicBezTo>
                      <a:pt x="1272229" y="598661"/>
                      <a:pt x="1206400" y="634839"/>
                      <a:pt x="1149712" y="622576"/>
                    </a:cubicBezTo>
                    <a:cubicBezTo>
                      <a:pt x="1096483" y="611061"/>
                      <a:pt x="1025744" y="572014"/>
                      <a:pt x="984978" y="498638"/>
                    </a:cubicBezTo>
                    <a:cubicBezTo>
                      <a:pt x="959504" y="574665"/>
                      <a:pt x="887516" y="629050"/>
                      <a:pt x="802824" y="629050"/>
                    </a:cubicBezTo>
                    <a:cubicBezTo>
                      <a:pt x="724492" y="629050"/>
                      <a:pt x="657026" y="582526"/>
                      <a:pt x="627413" y="515210"/>
                    </a:cubicBezTo>
                    <a:cubicBezTo>
                      <a:pt x="584988" y="553591"/>
                      <a:pt x="527392" y="574026"/>
                      <a:pt x="479717" y="567162"/>
                    </a:cubicBezTo>
                    <a:cubicBezTo>
                      <a:pt x="439788" y="561414"/>
                      <a:pt x="406466" y="547383"/>
                      <a:pt x="379767" y="527160"/>
                    </a:cubicBezTo>
                    <a:cubicBezTo>
                      <a:pt x="310874" y="498171"/>
                      <a:pt x="262300" y="430445"/>
                      <a:pt x="261518" y="351249"/>
                    </a:cubicBezTo>
                    <a:cubicBezTo>
                      <a:pt x="261425" y="351089"/>
                      <a:pt x="261381" y="350918"/>
                      <a:pt x="261338" y="350746"/>
                    </a:cubicBezTo>
                    <a:cubicBezTo>
                      <a:pt x="228153" y="316942"/>
                      <a:pt x="208360" y="270473"/>
                      <a:pt x="208360" y="219381"/>
                    </a:cubicBezTo>
                    <a:cubicBezTo>
                      <a:pt x="208360" y="112466"/>
                      <a:pt x="295031" y="25795"/>
                      <a:pt x="401946" y="25795"/>
                    </a:cubicBezTo>
                    <a:cubicBezTo>
                      <a:pt x="425158" y="25795"/>
                      <a:pt x="447416" y="29880"/>
                      <a:pt x="467791" y="38056"/>
                    </a:cubicBezTo>
                    <a:cubicBezTo>
                      <a:pt x="585794" y="17893"/>
                      <a:pt x="696162" y="87852"/>
                      <a:pt x="737322" y="124235"/>
                    </a:cubicBezTo>
                    <a:cubicBezTo>
                      <a:pt x="782627" y="68126"/>
                      <a:pt x="852143" y="0"/>
                      <a:pt x="929888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1" name="Rectangle 24">
                <a:extLst>
                  <a:ext uri="{FF2B5EF4-FFF2-40B4-BE49-F238E27FC236}">
                    <a16:creationId xmlns:a16="http://schemas.microsoft.com/office/drawing/2014/main" id="{A08E75FA-4DFE-4F4C-84E2-F5ABF366A5BE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0700000">
                <a:off x="2307865" y="1808900"/>
                <a:ext cx="456968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805825" h="2998234">
                    <a:moveTo>
                      <a:pt x="571963" y="2092124"/>
                    </a:moveTo>
                    <a:lnTo>
                      <a:pt x="465390" y="2092124"/>
                    </a:lnTo>
                    <a:lnTo>
                      <a:pt x="571963" y="2198697"/>
                    </a:lnTo>
                    <a:close/>
                    <a:moveTo>
                      <a:pt x="571962" y="1939097"/>
                    </a:moveTo>
                    <a:lnTo>
                      <a:pt x="465390" y="2045669"/>
                    </a:lnTo>
                    <a:lnTo>
                      <a:pt x="571962" y="2045669"/>
                    </a:lnTo>
                    <a:close/>
                    <a:moveTo>
                      <a:pt x="724990" y="2092124"/>
                    </a:moveTo>
                    <a:lnTo>
                      <a:pt x="618417" y="2092124"/>
                    </a:lnTo>
                    <a:lnTo>
                      <a:pt x="618418" y="2198697"/>
                    </a:lnTo>
                    <a:close/>
                    <a:moveTo>
                      <a:pt x="618418" y="1939104"/>
                    </a:moveTo>
                    <a:lnTo>
                      <a:pt x="618417" y="2045669"/>
                    </a:lnTo>
                    <a:lnTo>
                      <a:pt x="724982" y="2045669"/>
                    </a:lnTo>
                    <a:close/>
                    <a:moveTo>
                      <a:pt x="760612" y="1901643"/>
                    </a:moveTo>
                    <a:lnTo>
                      <a:pt x="654047" y="1901643"/>
                    </a:lnTo>
                    <a:lnTo>
                      <a:pt x="760612" y="2008208"/>
                    </a:lnTo>
                    <a:close/>
                    <a:moveTo>
                      <a:pt x="760612" y="1748616"/>
                    </a:moveTo>
                    <a:lnTo>
                      <a:pt x="654040" y="1855188"/>
                    </a:lnTo>
                    <a:lnTo>
                      <a:pt x="760612" y="1855188"/>
                    </a:lnTo>
                    <a:close/>
                    <a:moveTo>
                      <a:pt x="913640" y="1901643"/>
                    </a:moveTo>
                    <a:lnTo>
                      <a:pt x="807067" y="1901643"/>
                    </a:lnTo>
                    <a:lnTo>
                      <a:pt x="807067" y="2008216"/>
                    </a:lnTo>
                    <a:close/>
                    <a:moveTo>
                      <a:pt x="807067" y="1748615"/>
                    </a:moveTo>
                    <a:lnTo>
                      <a:pt x="807067" y="1855188"/>
                    </a:lnTo>
                    <a:lnTo>
                      <a:pt x="913640" y="1855188"/>
                    </a:lnTo>
                    <a:close/>
                    <a:moveTo>
                      <a:pt x="953368" y="1708887"/>
                    </a:moveTo>
                    <a:lnTo>
                      <a:pt x="846796" y="1708887"/>
                    </a:lnTo>
                    <a:lnTo>
                      <a:pt x="953368" y="1815459"/>
                    </a:lnTo>
                    <a:close/>
                    <a:moveTo>
                      <a:pt x="953368" y="1555860"/>
                    </a:moveTo>
                    <a:lnTo>
                      <a:pt x="846796" y="1662432"/>
                    </a:lnTo>
                    <a:lnTo>
                      <a:pt x="953368" y="1662432"/>
                    </a:lnTo>
                    <a:close/>
                    <a:moveTo>
                      <a:pt x="1106396" y="1708887"/>
                    </a:moveTo>
                    <a:lnTo>
                      <a:pt x="999823" y="1708887"/>
                    </a:lnTo>
                    <a:lnTo>
                      <a:pt x="999823" y="1815460"/>
                    </a:lnTo>
                    <a:close/>
                    <a:moveTo>
                      <a:pt x="999823" y="1555860"/>
                    </a:moveTo>
                    <a:lnTo>
                      <a:pt x="999823" y="1662432"/>
                    </a:lnTo>
                    <a:lnTo>
                      <a:pt x="1106396" y="1662432"/>
                    </a:lnTo>
                    <a:close/>
                    <a:moveTo>
                      <a:pt x="1144754" y="1514764"/>
                    </a:moveTo>
                    <a:lnTo>
                      <a:pt x="1038182" y="1514764"/>
                    </a:lnTo>
                    <a:lnTo>
                      <a:pt x="1144754" y="1621337"/>
                    </a:lnTo>
                    <a:close/>
                    <a:moveTo>
                      <a:pt x="1144754" y="1361737"/>
                    </a:moveTo>
                    <a:lnTo>
                      <a:pt x="1038182" y="1468309"/>
                    </a:lnTo>
                    <a:lnTo>
                      <a:pt x="1144754" y="1468309"/>
                    </a:lnTo>
                    <a:close/>
                    <a:moveTo>
                      <a:pt x="1297782" y="1514764"/>
                    </a:moveTo>
                    <a:lnTo>
                      <a:pt x="1191209" y="1514764"/>
                    </a:lnTo>
                    <a:lnTo>
                      <a:pt x="1191209" y="1621337"/>
                    </a:lnTo>
                    <a:close/>
                    <a:moveTo>
                      <a:pt x="1191209" y="1361737"/>
                    </a:moveTo>
                    <a:lnTo>
                      <a:pt x="1191209" y="1468309"/>
                    </a:lnTo>
                    <a:lnTo>
                      <a:pt x="1297782" y="1468309"/>
                    </a:lnTo>
                    <a:close/>
                    <a:moveTo>
                      <a:pt x="1335838" y="1323681"/>
                    </a:moveTo>
                    <a:lnTo>
                      <a:pt x="1229266" y="1323681"/>
                    </a:lnTo>
                    <a:lnTo>
                      <a:pt x="1335838" y="1430253"/>
                    </a:lnTo>
                    <a:close/>
                    <a:moveTo>
                      <a:pt x="1335838" y="1170654"/>
                    </a:moveTo>
                    <a:lnTo>
                      <a:pt x="1229266" y="1277226"/>
                    </a:lnTo>
                    <a:lnTo>
                      <a:pt x="1335838" y="1277226"/>
                    </a:lnTo>
                    <a:close/>
                    <a:moveTo>
                      <a:pt x="1488865" y="1323681"/>
                    </a:moveTo>
                    <a:lnTo>
                      <a:pt x="1382293" y="1323681"/>
                    </a:lnTo>
                    <a:lnTo>
                      <a:pt x="1382293" y="1430253"/>
                    </a:lnTo>
                    <a:close/>
                    <a:moveTo>
                      <a:pt x="1382293" y="1170653"/>
                    </a:moveTo>
                    <a:lnTo>
                      <a:pt x="1382293" y="1277226"/>
                    </a:lnTo>
                    <a:lnTo>
                      <a:pt x="1488865" y="1277226"/>
                    </a:lnTo>
                    <a:close/>
                    <a:moveTo>
                      <a:pt x="2914702" y="2523007"/>
                    </a:moveTo>
                    <a:cubicBezTo>
                      <a:pt x="2900642" y="2508947"/>
                      <a:pt x="2877845" y="2508947"/>
                      <a:pt x="2863784" y="2523007"/>
                    </a:cubicBezTo>
                    <a:cubicBezTo>
                      <a:pt x="2849724" y="2537067"/>
                      <a:pt x="2849724" y="2559864"/>
                      <a:pt x="2863784" y="2573924"/>
                    </a:cubicBezTo>
                    <a:cubicBezTo>
                      <a:pt x="2877845" y="2587985"/>
                      <a:pt x="2900642" y="2587985"/>
                      <a:pt x="2914702" y="2573924"/>
                    </a:cubicBezTo>
                    <a:cubicBezTo>
                      <a:pt x="2928762" y="2559864"/>
                      <a:pt x="2928762" y="2537067"/>
                      <a:pt x="2914702" y="2523007"/>
                    </a:cubicBezTo>
                    <a:close/>
                    <a:moveTo>
                      <a:pt x="1526922" y="1132597"/>
                    </a:moveTo>
                    <a:lnTo>
                      <a:pt x="1420350" y="1132596"/>
                    </a:lnTo>
                    <a:lnTo>
                      <a:pt x="1526922" y="1239169"/>
                    </a:lnTo>
                    <a:close/>
                    <a:moveTo>
                      <a:pt x="1526922" y="979569"/>
                    </a:moveTo>
                    <a:lnTo>
                      <a:pt x="1420350" y="1086141"/>
                    </a:lnTo>
                    <a:lnTo>
                      <a:pt x="1526922" y="1086142"/>
                    </a:lnTo>
                    <a:close/>
                    <a:moveTo>
                      <a:pt x="1679950" y="1132597"/>
                    </a:moveTo>
                    <a:lnTo>
                      <a:pt x="1573377" y="1132597"/>
                    </a:lnTo>
                    <a:lnTo>
                      <a:pt x="1573377" y="1239169"/>
                    </a:lnTo>
                    <a:close/>
                    <a:moveTo>
                      <a:pt x="1573377" y="979569"/>
                    </a:moveTo>
                    <a:lnTo>
                      <a:pt x="1573377" y="1086142"/>
                    </a:lnTo>
                    <a:lnTo>
                      <a:pt x="1679950" y="1086142"/>
                    </a:lnTo>
                    <a:close/>
                    <a:moveTo>
                      <a:pt x="1718007" y="941512"/>
                    </a:moveTo>
                    <a:lnTo>
                      <a:pt x="1611434" y="941512"/>
                    </a:lnTo>
                    <a:lnTo>
                      <a:pt x="1718007" y="1048085"/>
                    </a:lnTo>
                    <a:close/>
                    <a:moveTo>
                      <a:pt x="1718006" y="788485"/>
                    </a:moveTo>
                    <a:lnTo>
                      <a:pt x="1611434" y="895057"/>
                    </a:lnTo>
                    <a:lnTo>
                      <a:pt x="1718006" y="895057"/>
                    </a:lnTo>
                    <a:close/>
                    <a:moveTo>
                      <a:pt x="1871034" y="941512"/>
                    </a:moveTo>
                    <a:lnTo>
                      <a:pt x="1764461" y="941512"/>
                    </a:lnTo>
                    <a:lnTo>
                      <a:pt x="1764462" y="1048085"/>
                    </a:lnTo>
                    <a:close/>
                    <a:moveTo>
                      <a:pt x="1764461" y="788485"/>
                    </a:moveTo>
                    <a:lnTo>
                      <a:pt x="1764462" y="895057"/>
                    </a:lnTo>
                    <a:lnTo>
                      <a:pt x="1871034" y="895057"/>
                    </a:lnTo>
                    <a:close/>
                    <a:moveTo>
                      <a:pt x="3382381" y="1946466"/>
                    </a:moveTo>
                    <a:lnTo>
                      <a:pt x="2893361" y="2435486"/>
                    </a:lnTo>
                    <a:lnTo>
                      <a:pt x="2933988" y="2428503"/>
                    </a:lnTo>
                    <a:lnTo>
                      <a:pt x="3009207" y="2503722"/>
                    </a:lnTo>
                    <a:lnTo>
                      <a:pt x="3003173" y="2538827"/>
                    </a:lnTo>
                    <a:lnTo>
                      <a:pt x="3488958" y="2053042"/>
                    </a:lnTo>
                    <a:lnTo>
                      <a:pt x="3388629" y="1952714"/>
                    </a:lnTo>
                    <a:close/>
                    <a:moveTo>
                      <a:pt x="2405874" y="794872"/>
                    </a:moveTo>
                    <a:lnTo>
                      <a:pt x="2299301" y="794872"/>
                    </a:lnTo>
                    <a:lnTo>
                      <a:pt x="2405874" y="901444"/>
                    </a:lnTo>
                    <a:close/>
                    <a:moveTo>
                      <a:pt x="2789111" y="1176277"/>
                    </a:moveTo>
                    <a:lnTo>
                      <a:pt x="2682538" y="1176278"/>
                    </a:lnTo>
                    <a:lnTo>
                      <a:pt x="2789111" y="1282850"/>
                    </a:lnTo>
                    <a:close/>
                    <a:moveTo>
                      <a:pt x="2596355" y="983521"/>
                    </a:moveTo>
                    <a:lnTo>
                      <a:pt x="2489782" y="983522"/>
                    </a:lnTo>
                    <a:lnTo>
                      <a:pt x="2596355" y="1090094"/>
                    </a:lnTo>
                    <a:close/>
                    <a:moveTo>
                      <a:pt x="3174317" y="1558747"/>
                    </a:moveTo>
                    <a:lnTo>
                      <a:pt x="3067745" y="1558747"/>
                    </a:lnTo>
                    <a:lnTo>
                      <a:pt x="3174317" y="1665320"/>
                    </a:lnTo>
                    <a:close/>
                    <a:moveTo>
                      <a:pt x="2983234" y="1367664"/>
                    </a:moveTo>
                    <a:lnTo>
                      <a:pt x="2876661" y="1367664"/>
                    </a:lnTo>
                    <a:lnTo>
                      <a:pt x="2983234" y="1474236"/>
                    </a:lnTo>
                    <a:close/>
                    <a:moveTo>
                      <a:pt x="3556486" y="1940915"/>
                    </a:moveTo>
                    <a:lnTo>
                      <a:pt x="3449914" y="1940915"/>
                    </a:lnTo>
                    <a:lnTo>
                      <a:pt x="3556487" y="2047488"/>
                    </a:lnTo>
                    <a:close/>
                    <a:moveTo>
                      <a:pt x="3365402" y="1749831"/>
                    </a:moveTo>
                    <a:lnTo>
                      <a:pt x="3258830" y="1749831"/>
                    </a:lnTo>
                    <a:lnTo>
                      <a:pt x="3365402" y="1856404"/>
                    </a:lnTo>
                    <a:close/>
                    <a:moveTo>
                      <a:pt x="3761426" y="2144804"/>
                    </a:moveTo>
                    <a:lnTo>
                      <a:pt x="3654853" y="2144804"/>
                    </a:lnTo>
                    <a:lnTo>
                      <a:pt x="3761426" y="2251377"/>
                    </a:lnTo>
                    <a:close/>
                    <a:moveTo>
                      <a:pt x="2405874" y="657532"/>
                    </a:moveTo>
                    <a:lnTo>
                      <a:pt x="2314989" y="748417"/>
                    </a:lnTo>
                    <a:lnTo>
                      <a:pt x="2405874" y="748417"/>
                    </a:lnTo>
                    <a:close/>
                    <a:moveTo>
                      <a:pt x="2558894" y="794872"/>
                    </a:moveTo>
                    <a:lnTo>
                      <a:pt x="2452329" y="794872"/>
                    </a:lnTo>
                    <a:lnTo>
                      <a:pt x="2452329" y="901437"/>
                    </a:lnTo>
                    <a:close/>
                    <a:moveTo>
                      <a:pt x="2596355" y="830501"/>
                    </a:moveTo>
                    <a:lnTo>
                      <a:pt x="2489790" y="937067"/>
                    </a:lnTo>
                    <a:lnTo>
                      <a:pt x="2596355" y="937067"/>
                    </a:lnTo>
                    <a:close/>
                    <a:moveTo>
                      <a:pt x="2942138" y="1176278"/>
                    </a:moveTo>
                    <a:lnTo>
                      <a:pt x="2835566" y="1176277"/>
                    </a:lnTo>
                    <a:lnTo>
                      <a:pt x="2835566" y="1282850"/>
                    </a:lnTo>
                    <a:close/>
                    <a:moveTo>
                      <a:pt x="2789111" y="1023250"/>
                    </a:moveTo>
                    <a:lnTo>
                      <a:pt x="2682538" y="1129823"/>
                    </a:lnTo>
                    <a:lnTo>
                      <a:pt x="2789111" y="1129823"/>
                    </a:lnTo>
                    <a:close/>
                    <a:moveTo>
                      <a:pt x="2749382" y="983521"/>
                    </a:moveTo>
                    <a:lnTo>
                      <a:pt x="2642810" y="983522"/>
                    </a:lnTo>
                    <a:lnTo>
                      <a:pt x="2642810" y="1090094"/>
                    </a:lnTo>
                    <a:close/>
                    <a:moveTo>
                      <a:pt x="3327345" y="1558747"/>
                    </a:moveTo>
                    <a:lnTo>
                      <a:pt x="3220772" y="1558747"/>
                    </a:lnTo>
                    <a:lnTo>
                      <a:pt x="3220772" y="1665320"/>
                    </a:lnTo>
                    <a:close/>
                    <a:moveTo>
                      <a:pt x="3174317" y="1405720"/>
                    </a:moveTo>
                    <a:lnTo>
                      <a:pt x="3067745" y="1512292"/>
                    </a:lnTo>
                    <a:lnTo>
                      <a:pt x="3174317" y="1512292"/>
                    </a:lnTo>
                    <a:close/>
                    <a:moveTo>
                      <a:pt x="3136261" y="1367664"/>
                    </a:moveTo>
                    <a:lnTo>
                      <a:pt x="3029688" y="1367664"/>
                    </a:lnTo>
                    <a:lnTo>
                      <a:pt x="3029689" y="1474236"/>
                    </a:lnTo>
                    <a:close/>
                    <a:moveTo>
                      <a:pt x="2983234" y="1214636"/>
                    </a:moveTo>
                    <a:lnTo>
                      <a:pt x="2876661" y="1321209"/>
                    </a:lnTo>
                    <a:lnTo>
                      <a:pt x="2983234" y="1321209"/>
                    </a:lnTo>
                    <a:close/>
                    <a:moveTo>
                      <a:pt x="3709514" y="1940915"/>
                    </a:moveTo>
                    <a:lnTo>
                      <a:pt x="3602941" y="1940915"/>
                    </a:lnTo>
                    <a:lnTo>
                      <a:pt x="3602942" y="2047488"/>
                    </a:lnTo>
                    <a:close/>
                    <a:moveTo>
                      <a:pt x="3556487" y="1787888"/>
                    </a:moveTo>
                    <a:lnTo>
                      <a:pt x="3449914" y="1894460"/>
                    </a:lnTo>
                    <a:lnTo>
                      <a:pt x="3556486" y="1894460"/>
                    </a:lnTo>
                    <a:close/>
                    <a:moveTo>
                      <a:pt x="3518430" y="1749831"/>
                    </a:moveTo>
                    <a:lnTo>
                      <a:pt x="3411857" y="1749831"/>
                    </a:lnTo>
                    <a:lnTo>
                      <a:pt x="3411857" y="1856403"/>
                    </a:lnTo>
                    <a:close/>
                    <a:moveTo>
                      <a:pt x="3365402" y="1596803"/>
                    </a:moveTo>
                    <a:lnTo>
                      <a:pt x="3258830" y="1703376"/>
                    </a:lnTo>
                    <a:lnTo>
                      <a:pt x="3365402" y="1703376"/>
                    </a:lnTo>
                    <a:close/>
                    <a:moveTo>
                      <a:pt x="3761426" y="1991777"/>
                    </a:moveTo>
                    <a:lnTo>
                      <a:pt x="3654853" y="2098349"/>
                    </a:lnTo>
                    <a:lnTo>
                      <a:pt x="3761426" y="2098349"/>
                    </a:lnTo>
                    <a:close/>
                    <a:moveTo>
                      <a:pt x="2452329" y="641845"/>
                    </a:moveTo>
                    <a:lnTo>
                      <a:pt x="2452329" y="748417"/>
                    </a:lnTo>
                    <a:lnTo>
                      <a:pt x="2558901" y="748417"/>
                    </a:lnTo>
                    <a:close/>
                    <a:moveTo>
                      <a:pt x="2835566" y="1023250"/>
                    </a:moveTo>
                    <a:lnTo>
                      <a:pt x="2835566" y="1129822"/>
                    </a:lnTo>
                    <a:lnTo>
                      <a:pt x="2942138" y="1129822"/>
                    </a:lnTo>
                    <a:close/>
                    <a:moveTo>
                      <a:pt x="2642810" y="830494"/>
                    </a:moveTo>
                    <a:lnTo>
                      <a:pt x="2642810" y="937066"/>
                    </a:lnTo>
                    <a:lnTo>
                      <a:pt x="2749382" y="937066"/>
                    </a:lnTo>
                    <a:close/>
                    <a:moveTo>
                      <a:pt x="3220772" y="1405720"/>
                    </a:moveTo>
                    <a:lnTo>
                      <a:pt x="3220772" y="1512292"/>
                    </a:lnTo>
                    <a:lnTo>
                      <a:pt x="3327344" y="1512292"/>
                    </a:lnTo>
                    <a:close/>
                    <a:moveTo>
                      <a:pt x="3029688" y="1214636"/>
                    </a:moveTo>
                    <a:lnTo>
                      <a:pt x="3029688" y="1321209"/>
                    </a:lnTo>
                    <a:lnTo>
                      <a:pt x="3136261" y="1321209"/>
                    </a:lnTo>
                    <a:close/>
                    <a:moveTo>
                      <a:pt x="3602941" y="1787888"/>
                    </a:moveTo>
                    <a:lnTo>
                      <a:pt x="3602941" y="1894460"/>
                    </a:lnTo>
                    <a:lnTo>
                      <a:pt x="3709514" y="1894460"/>
                    </a:lnTo>
                    <a:close/>
                    <a:moveTo>
                      <a:pt x="3411857" y="1596803"/>
                    </a:moveTo>
                    <a:lnTo>
                      <a:pt x="3411857" y="1703376"/>
                    </a:lnTo>
                    <a:lnTo>
                      <a:pt x="3518429" y="1703376"/>
                    </a:lnTo>
                    <a:close/>
                    <a:moveTo>
                      <a:pt x="2353083" y="150965"/>
                    </a:moveTo>
                    <a:lnTo>
                      <a:pt x="2025288" y="132265"/>
                    </a:lnTo>
                    <a:lnTo>
                      <a:pt x="2071608" y="178585"/>
                    </a:lnTo>
                    <a:lnTo>
                      <a:pt x="2093619" y="156574"/>
                    </a:lnTo>
                    <a:lnTo>
                      <a:pt x="2220546" y="283501"/>
                    </a:lnTo>
                    <a:close/>
                    <a:moveTo>
                      <a:pt x="2523312" y="286240"/>
                    </a:moveTo>
                    <a:lnTo>
                      <a:pt x="2373298" y="436253"/>
                    </a:lnTo>
                    <a:lnTo>
                      <a:pt x="2500225" y="563180"/>
                    </a:lnTo>
                    <a:lnTo>
                      <a:pt x="2473487" y="589919"/>
                    </a:lnTo>
                    <a:lnTo>
                      <a:pt x="2618667" y="735099"/>
                    </a:lnTo>
                    <a:lnTo>
                      <a:pt x="2619582" y="734183"/>
                    </a:lnTo>
                    <a:lnTo>
                      <a:pt x="2812338" y="926939"/>
                    </a:lnTo>
                    <a:lnTo>
                      <a:pt x="2845693" y="960294"/>
                    </a:lnTo>
                    <a:lnTo>
                      <a:pt x="3005093" y="1119693"/>
                    </a:lnTo>
                    <a:lnTo>
                      <a:pt x="3006461" y="1118325"/>
                    </a:lnTo>
                    <a:lnTo>
                      <a:pt x="3197545" y="1309409"/>
                    </a:lnTo>
                    <a:lnTo>
                      <a:pt x="3232572" y="1344436"/>
                    </a:lnTo>
                    <a:lnTo>
                      <a:pt x="3246403" y="1358267"/>
                    </a:lnTo>
                    <a:close/>
                    <a:moveTo>
                      <a:pt x="2523816" y="30335"/>
                    </a:moveTo>
                    <a:lnTo>
                      <a:pt x="2626629" y="133149"/>
                    </a:lnTo>
                    <a:lnTo>
                      <a:pt x="2552082" y="207696"/>
                    </a:lnTo>
                    <a:lnTo>
                      <a:pt x="2576968" y="232583"/>
                    </a:lnTo>
                    <a:lnTo>
                      <a:pt x="2575182" y="234369"/>
                    </a:lnTo>
                    <a:lnTo>
                      <a:pt x="3513251" y="1625113"/>
                    </a:lnTo>
                    <a:lnTo>
                      <a:pt x="3579714" y="1691577"/>
                    </a:lnTo>
                    <a:lnTo>
                      <a:pt x="3614741" y="1726603"/>
                    </a:lnTo>
                    <a:lnTo>
                      <a:pt x="3784128" y="1895991"/>
                    </a:lnTo>
                    <a:lnTo>
                      <a:pt x="3784653" y="1895466"/>
                    </a:lnTo>
                    <a:lnTo>
                      <a:pt x="3802957" y="1913770"/>
                    </a:lnTo>
                    <a:lnTo>
                      <a:pt x="3802957" y="1914820"/>
                    </a:lnTo>
                    <a:lnTo>
                      <a:pt x="3805825" y="1917687"/>
                    </a:lnTo>
                    <a:lnTo>
                      <a:pt x="3802957" y="1920555"/>
                    </a:lnTo>
                    <a:lnTo>
                      <a:pt x="3802957" y="2329384"/>
                    </a:lnTo>
                    <a:lnTo>
                      <a:pt x="3784653" y="2347688"/>
                    </a:lnTo>
                    <a:lnTo>
                      <a:pt x="3580239" y="2143274"/>
                    </a:lnTo>
                    <a:lnTo>
                      <a:pt x="3579714" y="2143798"/>
                    </a:lnTo>
                    <a:lnTo>
                      <a:pt x="3514414" y="2078498"/>
                    </a:lnTo>
                    <a:lnTo>
                      <a:pt x="2992605" y="2600306"/>
                    </a:lnTo>
                    <a:lnTo>
                      <a:pt x="2990741" y="2611151"/>
                    </a:lnTo>
                    <a:lnTo>
                      <a:pt x="2771416" y="2767764"/>
                    </a:lnTo>
                    <a:lnTo>
                      <a:pt x="2746140" y="2742487"/>
                    </a:lnTo>
                    <a:lnTo>
                      <a:pt x="2670170" y="2818456"/>
                    </a:lnTo>
                    <a:lnTo>
                      <a:pt x="2651401" y="2799687"/>
                    </a:lnTo>
                    <a:cubicBezTo>
                      <a:pt x="2625528" y="2785735"/>
                      <a:pt x="2592950" y="2788926"/>
                      <a:pt x="2569612" y="2809139"/>
                    </a:cubicBezTo>
                    <a:cubicBezTo>
                      <a:pt x="2540180" y="2834630"/>
                      <a:pt x="2535445" y="2878528"/>
                      <a:pt x="2558763" y="2909709"/>
                    </a:cubicBezTo>
                    <a:cubicBezTo>
                      <a:pt x="2580225" y="2939886"/>
                      <a:pt x="2602221" y="2944074"/>
                      <a:pt x="2698387" y="2956528"/>
                    </a:cubicBezTo>
                    <a:cubicBezTo>
                      <a:pt x="2612716" y="3019512"/>
                      <a:pt x="2549084" y="3004923"/>
                      <a:pt x="2499317" y="2954166"/>
                    </a:cubicBezTo>
                    <a:cubicBezTo>
                      <a:pt x="2449549" y="2903408"/>
                      <a:pt x="2462151" y="2804007"/>
                      <a:pt x="2521014" y="2753027"/>
                    </a:cubicBezTo>
                    <a:cubicBezTo>
                      <a:pt x="2561003" y="2718393"/>
                      <a:pt x="2614554" y="2708748"/>
                      <a:pt x="2661444" y="2725347"/>
                    </a:cubicBezTo>
                    <a:lnTo>
                      <a:pt x="2695222" y="2691569"/>
                    </a:lnTo>
                    <a:lnTo>
                      <a:pt x="2669947" y="2666294"/>
                    </a:lnTo>
                    <a:lnTo>
                      <a:pt x="2810390" y="2469612"/>
                    </a:lnTo>
                    <a:lnTo>
                      <a:pt x="2809356" y="2468579"/>
                    </a:lnTo>
                    <a:lnTo>
                      <a:pt x="2815551" y="2462385"/>
                    </a:lnTo>
                    <a:lnTo>
                      <a:pt x="2826559" y="2446968"/>
                    </a:lnTo>
                    <a:lnTo>
                      <a:pt x="2831882" y="2446053"/>
                    </a:lnTo>
                    <a:lnTo>
                      <a:pt x="3356925" y="1921010"/>
                    </a:lnTo>
                    <a:lnTo>
                      <a:pt x="3353603" y="1917688"/>
                    </a:lnTo>
                    <a:lnTo>
                      <a:pt x="3197545" y="1761630"/>
                    </a:lnTo>
                    <a:lnTo>
                      <a:pt x="3197544" y="1761631"/>
                    </a:lnTo>
                    <a:lnTo>
                      <a:pt x="3006461" y="1570547"/>
                    </a:lnTo>
                    <a:lnTo>
                      <a:pt x="2971434" y="1535520"/>
                    </a:lnTo>
                    <a:lnTo>
                      <a:pt x="2813706" y="1377793"/>
                    </a:lnTo>
                    <a:lnTo>
                      <a:pt x="2812338" y="1379161"/>
                    </a:lnTo>
                    <a:lnTo>
                      <a:pt x="2619582" y="1186405"/>
                    </a:lnTo>
                    <a:lnTo>
                      <a:pt x="2586227" y="1153050"/>
                    </a:lnTo>
                    <a:lnTo>
                      <a:pt x="2430017" y="996839"/>
                    </a:lnTo>
                    <a:lnTo>
                      <a:pt x="2429101" y="997755"/>
                    </a:lnTo>
                    <a:lnTo>
                      <a:pt x="2247376" y="816030"/>
                    </a:lnTo>
                    <a:lnTo>
                      <a:pt x="2194721" y="868684"/>
                    </a:lnTo>
                    <a:lnTo>
                      <a:pt x="2169629" y="843592"/>
                    </a:lnTo>
                    <a:lnTo>
                      <a:pt x="2012511" y="1000710"/>
                    </a:lnTo>
                    <a:lnTo>
                      <a:pt x="1948715" y="936915"/>
                    </a:lnTo>
                    <a:lnTo>
                      <a:pt x="1776261" y="1109369"/>
                    </a:lnTo>
                    <a:lnTo>
                      <a:pt x="1741234" y="1144396"/>
                    </a:lnTo>
                    <a:lnTo>
                      <a:pt x="1585176" y="1300453"/>
                    </a:lnTo>
                    <a:lnTo>
                      <a:pt x="1550150" y="1335480"/>
                    </a:lnTo>
                    <a:lnTo>
                      <a:pt x="1394093" y="1491537"/>
                    </a:lnTo>
                    <a:lnTo>
                      <a:pt x="1359065" y="1526564"/>
                    </a:lnTo>
                    <a:lnTo>
                      <a:pt x="1201338" y="1684291"/>
                    </a:lnTo>
                    <a:lnTo>
                      <a:pt x="1202706" y="1685660"/>
                    </a:lnTo>
                    <a:lnTo>
                      <a:pt x="1009951" y="1878416"/>
                    </a:lnTo>
                    <a:lnTo>
                      <a:pt x="976596" y="1911771"/>
                    </a:lnTo>
                    <a:lnTo>
                      <a:pt x="820385" y="2067981"/>
                    </a:lnTo>
                    <a:lnTo>
                      <a:pt x="821301" y="2068897"/>
                    </a:lnTo>
                    <a:lnTo>
                      <a:pt x="612116" y="2278081"/>
                    </a:lnTo>
                    <a:lnTo>
                      <a:pt x="673628" y="2339593"/>
                    </a:lnTo>
                    <a:lnTo>
                      <a:pt x="567426" y="2445795"/>
                    </a:lnTo>
                    <a:lnTo>
                      <a:pt x="672230" y="2550598"/>
                    </a:lnTo>
                    <a:lnTo>
                      <a:pt x="566028" y="2656800"/>
                    </a:lnTo>
                    <a:lnTo>
                      <a:pt x="0" y="2090772"/>
                    </a:lnTo>
                    <a:lnTo>
                      <a:pt x="106202" y="1984570"/>
                    </a:lnTo>
                    <a:lnTo>
                      <a:pt x="211005" y="2089373"/>
                    </a:lnTo>
                    <a:lnTo>
                      <a:pt x="317206" y="1983171"/>
                    </a:lnTo>
                    <a:lnTo>
                      <a:pt x="386005" y="2051970"/>
                    </a:lnTo>
                    <a:lnTo>
                      <a:pt x="558644" y="1879331"/>
                    </a:lnTo>
                    <a:lnTo>
                      <a:pt x="557729" y="1878415"/>
                    </a:lnTo>
                    <a:lnTo>
                      <a:pt x="750485" y="1685660"/>
                    </a:lnTo>
                    <a:lnTo>
                      <a:pt x="783839" y="1652305"/>
                    </a:lnTo>
                    <a:lnTo>
                      <a:pt x="943239" y="1492905"/>
                    </a:lnTo>
                    <a:lnTo>
                      <a:pt x="941871" y="1491537"/>
                    </a:lnTo>
                    <a:lnTo>
                      <a:pt x="1132954" y="1300453"/>
                    </a:lnTo>
                    <a:lnTo>
                      <a:pt x="1167982" y="1265426"/>
                    </a:lnTo>
                    <a:lnTo>
                      <a:pt x="1324039" y="1109369"/>
                    </a:lnTo>
                    <a:lnTo>
                      <a:pt x="1359065" y="1074342"/>
                    </a:lnTo>
                    <a:lnTo>
                      <a:pt x="1515123" y="918285"/>
                    </a:lnTo>
                    <a:lnTo>
                      <a:pt x="1550150" y="883258"/>
                    </a:lnTo>
                    <a:lnTo>
                      <a:pt x="1722604" y="710804"/>
                    </a:lnTo>
                    <a:lnTo>
                      <a:pt x="1656089" y="644289"/>
                    </a:lnTo>
                    <a:lnTo>
                      <a:pt x="1813208" y="487170"/>
                    </a:lnTo>
                    <a:lnTo>
                      <a:pt x="1788115" y="462078"/>
                    </a:lnTo>
                    <a:lnTo>
                      <a:pt x="1817021" y="433172"/>
                    </a:lnTo>
                    <a:lnTo>
                      <a:pt x="1638436" y="254587"/>
                    </a:lnTo>
                    <a:lnTo>
                      <a:pt x="1893022" y="0"/>
                    </a:lnTo>
                    <a:lnTo>
                      <a:pt x="1948799" y="55777"/>
                    </a:lnTo>
                    <a:lnTo>
                      <a:pt x="2421315" y="82732"/>
                    </a:lnTo>
                    <a:lnTo>
                      <a:pt x="2424216" y="79831"/>
                    </a:lnTo>
                    <a:lnTo>
                      <a:pt x="2449269" y="104883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2" name="Rectangle 41">
                <a:extLst>
                  <a:ext uri="{FF2B5EF4-FFF2-40B4-BE49-F238E27FC236}">
                    <a16:creationId xmlns:a16="http://schemas.microsoft.com/office/drawing/2014/main" id="{EF206D66-E37B-427E-960D-9DAF05A982DA}"/>
                  </a:ext>
                </a:extLst>
              </p:cNvPr>
              <p:cNvSpPr>
                <a:spLocks/>
              </p:cNvSpPr>
              <p:nvPr/>
            </p:nvSpPr>
            <p:spPr>
              <a:xfrm rot="19192674">
                <a:off x="926950" y="2109352"/>
                <a:ext cx="360000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888423" h="3970014">
                    <a:moveTo>
                      <a:pt x="1259577" y="2471243"/>
                    </a:moveTo>
                    <a:cubicBezTo>
                      <a:pt x="1293292" y="2471243"/>
                      <a:pt x="1320623" y="2543205"/>
                      <a:pt x="1320623" y="2631975"/>
                    </a:cubicBezTo>
                    <a:cubicBezTo>
                      <a:pt x="1320623" y="2720745"/>
                      <a:pt x="1293292" y="2792707"/>
                      <a:pt x="1259577" y="2792707"/>
                    </a:cubicBezTo>
                    <a:cubicBezTo>
                      <a:pt x="1225862" y="2792707"/>
                      <a:pt x="1198531" y="2720745"/>
                      <a:pt x="1198531" y="2631975"/>
                    </a:cubicBezTo>
                    <a:cubicBezTo>
                      <a:pt x="1198531" y="2543205"/>
                      <a:pt x="1225862" y="2471243"/>
                      <a:pt x="1259577" y="2471243"/>
                    </a:cubicBezTo>
                    <a:close/>
                    <a:moveTo>
                      <a:pt x="1710471" y="2470362"/>
                    </a:moveTo>
                    <a:cubicBezTo>
                      <a:pt x="1741030" y="2470028"/>
                      <a:pt x="1768823" y="2488083"/>
                      <a:pt x="1781169" y="2516203"/>
                    </a:cubicBezTo>
                    <a:cubicBezTo>
                      <a:pt x="1793845" y="2545068"/>
                      <a:pt x="1787700" y="2578742"/>
                      <a:pt x="1765642" y="2601268"/>
                    </a:cubicBezTo>
                    <a:cubicBezTo>
                      <a:pt x="1750827" y="2616399"/>
                      <a:pt x="1730831" y="2624459"/>
                      <a:pt x="1710472" y="2623745"/>
                    </a:cubicBezTo>
                    <a:close/>
                    <a:moveTo>
                      <a:pt x="2456093" y="2374056"/>
                    </a:moveTo>
                    <a:lnTo>
                      <a:pt x="2456093" y="2889893"/>
                    </a:lnTo>
                    <a:lnTo>
                      <a:pt x="2566690" y="2889893"/>
                    </a:lnTo>
                    <a:lnTo>
                      <a:pt x="2566690" y="2706284"/>
                    </a:lnTo>
                    <a:lnTo>
                      <a:pt x="2632197" y="2884955"/>
                    </a:lnTo>
                    <a:lnTo>
                      <a:pt x="2635843" y="2883618"/>
                    </a:lnTo>
                    <a:lnTo>
                      <a:pt x="2635843" y="2889893"/>
                    </a:lnTo>
                    <a:lnTo>
                      <a:pt x="2746439" y="2889893"/>
                    </a:lnTo>
                    <a:lnTo>
                      <a:pt x="2746439" y="2374056"/>
                    </a:lnTo>
                    <a:lnTo>
                      <a:pt x="2635843" y="2374056"/>
                    </a:lnTo>
                    <a:lnTo>
                      <a:pt x="2635843" y="2573614"/>
                    </a:lnTo>
                    <a:lnTo>
                      <a:pt x="2566690" y="2385000"/>
                    </a:lnTo>
                    <a:lnTo>
                      <a:pt x="2566690" y="2374056"/>
                    </a:lnTo>
                    <a:close/>
                    <a:moveTo>
                      <a:pt x="2032426" y="2374056"/>
                    </a:moveTo>
                    <a:lnTo>
                      <a:pt x="2032426" y="2889895"/>
                    </a:lnTo>
                    <a:lnTo>
                      <a:pt x="2115405" y="2889895"/>
                    </a:lnTo>
                    <a:lnTo>
                      <a:pt x="2143023" y="2889895"/>
                    </a:lnTo>
                    <a:lnTo>
                      <a:pt x="2308949" y="2889895"/>
                    </a:lnTo>
                    <a:lnTo>
                      <a:pt x="2308949" y="2779299"/>
                    </a:lnTo>
                    <a:lnTo>
                      <a:pt x="2143023" y="2779299"/>
                    </a:lnTo>
                    <a:lnTo>
                      <a:pt x="2143023" y="2686401"/>
                    </a:lnTo>
                    <a:lnTo>
                      <a:pt x="2308949" y="2686401"/>
                    </a:lnTo>
                    <a:lnTo>
                      <a:pt x="2308949" y="2575804"/>
                    </a:lnTo>
                    <a:lnTo>
                      <a:pt x="2143023" y="2575804"/>
                    </a:lnTo>
                    <a:lnTo>
                      <a:pt x="2143023" y="2484653"/>
                    </a:lnTo>
                    <a:lnTo>
                      <a:pt x="2308949" y="2484653"/>
                    </a:lnTo>
                    <a:lnTo>
                      <a:pt x="2308949" y="2374056"/>
                    </a:lnTo>
                    <a:lnTo>
                      <a:pt x="2143023" y="2374056"/>
                    </a:lnTo>
                    <a:lnTo>
                      <a:pt x="2115405" y="2374056"/>
                    </a:lnTo>
                    <a:close/>
                    <a:moveTo>
                      <a:pt x="1259577" y="2374056"/>
                    </a:moveTo>
                    <a:cubicBezTo>
                      <a:pt x="1172187" y="2374056"/>
                      <a:pt x="1101344" y="2489530"/>
                      <a:pt x="1101344" y="2631975"/>
                    </a:cubicBezTo>
                    <a:cubicBezTo>
                      <a:pt x="1101344" y="2774420"/>
                      <a:pt x="1172187" y="2889894"/>
                      <a:pt x="1259577" y="2889894"/>
                    </a:cubicBezTo>
                    <a:cubicBezTo>
                      <a:pt x="1346967" y="2889894"/>
                      <a:pt x="1417810" y="2774420"/>
                      <a:pt x="1417810" y="2631975"/>
                    </a:cubicBezTo>
                    <a:cubicBezTo>
                      <a:pt x="1417810" y="2489530"/>
                      <a:pt x="1346967" y="2374056"/>
                      <a:pt x="1259577" y="2374056"/>
                    </a:cubicBezTo>
                    <a:close/>
                    <a:moveTo>
                      <a:pt x="1599876" y="2366688"/>
                    </a:moveTo>
                    <a:lnTo>
                      <a:pt x="1599875" y="2882524"/>
                    </a:lnTo>
                    <a:lnTo>
                      <a:pt x="1710472" y="2882525"/>
                    </a:lnTo>
                    <a:lnTo>
                      <a:pt x="1710472" y="2723975"/>
                    </a:lnTo>
                    <a:cubicBezTo>
                      <a:pt x="1757507" y="2725624"/>
                      <a:pt x="1803701" y="2707003"/>
                      <a:pt x="1837929" y="2672047"/>
                    </a:cubicBezTo>
                    <a:cubicBezTo>
                      <a:pt x="1888884" y="2620006"/>
                      <a:pt x="1903084" y="2542214"/>
                      <a:pt x="1873801" y="2475527"/>
                    </a:cubicBezTo>
                    <a:cubicBezTo>
                      <a:pt x="1845275" y="2410565"/>
                      <a:pt x="1781067" y="2368851"/>
                      <a:pt x="1710472" y="2369624"/>
                    </a:cubicBezTo>
                    <a:lnTo>
                      <a:pt x="1710471" y="2366688"/>
                    </a:lnTo>
                    <a:close/>
                    <a:moveTo>
                      <a:pt x="920754" y="2169815"/>
                    </a:moveTo>
                    <a:lnTo>
                      <a:pt x="3008986" y="2169815"/>
                    </a:lnTo>
                    <a:lnTo>
                      <a:pt x="3008986" y="3105919"/>
                    </a:lnTo>
                    <a:lnTo>
                      <a:pt x="920754" y="3105919"/>
                    </a:lnTo>
                    <a:close/>
                    <a:moveTo>
                      <a:pt x="632722" y="1985007"/>
                    </a:moveTo>
                    <a:lnTo>
                      <a:pt x="632722" y="3321943"/>
                    </a:lnTo>
                    <a:lnTo>
                      <a:pt x="3297018" y="3321943"/>
                    </a:lnTo>
                    <a:lnTo>
                      <a:pt x="3297018" y="1985007"/>
                    </a:lnTo>
                    <a:close/>
                    <a:moveTo>
                      <a:pt x="2657019" y="761679"/>
                    </a:moveTo>
                    <a:lnTo>
                      <a:pt x="2760733" y="1606387"/>
                    </a:lnTo>
                    <a:lnTo>
                      <a:pt x="2761762" y="1614761"/>
                    </a:lnTo>
                    <a:lnTo>
                      <a:pt x="2762330" y="1614691"/>
                    </a:lnTo>
                    <a:cubicBezTo>
                      <a:pt x="2780335" y="1740615"/>
                      <a:pt x="2862522" y="1833408"/>
                      <a:pt x="2948897" y="1824230"/>
                    </a:cubicBezTo>
                    <a:cubicBezTo>
                      <a:pt x="3036464" y="1814924"/>
                      <a:pt x="3095979" y="1704243"/>
                      <a:pt x="3083047" y="1575312"/>
                    </a:cubicBezTo>
                    <a:lnTo>
                      <a:pt x="3083347" y="1575275"/>
                    </a:lnTo>
                    <a:lnTo>
                      <a:pt x="2983448" y="761679"/>
                    </a:lnTo>
                    <a:close/>
                    <a:moveTo>
                      <a:pt x="2205921" y="761679"/>
                    </a:moveTo>
                    <a:lnTo>
                      <a:pt x="2264137" y="1594263"/>
                    </a:lnTo>
                    <a:cubicBezTo>
                      <a:pt x="2264333" y="1597068"/>
                      <a:pt x="2264530" y="1599874"/>
                      <a:pt x="2264726" y="1602679"/>
                    </a:cubicBezTo>
                    <a:lnTo>
                      <a:pt x="2265297" y="1602640"/>
                    </a:lnTo>
                    <a:cubicBezTo>
                      <a:pt x="2276686" y="1729333"/>
                      <a:pt x="2353905" y="1826300"/>
                      <a:pt x="2440641" y="1821655"/>
                    </a:cubicBezTo>
                    <a:cubicBezTo>
                      <a:pt x="2528577" y="1816945"/>
                      <a:pt x="2593802" y="1709530"/>
                      <a:pt x="2587636" y="1580099"/>
                    </a:cubicBezTo>
                    <a:lnTo>
                      <a:pt x="2587937" y="1580078"/>
                    </a:lnTo>
                    <a:lnTo>
                      <a:pt x="2530706" y="761679"/>
                    </a:lnTo>
                    <a:close/>
                    <a:moveTo>
                      <a:pt x="1761700" y="761679"/>
                    </a:moveTo>
                    <a:cubicBezTo>
                      <a:pt x="1761699" y="1032443"/>
                      <a:pt x="1761699" y="1303208"/>
                      <a:pt x="1761698" y="1573972"/>
                    </a:cubicBezTo>
                    <a:lnTo>
                      <a:pt x="1761698" y="1582410"/>
                    </a:lnTo>
                    <a:lnTo>
                      <a:pt x="1762270" y="1582410"/>
                    </a:lnTo>
                    <a:cubicBezTo>
                      <a:pt x="1764795" y="1709590"/>
                      <a:pt x="1835062" y="1811707"/>
                      <a:pt x="1921910" y="1813122"/>
                    </a:cubicBezTo>
                    <a:cubicBezTo>
                      <a:pt x="2009960" y="1814558"/>
                      <a:pt x="2082519" y="1711955"/>
                      <a:pt x="2085398" y="1582410"/>
                    </a:cubicBezTo>
                    <a:lnTo>
                      <a:pt x="2085698" y="1582410"/>
                    </a:lnTo>
                    <a:cubicBezTo>
                      <a:pt x="2085698" y="1308834"/>
                      <a:pt x="2085698" y="1035256"/>
                      <a:pt x="2085696" y="761679"/>
                    </a:cubicBezTo>
                    <a:close/>
                    <a:moveTo>
                      <a:pt x="3411320" y="761678"/>
                    </a:moveTo>
                    <a:lnTo>
                      <a:pt x="3078803" y="761679"/>
                    </a:lnTo>
                    <a:lnTo>
                      <a:pt x="3277545" y="1622538"/>
                    </a:lnTo>
                    <a:lnTo>
                      <a:pt x="3279443" y="1630759"/>
                    </a:lnTo>
                    <a:lnTo>
                      <a:pt x="3280000" y="1630631"/>
                    </a:lnTo>
                    <a:cubicBezTo>
                      <a:pt x="3311069" y="1753983"/>
                      <a:pt x="3402507" y="1837676"/>
                      <a:pt x="3487448" y="1819520"/>
                    </a:cubicBezTo>
                    <a:cubicBezTo>
                      <a:pt x="3573564" y="1801112"/>
                      <a:pt x="3621183" y="1684815"/>
                      <a:pt x="3594846" y="1557943"/>
                    </a:cubicBezTo>
                    <a:lnTo>
                      <a:pt x="3595140" y="1557876"/>
                    </a:lnTo>
                    <a:close/>
                    <a:moveTo>
                      <a:pt x="1633002" y="761678"/>
                    </a:moveTo>
                    <a:lnTo>
                      <a:pt x="1308563" y="761679"/>
                    </a:lnTo>
                    <a:lnTo>
                      <a:pt x="1266057" y="1572672"/>
                    </a:lnTo>
                    <a:lnTo>
                      <a:pt x="1265616" y="1581099"/>
                    </a:lnTo>
                    <a:lnTo>
                      <a:pt x="1266187" y="1581128"/>
                    </a:lnTo>
                    <a:cubicBezTo>
                      <a:pt x="1262052" y="1708267"/>
                      <a:pt x="1326878" y="1813921"/>
                      <a:pt x="1413534" y="1819881"/>
                    </a:cubicBezTo>
                    <a:cubicBezTo>
                      <a:pt x="1501387" y="1825922"/>
                      <a:pt x="1579217" y="1727257"/>
                      <a:pt x="1588872" y="1598040"/>
                    </a:cubicBezTo>
                    <a:lnTo>
                      <a:pt x="1589172" y="1598055"/>
                    </a:lnTo>
                    <a:close/>
                    <a:moveTo>
                      <a:pt x="863949" y="761678"/>
                    </a:moveTo>
                    <a:lnTo>
                      <a:pt x="765078" y="1566901"/>
                    </a:lnTo>
                    <a:lnTo>
                      <a:pt x="764050" y="1575275"/>
                    </a:lnTo>
                    <a:lnTo>
                      <a:pt x="764617" y="1575345"/>
                    </a:lnTo>
                    <a:cubicBezTo>
                      <a:pt x="751624" y="1701884"/>
                      <a:pt x="808922" y="1811803"/>
                      <a:pt x="894951" y="1823794"/>
                    </a:cubicBezTo>
                    <a:cubicBezTo>
                      <a:pt x="982168" y="1835949"/>
                      <a:pt x="1066691" y="1742953"/>
                      <a:pt x="1085336" y="1614724"/>
                    </a:cubicBezTo>
                    <a:lnTo>
                      <a:pt x="1085635" y="1614761"/>
                    </a:lnTo>
                    <a:lnTo>
                      <a:pt x="1190378" y="761679"/>
                    </a:lnTo>
                    <a:close/>
                    <a:moveTo>
                      <a:pt x="295535" y="441623"/>
                    </a:moveTo>
                    <a:lnTo>
                      <a:pt x="3583899" y="441623"/>
                    </a:lnTo>
                    <a:cubicBezTo>
                      <a:pt x="3610412" y="441623"/>
                      <a:pt x="3631905" y="463116"/>
                      <a:pt x="3631905" y="489629"/>
                    </a:cubicBezTo>
                    <a:lnTo>
                      <a:pt x="3631905" y="655863"/>
                    </a:lnTo>
                    <a:lnTo>
                      <a:pt x="3884522" y="1666330"/>
                    </a:lnTo>
                    <a:cubicBezTo>
                      <a:pt x="3909974" y="1748325"/>
                      <a:pt x="3809191" y="1900953"/>
                      <a:pt x="3631905" y="1666330"/>
                    </a:cubicBezTo>
                    <a:lnTo>
                      <a:pt x="3631905" y="3970014"/>
                    </a:lnTo>
                    <a:lnTo>
                      <a:pt x="247529" y="3970014"/>
                    </a:lnTo>
                    <a:lnTo>
                      <a:pt x="247529" y="1768425"/>
                    </a:lnTo>
                    <a:cubicBezTo>
                      <a:pt x="263724" y="1795996"/>
                      <a:pt x="288366" y="1813812"/>
                      <a:pt x="317369" y="1820473"/>
                    </a:cubicBezTo>
                    <a:cubicBezTo>
                      <a:pt x="403196" y="1840184"/>
                      <a:pt x="495502" y="1754908"/>
                      <a:pt x="525251" y="1628793"/>
                    </a:cubicBezTo>
                    <a:lnTo>
                      <a:pt x="525545" y="1628855"/>
                    </a:lnTo>
                    <a:lnTo>
                      <a:pt x="709866" y="761679"/>
                    </a:lnTo>
                    <a:lnTo>
                      <a:pt x="378634" y="761679"/>
                    </a:lnTo>
                    <a:lnTo>
                      <a:pt x="210380" y="1553239"/>
                    </a:lnTo>
                    <a:lnTo>
                      <a:pt x="208625" y="1561492"/>
                    </a:lnTo>
                    <a:lnTo>
                      <a:pt x="209185" y="1561611"/>
                    </a:lnTo>
                    <a:cubicBezTo>
                      <a:pt x="202164" y="1598200"/>
                      <a:pt x="201274" y="1633895"/>
                      <a:pt x="207433" y="1666330"/>
                    </a:cubicBezTo>
                    <a:cubicBezTo>
                      <a:pt x="113985" y="1883037"/>
                      <a:pt x="-32319" y="1816968"/>
                      <a:pt x="6372" y="1666330"/>
                    </a:cubicBezTo>
                    <a:lnTo>
                      <a:pt x="249769" y="692744"/>
                    </a:lnTo>
                    <a:cubicBezTo>
                      <a:pt x="247993" y="689334"/>
                      <a:pt x="247529" y="685546"/>
                      <a:pt x="247529" y="681649"/>
                    </a:cubicBezTo>
                    <a:lnTo>
                      <a:pt x="247529" y="489629"/>
                    </a:lnTo>
                    <a:cubicBezTo>
                      <a:pt x="247529" y="463116"/>
                      <a:pt x="269022" y="441623"/>
                      <a:pt x="295535" y="441623"/>
                    </a:cubicBezTo>
                    <a:close/>
                    <a:moveTo>
                      <a:pt x="307785" y="0"/>
                    </a:moveTo>
                    <a:lnTo>
                      <a:pt x="3571649" y="0"/>
                    </a:lnTo>
                    <a:cubicBezTo>
                      <a:pt x="3604927" y="0"/>
                      <a:pt x="3631905" y="26978"/>
                      <a:pt x="3631905" y="60256"/>
                    </a:cubicBezTo>
                    <a:lnTo>
                      <a:pt x="3631905" y="301273"/>
                    </a:lnTo>
                    <a:cubicBezTo>
                      <a:pt x="3631905" y="334551"/>
                      <a:pt x="3604927" y="361529"/>
                      <a:pt x="3571649" y="361529"/>
                    </a:cubicBezTo>
                    <a:lnTo>
                      <a:pt x="307785" y="361529"/>
                    </a:lnTo>
                    <a:cubicBezTo>
                      <a:pt x="274507" y="361529"/>
                      <a:pt x="247529" y="334551"/>
                      <a:pt x="247529" y="301273"/>
                    </a:cubicBezTo>
                    <a:lnTo>
                      <a:pt x="247529" y="60256"/>
                    </a:lnTo>
                    <a:cubicBezTo>
                      <a:pt x="247529" y="26978"/>
                      <a:pt x="274507" y="0"/>
                      <a:pt x="307785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3" name="Isosceles Triangle 3">
                <a:extLst>
                  <a:ext uri="{FF2B5EF4-FFF2-40B4-BE49-F238E27FC236}">
                    <a16:creationId xmlns:a16="http://schemas.microsoft.com/office/drawing/2014/main" id="{842C14B5-080D-4A3E-B83A-46191D77BDFD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229245">
                <a:off x="2692912" y="1965188"/>
                <a:ext cx="359661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935086" h="3938802">
                    <a:moveTo>
                      <a:pt x="1861742" y="3314001"/>
                    </a:moveTo>
                    <a:cubicBezTo>
                      <a:pt x="1921395" y="3314001"/>
                      <a:pt x="1969754" y="3362360"/>
                      <a:pt x="1969754" y="3422013"/>
                    </a:cubicBezTo>
                    <a:cubicBezTo>
                      <a:pt x="1969754" y="3481666"/>
                      <a:pt x="1921395" y="3530025"/>
                      <a:pt x="1861742" y="3530025"/>
                    </a:cubicBezTo>
                    <a:cubicBezTo>
                      <a:pt x="1802089" y="3530025"/>
                      <a:pt x="1753730" y="3481666"/>
                      <a:pt x="1753730" y="3422013"/>
                    </a:cubicBezTo>
                    <a:cubicBezTo>
                      <a:pt x="1753730" y="3362360"/>
                      <a:pt x="1802089" y="3314001"/>
                      <a:pt x="1861742" y="3314001"/>
                    </a:cubicBezTo>
                    <a:close/>
                    <a:moveTo>
                      <a:pt x="2097646" y="2118753"/>
                    </a:moveTo>
                    <a:lnTo>
                      <a:pt x="2097646" y="2478753"/>
                    </a:lnTo>
                    <a:lnTo>
                      <a:pt x="2457646" y="2478753"/>
                    </a:lnTo>
                    <a:lnTo>
                      <a:pt x="2457646" y="2118753"/>
                    </a:lnTo>
                    <a:close/>
                    <a:moveTo>
                      <a:pt x="1476536" y="2118753"/>
                    </a:moveTo>
                    <a:lnTo>
                      <a:pt x="1476536" y="2478753"/>
                    </a:lnTo>
                    <a:lnTo>
                      <a:pt x="1836536" y="2478753"/>
                    </a:lnTo>
                    <a:lnTo>
                      <a:pt x="1836536" y="2118753"/>
                    </a:lnTo>
                    <a:close/>
                    <a:moveTo>
                      <a:pt x="2097646" y="1539638"/>
                    </a:moveTo>
                    <a:lnTo>
                      <a:pt x="2097646" y="1899638"/>
                    </a:lnTo>
                    <a:lnTo>
                      <a:pt x="2457646" y="1899638"/>
                    </a:lnTo>
                    <a:lnTo>
                      <a:pt x="2457646" y="1539638"/>
                    </a:lnTo>
                    <a:close/>
                    <a:moveTo>
                      <a:pt x="1476536" y="1539638"/>
                    </a:moveTo>
                    <a:lnTo>
                      <a:pt x="1476536" y="1899638"/>
                    </a:lnTo>
                    <a:lnTo>
                      <a:pt x="1836536" y="1899638"/>
                    </a:lnTo>
                    <a:lnTo>
                      <a:pt x="1836536" y="1539638"/>
                    </a:lnTo>
                    <a:close/>
                    <a:moveTo>
                      <a:pt x="1989788" y="770570"/>
                    </a:moveTo>
                    <a:lnTo>
                      <a:pt x="3429788" y="1850570"/>
                    </a:lnTo>
                    <a:lnTo>
                      <a:pt x="3430108" y="1850570"/>
                    </a:lnTo>
                    <a:lnTo>
                      <a:pt x="3430108" y="3938802"/>
                    </a:lnTo>
                    <a:lnTo>
                      <a:pt x="2265771" y="3938802"/>
                    </a:lnTo>
                    <a:lnTo>
                      <a:pt x="2265771" y="2786674"/>
                    </a:lnTo>
                    <a:lnTo>
                      <a:pt x="1669844" y="2786674"/>
                    </a:lnTo>
                    <a:lnTo>
                      <a:pt x="1669844" y="3938802"/>
                    </a:lnTo>
                    <a:lnTo>
                      <a:pt x="549788" y="3938802"/>
                    </a:lnTo>
                    <a:lnTo>
                      <a:pt x="549788" y="1850570"/>
                    </a:lnTo>
                    <a:close/>
                    <a:moveTo>
                      <a:pt x="1969233" y="1003"/>
                    </a:moveTo>
                    <a:cubicBezTo>
                      <a:pt x="1995162" y="-2644"/>
                      <a:pt x="2022483" y="3601"/>
                      <a:pt x="2045048" y="20601"/>
                    </a:cubicBezTo>
                    <a:lnTo>
                      <a:pt x="3894333" y="1413834"/>
                    </a:lnTo>
                    <a:cubicBezTo>
                      <a:pt x="3939464" y="1447835"/>
                      <a:pt x="3948486" y="1511986"/>
                      <a:pt x="3914485" y="1557117"/>
                    </a:cubicBezTo>
                    <a:lnTo>
                      <a:pt x="3756006" y="1767472"/>
                    </a:lnTo>
                    <a:cubicBezTo>
                      <a:pt x="3722004" y="1812603"/>
                      <a:pt x="3657854" y="1821626"/>
                      <a:pt x="3612722" y="1787625"/>
                    </a:cubicBezTo>
                    <a:lnTo>
                      <a:pt x="1967544" y="548164"/>
                    </a:lnTo>
                    <a:lnTo>
                      <a:pt x="322364" y="1787626"/>
                    </a:lnTo>
                    <a:cubicBezTo>
                      <a:pt x="277233" y="1821627"/>
                      <a:pt x="213082" y="1812604"/>
                      <a:pt x="179080" y="1767473"/>
                    </a:cubicBezTo>
                    <a:lnTo>
                      <a:pt x="20601" y="1557118"/>
                    </a:lnTo>
                    <a:cubicBezTo>
                      <a:pt x="-13400" y="1511987"/>
                      <a:pt x="-4378" y="1447836"/>
                      <a:pt x="40754" y="1413835"/>
                    </a:cubicBezTo>
                    <a:lnTo>
                      <a:pt x="1890038" y="20602"/>
                    </a:lnTo>
                    <a:cubicBezTo>
                      <a:pt x="1912604" y="3602"/>
                      <a:pt x="1939924" y="-2643"/>
                      <a:pt x="1965854" y="1004"/>
                    </a:cubicBezTo>
                    <a:lnTo>
                      <a:pt x="1967542" y="1586"/>
                    </a:lnTo>
                    <a:cubicBezTo>
                      <a:pt x="1968071" y="1171"/>
                      <a:pt x="1968652" y="1085"/>
                      <a:pt x="1969233" y="1003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8" name="Rectangle 14">
              <a:extLst>
                <a:ext uri="{FF2B5EF4-FFF2-40B4-BE49-F238E27FC236}">
                  <a16:creationId xmlns:a16="http://schemas.microsoft.com/office/drawing/2014/main" id="{30103AD7-9C24-4FBD-9097-385CD7C15523}"/>
                </a:ext>
              </a:extLst>
            </p:cNvPr>
            <p:cNvSpPr/>
            <p:nvPr/>
          </p:nvSpPr>
          <p:spPr>
            <a:xfrm rot="18143891">
              <a:off x="423487" y="2403381"/>
              <a:ext cx="531261" cy="531261"/>
            </a:xfrm>
            <a:custGeom>
              <a:avLst/>
              <a:gdLst/>
              <a:ahLst/>
              <a:cxnLst/>
              <a:rect l="l" t="t" r="r" b="b"/>
              <a:pathLst>
                <a:path w="3942192" h="3931865">
                  <a:moveTo>
                    <a:pt x="2826148" y="3448804"/>
                  </a:moveTo>
                  <a:lnTo>
                    <a:pt x="2826148" y="3556804"/>
                  </a:lnTo>
                  <a:lnTo>
                    <a:pt x="3042148" y="3556804"/>
                  </a:lnTo>
                  <a:lnTo>
                    <a:pt x="3042148" y="3448804"/>
                  </a:lnTo>
                  <a:close/>
                  <a:moveTo>
                    <a:pt x="890988" y="3448804"/>
                  </a:moveTo>
                  <a:lnTo>
                    <a:pt x="890988" y="3556804"/>
                  </a:lnTo>
                  <a:lnTo>
                    <a:pt x="1106988" y="3556804"/>
                  </a:lnTo>
                  <a:lnTo>
                    <a:pt x="1106988" y="3448804"/>
                  </a:lnTo>
                  <a:close/>
                  <a:moveTo>
                    <a:pt x="3528192" y="3439467"/>
                  </a:moveTo>
                  <a:lnTo>
                    <a:pt x="3528192" y="3547467"/>
                  </a:lnTo>
                  <a:lnTo>
                    <a:pt x="3744192" y="3547467"/>
                  </a:lnTo>
                  <a:lnTo>
                    <a:pt x="3744192" y="3439467"/>
                  </a:lnTo>
                  <a:close/>
                  <a:moveTo>
                    <a:pt x="198000" y="3439467"/>
                  </a:moveTo>
                  <a:lnTo>
                    <a:pt x="198000" y="3547467"/>
                  </a:lnTo>
                  <a:lnTo>
                    <a:pt x="414000" y="3547467"/>
                  </a:lnTo>
                  <a:lnTo>
                    <a:pt x="414000" y="3439467"/>
                  </a:lnTo>
                  <a:close/>
                  <a:moveTo>
                    <a:pt x="2826148" y="3206154"/>
                  </a:moveTo>
                  <a:lnTo>
                    <a:pt x="2826148" y="3314154"/>
                  </a:lnTo>
                  <a:lnTo>
                    <a:pt x="3042148" y="3314154"/>
                  </a:lnTo>
                  <a:lnTo>
                    <a:pt x="3042148" y="3206154"/>
                  </a:lnTo>
                  <a:close/>
                  <a:moveTo>
                    <a:pt x="890988" y="3206154"/>
                  </a:moveTo>
                  <a:lnTo>
                    <a:pt x="890988" y="3314154"/>
                  </a:lnTo>
                  <a:lnTo>
                    <a:pt x="1106988" y="3314154"/>
                  </a:lnTo>
                  <a:lnTo>
                    <a:pt x="1106988" y="3206154"/>
                  </a:lnTo>
                  <a:close/>
                  <a:moveTo>
                    <a:pt x="3528192" y="3196817"/>
                  </a:moveTo>
                  <a:lnTo>
                    <a:pt x="3528192" y="3304817"/>
                  </a:lnTo>
                  <a:lnTo>
                    <a:pt x="3744192" y="3304817"/>
                  </a:lnTo>
                  <a:lnTo>
                    <a:pt x="3744192" y="3196817"/>
                  </a:lnTo>
                  <a:close/>
                  <a:moveTo>
                    <a:pt x="198000" y="3196817"/>
                  </a:moveTo>
                  <a:lnTo>
                    <a:pt x="198000" y="3304817"/>
                  </a:lnTo>
                  <a:lnTo>
                    <a:pt x="414000" y="3304817"/>
                  </a:lnTo>
                  <a:lnTo>
                    <a:pt x="414000" y="3196817"/>
                  </a:lnTo>
                  <a:close/>
                  <a:moveTo>
                    <a:pt x="2070064" y="3046635"/>
                  </a:moveTo>
                  <a:lnTo>
                    <a:pt x="2070064" y="3154635"/>
                  </a:lnTo>
                  <a:lnTo>
                    <a:pt x="2286064" y="3154635"/>
                  </a:lnTo>
                  <a:lnTo>
                    <a:pt x="2286064" y="3046635"/>
                  </a:lnTo>
                  <a:close/>
                  <a:moveTo>
                    <a:pt x="1638016" y="3037298"/>
                  </a:moveTo>
                  <a:lnTo>
                    <a:pt x="1638016" y="3145298"/>
                  </a:lnTo>
                  <a:lnTo>
                    <a:pt x="1854016" y="3145298"/>
                  </a:lnTo>
                  <a:lnTo>
                    <a:pt x="1854016" y="3037298"/>
                  </a:lnTo>
                  <a:close/>
                  <a:moveTo>
                    <a:pt x="2826148" y="2963504"/>
                  </a:moveTo>
                  <a:lnTo>
                    <a:pt x="2826148" y="3071504"/>
                  </a:lnTo>
                  <a:lnTo>
                    <a:pt x="3042148" y="3071504"/>
                  </a:lnTo>
                  <a:lnTo>
                    <a:pt x="3042148" y="2963504"/>
                  </a:lnTo>
                  <a:close/>
                  <a:moveTo>
                    <a:pt x="890988" y="2963504"/>
                  </a:moveTo>
                  <a:lnTo>
                    <a:pt x="890988" y="3071504"/>
                  </a:lnTo>
                  <a:lnTo>
                    <a:pt x="1106988" y="3071504"/>
                  </a:lnTo>
                  <a:lnTo>
                    <a:pt x="1106988" y="2963504"/>
                  </a:lnTo>
                  <a:close/>
                  <a:moveTo>
                    <a:pt x="3528192" y="2954167"/>
                  </a:moveTo>
                  <a:lnTo>
                    <a:pt x="3528192" y="3062167"/>
                  </a:lnTo>
                  <a:lnTo>
                    <a:pt x="3744192" y="3062167"/>
                  </a:lnTo>
                  <a:lnTo>
                    <a:pt x="3744192" y="2954167"/>
                  </a:lnTo>
                  <a:close/>
                  <a:moveTo>
                    <a:pt x="198000" y="2954167"/>
                  </a:moveTo>
                  <a:lnTo>
                    <a:pt x="198000" y="3062167"/>
                  </a:lnTo>
                  <a:lnTo>
                    <a:pt x="414000" y="3062167"/>
                  </a:lnTo>
                  <a:lnTo>
                    <a:pt x="414000" y="2954167"/>
                  </a:lnTo>
                  <a:close/>
                  <a:moveTo>
                    <a:pt x="2070064" y="2803981"/>
                  </a:moveTo>
                  <a:lnTo>
                    <a:pt x="2070064" y="2911981"/>
                  </a:lnTo>
                  <a:lnTo>
                    <a:pt x="2286064" y="2911981"/>
                  </a:lnTo>
                  <a:lnTo>
                    <a:pt x="2286064" y="2803981"/>
                  </a:lnTo>
                  <a:close/>
                  <a:moveTo>
                    <a:pt x="1638016" y="2794644"/>
                  </a:moveTo>
                  <a:lnTo>
                    <a:pt x="1638016" y="2902644"/>
                  </a:lnTo>
                  <a:lnTo>
                    <a:pt x="1854016" y="2902644"/>
                  </a:lnTo>
                  <a:lnTo>
                    <a:pt x="1854016" y="2794644"/>
                  </a:lnTo>
                  <a:close/>
                  <a:moveTo>
                    <a:pt x="2826148" y="2720854"/>
                  </a:moveTo>
                  <a:lnTo>
                    <a:pt x="2826148" y="2828854"/>
                  </a:lnTo>
                  <a:lnTo>
                    <a:pt x="3042148" y="2828854"/>
                  </a:lnTo>
                  <a:lnTo>
                    <a:pt x="3042148" y="2720854"/>
                  </a:lnTo>
                  <a:close/>
                  <a:moveTo>
                    <a:pt x="890988" y="2720854"/>
                  </a:moveTo>
                  <a:lnTo>
                    <a:pt x="890988" y="2828854"/>
                  </a:lnTo>
                  <a:lnTo>
                    <a:pt x="1106988" y="2828854"/>
                  </a:lnTo>
                  <a:lnTo>
                    <a:pt x="1106988" y="2720854"/>
                  </a:lnTo>
                  <a:close/>
                  <a:moveTo>
                    <a:pt x="3528192" y="2711517"/>
                  </a:moveTo>
                  <a:lnTo>
                    <a:pt x="3528192" y="2819517"/>
                  </a:lnTo>
                  <a:lnTo>
                    <a:pt x="3744192" y="2819517"/>
                  </a:lnTo>
                  <a:lnTo>
                    <a:pt x="3744192" y="2711517"/>
                  </a:lnTo>
                  <a:close/>
                  <a:moveTo>
                    <a:pt x="198000" y="2711517"/>
                  </a:moveTo>
                  <a:lnTo>
                    <a:pt x="198000" y="2819517"/>
                  </a:lnTo>
                  <a:lnTo>
                    <a:pt x="414000" y="2819517"/>
                  </a:lnTo>
                  <a:lnTo>
                    <a:pt x="414000" y="2711517"/>
                  </a:lnTo>
                  <a:close/>
                  <a:moveTo>
                    <a:pt x="2070064" y="2561331"/>
                  </a:moveTo>
                  <a:lnTo>
                    <a:pt x="2070064" y="2669331"/>
                  </a:lnTo>
                  <a:lnTo>
                    <a:pt x="2286064" y="2669331"/>
                  </a:lnTo>
                  <a:lnTo>
                    <a:pt x="2286064" y="2561331"/>
                  </a:lnTo>
                  <a:close/>
                  <a:moveTo>
                    <a:pt x="1638016" y="2551994"/>
                  </a:moveTo>
                  <a:lnTo>
                    <a:pt x="1638016" y="2659994"/>
                  </a:lnTo>
                  <a:lnTo>
                    <a:pt x="1854016" y="2659994"/>
                  </a:lnTo>
                  <a:lnTo>
                    <a:pt x="1854016" y="2551994"/>
                  </a:lnTo>
                  <a:close/>
                  <a:moveTo>
                    <a:pt x="2826148" y="2478204"/>
                  </a:moveTo>
                  <a:lnTo>
                    <a:pt x="2826148" y="2586204"/>
                  </a:lnTo>
                  <a:lnTo>
                    <a:pt x="3042148" y="2586204"/>
                  </a:lnTo>
                  <a:lnTo>
                    <a:pt x="3042148" y="2478204"/>
                  </a:lnTo>
                  <a:close/>
                  <a:moveTo>
                    <a:pt x="890988" y="2478204"/>
                  </a:moveTo>
                  <a:lnTo>
                    <a:pt x="890988" y="2586204"/>
                  </a:lnTo>
                  <a:lnTo>
                    <a:pt x="1106988" y="2586204"/>
                  </a:lnTo>
                  <a:lnTo>
                    <a:pt x="1106988" y="2478204"/>
                  </a:lnTo>
                  <a:close/>
                  <a:moveTo>
                    <a:pt x="3528192" y="2468867"/>
                  </a:moveTo>
                  <a:lnTo>
                    <a:pt x="3528192" y="2576867"/>
                  </a:lnTo>
                  <a:lnTo>
                    <a:pt x="3744192" y="2576867"/>
                  </a:lnTo>
                  <a:lnTo>
                    <a:pt x="3744192" y="2468867"/>
                  </a:lnTo>
                  <a:close/>
                  <a:moveTo>
                    <a:pt x="198000" y="2468867"/>
                  </a:moveTo>
                  <a:lnTo>
                    <a:pt x="198000" y="2576867"/>
                  </a:lnTo>
                  <a:lnTo>
                    <a:pt x="414000" y="2576867"/>
                  </a:lnTo>
                  <a:lnTo>
                    <a:pt x="414000" y="2468867"/>
                  </a:lnTo>
                  <a:close/>
                  <a:moveTo>
                    <a:pt x="2070064" y="2318681"/>
                  </a:moveTo>
                  <a:lnTo>
                    <a:pt x="2070064" y="2426681"/>
                  </a:lnTo>
                  <a:lnTo>
                    <a:pt x="2286064" y="2426681"/>
                  </a:lnTo>
                  <a:lnTo>
                    <a:pt x="2286064" y="2318681"/>
                  </a:lnTo>
                  <a:close/>
                  <a:moveTo>
                    <a:pt x="1638016" y="2309344"/>
                  </a:moveTo>
                  <a:lnTo>
                    <a:pt x="1638016" y="2417344"/>
                  </a:lnTo>
                  <a:lnTo>
                    <a:pt x="1854016" y="2417344"/>
                  </a:lnTo>
                  <a:lnTo>
                    <a:pt x="1854016" y="2309344"/>
                  </a:lnTo>
                  <a:close/>
                  <a:moveTo>
                    <a:pt x="2826148" y="2235554"/>
                  </a:moveTo>
                  <a:lnTo>
                    <a:pt x="2826148" y="2343554"/>
                  </a:lnTo>
                  <a:lnTo>
                    <a:pt x="3042148" y="2343554"/>
                  </a:lnTo>
                  <a:lnTo>
                    <a:pt x="3042148" y="2235554"/>
                  </a:lnTo>
                  <a:close/>
                  <a:moveTo>
                    <a:pt x="890988" y="2235554"/>
                  </a:moveTo>
                  <a:lnTo>
                    <a:pt x="890988" y="2343554"/>
                  </a:lnTo>
                  <a:lnTo>
                    <a:pt x="1106988" y="2343554"/>
                  </a:lnTo>
                  <a:lnTo>
                    <a:pt x="1106988" y="2235554"/>
                  </a:lnTo>
                  <a:close/>
                  <a:moveTo>
                    <a:pt x="3528192" y="2226217"/>
                  </a:moveTo>
                  <a:lnTo>
                    <a:pt x="3528192" y="2334217"/>
                  </a:lnTo>
                  <a:lnTo>
                    <a:pt x="3744192" y="2334217"/>
                  </a:lnTo>
                  <a:lnTo>
                    <a:pt x="3744192" y="2226217"/>
                  </a:lnTo>
                  <a:close/>
                  <a:moveTo>
                    <a:pt x="198000" y="2226217"/>
                  </a:moveTo>
                  <a:lnTo>
                    <a:pt x="198000" y="2334217"/>
                  </a:lnTo>
                  <a:lnTo>
                    <a:pt x="414000" y="2334217"/>
                  </a:lnTo>
                  <a:lnTo>
                    <a:pt x="414000" y="2226217"/>
                  </a:lnTo>
                  <a:close/>
                  <a:moveTo>
                    <a:pt x="2070064" y="2076031"/>
                  </a:moveTo>
                  <a:lnTo>
                    <a:pt x="2070064" y="2184031"/>
                  </a:lnTo>
                  <a:lnTo>
                    <a:pt x="2286064" y="2184031"/>
                  </a:lnTo>
                  <a:lnTo>
                    <a:pt x="2286064" y="2076031"/>
                  </a:lnTo>
                  <a:close/>
                  <a:moveTo>
                    <a:pt x="1638016" y="2066694"/>
                  </a:moveTo>
                  <a:lnTo>
                    <a:pt x="1638016" y="2174694"/>
                  </a:lnTo>
                  <a:lnTo>
                    <a:pt x="1854016" y="2174694"/>
                  </a:lnTo>
                  <a:lnTo>
                    <a:pt x="1854016" y="2066694"/>
                  </a:lnTo>
                  <a:close/>
                  <a:moveTo>
                    <a:pt x="2826148" y="1992904"/>
                  </a:moveTo>
                  <a:lnTo>
                    <a:pt x="2826148" y="2100904"/>
                  </a:lnTo>
                  <a:lnTo>
                    <a:pt x="3042148" y="2100904"/>
                  </a:lnTo>
                  <a:lnTo>
                    <a:pt x="3042148" y="1992904"/>
                  </a:lnTo>
                  <a:close/>
                  <a:moveTo>
                    <a:pt x="890988" y="1992904"/>
                  </a:moveTo>
                  <a:lnTo>
                    <a:pt x="890988" y="2100904"/>
                  </a:lnTo>
                  <a:lnTo>
                    <a:pt x="1106988" y="2100904"/>
                  </a:lnTo>
                  <a:lnTo>
                    <a:pt x="1106988" y="1992904"/>
                  </a:lnTo>
                  <a:close/>
                  <a:moveTo>
                    <a:pt x="3528192" y="1983567"/>
                  </a:moveTo>
                  <a:lnTo>
                    <a:pt x="3528192" y="2091567"/>
                  </a:lnTo>
                  <a:lnTo>
                    <a:pt x="3744192" y="2091567"/>
                  </a:lnTo>
                  <a:lnTo>
                    <a:pt x="3744192" y="1983567"/>
                  </a:lnTo>
                  <a:close/>
                  <a:moveTo>
                    <a:pt x="198000" y="1983567"/>
                  </a:moveTo>
                  <a:lnTo>
                    <a:pt x="198000" y="2091567"/>
                  </a:lnTo>
                  <a:lnTo>
                    <a:pt x="414000" y="2091567"/>
                  </a:lnTo>
                  <a:lnTo>
                    <a:pt x="414000" y="1983567"/>
                  </a:lnTo>
                  <a:close/>
                  <a:moveTo>
                    <a:pt x="2070064" y="1833381"/>
                  </a:moveTo>
                  <a:lnTo>
                    <a:pt x="2070064" y="1941381"/>
                  </a:lnTo>
                  <a:lnTo>
                    <a:pt x="2286064" y="1941381"/>
                  </a:lnTo>
                  <a:lnTo>
                    <a:pt x="2286064" y="1833381"/>
                  </a:lnTo>
                  <a:close/>
                  <a:moveTo>
                    <a:pt x="1638016" y="1824044"/>
                  </a:moveTo>
                  <a:lnTo>
                    <a:pt x="1638016" y="1932044"/>
                  </a:lnTo>
                  <a:lnTo>
                    <a:pt x="1854016" y="1932044"/>
                  </a:lnTo>
                  <a:lnTo>
                    <a:pt x="1854016" y="1824044"/>
                  </a:lnTo>
                  <a:close/>
                  <a:moveTo>
                    <a:pt x="2826148" y="1750254"/>
                  </a:moveTo>
                  <a:lnTo>
                    <a:pt x="2826148" y="1858254"/>
                  </a:lnTo>
                  <a:lnTo>
                    <a:pt x="3042148" y="1858254"/>
                  </a:lnTo>
                  <a:lnTo>
                    <a:pt x="3042148" y="1750254"/>
                  </a:lnTo>
                  <a:close/>
                  <a:moveTo>
                    <a:pt x="890988" y="1750254"/>
                  </a:moveTo>
                  <a:lnTo>
                    <a:pt x="890988" y="1858254"/>
                  </a:lnTo>
                  <a:lnTo>
                    <a:pt x="1106988" y="1858254"/>
                  </a:lnTo>
                  <a:lnTo>
                    <a:pt x="1106988" y="1750254"/>
                  </a:lnTo>
                  <a:close/>
                  <a:moveTo>
                    <a:pt x="3528192" y="1740917"/>
                  </a:moveTo>
                  <a:lnTo>
                    <a:pt x="3528192" y="1848917"/>
                  </a:lnTo>
                  <a:lnTo>
                    <a:pt x="3744192" y="1848917"/>
                  </a:lnTo>
                  <a:lnTo>
                    <a:pt x="3744192" y="1740917"/>
                  </a:lnTo>
                  <a:close/>
                  <a:moveTo>
                    <a:pt x="198000" y="1740917"/>
                  </a:moveTo>
                  <a:lnTo>
                    <a:pt x="198000" y="1848917"/>
                  </a:lnTo>
                  <a:lnTo>
                    <a:pt x="414000" y="1848917"/>
                  </a:lnTo>
                  <a:lnTo>
                    <a:pt x="414000" y="1740917"/>
                  </a:lnTo>
                  <a:close/>
                  <a:moveTo>
                    <a:pt x="2070064" y="1590731"/>
                  </a:moveTo>
                  <a:lnTo>
                    <a:pt x="2070064" y="1698731"/>
                  </a:lnTo>
                  <a:lnTo>
                    <a:pt x="2286064" y="1698731"/>
                  </a:lnTo>
                  <a:lnTo>
                    <a:pt x="2286064" y="1590731"/>
                  </a:lnTo>
                  <a:close/>
                  <a:moveTo>
                    <a:pt x="1638016" y="1581394"/>
                  </a:moveTo>
                  <a:lnTo>
                    <a:pt x="1638016" y="1689394"/>
                  </a:lnTo>
                  <a:lnTo>
                    <a:pt x="1854016" y="1689394"/>
                  </a:lnTo>
                  <a:lnTo>
                    <a:pt x="1854016" y="1581394"/>
                  </a:lnTo>
                  <a:close/>
                  <a:moveTo>
                    <a:pt x="3330192" y="1507604"/>
                  </a:moveTo>
                  <a:lnTo>
                    <a:pt x="3942192" y="1507604"/>
                  </a:lnTo>
                  <a:lnTo>
                    <a:pt x="3942192" y="3931865"/>
                  </a:lnTo>
                  <a:lnTo>
                    <a:pt x="3330192" y="3931865"/>
                  </a:lnTo>
                  <a:close/>
                  <a:moveTo>
                    <a:pt x="2826148" y="1507604"/>
                  </a:moveTo>
                  <a:lnTo>
                    <a:pt x="2826148" y="1615604"/>
                  </a:lnTo>
                  <a:lnTo>
                    <a:pt x="3042148" y="1615604"/>
                  </a:lnTo>
                  <a:lnTo>
                    <a:pt x="3042148" y="1507604"/>
                  </a:lnTo>
                  <a:close/>
                  <a:moveTo>
                    <a:pt x="890988" y="1507604"/>
                  </a:moveTo>
                  <a:lnTo>
                    <a:pt x="890988" y="1615604"/>
                  </a:lnTo>
                  <a:lnTo>
                    <a:pt x="1106988" y="1615604"/>
                  </a:lnTo>
                  <a:lnTo>
                    <a:pt x="1106988" y="1507604"/>
                  </a:lnTo>
                  <a:close/>
                  <a:moveTo>
                    <a:pt x="0" y="1507604"/>
                  </a:moveTo>
                  <a:lnTo>
                    <a:pt x="612000" y="1507604"/>
                  </a:lnTo>
                  <a:lnTo>
                    <a:pt x="612000" y="3931865"/>
                  </a:lnTo>
                  <a:lnTo>
                    <a:pt x="0" y="3931865"/>
                  </a:lnTo>
                  <a:close/>
                  <a:moveTo>
                    <a:pt x="2070064" y="1348081"/>
                  </a:moveTo>
                  <a:lnTo>
                    <a:pt x="2070064" y="1456081"/>
                  </a:lnTo>
                  <a:lnTo>
                    <a:pt x="2286064" y="1456081"/>
                  </a:lnTo>
                  <a:lnTo>
                    <a:pt x="2286064" y="1348081"/>
                  </a:lnTo>
                  <a:close/>
                  <a:moveTo>
                    <a:pt x="1638016" y="1338744"/>
                  </a:moveTo>
                  <a:lnTo>
                    <a:pt x="1638016" y="1446744"/>
                  </a:lnTo>
                  <a:lnTo>
                    <a:pt x="1854016" y="1446744"/>
                  </a:lnTo>
                  <a:lnTo>
                    <a:pt x="1854016" y="1338744"/>
                  </a:lnTo>
                  <a:close/>
                  <a:moveTo>
                    <a:pt x="2628148" y="1267865"/>
                  </a:moveTo>
                  <a:lnTo>
                    <a:pt x="3240148" y="1267865"/>
                  </a:lnTo>
                  <a:lnTo>
                    <a:pt x="3240148" y="3931865"/>
                  </a:lnTo>
                  <a:lnTo>
                    <a:pt x="2628148" y="3931865"/>
                  </a:lnTo>
                  <a:close/>
                  <a:moveTo>
                    <a:pt x="692988" y="1267865"/>
                  </a:moveTo>
                  <a:lnTo>
                    <a:pt x="1304988" y="1267865"/>
                  </a:lnTo>
                  <a:lnTo>
                    <a:pt x="1304988" y="3931865"/>
                  </a:lnTo>
                  <a:lnTo>
                    <a:pt x="692988" y="3931865"/>
                  </a:lnTo>
                  <a:close/>
                  <a:moveTo>
                    <a:pt x="2070064" y="1105431"/>
                  </a:moveTo>
                  <a:lnTo>
                    <a:pt x="2070064" y="1213431"/>
                  </a:lnTo>
                  <a:lnTo>
                    <a:pt x="2286064" y="1213431"/>
                  </a:lnTo>
                  <a:lnTo>
                    <a:pt x="2286064" y="1105431"/>
                  </a:lnTo>
                  <a:close/>
                  <a:moveTo>
                    <a:pt x="1638016" y="1096094"/>
                  </a:moveTo>
                  <a:lnTo>
                    <a:pt x="1638016" y="1204094"/>
                  </a:lnTo>
                  <a:lnTo>
                    <a:pt x="1854016" y="1204094"/>
                  </a:lnTo>
                  <a:lnTo>
                    <a:pt x="1854016" y="1096094"/>
                  </a:lnTo>
                  <a:close/>
                  <a:moveTo>
                    <a:pt x="2070064" y="862781"/>
                  </a:moveTo>
                  <a:lnTo>
                    <a:pt x="2070064" y="970781"/>
                  </a:lnTo>
                  <a:lnTo>
                    <a:pt x="2286064" y="970781"/>
                  </a:lnTo>
                  <a:lnTo>
                    <a:pt x="2286064" y="862781"/>
                  </a:lnTo>
                  <a:close/>
                  <a:moveTo>
                    <a:pt x="1638016" y="853444"/>
                  </a:moveTo>
                  <a:lnTo>
                    <a:pt x="1638016" y="961444"/>
                  </a:lnTo>
                  <a:lnTo>
                    <a:pt x="1854016" y="961444"/>
                  </a:lnTo>
                  <a:lnTo>
                    <a:pt x="1854016" y="853444"/>
                  </a:lnTo>
                  <a:close/>
                  <a:moveTo>
                    <a:pt x="1883174" y="0"/>
                  </a:moveTo>
                  <a:lnTo>
                    <a:pt x="2040907" y="0"/>
                  </a:lnTo>
                  <a:lnTo>
                    <a:pt x="2040907" y="355600"/>
                  </a:lnTo>
                  <a:lnTo>
                    <a:pt x="2178064" y="355600"/>
                  </a:lnTo>
                  <a:lnTo>
                    <a:pt x="2178064" y="596007"/>
                  </a:lnTo>
                  <a:lnTo>
                    <a:pt x="2538104" y="596007"/>
                  </a:lnTo>
                  <a:lnTo>
                    <a:pt x="2538104" y="3931865"/>
                  </a:lnTo>
                  <a:lnTo>
                    <a:pt x="2142040" y="3931865"/>
                  </a:lnTo>
                  <a:lnTo>
                    <a:pt x="2142040" y="3291036"/>
                  </a:lnTo>
                  <a:lnTo>
                    <a:pt x="1782040" y="3291036"/>
                  </a:lnTo>
                  <a:lnTo>
                    <a:pt x="1782040" y="3931865"/>
                  </a:lnTo>
                  <a:lnTo>
                    <a:pt x="1385976" y="3931865"/>
                  </a:lnTo>
                  <a:lnTo>
                    <a:pt x="1385976" y="596007"/>
                  </a:lnTo>
                  <a:lnTo>
                    <a:pt x="1746016" y="596007"/>
                  </a:lnTo>
                  <a:lnTo>
                    <a:pt x="1746016" y="355600"/>
                  </a:lnTo>
                  <a:lnTo>
                    <a:pt x="1883174" y="35560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E0F88302-95D2-4C1D-A497-B6E20D22E9D5}"/>
              </a:ext>
            </a:extLst>
          </p:cNvPr>
          <p:cNvGrpSpPr/>
          <p:nvPr/>
        </p:nvGrpSpPr>
        <p:grpSpPr>
          <a:xfrm>
            <a:off x="2112691" y="1984122"/>
            <a:ext cx="8423488" cy="4380611"/>
            <a:chOff x="-579606" y="1852101"/>
            <a:chExt cx="7004510" cy="3642676"/>
          </a:xfrm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A2FA070C-198E-466B-8747-F67F1F0292F6}"/>
                </a:ext>
              </a:extLst>
            </p:cNvPr>
            <p:cNvSpPr/>
            <p:nvPr/>
          </p:nvSpPr>
          <p:spPr>
            <a:xfrm>
              <a:off x="561202" y="1968076"/>
              <a:ext cx="3002685" cy="3002685"/>
            </a:xfrm>
            <a:prstGeom prst="ellipse">
              <a:avLst/>
            </a:prstGeom>
            <a:noFill/>
            <a:ln w="254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32" name="Freeform 5">
              <a:extLst>
                <a:ext uri="{FF2B5EF4-FFF2-40B4-BE49-F238E27FC236}">
                  <a16:creationId xmlns:a16="http://schemas.microsoft.com/office/drawing/2014/main" id="{4FEB6266-ED98-45CF-8F1D-5C8566EA99E9}"/>
                </a:ext>
              </a:extLst>
            </p:cNvPr>
            <p:cNvSpPr/>
            <p:nvPr/>
          </p:nvSpPr>
          <p:spPr>
            <a:xfrm>
              <a:off x="-579606" y="1852101"/>
              <a:ext cx="7004510" cy="3642676"/>
            </a:xfrm>
            <a:custGeom>
              <a:avLst/>
              <a:gdLst>
                <a:gd name="connsiteX0" fmla="*/ 0 w 6410325"/>
                <a:gd name="connsiteY0" fmla="*/ 2800350 h 2800350"/>
                <a:gd name="connsiteX1" fmla="*/ 2447925 w 6410325"/>
                <a:gd name="connsiteY1" fmla="*/ 2314575 h 2800350"/>
                <a:gd name="connsiteX2" fmla="*/ 5448300 w 6410325"/>
                <a:gd name="connsiteY2" fmla="*/ 590550 h 2800350"/>
                <a:gd name="connsiteX3" fmla="*/ 6410325 w 6410325"/>
                <a:gd name="connsiteY3" fmla="*/ 0 h 2800350"/>
                <a:gd name="connsiteX0" fmla="*/ 0 w 6410325"/>
                <a:gd name="connsiteY0" fmla="*/ 2800350 h 2800350"/>
                <a:gd name="connsiteX1" fmla="*/ 2447925 w 6410325"/>
                <a:gd name="connsiteY1" fmla="*/ 2314575 h 2800350"/>
                <a:gd name="connsiteX2" fmla="*/ 5448300 w 6410325"/>
                <a:gd name="connsiteY2" fmla="*/ 590550 h 2800350"/>
                <a:gd name="connsiteX3" fmla="*/ 6410325 w 6410325"/>
                <a:gd name="connsiteY3" fmla="*/ 0 h 2800350"/>
                <a:gd name="connsiteX0" fmla="*/ 0 w 6410325"/>
                <a:gd name="connsiteY0" fmla="*/ 2800350 h 2800350"/>
                <a:gd name="connsiteX1" fmla="*/ 2447925 w 6410325"/>
                <a:gd name="connsiteY1" fmla="*/ 2314575 h 2800350"/>
                <a:gd name="connsiteX2" fmla="*/ 4924425 w 6410325"/>
                <a:gd name="connsiteY2" fmla="*/ 552450 h 2800350"/>
                <a:gd name="connsiteX3" fmla="*/ 6410325 w 6410325"/>
                <a:gd name="connsiteY3" fmla="*/ 0 h 2800350"/>
                <a:gd name="connsiteX0" fmla="*/ 0 w 6410325"/>
                <a:gd name="connsiteY0" fmla="*/ 2800350 h 2800350"/>
                <a:gd name="connsiteX1" fmla="*/ 2876550 w 6410325"/>
                <a:gd name="connsiteY1" fmla="*/ 2076450 h 2800350"/>
                <a:gd name="connsiteX2" fmla="*/ 4924425 w 6410325"/>
                <a:gd name="connsiteY2" fmla="*/ 552450 h 2800350"/>
                <a:gd name="connsiteX3" fmla="*/ 6410325 w 6410325"/>
                <a:gd name="connsiteY3" fmla="*/ 0 h 2800350"/>
                <a:gd name="connsiteX0" fmla="*/ 0 w 6410325"/>
                <a:gd name="connsiteY0" fmla="*/ 2800350 h 2800350"/>
                <a:gd name="connsiteX1" fmla="*/ 2876550 w 6410325"/>
                <a:gd name="connsiteY1" fmla="*/ 2076450 h 2800350"/>
                <a:gd name="connsiteX2" fmla="*/ 4924425 w 6410325"/>
                <a:gd name="connsiteY2" fmla="*/ 552450 h 2800350"/>
                <a:gd name="connsiteX3" fmla="*/ 6410325 w 6410325"/>
                <a:gd name="connsiteY3" fmla="*/ 0 h 2800350"/>
                <a:gd name="connsiteX0" fmla="*/ 0 w 6410325"/>
                <a:gd name="connsiteY0" fmla="*/ 2800350 h 2800350"/>
                <a:gd name="connsiteX1" fmla="*/ 2876550 w 6410325"/>
                <a:gd name="connsiteY1" fmla="*/ 2076450 h 2800350"/>
                <a:gd name="connsiteX2" fmla="*/ 4924425 w 6410325"/>
                <a:gd name="connsiteY2" fmla="*/ 552450 h 2800350"/>
                <a:gd name="connsiteX3" fmla="*/ 6410325 w 6410325"/>
                <a:gd name="connsiteY3" fmla="*/ 0 h 2800350"/>
                <a:gd name="connsiteX0" fmla="*/ 0 w 6410325"/>
                <a:gd name="connsiteY0" fmla="*/ 2800350 h 2800350"/>
                <a:gd name="connsiteX1" fmla="*/ 2876550 w 6410325"/>
                <a:gd name="connsiteY1" fmla="*/ 2076450 h 2800350"/>
                <a:gd name="connsiteX2" fmla="*/ 4924425 w 6410325"/>
                <a:gd name="connsiteY2" fmla="*/ 552450 h 2800350"/>
                <a:gd name="connsiteX3" fmla="*/ 6410325 w 6410325"/>
                <a:gd name="connsiteY3" fmla="*/ 0 h 2800350"/>
                <a:gd name="connsiteX0" fmla="*/ 0 w 6381750"/>
                <a:gd name="connsiteY0" fmla="*/ 3209925 h 3209925"/>
                <a:gd name="connsiteX1" fmla="*/ 2847975 w 6381750"/>
                <a:gd name="connsiteY1" fmla="*/ 2076450 h 3209925"/>
                <a:gd name="connsiteX2" fmla="*/ 4895850 w 6381750"/>
                <a:gd name="connsiteY2" fmla="*/ 552450 h 3209925"/>
                <a:gd name="connsiteX3" fmla="*/ 6381750 w 6381750"/>
                <a:gd name="connsiteY3" fmla="*/ 0 h 3209925"/>
                <a:gd name="connsiteX0" fmla="*/ 0 w 6381750"/>
                <a:gd name="connsiteY0" fmla="*/ 3209925 h 3209925"/>
                <a:gd name="connsiteX1" fmla="*/ 2847975 w 6381750"/>
                <a:gd name="connsiteY1" fmla="*/ 2076450 h 3209925"/>
                <a:gd name="connsiteX2" fmla="*/ 4895850 w 6381750"/>
                <a:gd name="connsiteY2" fmla="*/ 552450 h 3209925"/>
                <a:gd name="connsiteX3" fmla="*/ 6381750 w 6381750"/>
                <a:gd name="connsiteY3" fmla="*/ 0 h 3209925"/>
                <a:gd name="connsiteX0" fmla="*/ 0 w 6381750"/>
                <a:gd name="connsiteY0" fmla="*/ 3209925 h 3209925"/>
                <a:gd name="connsiteX1" fmla="*/ 2847975 w 6381750"/>
                <a:gd name="connsiteY1" fmla="*/ 2076450 h 3209925"/>
                <a:gd name="connsiteX2" fmla="*/ 4895850 w 6381750"/>
                <a:gd name="connsiteY2" fmla="*/ 552450 h 3209925"/>
                <a:gd name="connsiteX3" fmla="*/ 6381750 w 6381750"/>
                <a:gd name="connsiteY3" fmla="*/ 0 h 3209925"/>
                <a:gd name="connsiteX0" fmla="*/ 0 w 6381750"/>
                <a:gd name="connsiteY0" fmla="*/ 3209925 h 3209925"/>
                <a:gd name="connsiteX1" fmla="*/ 2847975 w 6381750"/>
                <a:gd name="connsiteY1" fmla="*/ 2076450 h 3209925"/>
                <a:gd name="connsiteX2" fmla="*/ 4895850 w 6381750"/>
                <a:gd name="connsiteY2" fmla="*/ 552450 h 3209925"/>
                <a:gd name="connsiteX3" fmla="*/ 6381750 w 6381750"/>
                <a:gd name="connsiteY3" fmla="*/ 0 h 3209925"/>
                <a:gd name="connsiteX0" fmla="*/ 0 w 6381750"/>
                <a:gd name="connsiteY0" fmla="*/ 3209925 h 3209925"/>
                <a:gd name="connsiteX1" fmla="*/ 2847975 w 6381750"/>
                <a:gd name="connsiteY1" fmla="*/ 2076450 h 3209925"/>
                <a:gd name="connsiteX2" fmla="*/ 4895850 w 6381750"/>
                <a:gd name="connsiteY2" fmla="*/ 552450 h 3209925"/>
                <a:gd name="connsiteX3" fmla="*/ 6381750 w 6381750"/>
                <a:gd name="connsiteY3" fmla="*/ 0 h 3209925"/>
                <a:gd name="connsiteX0" fmla="*/ 0 w 6381750"/>
                <a:gd name="connsiteY0" fmla="*/ 3209925 h 3209925"/>
                <a:gd name="connsiteX1" fmla="*/ 2847975 w 6381750"/>
                <a:gd name="connsiteY1" fmla="*/ 2076450 h 3209925"/>
                <a:gd name="connsiteX2" fmla="*/ 4895850 w 6381750"/>
                <a:gd name="connsiteY2" fmla="*/ 552450 h 3209925"/>
                <a:gd name="connsiteX3" fmla="*/ 6381750 w 6381750"/>
                <a:gd name="connsiteY3" fmla="*/ 0 h 3209925"/>
                <a:gd name="connsiteX0" fmla="*/ 0 w 6381750"/>
                <a:gd name="connsiteY0" fmla="*/ 3209925 h 3209925"/>
                <a:gd name="connsiteX1" fmla="*/ 2847975 w 6381750"/>
                <a:gd name="connsiteY1" fmla="*/ 2076450 h 3209925"/>
                <a:gd name="connsiteX2" fmla="*/ 4895850 w 6381750"/>
                <a:gd name="connsiteY2" fmla="*/ 476250 h 3209925"/>
                <a:gd name="connsiteX3" fmla="*/ 6381750 w 6381750"/>
                <a:gd name="connsiteY3" fmla="*/ 0 h 3209925"/>
                <a:gd name="connsiteX0" fmla="*/ 0 w 6381750"/>
                <a:gd name="connsiteY0" fmla="*/ 3209925 h 3209925"/>
                <a:gd name="connsiteX1" fmla="*/ 2847975 w 6381750"/>
                <a:gd name="connsiteY1" fmla="*/ 2076450 h 3209925"/>
                <a:gd name="connsiteX2" fmla="*/ 4762500 w 6381750"/>
                <a:gd name="connsiteY2" fmla="*/ 552450 h 3209925"/>
                <a:gd name="connsiteX3" fmla="*/ 6381750 w 6381750"/>
                <a:gd name="connsiteY3" fmla="*/ 0 h 3209925"/>
                <a:gd name="connsiteX0" fmla="*/ 0 w 6381750"/>
                <a:gd name="connsiteY0" fmla="*/ 3209925 h 3209925"/>
                <a:gd name="connsiteX1" fmla="*/ 2847975 w 6381750"/>
                <a:gd name="connsiteY1" fmla="*/ 2076450 h 3209925"/>
                <a:gd name="connsiteX2" fmla="*/ 4762500 w 6381750"/>
                <a:gd name="connsiteY2" fmla="*/ 552450 h 3209925"/>
                <a:gd name="connsiteX3" fmla="*/ 6381750 w 6381750"/>
                <a:gd name="connsiteY3" fmla="*/ 0 h 3209925"/>
                <a:gd name="connsiteX0" fmla="*/ 0 w 6381750"/>
                <a:gd name="connsiteY0" fmla="*/ 3209925 h 3209925"/>
                <a:gd name="connsiteX1" fmla="*/ 2847975 w 6381750"/>
                <a:gd name="connsiteY1" fmla="*/ 2076450 h 3209925"/>
                <a:gd name="connsiteX2" fmla="*/ 4705350 w 6381750"/>
                <a:gd name="connsiteY2" fmla="*/ 838200 h 3209925"/>
                <a:gd name="connsiteX3" fmla="*/ 6381750 w 6381750"/>
                <a:gd name="connsiteY3" fmla="*/ 0 h 3209925"/>
                <a:gd name="connsiteX0" fmla="*/ 0 w 6381750"/>
                <a:gd name="connsiteY0" fmla="*/ 3209925 h 3209925"/>
                <a:gd name="connsiteX1" fmla="*/ 2847975 w 6381750"/>
                <a:gd name="connsiteY1" fmla="*/ 2076450 h 3209925"/>
                <a:gd name="connsiteX2" fmla="*/ 4705350 w 6381750"/>
                <a:gd name="connsiteY2" fmla="*/ 838200 h 3209925"/>
                <a:gd name="connsiteX3" fmla="*/ 6381750 w 6381750"/>
                <a:gd name="connsiteY3" fmla="*/ 0 h 3209925"/>
                <a:gd name="connsiteX0" fmla="*/ 0 w 6381750"/>
                <a:gd name="connsiteY0" fmla="*/ 3209925 h 3209925"/>
                <a:gd name="connsiteX1" fmla="*/ 2895600 w 6381750"/>
                <a:gd name="connsiteY1" fmla="*/ 2038350 h 3209925"/>
                <a:gd name="connsiteX2" fmla="*/ 4705350 w 6381750"/>
                <a:gd name="connsiteY2" fmla="*/ 838200 h 3209925"/>
                <a:gd name="connsiteX3" fmla="*/ 6381750 w 6381750"/>
                <a:gd name="connsiteY3" fmla="*/ 0 h 3209925"/>
                <a:gd name="connsiteX0" fmla="*/ 0 w 6381750"/>
                <a:gd name="connsiteY0" fmla="*/ 3209925 h 3209925"/>
                <a:gd name="connsiteX1" fmla="*/ 2895600 w 6381750"/>
                <a:gd name="connsiteY1" fmla="*/ 2038350 h 3209925"/>
                <a:gd name="connsiteX2" fmla="*/ 4705350 w 6381750"/>
                <a:gd name="connsiteY2" fmla="*/ 838200 h 3209925"/>
                <a:gd name="connsiteX3" fmla="*/ 6381750 w 6381750"/>
                <a:gd name="connsiteY3" fmla="*/ 0 h 3209925"/>
                <a:gd name="connsiteX0" fmla="*/ 0 w 6381750"/>
                <a:gd name="connsiteY0" fmla="*/ 3209925 h 3209925"/>
                <a:gd name="connsiteX1" fmla="*/ 2895600 w 6381750"/>
                <a:gd name="connsiteY1" fmla="*/ 2038350 h 3209925"/>
                <a:gd name="connsiteX2" fmla="*/ 4705350 w 6381750"/>
                <a:gd name="connsiteY2" fmla="*/ 838200 h 3209925"/>
                <a:gd name="connsiteX3" fmla="*/ 6381750 w 6381750"/>
                <a:gd name="connsiteY3" fmla="*/ 0 h 3209925"/>
                <a:gd name="connsiteX0" fmla="*/ 0 w 6334125"/>
                <a:gd name="connsiteY0" fmla="*/ 3267075 h 3267075"/>
                <a:gd name="connsiteX1" fmla="*/ 2895600 w 6334125"/>
                <a:gd name="connsiteY1" fmla="*/ 2095500 h 3267075"/>
                <a:gd name="connsiteX2" fmla="*/ 4705350 w 6334125"/>
                <a:gd name="connsiteY2" fmla="*/ 895350 h 3267075"/>
                <a:gd name="connsiteX3" fmla="*/ 6334125 w 6334125"/>
                <a:gd name="connsiteY3" fmla="*/ 0 h 3267075"/>
                <a:gd name="connsiteX0" fmla="*/ 0 w 6334125"/>
                <a:gd name="connsiteY0" fmla="*/ 3481601 h 3481601"/>
                <a:gd name="connsiteX1" fmla="*/ 2895600 w 6334125"/>
                <a:gd name="connsiteY1" fmla="*/ 2310026 h 3481601"/>
                <a:gd name="connsiteX2" fmla="*/ 4705350 w 6334125"/>
                <a:gd name="connsiteY2" fmla="*/ 1109876 h 3481601"/>
                <a:gd name="connsiteX3" fmla="*/ 6334125 w 6334125"/>
                <a:gd name="connsiteY3" fmla="*/ 214526 h 3481601"/>
                <a:gd name="connsiteX0" fmla="*/ 0 w 6334125"/>
                <a:gd name="connsiteY0" fmla="*/ 3267075 h 3267075"/>
                <a:gd name="connsiteX1" fmla="*/ 2895600 w 6334125"/>
                <a:gd name="connsiteY1" fmla="*/ 2095500 h 3267075"/>
                <a:gd name="connsiteX2" fmla="*/ 4705350 w 6334125"/>
                <a:gd name="connsiteY2" fmla="*/ 895350 h 3267075"/>
                <a:gd name="connsiteX3" fmla="*/ 6334125 w 6334125"/>
                <a:gd name="connsiteY3" fmla="*/ 0 h 3267075"/>
                <a:gd name="connsiteX0" fmla="*/ 0 w 6334125"/>
                <a:gd name="connsiteY0" fmla="*/ 3267075 h 3267075"/>
                <a:gd name="connsiteX1" fmla="*/ 2895600 w 6334125"/>
                <a:gd name="connsiteY1" fmla="*/ 2095500 h 3267075"/>
                <a:gd name="connsiteX2" fmla="*/ 4705350 w 6334125"/>
                <a:gd name="connsiteY2" fmla="*/ 895350 h 3267075"/>
                <a:gd name="connsiteX3" fmla="*/ 5221610 w 6334125"/>
                <a:gd name="connsiteY3" fmla="*/ 181769 h 3267075"/>
                <a:gd name="connsiteX4" fmla="*/ 6334125 w 6334125"/>
                <a:gd name="connsiteY4" fmla="*/ 0 h 3267075"/>
                <a:gd name="connsiteX0" fmla="*/ 0 w 6334125"/>
                <a:gd name="connsiteY0" fmla="*/ 3848138 h 3848138"/>
                <a:gd name="connsiteX1" fmla="*/ 2895600 w 6334125"/>
                <a:gd name="connsiteY1" fmla="*/ 2676563 h 3848138"/>
                <a:gd name="connsiteX2" fmla="*/ 4705350 w 6334125"/>
                <a:gd name="connsiteY2" fmla="*/ 1476413 h 3848138"/>
                <a:gd name="connsiteX3" fmla="*/ 4526285 w 6334125"/>
                <a:gd name="connsiteY3" fmla="*/ 19882 h 3848138"/>
                <a:gd name="connsiteX4" fmla="*/ 6334125 w 6334125"/>
                <a:gd name="connsiteY4" fmla="*/ 581063 h 3848138"/>
                <a:gd name="connsiteX0" fmla="*/ 0 w 6334125"/>
                <a:gd name="connsiteY0" fmla="*/ 3868812 h 3868812"/>
                <a:gd name="connsiteX1" fmla="*/ 2895600 w 6334125"/>
                <a:gd name="connsiteY1" fmla="*/ 2697237 h 3868812"/>
                <a:gd name="connsiteX2" fmla="*/ 4705350 w 6334125"/>
                <a:gd name="connsiteY2" fmla="*/ 1497087 h 3868812"/>
                <a:gd name="connsiteX3" fmla="*/ 4526285 w 6334125"/>
                <a:gd name="connsiteY3" fmla="*/ 40556 h 3868812"/>
                <a:gd name="connsiteX4" fmla="*/ 6334125 w 6334125"/>
                <a:gd name="connsiteY4" fmla="*/ 601737 h 3868812"/>
                <a:gd name="connsiteX0" fmla="*/ 0 w 6334125"/>
                <a:gd name="connsiteY0" fmla="*/ 3868812 h 3868812"/>
                <a:gd name="connsiteX1" fmla="*/ 2895600 w 6334125"/>
                <a:gd name="connsiteY1" fmla="*/ 2697237 h 3868812"/>
                <a:gd name="connsiteX2" fmla="*/ 4705350 w 6334125"/>
                <a:gd name="connsiteY2" fmla="*/ 1497087 h 3868812"/>
                <a:gd name="connsiteX3" fmla="*/ 4526285 w 6334125"/>
                <a:gd name="connsiteY3" fmla="*/ 40556 h 3868812"/>
                <a:gd name="connsiteX4" fmla="*/ 6334125 w 6334125"/>
                <a:gd name="connsiteY4" fmla="*/ 601737 h 3868812"/>
                <a:gd name="connsiteX0" fmla="*/ 0 w 6334125"/>
                <a:gd name="connsiteY0" fmla="*/ 3868812 h 3868812"/>
                <a:gd name="connsiteX1" fmla="*/ 2895600 w 6334125"/>
                <a:gd name="connsiteY1" fmla="*/ 2697237 h 3868812"/>
                <a:gd name="connsiteX2" fmla="*/ 4705350 w 6334125"/>
                <a:gd name="connsiteY2" fmla="*/ 1497087 h 3868812"/>
                <a:gd name="connsiteX3" fmla="*/ 4526285 w 6334125"/>
                <a:gd name="connsiteY3" fmla="*/ 40556 h 3868812"/>
                <a:gd name="connsiteX4" fmla="*/ 4973960 w 6334125"/>
                <a:gd name="connsiteY4" fmla="*/ 545381 h 3868812"/>
                <a:gd name="connsiteX5" fmla="*/ 6334125 w 6334125"/>
                <a:gd name="connsiteY5" fmla="*/ 601737 h 3868812"/>
                <a:gd name="connsiteX0" fmla="*/ 0 w 6334125"/>
                <a:gd name="connsiteY0" fmla="*/ 3868812 h 3868812"/>
                <a:gd name="connsiteX1" fmla="*/ 2895600 w 6334125"/>
                <a:gd name="connsiteY1" fmla="*/ 2697237 h 3868812"/>
                <a:gd name="connsiteX2" fmla="*/ 4705350 w 6334125"/>
                <a:gd name="connsiteY2" fmla="*/ 1497087 h 3868812"/>
                <a:gd name="connsiteX3" fmla="*/ 4526285 w 6334125"/>
                <a:gd name="connsiteY3" fmla="*/ 40556 h 3868812"/>
                <a:gd name="connsiteX4" fmla="*/ 4183385 w 6334125"/>
                <a:gd name="connsiteY4" fmla="*/ 1012106 h 3868812"/>
                <a:gd name="connsiteX5" fmla="*/ 6334125 w 6334125"/>
                <a:gd name="connsiteY5" fmla="*/ 601737 h 3868812"/>
                <a:gd name="connsiteX0" fmla="*/ 0 w 6334125"/>
                <a:gd name="connsiteY0" fmla="*/ 3870938 h 3870938"/>
                <a:gd name="connsiteX1" fmla="*/ 2895600 w 6334125"/>
                <a:gd name="connsiteY1" fmla="*/ 2699363 h 3870938"/>
                <a:gd name="connsiteX2" fmla="*/ 4705350 w 6334125"/>
                <a:gd name="connsiteY2" fmla="*/ 1499213 h 3870938"/>
                <a:gd name="connsiteX3" fmla="*/ 4526285 w 6334125"/>
                <a:gd name="connsiteY3" fmla="*/ 42682 h 3870938"/>
                <a:gd name="connsiteX4" fmla="*/ 4183385 w 6334125"/>
                <a:gd name="connsiteY4" fmla="*/ 1014232 h 3870938"/>
                <a:gd name="connsiteX5" fmla="*/ 6334125 w 6334125"/>
                <a:gd name="connsiteY5" fmla="*/ 603863 h 3870938"/>
                <a:gd name="connsiteX0" fmla="*/ 0 w 6334125"/>
                <a:gd name="connsiteY0" fmla="*/ 3870938 h 3870938"/>
                <a:gd name="connsiteX1" fmla="*/ 2895600 w 6334125"/>
                <a:gd name="connsiteY1" fmla="*/ 2699363 h 3870938"/>
                <a:gd name="connsiteX2" fmla="*/ 4705350 w 6334125"/>
                <a:gd name="connsiteY2" fmla="*/ 1499213 h 3870938"/>
                <a:gd name="connsiteX3" fmla="*/ 4526285 w 6334125"/>
                <a:gd name="connsiteY3" fmla="*/ 42682 h 3870938"/>
                <a:gd name="connsiteX4" fmla="*/ 4183385 w 6334125"/>
                <a:gd name="connsiteY4" fmla="*/ 1014232 h 3870938"/>
                <a:gd name="connsiteX5" fmla="*/ 6334125 w 6334125"/>
                <a:gd name="connsiteY5" fmla="*/ 603863 h 3870938"/>
                <a:gd name="connsiteX0" fmla="*/ 0 w 6334125"/>
                <a:gd name="connsiteY0" fmla="*/ 3852187 h 3852187"/>
                <a:gd name="connsiteX1" fmla="*/ 2895600 w 6334125"/>
                <a:gd name="connsiteY1" fmla="*/ 2680612 h 3852187"/>
                <a:gd name="connsiteX2" fmla="*/ 4705350 w 6334125"/>
                <a:gd name="connsiteY2" fmla="*/ 1480462 h 3852187"/>
                <a:gd name="connsiteX3" fmla="*/ 4526285 w 6334125"/>
                <a:gd name="connsiteY3" fmla="*/ 23931 h 3852187"/>
                <a:gd name="connsiteX4" fmla="*/ 4183385 w 6334125"/>
                <a:gd name="connsiteY4" fmla="*/ 995481 h 3852187"/>
                <a:gd name="connsiteX5" fmla="*/ 6334125 w 6334125"/>
                <a:gd name="connsiteY5" fmla="*/ 585112 h 3852187"/>
                <a:gd name="connsiteX0" fmla="*/ 0 w 6334125"/>
                <a:gd name="connsiteY0" fmla="*/ 3848561 h 3848561"/>
                <a:gd name="connsiteX1" fmla="*/ 2895600 w 6334125"/>
                <a:gd name="connsiteY1" fmla="*/ 2676986 h 3848561"/>
                <a:gd name="connsiteX2" fmla="*/ 4705350 w 6334125"/>
                <a:gd name="connsiteY2" fmla="*/ 1476836 h 3848561"/>
                <a:gd name="connsiteX3" fmla="*/ 4526285 w 6334125"/>
                <a:gd name="connsiteY3" fmla="*/ 20305 h 3848561"/>
                <a:gd name="connsiteX4" fmla="*/ 4183385 w 6334125"/>
                <a:gd name="connsiteY4" fmla="*/ 991855 h 3848561"/>
                <a:gd name="connsiteX5" fmla="*/ 6334125 w 6334125"/>
                <a:gd name="connsiteY5" fmla="*/ 581486 h 3848561"/>
                <a:gd name="connsiteX0" fmla="*/ 0 w 6334125"/>
                <a:gd name="connsiteY0" fmla="*/ 3848561 h 3848561"/>
                <a:gd name="connsiteX1" fmla="*/ 2895600 w 6334125"/>
                <a:gd name="connsiteY1" fmla="*/ 2676986 h 3848561"/>
                <a:gd name="connsiteX2" fmla="*/ 4705350 w 6334125"/>
                <a:gd name="connsiteY2" fmla="*/ 1476836 h 3848561"/>
                <a:gd name="connsiteX3" fmla="*/ 4526285 w 6334125"/>
                <a:gd name="connsiteY3" fmla="*/ 20305 h 3848561"/>
                <a:gd name="connsiteX4" fmla="*/ 4183385 w 6334125"/>
                <a:gd name="connsiteY4" fmla="*/ 991855 h 3848561"/>
                <a:gd name="connsiteX5" fmla="*/ 6334125 w 6334125"/>
                <a:gd name="connsiteY5" fmla="*/ 581486 h 3848561"/>
                <a:gd name="connsiteX0" fmla="*/ 0 w 6334125"/>
                <a:gd name="connsiteY0" fmla="*/ 3848561 h 3848561"/>
                <a:gd name="connsiteX1" fmla="*/ 2895600 w 6334125"/>
                <a:gd name="connsiteY1" fmla="*/ 2676986 h 3848561"/>
                <a:gd name="connsiteX2" fmla="*/ 4705350 w 6334125"/>
                <a:gd name="connsiteY2" fmla="*/ 1476836 h 3848561"/>
                <a:gd name="connsiteX3" fmla="*/ 4526285 w 6334125"/>
                <a:gd name="connsiteY3" fmla="*/ 20305 h 3848561"/>
                <a:gd name="connsiteX4" fmla="*/ 4554860 w 6334125"/>
                <a:gd name="connsiteY4" fmla="*/ 1020430 h 3848561"/>
                <a:gd name="connsiteX5" fmla="*/ 6334125 w 6334125"/>
                <a:gd name="connsiteY5" fmla="*/ 581486 h 3848561"/>
                <a:gd name="connsiteX0" fmla="*/ 0 w 6334125"/>
                <a:gd name="connsiteY0" fmla="*/ 3848561 h 3848561"/>
                <a:gd name="connsiteX1" fmla="*/ 2895600 w 6334125"/>
                <a:gd name="connsiteY1" fmla="*/ 2676986 h 3848561"/>
                <a:gd name="connsiteX2" fmla="*/ 4705350 w 6334125"/>
                <a:gd name="connsiteY2" fmla="*/ 1476836 h 3848561"/>
                <a:gd name="connsiteX3" fmla="*/ 4526285 w 6334125"/>
                <a:gd name="connsiteY3" fmla="*/ 20305 h 3848561"/>
                <a:gd name="connsiteX4" fmla="*/ 4554860 w 6334125"/>
                <a:gd name="connsiteY4" fmla="*/ 1020430 h 3848561"/>
                <a:gd name="connsiteX5" fmla="*/ 6334125 w 6334125"/>
                <a:gd name="connsiteY5" fmla="*/ 581486 h 3848561"/>
                <a:gd name="connsiteX0" fmla="*/ 0 w 6334125"/>
                <a:gd name="connsiteY0" fmla="*/ 3848561 h 3848561"/>
                <a:gd name="connsiteX1" fmla="*/ 2895600 w 6334125"/>
                <a:gd name="connsiteY1" fmla="*/ 2676986 h 3848561"/>
                <a:gd name="connsiteX2" fmla="*/ 4705350 w 6334125"/>
                <a:gd name="connsiteY2" fmla="*/ 1476836 h 3848561"/>
                <a:gd name="connsiteX3" fmla="*/ 4526285 w 6334125"/>
                <a:gd name="connsiteY3" fmla="*/ 20305 h 3848561"/>
                <a:gd name="connsiteX4" fmla="*/ 4554860 w 6334125"/>
                <a:gd name="connsiteY4" fmla="*/ 1020430 h 3848561"/>
                <a:gd name="connsiteX5" fmla="*/ 6334125 w 6334125"/>
                <a:gd name="connsiteY5" fmla="*/ 581486 h 3848561"/>
                <a:gd name="connsiteX0" fmla="*/ 0 w 6334125"/>
                <a:gd name="connsiteY0" fmla="*/ 3848561 h 3848561"/>
                <a:gd name="connsiteX1" fmla="*/ 2895600 w 6334125"/>
                <a:gd name="connsiteY1" fmla="*/ 2676986 h 3848561"/>
                <a:gd name="connsiteX2" fmla="*/ 4705350 w 6334125"/>
                <a:gd name="connsiteY2" fmla="*/ 1476836 h 3848561"/>
                <a:gd name="connsiteX3" fmla="*/ 4526285 w 6334125"/>
                <a:gd name="connsiteY3" fmla="*/ 20305 h 3848561"/>
                <a:gd name="connsiteX4" fmla="*/ 4554860 w 6334125"/>
                <a:gd name="connsiteY4" fmla="*/ 1020430 h 3848561"/>
                <a:gd name="connsiteX5" fmla="*/ 6334125 w 6334125"/>
                <a:gd name="connsiteY5" fmla="*/ 581486 h 3848561"/>
                <a:gd name="connsiteX0" fmla="*/ 0 w 6334125"/>
                <a:gd name="connsiteY0" fmla="*/ 3942513 h 3942513"/>
                <a:gd name="connsiteX1" fmla="*/ 2895600 w 6334125"/>
                <a:gd name="connsiteY1" fmla="*/ 2770938 h 3942513"/>
                <a:gd name="connsiteX2" fmla="*/ 4705350 w 6334125"/>
                <a:gd name="connsiteY2" fmla="*/ 1570788 h 3942513"/>
                <a:gd name="connsiteX3" fmla="*/ 4383410 w 6334125"/>
                <a:gd name="connsiteY3" fmla="*/ 19007 h 3942513"/>
                <a:gd name="connsiteX4" fmla="*/ 4554860 w 6334125"/>
                <a:gd name="connsiteY4" fmla="*/ 1114382 h 3942513"/>
                <a:gd name="connsiteX5" fmla="*/ 6334125 w 6334125"/>
                <a:gd name="connsiteY5" fmla="*/ 675438 h 3942513"/>
                <a:gd name="connsiteX0" fmla="*/ 0 w 6334125"/>
                <a:gd name="connsiteY0" fmla="*/ 3968190 h 3968190"/>
                <a:gd name="connsiteX1" fmla="*/ 2895600 w 6334125"/>
                <a:gd name="connsiteY1" fmla="*/ 2796615 h 3968190"/>
                <a:gd name="connsiteX2" fmla="*/ 4705350 w 6334125"/>
                <a:gd name="connsiteY2" fmla="*/ 1596465 h 3968190"/>
                <a:gd name="connsiteX3" fmla="*/ 4383410 w 6334125"/>
                <a:gd name="connsiteY3" fmla="*/ 44684 h 3968190"/>
                <a:gd name="connsiteX4" fmla="*/ 4554860 w 6334125"/>
                <a:gd name="connsiteY4" fmla="*/ 1140059 h 3968190"/>
                <a:gd name="connsiteX5" fmla="*/ 6334125 w 6334125"/>
                <a:gd name="connsiteY5" fmla="*/ 701115 h 3968190"/>
                <a:gd name="connsiteX0" fmla="*/ 0 w 6334125"/>
                <a:gd name="connsiteY0" fmla="*/ 3968190 h 3968190"/>
                <a:gd name="connsiteX1" fmla="*/ 2895600 w 6334125"/>
                <a:gd name="connsiteY1" fmla="*/ 2796615 h 3968190"/>
                <a:gd name="connsiteX2" fmla="*/ 4705350 w 6334125"/>
                <a:gd name="connsiteY2" fmla="*/ 1596465 h 3968190"/>
                <a:gd name="connsiteX3" fmla="*/ 4383410 w 6334125"/>
                <a:gd name="connsiteY3" fmla="*/ 44684 h 3968190"/>
                <a:gd name="connsiteX4" fmla="*/ 4554860 w 6334125"/>
                <a:gd name="connsiteY4" fmla="*/ 1140059 h 3968190"/>
                <a:gd name="connsiteX5" fmla="*/ 6334125 w 6334125"/>
                <a:gd name="connsiteY5" fmla="*/ 701115 h 3968190"/>
                <a:gd name="connsiteX0" fmla="*/ 0 w 6334125"/>
                <a:gd name="connsiteY0" fmla="*/ 3968190 h 3968190"/>
                <a:gd name="connsiteX1" fmla="*/ 2895600 w 6334125"/>
                <a:gd name="connsiteY1" fmla="*/ 2796615 h 3968190"/>
                <a:gd name="connsiteX2" fmla="*/ 4705350 w 6334125"/>
                <a:gd name="connsiteY2" fmla="*/ 1596465 h 3968190"/>
                <a:gd name="connsiteX3" fmla="*/ 4383410 w 6334125"/>
                <a:gd name="connsiteY3" fmla="*/ 44684 h 3968190"/>
                <a:gd name="connsiteX4" fmla="*/ 5250185 w 6334125"/>
                <a:gd name="connsiteY4" fmla="*/ 1121009 h 3968190"/>
                <a:gd name="connsiteX5" fmla="*/ 6334125 w 6334125"/>
                <a:gd name="connsiteY5" fmla="*/ 701115 h 3968190"/>
                <a:gd name="connsiteX0" fmla="*/ 0 w 6334125"/>
                <a:gd name="connsiteY0" fmla="*/ 3968190 h 3968190"/>
                <a:gd name="connsiteX1" fmla="*/ 2895600 w 6334125"/>
                <a:gd name="connsiteY1" fmla="*/ 2796615 h 3968190"/>
                <a:gd name="connsiteX2" fmla="*/ 4705350 w 6334125"/>
                <a:gd name="connsiteY2" fmla="*/ 1596465 h 3968190"/>
                <a:gd name="connsiteX3" fmla="*/ 4383410 w 6334125"/>
                <a:gd name="connsiteY3" fmla="*/ 44684 h 3968190"/>
                <a:gd name="connsiteX4" fmla="*/ 5421635 w 6334125"/>
                <a:gd name="connsiteY4" fmla="*/ 1140059 h 3968190"/>
                <a:gd name="connsiteX5" fmla="*/ 6334125 w 6334125"/>
                <a:gd name="connsiteY5" fmla="*/ 701115 h 3968190"/>
                <a:gd name="connsiteX0" fmla="*/ 0 w 6334125"/>
                <a:gd name="connsiteY0" fmla="*/ 3968190 h 3968190"/>
                <a:gd name="connsiteX1" fmla="*/ 2895600 w 6334125"/>
                <a:gd name="connsiteY1" fmla="*/ 2796615 h 3968190"/>
                <a:gd name="connsiteX2" fmla="*/ 4705350 w 6334125"/>
                <a:gd name="connsiteY2" fmla="*/ 1596465 h 3968190"/>
                <a:gd name="connsiteX3" fmla="*/ 4383410 w 6334125"/>
                <a:gd name="connsiteY3" fmla="*/ 44684 h 3968190"/>
                <a:gd name="connsiteX4" fmla="*/ 5421635 w 6334125"/>
                <a:gd name="connsiteY4" fmla="*/ 1140059 h 3968190"/>
                <a:gd name="connsiteX5" fmla="*/ 6334125 w 6334125"/>
                <a:gd name="connsiteY5" fmla="*/ 701115 h 3968190"/>
                <a:gd name="connsiteX0" fmla="*/ 0 w 6334125"/>
                <a:gd name="connsiteY0" fmla="*/ 3968190 h 3968190"/>
                <a:gd name="connsiteX1" fmla="*/ 2895600 w 6334125"/>
                <a:gd name="connsiteY1" fmla="*/ 2796615 h 3968190"/>
                <a:gd name="connsiteX2" fmla="*/ 4705350 w 6334125"/>
                <a:gd name="connsiteY2" fmla="*/ 1596465 h 3968190"/>
                <a:gd name="connsiteX3" fmla="*/ 4383410 w 6334125"/>
                <a:gd name="connsiteY3" fmla="*/ 44684 h 3968190"/>
                <a:gd name="connsiteX4" fmla="*/ 5421635 w 6334125"/>
                <a:gd name="connsiteY4" fmla="*/ 1140059 h 3968190"/>
                <a:gd name="connsiteX5" fmla="*/ 6334125 w 6334125"/>
                <a:gd name="connsiteY5" fmla="*/ 701115 h 3968190"/>
                <a:gd name="connsiteX0" fmla="*/ 0 w 6334125"/>
                <a:gd name="connsiteY0" fmla="*/ 3968190 h 3968190"/>
                <a:gd name="connsiteX1" fmla="*/ 2895600 w 6334125"/>
                <a:gd name="connsiteY1" fmla="*/ 2796615 h 3968190"/>
                <a:gd name="connsiteX2" fmla="*/ 4705350 w 6334125"/>
                <a:gd name="connsiteY2" fmla="*/ 1596465 h 3968190"/>
                <a:gd name="connsiteX3" fmla="*/ 4383410 w 6334125"/>
                <a:gd name="connsiteY3" fmla="*/ 44684 h 3968190"/>
                <a:gd name="connsiteX4" fmla="*/ 5421635 w 6334125"/>
                <a:gd name="connsiteY4" fmla="*/ 1140059 h 3968190"/>
                <a:gd name="connsiteX5" fmla="*/ 6334125 w 6334125"/>
                <a:gd name="connsiteY5" fmla="*/ 701115 h 3968190"/>
                <a:gd name="connsiteX0" fmla="*/ 0 w 6334125"/>
                <a:gd name="connsiteY0" fmla="*/ 3968190 h 3968190"/>
                <a:gd name="connsiteX1" fmla="*/ 2895600 w 6334125"/>
                <a:gd name="connsiteY1" fmla="*/ 2796615 h 3968190"/>
                <a:gd name="connsiteX2" fmla="*/ 4705350 w 6334125"/>
                <a:gd name="connsiteY2" fmla="*/ 1596465 h 3968190"/>
                <a:gd name="connsiteX3" fmla="*/ 4383410 w 6334125"/>
                <a:gd name="connsiteY3" fmla="*/ 44684 h 3968190"/>
                <a:gd name="connsiteX4" fmla="*/ 5421635 w 6334125"/>
                <a:gd name="connsiteY4" fmla="*/ 1140059 h 3968190"/>
                <a:gd name="connsiteX5" fmla="*/ 6334125 w 6334125"/>
                <a:gd name="connsiteY5" fmla="*/ 701115 h 3968190"/>
                <a:gd name="connsiteX0" fmla="*/ 0 w 6334125"/>
                <a:gd name="connsiteY0" fmla="*/ 3968190 h 3968190"/>
                <a:gd name="connsiteX1" fmla="*/ 2895600 w 6334125"/>
                <a:gd name="connsiteY1" fmla="*/ 2796615 h 3968190"/>
                <a:gd name="connsiteX2" fmla="*/ 4705350 w 6334125"/>
                <a:gd name="connsiteY2" fmla="*/ 1596465 h 3968190"/>
                <a:gd name="connsiteX3" fmla="*/ 4383410 w 6334125"/>
                <a:gd name="connsiteY3" fmla="*/ 44684 h 3968190"/>
                <a:gd name="connsiteX4" fmla="*/ 5421635 w 6334125"/>
                <a:gd name="connsiteY4" fmla="*/ 1140059 h 3968190"/>
                <a:gd name="connsiteX5" fmla="*/ 6334125 w 6334125"/>
                <a:gd name="connsiteY5" fmla="*/ 701115 h 3968190"/>
                <a:gd name="connsiteX0" fmla="*/ 0 w 6334125"/>
                <a:gd name="connsiteY0" fmla="*/ 3968190 h 3968190"/>
                <a:gd name="connsiteX1" fmla="*/ 2895600 w 6334125"/>
                <a:gd name="connsiteY1" fmla="*/ 2796615 h 3968190"/>
                <a:gd name="connsiteX2" fmla="*/ 4705350 w 6334125"/>
                <a:gd name="connsiteY2" fmla="*/ 1596465 h 3968190"/>
                <a:gd name="connsiteX3" fmla="*/ 4383410 w 6334125"/>
                <a:gd name="connsiteY3" fmla="*/ 44684 h 3968190"/>
                <a:gd name="connsiteX4" fmla="*/ 5421635 w 6334125"/>
                <a:gd name="connsiteY4" fmla="*/ 1140059 h 3968190"/>
                <a:gd name="connsiteX5" fmla="*/ 6334125 w 6334125"/>
                <a:gd name="connsiteY5" fmla="*/ 701115 h 3968190"/>
                <a:gd name="connsiteX0" fmla="*/ 0 w 6334125"/>
                <a:gd name="connsiteY0" fmla="*/ 3982329 h 3982329"/>
                <a:gd name="connsiteX1" fmla="*/ 2895600 w 6334125"/>
                <a:gd name="connsiteY1" fmla="*/ 2810754 h 3982329"/>
                <a:gd name="connsiteX2" fmla="*/ 4705350 w 6334125"/>
                <a:gd name="connsiteY2" fmla="*/ 1610604 h 3982329"/>
                <a:gd name="connsiteX3" fmla="*/ 4383410 w 6334125"/>
                <a:gd name="connsiteY3" fmla="*/ 58823 h 3982329"/>
                <a:gd name="connsiteX4" fmla="*/ 5421635 w 6334125"/>
                <a:gd name="connsiteY4" fmla="*/ 1154198 h 3982329"/>
                <a:gd name="connsiteX5" fmla="*/ 6334125 w 6334125"/>
                <a:gd name="connsiteY5" fmla="*/ 715254 h 3982329"/>
                <a:gd name="connsiteX0" fmla="*/ 0 w 6334125"/>
                <a:gd name="connsiteY0" fmla="*/ 4028446 h 4028446"/>
                <a:gd name="connsiteX1" fmla="*/ 2895600 w 6334125"/>
                <a:gd name="connsiteY1" fmla="*/ 2856871 h 4028446"/>
                <a:gd name="connsiteX2" fmla="*/ 4705350 w 6334125"/>
                <a:gd name="connsiteY2" fmla="*/ 1656721 h 4028446"/>
                <a:gd name="connsiteX3" fmla="*/ 4326260 w 6334125"/>
                <a:gd name="connsiteY3" fmla="*/ 57315 h 4028446"/>
                <a:gd name="connsiteX4" fmla="*/ 5421635 w 6334125"/>
                <a:gd name="connsiteY4" fmla="*/ 1200315 h 4028446"/>
                <a:gd name="connsiteX5" fmla="*/ 6334125 w 6334125"/>
                <a:gd name="connsiteY5" fmla="*/ 761371 h 4028446"/>
                <a:gd name="connsiteX0" fmla="*/ 0 w 6334125"/>
                <a:gd name="connsiteY0" fmla="*/ 4028446 h 4028446"/>
                <a:gd name="connsiteX1" fmla="*/ 2895600 w 6334125"/>
                <a:gd name="connsiteY1" fmla="*/ 2856871 h 4028446"/>
                <a:gd name="connsiteX2" fmla="*/ 4705350 w 6334125"/>
                <a:gd name="connsiteY2" fmla="*/ 1656721 h 4028446"/>
                <a:gd name="connsiteX3" fmla="*/ 4326260 w 6334125"/>
                <a:gd name="connsiteY3" fmla="*/ 57315 h 4028446"/>
                <a:gd name="connsiteX4" fmla="*/ 5421635 w 6334125"/>
                <a:gd name="connsiteY4" fmla="*/ 1200315 h 4028446"/>
                <a:gd name="connsiteX5" fmla="*/ 6334125 w 6334125"/>
                <a:gd name="connsiteY5" fmla="*/ 761371 h 4028446"/>
                <a:gd name="connsiteX0" fmla="*/ 0 w 6334125"/>
                <a:gd name="connsiteY0" fmla="*/ 4026055 h 4026055"/>
                <a:gd name="connsiteX1" fmla="*/ 2895600 w 6334125"/>
                <a:gd name="connsiteY1" fmla="*/ 2854480 h 4026055"/>
                <a:gd name="connsiteX2" fmla="*/ 4705350 w 6334125"/>
                <a:gd name="connsiteY2" fmla="*/ 1654330 h 4026055"/>
                <a:gd name="connsiteX3" fmla="*/ 4326260 w 6334125"/>
                <a:gd name="connsiteY3" fmla="*/ 54924 h 4026055"/>
                <a:gd name="connsiteX4" fmla="*/ 5421635 w 6334125"/>
                <a:gd name="connsiteY4" fmla="*/ 1197924 h 4026055"/>
                <a:gd name="connsiteX5" fmla="*/ 6334125 w 6334125"/>
                <a:gd name="connsiteY5" fmla="*/ 758980 h 4026055"/>
                <a:gd name="connsiteX0" fmla="*/ 0 w 6334125"/>
                <a:gd name="connsiteY0" fmla="*/ 4020433 h 4020433"/>
                <a:gd name="connsiteX1" fmla="*/ 2895600 w 6334125"/>
                <a:gd name="connsiteY1" fmla="*/ 2848858 h 4020433"/>
                <a:gd name="connsiteX2" fmla="*/ 4362450 w 6334125"/>
                <a:gd name="connsiteY2" fmla="*/ 1858258 h 4020433"/>
                <a:gd name="connsiteX3" fmla="*/ 4326260 w 6334125"/>
                <a:gd name="connsiteY3" fmla="*/ 49302 h 4020433"/>
                <a:gd name="connsiteX4" fmla="*/ 5421635 w 6334125"/>
                <a:gd name="connsiteY4" fmla="*/ 1192302 h 4020433"/>
                <a:gd name="connsiteX5" fmla="*/ 6334125 w 6334125"/>
                <a:gd name="connsiteY5" fmla="*/ 753358 h 4020433"/>
                <a:gd name="connsiteX0" fmla="*/ 0 w 6334125"/>
                <a:gd name="connsiteY0" fmla="*/ 4018875 h 4018875"/>
                <a:gd name="connsiteX1" fmla="*/ 2895600 w 6334125"/>
                <a:gd name="connsiteY1" fmla="*/ 2847300 h 4018875"/>
                <a:gd name="connsiteX2" fmla="*/ 4248150 w 6334125"/>
                <a:gd name="connsiteY2" fmla="*/ 1923375 h 4018875"/>
                <a:gd name="connsiteX3" fmla="*/ 4326260 w 6334125"/>
                <a:gd name="connsiteY3" fmla="*/ 47744 h 4018875"/>
                <a:gd name="connsiteX4" fmla="*/ 5421635 w 6334125"/>
                <a:gd name="connsiteY4" fmla="*/ 1190744 h 4018875"/>
                <a:gd name="connsiteX5" fmla="*/ 6334125 w 6334125"/>
                <a:gd name="connsiteY5" fmla="*/ 751800 h 4018875"/>
                <a:gd name="connsiteX0" fmla="*/ 0 w 6334125"/>
                <a:gd name="connsiteY0" fmla="*/ 4008687 h 4008687"/>
                <a:gd name="connsiteX1" fmla="*/ 2895600 w 6334125"/>
                <a:gd name="connsiteY1" fmla="*/ 2837112 h 4008687"/>
                <a:gd name="connsiteX2" fmla="*/ 4248150 w 6334125"/>
                <a:gd name="connsiteY2" fmla="*/ 1913187 h 4008687"/>
                <a:gd name="connsiteX3" fmla="*/ 4326260 w 6334125"/>
                <a:gd name="connsiteY3" fmla="*/ 37556 h 4008687"/>
                <a:gd name="connsiteX4" fmla="*/ 5421635 w 6334125"/>
                <a:gd name="connsiteY4" fmla="*/ 1180556 h 4008687"/>
                <a:gd name="connsiteX5" fmla="*/ 6334125 w 6334125"/>
                <a:gd name="connsiteY5" fmla="*/ 741612 h 4008687"/>
                <a:gd name="connsiteX0" fmla="*/ 0 w 6334125"/>
                <a:gd name="connsiteY0" fmla="*/ 4008687 h 4008687"/>
                <a:gd name="connsiteX1" fmla="*/ 2895600 w 6334125"/>
                <a:gd name="connsiteY1" fmla="*/ 2837112 h 4008687"/>
                <a:gd name="connsiteX2" fmla="*/ 4248150 w 6334125"/>
                <a:gd name="connsiteY2" fmla="*/ 1913187 h 4008687"/>
                <a:gd name="connsiteX3" fmla="*/ 4326260 w 6334125"/>
                <a:gd name="connsiteY3" fmla="*/ 37556 h 4008687"/>
                <a:gd name="connsiteX4" fmla="*/ 5421635 w 6334125"/>
                <a:gd name="connsiteY4" fmla="*/ 1180556 h 4008687"/>
                <a:gd name="connsiteX5" fmla="*/ 6334125 w 6334125"/>
                <a:gd name="connsiteY5" fmla="*/ 741612 h 4008687"/>
                <a:gd name="connsiteX0" fmla="*/ 0 w 6334125"/>
                <a:gd name="connsiteY0" fmla="*/ 4027609 h 4027609"/>
                <a:gd name="connsiteX1" fmla="*/ 2895600 w 6334125"/>
                <a:gd name="connsiteY1" fmla="*/ 2856034 h 4027609"/>
                <a:gd name="connsiteX2" fmla="*/ 4248150 w 6334125"/>
                <a:gd name="connsiteY2" fmla="*/ 1932109 h 4027609"/>
                <a:gd name="connsiteX3" fmla="*/ 4326260 w 6334125"/>
                <a:gd name="connsiteY3" fmla="*/ 56478 h 4027609"/>
                <a:gd name="connsiteX4" fmla="*/ 5421635 w 6334125"/>
                <a:gd name="connsiteY4" fmla="*/ 1199478 h 4027609"/>
                <a:gd name="connsiteX5" fmla="*/ 6334125 w 6334125"/>
                <a:gd name="connsiteY5" fmla="*/ 760534 h 4027609"/>
                <a:gd name="connsiteX0" fmla="*/ 0 w 6334125"/>
                <a:gd name="connsiteY0" fmla="*/ 3994320 h 3994320"/>
                <a:gd name="connsiteX1" fmla="*/ 2895600 w 6334125"/>
                <a:gd name="connsiteY1" fmla="*/ 2822745 h 3994320"/>
                <a:gd name="connsiteX2" fmla="*/ 4248150 w 6334125"/>
                <a:gd name="connsiteY2" fmla="*/ 1898820 h 3994320"/>
                <a:gd name="connsiteX3" fmla="*/ 4326260 w 6334125"/>
                <a:gd name="connsiteY3" fmla="*/ 23189 h 3994320"/>
                <a:gd name="connsiteX4" fmla="*/ 5421635 w 6334125"/>
                <a:gd name="connsiteY4" fmla="*/ 1166189 h 3994320"/>
                <a:gd name="connsiteX5" fmla="*/ 6334125 w 6334125"/>
                <a:gd name="connsiteY5" fmla="*/ 727245 h 3994320"/>
                <a:gd name="connsiteX0" fmla="*/ 0 w 6334125"/>
                <a:gd name="connsiteY0" fmla="*/ 3995390 h 3995390"/>
                <a:gd name="connsiteX1" fmla="*/ 2895600 w 6334125"/>
                <a:gd name="connsiteY1" fmla="*/ 2823815 h 3995390"/>
                <a:gd name="connsiteX2" fmla="*/ 4248150 w 6334125"/>
                <a:gd name="connsiteY2" fmla="*/ 1899890 h 3995390"/>
                <a:gd name="connsiteX3" fmla="*/ 4326260 w 6334125"/>
                <a:gd name="connsiteY3" fmla="*/ 24259 h 3995390"/>
                <a:gd name="connsiteX4" fmla="*/ 5421635 w 6334125"/>
                <a:gd name="connsiteY4" fmla="*/ 1167259 h 3995390"/>
                <a:gd name="connsiteX5" fmla="*/ 6334125 w 6334125"/>
                <a:gd name="connsiteY5" fmla="*/ 728315 h 3995390"/>
                <a:gd name="connsiteX0" fmla="*/ 0 w 6334125"/>
                <a:gd name="connsiteY0" fmla="*/ 3996562 h 3996562"/>
                <a:gd name="connsiteX1" fmla="*/ 2895600 w 6334125"/>
                <a:gd name="connsiteY1" fmla="*/ 2824987 h 3996562"/>
                <a:gd name="connsiteX2" fmla="*/ 4248150 w 6334125"/>
                <a:gd name="connsiteY2" fmla="*/ 1901062 h 3996562"/>
                <a:gd name="connsiteX3" fmla="*/ 4326260 w 6334125"/>
                <a:gd name="connsiteY3" fmla="*/ 25431 h 3996562"/>
                <a:gd name="connsiteX4" fmla="*/ 5421635 w 6334125"/>
                <a:gd name="connsiteY4" fmla="*/ 1168431 h 3996562"/>
                <a:gd name="connsiteX5" fmla="*/ 6334125 w 6334125"/>
                <a:gd name="connsiteY5" fmla="*/ 729487 h 3996562"/>
                <a:gd name="connsiteX0" fmla="*/ 0 w 6334125"/>
                <a:gd name="connsiteY0" fmla="*/ 3998304 h 3998304"/>
                <a:gd name="connsiteX1" fmla="*/ 2895600 w 6334125"/>
                <a:gd name="connsiteY1" fmla="*/ 2826729 h 3998304"/>
                <a:gd name="connsiteX2" fmla="*/ 4248150 w 6334125"/>
                <a:gd name="connsiteY2" fmla="*/ 1902804 h 3998304"/>
                <a:gd name="connsiteX3" fmla="*/ 4326260 w 6334125"/>
                <a:gd name="connsiteY3" fmla="*/ 27173 h 3998304"/>
                <a:gd name="connsiteX4" fmla="*/ 5421635 w 6334125"/>
                <a:gd name="connsiteY4" fmla="*/ 1170173 h 3998304"/>
                <a:gd name="connsiteX5" fmla="*/ 6334125 w 6334125"/>
                <a:gd name="connsiteY5" fmla="*/ 731229 h 3998304"/>
                <a:gd name="connsiteX0" fmla="*/ 0 w 6310364"/>
                <a:gd name="connsiteY0" fmla="*/ 3562678 h 3562678"/>
                <a:gd name="connsiteX1" fmla="*/ 2871839 w 6310364"/>
                <a:gd name="connsiteY1" fmla="*/ 2826729 h 3562678"/>
                <a:gd name="connsiteX2" fmla="*/ 4224389 w 6310364"/>
                <a:gd name="connsiteY2" fmla="*/ 1902804 h 3562678"/>
                <a:gd name="connsiteX3" fmla="*/ 4302499 w 6310364"/>
                <a:gd name="connsiteY3" fmla="*/ 27173 h 3562678"/>
                <a:gd name="connsiteX4" fmla="*/ 5397874 w 6310364"/>
                <a:gd name="connsiteY4" fmla="*/ 1170173 h 3562678"/>
                <a:gd name="connsiteX5" fmla="*/ 6310364 w 6310364"/>
                <a:gd name="connsiteY5" fmla="*/ 731229 h 3562678"/>
                <a:gd name="connsiteX0" fmla="*/ 0 w 6310364"/>
                <a:gd name="connsiteY0" fmla="*/ 3562678 h 3562678"/>
                <a:gd name="connsiteX1" fmla="*/ 2871839 w 6310364"/>
                <a:gd name="connsiteY1" fmla="*/ 2826729 h 3562678"/>
                <a:gd name="connsiteX2" fmla="*/ 4224389 w 6310364"/>
                <a:gd name="connsiteY2" fmla="*/ 1902804 h 3562678"/>
                <a:gd name="connsiteX3" fmla="*/ 4302499 w 6310364"/>
                <a:gd name="connsiteY3" fmla="*/ 27173 h 3562678"/>
                <a:gd name="connsiteX4" fmla="*/ 5397874 w 6310364"/>
                <a:gd name="connsiteY4" fmla="*/ 1170173 h 3562678"/>
                <a:gd name="connsiteX5" fmla="*/ 6310364 w 6310364"/>
                <a:gd name="connsiteY5" fmla="*/ 731229 h 3562678"/>
                <a:gd name="connsiteX0" fmla="*/ 0 w 6310364"/>
                <a:gd name="connsiteY0" fmla="*/ 3564213 h 3564213"/>
                <a:gd name="connsiteX1" fmla="*/ 2871839 w 6310364"/>
                <a:gd name="connsiteY1" fmla="*/ 2828264 h 3564213"/>
                <a:gd name="connsiteX2" fmla="*/ 4232309 w 6310364"/>
                <a:gd name="connsiteY2" fmla="*/ 1817214 h 3564213"/>
                <a:gd name="connsiteX3" fmla="*/ 4302499 w 6310364"/>
                <a:gd name="connsiteY3" fmla="*/ 28708 h 3564213"/>
                <a:gd name="connsiteX4" fmla="*/ 5397874 w 6310364"/>
                <a:gd name="connsiteY4" fmla="*/ 1171708 h 3564213"/>
                <a:gd name="connsiteX5" fmla="*/ 6310364 w 6310364"/>
                <a:gd name="connsiteY5" fmla="*/ 732764 h 3564213"/>
                <a:gd name="connsiteX0" fmla="*/ 0 w 6310364"/>
                <a:gd name="connsiteY0" fmla="*/ 3564213 h 3564213"/>
                <a:gd name="connsiteX1" fmla="*/ 2871839 w 6310364"/>
                <a:gd name="connsiteY1" fmla="*/ 2828264 h 3564213"/>
                <a:gd name="connsiteX2" fmla="*/ 4232309 w 6310364"/>
                <a:gd name="connsiteY2" fmla="*/ 1817214 h 3564213"/>
                <a:gd name="connsiteX3" fmla="*/ 4302499 w 6310364"/>
                <a:gd name="connsiteY3" fmla="*/ 28708 h 3564213"/>
                <a:gd name="connsiteX4" fmla="*/ 5397874 w 6310364"/>
                <a:gd name="connsiteY4" fmla="*/ 1171708 h 3564213"/>
                <a:gd name="connsiteX5" fmla="*/ 6310364 w 6310364"/>
                <a:gd name="connsiteY5" fmla="*/ 732764 h 3564213"/>
                <a:gd name="connsiteX0" fmla="*/ 0 w 6310364"/>
                <a:gd name="connsiteY0" fmla="*/ 3564213 h 3564213"/>
                <a:gd name="connsiteX1" fmla="*/ 2871839 w 6310364"/>
                <a:gd name="connsiteY1" fmla="*/ 2828264 h 3564213"/>
                <a:gd name="connsiteX2" fmla="*/ 4232309 w 6310364"/>
                <a:gd name="connsiteY2" fmla="*/ 1817214 h 3564213"/>
                <a:gd name="connsiteX3" fmla="*/ 4302499 w 6310364"/>
                <a:gd name="connsiteY3" fmla="*/ 28708 h 3564213"/>
                <a:gd name="connsiteX4" fmla="*/ 5397874 w 6310364"/>
                <a:gd name="connsiteY4" fmla="*/ 1171708 h 3564213"/>
                <a:gd name="connsiteX5" fmla="*/ 6310364 w 6310364"/>
                <a:gd name="connsiteY5" fmla="*/ 732764 h 3564213"/>
                <a:gd name="connsiteX0" fmla="*/ 0 w 6310364"/>
                <a:gd name="connsiteY0" fmla="*/ 3564213 h 3564213"/>
                <a:gd name="connsiteX1" fmla="*/ 2871839 w 6310364"/>
                <a:gd name="connsiteY1" fmla="*/ 2828264 h 3564213"/>
                <a:gd name="connsiteX2" fmla="*/ 4232309 w 6310364"/>
                <a:gd name="connsiteY2" fmla="*/ 1817214 h 3564213"/>
                <a:gd name="connsiteX3" fmla="*/ 4302499 w 6310364"/>
                <a:gd name="connsiteY3" fmla="*/ 28708 h 3564213"/>
                <a:gd name="connsiteX4" fmla="*/ 5397874 w 6310364"/>
                <a:gd name="connsiteY4" fmla="*/ 1171708 h 3564213"/>
                <a:gd name="connsiteX5" fmla="*/ 6310364 w 6310364"/>
                <a:gd name="connsiteY5" fmla="*/ 732764 h 3564213"/>
                <a:gd name="connsiteX0" fmla="*/ 0 w 6310364"/>
                <a:gd name="connsiteY0" fmla="*/ 3564213 h 3564213"/>
                <a:gd name="connsiteX1" fmla="*/ 2871839 w 6310364"/>
                <a:gd name="connsiteY1" fmla="*/ 2828264 h 3564213"/>
                <a:gd name="connsiteX2" fmla="*/ 4232309 w 6310364"/>
                <a:gd name="connsiteY2" fmla="*/ 1817214 h 3564213"/>
                <a:gd name="connsiteX3" fmla="*/ 4302499 w 6310364"/>
                <a:gd name="connsiteY3" fmla="*/ 28708 h 3564213"/>
                <a:gd name="connsiteX4" fmla="*/ 5397874 w 6310364"/>
                <a:gd name="connsiteY4" fmla="*/ 1171708 h 3564213"/>
                <a:gd name="connsiteX5" fmla="*/ 6310364 w 6310364"/>
                <a:gd name="connsiteY5" fmla="*/ 732764 h 3564213"/>
                <a:gd name="connsiteX0" fmla="*/ 0 w 6310364"/>
                <a:gd name="connsiteY0" fmla="*/ 3562590 h 3562590"/>
                <a:gd name="connsiteX1" fmla="*/ 2871839 w 6310364"/>
                <a:gd name="connsiteY1" fmla="*/ 2826641 h 3562590"/>
                <a:gd name="connsiteX2" fmla="*/ 4232309 w 6310364"/>
                <a:gd name="connsiteY2" fmla="*/ 1815591 h 3562590"/>
                <a:gd name="connsiteX3" fmla="*/ 4302499 w 6310364"/>
                <a:gd name="connsiteY3" fmla="*/ 27085 h 3562590"/>
                <a:gd name="connsiteX4" fmla="*/ 5397874 w 6310364"/>
                <a:gd name="connsiteY4" fmla="*/ 1170085 h 3562590"/>
                <a:gd name="connsiteX5" fmla="*/ 6310364 w 6310364"/>
                <a:gd name="connsiteY5" fmla="*/ 731141 h 3562590"/>
                <a:gd name="connsiteX0" fmla="*/ 0 w 6310364"/>
                <a:gd name="connsiteY0" fmla="*/ 3337326 h 3337326"/>
                <a:gd name="connsiteX1" fmla="*/ 2871839 w 6310364"/>
                <a:gd name="connsiteY1" fmla="*/ 2601377 h 3337326"/>
                <a:gd name="connsiteX2" fmla="*/ 4232309 w 6310364"/>
                <a:gd name="connsiteY2" fmla="*/ 1590327 h 3337326"/>
                <a:gd name="connsiteX3" fmla="*/ 4357943 w 6310364"/>
                <a:gd name="connsiteY3" fmla="*/ 31515 h 3337326"/>
                <a:gd name="connsiteX4" fmla="*/ 5397874 w 6310364"/>
                <a:gd name="connsiteY4" fmla="*/ 944821 h 3337326"/>
                <a:gd name="connsiteX5" fmla="*/ 6310364 w 6310364"/>
                <a:gd name="connsiteY5" fmla="*/ 505877 h 3337326"/>
                <a:gd name="connsiteX0" fmla="*/ 0 w 6310364"/>
                <a:gd name="connsiteY0" fmla="*/ 3337326 h 3337326"/>
                <a:gd name="connsiteX1" fmla="*/ 2871839 w 6310364"/>
                <a:gd name="connsiteY1" fmla="*/ 2601377 h 3337326"/>
                <a:gd name="connsiteX2" fmla="*/ 4232309 w 6310364"/>
                <a:gd name="connsiteY2" fmla="*/ 1590327 h 3337326"/>
                <a:gd name="connsiteX3" fmla="*/ 4357943 w 6310364"/>
                <a:gd name="connsiteY3" fmla="*/ 31515 h 3337326"/>
                <a:gd name="connsiteX4" fmla="*/ 5397874 w 6310364"/>
                <a:gd name="connsiteY4" fmla="*/ 944821 h 3337326"/>
                <a:gd name="connsiteX5" fmla="*/ 6310364 w 6310364"/>
                <a:gd name="connsiteY5" fmla="*/ 505877 h 3337326"/>
                <a:gd name="connsiteX0" fmla="*/ 0 w 6310364"/>
                <a:gd name="connsiteY0" fmla="*/ 3337326 h 3337326"/>
                <a:gd name="connsiteX1" fmla="*/ 2871839 w 6310364"/>
                <a:gd name="connsiteY1" fmla="*/ 2601377 h 3337326"/>
                <a:gd name="connsiteX2" fmla="*/ 4232309 w 6310364"/>
                <a:gd name="connsiteY2" fmla="*/ 1590327 h 3337326"/>
                <a:gd name="connsiteX3" fmla="*/ 4357943 w 6310364"/>
                <a:gd name="connsiteY3" fmla="*/ 31515 h 3337326"/>
                <a:gd name="connsiteX4" fmla="*/ 5397874 w 6310364"/>
                <a:gd name="connsiteY4" fmla="*/ 944821 h 3337326"/>
                <a:gd name="connsiteX5" fmla="*/ 6310364 w 6310364"/>
                <a:gd name="connsiteY5" fmla="*/ 505877 h 3337326"/>
                <a:gd name="connsiteX0" fmla="*/ 0 w 6310364"/>
                <a:gd name="connsiteY0" fmla="*/ 3337326 h 3337326"/>
                <a:gd name="connsiteX1" fmla="*/ 2871839 w 6310364"/>
                <a:gd name="connsiteY1" fmla="*/ 2601377 h 3337326"/>
                <a:gd name="connsiteX2" fmla="*/ 4232309 w 6310364"/>
                <a:gd name="connsiteY2" fmla="*/ 1590327 h 3337326"/>
                <a:gd name="connsiteX3" fmla="*/ 4357943 w 6310364"/>
                <a:gd name="connsiteY3" fmla="*/ 31515 h 3337326"/>
                <a:gd name="connsiteX4" fmla="*/ 5397874 w 6310364"/>
                <a:gd name="connsiteY4" fmla="*/ 944821 h 3337326"/>
                <a:gd name="connsiteX5" fmla="*/ 6310364 w 6310364"/>
                <a:gd name="connsiteY5" fmla="*/ 505877 h 3337326"/>
                <a:gd name="connsiteX0" fmla="*/ 0 w 6310364"/>
                <a:gd name="connsiteY0" fmla="*/ 3337326 h 3337326"/>
                <a:gd name="connsiteX1" fmla="*/ 2871839 w 6310364"/>
                <a:gd name="connsiteY1" fmla="*/ 2601377 h 3337326"/>
                <a:gd name="connsiteX2" fmla="*/ 4232309 w 6310364"/>
                <a:gd name="connsiteY2" fmla="*/ 1590327 h 3337326"/>
                <a:gd name="connsiteX3" fmla="*/ 4357943 w 6310364"/>
                <a:gd name="connsiteY3" fmla="*/ 31515 h 3337326"/>
                <a:gd name="connsiteX4" fmla="*/ 5350352 w 6310364"/>
                <a:gd name="connsiteY4" fmla="*/ 810173 h 3337326"/>
                <a:gd name="connsiteX5" fmla="*/ 6310364 w 6310364"/>
                <a:gd name="connsiteY5" fmla="*/ 505877 h 3337326"/>
                <a:gd name="connsiteX0" fmla="*/ 0 w 6009386"/>
                <a:gd name="connsiteY0" fmla="*/ 3337326 h 3337326"/>
                <a:gd name="connsiteX1" fmla="*/ 2871839 w 6009386"/>
                <a:gd name="connsiteY1" fmla="*/ 2601377 h 3337326"/>
                <a:gd name="connsiteX2" fmla="*/ 4232309 w 6009386"/>
                <a:gd name="connsiteY2" fmla="*/ 1590327 h 3337326"/>
                <a:gd name="connsiteX3" fmla="*/ 4357943 w 6009386"/>
                <a:gd name="connsiteY3" fmla="*/ 31515 h 3337326"/>
                <a:gd name="connsiteX4" fmla="*/ 5350352 w 6009386"/>
                <a:gd name="connsiteY4" fmla="*/ 810173 h 3337326"/>
                <a:gd name="connsiteX5" fmla="*/ 6009386 w 6009386"/>
                <a:gd name="connsiteY5" fmla="*/ 474195 h 3337326"/>
                <a:gd name="connsiteX0" fmla="*/ 0 w 6009386"/>
                <a:gd name="connsiteY0" fmla="*/ 3337326 h 3337326"/>
                <a:gd name="connsiteX1" fmla="*/ 2871839 w 6009386"/>
                <a:gd name="connsiteY1" fmla="*/ 2601377 h 3337326"/>
                <a:gd name="connsiteX2" fmla="*/ 4232309 w 6009386"/>
                <a:gd name="connsiteY2" fmla="*/ 1590327 h 3337326"/>
                <a:gd name="connsiteX3" fmla="*/ 4357943 w 6009386"/>
                <a:gd name="connsiteY3" fmla="*/ 31515 h 3337326"/>
                <a:gd name="connsiteX4" fmla="*/ 5350352 w 6009386"/>
                <a:gd name="connsiteY4" fmla="*/ 810173 h 3337326"/>
                <a:gd name="connsiteX5" fmla="*/ 6009386 w 6009386"/>
                <a:gd name="connsiteY5" fmla="*/ 474195 h 3337326"/>
                <a:gd name="connsiteX0" fmla="*/ 0 w 6009386"/>
                <a:gd name="connsiteY0" fmla="*/ 3337326 h 3337326"/>
                <a:gd name="connsiteX1" fmla="*/ 2871839 w 6009386"/>
                <a:gd name="connsiteY1" fmla="*/ 2601377 h 3337326"/>
                <a:gd name="connsiteX2" fmla="*/ 4232309 w 6009386"/>
                <a:gd name="connsiteY2" fmla="*/ 1590327 h 3337326"/>
                <a:gd name="connsiteX3" fmla="*/ 4357943 w 6009386"/>
                <a:gd name="connsiteY3" fmla="*/ 31515 h 3337326"/>
                <a:gd name="connsiteX4" fmla="*/ 5199864 w 6009386"/>
                <a:gd name="connsiteY4" fmla="*/ 810173 h 3337326"/>
                <a:gd name="connsiteX5" fmla="*/ 6009386 w 6009386"/>
                <a:gd name="connsiteY5" fmla="*/ 474195 h 3337326"/>
                <a:gd name="connsiteX0" fmla="*/ 0 w 6009386"/>
                <a:gd name="connsiteY0" fmla="*/ 3337326 h 3337326"/>
                <a:gd name="connsiteX1" fmla="*/ 2871839 w 6009386"/>
                <a:gd name="connsiteY1" fmla="*/ 2601377 h 3337326"/>
                <a:gd name="connsiteX2" fmla="*/ 4232309 w 6009386"/>
                <a:gd name="connsiteY2" fmla="*/ 1590327 h 3337326"/>
                <a:gd name="connsiteX3" fmla="*/ 4357943 w 6009386"/>
                <a:gd name="connsiteY3" fmla="*/ 31515 h 3337326"/>
                <a:gd name="connsiteX4" fmla="*/ 5104819 w 6009386"/>
                <a:gd name="connsiteY4" fmla="*/ 810173 h 3337326"/>
                <a:gd name="connsiteX5" fmla="*/ 6009386 w 6009386"/>
                <a:gd name="connsiteY5" fmla="*/ 474195 h 3337326"/>
                <a:gd name="connsiteX0" fmla="*/ 0 w 6009386"/>
                <a:gd name="connsiteY0" fmla="*/ 3399330 h 3399330"/>
                <a:gd name="connsiteX1" fmla="*/ 2871839 w 6009386"/>
                <a:gd name="connsiteY1" fmla="*/ 2663381 h 3399330"/>
                <a:gd name="connsiteX2" fmla="*/ 4232309 w 6009386"/>
                <a:gd name="connsiteY2" fmla="*/ 1652331 h 3399330"/>
                <a:gd name="connsiteX3" fmla="*/ 4302500 w 6009386"/>
                <a:gd name="connsiteY3" fmla="*/ 30155 h 3399330"/>
                <a:gd name="connsiteX4" fmla="*/ 5104819 w 6009386"/>
                <a:gd name="connsiteY4" fmla="*/ 872177 h 3399330"/>
                <a:gd name="connsiteX5" fmla="*/ 6009386 w 6009386"/>
                <a:gd name="connsiteY5" fmla="*/ 536199 h 3399330"/>
                <a:gd name="connsiteX0" fmla="*/ 0 w 6009386"/>
                <a:gd name="connsiteY0" fmla="*/ 3394402 h 3394402"/>
                <a:gd name="connsiteX1" fmla="*/ 2871839 w 6009386"/>
                <a:gd name="connsiteY1" fmla="*/ 2658453 h 3394402"/>
                <a:gd name="connsiteX2" fmla="*/ 4232309 w 6009386"/>
                <a:gd name="connsiteY2" fmla="*/ 1647403 h 3394402"/>
                <a:gd name="connsiteX3" fmla="*/ 4302500 w 6009386"/>
                <a:gd name="connsiteY3" fmla="*/ 25227 h 3394402"/>
                <a:gd name="connsiteX4" fmla="*/ 5104819 w 6009386"/>
                <a:gd name="connsiteY4" fmla="*/ 867249 h 3394402"/>
                <a:gd name="connsiteX5" fmla="*/ 6009386 w 6009386"/>
                <a:gd name="connsiteY5" fmla="*/ 531271 h 3394402"/>
                <a:gd name="connsiteX0" fmla="*/ 0 w 5914340"/>
                <a:gd name="connsiteY0" fmla="*/ 3394402 h 3394402"/>
                <a:gd name="connsiteX1" fmla="*/ 2871839 w 5914340"/>
                <a:gd name="connsiteY1" fmla="*/ 2658453 h 3394402"/>
                <a:gd name="connsiteX2" fmla="*/ 4232309 w 5914340"/>
                <a:gd name="connsiteY2" fmla="*/ 1647403 h 3394402"/>
                <a:gd name="connsiteX3" fmla="*/ 4302500 w 5914340"/>
                <a:gd name="connsiteY3" fmla="*/ 25227 h 3394402"/>
                <a:gd name="connsiteX4" fmla="*/ 5104819 w 5914340"/>
                <a:gd name="connsiteY4" fmla="*/ 867249 h 3394402"/>
                <a:gd name="connsiteX5" fmla="*/ 5914340 w 5914340"/>
                <a:gd name="connsiteY5" fmla="*/ 562953 h 3394402"/>
                <a:gd name="connsiteX0" fmla="*/ 0 w 5914340"/>
                <a:gd name="connsiteY0" fmla="*/ 3404270 h 3404270"/>
                <a:gd name="connsiteX1" fmla="*/ 2871839 w 5914340"/>
                <a:gd name="connsiteY1" fmla="*/ 2668321 h 3404270"/>
                <a:gd name="connsiteX2" fmla="*/ 4232309 w 5914340"/>
                <a:gd name="connsiteY2" fmla="*/ 1657271 h 3404270"/>
                <a:gd name="connsiteX3" fmla="*/ 4302500 w 5914340"/>
                <a:gd name="connsiteY3" fmla="*/ 35095 h 3404270"/>
                <a:gd name="connsiteX4" fmla="*/ 5104819 w 5914340"/>
                <a:gd name="connsiteY4" fmla="*/ 877117 h 3404270"/>
                <a:gd name="connsiteX5" fmla="*/ 5914340 w 5914340"/>
                <a:gd name="connsiteY5" fmla="*/ 572821 h 3404270"/>
                <a:gd name="connsiteX0" fmla="*/ 0 w 5914340"/>
                <a:gd name="connsiteY0" fmla="*/ 3404270 h 3404270"/>
                <a:gd name="connsiteX1" fmla="*/ 2871839 w 5914340"/>
                <a:gd name="connsiteY1" fmla="*/ 2668321 h 3404270"/>
                <a:gd name="connsiteX2" fmla="*/ 4232309 w 5914340"/>
                <a:gd name="connsiteY2" fmla="*/ 1657271 h 3404270"/>
                <a:gd name="connsiteX3" fmla="*/ 4302500 w 5914340"/>
                <a:gd name="connsiteY3" fmla="*/ 35095 h 3404270"/>
                <a:gd name="connsiteX4" fmla="*/ 5104819 w 5914340"/>
                <a:gd name="connsiteY4" fmla="*/ 877117 h 3404270"/>
                <a:gd name="connsiteX5" fmla="*/ 5914340 w 5914340"/>
                <a:gd name="connsiteY5" fmla="*/ 572821 h 3404270"/>
                <a:gd name="connsiteX0" fmla="*/ 0 w 5914340"/>
                <a:gd name="connsiteY0" fmla="*/ 3404270 h 3404270"/>
                <a:gd name="connsiteX1" fmla="*/ 2871839 w 5914340"/>
                <a:gd name="connsiteY1" fmla="*/ 2668321 h 3404270"/>
                <a:gd name="connsiteX2" fmla="*/ 4232309 w 5914340"/>
                <a:gd name="connsiteY2" fmla="*/ 1657271 h 3404270"/>
                <a:gd name="connsiteX3" fmla="*/ 4302500 w 5914340"/>
                <a:gd name="connsiteY3" fmla="*/ 35095 h 3404270"/>
                <a:gd name="connsiteX4" fmla="*/ 5104819 w 5914340"/>
                <a:gd name="connsiteY4" fmla="*/ 877117 h 3404270"/>
                <a:gd name="connsiteX5" fmla="*/ 5914340 w 5914340"/>
                <a:gd name="connsiteY5" fmla="*/ 572821 h 3404270"/>
                <a:gd name="connsiteX0" fmla="*/ 0 w 5914340"/>
                <a:gd name="connsiteY0" fmla="*/ 3403048 h 3403048"/>
                <a:gd name="connsiteX1" fmla="*/ 2871839 w 5914340"/>
                <a:gd name="connsiteY1" fmla="*/ 2667099 h 3403048"/>
                <a:gd name="connsiteX2" fmla="*/ 4232309 w 5914340"/>
                <a:gd name="connsiteY2" fmla="*/ 1656049 h 3403048"/>
                <a:gd name="connsiteX3" fmla="*/ 4302500 w 5914340"/>
                <a:gd name="connsiteY3" fmla="*/ 33873 h 3403048"/>
                <a:gd name="connsiteX4" fmla="*/ 5104819 w 5914340"/>
                <a:gd name="connsiteY4" fmla="*/ 875895 h 3403048"/>
                <a:gd name="connsiteX5" fmla="*/ 5914340 w 5914340"/>
                <a:gd name="connsiteY5" fmla="*/ 571599 h 3403048"/>
                <a:gd name="connsiteX0" fmla="*/ 0 w 5914340"/>
                <a:gd name="connsiteY0" fmla="*/ 3402580 h 3402580"/>
                <a:gd name="connsiteX1" fmla="*/ 2871839 w 5914340"/>
                <a:gd name="connsiteY1" fmla="*/ 2666631 h 3402580"/>
                <a:gd name="connsiteX2" fmla="*/ 4232309 w 5914340"/>
                <a:gd name="connsiteY2" fmla="*/ 1655581 h 3402580"/>
                <a:gd name="connsiteX3" fmla="*/ 4302500 w 5914340"/>
                <a:gd name="connsiteY3" fmla="*/ 33405 h 3402580"/>
                <a:gd name="connsiteX4" fmla="*/ 5104819 w 5914340"/>
                <a:gd name="connsiteY4" fmla="*/ 875427 h 3402580"/>
                <a:gd name="connsiteX5" fmla="*/ 5914340 w 5914340"/>
                <a:gd name="connsiteY5" fmla="*/ 571131 h 3402580"/>
                <a:gd name="connsiteX0" fmla="*/ 0 w 5914340"/>
                <a:gd name="connsiteY0" fmla="*/ 3453106 h 3453106"/>
                <a:gd name="connsiteX1" fmla="*/ 2871839 w 5914340"/>
                <a:gd name="connsiteY1" fmla="*/ 2717157 h 3453106"/>
                <a:gd name="connsiteX2" fmla="*/ 4232309 w 5914340"/>
                <a:gd name="connsiteY2" fmla="*/ 1706107 h 3453106"/>
                <a:gd name="connsiteX3" fmla="*/ 4302500 w 5914340"/>
                <a:gd name="connsiteY3" fmla="*/ 83931 h 3453106"/>
                <a:gd name="connsiteX4" fmla="*/ 5104819 w 5914340"/>
                <a:gd name="connsiteY4" fmla="*/ 925953 h 3453106"/>
                <a:gd name="connsiteX5" fmla="*/ 5914340 w 5914340"/>
                <a:gd name="connsiteY5" fmla="*/ 621657 h 3453106"/>
                <a:gd name="connsiteX0" fmla="*/ 0 w 5914340"/>
                <a:gd name="connsiteY0" fmla="*/ 3453106 h 3453106"/>
                <a:gd name="connsiteX1" fmla="*/ 2871839 w 5914340"/>
                <a:gd name="connsiteY1" fmla="*/ 2717157 h 3453106"/>
                <a:gd name="connsiteX2" fmla="*/ 4232309 w 5914340"/>
                <a:gd name="connsiteY2" fmla="*/ 1706107 h 3453106"/>
                <a:gd name="connsiteX3" fmla="*/ 4302500 w 5914340"/>
                <a:gd name="connsiteY3" fmla="*/ 83931 h 3453106"/>
                <a:gd name="connsiteX4" fmla="*/ 5104819 w 5914340"/>
                <a:gd name="connsiteY4" fmla="*/ 925953 h 3453106"/>
                <a:gd name="connsiteX5" fmla="*/ 5914340 w 5914340"/>
                <a:gd name="connsiteY5" fmla="*/ 621657 h 3453106"/>
                <a:gd name="connsiteX0" fmla="*/ 0 w 6496747"/>
                <a:gd name="connsiteY0" fmla="*/ 3469284 h 3469284"/>
                <a:gd name="connsiteX1" fmla="*/ 3454246 w 6496747"/>
                <a:gd name="connsiteY1" fmla="*/ 2717157 h 3469284"/>
                <a:gd name="connsiteX2" fmla="*/ 4814716 w 6496747"/>
                <a:gd name="connsiteY2" fmla="*/ 1706107 h 3469284"/>
                <a:gd name="connsiteX3" fmla="*/ 4884907 w 6496747"/>
                <a:gd name="connsiteY3" fmla="*/ 83931 h 3469284"/>
                <a:gd name="connsiteX4" fmla="*/ 5687226 w 6496747"/>
                <a:gd name="connsiteY4" fmla="*/ 925953 h 3469284"/>
                <a:gd name="connsiteX5" fmla="*/ 6496747 w 6496747"/>
                <a:gd name="connsiteY5" fmla="*/ 621657 h 3469284"/>
                <a:gd name="connsiteX0" fmla="*/ 0 w 7734362"/>
                <a:gd name="connsiteY0" fmla="*/ 3469284 h 3469284"/>
                <a:gd name="connsiteX1" fmla="*/ 3454246 w 7734362"/>
                <a:gd name="connsiteY1" fmla="*/ 2717157 h 3469284"/>
                <a:gd name="connsiteX2" fmla="*/ 4814716 w 7734362"/>
                <a:gd name="connsiteY2" fmla="*/ 1706107 h 3469284"/>
                <a:gd name="connsiteX3" fmla="*/ 4884907 w 7734362"/>
                <a:gd name="connsiteY3" fmla="*/ 83931 h 3469284"/>
                <a:gd name="connsiteX4" fmla="*/ 5687226 w 7734362"/>
                <a:gd name="connsiteY4" fmla="*/ 925953 h 3469284"/>
                <a:gd name="connsiteX5" fmla="*/ 7734362 w 7734362"/>
                <a:gd name="connsiteY5" fmla="*/ 613568 h 3469284"/>
                <a:gd name="connsiteX0" fmla="*/ 0 w 7734362"/>
                <a:gd name="connsiteY0" fmla="*/ 3469284 h 3469284"/>
                <a:gd name="connsiteX1" fmla="*/ 3454246 w 7734362"/>
                <a:gd name="connsiteY1" fmla="*/ 2717157 h 3469284"/>
                <a:gd name="connsiteX2" fmla="*/ 4814716 w 7734362"/>
                <a:gd name="connsiteY2" fmla="*/ 1706107 h 3469284"/>
                <a:gd name="connsiteX3" fmla="*/ 4884907 w 7734362"/>
                <a:gd name="connsiteY3" fmla="*/ 83931 h 3469284"/>
                <a:gd name="connsiteX4" fmla="*/ 5687226 w 7734362"/>
                <a:gd name="connsiteY4" fmla="*/ 925953 h 3469284"/>
                <a:gd name="connsiteX5" fmla="*/ 7734362 w 7734362"/>
                <a:gd name="connsiteY5" fmla="*/ 613568 h 3469284"/>
                <a:gd name="connsiteX0" fmla="*/ 0 w 7734362"/>
                <a:gd name="connsiteY0" fmla="*/ 3469284 h 3469284"/>
                <a:gd name="connsiteX1" fmla="*/ 3454246 w 7734362"/>
                <a:gd name="connsiteY1" fmla="*/ 2717157 h 3469284"/>
                <a:gd name="connsiteX2" fmla="*/ 4814716 w 7734362"/>
                <a:gd name="connsiteY2" fmla="*/ 1706107 h 3469284"/>
                <a:gd name="connsiteX3" fmla="*/ 4884907 w 7734362"/>
                <a:gd name="connsiteY3" fmla="*/ 83931 h 3469284"/>
                <a:gd name="connsiteX4" fmla="*/ 5687226 w 7734362"/>
                <a:gd name="connsiteY4" fmla="*/ 925953 h 3469284"/>
                <a:gd name="connsiteX5" fmla="*/ 7734362 w 7734362"/>
                <a:gd name="connsiteY5" fmla="*/ 613568 h 3469284"/>
                <a:gd name="connsiteX0" fmla="*/ 0 w 7734362"/>
                <a:gd name="connsiteY0" fmla="*/ 3469284 h 3469284"/>
                <a:gd name="connsiteX1" fmla="*/ 3454246 w 7734362"/>
                <a:gd name="connsiteY1" fmla="*/ 2717157 h 3469284"/>
                <a:gd name="connsiteX2" fmla="*/ 4814716 w 7734362"/>
                <a:gd name="connsiteY2" fmla="*/ 1706107 h 3469284"/>
                <a:gd name="connsiteX3" fmla="*/ 4884907 w 7734362"/>
                <a:gd name="connsiteY3" fmla="*/ 83931 h 3469284"/>
                <a:gd name="connsiteX4" fmla="*/ 5711493 w 7734362"/>
                <a:gd name="connsiteY4" fmla="*/ 998754 h 3469284"/>
                <a:gd name="connsiteX5" fmla="*/ 7734362 w 7734362"/>
                <a:gd name="connsiteY5" fmla="*/ 613568 h 3469284"/>
                <a:gd name="connsiteX0" fmla="*/ 0 w 7734362"/>
                <a:gd name="connsiteY0" fmla="*/ 3469284 h 3469284"/>
                <a:gd name="connsiteX1" fmla="*/ 3454246 w 7734362"/>
                <a:gd name="connsiteY1" fmla="*/ 2717157 h 3469284"/>
                <a:gd name="connsiteX2" fmla="*/ 4814716 w 7734362"/>
                <a:gd name="connsiteY2" fmla="*/ 1706107 h 3469284"/>
                <a:gd name="connsiteX3" fmla="*/ 4884907 w 7734362"/>
                <a:gd name="connsiteY3" fmla="*/ 83931 h 3469284"/>
                <a:gd name="connsiteX4" fmla="*/ 5711493 w 7734362"/>
                <a:gd name="connsiteY4" fmla="*/ 998754 h 3469284"/>
                <a:gd name="connsiteX5" fmla="*/ 7734362 w 7734362"/>
                <a:gd name="connsiteY5" fmla="*/ 613568 h 3469284"/>
                <a:gd name="connsiteX0" fmla="*/ 0 w 7734362"/>
                <a:gd name="connsiteY0" fmla="*/ 3469284 h 3469284"/>
                <a:gd name="connsiteX1" fmla="*/ 3454246 w 7734362"/>
                <a:gd name="connsiteY1" fmla="*/ 2717157 h 3469284"/>
                <a:gd name="connsiteX2" fmla="*/ 4814716 w 7734362"/>
                <a:gd name="connsiteY2" fmla="*/ 1706107 h 3469284"/>
                <a:gd name="connsiteX3" fmla="*/ 4884907 w 7734362"/>
                <a:gd name="connsiteY3" fmla="*/ 83931 h 3469284"/>
                <a:gd name="connsiteX4" fmla="*/ 5897540 w 7734362"/>
                <a:gd name="connsiteY4" fmla="*/ 1014932 h 3469284"/>
                <a:gd name="connsiteX5" fmla="*/ 7734362 w 7734362"/>
                <a:gd name="connsiteY5" fmla="*/ 613568 h 3469284"/>
                <a:gd name="connsiteX0" fmla="*/ 0 w 7734362"/>
                <a:gd name="connsiteY0" fmla="*/ 3469284 h 3469284"/>
                <a:gd name="connsiteX1" fmla="*/ 3454246 w 7734362"/>
                <a:gd name="connsiteY1" fmla="*/ 2717157 h 3469284"/>
                <a:gd name="connsiteX2" fmla="*/ 4814716 w 7734362"/>
                <a:gd name="connsiteY2" fmla="*/ 1706107 h 3469284"/>
                <a:gd name="connsiteX3" fmla="*/ 4884907 w 7734362"/>
                <a:gd name="connsiteY3" fmla="*/ 83931 h 3469284"/>
                <a:gd name="connsiteX4" fmla="*/ 5897540 w 7734362"/>
                <a:gd name="connsiteY4" fmla="*/ 1014932 h 3469284"/>
                <a:gd name="connsiteX5" fmla="*/ 7734362 w 7734362"/>
                <a:gd name="connsiteY5" fmla="*/ 613568 h 3469284"/>
                <a:gd name="connsiteX0" fmla="*/ 0 w 7734362"/>
                <a:gd name="connsiteY0" fmla="*/ 3469284 h 3469284"/>
                <a:gd name="connsiteX1" fmla="*/ 3454246 w 7734362"/>
                <a:gd name="connsiteY1" fmla="*/ 2717157 h 3469284"/>
                <a:gd name="connsiteX2" fmla="*/ 4814716 w 7734362"/>
                <a:gd name="connsiteY2" fmla="*/ 1706107 h 3469284"/>
                <a:gd name="connsiteX3" fmla="*/ 4884907 w 7734362"/>
                <a:gd name="connsiteY3" fmla="*/ 83931 h 3469284"/>
                <a:gd name="connsiteX4" fmla="*/ 6164476 w 7734362"/>
                <a:gd name="connsiteY4" fmla="*/ 1023021 h 3469284"/>
                <a:gd name="connsiteX5" fmla="*/ 7734362 w 7734362"/>
                <a:gd name="connsiteY5" fmla="*/ 613568 h 3469284"/>
                <a:gd name="connsiteX0" fmla="*/ 0 w 7734362"/>
                <a:gd name="connsiteY0" fmla="*/ 3469284 h 3469284"/>
                <a:gd name="connsiteX1" fmla="*/ 3454246 w 7734362"/>
                <a:gd name="connsiteY1" fmla="*/ 2717157 h 3469284"/>
                <a:gd name="connsiteX2" fmla="*/ 4814716 w 7734362"/>
                <a:gd name="connsiteY2" fmla="*/ 1706107 h 3469284"/>
                <a:gd name="connsiteX3" fmla="*/ 4884907 w 7734362"/>
                <a:gd name="connsiteY3" fmla="*/ 83931 h 3469284"/>
                <a:gd name="connsiteX4" fmla="*/ 6164476 w 7734362"/>
                <a:gd name="connsiteY4" fmla="*/ 1023021 h 3469284"/>
                <a:gd name="connsiteX5" fmla="*/ 7734362 w 7734362"/>
                <a:gd name="connsiteY5" fmla="*/ 613568 h 3469284"/>
                <a:gd name="connsiteX0" fmla="*/ 0 w 7734362"/>
                <a:gd name="connsiteY0" fmla="*/ 3476437 h 3476437"/>
                <a:gd name="connsiteX1" fmla="*/ 3454246 w 7734362"/>
                <a:gd name="connsiteY1" fmla="*/ 2724310 h 3476437"/>
                <a:gd name="connsiteX2" fmla="*/ 5025030 w 7734362"/>
                <a:gd name="connsiteY2" fmla="*/ 1600014 h 3476437"/>
                <a:gd name="connsiteX3" fmla="*/ 4884907 w 7734362"/>
                <a:gd name="connsiteY3" fmla="*/ 91084 h 3476437"/>
                <a:gd name="connsiteX4" fmla="*/ 6164476 w 7734362"/>
                <a:gd name="connsiteY4" fmla="*/ 1030174 h 3476437"/>
                <a:gd name="connsiteX5" fmla="*/ 7734362 w 7734362"/>
                <a:gd name="connsiteY5" fmla="*/ 620721 h 3476437"/>
                <a:gd name="connsiteX0" fmla="*/ 0 w 7734362"/>
                <a:gd name="connsiteY0" fmla="*/ 3491750 h 3491750"/>
                <a:gd name="connsiteX1" fmla="*/ 3454246 w 7734362"/>
                <a:gd name="connsiteY1" fmla="*/ 2739623 h 3491750"/>
                <a:gd name="connsiteX2" fmla="*/ 5162543 w 7734362"/>
                <a:gd name="connsiteY2" fmla="*/ 1421191 h 3491750"/>
                <a:gd name="connsiteX3" fmla="*/ 4884907 w 7734362"/>
                <a:gd name="connsiteY3" fmla="*/ 106397 h 3491750"/>
                <a:gd name="connsiteX4" fmla="*/ 6164476 w 7734362"/>
                <a:gd name="connsiteY4" fmla="*/ 1045487 h 3491750"/>
                <a:gd name="connsiteX5" fmla="*/ 7734362 w 7734362"/>
                <a:gd name="connsiteY5" fmla="*/ 636034 h 3491750"/>
                <a:gd name="connsiteX0" fmla="*/ 0 w 7734362"/>
                <a:gd name="connsiteY0" fmla="*/ 3481682 h 3481682"/>
                <a:gd name="connsiteX1" fmla="*/ 3454246 w 7734362"/>
                <a:gd name="connsiteY1" fmla="*/ 2729555 h 3481682"/>
                <a:gd name="connsiteX2" fmla="*/ 5162543 w 7734362"/>
                <a:gd name="connsiteY2" fmla="*/ 1411123 h 3481682"/>
                <a:gd name="connsiteX3" fmla="*/ 4884907 w 7734362"/>
                <a:gd name="connsiteY3" fmla="*/ 96329 h 3481682"/>
                <a:gd name="connsiteX4" fmla="*/ 6164476 w 7734362"/>
                <a:gd name="connsiteY4" fmla="*/ 1035419 h 3481682"/>
                <a:gd name="connsiteX5" fmla="*/ 7734362 w 7734362"/>
                <a:gd name="connsiteY5" fmla="*/ 625966 h 3481682"/>
                <a:gd name="connsiteX0" fmla="*/ 0 w 7734362"/>
                <a:gd name="connsiteY0" fmla="*/ 3617264 h 3617264"/>
                <a:gd name="connsiteX1" fmla="*/ 3454246 w 7734362"/>
                <a:gd name="connsiteY1" fmla="*/ 2865137 h 3617264"/>
                <a:gd name="connsiteX2" fmla="*/ 5162543 w 7734362"/>
                <a:gd name="connsiteY2" fmla="*/ 1546705 h 3617264"/>
                <a:gd name="connsiteX3" fmla="*/ 5022420 w 7734362"/>
                <a:gd name="connsiteY3" fmla="*/ 86309 h 3617264"/>
                <a:gd name="connsiteX4" fmla="*/ 6164476 w 7734362"/>
                <a:gd name="connsiteY4" fmla="*/ 1171001 h 3617264"/>
                <a:gd name="connsiteX5" fmla="*/ 7734362 w 7734362"/>
                <a:gd name="connsiteY5" fmla="*/ 761548 h 3617264"/>
                <a:gd name="connsiteX0" fmla="*/ 0 w 7734362"/>
                <a:gd name="connsiteY0" fmla="*/ 3617264 h 3617264"/>
                <a:gd name="connsiteX1" fmla="*/ 3454246 w 7734362"/>
                <a:gd name="connsiteY1" fmla="*/ 2865137 h 3617264"/>
                <a:gd name="connsiteX2" fmla="*/ 5162543 w 7734362"/>
                <a:gd name="connsiteY2" fmla="*/ 1546705 h 3617264"/>
                <a:gd name="connsiteX3" fmla="*/ 5022420 w 7734362"/>
                <a:gd name="connsiteY3" fmla="*/ 86309 h 3617264"/>
                <a:gd name="connsiteX4" fmla="*/ 6164476 w 7734362"/>
                <a:gd name="connsiteY4" fmla="*/ 1171001 h 3617264"/>
                <a:gd name="connsiteX5" fmla="*/ 7734362 w 7734362"/>
                <a:gd name="connsiteY5" fmla="*/ 761548 h 3617264"/>
                <a:gd name="connsiteX0" fmla="*/ 0 w 7734362"/>
                <a:gd name="connsiteY0" fmla="*/ 3601719 h 3601719"/>
                <a:gd name="connsiteX1" fmla="*/ 3454246 w 7734362"/>
                <a:gd name="connsiteY1" fmla="*/ 2849592 h 3601719"/>
                <a:gd name="connsiteX2" fmla="*/ 5162543 w 7734362"/>
                <a:gd name="connsiteY2" fmla="*/ 1531160 h 3601719"/>
                <a:gd name="connsiteX3" fmla="*/ 5022420 w 7734362"/>
                <a:gd name="connsiteY3" fmla="*/ 70764 h 3601719"/>
                <a:gd name="connsiteX4" fmla="*/ 6164476 w 7734362"/>
                <a:gd name="connsiteY4" fmla="*/ 1155456 h 3601719"/>
                <a:gd name="connsiteX5" fmla="*/ 7734362 w 7734362"/>
                <a:gd name="connsiteY5" fmla="*/ 746003 h 3601719"/>
                <a:gd name="connsiteX0" fmla="*/ 0 w 7734362"/>
                <a:gd name="connsiteY0" fmla="*/ 3663073 h 3663073"/>
                <a:gd name="connsiteX1" fmla="*/ 3454246 w 7734362"/>
                <a:gd name="connsiteY1" fmla="*/ 2910946 h 3663073"/>
                <a:gd name="connsiteX2" fmla="*/ 5162543 w 7734362"/>
                <a:gd name="connsiteY2" fmla="*/ 1592514 h 3663073"/>
                <a:gd name="connsiteX3" fmla="*/ 4941530 w 7734362"/>
                <a:gd name="connsiteY3" fmla="*/ 67405 h 3663073"/>
                <a:gd name="connsiteX4" fmla="*/ 6164476 w 7734362"/>
                <a:gd name="connsiteY4" fmla="*/ 1216810 h 3663073"/>
                <a:gd name="connsiteX5" fmla="*/ 7734362 w 7734362"/>
                <a:gd name="connsiteY5" fmla="*/ 807357 h 3663073"/>
                <a:gd name="connsiteX0" fmla="*/ 0 w 7734362"/>
                <a:gd name="connsiteY0" fmla="*/ 3660638 h 3660638"/>
                <a:gd name="connsiteX1" fmla="*/ 3454246 w 7734362"/>
                <a:gd name="connsiteY1" fmla="*/ 2908511 h 3660638"/>
                <a:gd name="connsiteX2" fmla="*/ 5162543 w 7734362"/>
                <a:gd name="connsiteY2" fmla="*/ 1590079 h 3660638"/>
                <a:gd name="connsiteX3" fmla="*/ 4941530 w 7734362"/>
                <a:gd name="connsiteY3" fmla="*/ 64970 h 3660638"/>
                <a:gd name="connsiteX4" fmla="*/ 6164476 w 7734362"/>
                <a:gd name="connsiteY4" fmla="*/ 1214375 h 3660638"/>
                <a:gd name="connsiteX5" fmla="*/ 7734362 w 7734362"/>
                <a:gd name="connsiteY5" fmla="*/ 804922 h 3660638"/>
                <a:gd name="connsiteX0" fmla="*/ 0 w 7734362"/>
                <a:gd name="connsiteY0" fmla="*/ 3688791 h 3688791"/>
                <a:gd name="connsiteX1" fmla="*/ 3454246 w 7734362"/>
                <a:gd name="connsiteY1" fmla="*/ 2936664 h 3688791"/>
                <a:gd name="connsiteX2" fmla="*/ 5162543 w 7734362"/>
                <a:gd name="connsiteY2" fmla="*/ 1618232 h 3688791"/>
                <a:gd name="connsiteX3" fmla="*/ 4941530 w 7734362"/>
                <a:gd name="connsiteY3" fmla="*/ 93123 h 3688791"/>
                <a:gd name="connsiteX4" fmla="*/ 6164476 w 7734362"/>
                <a:gd name="connsiteY4" fmla="*/ 1242528 h 3688791"/>
                <a:gd name="connsiteX5" fmla="*/ 7734362 w 7734362"/>
                <a:gd name="connsiteY5" fmla="*/ 833075 h 3688791"/>
                <a:gd name="connsiteX0" fmla="*/ 0 w 7734362"/>
                <a:gd name="connsiteY0" fmla="*/ 3673620 h 3673620"/>
                <a:gd name="connsiteX1" fmla="*/ 3454246 w 7734362"/>
                <a:gd name="connsiteY1" fmla="*/ 2921493 h 3673620"/>
                <a:gd name="connsiteX2" fmla="*/ 5162543 w 7734362"/>
                <a:gd name="connsiteY2" fmla="*/ 1603061 h 3673620"/>
                <a:gd name="connsiteX3" fmla="*/ 4957709 w 7734362"/>
                <a:gd name="connsiteY3" fmla="*/ 94131 h 3673620"/>
                <a:gd name="connsiteX4" fmla="*/ 6164476 w 7734362"/>
                <a:gd name="connsiteY4" fmla="*/ 1227357 h 3673620"/>
                <a:gd name="connsiteX5" fmla="*/ 7734362 w 7734362"/>
                <a:gd name="connsiteY5" fmla="*/ 817904 h 3673620"/>
                <a:gd name="connsiteX0" fmla="*/ 0 w 7734362"/>
                <a:gd name="connsiteY0" fmla="*/ 3640616 h 3640616"/>
                <a:gd name="connsiteX1" fmla="*/ 3454246 w 7734362"/>
                <a:gd name="connsiteY1" fmla="*/ 2888489 h 3640616"/>
                <a:gd name="connsiteX2" fmla="*/ 5162543 w 7734362"/>
                <a:gd name="connsiteY2" fmla="*/ 1570057 h 3640616"/>
                <a:gd name="connsiteX3" fmla="*/ 4957709 w 7734362"/>
                <a:gd name="connsiteY3" fmla="*/ 61127 h 3640616"/>
                <a:gd name="connsiteX4" fmla="*/ 6164476 w 7734362"/>
                <a:gd name="connsiteY4" fmla="*/ 1194353 h 3640616"/>
                <a:gd name="connsiteX5" fmla="*/ 7734362 w 7734362"/>
                <a:gd name="connsiteY5" fmla="*/ 784900 h 3640616"/>
                <a:gd name="connsiteX0" fmla="*/ 0 w 7734362"/>
                <a:gd name="connsiteY0" fmla="*/ 3647921 h 3647921"/>
                <a:gd name="connsiteX1" fmla="*/ 3454246 w 7734362"/>
                <a:gd name="connsiteY1" fmla="*/ 2895794 h 3647921"/>
                <a:gd name="connsiteX2" fmla="*/ 5162543 w 7734362"/>
                <a:gd name="connsiteY2" fmla="*/ 1577362 h 3647921"/>
                <a:gd name="connsiteX3" fmla="*/ 4957709 w 7734362"/>
                <a:gd name="connsiteY3" fmla="*/ 68432 h 3647921"/>
                <a:gd name="connsiteX4" fmla="*/ 6164476 w 7734362"/>
                <a:gd name="connsiteY4" fmla="*/ 1201658 h 3647921"/>
                <a:gd name="connsiteX5" fmla="*/ 7734362 w 7734362"/>
                <a:gd name="connsiteY5" fmla="*/ 792205 h 3647921"/>
                <a:gd name="connsiteX0" fmla="*/ 0 w 7734362"/>
                <a:gd name="connsiteY0" fmla="*/ 3659436 h 3659436"/>
                <a:gd name="connsiteX1" fmla="*/ 3454246 w 7734362"/>
                <a:gd name="connsiteY1" fmla="*/ 2907309 h 3659436"/>
                <a:gd name="connsiteX2" fmla="*/ 5162543 w 7734362"/>
                <a:gd name="connsiteY2" fmla="*/ 1588877 h 3659436"/>
                <a:gd name="connsiteX3" fmla="*/ 4957709 w 7734362"/>
                <a:gd name="connsiteY3" fmla="*/ 79947 h 3659436"/>
                <a:gd name="connsiteX4" fmla="*/ 6164476 w 7734362"/>
                <a:gd name="connsiteY4" fmla="*/ 1213173 h 3659436"/>
                <a:gd name="connsiteX5" fmla="*/ 7734362 w 7734362"/>
                <a:gd name="connsiteY5" fmla="*/ 803720 h 3659436"/>
                <a:gd name="connsiteX0" fmla="*/ 0 w 7734362"/>
                <a:gd name="connsiteY0" fmla="*/ 3659436 h 3659436"/>
                <a:gd name="connsiteX1" fmla="*/ 3454246 w 7734362"/>
                <a:gd name="connsiteY1" fmla="*/ 2907309 h 3659436"/>
                <a:gd name="connsiteX2" fmla="*/ 5162543 w 7734362"/>
                <a:gd name="connsiteY2" fmla="*/ 1588877 h 3659436"/>
                <a:gd name="connsiteX3" fmla="*/ 4957709 w 7734362"/>
                <a:gd name="connsiteY3" fmla="*/ 79947 h 3659436"/>
                <a:gd name="connsiteX4" fmla="*/ 6164476 w 7734362"/>
                <a:gd name="connsiteY4" fmla="*/ 1213173 h 3659436"/>
                <a:gd name="connsiteX5" fmla="*/ 7734362 w 7734362"/>
                <a:gd name="connsiteY5" fmla="*/ 803720 h 3659436"/>
                <a:gd name="connsiteX0" fmla="*/ 0 w 7734362"/>
                <a:gd name="connsiteY0" fmla="*/ 3582010 h 3582010"/>
                <a:gd name="connsiteX1" fmla="*/ 3454246 w 7734362"/>
                <a:gd name="connsiteY1" fmla="*/ 2829883 h 3582010"/>
                <a:gd name="connsiteX2" fmla="*/ 5162543 w 7734362"/>
                <a:gd name="connsiteY2" fmla="*/ 1511451 h 3582010"/>
                <a:gd name="connsiteX3" fmla="*/ 4957709 w 7734362"/>
                <a:gd name="connsiteY3" fmla="*/ 2521 h 3582010"/>
                <a:gd name="connsiteX4" fmla="*/ 6407145 w 7734362"/>
                <a:gd name="connsiteY4" fmla="*/ 1103391 h 3582010"/>
                <a:gd name="connsiteX5" fmla="*/ 7734362 w 7734362"/>
                <a:gd name="connsiteY5" fmla="*/ 726294 h 3582010"/>
                <a:gd name="connsiteX0" fmla="*/ 0 w 7734362"/>
                <a:gd name="connsiteY0" fmla="*/ 3586304 h 3586304"/>
                <a:gd name="connsiteX1" fmla="*/ 3454246 w 7734362"/>
                <a:gd name="connsiteY1" fmla="*/ 2834177 h 3586304"/>
                <a:gd name="connsiteX2" fmla="*/ 5162543 w 7734362"/>
                <a:gd name="connsiteY2" fmla="*/ 1515745 h 3586304"/>
                <a:gd name="connsiteX3" fmla="*/ 4957709 w 7734362"/>
                <a:gd name="connsiteY3" fmla="*/ 6815 h 3586304"/>
                <a:gd name="connsiteX4" fmla="*/ 6407145 w 7734362"/>
                <a:gd name="connsiteY4" fmla="*/ 1107685 h 3586304"/>
                <a:gd name="connsiteX5" fmla="*/ 7734362 w 7734362"/>
                <a:gd name="connsiteY5" fmla="*/ 730588 h 3586304"/>
                <a:gd name="connsiteX0" fmla="*/ 0 w 7734362"/>
                <a:gd name="connsiteY0" fmla="*/ 3687876 h 3687876"/>
                <a:gd name="connsiteX1" fmla="*/ 3454246 w 7734362"/>
                <a:gd name="connsiteY1" fmla="*/ 2935749 h 3687876"/>
                <a:gd name="connsiteX2" fmla="*/ 5162543 w 7734362"/>
                <a:gd name="connsiteY2" fmla="*/ 1617317 h 3687876"/>
                <a:gd name="connsiteX3" fmla="*/ 4957709 w 7734362"/>
                <a:gd name="connsiteY3" fmla="*/ 108387 h 3687876"/>
                <a:gd name="connsiteX4" fmla="*/ 6407145 w 7734362"/>
                <a:gd name="connsiteY4" fmla="*/ 1209257 h 3687876"/>
                <a:gd name="connsiteX5" fmla="*/ 7734362 w 7734362"/>
                <a:gd name="connsiteY5" fmla="*/ 832160 h 3687876"/>
                <a:gd name="connsiteX0" fmla="*/ 0 w 7734362"/>
                <a:gd name="connsiteY0" fmla="*/ 3707261 h 3707261"/>
                <a:gd name="connsiteX1" fmla="*/ 3454246 w 7734362"/>
                <a:gd name="connsiteY1" fmla="*/ 2955134 h 3707261"/>
                <a:gd name="connsiteX2" fmla="*/ 5162543 w 7734362"/>
                <a:gd name="connsiteY2" fmla="*/ 1636702 h 3707261"/>
                <a:gd name="connsiteX3" fmla="*/ 4957709 w 7734362"/>
                <a:gd name="connsiteY3" fmla="*/ 127772 h 3707261"/>
                <a:gd name="connsiteX4" fmla="*/ 6407145 w 7734362"/>
                <a:gd name="connsiteY4" fmla="*/ 1228642 h 3707261"/>
                <a:gd name="connsiteX5" fmla="*/ 7734362 w 7734362"/>
                <a:gd name="connsiteY5" fmla="*/ 851545 h 3707261"/>
                <a:gd name="connsiteX0" fmla="*/ 0 w 7734362"/>
                <a:gd name="connsiteY0" fmla="*/ 3661117 h 3661117"/>
                <a:gd name="connsiteX1" fmla="*/ 3454246 w 7734362"/>
                <a:gd name="connsiteY1" fmla="*/ 2908990 h 3661117"/>
                <a:gd name="connsiteX2" fmla="*/ 5162543 w 7734362"/>
                <a:gd name="connsiteY2" fmla="*/ 1590558 h 3661117"/>
                <a:gd name="connsiteX3" fmla="*/ 4957709 w 7734362"/>
                <a:gd name="connsiteY3" fmla="*/ 81628 h 3661117"/>
                <a:gd name="connsiteX4" fmla="*/ 6407145 w 7734362"/>
                <a:gd name="connsiteY4" fmla="*/ 1182498 h 3661117"/>
                <a:gd name="connsiteX5" fmla="*/ 7734362 w 7734362"/>
                <a:gd name="connsiteY5" fmla="*/ 805401 h 3661117"/>
                <a:gd name="connsiteX0" fmla="*/ 0 w 7734362"/>
                <a:gd name="connsiteY0" fmla="*/ 3653475 h 3653475"/>
                <a:gd name="connsiteX1" fmla="*/ 3454246 w 7734362"/>
                <a:gd name="connsiteY1" fmla="*/ 2901348 h 3653475"/>
                <a:gd name="connsiteX2" fmla="*/ 5162543 w 7734362"/>
                <a:gd name="connsiteY2" fmla="*/ 1582916 h 3653475"/>
                <a:gd name="connsiteX3" fmla="*/ 4957709 w 7734362"/>
                <a:gd name="connsiteY3" fmla="*/ 73986 h 3653475"/>
                <a:gd name="connsiteX4" fmla="*/ 6407145 w 7734362"/>
                <a:gd name="connsiteY4" fmla="*/ 1174856 h 3653475"/>
                <a:gd name="connsiteX5" fmla="*/ 7734362 w 7734362"/>
                <a:gd name="connsiteY5" fmla="*/ 797759 h 3653475"/>
                <a:gd name="connsiteX0" fmla="*/ 0 w 7734362"/>
                <a:gd name="connsiteY0" fmla="*/ 3682289 h 3682289"/>
                <a:gd name="connsiteX1" fmla="*/ 3454246 w 7734362"/>
                <a:gd name="connsiteY1" fmla="*/ 2930162 h 3682289"/>
                <a:gd name="connsiteX2" fmla="*/ 5162543 w 7734362"/>
                <a:gd name="connsiteY2" fmla="*/ 1611730 h 3682289"/>
                <a:gd name="connsiteX3" fmla="*/ 4957709 w 7734362"/>
                <a:gd name="connsiteY3" fmla="*/ 102800 h 3682289"/>
                <a:gd name="connsiteX4" fmla="*/ 6407145 w 7734362"/>
                <a:gd name="connsiteY4" fmla="*/ 1203670 h 3682289"/>
                <a:gd name="connsiteX5" fmla="*/ 7734362 w 7734362"/>
                <a:gd name="connsiteY5" fmla="*/ 826573 h 3682289"/>
                <a:gd name="connsiteX0" fmla="*/ 0 w 7734362"/>
                <a:gd name="connsiteY0" fmla="*/ 3583278 h 3583278"/>
                <a:gd name="connsiteX1" fmla="*/ 3454246 w 7734362"/>
                <a:gd name="connsiteY1" fmla="*/ 2831151 h 3583278"/>
                <a:gd name="connsiteX2" fmla="*/ 5162544 w 7734362"/>
                <a:gd name="connsiteY2" fmla="*/ 1609787 h 3583278"/>
                <a:gd name="connsiteX3" fmla="*/ 4957709 w 7734362"/>
                <a:gd name="connsiteY3" fmla="*/ 3789 h 3583278"/>
                <a:gd name="connsiteX4" fmla="*/ 6407145 w 7734362"/>
                <a:gd name="connsiteY4" fmla="*/ 1104659 h 3583278"/>
                <a:gd name="connsiteX5" fmla="*/ 7734362 w 7734362"/>
                <a:gd name="connsiteY5" fmla="*/ 727562 h 3583278"/>
                <a:gd name="connsiteX0" fmla="*/ 0 w 7734362"/>
                <a:gd name="connsiteY0" fmla="*/ 3581730 h 3581730"/>
                <a:gd name="connsiteX1" fmla="*/ 3454246 w 7734362"/>
                <a:gd name="connsiteY1" fmla="*/ 2829603 h 3581730"/>
                <a:gd name="connsiteX2" fmla="*/ 5211078 w 7734362"/>
                <a:gd name="connsiteY2" fmla="*/ 1486904 h 3581730"/>
                <a:gd name="connsiteX3" fmla="*/ 4957709 w 7734362"/>
                <a:gd name="connsiteY3" fmla="*/ 2241 h 3581730"/>
                <a:gd name="connsiteX4" fmla="*/ 6407145 w 7734362"/>
                <a:gd name="connsiteY4" fmla="*/ 1103111 h 3581730"/>
                <a:gd name="connsiteX5" fmla="*/ 7734362 w 7734362"/>
                <a:gd name="connsiteY5" fmla="*/ 726014 h 3581730"/>
                <a:gd name="connsiteX0" fmla="*/ 0 w 7734362"/>
                <a:gd name="connsiteY0" fmla="*/ 3581730 h 3581730"/>
                <a:gd name="connsiteX1" fmla="*/ 3454246 w 7734362"/>
                <a:gd name="connsiteY1" fmla="*/ 2829603 h 3581730"/>
                <a:gd name="connsiteX2" fmla="*/ 5211078 w 7734362"/>
                <a:gd name="connsiteY2" fmla="*/ 1486904 h 3581730"/>
                <a:gd name="connsiteX3" fmla="*/ 4957709 w 7734362"/>
                <a:gd name="connsiteY3" fmla="*/ 2241 h 3581730"/>
                <a:gd name="connsiteX4" fmla="*/ 6407145 w 7734362"/>
                <a:gd name="connsiteY4" fmla="*/ 1103111 h 3581730"/>
                <a:gd name="connsiteX5" fmla="*/ 7734362 w 7734362"/>
                <a:gd name="connsiteY5" fmla="*/ 726014 h 3581730"/>
                <a:gd name="connsiteX0" fmla="*/ 0 w 7734362"/>
                <a:gd name="connsiteY0" fmla="*/ 3591513 h 3591513"/>
                <a:gd name="connsiteX1" fmla="*/ 3454246 w 7734362"/>
                <a:gd name="connsiteY1" fmla="*/ 2839386 h 3591513"/>
                <a:gd name="connsiteX2" fmla="*/ 5211078 w 7734362"/>
                <a:gd name="connsiteY2" fmla="*/ 1496687 h 3591513"/>
                <a:gd name="connsiteX3" fmla="*/ 4957709 w 7734362"/>
                <a:gd name="connsiteY3" fmla="*/ 12024 h 3591513"/>
                <a:gd name="connsiteX4" fmla="*/ 6407145 w 7734362"/>
                <a:gd name="connsiteY4" fmla="*/ 1112894 h 3591513"/>
                <a:gd name="connsiteX5" fmla="*/ 7734362 w 7734362"/>
                <a:gd name="connsiteY5" fmla="*/ 735797 h 3591513"/>
                <a:gd name="connsiteX0" fmla="*/ 0 w 7734362"/>
                <a:gd name="connsiteY0" fmla="*/ 3613435 h 3613435"/>
                <a:gd name="connsiteX1" fmla="*/ 3454246 w 7734362"/>
                <a:gd name="connsiteY1" fmla="*/ 2861308 h 3613435"/>
                <a:gd name="connsiteX2" fmla="*/ 5211078 w 7734362"/>
                <a:gd name="connsiteY2" fmla="*/ 1518609 h 3613435"/>
                <a:gd name="connsiteX3" fmla="*/ 4957709 w 7734362"/>
                <a:gd name="connsiteY3" fmla="*/ 33946 h 3613435"/>
                <a:gd name="connsiteX4" fmla="*/ 6407145 w 7734362"/>
                <a:gd name="connsiteY4" fmla="*/ 1134816 h 3613435"/>
                <a:gd name="connsiteX5" fmla="*/ 7734362 w 7734362"/>
                <a:gd name="connsiteY5" fmla="*/ 757719 h 3613435"/>
                <a:gd name="connsiteX0" fmla="*/ 0 w 7734362"/>
                <a:gd name="connsiteY0" fmla="*/ 3583340 h 3583340"/>
                <a:gd name="connsiteX1" fmla="*/ 3454246 w 7734362"/>
                <a:gd name="connsiteY1" fmla="*/ 2831213 h 3583340"/>
                <a:gd name="connsiteX2" fmla="*/ 5211078 w 7734362"/>
                <a:gd name="connsiteY2" fmla="*/ 1488514 h 3583340"/>
                <a:gd name="connsiteX3" fmla="*/ 4957709 w 7734362"/>
                <a:gd name="connsiteY3" fmla="*/ 3851 h 3583340"/>
                <a:gd name="connsiteX4" fmla="*/ 6326255 w 7734362"/>
                <a:gd name="connsiteY4" fmla="*/ 999564 h 3583340"/>
                <a:gd name="connsiteX5" fmla="*/ 7734362 w 7734362"/>
                <a:gd name="connsiteY5" fmla="*/ 727624 h 3583340"/>
                <a:gd name="connsiteX0" fmla="*/ 0 w 7734362"/>
                <a:gd name="connsiteY0" fmla="*/ 3583340 h 3583340"/>
                <a:gd name="connsiteX1" fmla="*/ 3454246 w 7734362"/>
                <a:gd name="connsiteY1" fmla="*/ 2831213 h 3583340"/>
                <a:gd name="connsiteX2" fmla="*/ 5211078 w 7734362"/>
                <a:gd name="connsiteY2" fmla="*/ 1488514 h 3583340"/>
                <a:gd name="connsiteX3" fmla="*/ 4957709 w 7734362"/>
                <a:gd name="connsiteY3" fmla="*/ 3851 h 3583340"/>
                <a:gd name="connsiteX4" fmla="*/ 6326255 w 7734362"/>
                <a:gd name="connsiteY4" fmla="*/ 999564 h 3583340"/>
                <a:gd name="connsiteX5" fmla="*/ 7734362 w 7734362"/>
                <a:gd name="connsiteY5" fmla="*/ 727624 h 3583340"/>
                <a:gd name="connsiteX0" fmla="*/ 0 w 7734362"/>
                <a:gd name="connsiteY0" fmla="*/ 3583340 h 3583340"/>
                <a:gd name="connsiteX1" fmla="*/ 3454246 w 7734362"/>
                <a:gd name="connsiteY1" fmla="*/ 2831213 h 3583340"/>
                <a:gd name="connsiteX2" fmla="*/ 5211078 w 7734362"/>
                <a:gd name="connsiteY2" fmla="*/ 1488514 h 3583340"/>
                <a:gd name="connsiteX3" fmla="*/ 4957709 w 7734362"/>
                <a:gd name="connsiteY3" fmla="*/ 3851 h 3583340"/>
                <a:gd name="connsiteX4" fmla="*/ 6326255 w 7734362"/>
                <a:gd name="connsiteY4" fmla="*/ 999564 h 3583340"/>
                <a:gd name="connsiteX5" fmla="*/ 7734362 w 7734362"/>
                <a:gd name="connsiteY5" fmla="*/ 727624 h 3583340"/>
                <a:gd name="connsiteX0" fmla="*/ 0 w 7734362"/>
                <a:gd name="connsiteY0" fmla="*/ 3586818 h 3586818"/>
                <a:gd name="connsiteX1" fmla="*/ 3454246 w 7734362"/>
                <a:gd name="connsiteY1" fmla="*/ 2834691 h 3586818"/>
                <a:gd name="connsiteX2" fmla="*/ 5211078 w 7734362"/>
                <a:gd name="connsiteY2" fmla="*/ 1491992 h 3586818"/>
                <a:gd name="connsiteX3" fmla="*/ 4957709 w 7734362"/>
                <a:gd name="connsiteY3" fmla="*/ 7329 h 3586818"/>
                <a:gd name="connsiteX4" fmla="*/ 6326255 w 7734362"/>
                <a:gd name="connsiteY4" fmla="*/ 1003042 h 3586818"/>
                <a:gd name="connsiteX5" fmla="*/ 7734362 w 7734362"/>
                <a:gd name="connsiteY5" fmla="*/ 731102 h 3586818"/>
                <a:gd name="connsiteX0" fmla="*/ 0 w 7734362"/>
                <a:gd name="connsiteY0" fmla="*/ 3582159 h 3582159"/>
                <a:gd name="connsiteX1" fmla="*/ 3454246 w 7734362"/>
                <a:gd name="connsiteY1" fmla="*/ 2830032 h 3582159"/>
                <a:gd name="connsiteX2" fmla="*/ 5211078 w 7734362"/>
                <a:gd name="connsiteY2" fmla="*/ 1487333 h 3582159"/>
                <a:gd name="connsiteX3" fmla="*/ 4957709 w 7734362"/>
                <a:gd name="connsiteY3" fmla="*/ 2670 h 3582159"/>
                <a:gd name="connsiteX4" fmla="*/ 6326255 w 7734362"/>
                <a:gd name="connsiteY4" fmla="*/ 998383 h 3582159"/>
                <a:gd name="connsiteX5" fmla="*/ 7734362 w 7734362"/>
                <a:gd name="connsiteY5" fmla="*/ 726443 h 3582159"/>
                <a:gd name="connsiteX0" fmla="*/ 0 w 7734362"/>
                <a:gd name="connsiteY0" fmla="*/ 3626225 h 3626225"/>
                <a:gd name="connsiteX1" fmla="*/ 3454246 w 7734362"/>
                <a:gd name="connsiteY1" fmla="*/ 2874098 h 3626225"/>
                <a:gd name="connsiteX2" fmla="*/ 5211078 w 7734362"/>
                <a:gd name="connsiteY2" fmla="*/ 1531399 h 3626225"/>
                <a:gd name="connsiteX3" fmla="*/ 4957709 w 7734362"/>
                <a:gd name="connsiteY3" fmla="*/ 46736 h 3626225"/>
                <a:gd name="connsiteX4" fmla="*/ 6326255 w 7734362"/>
                <a:gd name="connsiteY4" fmla="*/ 1042449 h 3626225"/>
                <a:gd name="connsiteX5" fmla="*/ 7734362 w 7734362"/>
                <a:gd name="connsiteY5" fmla="*/ 770509 h 3626225"/>
                <a:gd name="connsiteX0" fmla="*/ 0 w 7734362"/>
                <a:gd name="connsiteY0" fmla="*/ 3597711 h 3597711"/>
                <a:gd name="connsiteX1" fmla="*/ 3454246 w 7734362"/>
                <a:gd name="connsiteY1" fmla="*/ 2845584 h 3597711"/>
                <a:gd name="connsiteX2" fmla="*/ 5211078 w 7734362"/>
                <a:gd name="connsiteY2" fmla="*/ 1502885 h 3597711"/>
                <a:gd name="connsiteX3" fmla="*/ 4957709 w 7734362"/>
                <a:gd name="connsiteY3" fmla="*/ 18222 h 3597711"/>
                <a:gd name="connsiteX4" fmla="*/ 6326255 w 7734362"/>
                <a:gd name="connsiteY4" fmla="*/ 1013935 h 3597711"/>
                <a:gd name="connsiteX5" fmla="*/ 7734362 w 7734362"/>
                <a:gd name="connsiteY5" fmla="*/ 741995 h 3597711"/>
                <a:gd name="connsiteX0" fmla="*/ 0 w 7734362"/>
                <a:gd name="connsiteY0" fmla="*/ 3613656 h 3613656"/>
                <a:gd name="connsiteX1" fmla="*/ 3454246 w 7734362"/>
                <a:gd name="connsiteY1" fmla="*/ 2861529 h 3613656"/>
                <a:gd name="connsiteX2" fmla="*/ 5211078 w 7734362"/>
                <a:gd name="connsiteY2" fmla="*/ 1518830 h 3613656"/>
                <a:gd name="connsiteX3" fmla="*/ 4957709 w 7734362"/>
                <a:gd name="connsiteY3" fmla="*/ 34167 h 3613656"/>
                <a:gd name="connsiteX4" fmla="*/ 6326255 w 7734362"/>
                <a:gd name="connsiteY4" fmla="*/ 1029880 h 3613656"/>
                <a:gd name="connsiteX5" fmla="*/ 7734362 w 7734362"/>
                <a:gd name="connsiteY5" fmla="*/ 757940 h 3613656"/>
                <a:gd name="connsiteX0" fmla="*/ 0 w 7734362"/>
                <a:gd name="connsiteY0" fmla="*/ 3613656 h 3613656"/>
                <a:gd name="connsiteX1" fmla="*/ 3454246 w 7734362"/>
                <a:gd name="connsiteY1" fmla="*/ 2861529 h 3613656"/>
                <a:gd name="connsiteX2" fmla="*/ 5211078 w 7734362"/>
                <a:gd name="connsiteY2" fmla="*/ 1518830 h 3613656"/>
                <a:gd name="connsiteX3" fmla="*/ 4957709 w 7734362"/>
                <a:gd name="connsiteY3" fmla="*/ 34167 h 3613656"/>
                <a:gd name="connsiteX4" fmla="*/ 6326255 w 7734362"/>
                <a:gd name="connsiteY4" fmla="*/ 1029880 h 3613656"/>
                <a:gd name="connsiteX5" fmla="*/ 7734362 w 7734362"/>
                <a:gd name="connsiteY5" fmla="*/ 757940 h 3613656"/>
                <a:gd name="connsiteX0" fmla="*/ 0 w 7734362"/>
                <a:gd name="connsiteY0" fmla="*/ 3613656 h 3613656"/>
                <a:gd name="connsiteX1" fmla="*/ 3454246 w 7734362"/>
                <a:gd name="connsiteY1" fmla="*/ 2861529 h 3613656"/>
                <a:gd name="connsiteX2" fmla="*/ 5211078 w 7734362"/>
                <a:gd name="connsiteY2" fmla="*/ 1518830 h 3613656"/>
                <a:gd name="connsiteX3" fmla="*/ 4957709 w 7734362"/>
                <a:gd name="connsiteY3" fmla="*/ 34167 h 3613656"/>
                <a:gd name="connsiteX4" fmla="*/ 6326255 w 7734362"/>
                <a:gd name="connsiteY4" fmla="*/ 1029880 h 3613656"/>
                <a:gd name="connsiteX5" fmla="*/ 7734362 w 7734362"/>
                <a:gd name="connsiteY5" fmla="*/ 757940 h 3613656"/>
                <a:gd name="connsiteX0" fmla="*/ 0 w 7734362"/>
                <a:gd name="connsiteY0" fmla="*/ 3613656 h 3613656"/>
                <a:gd name="connsiteX1" fmla="*/ 3454246 w 7734362"/>
                <a:gd name="connsiteY1" fmla="*/ 2861529 h 3613656"/>
                <a:gd name="connsiteX2" fmla="*/ 5211078 w 7734362"/>
                <a:gd name="connsiteY2" fmla="*/ 1518830 h 3613656"/>
                <a:gd name="connsiteX3" fmla="*/ 4957709 w 7734362"/>
                <a:gd name="connsiteY3" fmla="*/ 34167 h 3613656"/>
                <a:gd name="connsiteX4" fmla="*/ 6245366 w 7734362"/>
                <a:gd name="connsiteY4" fmla="*/ 1062236 h 3613656"/>
                <a:gd name="connsiteX5" fmla="*/ 7734362 w 7734362"/>
                <a:gd name="connsiteY5" fmla="*/ 757940 h 3613656"/>
                <a:gd name="connsiteX0" fmla="*/ 0 w 7734362"/>
                <a:gd name="connsiteY0" fmla="*/ 3613656 h 3613656"/>
                <a:gd name="connsiteX1" fmla="*/ 3454246 w 7734362"/>
                <a:gd name="connsiteY1" fmla="*/ 2861529 h 3613656"/>
                <a:gd name="connsiteX2" fmla="*/ 5186811 w 7734362"/>
                <a:gd name="connsiteY2" fmla="*/ 1518830 h 3613656"/>
                <a:gd name="connsiteX3" fmla="*/ 4957709 w 7734362"/>
                <a:gd name="connsiteY3" fmla="*/ 34167 h 3613656"/>
                <a:gd name="connsiteX4" fmla="*/ 6245366 w 7734362"/>
                <a:gd name="connsiteY4" fmla="*/ 1062236 h 3613656"/>
                <a:gd name="connsiteX5" fmla="*/ 7734362 w 7734362"/>
                <a:gd name="connsiteY5" fmla="*/ 757940 h 3613656"/>
                <a:gd name="connsiteX0" fmla="*/ 0 w 7734362"/>
                <a:gd name="connsiteY0" fmla="*/ 3613440 h 3613440"/>
                <a:gd name="connsiteX1" fmla="*/ 3454246 w 7734362"/>
                <a:gd name="connsiteY1" fmla="*/ 2861313 h 3613440"/>
                <a:gd name="connsiteX2" fmla="*/ 5186811 w 7734362"/>
                <a:gd name="connsiteY2" fmla="*/ 1518614 h 3613440"/>
                <a:gd name="connsiteX3" fmla="*/ 4957709 w 7734362"/>
                <a:gd name="connsiteY3" fmla="*/ 33951 h 3613440"/>
                <a:gd name="connsiteX4" fmla="*/ 6245366 w 7734362"/>
                <a:gd name="connsiteY4" fmla="*/ 1062020 h 3613440"/>
                <a:gd name="connsiteX5" fmla="*/ 7734362 w 7734362"/>
                <a:gd name="connsiteY5" fmla="*/ 757724 h 3613440"/>
                <a:gd name="connsiteX0" fmla="*/ 0 w 7734362"/>
                <a:gd name="connsiteY0" fmla="*/ 3616227 h 3616227"/>
                <a:gd name="connsiteX1" fmla="*/ 3454246 w 7734362"/>
                <a:gd name="connsiteY1" fmla="*/ 2864100 h 3616227"/>
                <a:gd name="connsiteX2" fmla="*/ 5186811 w 7734362"/>
                <a:gd name="connsiteY2" fmla="*/ 1521401 h 3616227"/>
                <a:gd name="connsiteX3" fmla="*/ 4957709 w 7734362"/>
                <a:gd name="connsiteY3" fmla="*/ 36738 h 3616227"/>
                <a:gd name="connsiteX4" fmla="*/ 6245366 w 7734362"/>
                <a:gd name="connsiteY4" fmla="*/ 1064807 h 3616227"/>
                <a:gd name="connsiteX5" fmla="*/ 7734362 w 7734362"/>
                <a:gd name="connsiteY5" fmla="*/ 760511 h 3616227"/>
                <a:gd name="connsiteX0" fmla="*/ 0 w 7734362"/>
                <a:gd name="connsiteY0" fmla="*/ 3631562 h 3631562"/>
                <a:gd name="connsiteX1" fmla="*/ 3454246 w 7734362"/>
                <a:gd name="connsiteY1" fmla="*/ 2879435 h 3631562"/>
                <a:gd name="connsiteX2" fmla="*/ 5186811 w 7734362"/>
                <a:gd name="connsiteY2" fmla="*/ 1536736 h 3631562"/>
                <a:gd name="connsiteX3" fmla="*/ 4957709 w 7734362"/>
                <a:gd name="connsiteY3" fmla="*/ 52073 h 3631562"/>
                <a:gd name="connsiteX4" fmla="*/ 6245366 w 7734362"/>
                <a:gd name="connsiteY4" fmla="*/ 1080142 h 3631562"/>
                <a:gd name="connsiteX5" fmla="*/ 7734362 w 7734362"/>
                <a:gd name="connsiteY5" fmla="*/ 775846 h 3631562"/>
                <a:gd name="connsiteX0" fmla="*/ 0 w 7734362"/>
                <a:gd name="connsiteY0" fmla="*/ 3631562 h 3631562"/>
                <a:gd name="connsiteX1" fmla="*/ 3454246 w 7734362"/>
                <a:gd name="connsiteY1" fmla="*/ 2879435 h 3631562"/>
                <a:gd name="connsiteX2" fmla="*/ 5186811 w 7734362"/>
                <a:gd name="connsiteY2" fmla="*/ 1536736 h 3631562"/>
                <a:gd name="connsiteX3" fmla="*/ 4957709 w 7734362"/>
                <a:gd name="connsiteY3" fmla="*/ 52073 h 3631562"/>
                <a:gd name="connsiteX4" fmla="*/ 6245366 w 7734362"/>
                <a:gd name="connsiteY4" fmla="*/ 1080142 h 3631562"/>
                <a:gd name="connsiteX5" fmla="*/ 7734362 w 7734362"/>
                <a:gd name="connsiteY5" fmla="*/ 775846 h 3631562"/>
                <a:gd name="connsiteX0" fmla="*/ 0 w 7734362"/>
                <a:gd name="connsiteY0" fmla="*/ 3631562 h 3631562"/>
                <a:gd name="connsiteX1" fmla="*/ 3454246 w 7734362"/>
                <a:gd name="connsiteY1" fmla="*/ 2879435 h 3631562"/>
                <a:gd name="connsiteX2" fmla="*/ 5186811 w 7734362"/>
                <a:gd name="connsiteY2" fmla="*/ 1536736 h 3631562"/>
                <a:gd name="connsiteX3" fmla="*/ 4957709 w 7734362"/>
                <a:gd name="connsiteY3" fmla="*/ 52073 h 3631562"/>
                <a:gd name="connsiteX4" fmla="*/ 6245366 w 7734362"/>
                <a:gd name="connsiteY4" fmla="*/ 1080142 h 3631562"/>
                <a:gd name="connsiteX5" fmla="*/ 7734362 w 7734362"/>
                <a:gd name="connsiteY5" fmla="*/ 775846 h 3631562"/>
                <a:gd name="connsiteX0" fmla="*/ 0 w 7734362"/>
                <a:gd name="connsiteY0" fmla="*/ 3631562 h 3631562"/>
                <a:gd name="connsiteX1" fmla="*/ 3454246 w 7734362"/>
                <a:gd name="connsiteY1" fmla="*/ 2879435 h 3631562"/>
                <a:gd name="connsiteX2" fmla="*/ 5186811 w 7734362"/>
                <a:gd name="connsiteY2" fmla="*/ 1536736 h 3631562"/>
                <a:gd name="connsiteX3" fmla="*/ 4957709 w 7734362"/>
                <a:gd name="connsiteY3" fmla="*/ 52073 h 3631562"/>
                <a:gd name="connsiteX4" fmla="*/ 6245366 w 7734362"/>
                <a:gd name="connsiteY4" fmla="*/ 1080142 h 3631562"/>
                <a:gd name="connsiteX5" fmla="*/ 7734362 w 7734362"/>
                <a:gd name="connsiteY5" fmla="*/ 775846 h 3631562"/>
                <a:gd name="connsiteX0" fmla="*/ 0 w 7734362"/>
                <a:gd name="connsiteY0" fmla="*/ 3631562 h 3631562"/>
                <a:gd name="connsiteX1" fmla="*/ 3454246 w 7734362"/>
                <a:gd name="connsiteY1" fmla="*/ 2879435 h 3631562"/>
                <a:gd name="connsiteX2" fmla="*/ 5186811 w 7734362"/>
                <a:gd name="connsiteY2" fmla="*/ 1536736 h 3631562"/>
                <a:gd name="connsiteX3" fmla="*/ 4957709 w 7734362"/>
                <a:gd name="connsiteY3" fmla="*/ 52073 h 3631562"/>
                <a:gd name="connsiteX4" fmla="*/ 6245366 w 7734362"/>
                <a:gd name="connsiteY4" fmla="*/ 1080142 h 3631562"/>
                <a:gd name="connsiteX5" fmla="*/ 7734362 w 7734362"/>
                <a:gd name="connsiteY5" fmla="*/ 775846 h 3631562"/>
                <a:gd name="connsiteX0" fmla="*/ 0 w 7734362"/>
                <a:gd name="connsiteY0" fmla="*/ 3631562 h 3631562"/>
                <a:gd name="connsiteX1" fmla="*/ 3454246 w 7734362"/>
                <a:gd name="connsiteY1" fmla="*/ 2879435 h 3631562"/>
                <a:gd name="connsiteX2" fmla="*/ 5186811 w 7734362"/>
                <a:gd name="connsiteY2" fmla="*/ 1536736 h 3631562"/>
                <a:gd name="connsiteX3" fmla="*/ 4957709 w 7734362"/>
                <a:gd name="connsiteY3" fmla="*/ 52073 h 3631562"/>
                <a:gd name="connsiteX4" fmla="*/ 6245366 w 7734362"/>
                <a:gd name="connsiteY4" fmla="*/ 1080142 h 3631562"/>
                <a:gd name="connsiteX5" fmla="*/ 7734362 w 7734362"/>
                <a:gd name="connsiteY5" fmla="*/ 775846 h 3631562"/>
                <a:gd name="connsiteX0" fmla="*/ 0 w 7734362"/>
                <a:gd name="connsiteY0" fmla="*/ 3632880 h 3632880"/>
                <a:gd name="connsiteX1" fmla="*/ 3454246 w 7734362"/>
                <a:gd name="connsiteY1" fmla="*/ 2880753 h 3632880"/>
                <a:gd name="connsiteX2" fmla="*/ 5186811 w 7734362"/>
                <a:gd name="connsiteY2" fmla="*/ 1538054 h 3632880"/>
                <a:gd name="connsiteX3" fmla="*/ 4957709 w 7734362"/>
                <a:gd name="connsiteY3" fmla="*/ 53391 h 3632880"/>
                <a:gd name="connsiteX4" fmla="*/ 6245366 w 7734362"/>
                <a:gd name="connsiteY4" fmla="*/ 1081460 h 3632880"/>
                <a:gd name="connsiteX5" fmla="*/ 7734362 w 7734362"/>
                <a:gd name="connsiteY5" fmla="*/ 777164 h 3632880"/>
                <a:gd name="connsiteX0" fmla="*/ 0 w 7734362"/>
                <a:gd name="connsiteY0" fmla="*/ 3633908 h 3633908"/>
                <a:gd name="connsiteX1" fmla="*/ 3454246 w 7734362"/>
                <a:gd name="connsiteY1" fmla="*/ 2881781 h 3633908"/>
                <a:gd name="connsiteX2" fmla="*/ 5186811 w 7734362"/>
                <a:gd name="connsiteY2" fmla="*/ 1539082 h 3633908"/>
                <a:gd name="connsiteX3" fmla="*/ 4957709 w 7734362"/>
                <a:gd name="connsiteY3" fmla="*/ 54419 h 3633908"/>
                <a:gd name="connsiteX4" fmla="*/ 6245366 w 7734362"/>
                <a:gd name="connsiteY4" fmla="*/ 1082488 h 3633908"/>
                <a:gd name="connsiteX5" fmla="*/ 7734362 w 7734362"/>
                <a:gd name="connsiteY5" fmla="*/ 778192 h 3633908"/>
                <a:gd name="connsiteX0" fmla="*/ 0 w 7734362"/>
                <a:gd name="connsiteY0" fmla="*/ 3633908 h 3633908"/>
                <a:gd name="connsiteX1" fmla="*/ 3454246 w 7734362"/>
                <a:gd name="connsiteY1" fmla="*/ 2881781 h 3633908"/>
                <a:gd name="connsiteX2" fmla="*/ 5186811 w 7734362"/>
                <a:gd name="connsiteY2" fmla="*/ 1539082 h 3633908"/>
                <a:gd name="connsiteX3" fmla="*/ 4957709 w 7734362"/>
                <a:gd name="connsiteY3" fmla="*/ 54419 h 3633908"/>
                <a:gd name="connsiteX4" fmla="*/ 6245366 w 7734362"/>
                <a:gd name="connsiteY4" fmla="*/ 1082488 h 3633908"/>
                <a:gd name="connsiteX5" fmla="*/ 7734362 w 7734362"/>
                <a:gd name="connsiteY5" fmla="*/ 778192 h 3633908"/>
                <a:gd name="connsiteX0" fmla="*/ 0 w 7734362"/>
                <a:gd name="connsiteY0" fmla="*/ 3636289 h 3636289"/>
                <a:gd name="connsiteX1" fmla="*/ 3454246 w 7734362"/>
                <a:gd name="connsiteY1" fmla="*/ 2884162 h 3636289"/>
                <a:gd name="connsiteX2" fmla="*/ 5186811 w 7734362"/>
                <a:gd name="connsiteY2" fmla="*/ 1541463 h 3636289"/>
                <a:gd name="connsiteX3" fmla="*/ 4957709 w 7734362"/>
                <a:gd name="connsiteY3" fmla="*/ 56800 h 3636289"/>
                <a:gd name="connsiteX4" fmla="*/ 6245366 w 7734362"/>
                <a:gd name="connsiteY4" fmla="*/ 1084869 h 3636289"/>
                <a:gd name="connsiteX5" fmla="*/ 7734362 w 7734362"/>
                <a:gd name="connsiteY5" fmla="*/ 780573 h 3636289"/>
                <a:gd name="connsiteX0" fmla="*/ 0 w 7734362"/>
                <a:gd name="connsiteY0" fmla="*/ 3641128 h 3641128"/>
                <a:gd name="connsiteX1" fmla="*/ 3454246 w 7734362"/>
                <a:gd name="connsiteY1" fmla="*/ 2889001 h 3641128"/>
                <a:gd name="connsiteX2" fmla="*/ 5186811 w 7734362"/>
                <a:gd name="connsiteY2" fmla="*/ 1546302 h 3641128"/>
                <a:gd name="connsiteX3" fmla="*/ 4957709 w 7734362"/>
                <a:gd name="connsiteY3" fmla="*/ 61639 h 3641128"/>
                <a:gd name="connsiteX4" fmla="*/ 6245366 w 7734362"/>
                <a:gd name="connsiteY4" fmla="*/ 1089708 h 3641128"/>
                <a:gd name="connsiteX5" fmla="*/ 7734362 w 7734362"/>
                <a:gd name="connsiteY5" fmla="*/ 785412 h 3641128"/>
                <a:gd name="connsiteX0" fmla="*/ 0 w 7734362"/>
                <a:gd name="connsiteY0" fmla="*/ 3641128 h 3641128"/>
                <a:gd name="connsiteX1" fmla="*/ 3454246 w 7734362"/>
                <a:gd name="connsiteY1" fmla="*/ 2889001 h 3641128"/>
                <a:gd name="connsiteX2" fmla="*/ 5186811 w 7734362"/>
                <a:gd name="connsiteY2" fmla="*/ 1546302 h 3641128"/>
                <a:gd name="connsiteX3" fmla="*/ 4957709 w 7734362"/>
                <a:gd name="connsiteY3" fmla="*/ 61639 h 3641128"/>
                <a:gd name="connsiteX4" fmla="*/ 6245366 w 7734362"/>
                <a:gd name="connsiteY4" fmla="*/ 1089708 h 3641128"/>
                <a:gd name="connsiteX5" fmla="*/ 7734362 w 7734362"/>
                <a:gd name="connsiteY5" fmla="*/ 785412 h 3641128"/>
                <a:gd name="connsiteX0" fmla="*/ 0 w 7734362"/>
                <a:gd name="connsiteY0" fmla="*/ 3642680 h 3642680"/>
                <a:gd name="connsiteX1" fmla="*/ 3454246 w 7734362"/>
                <a:gd name="connsiteY1" fmla="*/ 2890553 h 3642680"/>
                <a:gd name="connsiteX2" fmla="*/ 5186811 w 7734362"/>
                <a:gd name="connsiteY2" fmla="*/ 1547854 h 3642680"/>
                <a:gd name="connsiteX3" fmla="*/ 4957709 w 7734362"/>
                <a:gd name="connsiteY3" fmla="*/ 63191 h 3642680"/>
                <a:gd name="connsiteX4" fmla="*/ 6245366 w 7734362"/>
                <a:gd name="connsiteY4" fmla="*/ 1091260 h 3642680"/>
                <a:gd name="connsiteX5" fmla="*/ 7734362 w 7734362"/>
                <a:gd name="connsiteY5" fmla="*/ 786964 h 3642680"/>
                <a:gd name="connsiteX0" fmla="*/ 0 w 7734362"/>
                <a:gd name="connsiteY0" fmla="*/ 3642680 h 3642680"/>
                <a:gd name="connsiteX1" fmla="*/ 3454246 w 7734362"/>
                <a:gd name="connsiteY1" fmla="*/ 2890553 h 3642680"/>
                <a:gd name="connsiteX2" fmla="*/ 5186811 w 7734362"/>
                <a:gd name="connsiteY2" fmla="*/ 1547854 h 3642680"/>
                <a:gd name="connsiteX3" fmla="*/ 4957709 w 7734362"/>
                <a:gd name="connsiteY3" fmla="*/ 63191 h 3642680"/>
                <a:gd name="connsiteX4" fmla="*/ 6245366 w 7734362"/>
                <a:gd name="connsiteY4" fmla="*/ 1091260 h 3642680"/>
                <a:gd name="connsiteX5" fmla="*/ 7734362 w 7734362"/>
                <a:gd name="connsiteY5" fmla="*/ 786964 h 3642680"/>
                <a:gd name="connsiteX0" fmla="*/ 0 w 7734362"/>
                <a:gd name="connsiteY0" fmla="*/ 3642680 h 3642680"/>
                <a:gd name="connsiteX1" fmla="*/ 3454246 w 7734362"/>
                <a:gd name="connsiteY1" fmla="*/ 2890553 h 3642680"/>
                <a:gd name="connsiteX2" fmla="*/ 5186811 w 7734362"/>
                <a:gd name="connsiteY2" fmla="*/ 1547854 h 3642680"/>
                <a:gd name="connsiteX3" fmla="*/ 4957709 w 7734362"/>
                <a:gd name="connsiteY3" fmla="*/ 63191 h 3642680"/>
                <a:gd name="connsiteX4" fmla="*/ 6245366 w 7734362"/>
                <a:gd name="connsiteY4" fmla="*/ 1091260 h 3642680"/>
                <a:gd name="connsiteX5" fmla="*/ 7734362 w 7734362"/>
                <a:gd name="connsiteY5" fmla="*/ 738430 h 3642680"/>
                <a:gd name="connsiteX0" fmla="*/ 0 w 7734362"/>
                <a:gd name="connsiteY0" fmla="*/ 3642680 h 3642680"/>
                <a:gd name="connsiteX1" fmla="*/ 3454246 w 7734362"/>
                <a:gd name="connsiteY1" fmla="*/ 2890553 h 3642680"/>
                <a:gd name="connsiteX2" fmla="*/ 5186811 w 7734362"/>
                <a:gd name="connsiteY2" fmla="*/ 1547854 h 3642680"/>
                <a:gd name="connsiteX3" fmla="*/ 4957709 w 7734362"/>
                <a:gd name="connsiteY3" fmla="*/ 63191 h 3642680"/>
                <a:gd name="connsiteX4" fmla="*/ 6229187 w 7734362"/>
                <a:gd name="connsiteY4" fmla="*/ 1139794 h 3642680"/>
                <a:gd name="connsiteX5" fmla="*/ 7734362 w 7734362"/>
                <a:gd name="connsiteY5" fmla="*/ 738430 h 3642680"/>
                <a:gd name="connsiteX0" fmla="*/ 0 w 7734362"/>
                <a:gd name="connsiteY0" fmla="*/ 3642680 h 3642680"/>
                <a:gd name="connsiteX1" fmla="*/ 3454246 w 7734362"/>
                <a:gd name="connsiteY1" fmla="*/ 2890553 h 3642680"/>
                <a:gd name="connsiteX2" fmla="*/ 5186811 w 7734362"/>
                <a:gd name="connsiteY2" fmla="*/ 1547854 h 3642680"/>
                <a:gd name="connsiteX3" fmla="*/ 4957709 w 7734362"/>
                <a:gd name="connsiteY3" fmla="*/ 63191 h 3642680"/>
                <a:gd name="connsiteX4" fmla="*/ 6229187 w 7734362"/>
                <a:gd name="connsiteY4" fmla="*/ 1139794 h 3642680"/>
                <a:gd name="connsiteX5" fmla="*/ 7734362 w 7734362"/>
                <a:gd name="connsiteY5" fmla="*/ 738430 h 3642680"/>
                <a:gd name="connsiteX0" fmla="*/ 0 w 8066010"/>
                <a:gd name="connsiteY0" fmla="*/ 3642680 h 3642680"/>
                <a:gd name="connsiteX1" fmla="*/ 3454246 w 8066010"/>
                <a:gd name="connsiteY1" fmla="*/ 2890553 h 3642680"/>
                <a:gd name="connsiteX2" fmla="*/ 5186811 w 8066010"/>
                <a:gd name="connsiteY2" fmla="*/ 1547854 h 3642680"/>
                <a:gd name="connsiteX3" fmla="*/ 4957709 w 8066010"/>
                <a:gd name="connsiteY3" fmla="*/ 63191 h 3642680"/>
                <a:gd name="connsiteX4" fmla="*/ 6229187 w 8066010"/>
                <a:gd name="connsiteY4" fmla="*/ 1139794 h 3642680"/>
                <a:gd name="connsiteX5" fmla="*/ 8066010 w 8066010"/>
                <a:gd name="connsiteY5" fmla="*/ 609006 h 3642680"/>
                <a:gd name="connsiteX0" fmla="*/ 0 w 8066010"/>
                <a:gd name="connsiteY0" fmla="*/ 3642680 h 3642680"/>
                <a:gd name="connsiteX1" fmla="*/ 3454246 w 8066010"/>
                <a:gd name="connsiteY1" fmla="*/ 2890553 h 3642680"/>
                <a:gd name="connsiteX2" fmla="*/ 5186811 w 8066010"/>
                <a:gd name="connsiteY2" fmla="*/ 1547854 h 3642680"/>
                <a:gd name="connsiteX3" fmla="*/ 4957709 w 8066010"/>
                <a:gd name="connsiteY3" fmla="*/ 63191 h 3642680"/>
                <a:gd name="connsiteX4" fmla="*/ 6229187 w 8066010"/>
                <a:gd name="connsiteY4" fmla="*/ 1139794 h 3642680"/>
                <a:gd name="connsiteX5" fmla="*/ 8066010 w 8066010"/>
                <a:gd name="connsiteY5" fmla="*/ 609006 h 3642680"/>
                <a:gd name="connsiteX0" fmla="*/ 0 w 7230361"/>
                <a:gd name="connsiteY0" fmla="*/ 3642680 h 3642680"/>
                <a:gd name="connsiteX1" fmla="*/ 3454246 w 7230361"/>
                <a:gd name="connsiteY1" fmla="*/ 2890553 h 3642680"/>
                <a:gd name="connsiteX2" fmla="*/ 5186811 w 7230361"/>
                <a:gd name="connsiteY2" fmla="*/ 1547854 h 3642680"/>
                <a:gd name="connsiteX3" fmla="*/ 4957709 w 7230361"/>
                <a:gd name="connsiteY3" fmla="*/ 63191 h 3642680"/>
                <a:gd name="connsiteX4" fmla="*/ 6229187 w 7230361"/>
                <a:gd name="connsiteY4" fmla="*/ 1139794 h 3642680"/>
                <a:gd name="connsiteX5" fmla="*/ 7230361 w 7230361"/>
                <a:gd name="connsiteY5" fmla="*/ 240116 h 3642680"/>
                <a:gd name="connsiteX0" fmla="*/ 0 w 7230361"/>
                <a:gd name="connsiteY0" fmla="*/ 3642680 h 3642680"/>
                <a:gd name="connsiteX1" fmla="*/ 3454246 w 7230361"/>
                <a:gd name="connsiteY1" fmla="*/ 2890553 h 3642680"/>
                <a:gd name="connsiteX2" fmla="*/ 5186811 w 7230361"/>
                <a:gd name="connsiteY2" fmla="*/ 1547854 h 3642680"/>
                <a:gd name="connsiteX3" fmla="*/ 4957709 w 7230361"/>
                <a:gd name="connsiteY3" fmla="*/ 63191 h 3642680"/>
                <a:gd name="connsiteX4" fmla="*/ 6071092 w 7230361"/>
                <a:gd name="connsiteY4" fmla="*/ 1177436 h 3642680"/>
                <a:gd name="connsiteX5" fmla="*/ 7230361 w 7230361"/>
                <a:gd name="connsiteY5" fmla="*/ 240116 h 3642680"/>
                <a:gd name="connsiteX0" fmla="*/ 0 w 7230361"/>
                <a:gd name="connsiteY0" fmla="*/ 3642680 h 3642680"/>
                <a:gd name="connsiteX1" fmla="*/ 3454246 w 7230361"/>
                <a:gd name="connsiteY1" fmla="*/ 2890553 h 3642680"/>
                <a:gd name="connsiteX2" fmla="*/ 5186811 w 7230361"/>
                <a:gd name="connsiteY2" fmla="*/ 1547854 h 3642680"/>
                <a:gd name="connsiteX3" fmla="*/ 4957709 w 7230361"/>
                <a:gd name="connsiteY3" fmla="*/ 63191 h 3642680"/>
                <a:gd name="connsiteX4" fmla="*/ 6071092 w 7230361"/>
                <a:gd name="connsiteY4" fmla="*/ 1177436 h 3642680"/>
                <a:gd name="connsiteX5" fmla="*/ 7230361 w 7230361"/>
                <a:gd name="connsiteY5" fmla="*/ 240116 h 3642680"/>
                <a:gd name="connsiteX0" fmla="*/ 0 w 7230361"/>
                <a:gd name="connsiteY0" fmla="*/ 3642680 h 3642680"/>
                <a:gd name="connsiteX1" fmla="*/ 3454246 w 7230361"/>
                <a:gd name="connsiteY1" fmla="*/ 2890553 h 3642680"/>
                <a:gd name="connsiteX2" fmla="*/ 5186811 w 7230361"/>
                <a:gd name="connsiteY2" fmla="*/ 1547854 h 3642680"/>
                <a:gd name="connsiteX3" fmla="*/ 4957709 w 7230361"/>
                <a:gd name="connsiteY3" fmla="*/ 63191 h 3642680"/>
                <a:gd name="connsiteX4" fmla="*/ 5762429 w 7230361"/>
                <a:gd name="connsiteY4" fmla="*/ 1169907 h 3642680"/>
                <a:gd name="connsiteX5" fmla="*/ 7230361 w 7230361"/>
                <a:gd name="connsiteY5" fmla="*/ 240116 h 3642680"/>
                <a:gd name="connsiteX0" fmla="*/ 0 w 7230361"/>
                <a:gd name="connsiteY0" fmla="*/ 3642680 h 3642680"/>
                <a:gd name="connsiteX1" fmla="*/ 3454246 w 7230361"/>
                <a:gd name="connsiteY1" fmla="*/ 2890553 h 3642680"/>
                <a:gd name="connsiteX2" fmla="*/ 5186811 w 7230361"/>
                <a:gd name="connsiteY2" fmla="*/ 1547854 h 3642680"/>
                <a:gd name="connsiteX3" fmla="*/ 4957709 w 7230361"/>
                <a:gd name="connsiteY3" fmla="*/ 63191 h 3642680"/>
                <a:gd name="connsiteX4" fmla="*/ 5762429 w 7230361"/>
                <a:gd name="connsiteY4" fmla="*/ 1169907 h 3642680"/>
                <a:gd name="connsiteX5" fmla="*/ 7230361 w 7230361"/>
                <a:gd name="connsiteY5" fmla="*/ 240116 h 3642680"/>
                <a:gd name="connsiteX0" fmla="*/ 0 w 7230361"/>
                <a:gd name="connsiteY0" fmla="*/ 3642680 h 3642680"/>
                <a:gd name="connsiteX1" fmla="*/ 3454246 w 7230361"/>
                <a:gd name="connsiteY1" fmla="*/ 2890553 h 3642680"/>
                <a:gd name="connsiteX2" fmla="*/ 5186811 w 7230361"/>
                <a:gd name="connsiteY2" fmla="*/ 1547854 h 3642680"/>
                <a:gd name="connsiteX3" fmla="*/ 4957709 w 7230361"/>
                <a:gd name="connsiteY3" fmla="*/ 63191 h 3642680"/>
                <a:gd name="connsiteX4" fmla="*/ 5762429 w 7230361"/>
                <a:gd name="connsiteY4" fmla="*/ 1169907 h 3642680"/>
                <a:gd name="connsiteX5" fmla="*/ 7230361 w 7230361"/>
                <a:gd name="connsiteY5" fmla="*/ 240116 h 3642680"/>
                <a:gd name="connsiteX0" fmla="*/ 0 w 7004510"/>
                <a:gd name="connsiteY0" fmla="*/ 3642680 h 3642680"/>
                <a:gd name="connsiteX1" fmla="*/ 3454246 w 7004510"/>
                <a:gd name="connsiteY1" fmla="*/ 2890553 h 3642680"/>
                <a:gd name="connsiteX2" fmla="*/ 5186811 w 7004510"/>
                <a:gd name="connsiteY2" fmla="*/ 1547854 h 3642680"/>
                <a:gd name="connsiteX3" fmla="*/ 4957709 w 7004510"/>
                <a:gd name="connsiteY3" fmla="*/ 63191 h 3642680"/>
                <a:gd name="connsiteX4" fmla="*/ 5762429 w 7004510"/>
                <a:gd name="connsiteY4" fmla="*/ 1169907 h 3642680"/>
                <a:gd name="connsiteX5" fmla="*/ 7004510 w 7004510"/>
                <a:gd name="connsiteY5" fmla="*/ 127191 h 3642680"/>
                <a:gd name="connsiteX0" fmla="*/ 0 w 7004510"/>
                <a:gd name="connsiteY0" fmla="*/ 3642680 h 3642680"/>
                <a:gd name="connsiteX1" fmla="*/ 3454246 w 7004510"/>
                <a:gd name="connsiteY1" fmla="*/ 2890553 h 3642680"/>
                <a:gd name="connsiteX2" fmla="*/ 5186811 w 7004510"/>
                <a:gd name="connsiteY2" fmla="*/ 1547854 h 3642680"/>
                <a:gd name="connsiteX3" fmla="*/ 4957709 w 7004510"/>
                <a:gd name="connsiteY3" fmla="*/ 63191 h 3642680"/>
                <a:gd name="connsiteX4" fmla="*/ 5762429 w 7004510"/>
                <a:gd name="connsiteY4" fmla="*/ 1169907 h 3642680"/>
                <a:gd name="connsiteX5" fmla="*/ 7004510 w 7004510"/>
                <a:gd name="connsiteY5" fmla="*/ 127191 h 3642680"/>
                <a:gd name="connsiteX0" fmla="*/ 0 w 7004510"/>
                <a:gd name="connsiteY0" fmla="*/ 3642680 h 3642680"/>
                <a:gd name="connsiteX1" fmla="*/ 3454246 w 7004510"/>
                <a:gd name="connsiteY1" fmla="*/ 2890553 h 3642680"/>
                <a:gd name="connsiteX2" fmla="*/ 5186811 w 7004510"/>
                <a:gd name="connsiteY2" fmla="*/ 1547854 h 3642680"/>
                <a:gd name="connsiteX3" fmla="*/ 4957709 w 7004510"/>
                <a:gd name="connsiteY3" fmla="*/ 63191 h 3642680"/>
                <a:gd name="connsiteX4" fmla="*/ 5800072 w 7004510"/>
                <a:gd name="connsiteY4" fmla="*/ 1079567 h 3642680"/>
                <a:gd name="connsiteX5" fmla="*/ 7004510 w 7004510"/>
                <a:gd name="connsiteY5" fmla="*/ 127191 h 3642680"/>
                <a:gd name="connsiteX0" fmla="*/ 0 w 7004510"/>
                <a:gd name="connsiteY0" fmla="*/ 3642680 h 3642680"/>
                <a:gd name="connsiteX1" fmla="*/ 3454246 w 7004510"/>
                <a:gd name="connsiteY1" fmla="*/ 2890553 h 3642680"/>
                <a:gd name="connsiteX2" fmla="*/ 5186811 w 7004510"/>
                <a:gd name="connsiteY2" fmla="*/ 1547854 h 3642680"/>
                <a:gd name="connsiteX3" fmla="*/ 4957709 w 7004510"/>
                <a:gd name="connsiteY3" fmla="*/ 63191 h 3642680"/>
                <a:gd name="connsiteX4" fmla="*/ 5800072 w 7004510"/>
                <a:gd name="connsiteY4" fmla="*/ 1079567 h 3642680"/>
                <a:gd name="connsiteX5" fmla="*/ 7004510 w 7004510"/>
                <a:gd name="connsiteY5" fmla="*/ 127191 h 3642680"/>
                <a:gd name="connsiteX0" fmla="*/ 0 w 7004510"/>
                <a:gd name="connsiteY0" fmla="*/ 3642680 h 3642680"/>
                <a:gd name="connsiteX1" fmla="*/ 3454246 w 7004510"/>
                <a:gd name="connsiteY1" fmla="*/ 2890553 h 3642680"/>
                <a:gd name="connsiteX2" fmla="*/ 5186811 w 7004510"/>
                <a:gd name="connsiteY2" fmla="*/ 1547854 h 3642680"/>
                <a:gd name="connsiteX3" fmla="*/ 4957709 w 7004510"/>
                <a:gd name="connsiteY3" fmla="*/ 63191 h 3642680"/>
                <a:gd name="connsiteX4" fmla="*/ 5800072 w 7004510"/>
                <a:gd name="connsiteY4" fmla="*/ 1079567 h 3642680"/>
                <a:gd name="connsiteX5" fmla="*/ 7004510 w 7004510"/>
                <a:gd name="connsiteY5" fmla="*/ 29322 h 3642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004510" h="3642680">
                  <a:moveTo>
                    <a:pt x="0" y="3642680"/>
                  </a:moveTo>
                  <a:cubicBezTo>
                    <a:pt x="1046691" y="3596387"/>
                    <a:pt x="2362046" y="3608103"/>
                    <a:pt x="3454246" y="2890553"/>
                  </a:cubicBezTo>
                  <a:cubicBezTo>
                    <a:pt x="4140046" y="2411128"/>
                    <a:pt x="4805885" y="1893245"/>
                    <a:pt x="5186811" y="1547854"/>
                  </a:cubicBezTo>
                  <a:cubicBezTo>
                    <a:pt x="6363902" y="660932"/>
                    <a:pt x="5691633" y="-250607"/>
                    <a:pt x="4957709" y="63191"/>
                  </a:cubicBezTo>
                  <a:cubicBezTo>
                    <a:pt x="4321797" y="361226"/>
                    <a:pt x="4452302" y="1430143"/>
                    <a:pt x="5800072" y="1079567"/>
                  </a:cubicBezTo>
                  <a:cubicBezTo>
                    <a:pt x="6174773" y="984378"/>
                    <a:pt x="6639063" y="461109"/>
                    <a:pt x="7004510" y="29322"/>
                  </a:cubicBezTo>
                </a:path>
              </a:pathLst>
            </a:custGeom>
            <a:ln w="254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EC28CED4-AE07-4B42-8062-1504C77F00C8}"/>
              </a:ext>
            </a:extLst>
          </p:cNvPr>
          <p:cNvGrpSpPr/>
          <p:nvPr/>
        </p:nvGrpSpPr>
        <p:grpSpPr>
          <a:xfrm>
            <a:off x="3713303" y="2268493"/>
            <a:ext cx="3184899" cy="3184899"/>
            <a:chOff x="1510528" y="1366070"/>
            <a:chExt cx="3431329" cy="3431329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E9FCB39A-9BFB-4F20-8556-4D26E3B1678E}"/>
                </a:ext>
              </a:extLst>
            </p:cNvPr>
            <p:cNvSpPr/>
            <p:nvPr/>
          </p:nvSpPr>
          <p:spPr>
            <a:xfrm>
              <a:off x="1510528" y="1366070"/>
              <a:ext cx="3431329" cy="3431329"/>
            </a:xfrm>
            <a:custGeom>
              <a:avLst/>
              <a:gdLst>
                <a:gd name="connsiteX0" fmla="*/ 3057049 w 3057525"/>
                <a:gd name="connsiteY0" fmla="*/ 1532096 h 3057525"/>
                <a:gd name="connsiteX1" fmla="*/ 1532096 w 3057525"/>
                <a:gd name="connsiteY1" fmla="*/ 3057049 h 3057525"/>
                <a:gd name="connsiteX2" fmla="*/ 7144 w 3057525"/>
                <a:gd name="connsiteY2" fmla="*/ 1532096 h 3057525"/>
                <a:gd name="connsiteX3" fmla="*/ 1532096 w 3057525"/>
                <a:gd name="connsiteY3" fmla="*/ 7144 h 3057525"/>
                <a:gd name="connsiteX4" fmla="*/ 3057049 w 3057525"/>
                <a:gd name="connsiteY4" fmla="*/ 1532096 h 3057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7525" h="3057525">
                  <a:moveTo>
                    <a:pt x="3057049" y="1532096"/>
                  </a:moveTo>
                  <a:cubicBezTo>
                    <a:pt x="3057049" y="2374304"/>
                    <a:pt x="2374304" y="3057049"/>
                    <a:pt x="1532096" y="3057049"/>
                  </a:cubicBezTo>
                  <a:cubicBezTo>
                    <a:pt x="689888" y="3057049"/>
                    <a:pt x="7144" y="2374304"/>
                    <a:pt x="7144" y="1532096"/>
                  </a:cubicBezTo>
                  <a:cubicBezTo>
                    <a:pt x="7144" y="689888"/>
                    <a:pt x="689888" y="7144"/>
                    <a:pt x="1532096" y="7144"/>
                  </a:cubicBezTo>
                  <a:cubicBezTo>
                    <a:pt x="2374304" y="7144"/>
                    <a:pt x="3057049" y="689888"/>
                    <a:pt x="3057049" y="1532096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12087128-6BA4-41E0-A68C-B59FEE6BDA1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529854" y="1388027"/>
              <a:ext cx="3411797" cy="3337560"/>
            </a:xfrm>
            <a:custGeom>
              <a:avLst/>
              <a:gdLst>
                <a:gd name="connsiteX0" fmla="*/ 2863236 w 3028217"/>
                <a:gd name="connsiteY0" fmla="*/ 2049564 h 2962327"/>
                <a:gd name="connsiteX1" fmla="*/ 2844662 w 3028217"/>
                <a:gd name="connsiteY1" fmla="*/ 2065518 h 2962327"/>
                <a:gd name="connsiteX2" fmla="*/ 2847519 w 3028217"/>
                <a:gd name="connsiteY2" fmla="*/ 2116953 h 2962327"/>
                <a:gd name="connsiteX3" fmla="*/ 2887525 w 3028217"/>
                <a:gd name="connsiteY3" fmla="*/ 2084568 h 2962327"/>
                <a:gd name="connsiteX4" fmla="*/ 2890382 w 3028217"/>
                <a:gd name="connsiteY4" fmla="*/ 2078853 h 2962327"/>
                <a:gd name="connsiteX5" fmla="*/ 2890382 w 3028217"/>
                <a:gd name="connsiteY5" fmla="*/ 2057898 h 2962327"/>
                <a:gd name="connsiteX6" fmla="*/ 2863236 w 3028217"/>
                <a:gd name="connsiteY6" fmla="*/ 2049564 h 2962327"/>
                <a:gd name="connsiteX7" fmla="*/ 2453184 w 3028217"/>
                <a:gd name="connsiteY7" fmla="*/ 1703568 h 2962327"/>
                <a:gd name="connsiteX8" fmla="*/ 2444611 w 3028217"/>
                <a:gd name="connsiteY8" fmla="*/ 1714046 h 2962327"/>
                <a:gd name="connsiteX9" fmla="*/ 2467471 w 3028217"/>
                <a:gd name="connsiteY9" fmla="*/ 1740716 h 2962327"/>
                <a:gd name="connsiteX10" fmla="*/ 2482711 w 3028217"/>
                <a:gd name="connsiteY10" fmla="*/ 1728333 h 2962327"/>
                <a:gd name="connsiteX11" fmla="*/ 2453184 w 3028217"/>
                <a:gd name="connsiteY11" fmla="*/ 1703568 h 2962327"/>
                <a:gd name="connsiteX12" fmla="*/ 802501 w 3028217"/>
                <a:gd name="connsiteY12" fmla="*/ 1583553 h 2962327"/>
                <a:gd name="connsiteX13" fmla="*/ 812026 w 3028217"/>
                <a:gd name="connsiteY13" fmla="*/ 1589268 h 2962327"/>
                <a:gd name="connsiteX14" fmla="*/ 802501 w 3028217"/>
                <a:gd name="connsiteY14" fmla="*/ 1599745 h 2962327"/>
                <a:gd name="connsiteX15" fmla="*/ 792024 w 3028217"/>
                <a:gd name="connsiteY15" fmla="*/ 1594030 h 2962327"/>
                <a:gd name="connsiteX16" fmla="*/ 802501 w 3028217"/>
                <a:gd name="connsiteY16" fmla="*/ 1583553 h 2962327"/>
                <a:gd name="connsiteX17" fmla="*/ 573901 w 3028217"/>
                <a:gd name="connsiteY17" fmla="*/ 1577838 h 2962327"/>
                <a:gd name="connsiteX18" fmla="*/ 592951 w 3028217"/>
                <a:gd name="connsiteY18" fmla="*/ 1589268 h 2962327"/>
                <a:gd name="connsiteX19" fmla="*/ 584379 w 3028217"/>
                <a:gd name="connsiteY19" fmla="*/ 1596888 h 2962327"/>
                <a:gd name="connsiteX20" fmla="*/ 565329 w 3028217"/>
                <a:gd name="connsiteY20" fmla="*/ 1587363 h 2962327"/>
                <a:gd name="connsiteX21" fmla="*/ 573901 w 3028217"/>
                <a:gd name="connsiteY21" fmla="*/ 1577838 h 2962327"/>
                <a:gd name="connsiteX22" fmla="*/ 698678 w 3028217"/>
                <a:gd name="connsiteY22" fmla="*/ 1550216 h 2962327"/>
                <a:gd name="connsiteX23" fmla="*/ 763448 w 3028217"/>
                <a:gd name="connsiteY23" fmla="*/ 1592126 h 2962327"/>
                <a:gd name="connsiteX24" fmla="*/ 678676 w 3028217"/>
                <a:gd name="connsiteY24" fmla="*/ 1592126 h 2962327"/>
                <a:gd name="connsiteX25" fmla="*/ 698678 w 3028217"/>
                <a:gd name="connsiteY25" fmla="*/ 1550216 h 2962327"/>
                <a:gd name="connsiteX26" fmla="*/ 492939 w 3028217"/>
                <a:gd name="connsiteY26" fmla="*/ 1460681 h 2962327"/>
                <a:gd name="connsiteX27" fmla="*/ 562471 w 3028217"/>
                <a:gd name="connsiteY27" fmla="*/ 1479731 h 2962327"/>
                <a:gd name="connsiteX28" fmla="*/ 646291 w 3028217"/>
                <a:gd name="connsiteY28" fmla="*/ 1537833 h 2962327"/>
                <a:gd name="connsiteX29" fmla="*/ 577711 w 3028217"/>
                <a:gd name="connsiteY29" fmla="*/ 1525451 h 2962327"/>
                <a:gd name="connsiteX30" fmla="*/ 527229 w 3028217"/>
                <a:gd name="connsiteY30" fmla="*/ 1487351 h 2962327"/>
                <a:gd name="connsiteX31" fmla="*/ 525032 w 3028217"/>
                <a:gd name="connsiteY31" fmla="*/ 1486533 h 2962327"/>
                <a:gd name="connsiteX32" fmla="*/ 527229 w 3028217"/>
                <a:gd name="connsiteY32" fmla="*/ 1488303 h 2962327"/>
                <a:gd name="connsiteX33" fmla="*/ 451029 w 3028217"/>
                <a:gd name="connsiteY33" fmla="*/ 1494971 h 2962327"/>
                <a:gd name="connsiteX34" fmla="*/ 492939 w 3028217"/>
                <a:gd name="connsiteY34" fmla="*/ 1460681 h 2962327"/>
                <a:gd name="connsiteX35" fmla="*/ 592475 w 3028217"/>
                <a:gd name="connsiteY35" fmla="*/ 1413889 h 2962327"/>
                <a:gd name="connsiteX36" fmla="*/ 596761 w 3028217"/>
                <a:gd name="connsiteY36" fmla="*/ 1414961 h 2962327"/>
                <a:gd name="connsiteX37" fmla="*/ 595809 w 3028217"/>
                <a:gd name="connsiteY37" fmla="*/ 1447346 h 2962327"/>
                <a:gd name="connsiteX38" fmla="*/ 588189 w 3028217"/>
                <a:gd name="connsiteY38" fmla="*/ 1414961 h 2962327"/>
                <a:gd name="connsiteX39" fmla="*/ 592475 w 3028217"/>
                <a:gd name="connsiteY39" fmla="*/ 1413889 h 2962327"/>
                <a:gd name="connsiteX40" fmla="*/ 2633206 w 3028217"/>
                <a:gd name="connsiteY40" fmla="*/ 1174931 h 2962327"/>
                <a:gd name="connsiteX41" fmla="*/ 2673211 w 3028217"/>
                <a:gd name="connsiteY41" fmla="*/ 1180646 h 2962327"/>
                <a:gd name="connsiteX42" fmla="*/ 2633206 w 3028217"/>
                <a:gd name="connsiteY42" fmla="*/ 1174931 h 2962327"/>
                <a:gd name="connsiteX43" fmla="*/ 2477948 w 3028217"/>
                <a:gd name="connsiteY43" fmla="*/ 1095873 h 2962327"/>
                <a:gd name="connsiteX44" fmla="*/ 2484616 w 3028217"/>
                <a:gd name="connsiteY44" fmla="*/ 1110160 h 2962327"/>
                <a:gd name="connsiteX45" fmla="*/ 2464613 w 3028217"/>
                <a:gd name="connsiteY45" fmla="*/ 1135878 h 2962327"/>
                <a:gd name="connsiteX46" fmla="*/ 2444611 w 3028217"/>
                <a:gd name="connsiteY46" fmla="*/ 1144450 h 2962327"/>
                <a:gd name="connsiteX47" fmla="*/ 2415083 w 3028217"/>
                <a:gd name="connsiteY47" fmla="*/ 1119685 h 2962327"/>
                <a:gd name="connsiteX48" fmla="*/ 2446516 w 3028217"/>
                <a:gd name="connsiteY48" fmla="*/ 1114923 h 2962327"/>
                <a:gd name="connsiteX49" fmla="*/ 2477948 w 3028217"/>
                <a:gd name="connsiteY49" fmla="*/ 1095873 h 2962327"/>
                <a:gd name="connsiteX50" fmla="*/ 2344599 w 3028217"/>
                <a:gd name="connsiteY50" fmla="*/ 1039676 h 2962327"/>
                <a:gd name="connsiteX51" fmla="*/ 2355076 w 3028217"/>
                <a:gd name="connsiteY51" fmla="*/ 1066346 h 2962327"/>
                <a:gd name="connsiteX52" fmla="*/ 2341741 w 3028217"/>
                <a:gd name="connsiteY52" fmla="*/ 1092063 h 2962327"/>
                <a:gd name="connsiteX53" fmla="*/ 2328406 w 3028217"/>
                <a:gd name="connsiteY53" fmla="*/ 1065393 h 2962327"/>
                <a:gd name="connsiteX54" fmla="*/ 2344599 w 3028217"/>
                <a:gd name="connsiteY54" fmla="*/ 1039676 h 2962327"/>
                <a:gd name="connsiteX55" fmla="*/ 699631 w 3028217"/>
                <a:gd name="connsiteY55" fmla="*/ 966334 h 2962327"/>
                <a:gd name="connsiteX56" fmla="*/ 616764 w 3028217"/>
                <a:gd name="connsiteY56" fmla="*/ 992051 h 2962327"/>
                <a:gd name="connsiteX57" fmla="*/ 699631 w 3028217"/>
                <a:gd name="connsiteY57" fmla="*/ 966334 h 2962327"/>
                <a:gd name="connsiteX58" fmla="*/ 2786559 w 3028217"/>
                <a:gd name="connsiteY58" fmla="*/ 938711 h 2962327"/>
                <a:gd name="connsiteX59" fmla="*/ 2814181 w 3028217"/>
                <a:gd name="connsiteY59" fmla="*/ 938711 h 2962327"/>
                <a:gd name="connsiteX60" fmla="*/ 2814181 w 3028217"/>
                <a:gd name="connsiteY60" fmla="*/ 945378 h 2962327"/>
                <a:gd name="connsiteX61" fmla="*/ 2786559 w 3028217"/>
                <a:gd name="connsiteY61" fmla="*/ 938711 h 2962327"/>
                <a:gd name="connsiteX62" fmla="*/ 737731 w 3028217"/>
                <a:gd name="connsiteY62" fmla="*/ 935019 h 2962327"/>
                <a:gd name="connsiteX63" fmla="*/ 702489 w 3028217"/>
                <a:gd name="connsiteY63" fmla="*/ 951093 h 2962327"/>
                <a:gd name="connsiteX64" fmla="*/ 770116 w 3028217"/>
                <a:gd name="connsiteY64" fmla="*/ 936805 h 2962327"/>
                <a:gd name="connsiteX65" fmla="*/ 737731 w 3028217"/>
                <a:gd name="connsiteY65" fmla="*/ 935019 h 2962327"/>
                <a:gd name="connsiteX66" fmla="*/ 619383 w 3028217"/>
                <a:gd name="connsiteY66" fmla="*/ 880251 h 2962327"/>
                <a:gd name="connsiteX67" fmla="*/ 608191 w 3028217"/>
                <a:gd name="connsiteY67" fmla="*/ 882513 h 2962327"/>
                <a:gd name="connsiteX68" fmla="*/ 541516 w 3028217"/>
                <a:gd name="connsiteY68" fmla="*/ 968238 h 2962327"/>
                <a:gd name="connsiteX69" fmla="*/ 558661 w 3028217"/>
                <a:gd name="connsiteY69" fmla="*/ 975858 h 2962327"/>
                <a:gd name="connsiteX70" fmla="*/ 578664 w 3028217"/>
                <a:gd name="connsiteY70" fmla="*/ 949188 h 2962327"/>
                <a:gd name="connsiteX71" fmla="*/ 623431 w 3028217"/>
                <a:gd name="connsiteY71" fmla="*/ 890133 h 2962327"/>
                <a:gd name="connsiteX72" fmla="*/ 619383 w 3028217"/>
                <a:gd name="connsiteY72" fmla="*/ 880251 h 2962327"/>
                <a:gd name="connsiteX73" fmla="*/ 659626 w 3028217"/>
                <a:gd name="connsiteY73" fmla="*/ 872036 h 2962327"/>
                <a:gd name="connsiteX74" fmla="*/ 647244 w 3028217"/>
                <a:gd name="connsiteY74" fmla="*/ 879656 h 2962327"/>
                <a:gd name="connsiteX75" fmla="*/ 657721 w 3028217"/>
                <a:gd name="connsiteY75" fmla="*/ 950141 h 2962327"/>
                <a:gd name="connsiteX76" fmla="*/ 683439 w 3028217"/>
                <a:gd name="connsiteY76" fmla="*/ 913946 h 2962327"/>
                <a:gd name="connsiteX77" fmla="*/ 711061 w 3028217"/>
                <a:gd name="connsiteY77" fmla="*/ 910136 h 2962327"/>
                <a:gd name="connsiteX78" fmla="*/ 709156 w 3028217"/>
                <a:gd name="connsiteY78" fmla="*/ 891086 h 2962327"/>
                <a:gd name="connsiteX79" fmla="*/ 659626 w 3028217"/>
                <a:gd name="connsiteY79" fmla="*/ 872036 h 2962327"/>
                <a:gd name="connsiteX80" fmla="*/ 620410 w 3028217"/>
                <a:gd name="connsiteY80" fmla="*/ 803828 h 2962327"/>
                <a:gd name="connsiteX81" fmla="*/ 603429 w 3028217"/>
                <a:gd name="connsiteY81" fmla="*/ 807266 h 2962327"/>
                <a:gd name="connsiteX82" fmla="*/ 532944 w 3028217"/>
                <a:gd name="connsiteY82" fmla="*/ 841556 h 2962327"/>
                <a:gd name="connsiteX83" fmla="*/ 541516 w 3028217"/>
                <a:gd name="connsiteY83" fmla="*/ 855843 h 2962327"/>
                <a:gd name="connsiteX84" fmla="*/ 602476 w 3028217"/>
                <a:gd name="connsiteY84" fmla="*/ 859653 h 2962327"/>
                <a:gd name="connsiteX85" fmla="*/ 652959 w 3028217"/>
                <a:gd name="connsiteY85" fmla="*/ 835841 h 2962327"/>
                <a:gd name="connsiteX86" fmla="*/ 620410 w 3028217"/>
                <a:gd name="connsiteY86" fmla="*/ 803828 h 2962327"/>
                <a:gd name="connsiteX87" fmla="*/ 2051228 w 3028217"/>
                <a:gd name="connsiteY87" fmla="*/ 690108 h 2962327"/>
                <a:gd name="connsiteX88" fmla="*/ 2074088 w 3028217"/>
                <a:gd name="connsiteY88" fmla="*/ 722493 h 2962327"/>
                <a:gd name="connsiteX89" fmla="*/ 2021701 w 3028217"/>
                <a:gd name="connsiteY89" fmla="*/ 782500 h 2962327"/>
                <a:gd name="connsiteX90" fmla="*/ 2000746 w 3028217"/>
                <a:gd name="connsiteY90" fmla="*/ 772023 h 2962327"/>
                <a:gd name="connsiteX91" fmla="*/ 2036941 w 3028217"/>
                <a:gd name="connsiteY91" fmla="*/ 698680 h 2962327"/>
                <a:gd name="connsiteX92" fmla="*/ 2051228 w 3028217"/>
                <a:gd name="connsiteY92" fmla="*/ 690108 h 2962327"/>
                <a:gd name="connsiteX93" fmla="*/ 2111236 w 3028217"/>
                <a:gd name="connsiteY93" fmla="*/ 608669 h 2962327"/>
                <a:gd name="connsiteX94" fmla="*/ 2113141 w 3028217"/>
                <a:gd name="connsiteY94" fmla="*/ 623433 h 2962327"/>
                <a:gd name="connsiteX95" fmla="*/ 2111236 w 3028217"/>
                <a:gd name="connsiteY95" fmla="*/ 626290 h 2962327"/>
                <a:gd name="connsiteX96" fmla="*/ 2159814 w 3028217"/>
                <a:gd name="connsiteY96" fmla="*/ 711063 h 2962327"/>
                <a:gd name="connsiteX97" fmla="*/ 2199819 w 3028217"/>
                <a:gd name="connsiteY97" fmla="*/ 758688 h 2962327"/>
                <a:gd name="connsiteX98" fmla="*/ 2176959 w 3028217"/>
                <a:gd name="connsiteY98" fmla="*/ 800598 h 2962327"/>
                <a:gd name="connsiteX99" fmla="*/ 2092186 w 3028217"/>
                <a:gd name="connsiteY99" fmla="*/ 814885 h 2962327"/>
                <a:gd name="connsiteX100" fmla="*/ 2092186 w 3028217"/>
                <a:gd name="connsiteY100" fmla="*/ 777738 h 2962327"/>
                <a:gd name="connsiteX101" fmla="*/ 2111236 w 3028217"/>
                <a:gd name="connsiteY101" fmla="*/ 740590 h 2962327"/>
                <a:gd name="connsiteX102" fmla="*/ 2110284 w 3028217"/>
                <a:gd name="connsiteY102" fmla="*/ 710110 h 2962327"/>
                <a:gd name="connsiteX103" fmla="*/ 2076946 w 3028217"/>
                <a:gd name="connsiteY103" fmla="*/ 669153 h 2962327"/>
                <a:gd name="connsiteX104" fmla="*/ 2097901 w 3028217"/>
                <a:gd name="connsiteY104" fmla="*/ 611050 h 2962327"/>
                <a:gd name="connsiteX105" fmla="*/ 2111236 w 3028217"/>
                <a:gd name="connsiteY105" fmla="*/ 608669 h 2962327"/>
                <a:gd name="connsiteX106" fmla="*/ 927279 w 3028217"/>
                <a:gd name="connsiteY106" fmla="*/ 479605 h 2962327"/>
                <a:gd name="connsiteX107" fmla="*/ 933946 w 3028217"/>
                <a:gd name="connsiteY107" fmla="*/ 486273 h 2962327"/>
                <a:gd name="connsiteX108" fmla="*/ 929184 w 3028217"/>
                <a:gd name="connsiteY108" fmla="*/ 493893 h 2962327"/>
                <a:gd name="connsiteX109" fmla="*/ 919659 w 3028217"/>
                <a:gd name="connsiteY109" fmla="*/ 488178 h 2962327"/>
                <a:gd name="connsiteX110" fmla="*/ 927279 w 3028217"/>
                <a:gd name="connsiteY110" fmla="*/ 479605 h 2962327"/>
                <a:gd name="connsiteX111" fmla="*/ 1938089 w 3028217"/>
                <a:gd name="connsiteY111" fmla="*/ 417931 h 2962327"/>
                <a:gd name="connsiteX112" fmla="*/ 1959789 w 3028217"/>
                <a:gd name="connsiteY112" fmla="*/ 441505 h 2962327"/>
                <a:gd name="connsiteX113" fmla="*/ 1940739 w 3028217"/>
                <a:gd name="connsiteY113" fmla="*/ 466270 h 2962327"/>
                <a:gd name="connsiteX114" fmla="*/ 1842631 w 3028217"/>
                <a:gd name="connsiteY114" fmla="*/ 480558 h 2962327"/>
                <a:gd name="connsiteX115" fmla="*/ 1832154 w 3028217"/>
                <a:gd name="connsiteY115" fmla="*/ 458650 h 2962327"/>
                <a:gd name="connsiteX116" fmla="*/ 1833106 w 3028217"/>
                <a:gd name="connsiteY116" fmla="*/ 431980 h 2962327"/>
                <a:gd name="connsiteX117" fmla="*/ 1845489 w 3028217"/>
                <a:gd name="connsiteY117" fmla="*/ 423408 h 2962327"/>
                <a:gd name="connsiteX118" fmla="*/ 1857871 w 3028217"/>
                <a:gd name="connsiteY118" fmla="*/ 432933 h 2962327"/>
                <a:gd name="connsiteX119" fmla="*/ 1926451 w 3028217"/>
                <a:gd name="connsiteY119" fmla="*/ 418645 h 2962327"/>
                <a:gd name="connsiteX120" fmla="*/ 1938089 w 3028217"/>
                <a:gd name="connsiteY120" fmla="*/ 417931 h 2962327"/>
                <a:gd name="connsiteX121" fmla="*/ 904419 w 3028217"/>
                <a:gd name="connsiteY121" fmla="*/ 389118 h 2962327"/>
                <a:gd name="connsiteX122" fmla="*/ 938709 w 3028217"/>
                <a:gd name="connsiteY122" fmla="*/ 433886 h 2962327"/>
                <a:gd name="connsiteX123" fmla="*/ 942519 w 3028217"/>
                <a:gd name="connsiteY123" fmla="*/ 446268 h 2962327"/>
                <a:gd name="connsiteX124" fmla="*/ 931089 w 3028217"/>
                <a:gd name="connsiteY124" fmla="*/ 449125 h 2962327"/>
                <a:gd name="connsiteX125" fmla="*/ 878701 w 3028217"/>
                <a:gd name="connsiteY125" fmla="*/ 449125 h 2962327"/>
                <a:gd name="connsiteX126" fmla="*/ 856794 w 3028217"/>
                <a:gd name="connsiteY126" fmla="*/ 443411 h 2962327"/>
                <a:gd name="connsiteX127" fmla="*/ 867271 w 3028217"/>
                <a:gd name="connsiteY127" fmla="*/ 412930 h 2962327"/>
                <a:gd name="connsiteX128" fmla="*/ 904419 w 3028217"/>
                <a:gd name="connsiteY128" fmla="*/ 389118 h 2962327"/>
                <a:gd name="connsiteX129" fmla="*/ 1062534 w 3028217"/>
                <a:gd name="connsiteY129" fmla="*/ 340541 h 2962327"/>
                <a:gd name="connsiteX130" fmla="*/ 1083489 w 3028217"/>
                <a:gd name="connsiteY130" fmla="*/ 353876 h 2962327"/>
                <a:gd name="connsiteX131" fmla="*/ 1053961 w 3028217"/>
                <a:gd name="connsiteY131" fmla="*/ 360543 h 2962327"/>
                <a:gd name="connsiteX132" fmla="*/ 1062534 w 3028217"/>
                <a:gd name="connsiteY132" fmla="*/ 340541 h 2962327"/>
                <a:gd name="connsiteX133" fmla="*/ 2471113 w 3028217"/>
                <a:gd name="connsiteY133" fmla="*/ 336025 h 2962327"/>
                <a:gd name="connsiteX134" fmla="*/ 2521763 w 3028217"/>
                <a:gd name="connsiteY134" fmla="*/ 370068 h 2962327"/>
                <a:gd name="connsiteX135" fmla="*/ 2848471 w 3028217"/>
                <a:gd name="connsiteY135" fmla="*/ 785358 h 2962327"/>
                <a:gd name="connsiteX136" fmla="*/ 2920861 w 3028217"/>
                <a:gd name="connsiteY136" fmla="*/ 940616 h 2962327"/>
                <a:gd name="connsiteX137" fmla="*/ 2926576 w 3028217"/>
                <a:gd name="connsiteY137" fmla="*/ 977763 h 2962327"/>
                <a:gd name="connsiteX138" fmla="*/ 2847518 w 3028217"/>
                <a:gd name="connsiteY138" fmla="*/ 938711 h 2962327"/>
                <a:gd name="connsiteX139" fmla="*/ 2864663 w 3028217"/>
                <a:gd name="connsiteY139" fmla="*/ 890133 h 2962327"/>
                <a:gd name="connsiteX140" fmla="*/ 2810371 w 3028217"/>
                <a:gd name="connsiteY140" fmla="*/ 908231 h 2962327"/>
                <a:gd name="connsiteX141" fmla="*/ 2757031 w 3028217"/>
                <a:gd name="connsiteY141" fmla="*/ 904421 h 2962327"/>
                <a:gd name="connsiteX142" fmla="*/ 2728456 w 3028217"/>
                <a:gd name="connsiteY142" fmla="*/ 916803 h 2962327"/>
                <a:gd name="connsiteX143" fmla="*/ 2707501 w 3028217"/>
                <a:gd name="connsiteY143" fmla="*/ 971096 h 2962327"/>
                <a:gd name="connsiteX144" fmla="*/ 2706548 w 3028217"/>
                <a:gd name="connsiteY144" fmla="*/ 1011101 h 2962327"/>
                <a:gd name="connsiteX145" fmla="*/ 2712263 w 3028217"/>
                <a:gd name="connsiteY145" fmla="*/ 1044438 h 2962327"/>
                <a:gd name="connsiteX146" fmla="*/ 2750438 w 3028217"/>
                <a:gd name="connsiteY146" fmla="*/ 1026892 h 2962327"/>
                <a:gd name="connsiteX147" fmla="*/ 2757317 w 3028217"/>
                <a:gd name="connsiteY147" fmla="*/ 1029909 h 2962327"/>
                <a:gd name="connsiteX148" fmla="*/ 2760842 w 3028217"/>
                <a:gd name="connsiteY148" fmla="*/ 1028246 h 2962327"/>
                <a:gd name="connsiteX149" fmla="*/ 2785607 w 3028217"/>
                <a:gd name="connsiteY149" fmla="*/ 1010148 h 2962327"/>
                <a:gd name="connsiteX150" fmla="*/ 2804538 w 3028217"/>
                <a:gd name="connsiteY150" fmla="*/ 1006457 h 2962327"/>
                <a:gd name="connsiteX151" fmla="*/ 2822755 w 3028217"/>
                <a:gd name="connsiteY151" fmla="*/ 1009196 h 2962327"/>
                <a:gd name="connsiteX152" fmla="*/ 2938959 w 3028217"/>
                <a:gd name="connsiteY152" fmla="*/ 1031103 h 2962327"/>
                <a:gd name="connsiteX153" fmla="*/ 2959915 w 3028217"/>
                <a:gd name="connsiteY153" fmla="*/ 1058726 h 2962327"/>
                <a:gd name="connsiteX154" fmla="*/ 3021827 w 3028217"/>
                <a:gd name="connsiteY154" fmla="*/ 1368288 h 2962327"/>
                <a:gd name="connsiteX155" fmla="*/ 3027542 w 3028217"/>
                <a:gd name="connsiteY155" fmla="*/ 1562598 h 2962327"/>
                <a:gd name="connsiteX156" fmla="*/ 3020874 w 3028217"/>
                <a:gd name="connsiteY156" fmla="*/ 1594983 h 2962327"/>
                <a:gd name="connsiteX157" fmla="*/ 2958009 w 3028217"/>
                <a:gd name="connsiteY157" fmla="*/ 1512116 h 2962327"/>
                <a:gd name="connsiteX158" fmla="*/ 2918005 w 3028217"/>
                <a:gd name="connsiteY158" fmla="*/ 1446393 h 2962327"/>
                <a:gd name="connsiteX159" fmla="*/ 2860855 w 3028217"/>
                <a:gd name="connsiteY159" fmla="*/ 1371146 h 2962327"/>
                <a:gd name="connsiteX160" fmla="*/ 2831327 w 3028217"/>
                <a:gd name="connsiteY160" fmla="*/ 1343523 h 2962327"/>
                <a:gd name="connsiteX161" fmla="*/ 2856092 w 3028217"/>
                <a:gd name="connsiteY161" fmla="*/ 1380671 h 2962327"/>
                <a:gd name="connsiteX162" fmla="*/ 2930387 w 3028217"/>
                <a:gd name="connsiteY162" fmla="*/ 1514021 h 2962327"/>
                <a:gd name="connsiteX163" fmla="*/ 2939912 w 3028217"/>
                <a:gd name="connsiteY163" fmla="*/ 1546406 h 2962327"/>
                <a:gd name="connsiteX164" fmla="*/ 2962772 w 3028217"/>
                <a:gd name="connsiteY164" fmla="*/ 1597841 h 2962327"/>
                <a:gd name="connsiteX165" fmla="*/ 2999919 w 3028217"/>
                <a:gd name="connsiteY165" fmla="*/ 1683566 h 2962327"/>
                <a:gd name="connsiteX166" fmla="*/ 3012302 w 3028217"/>
                <a:gd name="connsiteY166" fmla="*/ 1740716 h 2962327"/>
                <a:gd name="connsiteX167" fmla="*/ 2886572 w 3028217"/>
                <a:gd name="connsiteY167" fmla="*/ 2158864 h 2962327"/>
                <a:gd name="connsiteX168" fmla="*/ 2841805 w 3028217"/>
                <a:gd name="connsiteY168" fmla="*/ 2246493 h 2962327"/>
                <a:gd name="connsiteX169" fmla="*/ 2821802 w 3028217"/>
                <a:gd name="connsiteY169" fmla="*/ 2266496 h 2962327"/>
                <a:gd name="connsiteX170" fmla="*/ 2808467 w 3028217"/>
                <a:gd name="connsiteY170" fmla="*/ 2240778 h 2962327"/>
                <a:gd name="connsiteX171" fmla="*/ 2785607 w 3028217"/>
                <a:gd name="connsiteY171" fmla="*/ 2172198 h 2962327"/>
                <a:gd name="connsiteX172" fmla="*/ 2805609 w 3028217"/>
                <a:gd name="connsiteY172" fmla="*/ 2234111 h 2962327"/>
                <a:gd name="connsiteX173" fmla="*/ 2821802 w 3028217"/>
                <a:gd name="connsiteY173" fmla="*/ 2273164 h 2962327"/>
                <a:gd name="connsiteX174" fmla="*/ 2708455 w 3028217"/>
                <a:gd name="connsiteY174" fmla="*/ 2451281 h 2962327"/>
                <a:gd name="connsiteX175" fmla="*/ 2551292 w 3028217"/>
                <a:gd name="connsiteY175" fmla="*/ 2622731 h 2962327"/>
                <a:gd name="connsiteX176" fmla="*/ 2476997 w 3028217"/>
                <a:gd name="connsiteY176" fmla="*/ 2687501 h 2962327"/>
                <a:gd name="connsiteX177" fmla="*/ 2463662 w 3028217"/>
                <a:gd name="connsiteY177" fmla="*/ 2655116 h 2962327"/>
                <a:gd name="connsiteX178" fmla="*/ 2425562 w 3028217"/>
                <a:gd name="connsiteY178" fmla="*/ 2533196 h 2962327"/>
                <a:gd name="connsiteX179" fmla="*/ 2439849 w 3028217"/>
                <a:gd name="connsiteY179" fmla="*/ 2375081 h 2962327"/>
                <a:gd name="connsiteX180" fmla="*/ 2449374 w 3028217"/>
                <a:gd name="connsiteY180" fmla="*/ 2301739 h 2962327"/>
                <a:gd name="connsiteX181" fmla="*/ 2430324 w 3028217"/>
                <a:gd name="connsiteY181" fmla="*/ 2210298 h 2962327"/>
                <a:gd name="connsiteX182" fmla="*/ 2396987 w 3028217"/>
                <a:gd name="connsiteY182" fmla="*/ 2144576 h 2962327"/>
                <a:gd name="connsiteX183" fmla="*/ 2370317 w 3028217"/>
                <a:gd name="connsiteY183" fmla="*/ 2012178 h 2962327"/>
                <a:gd name="connsiteX184" fmla="*/ 2374127 w 3028217"/>
                <a:gd name="connsiteY184" fmla="*/ 1992176 h 2962327"/>
                <a:gd name="connsiteX185" fmla="*/ 2319834 w 3028217"/>
                <a:gd name="connsiteY185" fmla="*/ 1944551 h 2962327"/>
                <a:gd name="connsiteX186" fmla="*/ 2282687 w 3028217"/>
                <a:gd name="connsiteY186" fmla="*/ 1931216 h 2962327"/>
                <a:gd name="connsiteX187" fmla="*/ 2200772 w 3028217"/>
                <a:gd name="connsiteY187" fmla="*/ 1905498 h 2962327"/>
                <a:gd name="connsiteX188" fmla="*/ 2157909 w 3028217"/>
                <a:gd name="connsiteY188" fmla="*/ 1926453 h 2962327"/>
                <a:gd name="connsiteX189" fmla="*/ 2106474 w 3028217"/>
                <a:gd name="connsiteY189" fmla="*/ 1931216 h 2962327"/>
                <a:gd name="connsiteX190" fmla="*/ 2040752 w 3028217"/>
                <a:gd name="connsiteY190" fmla="*/ 1937883 h 2962327"/>
                <a:gd name="connsiteX191" fmla="*/ 1974077 w 3028217"/>
                <a:gd name="connsiteY191" fmla="*/ 1924548 h 2962327"/>
                <a:gd name="connsiteX192" fmla="*/ 1919784 w 3028217"/>
                <a:gd name="connsiteY192" fmla="*/ 1877876 h 2962327"/>
                <a:gd name="connsiteX193" fmla="*/ 1896924 w 3028217"/>
                <a:gd name="connsiteY193" fmla="*/ 1849301 h 2962327"/>
                <a:gd name="connsiteX194" fmla="*/ 1839774 w 3028217"/>
                <a:gd name="connsiteY194" fmla="*/ 1762623 h 2962327"/>
                <a:gd name="connsiteX195" fmla="*/ 1822629 w 3028217"/>
                <a:gd name="connsiteY195" fmla="*/ 1676898 h 2962327"/>
                <a:gd name="connsiteX196" fmla="*/ 1829297 w 3028217"/>
                <a:gd name="connsiteY196" fmla="*/ 1537833 h 2962327"/>
                <a:gd name="connsiteX197" fmla="*/ 1828344 w 3028217"/>
                <a:gd name="connsiteY197" fmla="*/ 1514973 h 2962327"/>
                <a:gd name="connsiteX198" fmla="*/ 1909307 w 3028217"/>
                <a:gd name="connsiteY198" fmla="*/ 1373051 h 2962327"/>
                <a:gd name="connsiteX199" fmla="*/ 1929309 w 3028217"/>
                <a:gd name="connsiteY199" fmla="*/ 1361621 h 2962327"/>
                <a:gd name="connsiteX200" fmla="*/ 1977887 w 3028217"/>
                <a:gd name="connsiteY200" fmla="*/ 1293041 h 2962327"/>
                <a:gd name="connsiteX201" fmla="*/ 2019797 w 3028217"/>
                <a:gd name="connsiteY201" fmla="*/ 1227318 h 2962327"/>
                <a:gd name="connsiteX202" fmla="*/ 2051229 w 3028217"/>
                <a:gd name="connsiteY202" fmla="*/ 1178741 h 2962327"/>
                <a:gd name="connsiteX203" fmla="*/ 2083614 w 3028217"/>
                <a:gd name="connsiteY203" fmla="*/ 1172073 h 2962327"/>
                <a:gd name="connsiteX204" fmla="*/ 2161719 w 3028217"/>
                <a:gd name="connsiteY204" fmla="*/ 1162548 h 2962327"/>
                <a:gd name="connsiteX205" fmla="*/ 2266494 w 3028217"/>
                <a:gd name="connsiteY205" fmla="*/ 1136831 h 2962327"/>
                <a:gd name="connsiteX206" fmla="*/ 2331264 w 3028217"/>
                <a:gd name="connsiteY206" fmla="*/ 1133021 h 2962327"/>
                <a:gd name="connsiteX207" fmla="*/ 2387462 w 3028217"/>
                <a:gd name="connsiteY207" fmla="*/ 1197791 h 2962327"/>
                <a:gd name="connsiteX208" fmla="*/ 2400797 w 3028217"/>
                <a:gd name="connsiteY208" fmla="*/ 1229223 h 2962327"/>
                <a:gd name="connsiteX209" fmla="*/ 2517002 w 3028217"/>
                <a:gd name="connsiteY209" fmla="*/ 1283516 h 2962327"/>
                <a:gd name="connsiteX210" fmla="*/ 2556055 w 3028217"/>
                <a:gd name="connsiteY210" fmla="*/ 1266371 h 2962327"/>
                <a:gd name="connsiteX211" fmla="*/ 2617967 w 3028217"/>
                <a:gd name="connsiteY211" fmla="*/ 1241606 h 2962327"/>
                <a:gd name="connsiteX212" fmla="*/ 2701787 w 3028217"/>
                <a:gd name="connsiteY212" fmla="*/ 1271133 h 2962327"/>
                <a:gd name="connsiteX213" fmla="*/ 2823707 w 3028217"/>
                <a:gd name="connsiteY213" fmla="*/ 1270181 h 2962327"/>
                <a:gd name="connsiteX214" fmla="*/ 2842757 w 3028217"/>
                <a:gd name="connsiteY214" fmla="*/ 1253988 h 2962327"/>
                <a:gd name="connsiteX215" fmla="*/ 2857997 w 3028217"/>
                <a:gd name="connsiteY215" fmla="*/ 1191123 h 2962327"/>
                <a:gd name="connsiteX216" fmla="*/ 2824659 w 3028217"/>
                <a:gd name="connsiteY216" fmla="*/ 1163501 h 2962327"/>
                <a:gd name="connsiteX217" fmla="*/ 2781797 w 3028217"/>
                <a:gd name="connsiteY217" fmla="*/ 1153023 h 2962327"/>
                <a:gd name="connsiteX218" fmla="*/ 2778142 w 3028217"/>
                <a:gd name="connsiteY218" fmla="*/ 1149005 h 2962327"/>
                <a:gd name="connsiteX219" fmla="*/ 2758579 w 3028217"/>
                <a:gd name="connsiteY219" fmla="*/ 1157637 h 2962327"/>
                <a:gd name="connsiteX220" fmla="*/ 2684641 w 3028217"/>
                <a:gd name="connsiteY220" fmla="*/ 1122543 h 2962327"/>
                <a:gd name="connsiteX221" fmla="*/ 2664638 w 3028217"/>
                <a:gd name="connsiteY221" fmla="*/ 1083491 h 2962327"/>
                <a:gd name="connsiteX222" fmla="*/ 2646541 w 3028217"/>
                <a:gd name="connsiteY222" fmla="*/ 1054916 h 2962327"/>
                <a:gd name="connsiteX223" fmla="*/ 2610346 w 3028217"/>
                <a:gd name="connsiteY223" fmla="*/ 1080633 h 2962327"/>
                <a:gd name="connsiteX224" fmla="*/ 2609202 w 3028217"/>
                <a:gd name="connsiteY224" fmla="*/ 1082346 h 2962327"/>
                <a:gd name="connsiteX225" fmla="*/ 2613204 w 3028217"/>
                <a:gd name="connsiteY225" fmla="*/ 1086348 h 2962327"/>
                <a:gd name="connsiteX226" fmla="*/ 2632254 w 3028217"/>
                <a:gd name="connsiteY226" fmla="*/ 1108255 h 2962327"/>
                <a:gd name="connsiteX227" fmla="*/ 2609394 w 3028217"/>
                <a:gd name="connsiteY227" fmla="*/ 1145403 h 2962327"/>
                <a:gd name="connsiteX228" fmla="*/ 2584629 w 3028217"/>
                <a:gd name="connsiteY228" fmla="*/ 1132068 h 2962327"/>
                <a:gd name="connsiteX229" fmla="*/ 2566055 w 3028217"/>
                <a:gd name="connsiteY229" fmla="*/ 1095397 h 2962327"/>
                <a:gd name="connsiteX230" fmla="*/ 2558490 w 3028217"/>
                <a:gd name="connsiteY230" fmla="*/ 1083461 h 2962327"/>
                <a:gd name="connsiteX231" fmla="*/ 2545576 w 3028217"/>
                <a:gd name="connsiteY231" fmla="*/ 1071108 h 2962327"/>
                <a:gd name="connsiteX232" fmla="*/ 2536051 w 3028217"/>
                <a:gd name="connsiteY232" fmla="*/ 1061583 h 2962327"/>
                <a:gd name="connsiteX233" fmla="*/ 2429371 w 3028217"/>
                <a:gd name="connsiteY233" fmla="*/ 952046 h 2962327"/>
                <a:gd name="connsiteX234" fmla="*/ 2417941 w 3028217"/>
                <a:gd name="connsiteY234" fmla="*/ 944426 h 2962327"/>
                <a:gd name="connsiteX235" fmla="*/ 2407463 w 3028217"/>
                <a:gd name="connsiteY235" fmla="*/ 947283 h 2962327"/>
                <a:gd name="connsiteX236" fmla="*/ 2469376 w 3028217"/>
                <a:gd name="connsiteY236" fmla="*/ 1014911 h 2962327"/>
                <a:gd name="connsiteX237" fmla="*/ 2509381 w 3028217"/>
                <a:gd name="connsiteY237" fmla="*/ 1044438 h 2962327"/>
                <a:gd name="connsiteX238" fmla="*/ 2504618 w 3028217"/>
                <a:gd name="connsiteY238" fmla="*/ 1057773 h 2962327"/>
                <a:gd name="connsiteX239" fmla="*/ 2488426 w 3028217"/>
                <a:gd name="connsiteY239" fmla="*/ 1077776 h 2962327"/>
                <a:gd name="connsiteX240" fmla="*/ 2476996 w 3028217"/>
                <a:gd name="connsiteY240" fmla="*/ 1084443 h 2962327"/>
                <a:gd name="connsiteX241" fmla="*/ 2356028 w 3028217"/>
                <a:gd name="connsiteY241" fmla="*/ 985383 h 2962327"/>
                <a:gd name="connsiteX242" fmla="*/ 2317928 w 3028217"/>
                <a:gd name="connsiteY242" fmla="*/ 978716 h 2962327"/>
                <a:gd name="connsiteX243" fmla="*/ 2295068 w 3028217"/>
                <a:gd name="connsiteY243" fmla="*/ 993003 h 2962327"/>
                <a:gd name="connsiteX244" fmla="*/ 2196008 w 3028217"/>
                <a:gd name="connsiteY244" fmla="*/ 1057773 h 2962327"/>
                <a:gd name="connsiteX245" fmla="*/ 2181721 w 3028217"/>
                <a:gd name="connsiteY245" fmla="*/ 1087301 h 2962327"/>
                <a:gd name="connsiteX246" fmla="*/ 2105521 w 3028217"/>
                <a:gd name="connsiteY246" fmla="*/ 1157786 h 2962327"/>
                <a:gd name="connsiteX247" fmla="*/ 2053133 w 3028217"/>
                <a:gd name="connsiteY247" fmla="*/ 1155881 h 2962327"/>
                <a:gd name="connsiteX248" fmla="*/ 2036941 w 3028217"/>
                <a:gd name="connsiteY248" fmla="*/ 1136831 h 2962327"/>
                <a:gd name="connsiteX249" fmla="*/ 2008366 w 3028217"/>
                <a:gd name="connsiteY249" fmla="*/ 1131116 h 2962327"/>
                <a:gd name="connsiteX250" fmla="*/ 2001698 w 3028217"/>
                <a:gd name="connsiteY250" fmla="*/ 1074918 h 2962327"/>
                <a:gd name="connsiteX251" fmla="*/ 2008366 w 3028217"/>
                <a:gd name="connsiteY251" fmla="*/ 1001576 h 2962327"/>
                <a:gd name="connsiteX252" fmla="*/ 2035988 w 3028217"/>
                <a:gd name="connsiteY252" fmla="*/ 977763 h 2962327"/>
                <a:gd name="connsiteX253" fmla="*/ 2107426 w 3028217"/>
                <a:gd name="connsiteY253" fmla="*/ 983478 h 2962327"/>
                <a:gd name="connsiteX254" fmla="*/ 2148383 w 3028217"/>
                <a:gd name="connsiteY254" fmla="*/ 975858 h 2962327"/>
                <a:gd name="connsiteX255" fmla="*/ 2150288 w 3028217"/>
                <a:gd name="connsiteY255" fmla="*/ 913946 h 2962327"/>
                <a:gd name="connsiteX256" fmla="*/ 2112188 w 3028217"/>
                <a:gd name="connsiteY256" fmla="*/ 876798 h 2962327"/>
                <a:gd name="connsiteX257" fmla="*/ 2096948 w 3028217"/>
                <a:gd name="connsiteY257" fmla="*/ 862511 h 2962327"/>
                <a:gd name="connsiteX258" fmla="*/ 2118856 w 3028217"/>
                <a:gd name="connsiteY258" fmla="*/ 849176 h 2962327"/>
                <a:gd name="connsiteX259" fmla="*/ 2206486 w 3028217"/>
                <a:gd name="connsiteY259" fmla="*/ 810123 h 2962327"/>
                <a:gd name="connsiteX260" fmla="*/ 2308403 w 3028217"/>
                <a:gd name="connsiteY260" fmla="*/ 731066 h 2962327"/>
                <a:gd name="connsiteX261" fmla="*/ 2321738 w 3028217"/>
                <a:gd name="connsiteY261" fmla="*/ 708206 h 2962327"/>
                <a:gd name="connsiteX262" fmla="*/ 2311261 w 3028217"/>
                <a:gd name="connsiteY262" fmla="*/ 679631 h 2962327"/>
                <a:gd name="connsiteX263" fmla="*/ 2320786 w 3028217"/>
                <a:gd name="connsiteY263" fmla="*/ 643436 h 2962327"/>
                <a:gd name="connsiteX264" fmla="*/ 2338883 w 3028217"/>
                <a:gd name="connsiteY264" fmla="*/ 638673 h 2962327"/>
                <a:gd name="connsiteX265" fmla="*/ 2343646 w 3028217"/>
                <a:gd name="connsiteY265" fmla="*/ 675821 h 2962327"/>
                <a:gd name="connsiteX266" fmla="*/ 2348408 w 3028217"/>
                <a:gd name="connsiteY266" fmla="*/ 699633 h 2962327"/>
                <a:gd name="connsiteX267" fmla="*/ 2376031 w 3028217"/>
                <a:gd name="connsiteY267" fmla="*/ 706301 h 2962327"/>
                <a:gd name="connsiteX268" fmla="*/ 2385556 w 3028217"/>
                <a:gd name="connsiteY268" fmla="*/ 704396 h 2962327"/>
                <a:gd name="connsiteX269" fmla="*/ 2454136 w 3028217"/>
                <a:gd name="connsiteY269" fmla="*/ 698681 h 2962327"/>
                <a:gd name="connsiteX270" fmla="*/ 2476996 w 3028217"/>
                <a:gd name="connsiteY270" fmla="*/ 692013 h 2962327"/>
                <a:gd name="connsiteX271" fmla="*/ 2517953 w 3028217"/>
                <a:gd name="connsiteY271" fmla="*/ 648198 h 2962327"/>
                <a:gd name="connsiteX272" fmla="*/ 2563673 w 3028217"/>
                <a:gd name="connsiteY272" fmla="*/ 626291 h 2962327"/>
                <a:gd name="connsiteX273" fmla="*/ 2554148 w 3028217"/>
                <a:gd name="connsiteY273" fmla="*/ 585333 h 2962327"/>
                <a:gd name="connsiteX274" fmla="*/ 2572928 w 3028217"/>
                <a:gd name="connsiteY274" fmla="*/ 573708 h 2962327"/>
                <a:gd name="connsiteX275" fmla="*/ 2586098 w 3028217"/>
                <a:gd name="connsiteY275" fmla="*/ 571735 h 2962327"/>
                <a:gd name="connsiteX276" fmla="*/ 2586726 w 3028217"/>
                <a:gd name="connsiteY276" fmla="*/ 571671 h 2962327"/>
                <a:gd name="connsiteX277" fmla="*/ 2624633 w 3028217"/>
                <a:gd name="connsiteY277" fmla="*/ 568188 h 2962327"/>
                <a:gd name="connsiteX278" fmla="*/ 2630348 w 3028217"/>
                <a:gd name="connsiteY278" fmla="*/ 563426 h 2962327"/>
                <a:gd name="connsiteX279" fmla="*/ 2633206 w 3028217"/>
                <a:gd name="connsiteY279" fmla="*/ 563426 h 2962327"/>
                <a:gd name="connsiteX280" fmla="*/ 2626538 w 3028217"/>
                <a:gd name="connsiteY280" fmla="*/ 563426 h 2962327"/>
                <a:gd name="connsiteX281" fmla="*/ 2593082 w 3028217"/>
                <a:gd name="connsiteY281" fmla="*/ 570689 h 2962327"/>
                <a:gd name="connsiteX282" fmla="*/ 2586098 w 3028217"/>
                <a:gd name="connsiteY282" fmla="*/ 571735 h 2962327"/>
                <a:gd name="connsiteX283" fmla="*/ 2574151 w 3028217"/>
                <a:gd name="connsiteY283" fmla="*/ 572951 h 2962327"/>
                <a:gd name="connsiteX284" fmla="*/ 2572928 w 3028217"/>
                <a:gd name="connsiteY284" fmla="*/ 573708 h 2962327"/>
                <a:gd name="connsiteX285" fmla="*/ 2558911 w 3028217"/>
                <a:gd name="connsiteY285" fmla="*/ 575808 h 2962327"/>
                <a:gd name="connsiteX286" fmla="*/ 2506523 w 3028217"/>
                <a:gd name="connsiteY286" fmla="*/ 541518 h 2962327"/>
                <a:gd name="connsiteX287" fmla="*/ 2512238 w 3028217"/>
                <a:gd name="connsiteY287" fmla="*/ 480558 h 2962327"/>
                <a:gd name="connsiteX288" fmla="*/ 2533193 w 3028217"/>
                <a:gd name="connsiteY288" fmla="*/ 458651 h 2962327"/>
                <a:gd name="connsiteX289" fmla="*/ 2534146 w 3028217"/>
                <a:gd name="connsiteY289" fmla="*/ 440553 h 2962327"/>
                <a:gd name="connsiteX290" fmla="*/ 2513191 w 3028217"/>
                <a:gd name="connsiteY290" fmla="*/ 445316 h 2962327"/>
                <a:gd name="connsiteX291" fmla="*/ 2464613 w 3028217"/>
                <a:gd name="connsiteY291" fmla="*/ 509133 h 2962327"/>
                <a:gd name="connsiteX292" fmla="*/ 2467471 w 3028217"/>
                <a:gd name="connsiteY292" fmla="*/ 551996 h 2962327"/>
                <a:gd name="connsiteX293" fmla="*/ 2468423 w 3028217"/>
                <a:gd name="connsiteY293" fmla="*/ 597716 h 2962327"/>
                <a:gd name="connsiteX294" fmla="*/ 2453183 w 3028217"/>
                <a:gd name="connsiteY294" fmla="*/ 638673 h 2962327"/>
                <a:gd name="connsiteX295" fmla="*/ 2423656 w 3028217"/>
                <a:gd name="connsiteY295" fmla="*/ 676773 h 2962327"/>
                <a:gd name="connsiteX296" fmla="*/ 2389366 w 3028217"/>
                <a:gd name="connsiteY296" fmla="*/ 683441 h 2962327"/>
                <a:gd name="connsiteX297" fmla="*/ 2383651 w 3028217"/>
                <a:gd name="connsiteY297" fmla="*/ 659628 h 2962327"/>
                <a:gd name="connsiteX298" fmla="*/ 2367458 w 3028217"/>
                <a:gd name="connsiteY298" fmla="*/ 627243 h 2962327"/>
                <a:gd name="connsiteX299" fmla="*/ 2308403 w 3028217"/>
                <a:gd name="connsiteY299" fmla="*/ 612003 h 2962327"/>
                <a:gd name="connsiteX300" fmla="*/ 2270303 w 3028217"/>
                <a:gd name="connsiteY300" fmla="*/ 571046 h 2962327"/>
                <a:gd name="connsiteX301" fmla="*/ 2260778 w 3028217"/>
                <a:gd name="connsiteY301" fmla="*/ 543423 h 2962327"/>
                <a:gd name="connsiteX302" fmla="*/ 2259826 w 3028217"/>
                <a:gd name="connsiteY302" fmla="*/ 522468 h 2962327"/>
                <a:gd name="connsiteX303" fmla="*/ 2390318 w 3028217"/>
                <a:gd name="connsiteY303" fmla="*/ 385308 h 2962327"/>
                <a:gd name="connsiteX304" fmla="*/ 2416988 w 3028217"/>
                <a:gd name="connsiteY304" fmla="*/ 357686 h 2962327"/>
                <a:gd name="connsiteX305" fmla="*/ 2417941 w 3028217"/>
                <a:gd name="connsiteY305" fmla="*/ 351971 h 2962327"/>
                <a:gd name="connsiteX306" fmla="*/ 2424608 w 3028217"/>
                <a:gd name="connsiteY306" fmla="*/ 353876 h 2962327"/>
                <a:gd name="connsiteX307" fmla="*/ 2452245 w 3028217"/>
                <a:gd name="connsiteY307" fmla="*/ 336582 h 2962327"/>
                <a:gd name="connsiteX308" fmla="*/ 2471113 w 3028217"/>
                <a:gd name="connsiteY308" fmla="*/ 336025 h 2962327"/>
                <a:gd name="connsiteX309" fmla="*/ 761544 w 3028217"/>
                <a:gd name="connsiteY309" fmla="*/ 194808 h 2962327"/>
                <a:gd name="connsiteX310" fmla="*/ 773926 w 3028217"/>
                <a:gd name="connsiteY310" fmla="*/ 216716 h 2962327"/>
                <a:gd name="connsiteX311" fmla="*/ 773926 w 3028217"/>
                <a:gd name="connsiteY311" fmla="*/ 278628 h 2962327"/>
                <a:gd name="connsiteX312" fmla="*/ 687249 w 3028217"/>
                <a:gd name="connsiteY312" fmla="*/ 293868 h 2962327"/>
                <a:gd name="connsiteX313" fmla="*/ 671056 w 3028217"/>
                <a:gd name="connsiteY313" fmla="*/ 292916 h 2962327"/>
                <a:gd name="connsiteX314" fmla="*/ 640576 w 3028217"/>
                <a:gd name="connsiteY314" fmla="*/ 298631 h 2962327"/>
                <a:gd name="connsiteX315" fmla="*/ 603429 w 3028217"/>
                <a:gd name="connsiteY315" fmla="*/ 291011 h 2962327"/>
                <a:gd name="connsiteX316" fmla="*/ 715824 w 3028217"/>
                <a:gd name="connsiteY316" fmla="*/ 211953 h 2962327"/>
                <a:gd name="connsiteX317" fmla="*/ 727254 w 3028217"/>
                <a:gd name="connsiteY317" fmla="*/ 215763 h 2962327"/>
                <a:gd name="connsiteX318" fmla="*/ 761544 w 3028217"/>
                <a:gd name="connsiteY318" fmla="*/ 194808 h 2962327"/>
                <a:gd name="connsiteX319" fmla="*/ 873343 w 3028217"/>
                <a:gd name="connsiteY319" fmla="*/ 184331 h 2962327"/>
                <a:gd name="connsiteX320" fmla="*/ 891083 w 3028217"/>
                <a:gd name="connsiteY320" fmla="*/ 191951 h 2962327"/>
                <a:gd name="connsiteX321" fmla="*/ 888226 w 3028217"/>
                <a:gd name="connsiteY321" fmla="*/ 217668 h 2962327"/>
                <a:gd name="connsiteX322" fmla="*/ 879241 w 3028217"/>
                <a:gd name="connsiteY322" fmla="*/ 234820 h 2962327"/>
                <a:gd name="connsiteX323" fmla="*/ 895370 w 3028217"/>
                <a:gd name="connsiteY323" fmla="*/ 235036 h 2962327"/>
                <a:gd name="connsiteX324" fmla="*/ 899656 w 3028217"/>
                <a:gd name="connsiteY324" fmla="*/ 266246 h 2962327"/>
                <a:gd name="connsiteX325" fmla="*/ 892988 w 3028217"/>
                <a:gd name="connsiteY325" fmla="*/ 303393 h 2962327"/>
                <a:gd name="connsiteX326" fmla="*/ 905371 w 3028217"/>
                <a:gd name="connsiteY326" fmla="*/ 303393 h 2962327"/>
                <a:gd name="connsiteX327" fmla="*/ 915848 w 3028217"/>
                <a:gd name="connsiteY327" fmla="*/ 337683 h 2962327"/>
                <a:gd name="connsiteX328" fmla="*/ 946328 w 3028217"/>
                <a:gd name="connsiteY328" fmla="*/ 324348 h 2962327"/>
                <a:gd name="connsiteX329" fmla="*/ 973409 w 3028217"/>
                <a:gd name="connsiteY329" fmla="*/ 303804 h 2962327"/>
                <a:gd name="connsiteX330" fmla="*/ 975260 w 3028217"/>
                <a:gd name="connsiteY330" fmla="*/ 292796 h 2962327"/>
                <a:gd name="connsiteX331" fmla="*/ 965378 w 3028217"/>
                <a:gd name="connsiteY331" fmla="*/ 281485 h 2962327"/>
                <a:gd name="connsiteX332" fmla="*/ 962521 w 3028217"/>
                <a:gd name="connsiteY332" fmla="*/ 233860 h 2962327"/>
                <a:gd name="connsiteX333" fmla="*/ 1013956 w 3028217"/>
                <a:gd name="connsiteY333" fmla="*/ 203380 h 2962327"/>
                <a:gd name="connsiteX334" fmla="*/ 1028243 w 3028217"/>
                <a:gd name="connsiteY334" fmla="*/ 200165 h 2962327"/>
                <a:gd name="connsiteX335" fmla="*/ 1042531 w 3028217"/>
                <a:gd name="connsiteY335" fmla="*/ 206238 h 2962327"/>
                <a:gd name="connsiteX336" fmla="*/ 1016813 w 3028217"/>
                <a:gd name="connsiteY336" fmla="*/ 234813 h 2962327"/>
                <a:gd name="connsiteX337" fmla="*/ 1075868 w 3028217"/>
                <a:gd name="connsiteY337" fmla="*/ 204333 h 2962327"/>
                <a:gd name="connsiteX338" fmla="*/ 1095871 w 3028217"/>
                <a:gd name="connsiteY338" fmla="*/ 204333 h 2962327"/>
                <a:gd name="connsiteX339" fmla="*/ 1099681 w 3028217"/>
                <a:gd name="connsiteY339" fmla="*/ 232908 h 2962327"/>
                <a:gd name="connsiteX340" fmla="*/ 1133971 w 3028217"/>
                <a:gd name="connsiteY340" fmla="*/ 231003 h 2962327"/>
                <a:gd name="connsiteX341" fmla="*/ 1151116 w 3028217"/>
                <a:gd name="connsiteY341" fmla="*/ 238623 h 2962327"/>
                <a:gd name="connsiteX342" fmla="*/ 1205408 w 3028217"/>
                <a:gd name="connsiteY342" fmla="*/ 287200 h 2962327"/>
                <a:gd name="connsiteX343" fmla="*/ 1198741 w 3028217"/>
                <a:gd name="connsiteY343" fmla="*/ 334825 h 2962327"/>
                <a:gd name="connsiteX344" fmla="*/ 1248271 w 3028217"/>
                <a:gd name="connsiteY344" fmla="*/ 377688 h 2962327"/>
                <a:gd name="connsiteX345" fmla="*/ 1246366 w 3028217"/>
                <a:gd name="connsiteY345" fmla="*/ 402453 h 2962327"/>
                <a:gd name="connsiteX346" fmla="*/ 1187311 w 3028217"/>
                <a:gd name="connsiteY346" fmla="*/ 402453 h 2962327"/>
                <a:gd name="connsiteX347" fmla="*/ 1171118 w 3028217"/>
                <a:gd name="connsiteY347" fmla="*/ 396738 h 2962327"/>
                <a:gd name="connsiteX348" fmla="*/ 1171118 w 3028217"/>
                <a:gd name="connsiteY348" fmla="*/ 431028 h 2962327"/>
                <a:gd name="connsiteX349" fmla="*/ 1151116 w 3028217"/>
                <a:gd name="connsiteY349" fmla="*/ 479605 h 2962327"/>
                <a:gd name="connsiteX350" fmla="*/ 1136828 w 3028217"/>
                <a:gd name="connsiteY350" fmla="*/ 476748 h 2962327"/>
                <a:gd name="connsiteX351" fmla="*/ 1136828 w 3028217"/>
                <a:gd name="connsiteY351" fmla="*/ 487225 h 2962327"/>
                <a:gd name="connsiteX352" fmla="*/ 1118731 w 3028217"/>
                <a:gd name="connsiteY352" fmla="*/ 497703 h 2962327"/>
                <a:gd name="connsiteX353" fmla="*/ 1066343 w 3028217"/>
                <a:gd name="connsiteY353" fmla="*/ 455793 h 2962327"/>
                <a:gd name="connsiteX354" fmla="*/ 1016813 w 3028217"/>
                <a:gd name="connsiteY354" fmla="*/ 433885 h 2962327"/>
                <a:gd name="connsiteX355" fmla="*/ 996811 w 3028217"/>
                <a:gd name="connsiteY355" fmla="*/ 428170 h 2962327"/>
                <a:gd name="connsiteX356" fmla="*/ 1013003 w 3028217"/>
                <a:gd name="connsiteY356" fmla="*/ 411978 h 2962327"/>
                <a:gd name="connsiteX357" fmla="*/ 1109206 w 3028217"/>
                <a:gd name="connsiteY357" fmla="*/ 369115 h 2962327"/>
                <a:gd name="connsiteX358" fmla="*/ 1089203 w 3028217"/>
                <a:gd name="connsiteY358" fmla="*/ 307203 h 2962327"/>
                <a:gd name="connsiteX359" fmla="*/ 1077773 w 3028217"/>
                <a:gd name="connsiteY359" fmla="*/ 291010 h 2962327"/>
                <a:gd name="connsiteX360" fmla="*/ 1016813 w 3028217"/>
                <a:gd name="connsiteY360" fmla="*/ 292915 h 2962327"/>
                <a:gd name="connsiteX361" fmla="*/ 1007169 w 3028217"/>
                <a:gd name="connsiteY361" fmla="*/ 296011 h 2962327"/>
                <a:gd name="connsiteX362" fmla="*/ 1007866 w 3028217"/>
                <a:gd name="connsiteY362" fmla="*/ 302667 h 2962327"/>
                <a:gd name="connsiteX363" fmla="*/ 1009193 w 3028217"/>
                <a:gd name="connsiteY363" fmla="*/ 303393 h 2962327"/>
                <a:gd name="connsiteX364" fmla="*/ 962521 w 3028217"/>
                <a:gd name="connsiteY364" fmla="*/ 370068 h 2962327"/>
                <a:gd name="connsiteX365" fmla="*/ 905371 w 3028217"/>
                <a:gd name="connsiteY365" fmla="*/ 371973 h 2962327"/>
                <a:gd name="connsiteX366" fmla="*/ 868223 w 3028217"/>
                <a:gd name="connsiteY366" fmla="*/ 410073 h 2962327"/>
                <a:gd name="connsiteX367" fmla="*/ 836791 w 3028217"/>
                <a:gd name="connsiteY367" fmla="*/ 426266 h 2962327"/>
                <a:gd name="connsiteX368" fmla="*/ 816788 w 3028217"/>
                <a:gd name="connsiteY368" fmla="*/ 424361 h 2962327"/>
                <a:gd name="connsiteX369" fmla="*/ 677723 w 3028217"/>
                <a:gd name="connsiteY369" fmla="*/ 507228 h 2962327"/>
                <a:gd name="connsiteX370" fmla="*/ 668198 w 3028217"/>
                <a:gd name="connsiteY370" fmla="*/ 553901 h 2962327"/>
                <a:gd name="connsiteX371" fmla="*/ 662483 w 3028217"/>
                <a:gd name="connsiteY371" fmla="*/ 586286 h 2962327"/>
                <a:gd name="connsiteX372" fmla="*/ 716776 w 3028217"/>
                <a:gd name="connsiteY372" fmla="*/ 612956 h 2962327"/>
                <a:gd name="connsiteX373" fmla="*/ 771068 w 3028217"/>
                <a:gd name="connsiteY373" fmla="*/ 645341 h 2962327"/>
                <a:gd name="connsiteX374" fmla="*/ 782498 w 3028217"/>
                <a:gd name="connsiteY374" fmla="*/ 667248 h 2962327"/>
                <a:gd name="connsiteX375" fmla="*/ 772973 w 3028217"/>
                <a:gd name="connsiteY375" fmla="*/ 726303 h 2962327"/>
                <a:gd name="connsiteX376" fmla="*/ 805358 w 3028217"/>
                <a:gd name="connsiteY376" fmla="*/ 736781 h 2962327"/>
                <a:gd name="connsiteX377" fmla="*/ 828218 w 3028217"/>
                <a:gd name="connsiteY377" fmla="*/ 689156 h 2962327"/>
                <a:gd name="connsiteX378" fmla="*/ 858698 w 3028217"/>
                <a:gd name="connsiteY378" fmla="*/ 652961 h 2962327"/>
                <a:gd name="connsiteX379" fmla="*/ 901561 w 3028217"/>
                <a:gd name="connsiteY379" fmla="*/ 573903 h 2962327"/>
                <a:gd name="connsiteX380" fmla="*/ 904418 w 3028217"/>
                <a:gd name="connsiteY380" fmla="*/ 561521 h 2962327"/>
                <a:gd name="connsiteX381" fmla="*/ 953948 w 3028217"/>
                <a:gd name="connsiteY381" fmla="*/ 491988 h 2962327"/>
                <a:gd name="connsiteX382" fmla="*/ 968236 w 3028217"/>
                <a:gd name="connsiteY382" fmla="*/ 478653 h 2962327"/>
                <a:gd name="connsiteX383" fmla="*/ 1049198 w 3028217"/>
                <a:gd name="connsiteY383" fmla="*/ 512943 h 2962327"/>
                <a:gd name="connsiteX384" fmla="*/ 1063486 w 3028217"/>
                <a:gd name="connsiteY384" fmla="*/ 539613 h 2962327"/>
                <a:gd name="connsiteX385" fmla="*/ 1067296 w 3028217"/>
                <a:gd name="connsiteY385" fmla="*/ 583428 h 2962327"/>
                <a:gd name="connsiteX386" fmla="*/ 1112063 w 3028217"/>
                <a:gd name="connsiteY386" fmla="*/ 568188 h 2962327"/>
                <a:gd name="connsiteX387" fmla="*/ 1146353 w 3028217"/>
                <a:gd name="connsiteY387" fmla="*/ 580571 h 2962327"/>
                <a:gd name="connsiteX388" fmla="*/ 1151116 w 3028217"/>
                <a:gd name="connsiteY388" fmla="*/ 616766 h 2962327"/>
                <a:gd name="connsiteX389" fmla="*/ 1193026 w 3028217"/>
                <a:gd name="connsiteY389" fmla="*/ 684393 h 2962327"/>
                <a:gd name="connsiteX390" fmla="*/ 1182905 w 3028217"/>
                <a:gd name="connsiteY390" fmla="*/ 697847 h 2962327"/>
                <a:gd name="connsiteX391" fmla="*/ 1179024 w 3028217"/>
                <a:gd name="connsiteY391" fmla="*/ 699159 h 2962327"/>
                <a:gd name="connsiteX392" fmla="*/ 1177845 w 3028217"/>
                <a:gd name="connsiteY392" fmla="*/ 699023 h 2962327"/>
                <a:gd name="connsiteX393" fmla="*/ 1166356 w 3028217"/>
                <a:gd name="connsiteY393" fmla="*/ 703443 h 2962327"/>
                <a:gd name="connsiteX394" fmla="*/ 1179024 w 3028217"/>
                <a:gd name="connsiteY394" fmla="*/ 699159 h 2962327"/>
                <a:gd name="connsiteX395" fmla="*/ 1188263 w 3028217"/>
                <a:gd name="connsiteY395" fmla="*/ 700229 h 2962327"/>
                <a:gd name="connsiteX396" fmla="*/ 1207313 w 3028217"/>
                <a:gd name="connsiteY396" fmla="*/ 712016 h 2962327"/>
                <a:gd name="connsiteX397" fmla="*/ 1205051 w 3028217"/>
                <a:gd name="connsiteY397" fmla="*/ 754402 h 2962327"/>
                <a:gd name="connsiteX398" fmla="*/ 1180854 w 3028217"/>
                <a:gd name="connsiteY398" fmla="*/ 787924 h 2962327"/>
                <a:gd name="connsiteX399" fmla="*/ 1187073 w 3028217"/>
                <a:gd name="connsiteY399" fmla="*/ 807504 h 2962327"/>
                <a:gd name="connsiteX400" fmla="*/ 1206361 w 3028217"/>
                <a:gd name="connsiteY400" fmla="*/ 814886 h 2962327"/>
                <a:gd name="connsiteX401" fmla="*/ 1213981 w 3028217"/>
                <a:gd name="connsiteY401" fmla="*/ 828221 h 2962327"/>
                <a:gd name="connsiteX402" fmla="*/ 1172071 w 3028217"/>
                <a:gd name="connsiteY402" fmla="*/ 862511 h 2962327"/>
                <a:gd name="connsiteX403" fmla="*/ 1115874 w 3028217"/>
                <a:gd name="connsiteY403" fmla="*/ 854891 h 2962327"/>
                <a:gd name="connsiteX404" fmla="*/ 1148259 w 3028217"/>
                <a:gd name="connsiteY404" fmla="*/ 807266 h 2962327"/>
                <a:gd name="connsiteX405" fmla="*/ 1173024 w 3028217"/>
                <a:gd name="connsiteY405" fmla="*/ 780596 h 2962327"/>
                <a:gd name="connsiteX406" fmla="*/ 1173125 w 3028217"/>
                <a:gd name="connsiteY406" fmla="*/ 780684 h 2962327"/>
                <a:gd name="connsiteX407" fmla="*/ 1174333 w 3028217"/>
                <a:gd name="connsiteY407" fmla="*/ 770475 h 2962327"/>
                <a:gd name="connsiteX408" fmla="*/ 1163498 w 3028217"/>
                <a:gd name="connsiteY408" fmla="*/ 767261 h 2962327"/>
                <a:gd name="connsiteX409" fmla="*/ 1124446 w 3028217"/>
                <a:gd name="connsiteY409" fmla="*/ 787263 h 2962327"/>
                <a:gd name="connsiteX410" fmla="*/ 1043483 w 3028217"/>
                <a:gd name="connsiteY410" fmla="*/ 789168 h 2962327"/>
                <a:gd name="connsiteX411" fmla="*/ 993953 w 3028217"/>
                <a:gd name="connsiteY411" fmla="*/ 794883 h 2962327"/>
                <a:gd name="connsiteX412" fmla="*/ 959663 w 3028217"/>
                <a:gd name="connsiteY412" fmla="*/ 814886 h 2962327"/>
                <a:gd name="connsiteX413" fmla="*/ 929183 w 3028217"/>
                <a:gd name="connsiteY413" fmla="*/ 839651 h 2962327"/>
                <a:gd name="connsiteX414" fmla="*/ 925100 w 3028217"/>
                <a:gd name="connsiteY414" fmla="*/ 843462 h 2962327"/>
                <a:gd name="connsiteX415" fmla="*/ 915848 w 3028217"/>
                <a:gd name="connsiteY415" fmla="*/ 851081 h 2962327"/>
                <a:gd name="connsiteX416" fmla="*/ 912991 w 3028217"/>
                <a:gd name="connsiteY416" fmla="*/ 851081 h 2962327"/>
                <a:gd name="connsiteX417" fmla="*/ 914896 w 3028217"/>
                <a:gd name="connsiteY417" fmla="*/ 852986 h 2962327"/>
                <a:gd name="connsiteX418" fmla="*/ 925100 w 3028217"/>
                <a:gd name="connsiteY418" fmla="*/ 843462 h 2962327"/>
                <a:gd name="connsiteX419" fmla="*/ 932041 w 3028217"/>
                <a:gd name="connsiteY419" fmla="*/ 837746 h 2962327"/>
                <a:gd name="connsiteX420" fmla="*/ 972998 w 3028217"/>
                <a:gd name="connsiteY420" fmla="*/ 820601 h 2962327"/>
                <a:gd name="connsiteX421" fmla="*/ 992048 w 3028217"/>
                <a:gd name="connsiteY421" fmla="*/ 814886 h 2962327"/>
                <a:gd name="connsiteX422" fmla="*/ 1023481 w 3028217"/>
                <a:gd name="connsiteY422" fmla="*/ 819648 h 2962327"/>
                <a:gd name="connsiteX423" fmla="*/ 1005383 w 3028217"/>
                <a:gd name="connsiteY423" fmla="*/ 842508 h 2962327"/>
                <a:gd name="connsiteX424" fmla="*/ 1006336 w 3028217"/>
                <a:gd name="connsiteY424" fmla="*/ 854891 h 2962327"/>
                <a:gd name="connsiteX425" fmla="*/ 1005383 w 3028217"/>
                <a:gd name="connsiteY425" fmla="*/ 889181 h 2962327"/>
                <a:gd name="connsiteX426" fmla="*/ 984428 w 3028217"/>
                <a:gd name="connsiteY426" fmla="*/ 910136 h 2962327"/>
                <a:gd name="connsiteX427" fmla="*/ 952043 w 3028217"/>
                <a:gd name="connsiteY427" fmla="*/ 916803 h 2962327"/>
                <a:gd name="connsiteX428" fmla="*/ 899656 w 3028217"/>
                <a:gd name="connsiteY428" fmla="*/ 938711 h 2962327"/>
                <a:gd name="connsiteX429" fmla="*/ 855841 w 3028217"/>
                <a:gd name="connsiteY429" fmla="*/ 985383 h 2962327"/>
                <a:gd name="connsiteX430" fmla="*/ 831076 w 3028217"/>
                <a:gd name="connsiteY430" fmla="*/ 1003481 h 2962327"/>
                <a:gd name="connsiteX431" fmla="*/ 738683 w 3028217"/>
                <a:gd name="connsiteY431" fmla="*/ 1081586 h 2962327"/>
                <a:gd name="connsiteX432" fmla="*/ 711061 w 3028217"/>
                <a:gd name="connsiteY432" fmla="*/ 1115876 h 2962327"/>
                <a:gd name="connsiteX433" fmla="*/ 666293 w 3028217"/>
                <a:gd name="connsiteY433" fmla="*/ 1175883 h 2962327"/>
                <a:gd name="connsiteX434" fmla="*/ 585331 w 3028217"/>
                <a:gd name="connsiteY434" fmla="*/ 1230176 h 2962327"/>
                <a:gd name="connsiteX435" fmla="*/ 559613 w 3028217"/>
                <a:gd name="connsiteY435" fmla="*/ 1297803 h 2962327"/>
                <a:gd name="connsiteX436" fmla="*/ 557708 w 3028217"/>
                <a:gd name="connsiteY436" fmla="*/ 1386386 h 2962327"/>
                <a:gd name="connsiteX437" fmla="*/ 542468 w 3028217"/>
                <a:gd name="connsiteY437" fmla="*/ 1407341 h 2962327"/>
                <a:gd name="connsiteX438" fmla="*/ 528181 w 3028217"/>
                <a:gd name="connsiteY438" fmla="*/ 1387338 h 2962327"/>
                <a:gd name="connsiteX439" fmla="*/ 519608 w 3028217"/>
                <a:gd name="connsiteY439" fmla="*/ 1320663 h 2962327"/>
                <a:gd name="connsiteX440" fmla="*/ 488176 w 3028217"/>
                <a:gd name="connsiteY440" fmla="*/ 1283516 h 2962327"/>
                <a:gd name="connsiteX441" fmla="*/ 429121 w 3028217"/>
                <a:gd name="connsiteY441" fmla="*/ 1267323 h 2962327"/>
                <a:gd name="connsiteX442" fmla="*/ 409118 w 3028217"/>
                <a:gd name="connsiteY442" fmla="*/ 1268276 h 2962327"/>
                <a:gd name="connsiteX443" fmla="*/ 336728 w 3028217"/>
                <a:gd name="connsiteY443" fmla="*/ 1284468 h 2962327"/>
                <a:gd name="connsiteX444" fmla="*/ 215761 w 3028217"/>
                <a:gd name="connsiteY444" fmla="*/ 1373051 h 2962327"/>
                <a:gd name="connsiteX445" fmla="*/ 189091 w 3028217"/>
                <a:gd name="connsiteY445" fmla="*/ 1441631 h 2962327"/>
                <a:gd name="connsiteX446" fmla="*/ 196711 w 3028217"/>
                <a:gd name="connsiteY446" fmla="*/ 1544501 h 2962327"/>
                <a:gd name="connsiteX447" fmla="*/ 244336 w 3028217"/>
                <a:gd name="connsiteY447" fmla="*/ 1573076 h 2962327"/>
                <a:gd name="connsiteX448" fmla="*/ 320536 w 3028217"/>
                <a:gd name="connsiteY448" fmla="*/ 1514973 h 2962327"/>
                <a:gd name="connsiteX449" fmla="*/ 387211 w 3028217"/>
                <a:gd name="connsiteY449" fmla="*/ 1494971 h 2962327"/>
                <a:gd name="connsiteX450" fmla="*/ 389116 w 3028217"/>
                <a:gd name="connsiteY450" fmla="*/ 1515926 h 2962327"/>
                <a:gd name="connsiteX451" fmla="*/ 340538 w 3028217"/>
                <a:gd name="connsiteY451" fmla="*/ 1624511 h 2962327"/>
                <a:gd name="connsiteX452" fmla="*/ 354826 w 3028217"/>
                <a:gd name="connsiteY452" fmla="*/ 1644513 h 2962327"/>
                <a:gd name="connsiteX453" fmla="*/ 410071 w 3028217"/>
                <a:gd name="connsiteY453" fmla="*/ 1645466 h 2962327"/>
                <a:gd name="connsiteX454" fmla="*/ 439598 w 3028217"/>
                <a:gd name="connsiteY454" fmla="*/ 1687376 h 2962327"/>
                <a:gd name="connsiteX455" fmla="*/ 426263 w 3028217"/>
                <a:gd name="connsiteY455" fmla="*/ 1743573 h 2962327"/>
                <a:gd name="connsiteX456" fmla="*/ 450076 w 3028217"/>
                <a:gd name="connsiteY456" fmla="*/ 1813106 h 2962327"/>
                <a:gd name="connsiteX457" fmla="*/ 499606 w 3028217"/>
                <a:gd name="connsiteY457" fmla="*/ 1812153 h 2962327"/>
                <a:gd name="connsiteX458" fmla="*/ 536753 w 3028217"/>
                <a:gd name="connsiteY458" fmla="*/ 1818821 h 2962327"/>
                <a:gd name="connsiteX459" fmla="*/ 577711 w 3028217"/>
                <a:gd name="connsiteY459" fmla="*/ 1813106 h 2962327"/>
                <a:gd name="connsiteX460" fmla="*/ 661531 w 3028217"/>
                <a:gd name="connsiteY460" fmla="*/ 1754051 h 2962327"/>
                <a:gd name="connsiteX461" fmla="*/ 672008 w 3028217"/>
                <a:gd name="connsiteY461" fmla="*/ 1763576 h 2962327"/>
                <a:gd name="connsiteX462" fmla="*/ 695821 w 3028217"/>
                <a:gd name="connsiteY462" fmla="*/ 1768338 h 2962327"/>
                <a:gd name="connsiteX463" fmla="*/ 741541 w 3028217"/>
                <a:gd name="connsiteY463" fmla="*/ 1772148 h 2962327"/>
                <a:gd name="connsiteX464" fmla="*/ 832028 w 3028217"/>
                <a:gd name="connsiteY464" fmla="*/ 1788341 h 2962327"/>
                <a:gd name="connsiteX465" fmla="*/ 865366 w 3028217"/>
                <a:gd name="connsiteY465" fmla="*/ 1796913 h 2962327"/>
                <a:gd name="connsiteX466" fmla="*/ 910133 w 3028217"/>
                <a:gd name="connsiteY466" fmla="*/ 1838823 h 2962327"/>
                <a:gd name="connsiteX467" fmla="*/ 1047293 w 3028217"/>
                <a:gd name="connsiteY467" fmla="*/ 1918833 h 2962327"/>
                <a:gd name="connsiteX468" fmla="*/ 1116826 w 3028217"/>
                <a:gd name="connsiteY468" fmla="*/ 2036943 h 2962327"/>
                <a:gd name="connsiteX469" fmla="*/ 1106348 w 3028217"/>
                <a:gd name="connsiteY469" fmla="*/ 2056946 h 2962327"/>
                <a:gd name="connsiteX470" fmla="*/ 1104443 w 3028217"/>
                <a:gd name="connsiteY470" fmla="*/ 2099808 h 2962327"/>
                <a:gd name="connsiteX471" fmla="*/ 1124446 w 3028217"/>
                <a:gd name="connsiteY471" fmla="*/ 2102666 h 2962327"/>
                <a:gd name="connsiteX472" fmla="*/ 1193026 w 3028217"/>
                <a:gd name="connsiteY472" fmla="*/ 2077901 h 2962327"/>
                <a:gd name="connsiteX473" fmla="*/ 1280656 w 3028217"/>
                <a:gd name="connsiteY473" fmla="*/ 2123621 h 2962327"/>
                <a:gd name="connsiteX474" fmla="*/ 1387336 w 3028217"/>
                <a:gd name="connsiteY474" fmla="*/ 2172198 h 2962327"/>
                <a:gd name="connsiteX475" fmla="*/ 1434008 w 3028217"/>
                <a:gd name="connsiteY475" fmla="*/ 2199821 h 2962327"/>
                <a:gd name="connsiteX476" fmla="*/ 1430198 w 3028217"/>
                <a:gd name="connsiteY476" fmla="*/ 2282688 h 2962327"/>
                <a:gd name="connsiteX477" fmla="*/ 1370191 w 3028217"/>
                <a:gd name="connsiteY477" fmla="*/ 2373176 h 2962327"/>
                <a:gd name="connsiteX478" fmla="*/ 1358761 w 3028217"/>
                <a:gd name="connsiteY478" fmla="*/ 2423658 h 2962327"/>
                <a:gd name="connsiteX479" fmla="*/ 1327328 w 3028217"/>
                <a:gd name="connsiteY479" fmla="*/ 2600823 h 2962327"/>
                <a:gd name="connsiteX480" fmla="*/ 1293991 w 3028217"/>
                <a:gd name="connsiteY480" fmla="*/ 2626541 h 2962327"/>
                <a:gd name="connsiteX481" fmla="*/ 1218743 w 3028217"/>
                <a:gd name="connsiteY481" fmla="*/ 2661783 h 2962327"/>
                <a:gd name="connsiteX482" fmla="*/ 1193026 w 3028217"/>
                <a:gd name="connsiteY482" fmla="*/ 2710361 h 2962327"/>
                <a:gd name="connsiteX483" fmla="*/ 1164451 w 3028217"/>
                <a:gd name="connsiteY483" fmla="*/ 2832281 h 2962327"/>
                <a:gd name="connsiteX484" fmla="*/ 1122541 w 3028217"/>
                <a:gd name="connsiteY484" fmla="*/ 2910386 h 2962327"/>
                <a:gd name="connsiteX485" fmla="*/ 1095871 w 3028217"/>
                <a:gd name="connsiteY485" fmla="*/ 2929436 h 2962327"/>
                <a:gd name="connsiteX486" fmla="*/ 1061581 w 3028217"/>
                <a:gd name="connsiteY486" fmla="*/ 2922768 h 2962327"/>
                <a:gd name="connsiteX487" fmla="*/ 1047293 w 3028217"/>
                <a:gd name="connsiteY487" fmla="*/ 2929436 h 2962327"/>
                <a:gd name="connsiteX488" fmla="*/ 1061581 w 3028217"/>
                <a:gd name="connsiteY488" fmla="*/ 2956106 h 2962327"/>
                <a:gd name="connsiteX489" fmla="*/ 1040626 w 3028217"/>
                <a:gd name="connsiteY489" fmla="*/ 2959916 h 2962327"/>
                <a:gd name="connsiteX490" fmla="*/ 783451 w 3028217"/>
                <a:gd name="connsiteY490" fmla="*/ 2850378 h 2962327"/>
                <a:gd name="connsiteX491" fmla="*/ 752971 w 3028217"/>
                <a:gd name="connsiteY491" fmla="*/ 2805611 h 2962327"/>
                <a:gd name="connsiteX492" fmla="*/ 737731 w 3028217"/>
                <a:gd name="connsiteY492" fmla="*/ 2765606 h 2962327"/>
                <a:gd name="connsiteX493" fmla="*/ 721538 w 3028217"/>
                <a:gd name="connsiteY493" fmla="*/ 2564628 h 2962327"/>
                <a:gd name="connsiteX494" fmla="*/ 670103 w 3028217"/>
                <a:gd name="connsiteY494" fmla="*/ 2492238 h 2962327"/>
                <a:gd name="connsiteX495" fmla="*/ 539611 w 3028217"/>
                <a:gd name="connsiteY495" fmla="*/ 2337933 h 2962327"/>
                <a:gd name="connsiteX496" fmla="*/ 473888 w 3028217"/>
                <a:gd name="connsiteY496" fmla="*/ 2221728 h 2962327"/>
                <a:gd name="connsiteX497" fmla="*/ 468173 w 3028217"/>
                <a:gd name="connsiteY497" fmla="*/ 2148386 h 2962327"/>
                <a:gd name="connsiteX498" fmla="*/ 471983 w 3028217"/>
                <a:gd name="connsiteY498" fmla="*/ 2122668 h 2962327"/>
                <a:gd name="connsiteX499" fmla="*/ 493891 w 3028217"/>
                <a:gd name="connsiteY499" fmla="*/ 2021703 h 2962327"/>
                <a:gd name="connsiteX500" fmla="*/ 538658 w 3028217"/>
                <a:gd name="connsiteY500" fmla="*/ 1907403 h 2962327"/>
                <a:gd name="connsiteX501" fmla="*/ 524371 w 3028217"/>
                <a:gd name="connsiteY501" fmla="*/ 1854063 h 2962327"/>
                <a:gd name="connsiteX502" fmla="*/ 499606 w 3028217"/>
                <a:gd name="connsiteY502" fmla="*/ 1853111 h 2962327"/>
                <a:gd name="connsiteX503" fmla="*/ 459601 w 3028217"/>
                <a:gd name="connsiteY503" fmla="*/ 1860731 h 2962327"/>
                <a:gd name="connsiteX504" fmla="*/ 408166 w 3028217"/>
                <a:gd name="connsiteY504" fmla="*/ 1827393 h 2962327"/>
                <a:gd name="connsiteX505" fmla="*/ 354826 w 3028217"/>
                <a:gd name="connsiteY505" fmla="*/ 1742621 h 2962327"/>
                <a:gd name="connsiteX506" fmla="*/ 322441 w 3028217"/>
                <a:gd name="connsiteY506" fmla="*/ 1715951 h 2962327"/>
                <a:gd name="connsiteX507" fmla="*/ 234811 w 3028217"/>
                <a:gd name="connsiteY507" fmla="*/ 1658801 h 2962327"/>
                <a:gd name="connsiteX508" fmla="*/ 206236 w 3028217"/>
                <a:gd name="connsiteY508" fmla="*/ 1644513 h 2962327"/>
                <a:gd name="connsiteX509" fmla="*/ 116701 w 3028217"/>
                <a:gd name="connsiteY509" fmla="*/ 1622606 h 2962327"/>
                <a:gd name="connsiteX510" fmla="*/ 28118 w 3028217"/>
                <a:gd name="connsiteY510" fmla="*/ 1557836 h 2962327"/>
                <a:gd name="connsiteX511" fmla="*/ 12878 w 3028217"/>
                <a:gd name="connsiteY511" fmla="*/ 1499733 h 2962327"/>
                <a:gd name="connsiteX512" fmla="*/ 10021 w 3028217"/>
                <a:gd name="connsiteY512" fmla="*/ 1446393 h 2962327"/>
                <a:gd name="connsiteX513" fmla="*/ 5258 w 3028217"/>
                <a:gd name="connsiteY513" fmla="*/ 1410198 h 2962327"/>
                <a:gd name="connsiteX514" fmla="*/ 45263 w 3028217"/>
                <a:gd name="connsiteY514" fmla="*/ 1105398 h 2962327"/>
                <a:gd name="connsiteX515" fmla="*/ 304343 w 3028217"/>
                <a:gd name="connsiteY515" fmla="*/ 581523 h 2962327"/>
                <a:gd name="connsiteX516" fmla="*/ 548183 w 3028217"/>
                <a:gd name="connsiteY516" fmla="*/ 329111 h 2962327"/>
                <a:gd name="connsiteX517" fmla="*/ 617716 w 3028217"/>
                <a:gd name="connsiteY517" fmla="*/ 317681 h 2962327"/>
                <a:gd name="connsiteX518" fmla="*/ 631051 w 3028217"/>
                <a:gd name="connsiteY518" fmla="*/ 309108 h 2962327"/>
                <a:gd name="connsiteX519" fmla="*/ 692011 w 3028217"/>
                <a:gd name="connsiteY519" fmla="*/ 299583 h 2962327"/>
                <a:gd name="connsiteX520" fmla="*/ 756781 w 3028217"/>
                <a:gd name="connsiteY520" fmla="*/ 316728 h 2962327"/>
                <a:gd name="connsiteX521" fmla="*/ 780593 w 3028217"/>
                <a:gd name="connsiteY521" fmla="*/ 315776 h 2962327"/>
                <a:gd name="connsiteX522" fmla="*/ 797738 w 3028217"/>
                <a:gd name="connsiteY522" fmla="*/ 314823 h 2962327"/>
                <a:gd name="connsiteX523" fmla="*/ 831076 w 3028217"/>
                <a:gd name="connsiteY523" fmla="*/ 316728 h 2962327"/>
                <a:gd name="connsiteX524" fmla="*/ 841553 w 3028217"/>
                <a:gd name="connsiteY524" fmla="*/ 277676 h 2962327"/>
                <a:gd name="connsiteX525" fmla="*/ 852031 w 3028217"/>
                <a:gd name="connsiteY525" fmla="*/ 259578 h 2962327"/>
                <a:gd name="connsiteX526" fmla="*/ 867152 w 3028217"/>
                <a:gd name="connsiteY526" fmla="*/ 248624 h 2962327"/>
                <a:gd name="connsiteX527" fmla="*/ 876026 w 3028217"/>
                <a:gd name="connsiteY527" fmla="*/ 238011 h 2962327"/>
                <a:gd name="connsiteX528" fmla="*/ 858921 w 3028217"/>
                <a:gd name="connsiteY528" fmla="*/ 241392 h 2962327"/>
                <a:gd name="connsiteX529" fmla="*/ 821551 w 3028217"/>
                <a:gd name="connsiteY529" fmla="*/ 210048 h 2962327"/>
                <a:gd name="connsiteX530" fmla="*/ 857746 w 3028217"/>
                <a:gd name="connsiteY530" fmla="*/ 190998 h 2962327"/>
                <a:gd name="connsiteX531" fmla="*/ 873343 w 3028217"/>
                <a:gd name="connsiteY531" fmla="*/ 184331 h 2962327"/>
                <a:gd name="connsiteX532" fmla="*/ 798215 w 3028217"/>
                <a:gd name="connsiteY532" fmla="*/ 181949 h 2962327"/>
                <a:gd name="connsiteX533" fmla="*/ 805359 w 3028217"/>
                <a:gd name="connsiteY533" fmla="*/ 187188 h 2962327"/>
                <a:gd name="connsiteX534" fmla="*/ 795834 w 3028217"/>
                <a:gd name="connsiteY534" fmla="*/ 196713 h 2962327"/>
                <a:gd name="connsiteX535" fmla="*/ 788214 w 3028217"/>
                <a:gd name="connsiteY535" fmla="*/ 182426 h 2962327"/>
                <a:gd name="connsiteX536" fmla="*/ 798215 w 3028217"/>
                <a:gd name="connsiteY536" fmla="*/ 181949 h 2962327"/>
                <a:gd name="connsiteX537" fmla="*/ 938708 w 3028217"/>
                <a:gd name="connsiteY537" fmla="*/ 121466 h 2962327"/>
                <a:gd name="connsiteX538" fmla="*/ 952043 w 3028217"/>
                <a:gd name="connsiteY538" fmla="*/ 141468 h 2962327"/>
                <a:gd name="connsiteX539" fmla="*/ 951037 w 3028217"/>
                <a:gd name="connsiteY539" fmla="*/ 142501 h 2962327"/>
                <a:gd name="connsiteX540" fmla="*/ 953949 w 3028217"/>
                <a:gd name="connsiteY540" fmla="*/ 140516 h 2962327"/>
                <a:gd name="connsiteX541" fmla="*/ 952996 w 3028217"/>
                <a:gd name="connsiteY541" fmla="*/ 148136 h 2962327"/>
                <a:gd name="connsiteX542" fmla="*/ 952996 w 3028217"/>
                <a:gd name="connsiteY542" fmla="*/ 169091 h 2962327"/>
                <a:gd name="connsiteX543" fmla="*/ 944424 w 3028217"/>
                <a:gd name="connsiteY543" fmla="*/ 159804 h 2962327"/>
                <a:gd name="connsiteX544" fmla="*/ 933131 w 3028217"/>
                <a:gd name="connsiteY544" fmla="*/ 154863 h 2962327"/>
                <a:gd name="connsiteX545" fmla="*/ 931088 w 3028217"/>
                <a:gd name="connsiteY545" fmla="*/ 155756 h 2962327"/>
                <a:gd name="connsiteX546" fmla="*/ 930136 w 3028217"/>
                <a:gd name="connsiteY546" fmla="*/ 155756 h 2962327"/>
                <a:gd name="connsiteX547" fmla="*/ 918706 w 3028217"/>
                <a:gd name="connsiteY547" fmla="*/ 144326 h 2962327"/>
                <a:gd name="connsiteX548" fmla="*/ 931088 w 3028217"/>
                <a:gd name="connsiteY548" fmla="*/ 122418 h 2962327"/>
                <a:gd name="connsiteX549" fmla="*/ 938708 w 3028217"/>
                <a:gd name="connsiteY549" fmla="*/ 121466 h 2962327"/>
                <a:gd name="connsiteX550" fmla="*/ 925373 w 3028217"/>
                <a:gd name="connsiteY550" fmla="*/ 107178 h 2962327"/>
                <a:gd name="connsiteX551" fmla="*/ 938708 w 3028217"/>
                <a:gd name="connsiteY551" fmla="*/ 121465 h 2962327"/>
                <a:gd name="connsiteX552" fmla="*/ 935851 w 3028217"/>
                <a:gd name="connsiteY552" fmla="*/ 121465 h 2962327"/>
                <a:gd name="connsiteX553" fmla="*/ 932993 w 3028217"/>
                <a:gd name="connsiteY553" fmla="*/ 121465 h 2962327"/>
                <a:gd name="connsiteX554" fmla="*/ 901561 w 3028217"/>
                <a:gd name="connsiteY554" fmla="*/ 123370 h 2962327"/>
                <a:gd name="connsiteX555" fmla="*/ 925373 w 3028217"/>
                <a:gd name="connsiteY555" fmla="*/ 107178 h 2962327"/>
                <a:gd name="connsiteX556" fmla="*/ 1021576 w 3028217"/>
                <a:gd name="connsiteY556" fmla="*/ 71936 h 2962327"/>
                <a:gd name="connsiteX557" fmla="*/ 1031101 w 3028217"/>
                <a:gd name="connsiteY557" fmla="*/ 97653 h 2962327"/>
                <a:gd name="connsiteX558" fmla="*/ 1000621 w 3028217"/>
                <a:gd name="connsiteY558" fmla="*/ 92891 h 2962327"/>
                <a:gd name="connsiteX559" fmla="*/ 1007288 w 3028217"/>
                <a:gd name="connsiteY559" fmla="*/ 79556 h 2962327"/>
                <a:gd name="connsiteX560" fmla="*/ 1021576 w 3028217"/>
                <a:gd name="connsiteY560" fmla="*/ 71936 h 2962327"/>
                <a:gd name="connsiteX561" fmla="*/ 1113849 w 3028217"/>
                <a:gd name="connsiteY561" fmla="*/ 40265 h 2962327"/>
                <a:gd name="connsiteX562" fmla="*/ 1159689 w 3028217"/>
                <a:gd name="connsiteY562" fmla="*/ 51933 h 2962327"/>
                <a:gd name="connsiteX563" fmla="*/ 1151116 w 3028217"/>
                <a:gd name="connsiteY563" fmla="*/ 84318 h 2962327"/>
                <a:gd name="connsiteX564" fmla="*/ 1111111 w 3028217"/>
                <a:gd name="connsiteY564" fmla="*/ 92891 h 2962327"/>
                <a:gd name="connsiteX565" fmla="*/ 1070153 w 3028217"/>
                <a:gd name="connsiteY565" fmla="*/ 58601 h 2962327"/>
                <a:gd name="connsiteX566" fmla="*/ 1113849 w 3028217"/>
                <a:gd name="connsiteY566" fmla="*/ 40265 h 2962327"/>
                <a:gd name="connsiteX567" fmla="*/ 1400760 w 3028217"/>
                <a:gd name="connsiteY567" fmla="*/ 96 h 2962327"/>
                <a:gd name="connsiteX568" fmla="*/ 1476871 w 3028217"/>
                <a:gd name="connsiteY568" fmla="*/ 5260 h 2962327"/>
                <a:gd name="connsiteX569" fmla="*/ 1611174 w 3028217"/>
                <a:gd name="connsiteY569" fmla="*/ 9070 h 2962327"/>
                <a:gd name="connsiteX570" fmla="*/ 1619746 w 3028217"/>
                <a:gd name="connsiteY570" fmla="*/ 17643 h 2962327"/>
                <a:gd name="connsiteX571" fmla="*/ 1646416 w 3028217"/>
                <a:gd name="connsiteY571" fmla="*/ 28120 h 2962327"/>
                <a:gd name="connsiteX572" fmla="*/ 1667371 w 3028217"/>
                <a:gd name="connsiteY572" fmla="*/ 31930 h 2962327"/>
                <a:gd name="connsiteX573" fmla="*/ 1742261 w 3028217"/>
                <a:gd name="connsiteY573" fmla="*/ 11690 h 2962327"/>
                <a:gd name="connsiteX574" fmla="*/ 1820723 w 3028217"/>
                <a:gd name="connsiteY574" fmla="*/ 30025 h 2962327"/>
                <a:gd name="connsiteX575" fmla="*/ 1901686 w 3028217"/>
                <a:gd name="connsiteY575" fmla="*/ 45265 h 2962327"/>
                <a:gd name="connsiteX576" fmla="*/ 1894066 w 3028217"/>
                <a:gd name="connsiteY576" fmla="*/ 69078 h 2962327"/>
                <a:gd name="connsiteX577" fmla="*/ 1955978 w 3028217"/>
                <a:gd name="connsiteY577" fmla="*/ 55743 h 2962327"/>
                <a:gd name="connsiteX578" fmla="*/ 1954073 w 3028217"/>
                <a:gd name="connsiteY578" fmla="*/ 71935 h 2962327"/>
                <a:gd name="connsiteX579" fmla="*/ 1935976 w 3028217"/>
                <a:gd name="connsiteY579" fmla="*/ 103368 h 2962327"/>
                <a:gd name="connsiteX580" fmla="*/ 1949311 w 3028217"/>
                <a:gd name="connsiteY580" fmla="*/ 161470 h 2962327"/>
                <a:gd name="connsiteX581" fmla="*/ 1894066 w 3028217"/>
                <a:gd name="connsiteY581" fmla="*/ 171948 h 2962327"/>
                <a:gd name="connsiteX582" fmla="*/ 1913116 w 3028217"/>
                <a:gd name="connsiteY582" fmla="*/ 183378 h 2962327"/>
                <a:gd name="connsiteX583" fmla="*/ 1907401 w 3028217"/>
                <a:gd name="connsiteY583" fmla="*/ 196713 h 2962327"/>
                <a:gd name="connsiteX584" fmla="*/ 1873111 w 3028217"/>
                <a:gd name="connsiteY584" fmla="*/ 245290 h 2962327"/>
                <a:gd name="connsiteX585" fmla="*/ 1866443 w 3028217"/>
                <a:gd name="connsiteY585" fmla="*/ 267198 h 2962327"/>
                <a:gd name="connsiteX586" fmla="*/ 1851203 w 3028217"/>
                <a:gd name="connsiteY586" fmla="*/ 270055 h 2962327"/>
                <a:gd name="connsiteX587" fmla="*/ 1866443 w 3028217"/>
                <a:gd name="connsiteY587" fmla="*/ 313870 h 2962327"/>
                <a:gd name="connsiteX588" fmla="*/ 1843583 w 3028217"/>
                <a:gd name="connsiteY588" fmla="*/ 319585 h 2962327"/>
                <a:gd name="connsiteX589" fmla="*/ 1819771 w 3028217"/>
                <a:gd name="connsiteY589" fmla="*/ 300535 h 2962327"/>
                <a:gd name="connsiteX590" fmla="*/ 1788338 w 3028217"/>
                <a:gd name="connsiteY590" fmla="*/ 313870 h 2962327"/>
                <a:gd name="connsiteX591" fmla="*/ 1800721 w 3028217"/>
                <a:gd name="connsiteY591" fmla="*/ 315775 h 2962327"/>
                <a:gd name="connsiteX592" fmla="*/ 1823581 w 3028217"/>
                <a:gd name="connsiteY592" fmla="*/ 314823 h 2962327"/>
                <a:gd name="connsiteX593" fmla="*/ 1833106 w 3028217"/>
                <a:gd name="connsiteY593" fmla="*/ 317680 h 2962327"/>
                <a:gd name="connsiteX594" fmla="*/ 1838821 w 3028217"/>
                <a:gd name="connsiteY594" fmla="*/ 334825 h 2962327"/>
                <a:gd name="connsiteX595" fmla="*/ 1715948 w 3028217"/>
                <a:gd name="connsiteY595" fmla="*/ 370068 h 2962327"/>
                <a:gd name="connsiteX596" fmla="*/ 1691183 w 3028217"/>
                <a:gd name="connsiteY596" fmla="*/ 379593 h 2962327"/>
                <a:gd name="connsiteX597" fmla="*/ 1586408 w 3028217"/>
                <a:gd name="connsiteY597" fmla="*/ 430075 h 2962327"/>
                <a:gd name="connsiteX598" fmla="*/ 1542593 w 3028217"/>
                <a:gd name="connsiteY598" fmla="*/ 468175 h 2962327"/>
                <a:gd name="connsiteX599" fmla="*/ 1480681 w 3028217"/>
                <a:gd name="connsiteY599" fmla="*/ 555805 h 2962327"/>
                <a:gd name="connsiteX600" fmla="*/ 1462583 w 3028217"/>
                <a:gd name="connsiteY600" fmla="*/ 562473 h 2962327"/>
                <a:gd name="connsiteX601" fmla="*/ 1385431 w 3028217"/>
                <a:gd name="connsiteY601" fmla="*/ 462460 h 2962327"/>
                <a:gd name="connsiteX602" fmla="*/ 1379716 w 3028217"/>
                <a:gd name="connsiteY602" fmla="*/ 398643 h 2962327"/>
                <a:gd name="connsiteX603" fmla="*/ 1441628 w 3028217"/>
                <a:gd name="connsiteY603" fmla="*/ 335778 h 2962327"/>
                <a:gd name="connsiteX604" fmla="*/ 1449248 w 3028217"/>
                <a:gd name="connsiteY604" fmla="*/ 321490 h 2962327"/>
                <a:gd name="connsiteX605" fmla="*/ 1461631 w 3028217"/>
                <a:gd name="connsiteY605" fmla="*/ 300535 h 2962327"/>
                <a:gd name="connsiteX606" fmla="*/ 1412101 w 3028217"/>
                <a:gd name="connsiteY606" fmla="*/ 280533 h 2962327"/>
                <a:gd name="connsiteX607" fmla="*/ 1434961 w 3028217"/>
                <a:gd name="connsiteY607" fmla="*/ 215763 h 2962327"/>
                <a:gd name="connsiteX608" fmla="*/ 1371143 w 3028217"/>
                <a:gd name="connsiteY608" fmla="*/ 160518 h 2962327"/>
                <a:gd name="connsiteX609" fmla="*/ 1331138 w 3028217"/>
                <a:gd name="connsiteY609" fmla="*/ 162423 h 2962327"/>
                <a:gd name="connsiteX610" fmla="*/ 1303516 w 3028217"/>
                <a:gd name="connsiteY610" fmla="*/ 150040 h 2962327"/>
                <a:gd name="connsiteX611" fmla="*/ 1313993 w 3028217"/>
                <a:gd name="connsiteY611" fmla="*/ 130038 h 2962327"/>
                <a:gd name="connsiteX612" fmla="*/ 1313041 w 3028217"/>
                <a:gd name="connsiteY612" fmla="*/ 121465 h 2962327"/>
                <a:gd name="connsiteX613" fmla="*/ 1323518 w 3028217"/>
                <a:gd name="connsiteY613" fmla="*/ 96700 h 2962327"/>
                <a:gd name="connsiteX614" fmla="*/ 1387336 w 3028217"/>
                <a:gd name="connsiteY614" fmla="*/ 88128 h 2962327"/>
                <a:gd name="connsiteX615" fmla="*/ 1394003 w 3028217"/>
                <a:gd name="connsiteY615" fmla="*/ 68125 h 2962327"/>
                <a:gd name="connsiteX616" fmla="*/ 1445438 w 3028217"/>
                <a:gd name="connsiteY616" fmla="*/ 41455 h 2962327"/>
                <a:gd name="connsiteX617" fmla="*/ 1471104 w 3028217"/>
                <a:gd name="connsiteY617" fmla="*/ 35589 h 2962327"/>
                <a:gd name="connsiteX618" fmla="*/ 1469608 w 3028217"/>
                <a:gd name="connsiteY618" fmla="*/ 35026 h 2962327"/>
                <a:gd name="connsiteX619" fmla="*/ 1456869 w 3028217"/>
                <a:gd name="connsiteY619" fmla="*/ 34788 h 2962327"/>
                <a:gd name="connsiteX620" fmla="*/ 1365429 w 3028217"/>
                <a:gd name="connsiteY620" fmla="*/ 60505 h 2962327"/>
                <a:gd name="connsiteX621" fmla="*/ 1208266 w 3028217"/>
                <a:gd name="connsiteY621" fmla="*/ 122418 h 2962327"/>
                <a:gd name="connsiteX622" fmla="*/ 1175881 w 3028217"/>
                <a:gd name="connsiteY622" fmla="*/ 122418 h 2962327"/>
                <a:gd name="connsiteX623" fmla="*/ 1187311 w 3028217"/>
                <a:gd name="connsiteY623" fmla="*/ 142420 h 2962327"/>
                <a:gd name="connsiteX624" fmla="*/ 1180644 w 3028217"/>
                <a:gd name="connsiteY624" fmla="*/ 149088 h 2962327"/>
                <a:gd name="connsiteX625" fmla="*/ 1158647 w 3028217"/>
                <a:gd name="connsiteY625" fmla="*/ 153642 h 2962327"/>
                <a:gd name="connsiteX626" fmla="*/ 1143520 w 3028217"/>
                <a:gd name="connsiteY626" fmla="*/ 152466 h 2962327"/>
                <a:gd name="connsiteX627" fmla="*/ 1148259 w 3028217"/>
                <a:gd name="connsiteY627" fmla="*/ 153731 h 2962327"/>
                <a:gd name="connsiteX628" fmla="*/ 1152069 w 3028217"/>
                <a:gd name="connsiteY628" fmla="*/ 175758 h 2962327"/>
                <a:gd name="connsiteX629" fmla="*/ 1029196 w 3028217"/>
                <a:gd name="connsiteY629" fmla="*/ 182425 h 2962327"/>
                <a:gd name="connsiteX630" fmla="*/ 1006336 w 3028217"/>
                <a:gd name="connsiteY630" fmla="*/ 148135 h 2962327"/>
                <a:gd name="connsiteX631" fmla="*/ 995859 w 3028217"/>
                <a:gd name="connsiteY631" fmla="*/ 134800 h 2962327"/>
                <a:gd name="connsiteX632" fmla="*/ 987286 w 3028217"/>
                <a:gd name="connsiteY632" fmla="*/ 114798 h 2962327"/>
                <a:gd name="connsiteX633" fmla="*/ 1049199 w 3028217"/>
                <a:gd name="connsiteY633" fmla="*/ 134800 h 2962327"/>
                <a:gd name="connsiteX634" fmla="*/ 1064439 w 3028217"/>
                <a:gd name="connsiteY634" fmla="*/ 149088 h 2962327"/>
                <a:gd name="connsiteX635" fmla="*/ 1095871 w 3028217"/>
                <a:gd name="connsiteY635" fmla="*/ 149326 h 2962327"/>
                <a:gd name="connsiteX636" fmla="*/ 1106484 w 3028217"/>
                <a:gd name="connsiteY636" fmla="*/ 148924 h 2962327"/>
                <a:gd name="connsiteX637" fmla="*/ 1093014 w 3028217"/>
                <a:gd name="connsiteY637" fmla="*/ 149088 h 2962327"/>
                <a:gd name="connsiteX638" fmla="*/ 1062534 w 3028217"/>
                <a:gd name="connsiteY638" fmla="*/ 131943 h 2962327"/>
                <a:gd name="connsiteX639" fmla="*/ 1133971 w 3028217"/>
                <a:gd name="connsiteY639" fmla="*/ 110988 h 2962327"/>
                <a:gd name="connsiteX640" fmla="*/ 1158736 w 3028217"/>
                <a:gd name="connsiteY640" fmla="*/ 88128 h 2962327"/>
                <a:gd name="connsiteX641" fmla="*/ 1173024 w 3028217"/>
                <a:gd name="connsiteY641" fmla="*/ 73840 h 2962327"/>
                <a:gd name="connsiteX642" fmla="*/ 1214934 w 3028217"/>
                <a:gd name="connsiteY642" fmla="*/ 54790 h 2962327"/>
                <a:gd name="connsiteX643" fmla="*/ 1275894 w 3028217"/>
                <a:gd name="connsiteY643" fmla="*/ 44313 h 2962327"/>
                <a:gd name="connsiteX644" fmla="*/ 1211124 w 3028217"/>
                <a:gd name="connsiteY644" fmla="*/ 51933 h 2962327"/>
                <a:gd name="connsiteX645" fmla="*/ 1174929 w 3028217"/>
                <a:gd name="connsiteY645" fmla="*/ 39550 h 2962327"/>
                <a:gd name="connsiteX646" fmla="*/ 1174929 w 3028217"/>
                <a:gd name="connsiteY646" fmla="*/ 26215 h 2962327"/>
                <a:gd name="connsiteX647" fmla="*/ 1400760 w 3028217"/>
                <a:gd name="connsiteY647" fmla="*/ 96 h 2962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</a:cxnLst>
              <a:rect l="l" t="t" r="r" b="b"/>
              <a:pathLst>
                <a:path w="3028217" h="2962327">
                  <a:moveTo>
                    <a:pt x="2863236" y="2049564"/>
                  </a:moveTo>
                  <a:cubicBezTo>
                    <a:pt x="2854902" y="2049564"/>
                    <a:pt x="2847996" y="2053612"/>
                    <a:pt x="2844662" y="2065518"/>
                  </a:cubicBezTo>
                  <a:cubicBezTo>
                    <a:pt x="2840852" y="2080758"/>
                    <a:pt x="2821802" y="2104571"/>
                    <a:pt x="2847519" y="2116953"/>
                  </a:cubicBezTo>
                  <a:cubicBezTo>
                    <a:pt x="2878000" y="2131241"/>
                    <a:pt x="2877047" y="2098856"/>
                    <a:pt x="2887525" y="2084568"/>
                  </a:cubicBezTo>
                  <a:cubicBezTo>
                    <a:pt x="2888477" y="2083616"/>
                    <a:pt x="2889430" y="2080758"/>
                    <a:pt x="2890382" y="2078853"/>
                  </a:cubicBezTo>
                  <a:cubicBezTo>
                    <a:pt x="2895144" y="2071233"/>
                    <a:pt x="2896097" y="2064566"/>
                    <a:pt x="2890382" y="2057898"/>
                  </a:cubicBezTo>
                  <a:cubicBezTo>
                    <a:pt x="2881334" y="2053612"/>
                    <a:pt x="2871571" y="2049564"/>
                    <a:pt x="2863236" y="2049564"/>
                  </a:cubicBezTo>
                  <a:close/>
                  <a:moveTo>
                    <a:pt x="2453184" y="1703568"/>
                  </a:moveTo>
                  <a:cubicBezTo>
                    <a:pt x="2446516" y="1700711"/>
                    <a:pt x="2442706" y="1708331"/>
                    <a:pt x="2444611" y="1714046"/>
                  </a:cubicBezTo>
                  <a:cubicBezTo>
                    <a:pt x="2448421" y="1725476"/>
                    <a:pt x="2452231" y="1738811"/>
                    <a:pt x="2467471" y="1740716"/>
                  </a:cubicBezTo>
                  <a:cubicBezTo>
                    <a:pt x="2475091" y="1741668"/>
                    <a:pt x="2480806" y="1736906"/>
                    <a:pt x="2482711" y="1728333"/>
                  </a:cubicBezTo>
                  <a:cubicBezTo>
                    <a:pt x="2473186" y="1720713"/>
                    <a:pt x="2463661" y="1710236"/>
                    <a:pt x="2453184" y="1703568"/>
                  </a:cubicBezTo>
                  <a:close/>
                  <a:moveTo>
                    <a:pt x="802501" y="1583553"/>
                  </a:moveTo>
                  <a:cubicBezTo>
                    <a:pt x="805359" y="1585458"/>
                    <a:pt x="811074" y="1586410"/>
                    <a:pt x="812026" y="1589268"/>
                  </a:cubicBezTo>
                  <a:cubicBezTo>
                    <a:pt x="814884" y="1596888"/>
                    <a:pt x="807264" y="1597840"/>
                    <a:pt x="802501" y="1599745"/>
                  </a:cubicBezTo>
                  <a:cubicBezTo>
                    <a:pt x="797739" y="1601650"/>
                    <a:pt x="792976" y="1598793"/>
                    <a:pt x="792024" y="1594030"/>
                  </a:cubicBezTo>
                  <a:cubicBezTo>
                    <a:pt x="788214" y="1586410"/>
                    <a:pt x="794881" y="1585458"/>
                    <a:pt x="802501" y="1583553"/>
                  </a:cubicBezTo>
                  <a:close/>
                  <a:moveTo>
                    <a:pt x="573901" y="1577838"/>
                  </a:moveTo>
                  <a:cubicBezTo>
                    <a:pt x="581521" y="1579743"/>
                    <a:pt x="588189" y="1582600"/>
                    <a:pt x="592951" y="1589268"/>
                  </a:cubicBezTo>
                  <a:cubicBezTo>
                    <a:pt x="592951" y="1594982"/>
                    <a:pt x="589141" y="1596888"/>
                    <a:pt x="584379" y="1596888"/>
                  </a:cubicBezTo>
                  <a:cubicBezTo>
                    <a:pt x="575806" y="1597840"/>
                    <a:pt x="568186" y="1595935"/>
                    <a:pt x="565329" y="1587363"/>
                  </a:cubicBezTo>
                  <a:cubicBezTo>
                    <a:pt x="562471" y="1580695"/>
                    <a:pt x="568186" y="1576885"/>
                    <a:pt x="573901" y="1577838"/>
                  </a:cubicBezTo>
                  <a:close/>
                  <a:moveTo>
                    <a:pt x="698678" y="1550216"/>
                  </a:moveTo>
                  <a:cubicBezTo>
                    <a:pt x="729158" y="1545453"/>
                    <a:pt x="746303" y="1560693"/>
                    <a:pt x="763448" y="1592126"/>
                  </a:cubicBezTo>
                  <a:cubicBezTo>
                    <a:pt x="731063" y="1576886"/>
                    <a:pt x="706298" y="1611176"/>
                    <a:pt x="678676" y="1592126"/>
                  </a:cubicBezTo>
                  <a:cubicBezTo>
                    <a:pt x="675818" y="1573076"/>
                    <a:pt x="667246" y="1551168"/>
                    <a:pt x="698678" y="1550216"/>
                  </a:cubicBezTo>
                  <a:close/>
                  <a:moveTo>
                    <a:pt x="492939" y="1460681"/>
                  </a:moveTo>
                  <a:cubicBezTo>
                    <a:pt x="518656" y="1456871"/>
                    <a:pt x="541516" y="1464491"/>
                    <a:pt x="562471" y="1479731"/>
                  </a:cubicBezTo>
                  <a:cubicBezTo>
                    <a:pt x="590094" y="1499733"/>
                    <a:pt x="618669" y="1515926"/>
                    <a:pt x="646291" y="1537833"/>
                  </a:cubicBezTo>
                  <a:cubicBezTo>
                    <a:pt x="620574" y="1545453"/>
                    <a:pt x="593904" y="1560693"/>
                    <a:pt x="577711" y="1525451"/>
                  </a:cubicBezTo>
                  <a:cubicBezTo>
                    <a:pt x="567234" y="1503543"/>
                    <a:pt x="541516" y="1503543"/>
                    <a:pt x="527229" y="1487351"/>
                  </a:cubicBezTo>
                  <a:lnTo>
                    <a:pt x="525032" y="1486533"/>
                  </a:lnTo>
                  <a:lnTo>
                    <a:pt x="527229" y="1488303"/>
                  </a:lnTo>
                  <a:cubicBezTo>
                    <a:pt x="502464" y="1486398"/>
                    <a:pt x="475794" y="1465443"/>
                    <a:pt x="451029" y="1494971"/>
                  </a:cubicBezTo>
                  <a:cubicBezTo>
                    <a:pt x="453886" y="1467348"/>
                    <a:pt x="471984" y="1461633"/>
                    <a:pt x="492939" y="1460681"/>
                  </a:cubicBezTo>
                  <a:close/>
                  <a:moveTo>
                    <a:pt x="592475" y="1413889"/>
                  </a:moveTo>
                  <a:cubicBezTo>
                    <a:pt x="594380" y="1414008"/>
                    <a:pt x="596285" y="1414485"/>
                    <a:pt x="596761" y="1414961"/>
                  </a:cubicBezTo>
                  <a:cubicBezTo>
                    <a:pt x="605334" y="1423533"/>
                    <a:pt x="603428" y="1433058"/>
                    <a:pt x="595809" y="1447346"/>
                  </a:cubicBezTo>
                  <a:cubicBezTo>
                    <a:pt x="589141" y="1434011"/>
                    <a:pt x="579616" y="1426391"/>
                    <a:pt x="588189" y="1414961"/>
                  </a:cubicBezTo>
                  <a:cubicBezTo>
                    <a:pt x="588665" y="1414009"/>
                    <a:pt x="590570" y="1413770"/>
                    <a:pt x="592475" y="1413889"/>
                  </a:cubicBezTo>
                  <a:close/>
                  <a:moveTo>
                    <a:pt x="2633206" y="1174931"/>
                  </a:moveTo>
                  <a:cubicBezTo>
                    <a:pt x="2646541" y="1176836"/>
                    <a:pt x="2659876" y="1178741"/>
                    <a:pt x="2673211" y="1180646"/>
                  </a:cubicBezTo>
                  <a:cubicBezTo>
                    <a:pt x="2657018" y="1197791"/>
                    <a:pt x="2645588" y="1186361"/>
                    <a:pt x="2633206" y="1174931"/>
                  </a:cubicBezTo>
                  <a:close/>
                  <a:moveTo>
                    <a:pt x="2477948" y="1095873"/>
                  </a:moveTo>
                  <a:cubicBezTo>
                    <a:pt x="2477948" y="1101588"/>
                    <a:pt x="2478901" y="1106350"/>
                    <a:pt x="2484616" y="1110160"/>
                  </a:cubicBezTo>
                  <a:cubicBezTo>
                    <a:pt x="2478901" y="1119685"/>
                    <a:pt x="2464613" y="1121590"/>
                    <a:pt x="2464613" y="1135878"/>
                  </a:cubicBezTo>
                  <a:cubicBezTo>
                    <a:pt x="2464613" y="1153023"/>
                    <a:pt x="2454136" y="1151118"/>
                    <a:pt x="2444611" y="1144450"/>
                  </a:cubicBezTo>
                  <a:cubicBezTo>
                    <a:pt x="2434133" y="1136830"/>
                    <a:pt x="2413178" y="1133020"/>
                    <a:pt x="2415083" y="1119685"/>
                  </a:cubicBezTo>
                  <a:cubicBezTo>
                    <a:pt x="2417941" y="1101588"/>
                    <a:pt x="2436038" y="1116828"/>
                    <a:pt x="2446516" y="1114923"/>
                  </a:cubicBezTo>
                  <a:cubicBezTo>
                    <a:pt x="2458898" y="1112065"/>
                    <a:pt x="2470329" y="1106350"/>
                    <a:pt x="2477948" y="1095873"/>
                  </a:cubicBezTo>
                  <a:close/>
                  <a:moveTo>
                    <a:pt x="2344599" y="1039676"/>
                  </a:moveTo>
                  <a:cubicBezTo>
                    <a:pt x="2358886" y="1039676"/>
                    <a:pt x="2352219" y="1056821"/>
                    <a:pt x="2355076" y="1066346"/>
                  </a:cubicBezTo>
                  <a:cubicBezTo>
                    <a:pt x="2354124" y="1077776"/>
                    <a:pt x="2356981" y="1093016"/>
                    <a:pt x="2341741" y="1092063"/>
                  </a:cubicBezTo>
                  <a:cubicBezTo>
                    <a:pt x="2328406" y="1091111"/>
                    <a:pt x="2329359" y="1075871"/>
                    <a:pt x="2328406" y="1065393"/>
                  </a:cubicBezTo>
                  <a:cubicBezTo>
                    <a:pt x="2327454" y="1053011"/>
                    <a:pt x="2331264" y="1039676"/>
                    <a:pt x="2344599" y="1039676"/>
                  </a:cubicBezTo>
                  <a:close/>
                  <a:moveTo>
                    <a:pt x="699631" y="966334"/>
                  </a:moveTo>
                  <a:cubicBezTo>
                    <a:pt x="671056" y="960619"/>
                    <a:pt x="648196" y="971096"/>
                    <a:pt x="616764" y="992051"/>
                  </a:cubicBezTo>
                  <a:cubicBezTo>
                    <a:pt x="652959" y="990146"/>
                    <a:pt x="677724" y="983478"/>
                    <a:pt x="699631" y="966334"/>
                  </a:cubicBezTo>
                  <a:close/>
                  <a:moveTo>
                    <a:pt x="2786559" y="938711"/>
                  </a:moveTo>
                  <a:cubicBezTo>
                    <a:pt x="2796084" y="944426"/>
                    <a:pt x="2804656" y="939663"/>
                    <a:pt x="2814181" y="938711"/>
                  </a:cubicBezTo>
                  <a:cubicBezTo>
                    <a:pt x="2814181" y="940616"/>
                    <a:pt x="2814181" y="943473"/>
                    <a:pt x="2814181" y="945378"/>
                  </a:cubicBezTo>
                  <a:cubicBezTo>
                    <a:pt x="2803704" y="949188"/>
                    <a:pt x="2791321" y="959666"/>
                    <a:pt x="2786559" y="938711"/>
                  </a:cubicBezTo>
                  <a:close/>
                  <a:moveTo>
                    <a:pt x="737731" y="935019"/>
                  </a:moveTo>
                  <a:cubicBezTo>
                    <a:pt x="726540" y="936091"/>
                    <a:pt x="714872" y="940139"/>
                    <a:pt x="702489" y="951093"/>
                  </a:cubicBezTo>
                  <a:cubicBezTo>
                    <a:pt x="731064" y="951093"/>
                    <a:pt x="753924" y="958713"/>
                    <a:pt x="770116" y="936805"/>
                  </a:cubicBezTo>
                  <a:cubicBezTo>
                    <a:pt x="759639" y="935853"/>
                    <a:pt x="748923" y="933948"/>
                    <a:pt x="737731" y="935019"/>
                  </a:cubicBezTo>
                  <a:close/>
                  <a:moveTo>
                    <a:pt x="619383" y="880251"/>
                  </a:moveTo>
                  <a:cubicBezTo>
                    <a:pt x="616526" y="879417"/>
                    <a:pt x="612477" y="880608"/>
                    <a:pt x="608191" y="882513"/>
                  </a:cubicBezTo>
                  <a:cubicBezTo>
                    <a:pt x="589141" y="887276"/>
                    <a:pt x="539611" y="951093"/>
                    <a:pt x="541516" y="968238"/>
                  </a:cubicBezTo>
                  <a:cubicBezTo>
                    <a:pt x="543421" y="979668"/>
                    <a:pt x="550089" y="980621"/>
                    <a:pt x="558661" y="975858"/>
                  </a:cubicBezTo>
                  <a:cubicBezTo>
                    <a:pt x="569139" y="970143"/>
                    <a:pt x="576759" y="960618"/>
                    <a:pt x="578664" y="949188"/>
                  </a:cubicBezTo>
                  <a:cubicBezTo>
                    <a:pt x="582474" y="920613"/>
                    <a:pt x="601524" y="904421"/>
                    <a:pt x="623431" y="890133"/>
                  </a:cubicBezTo>
                  <a:cubicBezTo>
                    <a:pt x="623907" y="883942"/>
                    <a:pt x="622241" y="881084"/>
                    <a:pt x="619383" y="880251"/>
                  </a:cubicBezTo>
                  <a:close/>
                  <a:moveTo>
                    <a:pt x="659626" y="872036"/>
                  </a:moveTo>
                  <a:cubicBezTo>
                    <a:pt x="653911" y="870131"/>
                    <a:pt x="645339" y="876798"/>
                    <a:pt x="647244" y="879656"/>
                  </a:cubicBezTo>
                  <a:cubicBezTo>
                    <a:pt x="657721" y="901563"/>
                    <a:pt x="632956" y="928233"/>
                    <a:pt x="657721" y="950141"/>
                  </a:cubicBezTo>
                  <a:cubicBezTo>
                    <a:pt x="667246" y="936806"/>
                    <a:pt x="676771" y="926328"/>
                    <a:pt x="683439" y="913946"/>
                  </a:cubicBezTo>
                  <a:cubicBezTo>
                    <a:pt x="691059" y="897753"/>
                    <a:pt x="704394" y="924423"/>
                    <a:pt x="711061" y="910136"/>
                  </a:cubicBezTo>
                  <a:cubicBezTo>
                    <a:pt x="713919" y="903468"/>
                    <a:pt x="713919" y="896801"/>
                    <a:pt x="709156" y="891086"/>
                  </a:cubicBezTo>
                  <a:cubicBezTo>
                    <a:pt x="696774" y="875846"/>
                    <a:pt x="676771" y="876798"/>
                    <a:pt x="659626" y="872036"/>
                  </a:cubicBezTo>
                  <a:close/>
                  <a:moveTo>
                    <a:pt x="620410" y="803828"/>
                  </a:moveTo>
                  <a:cubicBezTo>
                    <a:pt x="614918" y="803575"/>
                    <a:pt x="609144" y="804646"/>
                    <a:pt x="603429" y="807266"/>
                  </a:cubicBezTo>
                  <a:cubicBezTo>
                    <a:pt x="579616" y="817743"/>
                    <a:pt x="555804" y="830126"/>
                    <a:pt x="532944" y="841556"/>
                  </a:cubicBezTo>
                  <a:cubicBezTo>
                    <a:pt x="530086" y="850128"/>
                    <a:pt x="536754" y="852033"/>
                    <a:pt x="541516" y="855843"/>
                  </a:cubicBezTo>
                  <a:cubicBezTo>
                    <a:pt x="561519" y="852986"/>
                    <a:pt x="579616" y="838698"/>
                    <a:pt x="602476" y="859653"/>
                  </a:cubicBezTo>
                  <a:cubicBezTo>
                    <a:pt x="617716" y="874893"/>
                    <a:pt x="654864" y="853938"/>
                    <a:pt x="652959" y="835841"/>
                  </a:cubicBezTo>
                  <a:cubicBezTo>
                    <a:pt x="650815" y="817267"/>
                    <a:pt x="636885" y="804587"/>
                    <a:pt x="620410" y="803828"/>
                  </a:cubicBezTo>
                  <a:close/>
                  <a:moveTo>
                    <a:pt x="2051228" y="690108"/>
                  </a:moveTo>
                  <a:cubicBezTo>
                    <a:pt x="2066468" y="695823"/>
                    <a:pt x="2079803" y="697728"/>
                    <a:pt x="2074088" y="722493"/>
                  </a:cubicBezTo>
                  <a:cubicBezTo>
                    <a:pt x="2066468" y="753925"/>
                    <a:pt x="2053133" y="773928"/>
                    <a:pt x="2021701" y="782500"/>
                  </a:cubicBezTo>
                  <a:cubicBezTo>
                    <a:pt x="2009318" y="785358"/>
                    <a:pt x="1997888" y="785358"/>
                    <a:pt x="2000746" y="772023"/>
                  </a:cubicBezTo>
                  <a:cubicBezTo>
                    <a:pt x="2006461" y="745353"/>
                    <a:pt x="2008366" y="714873"/>
                    <a:pt x="2036941" y="698680"/>
                  </a:cubicBezTo>
                  <a:cubicBezTo>
                    <a:pt x="2040751" y="694870"/>
                    <a:pt x="2045513" y="692965"/>
                    <a:pt x="2051228" y="690108"/>
                  </a:cubicBezTo>
                  <a:close/>
                  <a:moveTo>
                    <a:pt x="2111236" y="608669"/>
                  </a:moveTo>
                  <a:cubicBezTo>
                    <a:pt x="2115046" y="609621"/>
                    <a:pt x="2116951" y="613431"/>
                    <a:pt x="2113141" y="623433"/>
                  </a:cubicBezTo>
                  <a:cubicBezTo>
                    <a:pt x="2113141" y="624385"/>
                    <a:pt x="2112189" y="625338"/>
                    <a:pt x="2111236" y="626290"/>
                  </a:cubicBezTo>
                  <a:cubicBezTo>
                    <a:pt x="2147431" y="643435"/>
                    <a:pt x="2126476" y="692013"/>
                    <a:pt x="2159814" y="711063"/>
                  </a:cubicBezTo>
                  <a:cubicBezTo>
                    <a:pt x="2178864" y="721540"/>
                    <a:pt x="2174101" y="752020"/>
                    <a:pt x="2199819" y="758688"/>
                  </a:cubicBezTo>
                  <a:cubicBezTo>
                    <a:pt x="2206486" y="760593"/>
                    <a:pt x="2189341" y="798693"/>
                    <a:pt x="2176959" y="800598"/>
                  </a:cubicBezTo>
                  <a:cubicBezTo>
                    <a:pt x="2149336" y="805360"/>
                    <a:pt x="2120761" y="810123"/>
                    <a:pt x="2092186" y="814885"/>
                  </a:cubicBezTo>
                  <a:cubicBezTo>
                    <a:pt x="2089329" y="799645"/>
                    <a:pt x="2128381" y="789168"/>
                    <a:pt x="2092186" y="777738"/>
                  </a:cubicBezTo>
                  <a:cubicBezTo>
                    <a:pt x="2098854" y="765355"/>
                    <a:pt x="2098854" y="749163"/>
                    <a:pt x="2111236" y="740590"/>
                  </a:cubicBezTo>
                  <a:cubicBezTo>
                    <a:pt x="2127429" y="729160"/>
                    <a:pt x="2118856" y="712015"/>
                    <a:pt x="2110284" y="710110"/>
                  </a:cubicBezTo>
                  <a:cubicBezTo>
                    <a:pt x="2086471" y="705348"/>
                    <a:pt x="2087424" y="682488"/>
                    <a:pt x="2076946" y="669153"/>
                  </a:cubicBezTo>
                  <a:cubicBezTo>
                    <a:pt x="2062659" y="651055"/>
                    <a:pt x="2076946" y="617718"/>
                    <a:pt x="2097901" y="611050"/>
                  </a:cubicBezTo>
                  <a:cubicBezTo>
                    <a:pt x="2101711" y="609621"/>
                    <a:pt x="2107426" y="607716"/>
                    <a:pt x="2111236" y="608669"/>
                  </a:cubicBezTo>
                  <a:close/>
                  <a:moveTo>
                    <a:pt x="927279" y="479605"/>
                  </a:moveTo>
                  <a:cubicBezTo>
                    <a:pt x="932041" y="477700"/>
                    <a:pt x="935851" y="480558"/>
                    <a:pt x="933946" y="486273"/>
                  </a:cubicBezTo>
                  <a:cubicBezTo>
                    <a:pt x="932041" y="490083"/>
                    <a:pt x="929184" y="492941"/>
                    <a:pt x="929184" y="493893"/>
                  </a:cubicBezTo>
                  <a:cubicBezTo>
                    <a:pt x="919659" y="493893"/>
                    <a:pt x="917754" y="491035"/>
                    <a:pt x="919659" y="488178"/>
                  </a:cubicBezTo>
                  <a:cubicBezTo>
                    <a:pt x="921564" y="484368"/>
                    <a:pt x="924421" y="480558"/>
                    <a:pt x="927279" y="479605"/>
                  </a:cubicBezTo>
                  <a:close/>
                  <a:moveTo>
                    <a:pt x="1938089" y="417931"/>
                  </a:moveTo>
                  <a:cubicBezTo>
                    <a:pt x="1948537" y="420431"/>
                    <a:pt x="1955503" y="431504"/>
                    <a:pt x="1959789" y="441505"/>
                  </a:cubicBezTo>
                  <a:cubicBezTo>
                    <a:pt x="1967409" y="457698"/>
                    <a:pt x="1952169" y="461508"/>
                    <a:pt x="1940739" y="466270"/>
                  </a:cubicBezTo>
                  <a:cubicBezTo>
                    <a:pt x="1909306" y="478653"/>
                    <a:pt x="1880731" y="501513"/>
                    <a:pt x="1842631" y="480558"/>
                  </a:cubicBezTo>
                  <a:cubicBezTo>
                    <a:pt x="1829296" y="472938"/>
                    <a:pt x="1832154" y="467223"/>
                    <a:pt x="1832154" y="458650"/>
                  </a:cubicBezTo>
                  <a:cubicBezTo>
                    <a:pt x="1828344" y="450078"/>
                    <a:pt x="1835964" y="442458"/>
                    <a:pt x="1833106" y="431980"/>
                  </a:cubicBezTo>
                  <a:cubicBezTo>
                    <a:pt x="1828344" y="420550"/>
                    <a:pt x="1835011" y="416740"/>
                    <a:pt x="1845489" y="423408"/>
                  </a:cubicBezTo>
                  <a:cubicBezTo>
                    <a:pt x="1847394" y="430075"/>
                    <a:pt x="1849299" y="439600"/>
                    <a:pt x="1857871" y="432933"/>
                  </a:cubicBezTo>
                  <a:cubicBezTo>
                    <a:pt x="1878826" y="418645"/>
                    <a:pt x="1903591" y="426265"/>
                    <a:pt x="1926451" y="418645"/>
                  </a:cubicBezTo>
                  <a:cubicBezTo>
                    <a:pt x="1930737" y="417216"/>
                    <a:pt x="1934607" y="417097"/>
                    <a:pt x="1938089" y="417931"/>
                  </a:cubicBezTo>
                  <a:close/>
                  <a:moveTo>
                    <a:pt x="904419" y="389118"/>
                  </a:moveTo>
                  <a:cubicBezTo>
                    <a:pt x="915849" y="404358"/>
                    <a:pt x="928231" y="418646"/>
                    <a:pt x="938709" y="433886"/>
                  </a:cubicBezTo>
                  <a:cubicBezTo>
                    <a:pt x="940614" y="436743"/>
                    <a:pt x="940614" y="441505"/>
                    <a:pt x="942519" y="446268"/>
                  </a:cubicBezTo>
                  <a:cubicBezTo>
                    <a:pt x="938709" y="447221"/>
                    <a:pt x="932041" y="450078"/>
                    <a:pt x="931089" y="449125"/>
                  </a:cubicBezTo>
                  <a:cubicBezTo>
                    <a:pt x="912991" y="426266"/>
                    <a:pt x="896799" y="440553"/>
                    <a:pt x="878701" y="449125"/>
                  </a:cubicBezTo>
                  <a:cubicBezTo>
                    <a:pt x="871081" y="452936"/>
                    <a:pt x="863461" y="446268"/>
                    <a:pt x="856794" y="443411"/>
                  </a:cubicBezTo>
                  <a:cubicBezTo>
                    <a:pt x="835839" y="424361"/>
                    <a:pt x="864414" y="422455"/>
                    <a:pt x="867271" y="412930"/>
                  </a:cubicBezTo>
                  <a:cubicBezTo>
                    <a:pt x="878701" y="402453"/>
                    <a:pt x="887274" y="388166"/>
                    <a:pt x="904419" y="389118"/>
                  </a:cubicBezTo>
                  <a:close/>
                  <a:moveTo>
                    <a:pt x="1062534" y="340541"/>
                  </a:moveTo>
                  <a:cubicBezTo>
                    <a:pt x="1073011" y="340541"/>
                    <a:pt x="1082536" y="340541"/>
                    <a:pt x="1083489" y="353876"/>
                  </a:cubicBezTo>
                  <a:cubicBezTo>
                    <a:pt x="1073964" y="356733"/>
                    <a:pt x="1066344" y="373878"/>
                    <a:pt x="1053961" y="360543"/>
                  </a:cubicBezTo>
                  <a:cubicBezTo>
                    <a:pt x="1045389" y="351018"/>
                    <a:pt x="1054914" y="345303"/>
                    <a:pt x="1062534" y="340541"/>
                  </a:cubicBezTo>
                  <a:close/>
                  <a:moveTo>
                    <a:pt x="2471113" y="336025"/>
                  </a:moveTo>
                  <a:cubicBezTo>
                    <a:pt x="2489315" y="339763"/>
                    <a:pt x="2505689" y="355066"/>
                    <a:pt x="2521763" y="370068"/>
                  </a:cubicBezTo>
                  <a:cubicBezTo>
                    <a:pt x="2652256" y="491988"/>
                    <a:pt x="2764651" y="627243"/>
                    <a:pt x="2848471" y="785358"/>
                  </a:cubicBezTo>
                  <a:cubicBezTo>
                    <a:pt x="2875141" y="835841"/>
                    <a:pt x="2898953" y="887276"/>
                    <a:pt x="2920861" y="940616"/>
                  </a:cubicBezTo>
                  <a:cubicBezTo>
                    <a:pt x="2925623" y="952046"/>
                    <a:pt x="2938006" y="963476"/>
                    <a:pt x="2926576" y="977763"/>
                  </a:cubicBezTo>
                  <a:cubicBezTo>
                    <a:pt x="2893238" y="978716"/>
                    <a:pt x="2872283" y="955856"/>
                    <a:pt x="2847518" y="938711"/>
                  </a:cubicBezTo>
                  <a:cubicBezTo>
                    <a:pt x="2844661" y="919661"/>
                    <a:pt x="2858948" y="906326"/>
                    <a:pt x="2864663" y="890133"/>
                  </a:cubicBezTo>
                  <a:cubicBezTo>
                    <a:pt x="2846566" y="892991"/>
                    <a:pt x="2829421" y="903468"/>
                    <a:pt x="2810371" y="908231"/>
                  </a:cubicBezTo>
                  <a:cubicBezTo>
                    <a:pt x="2792273" y="911088"/>
                    <a:pt x="2774176" y="912041"/>
                    <a:pt x="2757031" y="904421"/>
                  </a:cubicBezTo>
                  <a:cubicBezTo>
                    <a:pt x="2741791" y="897753"/>
                    <a:pt x="2733218" y="902516"/>
                    <a:pt x="2728456" y="916803"/>
                  </a:cubicBezTo>
                  <a:cubicBezTo>
                    <a:pt x="2724646" y="935853"/>
                    <a:pt x="2713216" y="952998"/>
                    <a:pt x="2707501" y="971096"/>
                  </a:cubicBezTo>
                  <a:cubicBezTo>
                    <a:pt x="2702738" y="984431"/>
                    <a:pt x="2699881" y="997766"/>
                    <a:pt x="2706548" y="1011101"/>
                  </a:cubicBezTo>
                  <a:cubicBezTo>
                    <a:pt x="2712263" y="1021578"/>
                    <a:pt x="2722741" y="1031103"/>
                    <a:pt x="2712263" y="1044438"/>
                  </a:cubicBezTo>
                  <a:cubicBezTo>
                    <a:pt x="2722979" y="1032294"/>
                    <a:pt x="2735302" y="1023900"/>
                    <a:pt x="2750438" y="1026892"/>
                  </a:cubicBezTo>
                  <a:lnTo>
                    <a:pt x="2757317" y="1029909"/>
                  </a:lnTo>
                  <a:lnTo>
                    <a:pt x="2760842" y="1028246"/>
                  </a:lnTo>
                  <a:cubicBezTo>
                    <a:pt x="2768462" y="1021578"/>
                    <a:pt x="2775130" y="1013006"/>
                    <a:pt x="2785607" y="1010148"/>
                  </a:cubicBezTo>
                  <a:cubicBezTo>
                    <a:pt x="2791798" y="1008243"/>
                    <a:pt x="2798228" y="1006814"/>
                    <a:pt x="2804538" y="1006457"/>
                  </a:cubicBezTo>
                  <a:cubicBezTo>
                    <a:pt x="2810848" y="1006100"/>
                    <a:pt x="2817040" y="1006814"/>
                    <a:pt x="2822755" y="1009196"/>
                  </a:cubicBezTo>
                  <a:cubicBezTo>
                    <a:pt x="2859902" y="1023483"/>
                    <a:pt x="2898955" y="1027293"/>
                    <a:pt x="2938959" y="1031103"/>
                  </a:cubicBezTo>
                  <a:cubicBezTo>
                    <a:pt x="2955152" y="1033008"/>
                    <a:pt x="2957057" y="1047296"/>
                    <a:pt x="2959915" y="1058726"/>
                  </a:cubicBezTo>
                  <a:cubicBezTo>
                    <a:pt x="2990394" y="1159691"/>
                    <a:pt x="3010397" y="1262561"/>
                    <a:pt x="3021827" y="1368288"/>
                  </a:cubicBezTo>
                  <a:cubicBezTo>
                    <a:pt x="3029447" y="1433058"/>
                    <a:pt x="3025637" y="1497828"/>
                    <a:pt x="3027542" y="1562598"/>
                  </a:cubicBezTo>
                  <a:cubicBezTo>
                    <a:pt x="3027542" y="1573076"/>
                    <a:pt x="3031352" y="1585458"/>
                    <a:pt x="3020874" y="1594983"/>
                  </a:cubicBezTo>
                  <a:cubicBezTo>
                    <a:pt x="2992299" y="1573076"/>
                    <a:pt x="2963724" y="1551168"/>
                    <a:pt x="2958009" y="1512116"/>
                  </a:cubicBezTo>
                  <a:cubicBezTo>
                    <a:pt x="2954199" y="1483541"/>
                    <a:pt x="2933244" y="1467348"/>
                    <a:pt x="2918005" y="1446393"/>
                  </a:cubicBezTo>
                  <a:cubicBezTo>
                    <a:pt x="2898955" y="1421628"/>
                    <a:pt x="2888477" y="1390196"/>
                    <a:pt x="2860855" y="1371146"/>
                  </a:cubicBezTo>
                  <a:cubicBezTo>
                    <a:pt x="2846567" y="1368288"/>
                    <a:pt x="2836089" y="1359716"/>
                    <a:pt x="2831327" y="1343523"/>
                  </a:cubicBezTo>
                  <a:cubicBezTo>
                    <a:pt x="2835137" y="1360668"/>
                    <a:pt x="2849424" y="1368288"/>
                    <a:pt x="2856092" y="1380671"/>
                  </a:cubicBezTo>
                  <a:cubicBezTo>
                    <a:pt x="2882762" y="1424486"/>
                    <a:pt x="2896097" y="1474968"/>
                    <a:pt x="2930387" y="1514021"/>
                  </a:cubicBezTo>
                  <a:cubicBezTo>
                    <a:pt x="2938007" y="1522593"/>
                    <a:pt x="2938959" y="1534976"/>
                    <a:pt x="2939912" y="1546406"/>
                  </a:cubicBezTo>
                  <a:cubicBezTo>
                    <a:pt x="2941817" y="1566408"/>
                    <a:pt x="2950390" y="1582601"/>
                    <a:pt x="2962772" y="1597841"/>
                  </a:cubicBezTo>
                  <a:cubicBezTo>
                    <a:pt x="2983727" y="1622606"/>
                    <a:pt x="2993252" y="1652133"/>
                    <a:pt x="2999919" y="1683566"/>
                  </a:cubicBezTo>
                  <a:cubicBezTo>
                    <a:pt x="3023732" y="1698806"/>
                    <a:pt x="3015159" y="1721666"/>
                    <a:pt x="3012302" y="1740716"/>
                  </a:cubicBezTo>
                  <a:cubicBezTo>
                    <a:pt x="2988490" y="1885496"/>
                    <a:pt x="2951342" y="2026466"/>
                    <a:pt x="2886572" y="2158864"/>
                  </a:cubicBezTo>
                  <a:cubicBezTo>
                    <a:pt x="2872284" y="2188391"/>
                    <a:pt x="2858949" y="2218871"/>
                    <a:pt x="2841805" y="2246493"/>
                  </a:cubicBezTo>
                  <a:cubicBezTo>
                    <a:pt x="2837042" y="2255066"/>
                    <a:pt x="2835137" y="2266496"/>
                    <a:pt x="2821802" y="2266496"/>
                  </a:cubicBezTo>
                  <a:cubicBezTo>
                    <a:pt x="2812277" y="2260781"/>
                    <a:pt x="2812277" y="2249351"/>
                    <a:pt x="2808467" y="2240778"/>
                  </a:cubicBezTo>
                  <a:cubicBezTo>
                    <a:pt x="2794180" y="2222681"/>
                    <a:pt x="2796084" y="2198868"/>
                    <a:pt x="2785607" y="2172198"/>
                  </a:cubicBezTo>
                  <a:cubicBezTo>
                    <a:pt x="2795132" y="2196011"/>
                    <a:pt x="2791322" y="2217918"/>
                    <a:pt x="2805609" y="2234111"/>
                  </a:cubicBezTo>
                  <a:cubicBezTo>
                    <a:pt x="2812277" y="2246493"/>
                    <a:pt x="2811324" y="2261733"/>
                    <a:pt x="2821802" y="2273164"/>
                  </a:cubicBezTo>
                  <a:cubicBezTo>
                    <a:pt x="2795132" y="2339839"/>
                    <a:pt x="2750364" y="2394131"/>
                    <a:pt x="2708455" y="2451281"/>
                  </a:cubicBezTo>
                  <a:cubicBezTo>
                    <a:pt x="2661782" y="2514146"/>
                    <a:pt x="2606537" y="2568439"/>
                    <a:pt x="2551292" y="2622731"/>
                  </a:cubicBezTo>
                  <a:cubicBezTo>
                    <a:pt x="2527480" y="2646543"/>
                    <a:pt x="2502714" y="2666546"/>
                    <a:pt x="2476997" y="2687501"/>
                  </a:cubicBezTo>
                  <a:cubicBezTo>
                    <a:pt x="2465567" y="2677976"/>
                    <a:pt x="2476997" y="2661783"/>
                    <a:pt x="2463662" y="2655116"/>
                  </a:cubicBezTo>
                  <a:cubicBezTo>
                    <a:pt x="2469377" y="2608443"/>
                    <a:pt x="2446517" y="2570343"/>
                    <a:pt x="2425562" y="2533196"/>
                  </a:cubicBezTo>
                  <a:cubicBezTo>
                    <a:pt x="2392224" y="2475093"/>
                    <a:pt x="2414132" y="2424611"/>
                    <a:pt x="2439849" y="2375081"/>
                  </a:cubicBezTo>
                  <a:cubicBezTo>
                    <a:pt x="2453184" y="2349364"/>
                    <a:pt x="2458899" y="2330314"/>
                    <a:pt x="2449374" y="2301739"/>
                  </a:cubicBezTo>
                  <a:cubicBezTo>
                    <a:pt x="2439849" y="2272211"/>
                    <a:pt x="2442707" y="2240778"/>
                    <a:pt x="2430324" y="2210298"/>
                  </a:cubicBezTo>
                  <a:cubicBezTo>
                    <a:pt x="2420799" y="2187439"/>
                    <a:pt x="2416989" y="2160768"/>
                    <a:pt x="2396987" y="2144576"/>
                  </a:cubicBezTo>
                  <a:cubicBezTo>
                    <a:pt x="2352219" y="2107428"/>
                    <a:pt x="2357934" y="2060756"/>
                    <a:pt x="2370317" y="2012178"/>
                  </a:cubicBezTo>
                  <a:cubicBezTo>
                    <a:pt x="2372222" y="2005511"/>
                    <a:pt x="2374127" y="1998843"/>
                    <a:pt x="2374127" y="1992176"/>
                  </a:cubicBezTo>
                  <a:cubicBezTo>
                    <a:pt x="2376984" y="1954076"/>
                    <a:pt x="2356982" y="1935978"/>
                    <a:pt x="2319834" y="1944551"/>
                  </a:cubicBezTo>
                  <a:cubicBezTo>
                    <a:pt x="2303642" y="1948361"/>
                    <a:pt x="2292212" y="1948361"/>
                    <a:pt x="2282687" y="1931216"/>
                  </a:cubicBezTo>
                  <a:cubicBezTo>
                    <a:pt x="2263637" y="1897878"/>
                    <a:pt x="2235062" y="1889306"/>
                    <a:pt x="2200772" y="1905498"/>
                  </a:cubicBezTo>
                  <a:cubicBezTo>
                    <a:pt x="2186484" y="1912166"/>
                    <a:pt x="2171244" y="1918833"/>
                    <a:pt x="2157909" y="1926453"/>
                  </a:cubicBezTo>
                  <a:cubicBezTo>
                    <a:pt x="2140764" y="1935978"/>
                    <a:pt x="2124572" y="1938836"/>
                    <a:pt x="2106474" y="1931216"/>
                  </a:cubicBezTo>
                  <a:cubicBezTo>
                    <a:pt x="2083614" y="1921691"/>
                    <a:pt x="2059802" y="1925501"/>
                    <a:pt x="2040752" y="1937883"/>
                  </a:cubicBezTo>
                  <a:cubicBezTo>
                    <a:pt x="2012177" y="1956933"/>
                    <a:pt x="1991222" y="1941693"/>
                    <a:pt x="1974077" y="1924548"/>
                  </a:cubicBezTo>
                  <a:cubicBezTo>
                    <a:pt x="1956932" y="1907403"/>
                    <a:pt x="1938834" y="1892163"/>
                    <a:pt x="1919784" y="1877876"/>
                  </a:cubicBezTo>
                  <a:cubicBezTo>
                    <a:pt x="1909307" y="1870256"/>
                    <a:pt x="1899782" y="1861683"/>
                    <a:pt x="1896924" y="1849301"/>
                  </a:cubicBezTo>
                  <a:cubicBezTo>
                    <a:pt x="1889304" y="1812153"/>
                    <a:pt x="1862634" y="1789293"/>
                    <a:pt x="1839774" y="1762623"/>
                  </a:cubicBezTo>
                  <a:cubicBezTo>
                    <a:pt x="1827392" y="1748336"/>
                    <a:pt x="1815962" y="1694043"/>
                    <a:pt x="1822629" y="1676898"/>
                  </a:cubicBezTo>
                  <a:cubicBezTo>
                    <a:pt x="1840727" y="1632131"/>
                    <a:pt x="1846442" y="1585458"/>
                    <a:pt x="1829297" y="1537833"/>
                  </a:cubicBezTo>
                  <a:cubicBezTo>
                    <a:pt x="1826439" y="1530213"/>
                    <a:pt x="1823582" y="1522593"/>
                    <a:pt x="1828344" y="1514973"/>
                  </a:cubicBezTo>
                  <a:cubicBezTo>
                    <a:pt x="1854062" y="1466396"/>
                    <a:pt x="1875017" y="1416866"/>
                    <a:pt x="1909307" y="1373051"/>
                  </a:cubicBezTo>
                  <a:cubicBezTo>
                    <a:pt x="1915022" y="1366383"/>
                    <a:pt x="1923594" y="1365431"/>
                    <a:pt x="1929309" y="1361621"/>
                  </a:cubicBezTo>
                  <a:cubicBezTo>
                    <a:pt x="1954074" y="1345428"/>
                    <a:pt x="1976934" y="1330188"/>
                    <a:pt x="1977887" y="1293041"/>
                  </a:cubicBezTo>
                  <a:cubicBezTo>
                    <a:pt x="1978839" y="1267323"/>
                    <a:pt x="1992174" y="1239701"/>
                    <a:pt x="2019797" y="1227318"/>
                  </a:cubicBezTo>
                  <a:cubicBezTo>
                    <a:pt x="2040752" y="1217793"/>
                    <a:pt x="2050277" y="1201601"/>
                    <a:pt x="2051229" y="1178741"/>
                  </a:cubicBezTo>
                  <a:cubicBezTo>
                    <a:pt x="2058849" y="1162548"/>
                    <a:pt x="2071232" y="1167311"/>
                    <a:pt x="2083614" y="1172073"/>
                  </a:cubicBezTo>
                  <a:cubicBezTo>
                    <a:pt x="2111237" y="1181598"/>
                    <a:pt x="2136002" y="1178741"/>
                    <a:pt x="2161719" y="1162548"/>
                  </a:cubicBezTo>
                  <a:cubicBezTo>
                    <a:pt x="2193152" y="1142546"/>
                    <a:pt x="2229347" y="1134926"/>
                    <a:pt x="2266494" y="1136831"/>
                  </a:cubicBezTo>
                  <a:cubicBezTo>
                    <a:pt x="2288402" y="1137783"/>
                    <a:pt x="2310309" y="1137783"/>
                    <a:pt x="2331264" y="1133021"/>
                  </a:cubicBezTo>
                  <a:cubicBezTo>
                    <a:pt x="2370317" y="1123496"/>
                    <a:pt x="2397939" y="1138736"/>
                    <a:pt x="2387462" y="1197791"/>
                  </a:cubicBezTo>
                  <a:cubicBezTo>
                    <a:pt x="2384604" y="1213983"/>
                    <a:pt x="2384604" y="1228271"/>
                    <a:pt x="2400797" y="1229223"/>
                  </a:cubicBezTo>
                  <a:cubicBezTo>
                    <a:pt x="2447469" y="1231128"/>
                    <a:pt x="2477949" y="1266371"/>
                    <a:pt x="2517002" y="1283516"/>
                  </a:cubicBezTo>
                  <a:cubicBezTo>
                    <a:pt x="2538909" y="1293041"/>
                    <a:pt x="2550339" y="1296851"/>
                    <a:pt x="2556055" y="1266371"/>
                  </a:cubicBezTo>
                  <a:cubicBezTo>
                    <a:pt x="2561769" y="1236843"/>
                    <a:pt x="2589392" y="1227318"/>
                    <a:pt x="2617967" y="1241606"/>
                  </a:cubicBezTo>
                  <a:cubicBezTo>
                    <a:pt x="2644637" y="1254941"/>
                    <a:pt x="2673212" y="1262561"/>
                    <a:pt x="2701787" y="1271133"/>
                  </a:cubicBezTo>
                  <a:cubicBezTo>
                    <a:pt x="2743697" y="1283516"/>
                    <a:pt x="2782749" y="1259703"/>
                    <a:pt x="2823707" y="1270181"/>
                  </a:cubicBezTo>
                  <a:cubicBezTo>
                    <a:pt x="2833232" y="1272086"/>
                    <a:pt x="2840852" y="1262561"/>
                    <a:pt x="2842757" y="1253988"/>
                  </a:cubicBezTo>
                  <a:cubicBezTo>
                    <a:pt x="2847519" y="1233033"/>
                    <a:pt x="2856092" y="1212078"/>
                    <a:pt x="2857997" y="1191123"/>
                  </a:cubicBezTo>
                  <a:cubicBezTo>
                    <a:pt x="2861807" y="1157786"/>
                    <a:pt x="2857044" y="1154928"/>
                    <a:pt x="2824659" y="1163501"/>
                  </a:cubicBezTo>
                  <a:cubicBezTo>
                    <a:pt x="2807514" y="1168263"/>
                    <a:pt x="2793227" y="1167311"/>
                    <a:pt x="2781797" y="1153023"/>
                  </a:cubicBezTo>
                  <a:lnTo>
                    <a:pt x="2778142" y="1149005"/>
                  </a:lnTo>
                  <a:lnTo>
                    <a:pt x="2758579" y="1157637"/>
                  </a:lnTo>
                  <a:cubicBezTo>
                    <a:pt x="2730182" y="1164691"/>
                    <a:pt x="2706072" y="1153261"/>
                    <a:pt x="2684641" y="1122543"/>
                  </a:cubicBezTo>
                  <a:cubicBezTo>
                    <a:pt x="2676068" y="1110161"/>
                    <a:pt x="2672258" y="1095873"/>
                    <a:pt x="2664638" y="1083491"/>
                  </a:cubicBezTo>
                  <a:cubicBezTo>
                    <a:pt x="2658923" y="1073966"/>
                    <a:pt x="2664638" y="1054916"/>
                    <a:pt x="2646541" y="1054916"/>
                  </a:cubicBezTo>
                  <a:cubicBezTo>
                    <a:pt x="2631301" y="1055868"/>
                    <a:pt x="2616061" y="1061583"/>
                    <a:pt x="2610346" y="1080633"/>
                  </a:cubicBezTo>
                  <a:lnTo>
                    <a:pt x="2609202" y="1082346"/>
                  </a:lnTo>
                  <a:lnTo>
                    <a:pt x="2613204" y="1086348"/>
                  </a:lnTo>
                  <a:cubicBezTo>
                    <a:pt x="2619871" y="1093968"/>
                    <a:pt x="2626539" y="1101588"/>
                    <a:pt x="2632254" y="1108255"/>
                  </a:cubicBezTo>
                  <a:cubicBezTo>
                    <a:pt x="2619871" y="1117780"/>
                    <a:pt x="2617014" y="1133020"/>
                    <a:pt x="2609394" y="1145403"/>
                  </a:cubicBezTo>
                  <a:cubicBezTo>
                    <a:pt x="2602726" y="1154928"/>
                    <a:pt x="2586534" y="1142545"/>
                    <a:pt x="2584629" y="1132068"/>
                  </a:cubicBezTo>
                  <a:cubicBezTo>
                    <a:pt x="2581771" y="1117780"/>
                    <a:pt x="2574151" y="1106350"/>
                    <a:pt x="2566055" y="1095397"/>
                  </a:cubicBezTo>
                  <a:lnTo>
                    <a:pt x="2558490" y="1083461"/>
                  </a:lnTo>
                  <a:lnTo>
                    <a:pt x="2545576" y="1071108"/>
                  </a:lnTo>
                  <a:cubicBezTo>
                    <a:pt x="2541766" y="1068251"/>
                    <a:pt x="2537003" y="1065393"/>
                    <a:pt x="2536051" y="1061583"/>
                  </a:cubicBezTo>
                  <a:cubicBezTo>
                    <a:pt x="2522716" y="1003481"/>
                    <a:pt x="2462708" y="991098"/>
                    <a:pt x="2429371" y="952046"/>
                  </a:cubicBezTo>
                  <a:cubicBezTo>
                    <a:pt x="2426513" y="949188"/>
                    <a:pt x="2421751" y="947283"/>
                    <a:pt x="2417941" y="944426"/>
                  </a:cubicBezTo>
                  <a:cubicBezTo>
                    <a:pt x="2416036" y="943473"/>
                    <a:pt x="2413178" y="943473"/>
                    <a:pt x="2407463" y="947283"/>
                  </a:cubicBezTo>
                  <a:cubicBezTo>
                    <a:pt x="2425561" y="973001"/>
                    <a:pt x="2440801" y="998718"/>
                    <a:pt x="2469376" y="1014911"/>
                  </a:cubicBezTo>
                  <a:cubicBezTo>
                    <a:pt x="2483663" y="1023483"/>
                    <a:pt x="2500808" y="1028246"/>
                    <a:pt x="2509381" y="1044438"/>
                  </a:cubicBezTo>
                  <a:cubicBezTo>
                    <a:pt x="2510333" y="1049201"/>
                    <a:pt x="2508428" y="1053963"/>
                    <a:pt x="2504618" y="1057773"/>
                  </a:cubicBezTo>
                  <a:cubicBezTo>
                    <a:pt x="2500808" y="1066346"/>
                    <a:pt x="2479853" y="1059678"/>
                    <a:pt x="2488426" y="1077776"/>
                  </a:cubicBezTo>
                  <a:cubicBezTo>
                    <a:pt x="2485568" y="1082538"/>
                    <a:pt x="2481758" y="1084443"/>
                    <a:pt x="2476996" y="1084443"/>
                  </a:cubicBezTo>
                  <a:cubicBezTo>
                    <a:pt x="2437943" y="1050153"/>
                    <a:pt x="2385556" y="1032056"/>
                    <a:pt x="2356028" y="985383"/>
                  </a:cubicBezTo>
                  <a:cubicBezTo>
                    <a:pt x="2346503" y="970143"/>
                    <a:pt x="2333168" y="968238"/>
                    <a:pt x="2317928" y="978716"/>
                  </a:cubicBezTo>
                  <a:cubicBezTo>
                    <a:pt x="2310308" y="984431"/>
                    <a:pt x="2301736" y="994908"/>
                    <a:pt x="2295068" y="993003"/>
                  </a:cubicBezTo>
                  <a:cubicBezTo>
                    <a:pt x="2237918" y="978716"/>
                    <a:pt x="2232203" y="1040628"/>
                    <a:pt x="2196008" y="1057773"/>
                  </a:cubicBezTo>
                  <a:cubicBezTo>
                    <a:pt x="2185531" y="1062536"/>
                    <a:pt x="2183626" y="1075871"/>
                    <a:pt x="2181721" y="1087301"/>
                  </a:cubicBezTo>
                  <a:cubicBezTo>
                    <a:pt x="2172196" y="1130163"/>
                    <a:pt x="2149336" y="1152071"/>
                    <a:pt x="2105521" y="1157786"/>
                  </a:cubicBezTo>
                  <a:cubicBezTo>
                    <a:pt x="2088376" y="1159691"/>
                    <a:pt x="2069326" y="1179693"/>
                    <a:pt x="2053133" y="1155881"/>
                  </a:cubicBezTo>
                  <a:cubicBezTo>
                    <a:pt x="2052181" y="1145403"/>
                    <a:pt x="2048371" y="1137783"/>
                    <a:pt x="2036941" y="1136831"/>
                  </a:cubicBezTo>
                  <a:cubicBezTo>
                    <a:pt x="2026463" y="1135878"/>
                    <a:pt x="2010271" y="1148261"/>
                    <a:pt x="2008366" y="1131116"/>
                  </a:cubicBezTo>
                  <a:cubicBezTo>
                    <a:pt x="2005508" y="1113018"/>
                    <a:pt x="1993126" y="1094921"/>
                    <a:pt x="2001698" y="1074918"/>
                  </a:cubicBezTo>
                  <a:cubicBezTo>
                    <a:pt x="2011223" y="1051106"/>
                    <a:pt x="2015986" y="1027293"/>
                    <a:pt x="2008366" y="1001576"/>
                  </a:cubicBezTo>
                  <a:cubicBezTo>
                    <a:pt x="2002651" y="979668"/>
                    <a:pt x="2021701" y="978716"/>
                    <a:pt x="2035988" y="977763"/>
                  </a:cubicBezTo>
                  <a:cubicBezTo>
                    <a:pt x="2059801" y="974906"/>
                    <a:pt x="2083613" y="981573"/>
                    <a:pt x="2107426" y="983478"/>
                  </a:cubicBezTo>
                  <a:cubicBezTo>
                    <a:pt x="2120761" y="984431"/>
                    <a:pt x="2139811" y="992051"/>
                    <a:pt x="2148383" y="975858"/>
                  </a:cubicBezTo>
                  <a:cubicBezTo>
                    <a:pt x="2157908" y="956808"/>
                    <a:pt x="2162671" y="934901"/>
                    <a:pt x="2150288" y="913946"/>
                  </a:cubicBezTo>
                  <a:cubicBezTo>
                    <a:pt x="2140763" y="897753"/>
                    <a:pt x="2131238" y="882513"/>
                    <a:pt x="2112188" y="876798"/>
                  </a:cubicBezTo>
                  <a:cubicBezTo>
                    <a:pt x="2105521" y="874893"/>
                    <a:pt x="2094091" y="873941"/>
                    <a:pt x="2096948" y="862511"/>
                  </a:cubicBezTo>
                  <a:cubicBezTo>
                    <a:pt x="2098853" y="852033"/>
                    <a:pt x="2109331" y="852033"/>
                    <a:pt x="2118856" y="849176"/>
                  </a:cubicBezTo>
                  <a:cubicBezTo>
                    <a:pt x="2149336" y="838698"/>
                    <a:pt x="2177911" y="830126"/>
                    <a:pt x="2206486" y="810123"/>
                  </a:cubicBezTo>
                  <a:cubicBezTo>
                    <a:pt x="2241728" y="785358"/>
                    <a:pt x="2258873" y="735828"/>
                    <a:pt x="2308403" y="731066"/>
                  </a:cubicBezTo>
                  <a:cubicBezTo>
                    <a:pt x="2322691" y="729161"/>
                    <a:pt x="2323643" y="718683"/>
                    <a:pt x="2321738" y="708206"/>
                  </a:cubicBezTo>
                  <a:cubicBezTo>
                    <a:pt x="2319833" y="698681"/>
                    <a:pt x="2314118" y="689156"/>
                    <a:pt x="2311261" y="679631"/>
                  </a:cubicBezTo>
                  <a:cubicBezTo>
                    <a:pt x="2307451" y="666296"/>
                    <a:pt x="2305546" y="652008"/>
                    <a:pt x="2320786" y="643436"/>
                  </a:cubicBezTo>
                  <a:cubicBezTo>
                    <a:pt x="2326501" y="640578"/>
                    <a:pt x="2334121" y="632958"/>
                    <a:pt x="2338883" y="638673"/>
                  </a:cubicBezTo>
                  <a:cubicBezTo>
                    <a:pt x="2346503" y="649151"/>
                    <a:pt x="2353171" y="662486"/>
                    <a:pt x="2343646" y="675821"/>
                  </a:cubicBezTo>
                  <a:cubicBezTo>
                    <a:pt x="2337931" y="685346"/>
                    <a:pt x="2342693" y="692966"/>
                    <a:pt x="2348408" y="699633"/>
                  </a:cubicBezTo>
                  <a:cubicBezTo>
                    <a:pt x="2356028" y="708206"/>
                    <a:pt x="2364601" y="711063"/>
                    <a:pt x="2376031" y="706301"/>
                  </a:cubicBezTo>
                  <a:cubicBezTo>
                    <a:pt x="2378888" y="705348"/>
                    <a:pt x="2381746" y="704396"/>
                    <a:pt x="2385556" y="704396"/>
                  </a:cubicBezTo>
                  <a:cubicBezTo>
                    <a:pt x="2409368" y="712968"/>
                    <a:pt x="2432228" y="712016"/>
                    <a:pt x="2454136" y="698681"/>
                  </a:cubicBezTo>
                  <a:cubicBezTo>
                    <a:pt x="2460803" y="694871"/>
                    <a:pt x="2469376" y="692966"/>
                    <a:pt x="2476996" y="692013"/>
                  </a:cubicBezTo>
                  <a:cubicBezTo>
                    <a:pt x="2517001" y="689156"/>
                    <a:pt x="2517001" y="689156"/>
                    <a:pt x="2517953" y="648198"/>
                  </a:cubicBezTo>
                  <a:cubicBezTo>
                    <a:pt x="2525573" y="626291"/>
                    <a:pt x="2540813" y="618671"/>
                    <a:pt x="2563673" y="626291"/>
                  </a:cubicBezTo>
                  <a:cubicBezTo>
                    <a:pt x="2558911" y="610098"/>
                    <a:pt x="2545576" y="599621"/>
                    <a:pt x="2554148" y="585333"/>
                  </a:cubicBezTo>
                  <a:lnTo>
                    <a:pt x="2572928" y="573708"/>
                  </a:lnTo>
                  <a:lnTo>
                    <a:pt x="2586098" y="571735"/>
                  </a:lnTo>
                  <a:lnTo>
                    <a:pt x="2586726" y="571671"/>
                  </a:lnTo>
                  <a:cubicBezTo>
                    <a:pt x="2599630" y="572653"/>
                    <a:pt x="2613203" y="578189"/>
                    <a:pt x="2624633" y="568188"/>
                  </a:cubicBezTo>
                  <a:cubicBezTo>
                    <a:pt x="2626538" y="566283"/>
                    <a:pt x="2628443" y="565331"/>
                    <a:pt x="2630348" y="563426"/>
                  </a:cubicBezTo>
                  <a:cubicBezTo>
                    <a:pt x="2634158" y="561521"/>
                    <a:pt x="2634158" y="568188"/>
                    <a:pt x="2633206" y="563426"/>
                  </a:cubicBezTo>
                  <a:cubicBezTo>
                    <a:pt x="2632253" y="557711"/>
                    <a:pt x="2629396" y="564378"/>
                    <a:pt x="2626538" y="563426"/>
                  </a:cubicBezTo>
                  <a:cubicBezTo>
                    <a:pt x="2615584" y="567236"/>
                    <a:pt x="2604392" y="569141"/>
                    <a:pt x="2593082" y="570689"/>
                  </a:cubicBezTo>
                  <a:lnTo>
                    <a:pt x="2586098" y="571735"/>
                  </a:lnTo>
                  <a:lnTo>
                    <a:pt x="2574151" y="572951"/>
                  </a:lnTo>
                  <a:lnTo>
                    <a:pt x="2572928" y="573708"/>
                  </a:lnTo>
                  <a:lnTo>
                    <a:pt x="2558911" y="575808"/>
                  </a:lnTo>
                  <a:cubicBezTo>
                    <a:pt x="2533193" y="580571"/>
                    <a:pt x="2516048" y="563426"/>
                    <a:pt x="2506523" y="541518"/>
                  </a:cubicBezTo>
                  <a:cubicBezTo>
                    <a:pt x="2496998" y="519611"/>
                    <a:pt x="2487473" y="498656"/>
                    <a:pt x="2512238" y="480558"/>
                  </a:cubicBezTo>
                  <a:cubicBezTo>
                    <a:pt x="2520811" y="474843"/>
                    <a:pt x="2527478" y="467223"/>
                    <a:pt x="2533193" y="458651"/>
                  </a:cubicBezTo>
                  <a:cubicBezTo>
                    <a:pt x="2537003" y="452936"/>
                    <a:pt x="2541766" y="446268"/>
                    <a:pt x="2534146" y="440553"/>
                  </a:cubicBezTo>
                  <a:cubicBezTo>
                    <a:pt x="2526526" y="434838"/>
                    <a:pt x="2515096" y="437696"/>
                    <a:pt x="2513191" y="445316"/>
                  </a:cubicBezTo>
                  <a:cubicBezTo>
                    <a:pt x="2506523" y="474843"/>
                    <a:pt x="2482711" y="489131"/>
                    <a:pt x="2464613" y="509133"/>
                  </a:cubicBezTo>
                  <a:cubicBezTo>
                    <a:pt x="2452231" y="523421"/>
                    <a:pt x="2455088" y="538661"/>
                    <a:pt x="2467471" y="551996"/>
                  </a:cubicBezTo>
                  <a:cubicBezTo>
                    <a:pt x="2481758" y="567236"/>
                    <a:pt x="2481758" y="582476"/>
                    <a:pt x="2468423" y="597716"/>
                  </a:cubicBezTo>
                  <a:cubicBezTo>
                    <a:pt x="2457946" y="610098"/>
                    <a:pt x="2455088" y="623433"/>
                    <a:pt x="2453183" y="638673"/>
                  </a:cubicBezTo>
                  <a:cubicBezTo>
                    <a:pt x="2451278" y="657723"/>
                    <a:pt x="2442706" y="671058"/>
                    <a:pt x="2423656" y="676773"/>
                  </a:cubicBezTo>
                  <a:cubicBezTo>
                    <a:pt x="2413178" y="682488"/>
                    <a:pt x="2402701" y="690108"/>
                    <a:pt x="2389366" y="683441"/>
                  </a:cubicBezTo>
                  <a:cubicBezTo>
                    <a:pt x="2381746" y="676773"/>
                    <a:pt x="2376983" y="670106"/>
                    <a:pt x="2383651" y="659628"/>
                  </a:cubicBezTo>
                  <a:cubicBezTo>
                    <a:pt x="2377936" y="649151"/>
                    <a:pt x="2372221" y="638673"/>
                    <a:pt x="2367458" y="627243"/>
                  </a:cubicBezTo>
                  <a:cubicBezTo>
                    <a:pt x="2348408" y="585333"/>
                    <a:pt x="2348408" y="584381"/>
                    <a:pt x="2308403" y="612003"/>
                  </a:cubicBezTo>
                  <a:cubicBezTo>
                    <a:pt x="2273161" y="616766"/>
                    <a:pt x="2265541" y="608193"/>
                    <a:pt x="2270303" y="571046"/>
                  </a:cubicBezTo>
                  <a:cubicBezTo>
                    <a:pt x="2271256" y="560568"/>
                    <a:pt x="2287448" y="545328"/>
                    <a:pt x="2260778" y="543423"/>
                  </a:cubicBezTo>
                  <a:cubicBezTo>
                    <a:pt x="2255063" y="542471"/>
                    <a:pt x="2255063" y="530088"/>
                    <a:pt x="2259826" y="522468"/>
                  </a:cubicBezTo>
                  <a:cubicBezTo>
                    <a:pt x="2313166" y="486273"/>
                    <a:pt x="2361743" y="445316"/>
                    <a:pt x="2390318" y="385308"/>
                  </a:cubicBezTo>
                  <a:cubicBezTo>
                    <a:pt x="2396986" y="372926"/>
                    <a:pt x="2403653" y="362448"/>
                    <a:pt x="2416988" y="357686"/>
                  </a:cubicBezTo>
                  <a:cubicBezTo>
                    <a:pt x="2416988" y="355781"/>
                    <a:pt x="2416988" y="353876"/>
                    <a:pt x="2417941" y="351971"/>
                  </a:cubicBezTo>
                  <a:cubicBezTo>
                    <a:pt x="2419846" y="352923"/>
                    <a:pt x="2423656" y="354828"/>
                    <a:pt x="2424608" y="353876"/>
                  </a:cubicBezTo>
                  <a:cubicBezTo>
                    <a:pt x="2434371" y="344351"/>
                    <a:pt x="2443539" y="338934"/>
                    <a:pt x="2452245" y="336582"/>
                  </a:cubicBezTo>
                  <a:cubicBezTo>
                    <a:pt x="2458775" y="334818"/>
                    <a:pt x="2465045" y="334779"/>
                    <a:pt x="2471113" y="336025"/>
                  </a:cubicBezTo>
                  <a:close/>
                  <a:moveTo>
                    <a:pt x="761544" y="194808"/>
                  </a:moveTo>
                  <a:cubicBezTo>
                    <a:pt x="773926" y="196713"/>
                    <a:pt x="774879" y="206238"/>
                    <a:pt x="773926" y="216716"/>
                  </a:cubicBezTo>
                  <a:cubicBezTo>
                    <a:pt x="755829" y="237671"/>
                    <a:pt x="760591" y="257673"/>
                    <a:pt x="773926" y="278628"/>
                  </a:cubicBezTo>
                  <a:cubicBezTo>
                    <a:pt x="748209" y="302441"/>
                    <a:pt x="720586" y="315776"/>
                    <a:pt x="687249" y="293868"/>
                  </a:cubicBezTo>
                  <a:cubicBezTo>
                    <a:pt x="682486" y="291011"/>
                    <a:pt x="675819" y="292916"/>
                    <a:pt x="671056" y="292916"/>
                  </a:cubicBezTo>
                  <a:cubicBezTo>
                    <a:pt x="660579" y="294821"/>
                    <a:pt x="650101" y="296726"/>
                    <a:pt x="640576" y="298631"/>
                  </a:cubicBezTo>
                  <a:cubicBezTo>
                    <a:pt x="627241" y="300536"/>
                    <a:pt x="613906" y="302441"/>
                    <a:pt x="603429" y="291011"/>
                  </a:cubicBezTo>
                  <a:cubicBezTo>
                    <a:pt x="636766" y="258626"/>
                    <a:pt x="678676" y="239576"/>
                    <a:pt x="715824" y="211953"/>
                  </a:cubicBezTo>
                  <a:cubicBezTo>
                    <a:pt x="719634" y="209096"/>
                    <a:pt x="724396" y="211953"/>
                    <a:pt x="727254" y="215763"/>
                  </a:cubicBezTo>
                  <a:cubicBezTo>
                    <a:pt x="746304" y="220526"/>
                    <a:pt x="741541" y="187188"/>
                    <a:pt x="761544" y="194808"/>
                  </a:cubicBezTo>
                  <a:close/>
                  <a:moveTo>
                    <a:pt x="873343" y="184331"/>
                  </a:moveTo>
                  <a:cubicBezTo>
                    <a:pt x="879653" y="185283"/>
                    <a:pt x="886320" y="188617"/>
                    <a:pt x="891083" y="191951"/>
                  </a:cubicBezTo>
                  <a:cubicBezTo>
                    <a:pt x="904418" y="200523"/>
                    <a:pt x="892988" y="209096"/>
                    <a:pt x="888226" y="217668"/>
                  </a:cubicBezTo>
                  <a:lnTo>
                    <a:pt x="879241" y="234820"/>
                  </a:lnTo>
                  <a:lnTo>
                    <a:pt x="895370" y="235036"/>
                  </a:lnTo>
                  <a:cubicBezTo>
                    <a:pt x="907514" y="238206"/>
                    <a:pt x="906800" y="249815"/>
                    <a:pt x="899656" y="266246"/>
                  </a:cubicBezTo>
                  <a:cubicBezTo>
                    <a:pt x="894893" y="277676"/>
                    <a:pt x="884416" y="289106"/>
                    <a:pt x="892988" y="303393"/>
                  </a:cubicBezTo>
                  <a:cubicBezTo>
                    <a:pt x="897751" y="310061"/>
                    <a:pt x="901561" y="309108"/>
                    <a:pt x="905371" y="303393"/>
                  </a:cubicBezTo>
                  <a:cubicBezTo>
                    <a:pt x="923468" y="307203"/>
                    <a:pt x="923468" y="307203"/>
                    <a:pt x="915848" y="337683"/>
                  </a:cubicBezTo>
                  <a:cubicBezTo>
                    <a:pt x="926326" y="330063"/>
                    <a:pt x="936803" y="329111"/>
                    <a:pt x="946328" y="324348"/>
                  </a:cubicBezTo>
                  <a:lnTo>
                    <a:pt x="973409" y="303804"/>
                  </a:lnTo>
                  <a:lnTo>
                    <a:pt x="975260" y="292796"/>
                  </a:lnTo>
                  <a:cubicBezTo>
                    <a:pt x="974903" y="288629"/>
                    <a:pt x="972522" y="284819"/>
                    <a:pt x="965378" y="281485"/>
                  </a:cubicBezTo>
                  <a:cubicBezTo>
                    <a:pt x="944423" y="270055"/>
                    <a:pt x="942518" y="249100"/>
                    <a:pt x="962521" y="233860"/>
                  </a:cubicBezTo>
                  <a:cubicBezTo>
                    <a:pt x="977761" y="221478"/>
                    <a:pt x="993953" y="208143"/>
                    <a:pt x="1013956" y="203380"/>
                  </a:cubicBezTo>
                  <a:cubicBezTo>
                    <a:pt x="1018718" y="201475"/>
                    <a:pt x="1023481" y="200046"/>
                    <a:pt x="1028243" y="200165"/>
                  </a:cubicBezTo>
                  <a:cubicBezTo>
                    <a:pt x="1033006" y="200284"/>
                    <a:pt x="1037768" y="201951"/>
                    <a:pt x="1042531" y="206238"/>
                  </a:cubicBezTo>
                  <a:cubicBezTo>
                    <a:pt x="1037768" y="220525"/>
                    <a:pt x="1018718" y="221478"/>
                    <a:pt x="1016813" y="234813"/>
                  </a:cubicBezTo>
                  <a:cubicBezTo>
                    <a:pt x="1029196" y="212905"/>
                    <a:pt x="1052056" y="208143"/>
                    <a:pt x="1075868" y="204333"/>
                  </a:cubicBezTo>
                  <a:cubicBezTo>
                    <a:pt x="1082536" y="204333"/>
                    <a:pt x="1089203" y="204333"/>
                    <a:pt x="1095871" y="204333"/>
                  </a:cubicBezTo>
                  <a:cubicBezTo>
                    <a:pt x="1106348" y="211953"/>
                    <a:pt x="1099681" y="223383"/>
                    <a:pt x="1099681" y="232908"/>
                  </a:cubicBezTo>
                  <a:cubicBezTo>
                    <a:pt x="1112063" y="235765"/>
                    <a:pt x="1123493" y="229098"/>
                    <a:pt x="1133971" y="231003"/>
                  </a:cubicBezTo>
                  <a:cubicBezTo>
                    <a:pt x="1140638" y="231003"/>
                    <a:pt x="1146353" y="233860"/>
                    <a:pt x="1151116" y="238623"/>
                  </a:cubicBezTo>
                  <a:cubicBezTo>
                    <a:pt x="1162546" y="262435"/>
                    <a:pt x="1192073" y="265293"/>
                    <a:pt x="1205408" y="287200"/>
                  </a:cubicBezTo>
                  <a:cubicBezTo>
                    <a:pt x="1219696" y="305298"/>
                    <a:pt x="1210171" y="320538"/>
                    <a:pt x="1198741" y="334825"/>
                  </a:cubicBezTo>
                  <a:cubicBezTo>
                    <a:pt x="1205408" y="359590"/>
                    <a:pt x="1234936" y="358638"/>
                    <a:pt x="1248271" y="377688"/>
                  </a:cubicBezTo>
                  <a:cubicBezTo>
                    <a:pt x="1257796" y="391023"/>
                    <a:pt x="1257796" y="393880"/>
                    <a:pt x="1246366" y="402453"/>
                  </a:cubicBezTo>
                  <a:cubicBezTo>
                    <a:pt x="1226363" y="415788"/>
                    <a:pt x="1207313" y="445315"/>
                    <a:pt x="1187311" y="402453"/>
                  </a:cubicBezTo>
                  <a:cubicBezTo>
                    <a:pt x="1184453" y="396738"/>
                    <a:pt x="1176833" y="390070"/>
                    <a:pt x="1171118" y="396738"/>
                  </a:cubicBezTo>
                  <a:cubicBezTo>
                    <a:pt x="1161593" y="407215"/>
                    <a:pt x="1163498" y="418645"/>
                    <a:pt x="1171118" y="431028"/>
                  </a:cubicBezTo>
                  <a:cubicBezTo>
                    <a:pt x="1186358" y="457698"/>
                    <a:pt x="1180643" y="471033"/>
                    <a:pt x="1151116" y="479605"/>
                  </a:cubicBezTo>
                  <a:cubicBezTo>
                    <a:pt x="1147306" y="475795"/>
                    <a:pt x="1141591" y="474843"/>
                    <a:pt x="1136828" y="476748"/>
                  </a:cubicBezTo>
                  <a:cubicBezTo>
                    <a:pt x="1132066" y="478653"/>
                    <a:pt x="1134923" y="483415"/>
                    <a:pt x="1136828" y="487225"/>
                  </a:cubicBezTo>
                  <a:cubicBezTo>
                    <a:pt x="1135876" y="500560"/>
                    <a:pt x="1128256" y="503418"/>
                    <a:pt x="1118731" y="497703"/>
                  </a:cubicBezTo>
                  <a:cubicBezTo>
                    <a:pt x="1098728" y="487225"/>
                    <a:pt x="1074916" y="482463"/>
                    <a:pt x="1066343" y="455793"/>
                  </a:cubicBezTo>
                  <a:cubicBezTo>
                    <a:pt x="1058723" y="432933"/>
                    <a:pt x="1039673" y="427218"/>
                    <a:pt x="1016813" y="433885"/>
                  </a:cubicBezTo>
                  <a:cubicBezTo>
                    <a:pt x="1008241" y="436743"/>
                    <a:pt x="999668" y="438648"/>
                    <a:pt x="996811" y="428170"/>
                  </a:cubicBezTo>
                  <a:cubicBezTo>
                    <a:pt x="993001" y="415788"/>
                    <a:pt x="1007288" y="411025"/>
                    <a:pt x="1013003" y="411978"/>
                  </a:cubicBezTo>
                  <a:cubicBezTo>
                    <a:pt x="1055866" y="420550"/>
                    <a:pt x="1078726" y="386260"/>
                    <a:pt x="1109206" y="369115"/>
                  </a:cubicBezTo>
                  <a:cubicBezTo>
                    <a:pt x="1117778" y="343398"/>
                    <a:pt x="1089203" y="330063"/>
                    <a:pt x="1089203" y="307203"/>
                  </a:cubicBezTo>
                  <a:cubicBezTo>
                    <a:pt x="1085393" y="301488"/>
                    <a:pt x="1081583" y="296725"/>
                    <a:pt x="1077773" y="291010"/>
                  </a:cubicBezTo>
                  <a:cubicBezTo>
                    <a:pt x="1057771" y="307203"/>
                    <a:pt x="1036816" y="290058"/>
                    <a:pt x="1016813" y="292915"/>
                  </a:cubicBezTo>
                  <a:cubicBezTo>
                    <a:pt x="1012050" y="293391"/>
                    <a:pt x="1008717" y="294106"/>
                    <a:pt x="1007169" y="296011"/>
                  </a:cubicBezTo>
                  <a:lnTo>
                    <a:pt x="1007866" y="302667"/>
                  </a:lnTo>
                  <a:lnTo>
                    <a:pt x="1009193" y="303393"/>
                  </a:lnTo>
                  <a:cubicBezTo>
                    <a:pt x="1013003" y="324348"/>
                    <a:pt x="986333" y="363401"/>
                    <a:pt x="962521" y="370068"/>
                  </a:cubicBezTo>
                  <a:cubicBezTo>
                    <a:pt x="943471" y="375783"/>
                    <a:pt x="924421" y="377688"/>
                    <a:pt x="905371" y="371973"/>
                  </a:cubicBezTo>
                  <a:cubicBezTo>
                    <a:pt x="896798" y="389118"/>
                    <a:pt x="879653" y="396738"/>
                    <a:pt x="868223" y="410073"/>
                  </a:cubicBezTo>
                  <a:cubicBezTo>
                    <a:pt x="859651" y="419598"/>
                    <a:pt x="849173" y="424361"/>
                    <a:pt x="836791" y="426266"/>
                  </a:cubicBezTo>
                  <a:cubicBezTo>
                    <a:pt x="830123" y="425313"/>
                    <a:pt x="820598" y="421503"/>
                    <a:pt x="816788" y="424361"/>
                  </a:cubicBezTo>
                  <a:cubicBezTo>
                    <a:pt x="772973" y="455793"/>
                    <a:pt x="714871" y="464366"/>
                    <a:pt x="677723" y="507228"/>
                  </a:cubicBezTo>
                  <a:cubicBezTo>
                    <a:pt x="667246" y="519611"/>
                    <a:pt x="646291" y="531993"/>
                    <a:pt x="668198" y="553901"/>
                  </a:cubicBezTo>
                  <a:cubicBezTo>
                    <a:pt x="672961" y="558663"/>
                    <a:pt x="665341" y="574856"/>
                    <a:pt x="662483" y="586286"/>
                  </a:cubicBezTo>
                  <a:cubicBezTo>
                    <a:pt x="685343" y="585333"/>
                    <a:pt x="702488" y="596763"/>
                    <a:pt x="716776" y="612956"/>
                  </a:cubicBezTo>
                  <a:cubicBezTo>
                    <a:pt x="731063" y="630101"/>
                    <a:pt x="747256" y="644388"/>
                    <a:pt x="771068" y="645341"/>
                  </a:cubicBezTo>
                  <a:cubicBezTo>
                    <a:pt x="789166" y="646293"/>
                    <a:pt x="788213" y="653913"/>
                    <a:pt x="782498" y="667248"/>
                  </a:cubicBezTo>
                  <a:cubicBezTo>
                    <a:pt x="774878" y="685346"/>
                    <a:pt x="766306" y="702491"/>
                    <a:pt x="772973" y="726303"/>
                  </a:cubicBezTo>
                  <a:cubicBezTo>
                    <a:pt x="779641" y="752973"/>
                    <a:pt x="789166" y="747258"/>
                    <a:pt x="805358" y="736781"/>
                  </a:cubicBezTo>
                  <a:cubicBezTo>
                    <a:pt x="823456" y="725351"/>
                    <a:pt x="826313" y="706301"/>
                    <a:pt x="828218" y="689156"/>
                  </a:cubicBezTo>
                  <a:cubicBezTo>
                    <a:pt x="831076" y="669153"/>
                    <a:pt x="841553" y="660581"/>
                    <a:pt x="858698" y="652961"/>
                  </a:cubicBezTo>
                  <a:cubicBezTo>
                    <a:pt x="901561" y="638673"/>
                    <a:pt x="911086" y="619623"/>
                    <a:pt x="901561" y="573903"/>
                  </a:cubicBezTo>
                  <a:cubicBezTo>
                    <a:pt x="900608" y="569141"/>
                    <a:pt x="899656" y="563426"/>
                    <a:pt x="904418" y="561521"/>
                  </a:cubicBezTo>
                  <a:cubicBezTo>
                    <a:pt x="937756" y="550091"/>
                    <a:pt x="937756" y="514848"/>
                    <a:pt x="953948" y="491988"/>
                  </a:cubicBezTo>
                  <a:cubicBezTo>
                    <a:pt x="957758" y="486273"/>
                    <a:pt x="961568" y="480558"/>
                    <a:pt x="968236" y="478653"/>
                  </a:cubicBezTo>
                  <a:cubicBezTo>
                    <a:pt x="991096" y="471986"/>
                    <a:pt x="1037768" y="491036"/>
                    <a:pt x="1049198" y="512943"/>
                  </a:cubicBezTo>
                  <a:cubicBezTo>
                    <a:pt x="1061581" y="517706"/>
                    <a:pt x="1074916" y="522468"/>
                    <a:pt x="1063486" y="539613"/>
                  </a:cubicBezTo>
                  <a:cubicBezTo>
                    <a:pt x="1048246" y="555806"/>
                    <a:pt x="1052056" y="572951"/>
                    <a:pt x="1067296" y="583428"/>
                  </a:cubicBezTo>
                  <a:cubicBezTo>
                    <a:pt x="1084441" y="593906"/>
                    <a:pt x="1099681" y="578666"/>
                    <a:pt x="1112063" y="568188"/>
                  </a:cubicBezTo>
                  <a:cubicBezTo>
                    <a:pt x="1139686" y="545328"/>
                    <a:pt x="1138733" y="544376"/>
                    <a:pt x="1146353" y="580571"/>
                  </a:cubicBezTo>
                  <a:cubicBezTo>
                    <a:pt x="1149211" y="592953"/>
                    <a:pt x="1154926" y="606288"/>
                    <a:pt x="1151116" y="616766"/>
                  </a:cubicBezTo>
                  <a:cubicBezTo>
                    <a:pt x="1138733" y="656771"/>
                    <a:pt x="1163498" y="672011"/>
                    <a:pt x="1193026" y="684393"/>
                  </a:cubicBezTo>
                  <a:cubicBezTo>
                    <a:pt x="1193026" y="693918"/>
                    <a:pt x="1188501" y="696537"/>
                    <a:pt x="1182905" y="697847"/>
                  </a:cubicBezTo>
                  <a:lnTo>
                    <a:pt x="1179024" y="699159"/>
                  </a:lnTo>
                  <a:lnTo>
                    <a:pt x="1177845" y="699023"/>
                  </a:lnTo>
                  <a:cubicBezTo>
                    <a:pt x="1174214" y="699455"/>
                    <a:pt x="1170404" y="700824"/>
                    <a:pt x="1166356" y="703443"/>
                  </a:cubicBezTo>
                  <a:lnTo>
                    <a:pt x="1179024" y="699159"/>
                  </a:lnTo>
                  <a:lnTo>
                    <a:pt x="1188263" y="700229"/>
                  </a:lnTo>
                  <a:cubicBezTo>
                    <a:pt x="1194931" y="702491"/>
                    <a:pt x="1201122" y="707253"/>
                    <a:pt x="1207313" y="712016"/>
                  </a:cubicBezTo>
                  <a:cubicBezTo>
                    <a:pt x="1210647" y="727732"/>
                    <a:pt x="1209694" y="741781"/>
                    <a:pt x="1205051" y="754402"/>
                  </a:cubicBezTo>
                  <a:lnTo>
                    <a:pt x="1180854" y="787924"/>
                  </a:lnTo>
                  <a:lnTo>
                    <a:pt x="1187073" y="807504"/>
                  </a:lnTo>
                  <a:cubicBezTo>
                    <a:pt x="1190883" y="812504"/>
                    <a:pt x="1196836" y="815362"/>
                    <a:pt x="1206361" y="814886"/>
                  </a:cubicBezTo>
                  <a:cubicBezTo>
                    <a:pt x="1214934" y="814886"/>
                    <a:pt x="1223506" y="816791"/>
                    <a:pt x="1213981" y="828221"/>
                  </a:cubicBezTo>
                  <a:cubicBezTo>
                    <a:pt x="1208266" y="850128"/>
                    <a:pt x="1205409" y="874893"/>
                    <a:pt x="1172071" y="862511"/>
                  </a:cubicBezTo>
                  <a:cubicBezTo>
                    <a:pt x="1153021" y="859653"/>
                    <a:pt x="1123494" y="872036"/>
                    <a:pt x="1115874" y="854891"/>
                  </a:cubicBezTo>
                  <a:cubicBezTo>
                    <a:pt x="1109206" y="839651"/>
                    <a:pt x="1133971" y="821553"/>
                    <a:pt x="1148259" y="807266"/>
                  </a:cubicBezTo>
                  <a:cubicBezTo>
                    <a:pt x="1157784" y="799646"/>
                    <a:pt x="1159689" y="785358"/>
                    <a:pt x="1173024" y="780596"/>
                  </a:cubicBezTo>
                  <a:lnTo>
                    <a:pt x="1173125" y="780684"/>
                  </a:lnTo>
                  <a:lnTo>
                    <a:pt x="1174333" y="770475"/>
                  </a:lnTo>
                  <a:cubicBezTo>
                    <a:pt x="1173023" y="767975"/>
                    <a:pt x="1169689" y="766784"/>
                    <a:pt x="1163498" y="767261"/>
                  </a:cubicBezTo>
                  <a:cubicBezTo>
                    <a:pt x="1147306" y="769166"/>
                    <a:pt x="1137781" y="780596"/>
                    <a:pt x="1124446" y="787263"/>
                  </a:cubicBezTo>
                  <a:cubicBezTo>
                    <a:pt x="1097776" y="793931"/>
                    <a:pt x="1070153" y="791073"/>
                    <a:pt x="1043483" y="789168"/>
                  </a:cubicBezTo>
                  <a:cubicBezTo>
                    <a:pt x="1026338" y="788216"/>
                    <a:pt x="1010146" y="786311"/>
                    <a:pt x="993953" y="794883"/>
                  </a:cubicBezTo>
                  <a:cubicBezTo>
                    <a:pt x="987286" y="810123"/>
                    <a:pt x="971093" y="808218"/>
                    <a:pt x="959663" y="814886"/>
                  </a:cubicBezTo>
                  <a:cubicBezTo>
                    <a:pt x="951091" y="825363"/>
                    <a:pt x="939661" y="831078"/>
                    <a:pt x="929183" y="839651"/>
                  </a:cubicBezTo>
                  <a:lnTo>
                    <a:pt x="925100" y="843462"/>
                  </a:lnTo>
                  <a:lnTo>
                    <a:pt x="915848" y="851081"/>
                  </a:lnTo>
                  <a:cubicBezTo>
                    <a:pt x="915848" y="851081"/>
                    <a:pt x="912991" y="851081"/>
                    <a:pt x="912991" y="851081"/>
                  </a:cubicBezTo>
                  <a:cubicBezTo>
                    <a:pt x="912991" y="851081"/>
                    <a:pt x="914896" y="852986"/>
                    <a:pt x="914896" y="852986"/>
                  </a:cubicBezTo>
                  <a:lnTo>
                    <a:pt x="925100" y="843462"/>
                  </a:lnTo>
                  <a:lnTo>
                    <a:pt x="932041" y="837746"/>
                  </a:lnTo>
                  <a:cubicBezTo>
                    <a:pt x="942518" y="824411"/>
                    <a:pt x="959663" y="826316"/>
                    <a:pt x="972998" y="820601"/>
                  </a:cubicBezTo>
                  <a:cubicBezTo>
                    <a:pt x="979666" y="818696"/>
                    <a:pt x="986333" y="814886"/>
                    <a:pt x="992048" y="814886"/>
                  </a:cubicBezTo>
                  <a:cubicBezTo>
                    <a:pt x="1003478" y="813933"/>
                    <a:pt x="1017766" y="809171"/>
                    <a:pt x="1023481" y="819648"/>
                  </a:cubicBezTo>
                  <a:cubicBezTo>
                    <a:pt x="1032053" y="834888"/>
                    <a:pt x="1013003" y="835841"/>
                    <a:pt x="1005383" y="842508"/>
                  </a:cubicBezTo>
                  <a:cubicBezTo>
                    <a:pt x="1003478" y="844413"/>
                    <a:pt x="1005383" y="851081"/>
                    <a:pt x="1006336" y="854891"/>
                  </a:cubicBezTo>
                  <a:cubicBezTo>
                    <a:pt x="997763" y="866321"/>
                    <a:pt x="1011098" y="877751"/>
                    <a:pt x="1005383" y="889181"/>
                  </a:cubicBezTo>
                  <a:cubicBezTo>
                    <a:pt x="1001573" y="899658"/>
                    <a:pt x="992048" y="903468"/>
                    <a:pt x="984428" y="910136"/>
                  </a:cubicBezTo>
                  <a:cubicBezTo>
                    <a:pt x="974903" y="918708"/>
                    <a:pt x="961568" y="909183"/>
                    <a:pt x="952043" y="916803"/>
                  </a:cubicBezTo>
                  <a:cubicBezTo>
                    <a:pt x="937756" y="931091"/>
                    <a:pt x="916801" y="932043"/>
                    <a:pt x="899656" y="938711"/>
                  </a:cubicBezTo>
                  <a:cubicBezTo>
                    <a:pt x="876796" y="947283"/>
                    <a:pt x="858698" y="959666"/>
                    <a:pt x="855841" y="985383"/>
                  </a:cubicBezTo>
                  <a:cubicBezTo>
                    <a:pt x="853936" y="1001576"/>
                    <a:pt x="839648" y="1003481"/>
                    <a:pt x="831076" y="1003481"/>
                  </a:cubicBezTo>
                  <a:cubicBezTo>
                    <a:pt x="779641" y="1006338"/>
                    <a:pt x="763448" y="1048248"/>
                    <a:pt x="738683" y="1081586"/>
                  </a:cubicBezTo>
                  <a:cubicBezTo>
                    <a:pt x="708203" y="1076823"/>
                    <a:pt x="712013" y="1097778"/>
                    <a:pt x="711061" y="1115876"/>
                  </a:cubicBezTo>
                  <a:cubicBezTo>
                    <a:pt x="707251" y="1144451"/>
                    <a:pt x="692011" y="1163501"/>
                    <a:pt x="666293" y="1175883"/>
                  </a:cubicBezTo>
                  <a:cubicBezTo>
                    <a:pt x="636766" y="1191123"/>
                    <a:pt x="610096" y="1209221"/>
                    <a:pt x="585331" y="1230176"/>
                  </a:cubicBezTo>
                  <a:cubicBezTo>
                    <a:pt x="565328" y="1247320"/>
                    <a:pt x="557708" y="1270181"/>
                    <a:pt x="559613" y="1297803"/>
                  </a:cubicBezTo>
                  <a:cubicBezTo>
                    <a:pt x="561518" y="1327331"/>
                    <a:pt x="564376" y="1356858"/>
                    <a:pt x="557708" y="1386386"/>
                  </a:cubicBezTo>
                  <a:cubicBezTo>
                    <a:pt x="555803" y="1394958"/>
                    <a:pt x="551993" y="1406388"/>
                    <a:pt x="542468" y="1407341"/>
                  </a:cubicBezTo>
                  <a:cubicBezTo>
                    <a:pt x="530086" y="1409246"/>
                    <a:pt x="531038" y="1394958"/>
                    <a:pt x="528181" y="1387338"/>
                  </a:cubicBezTo>
                  <a:cubicBezTo>
                    <a:pt x="522466" y="1365431"/>
                    <a:pt x="516751" y="1344476"/>
                    <a:pt x="519608" y="1320663"/>
                  </a:cubicBezTo>
                  <a:cubicBezTo>
                    <a:pt x="521513" y="1300661"/>
                    <a:pt x="522466" y="1280658"/>
                    <a:pt x="488176" y="1283516"/>
                  </a:cubicBezTo>
                  <a:cubicBezTo>
                    <a:pt x="470078" y="1285421"/>
                    <a:pt x="452933" y="1262561"/>
                    <a:pt x="429121" y="1267323"/>
                  </a:cubicBezTo>
                  <a:cubicBezTo>
                    <a:pt x="422453" y="1268276"/>
                    <a:pt x="411023" y="1265418"/>
                    <a:pt x="409118" y="1268276"/>
                  </a:cubicBezTo>
                  <a:cubicBezTo>
                    <a:pt x="391973" y="1307328"/>
                    <a:pt x="364351" y="1288278"/>
                    <a:pt x="336728" y="1284468"/>
                  </a:cubicBezTo>
                  <a:cubicBezTo>
                    <a:pt x="279578" y="1275896"/>
                    <a:pt x="228143" y="1315901"/>
                    <a:pt x="215761" y="1373051"/>
                  </a:cubicBezTo>
                  <a:cubicBezTo>
                    <a:pt x="210998" y="1396863"/>
                    <a:pt x="193853" y="1415913"/>
                    <a:pt x="189091" y="1441631"/>
                  </a:cubicBezTo>
                  <a:cubicBezTo>
                    <a:pt x="182423" y="1476873"/>
                    <a:pt x="183376" y="1511163"/>
                    <a:pt x="196711" y="1544501"/>
                  </a:cubicBezTo>
                  <a:cubicBezTo>
                    <a:pt x="204331" y="1564503"/>
                    <a:pt x="219571" y="1574028"/>
                    <a:pt x="244336" y="1573076"/>
                  </a:cubicBezTo>
                  <a:cubicBezTo>
                    <a:pt x="284341" y="1571171"/>
                    <a:pt x="310058" y="1555931"/>
                    <a:pt x="320536" y="1514973"/>
                  </a:cubicBezTo>
                  <a:cubicBezTo>
                    <a:pt x="324346" y="1500686"/>
                    <a:pt x="374828" y="1487351"/>
                    <a:pt x="387211" y="1494971"/>
                  </a:cubicBezTo>
                  <a:cubicBezTo>
                    <a:pt x="396736" y="1500686"/>
                    <a:pt x="392926" y="1507353"/>
                    <a:pt x="389116" y="1515926"/>
                  </a:cubicBezTo>
                  <a:cubicBezTo>
                    <a:pt x="372923" y="1552121"/>
                    <a:pt x="358636" y="1589268"/>
                    <a:pt x="340538" y="1624511"/>
                  </a:cubicBezTo>
                  <a:cubicBezTo>
                    <a:pt x="329108" y="1646418"/>
                    <a:pt x="340538" y="1644513"/>
                    <a:pt x="354826" y="1644513"/>
                  </a:cubicBezTo>
                  <a:cubicBezTo>
                    <a:pt x="372923" y="1644513"/>
                    <a:pt x="391973" y="1642608"/>
                    <a:pt x="410071" y="1645466"/>
                  </a:cubicBezTo>
                  <a:cubicBezTo>
                    <a:pt x="432931" y="1649276"/>
                    <a:pt x="449123" y="1658801"/>
                    <a:pt x="439598" y="1687376"/>
                  </a:cubicBezTo>
                  <a:cubicBezTo>
                    <a:pt x="433883" y="1705473"/>
                    <a:pt x="432931" y="1725476"/>
                    <a:pt x="426263" y="1743573"/>
                  </a:cubicBezTo>
                  <a:cubicBezTo>
                    <a:pt x="414833" y="1774053"/>
                    <a:pt x="432931" y="1793103"/>
                    <a:pt x="450076" y="1813106"/>
                  </a:cubicBezTo>
                  <a:cubicBezTo>
                    <a:pt x="466268" y="1832156"/>
                    <a:pt x="483413" y="1819773"/>
                    <a:pt x="499606" y="1812153"/>
                  </a:cubicBezTo>
                  <a:cubicBezTo>
                    <a:pt x="512941" y="1806438"/>
                    <a:pt x="528181" y="1806438"/>
                    <a:pt x="536753" y="1818821"/>
                  </a:cubicBezTo>
                  <a:cubicBezTo>
                    <a:pt x="554851" y="1843586"/>
                    <a:pt x="571996" y="1829298"/>
                    <a:pt x="577711" y="1813106"/>
                  </a:cubicBezTo>
                  <a:cubicBezTo>
                    <a:pt x="591998" y="1771196"/>
                    <a:pt x="630098" y="1768338"/>
                    <a:pt x="661531" y="1754051"/>
                  </a:cubicBezTo>
                  <a:cubicBezTo>
                    <a:pt x="671056" y="1754051"/>
                    <a:pt x="673913" y="1755956"/>
                    <a:pt x="672008" y="1763576"/>
                  </a:cubicBezTo>
                  <a:cubicBezTo>
                    <a:pt x="676771" y="1783578"/>
                    <a:pt x="689153" y="1777863"/>
                    <a:pt x="695821" y="1768338"/>
                  </a:cubicBezTo>
                  <a:cubicBezTo>
                    <a:pt x="713918" y="1745478"/>
                    <a:pt x="729158" y="1761671"/>
                    <a:pt x="741541" y="1772148"/>
                  </a:cubicBezTo>
                  <a:cubicBezTo>
                    <a:pt x="769163" y="1795008"/>
                    <a:pt x="799643" y="1798818"/>
                    <a:pt x="832028" y="1788341"/>
                  </a:cubicBezTo>
                  <a:cubicBezTo>
                    <a:pt x="845363" y="1783578"/>
                    <a:pt x="854888" y="1779768"/>
                    <a:pt x="865366" y="1796913"/>
                  </a:cubicBezTo>
                  <a:cubicBezTo>
                    <a:pt x="875843" y="1814058"/>
                    <a:pt x="896798" y="1823583"/>
                    <a:pt x="910133" y="1838823"/>
                  </a:cubicBezTo>
                  <a:cubicBezTo>
                    <a:pt x="947281" y="1881686"/>
                    <a:pt x="990143" y="1906451"/>
                    <a:pt x="1047293" y="1918833"/>
                  </a:cubicBezTo>
                  <a:cubicBezTo>
                    <a:pt x="1093966" y="1928358"/>
                    <a:pt x="1124446" y="1995986"/>
                    <a:pt x="1116826" y="2036943"/>
                  </a:cubicBezTo>
                  <a:cubicBezTo>
                    <a:pt x="1113968" y="2044563"/>
                    <a:pt x="1111111" y="2051231"/>
                    <a:pt x="1106348" y="2056946"/>
                  </a:cubicBezTo>
                  <a:cubicBezTo>
                    <a:pt x="1092061" y="2071233"/>
                    <a:pt x="1112063" y="2086473"/>
                    <a:pt x="1104443" y="2099808"/>
                  </a:cubicBezTo>
                  <a:cubicBezTo>
                    <a:pt x="1110158" y="2107428"/>
                    <a:pt x="1117778" y="2102666"/>
                    <a:pt x="1124446" y="2102666"/>
                  </a:cubicBezTo>
                  <a:cubicBezTo>
                    <a:pt x="1147306" y="2095046"/>
                    <a:pt x="1161593" y="2062661"/>
                    <a:pt x="1193026" y="2077901"/>
                  </a:cubicBezTo>
                  <a:cubicBezTo>
                    <a:pt x="1225411" y="2087426"/>
                    <a:pt x="1244461" y="2125526"/>
                    <a:pt x="1280656" y="2123621"/>
                  </a:cubicBezTo>
                  <a:cubicBezTo>
                    <a:pt x="1325423" y="2121716"/>
                    <a:pt x="1360666" y="2136956"/>
                    <a:pt x="1387336" y="2172198"/>
                  </a:cubicBezTo>
                  <a:cubicBezTo>
                    <a:pt x="1398766" y="2187438"/>
                    <a:pt x="1427341" y="2172198"/>
                    <a:pt x="1434008" y="2199821"/>
                  </a:cubicBezTo>
                  <a:cubicBezTo>
                    <a:pt x="1440676" y="2228396"/>
                    <a:pt x="1444486" y="2256018"/>
                    <a:pt x="1430198" y="2282688"/>
                  </a:cubicBezTo>
                  <a:cubicBezTo>
                    <a:pt x="1413053" y="2315073"/>
                    <a:pt x="1388288" y="2341743"/>
                    <a:pt x="1370191" y="2373176"/>
                  </a:cubicBezTo>
                  <a:cubicBezTo>
                    <a:pt x="1359713" y="2391273"/>
                    <a:pt x="1356856" y="2406513"/>
                    <a:pt x="1358761" y="2423658"/>
                  </a:cubicBezTo>
                  <a:cubicBezTo>
                    <a:pt x="1366381" y="2486523"/>
                    <a:pt x="1352093" y="2544626"/>
                    <a:pt x="1327328" y="2600823"/>
                  </a:cubicBezTo>
                  <a:cubicBezTo>
                    <a:pt x="1321613" y="2612253"/>
                    <a:pt x="1313041" y="2629398"/>
                    <a:pt x="1293991" y="2626541"/>
                  </a:cubicBezTo>
                  <a:cubicBezTo>
                    <a:pt x="1261606" y="2622731"/>
                    <a:pt x="1241603" y="2647496"/>
                    <a:pt x="1218743" y="2661783"/>
                  </a:cubicBezTo>
                  <a:cubicBezTo>
                    <a:pt x="1203503" y="2671308"/>
                    <a:pt x="1187311" y="2690358"/>
                    <a:pt x="1193026" y="2710361"/>
                  </a:cubicBezTo>
                  <a:cubicBezTo>
                    <a:pt x="1205408" y="2757033"/>
                    <a:pt x="1178738" y="2793228"/>
                    <a:pt x="1164451" y="2832281"/>
                  </a:cubicBezTo>
                  <a:cubicBezTo>
                    <a:pt x="1154926" y="2859903"/>
                    <a:pt x="1136828" y="2884668"/>
                    <a:pt x="1122541" y="2910386"/>
                  </a:cubicBezTo>
                  <a:cubicBezTo>
                    <a:pt x="1116826" y="2920863"/>
                    <a:pt x="1109206" y="2929436"/>
                    <a:pt x="1095871" y="2929436"/>
                  </a:cubicBezTo>
                  <a:cubicBezTo>
                    <a:pt x="1085393" y="2920863"/>
                    <a:pt x="1072058" y="2930388"/>
                    <a:pt x="1061581" y="2922768"/>
                  </a:cubicBezTo>
                  <a:cubicBezTo>
                    <a:pt x="1053961" y="2919911"/>
                    <a:pt x="1044436" y="2911338"/>
                    <a:pt x="1047293" y="2929436"/>
                  </a:cubicBezTo>
                  <a:cubicBezTo>
                    <a:pt x="1052056" y="2938961"/>
                    <a:pt x="1062533" y="2944676"/>
                    <a:pt x="1061581" y="2956106"/>
                  </a:cubicBezTo>
                  <a:cubicBezTo>
                    <a:pt x="1055866" y="2964678"/>
                    <a:pt x="1048246" y="2962773"/>
                    <a:pt x="1040626" y="2959916"/>
                  </a:cubicBezTo>
                  <a:cubicBezTo>
                    <a:pt x="952043" y="2929436"/>
                    <a:pt x="865366" y="2895146"/>
                    <a:pt x="783451" y="2850378"/>
                  </a:cubicBezTo>
                  <a:cubicBezTo>
                    <a:pt x="762496" y="2838948"/>
                    <a:pt x="762496" y="2820851"/>
                    <a:pt x="752971" y="2805611"/>
                  </a:cubicBezTo>
                  <a:cubicBezTo>
                    <a:pt x="730111" y="2799896"/>
                    <a:pt x="738683" y="2779893"/>
                    <a:pt x="737731" y="2765606"/>
                  </a:cubicBezTo>
                  <a:cubicBezTo>
                    <a:pt x="736778" y="2697978"/>
                    <a:pt x="732968" y="2631303"/>
                    <a:pt x="721538" y="2564628"/>
                  </a:cubicBezTo>
                  <a:cubicBezTo>
                    <a:pt x="715823" y="2532243"/>
                    <a:pt x="700583" y="2503668"/>
                    <a:pt x="670103" y="2492238"/>
                  </a:cubicBezTo>
                  <a:cubicBezTo>
                    <a:pt x="596761" y="2464616"/>
                    <a:pt x="568186" y="2400798"/>
                    <a:pt x="539611" y="2337933"/>
                  </a:cubicBezTo>
                  <a:cubicBezTo>
                    <a:pt x="520561" y="2296976"/>
                    <a:pt x="502463" y="2256971"/>
                    <a:pt x="473888" y="2221728"/>
                  </a:cubicBezTo>
                  <a:cubicBezTo>
                    <a:pt x="456743" y="2200773"/>
                    <a:pt x="450076" y="2174103"/>
                    <a:pt x="468173" y="2148386"/>
                  </a:cubicBezTo>
                  <a:cubicBezTo>
                    <a:pt x="473888" y="2140766"/>
                    <a:pt x="477698" y="2133146"/>
                    <a:pt x="471983" y="2122668"/>
                  </a:cubicBezTo>
                  <a:cubicBezTo>
                    <a:pt x="452933" y="2083616"/>
                    <a:pt x="471983" y="2052183"/>
                    <a:pt x="493891" y="2021703"/>
                  </a:cubicBezTo>
                  <a:cubicBezTo>
                    <a:pt x="518656" y="1987413"/>
                    <a:pt x="546278" y="1955028"/>
                    <a:pt x="538658" y="1907403"/>
                  </a:cubicBezTo>
                  <a:cubicBezTo>
                    <a:pt x="535801" y="1889306"/>
                    <a:pt x="531991" y="1871208"/>
                    <a:pt x="524371" y="1854063"/>
                  </a:cubicBezTo>
                  <a:cubicBezTo>
                    <a:pt x="517703" y="1837871"/>
                    <a:pt x="507226" y="1834061"/>
                    <a:pt x="499606" y="1853111"/>
                  </a:cubicBezTo>
                  <a:cubicBezTo>
                    <a:pt x="489128" y="1876923"/>
                    <a:pt x="475793" y="1875018"/>
                    <a:pt x="459601" y="1860731"/>
                  </a:cubicBezTo>
                  <a:cubicBezTo>
                    <a:pt x="443408" y="1847396"/>
                    <a:pt x="425311" y="1838823"/>
                    <a:pt x="408166" y="1827393"/>
                  </a:cubicBezTo>
                  <a:cubicBezTo>
                    <a:pt x="375781" y="1806438"/>
                    <a:pt x="371971" y="1771196"/>
                    <a:pt x="354826" y="1742621"/>
                  </a:cubicBezTo>
                  <a:cubicBezTo>
                    <a:pt x="346253" y="1729286"/>
                    <a:pt x="337681" y="1720713"/>
                    <a:pt x="322441" y="1715951"/>
                  </a:cubicBezTo>
                  <a:cubicBezTo>
                    <a:pt x="289103" y="1705473"/>
                    <a:pt x="255766" y="1691186"/>
                    <a:pt x="234811" y="1658801"/>
                  </a:cubicBezTo>
                  <a:cubicBezTo>
                    <a:pt x="228143" y="1649276"/>
                    <a:pt x="218618" y="1639751"/>
                    <a:pt x="206236" y="1644513"/>
                  </a:cubicBezTo>
                  <a:cubicBezTo>
                    <a:pt x="170993" y="1656896"/>
                    <a:pt x="143371" y="1639751"/>
                    <a:pt x="116701" y="1622606"/>
                  </a:cubicBezTo>
                  <a:cubicBezTo>
                    <a:pt x="85268" y="1603556"/>
                    <a:pt x="54788" y="1583553"/>
                    <a:pt x="28118" y="1557836"/>
                  </a:cubicBezTo>
                  <a:cubicBezTo>
                    <a:pt x="11926" y="1541643"/>
                    <a:pt x="1448" y="1523546"/>
                    <a:pt x="12878" y="1499733"/>
                  </a:cubicBezTo>
                  <a:cubicBezTo>
                    <a:pt x="20498" y="1482588"/>
                    <a:pt x="16688" y="1463538"/>
                    <a:pt x="10021" y="1446393"/>
                  </a:cubicBezTo>
                  <a:cubicBezTo>
                    <a:pt x="6211" y="1434963"/>
                    <a:pt x="-1409" y="1423533"/>
                    <a:pt x="5258" y="1410198"/>
                  </a:cubicBezTo>
                  <a:cubicBezTo>
                    <a:pt x="-12839" y="1304471"/>
                    <a:pt x="19546" y="1205411"/>
                    <a:pt x="45263" y="1105398"/>
                  </a:cubicBezTo>
                  <a:cubicBezTo>
                    <a:pt x="94793" y="912993"/>
                    <a:pt x="185281" y="739638"/>
                    <a:pt x="304343" y="581523"/>
                  </a:cubicBezTo>
                  <a:cubicBezTo>
                    <a:pt x="374828" y="487226"/>
                    <a:pt x="458648" y="405311"/>
                    <a:pt x="548183" y="329111"/>
                  </a:cubicBezTo>
                  <a:cubicBezTo>
                    <a:pt x="568186" y="311966"/>
                    <a:pt x="591046" y="303393"/>
                    <a:pt x="617716" y="317681"/>
                  </a:cubicBezTo>
                  <a:cubicBezTo>
                    <a:pt x="628193" y="324348"/>
                    <a:pt x="628193" y="314823"/>
                    <a:pt x="631051" y="309108"/>
                  </a:cubicBezTo>
                  <a:cubicBezTo>
                    <a:pt x="652006" y="308156"/>
                    <a:pt x="669151" y="289106"/>
                    <a:pt x="692011" y="299583"/>
                  </a:cubicBezTo>
                  <a:cubicBezTo>
                    <a:pt x="712013" y="311966"/>
                    <a:pt x="732968" y="317681"/>
                    <a:pt x="756781" y="316728"/>
                  </a:cubicBezTo>
                  <a:cubicBezTo>
                    <a:pt x="764401" y="317681"/>
                    <a:pt x="772973" y="320538"/>
                    <a:pt x="780593" y="315776"/>
                  </a:cubicBezTo>
                  <a:cubicBezTo>
                    <a:pt x="786308" y="312918"/>
                    <a:pt x="792023" y="311966"/>
                    <a:pt x="797738" y="314823"/>
                  </a:cubicBezTo>
                  <a:cubicBezTo>
                    <a:pt x="808216" y="327206"/>
                    <a:pt x="819646" y="321491"/>
                    <a:pt x="831076" y="316728"/>
                  </a:cubicBezTo>
                  <a:cubicBezTo>
                    <a:pt x="837743" y="304346"/>
                    <a:pt x="858698" y="297678"/>
                    <a:pt x="841553" y="277676"/>
                  </a:cubicBezTo>
                  <a:cubicBezTo>
                    <a:pt x="834886" y="270056"/>
                    <a:pt x="846316" y="263388"/>
                    <a:pt x="852031" y="259578"/>
                  </a:cubicBezTo>
                  <a:cubicBezTo>
                    <a:pt x="857269" y="255768"/>
                    <a:pt x="862508" y="252434"/>
                    <a:pt x="867152" y="248624"/>
                  </a:cubicBezTo>
                  <a:lnTo>
                    <a:pt x="876026" y="238011"/>
                  </a:lnTo>
                  <a:lnTo>
                    <a:pt x="858921" y="241392"/>
                  </a:lnTo>
                  <a:cubicBezTo>
                    <a:pt x="840303" y="244874"/>
                    <a:pt x="823694" y="244338"/>
                    <a:pt x="821551" y="210048"/>
                  </a:cubicBezTo>
                  <a:cubicBezTo>
                    <a:pt x="833933" y="208143"/>
                    <a:pt x="848221" y="208143"/>
                    <a:pt x="857746" y="190998"/>
                  </a:cubicBezTo>
                  <a:cubicBezTo>
                    <a:pt x="861079" y="184807"/>
                    <a:pt x="867032" y="183378"/>
                    <a:pt x="873343" y="184331"/>
                  </a:cubicBezTo>
                  <a:close/>
                  <a:moveTo>
                    <a:pt x="798215" y="181949"/>
                  </a:moveTo>
                  <a:cubicBezTo>
                    <a:pt x="801310" y="182187"/>
                    <a:pt x="803930" y="183378"/>
                    <a:pt x="805359" y="187188"/>
                  </a:cubicBezTo>
                  <a:cubicBezTo>
                    <a:pt x="808216" y="194808"/>
                    <a:pt x="800596" y="194808"/>
                    <a:pt x="795834" y="196713"/>
                  </a:cubicBezTo>
                  <a:cubicBezTo>
                    <a:pt x="790119" y="193856"/>
                    <a:pt x="788214" y="189093"/>
                    <a:pt x="788214" y="182426"/>
                  </a:cubicBezTo>
                  <a:cubicBezTo>
                    <a:pt x="791547" y="182426"/>
                    <a:pt x="795119" y="181711"/>
                    <a:pt x="798215" y="181949"/>
                  </a:cubicBezTo>
                  <a:close/>
                  <a:moveTo>
                    <a:pt x="938708" y="121466"/>
                  </a:moveTo>
                  <a:cubicBezTo>
                    <a:pt x="943471" y="128133"/>
                    <a:pt x="953948" y="130038"/>
                    <a:pt x="952043" y="141468"/>
                  </a:cubicBezTo>
                  <a:lnTo>
                    <a:pt x="951037" y="142501"/>
                  </a:lnTo>
                  <a:lnTo>
                    <a:pt x="953949" y="140516"/>
                  </a:lnTo>
                  <a:cubicBezTo>
                    <a:pt x="952996" y="143373"/>
                    <a:pt x="952996" y="146231"/>
                    <a:pt x="952996" y="148136"/>
                  </a:cubicBezTo>
                  <a:cubicBezTo>
                    <a:pt x="952996" y="154803"/>
                    <a:pt x="952996" y="161471"/>
                    <a:pt x="952996" y="169091"/>
                  </a:cubicBezTo>
                  <a:cubicBezTo>
                    <a:pt x="949662" y="166709"/>
                    <a:pt x="947281" y="162899"/>
                    <a:pt x="944424" y="159804"/>
                  </a:cubicBezTo>
                  <a:lnTo>
                    <a:pt x="933131" y="154863"/>
                  </a:lnTo>
                  <a:lnTo>
                    <a:pt x="931088" y="155756"/>
                  </a:lnTo>
                  <a:cubicBezTo>
                    <a:pt x="931088" y="155756"/>
                    <a:pt x="930136" y="155756"/>
                    <a:pt x="930136" y="155756"/>
                  </a:cubicBezTo>
                  <a:cubicBezTo>
                    <a:pt x="925373" y="152898"/>
                    <a:pt x="906323" y="162423"/>
                    <a:pt x="918706" y="144326"/>
                  </a:cubicBezTo>
                  <a:cubicBezTo>
                    <a:pt x="923468" y="137658"/>
                    <a:pt x="931088" y="131943"/>
                    <a:pt x="931088" y="122418"/>
                  </a:cubicBezTo>
                  <a:cubicBezTo>
                    <a:pt x="934898" y="118608"/>
                    <a:pt x="936803" y="118608"/>
                    <a:pt x="938708" y="121466"/>
                  </a:cubicBezTo>
                  <a:close/>
                  <a:moveTo>
                    <a:pt x="925373" y="107178"/>
                  </a:moveTo>
                  <a:cubicBezTo>
                    <a:pt x="930136" y="111940"/>
                    <a:pt x="934898" y="116703"/>
                    <a:pt x="938708" y="121465"/>
                  </a:cubicBezTo>
                  <a:lnTo>
                    <a:pt x="935851" y="121465"/>
                  </a:lnTo>
                  <a:cubicBezTo>
                    <a:pt x="935851" y="121465"/>
                    <a:pt x="932993" y="121465"/>
                    <a:pt x="932993" y="121465"/>
                  </a:cubicBezTo>
                  <a:cubicBezTo>
                    <a:pt x="923468" y="125275"/>
                    <a:pt x="912991" y="131943"/>
                    <a:pt x="901561" y="123370"/>
                  </a:cubicBezTo>
                  <a:cubicBezTo>
                    <a:pt x="904418" y="109083"/>
                    <a:pt x="915848" y="109083"/>
                    <a:pt x="925373" y="107178"/>
                  </a:cubicBezTo>
                  <a:close/>
                  <a:moveTo>
                    <a:pt x="1021576" y="71936"/>
                  </a:moveTo>
                  <a:cubicBezTo>
                    <a:pt x="1037768" y="75746"/>
                    <a:pt x="1038721" y="87176"/>
                    <a:pt x="1031101" y="97653"/>
                  </a:cubicBezTo>
                  <a:cubicBezTo>
                    <a:pt x="1019671" y="115751"/>
                    <a:pt x="1011098" y="95748"/>
                    <a:pt x="1000621" y="92891"/>
                  </a:cubicBezTo>
                  <a:cubicBezTo>
                    <a:pt x="1002526" y="88128"/>
                    <a:pt x="1005383" y="83366"/>
                    <a:pt x="1007288" y="79556"/>
                  </a:cubicBezTo>
                  <a:cubicBezTo>
                    <a:pt x="1012051" y="76698"/>
                    <a:pt x="1016813" y="74793"/>
                    <a:pt x="1021576" y="71936"/>
                  </a:cubicBezTo>
                  <a:close/>
                  <a:moveTo>
                    <a:pt x="1113849" y="40265"/>
                  </a:moveTo>
                  <a:cubicBezTo>
                    <a:pt x="1128732" y="39074"/>
                    <a:pt x="1143972" y="42885"/>
                    <a:pt x="1159689" y="51933"/>
                  </a:cubicBezTo>
                  <a:cubicBezTo>
                    <a:pt x="1175881" y="68126"/>
                    <a:pt x="1166356" y="76698"/>
                    <a:pt x="1151116" y="84318"/>
                  </a:cubicBezTo>
                  <a:cubicBezTo>
                    <a:pt x="1137781" y="90986"/>
                    <a:pt x="1123494" y="86223"/>
                    <a:pt x="1111111" y="92891"/>
                  </a:cubicBezTo>
                  <a:cubicBezTo>
                    <a:pt x="1083489" y="98606"/>
                    <a:pt x="1067296" y="90033"/>
                    <a:pt x="1070153" y="58601"/>
                  </a:cubicBezTo>
                  <a:cubicBezTo>
                    <a:pt x="1084441" y="47647"/>
                    <a:pt x="1098967" y="41456"/>
                    <a:pt x="1113849" y="40265"/>
                  </a:cubicBezTo>
                  <a:close/>
                  <a:moveTo>
                    <a:pt x="1400760" y="96"/>
                  </a:moveTo>
                  <a:cubicBezTo>
                    <a:pt x="1426031" y="498"/>
                    <a:pt x="1451392" y="2164"/>
                    <a:pt x="1476871" y="5260"/>
                  </a:cubicBezTo>
                  <a:cubicBezTo>
                    <a:pt x="1521639" y="13833"/>
                    <a:pt x="1566406" y="14785"/>
                    <a:pt x="1611174" y="9070"/>
                  </a:cubicBezTo>
                  <a:cubicBezTo>
                    <a:pt x="1614984" y="7165"/>
                    <a:pt x="1619746" y="9070"/>
                    <a:pt x="1619746" y="17643"/>
                  </a:cubicBezTo>
                  <a:cubicBezTo>
                    <a:pt x="1631176" y="13833"/>
                    <a:pt x="1639748" y="20500"/>
                    <a:pt x="1646416" y="28120"/>
                  </a:cubicBezTo>
                  <a:cubicBezTo>
                    <a:pt x="1652131" y="36693"/>
                    <a:pt x="1659751" y="35740"/>
                    <a:pt x="1667371" y="31930"/>
                  </a:cubicBezTo>
                  <a:cubicBezTo>
                    <a:pt x="1693088" y="18119"/>
                    <a:pt x="1717377" y="11690"/>
                    <a:pt x="1742261" y="11690"/>
                  </a:cubicBezTo>
                  <a:cubicBezTo>
                    <a:pt x="1767145" y="11690"/>
                    <a:pt x="1792624" y="18119"/>
                    <a:pt x="1820723" y="30025"/>
                  </a:cubicBezTo>
                  <a:cubicBezTo>
                    <a:pt x="1845488" y="40503"/>
                    <a:pt x="1874063" y="40503"/>
                    <a:pt x="1901686" y="45265"/>
                  </a:cubicBezTo>
                  <a:cubicBezTo>
                    <a:pt x="1905496" y="54790"/>
                    <a:pt x="1888351" y="56695"/>
                    <a:pt x="1894066" y="69078"/>
                  </a:cubicBezTo>
                  <a:cubicBezTo>
                    <a:pt x="1913116" y="57648"/>
                    <a:pt x="1934071" y="52885"/>
                    <a:pt x="1955978" y="55743"/>
                  </a:cubicBezTo>
                  <a:cubicBezTo>
                    <a:pt x="1961693" y="62410"/>
                    <a:pt x="1959788" y="69078"/>
                    <a:pt x="1954073" y="71935"/>
                  </a:cubicBezTo>
                  <a:cubicBezTo>
                    <a:pt x="1939786" y="78603"/>
                    <a:pt x="1939786" y="91938"/>
                    <a:pt x="1935976" y="103368"/>
                  </a:cubicBezTo>
                  <a:cubicBezTo>
                    <a:pt x="1904543" y="124323"/>
                    <a:pt x="1914068" y="142420"/>
                    <a:pt x="1949311" y="161470"/>
                  </a:cubicBezTo>
                  <a:cubicBezTo>
                    <a:pt x="1923593" y="162423"/>
                    <a:pt x="1905496" y="153850"/>
                    <a:pt x="1894066" y="171948"/>
                  </a:cubicBezTo>
                  <a:cubicBezTo>
                    <a:pt x="1899781" y="177663"/>
                    <a:pt x="1909306" y="175758"/>
                    <a:pt x="1913116" y="183378"/>
                  </a:cubicBezTo>
                  <a:cubicBezTo>
                    <a:pt x="1917878" y="187188"/>
                    <a:pt x="1922641" y="195760"/>
                    <a:pt x="1907401" y="196713"/>
                  </a:cubicBezTo>
                  <a:cubicBezTo>
                    <a:pt x="1907401" y="221478"/>
                    <a:pt x="1903591" y="242433"/>
                    <a:pt x="1873111" y="245290"/>
                  </a:cubicBezTo>
                  <a:cubicBezTo>
                    <a:pt x="1842631" y="244338"/>
                    <a:pt x="1879778" y="263388"/>
                    <a:pt x="1866443" y="267198"/>
                  </a:cubicBezTo>
                  <a:cubicBezTo>
                    <a:pt x="1860728" y="271008"/>
                    <a:pt x="1855013" y="271960"/>
                    <a:pt x="1851203" y="270055"/>
                  </a:cubicBezTo>
                  <a:cubicBezTo>
                    <a:pt x="1860728" y="280533"/>
                    <a:pt x="1876921" y="291963"/>
                    <a:pt x="1866443" y="313870"/>
                  </a:cubicBezTo>
                  <a:cubicBezTo>
                    <a:pt x="1859776" y="319585"/>
                    <a:pt x="1852156" y="321490"/>
                    <a:pt x="1843583" y="319585"/>
                  </a:cubicBezTo>
                  <a:cubicBezTo>
                    <a:pt x="1833106" y="315775"/>
                    <a:pt x="1827391" y="307203"/>
                    <a:pt x="1819771" y="300535"/>
                  </a:cubicBezTo>
                  <a:cubicBezTo>
                    <a:pt x="1811198" y="310060"/>
                    <a:pt x="1800721" y="314823"/>
                    <a:pt x="1788338" y="313870"/>
                  </a:cubicBezTo>
                  <a:cubicBezTo>
                    <a:pt x="1791196" y="322443"/>
                    <a:pt x="1796911" y="313870"/>
                    <a:pt x="1800721" y="315775"/>
                  </a:cubicBezTo>
                  <a:cubicBezTo>
                    <a:pt x="1808341" y="314823"/>
                    <a:pt x="1815961" y="312918"/>
                    <a:pt x="1823581" y="314823"/>
                  </a:cubicBezTo>
                  <a:cubicBezTo>
                    <a:pt x="1826438" y="315775"/>
                    <a:pt x="1830248" y="316728"/>
                    <a:pt x="1833106" y="317680"/>
                  </a:cubicBezTo>
                  <a:cubicBezTo>
                    <a:pt x="1838821" y="322443"/>
                    <a:pt x="1842631" y="327205"/>
                    <a:pt x="1838821" y="334825"/>
                  </a:cubicBezTo>
                  <a:cubicBezTo>
                    <a:pt x="1800721" y="354828"/>
                    <a:pt x="1760716" y="371020"/>
                    <a:pt x="1715948" y="370068"/>
                  </a:cubicBezTo>
                  <a:cubicBezTo>
                    <a:pt x="1707376" y="370068"/>
                    <a:pt x="1695946" y="372925"/>
                    <a:pt x="1691183" y="379593"/>
                  </a:cubicBezTo>
                  <a:cubicBezTo>
                    <a:pt x="1662608" y="411025"/>
                    <a:pt x="1627366" y="425313"/>
                    <a:pt x="1586408" y="430075"/>
                  </a:cubicBezTo>
                  <a:cubicBezTo>
                    <a:pt x="1564501" y="432933"/>
                    <a:pt x="1554976" y="450078"/>
                    <a:pt x="1542593" y="468175"/>
                  </a:cubicBezTo>
                  <a:cubicBezTo>
                    <a:pt x="1522591" y="497703"/>
                    <a:pt x="1501636" y="527230"/>
                    <a:pt x="1480681" y="555805"/>
                  </a:cubicBezTo>
                  <a:cubicBezTo>
                    <a:pt x="1475918" y="562473"/>
                    <a:pt x="1469251" y="562473"/>
                    <a:pt x="1462583" y="562473"/>
                  </a:cubicBezTo>
                  <a:cubicBezTo>
                    <a:pt x="1419721" y="558663"/>
                    <a:pt x="1380668" y="507228"/>
                    <a:pt x="1385431" y="462460"/>
                  </a:cubicBezTo>
                  <a:cubicBezTo>
                    <a:pt x="1388288" y="441505"/>
                    <a:pt x="1374001" y="421503"/>
                    <a:pt x="1379716" y="398643"/>
                  </a:cubicBezTo>
                  <a:cubicBezTo>
                    <a:pt x="1387336" y="363400"/>
                    <a:pt x="1418768" y="354828"/>
                    <a:pt x="1441628" y="335778"/>
                  </a:cubicBezTo>
                  <a:cubicBezTo>
                    <a:pt x="1443533" y="331015"/>
                    <a:pt x="1445438" y="325300"/>
                    <a:pt x="1449248" y="321490"/>
                  </a:cubicBezTo>
                  <a:cubicBezTo>
                    <a:pt x="1454011" y="314823"/>
                    <a:pt x="1454963" y="306250"/>
                    <a:pt x="1461631" y="300535"/>
                  </a:cubicBezTo>
                  <a:cubicBezTo>
                    <a:pt x="1451153" y="280533"/>
                    <a:pt x="1439723" y="265293"/>
                    <a:pt x="1412101" y="280533"/>
                  </a:cubicBezTo>
                  <a:cubicBezTo>
                    <a:pt x="1425436" y="259578"/>
                    <a:pt x="1438771" y="241480"/>
                    <a:pt x="1434961" y="215763"/>
                  </a:cubicBezTo>
                  <a:cubicBezTo>
                    <a:pt x="1430198" y="178615"/>
                    <a:pt x="1409243" y="158613"/>
                    <a:pt x="1371143" y="160518"/>
                  </a:cubicBezTo>
                  <a:cubicBezTo>
                    <a:pt x="1357808" y="161470"/>
                    <a:pt x="1343521" y="159565"/>
                    <a:pt x="1331138" y="162423"/>
                  </a:cubicBezTo>
                  <a:cubicBezTo>
                    <a:pt x="1317803" y="165280"/>
                    <a:pt x="1310183" y="161470"/>
                    <a:pt x="1303516" y="150040"/>
                  </a:cubicBezTo>
                  <a:cubicBezTo>
                    <a:pt x="1296848" y="136705"/>
                    <a:pt x="1300658" y="131943"/>
                    <a:pt x="1313993" y="130038"/>
                  </a:cubicBezTo>
                  <a:cubicBezTo>
                    <a:pt x="1321613" y="129085"/>
                    <a:pt x="1316851" y="124323"/>
                    <a:pt x="1313041" y="121465"/>
                  </a:cubicBezTo>
                  <a:cubicBezTo>
                    <a:pt x="1283513" y="99558"/>
                    <a:pt x="1311136" y="99558"/>
                    <a:pt x="1323518" y="96700"/>
                  </a:cubicBezTo>
                  <a:cubicBezTo>
                    <a:pt x="1344473" y="92890"/>
                    <a:pt x="1365428" y="88128"/>
                    <a:pt x="1387336" y="88128"/>
                  </a:cubicBezTo>
                  <a:cubicBezTo>
                    <a:pt x="1399718" y="88128"/>
                    <a:pt x="1414006" y="81460"/>
                    <a:pt x="1394003" y="68125"/>
                  </a:cubicBezTo>
                  <a:cubicBezTo>
                    <a:pt x="1402576" y="42408"/>
                    <a:pt x="1427341" y="49075"/>
                    <a:pt x="1445438" y="41455"/>
                  </a:cubicBezTo>
                  <a:lnTo>
                    <a:pt x="1471104" y="35589"/>
                  </a:lnTo>
                  <a:lnTo>
                    <a:pt x="1469608" y="35026"/>
                  </a:lnTo>
                  <a:cubicBezTo>
                    <a:pt x="1465441" y="34550"/>
                    <a:pt x="1461155" y="34788"/>
                    <a:pt x="1456869" y="34788"/>
                  </a:cubicBezTo>
                  <a:cubicBezTo>
                    <a:pt x="1424484" y="38598"/>
                    <a:pt x="1396861" y="56695"/>
                    <a:pt x="1365429" y="60505"/>
                  </a:cubicBezTo>
                  <a:cubicBezTo>
                    <a:pt x="1307326" y="66220"/>
                    <a:pt x="1264464" y="112893"/>
                    <a:pt x="1208266" y="122418"/>
                  </a:cubicBezTo>
                  <a:cubicBezTo>
                    <a:pt x="1196836" y="130038"/>
                    <a:pt x="1186359" y="129085"/>
                    <a:pt x="1175881" y="122418"/>
                  </a:cubicBezTo>
                  <a:cubicBezTo>
                    <a:pt x="1178739" y="129085"/>
                    <a:pt x="1197789" y="127180"/>
                    <a:pt x="1187311" y="142420"/>
                  </a:cubicBezTo>
                  <a:cubicBezTo>
                    <a:pt x="1185406" y="144325"/>
                    <a:pt x="1182549" y="146230"/>
                    <a:pt x="1180644" y="149088"/>
                  </a:cubicBezTo>
                  <a:cubicBezTo>
                    <a:pt x="1173262" y="152183"/>
                    <a:pt x="1165939" y="153434"/>
                    <a:pt x="1158647" y="153642"/>
                  </a:cubicBezTo>
                  <a:lnTo>
                    <a:pt x="1143520" y="152466"/>
                  </a:lnTo>
                  <a:lnTo>
                    <a:pt x="1148259" y="153731"/>
                  </a:lnTo>
                  <a:cubicBezTo>
                    <a:pt x="1153498" y="157422"/>
                    <a:pt x="1155879" y="163851"/>
                    <a:pt x="1152069" y="175758"/>
                  </a:cubicBezTo>
                  <a:cubicBezTo>
                    <a:pt x="1112064" y="198618"/>
                    <a:pt x="1069201" y="175758"/>
                    <a:pt x="1029196" y="182425"/>
                  </a:cubicBezTo>
                  <a:cubicBezTo>
                    <a:pt x="1020624" y="171948"/>
                    <a:pt x="980619" y="182425"/>
                    <a:pt x="1006336" y="148135"/>
                  </a:cubicBezTo>
                  <a:cubicBezTo>
                    <a:pt x="1011099" y="141468"/>
                    <a:pt x="1003479" y="136705"/>
                    <a:pt x="995859" y="134800"/>
                  </a:cubicBezTo>
                  <a:cubicBezTo>
                    <a:pt x="984429" y="131943"/>
                    <a:pt x="981571" y="125275"/>
                    <a:pt x="987286" y="114798"/>
                  </a:cubicBezTo>
                  <a:cubicBezTo>
                    <a:pt x="1010146" y="115750"/>
                    <a:pt x="1027291" y="130990"/>
                    <a:pt x="1049199" y="134800"/>
                  </a:cubicBezTo>
                  <a:cubicBezTo>
                    <a:pt x="1053009" y="140515"/>
                    <a:pt x="1055866" y="147183"/>
                    <a:pt x="1064439" y="149088"/>
                  </a:cubicBezTo>
                  <a:cubicBezTo>
                    <a:pt x="1074916" y="150993"/>
                    <a:pt x="1085394" y="150278"/>
                    <a:pt x="1095871" y="149326"/>
                  </a:cubicBezTo>
                  <a:lnTo>
                    <a:pt x="1106484" y="148924"/>
                  </a:lnTo>
                  <a:lnTo>
                    <a:pt x="1093014" y="149088"/>
                  </a:lnTo>
                  <a:cubicBezTo>
                    <a:pt x="1081584" y="144325"/>
                    <a:pt x="1067296" y="146230"/>
                    <a:pt x="1062534" y="131943"/>
                  </a:cubicBezTo>
                  <a:cubicBezTo>
                    <a:pt x="1083489" y="115750"/>
                    <a:pt x="1102539" y="93843"/>
                    <a:pt x="1133971" y="110988"/>
                  </a:cubicBezTo>
                  <a:cubicBezTo>
                    <a:pt x="1150164" y="112893"/>
                    <a:pt x="1147306" y="91938"/>
                    <a:pt x="1158736" y="88128"/>
                  </a:cubicBezTo>
                  <a:cubicBezTo>
                    <a:pt x="1164451" y="84318"/>
                    <a:pt x="1172071" y="81460"/>
                    <a:pt x="1173024" y="73840"/>
                  </a:cubicBezTo>
                  <a:cubicBezTo>
                    <a:pt x="1176834" y="44313"/>
                    <a:pt x="1193979" y="46218"/>
                    <a:pt x="1214934" y="54790"/>
                  </a:cubicBezTo>
                  <a:cubicBezTo>
                    <a:pt x="1234936" y="51933"/>
                    <a:pt x="1254939" y="44313"/>
                    <a:pt x="1275894" y="44313"/>
                  </a:cubicBezTo>
                  <a:cubicBezTo>
                    <a:pt x="1253986" y="44313"/>
                    <a:pt x="1233031" y="51933"/>
                    <a:pt x="1211124" y="51933"/>
                  </a:cubicBezTo>
                  <a:cubicBezTo>
                    <a:pt x="1199694" y="46218"/>
                    <a:pt x="1184454" y="50028"/>
                    <a:pt x="1174929" y="39550"/>
                  </a:cubicBezTo>
                  <a:cubicBezTo>
                    <a:pt x="1174929" y="34788"/>
                    <a:pt x="1174929" y="30978"/>
                    <a:pt x="1174929" y="26215"/>
                  </a:cubicBezTo>
                  <a:cubicBezTo>
                    <a:pt x="1249938" y="9070"/>
                    <a:pt x="1324947" y="-1110"/>
                    <a:pt x="1400760" y="96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37" name="Graphic 25">
            <a:extLst>
              <a:ext uri="{FF2B5EF4-FFF2-40B4-BE49-F238E27FC236}">
                <a16:creationId xmlns:a16="http://schemas.microsoft.com/office/drawing/2014/main" id="{CA9D5575-D855-414A-ABA0-A7044B853012}"/>
              </a:ext>
            </a:extLst>
          </p:cNvPr>
          <p:cNvGrpSpPr/>
          <p:nvPr/>
        </p:nvGrpSpPr>
        <p:grpSpPr>
          <a:xfrm>
            <a:off x="394183" y="5447170"/>
            <a:ext cx="1920177" cy="1275995"/>
            <a:chOff x="342288" y="5278574"/>
            <a:chExt cx="1920177" cy="1275995"/>
          </a:xfrm>
        </p:grpSpPr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9A8D6B7D-8743-4F7D-8829-EA3DC95DBEEA}"/>
                </a:ext>
              </a:extLst>
            </p:cNvPr>
            <p:cNvSpPr/>
            <p:nvPr/>
          </p:nvSpPr>
          <p:spPr>
            <a:xfrm>
              <a:off x="342288" y="5278574"/>
              <a:ext cx="1920177" cy="1275995"/>
            </a:xfrm>
            <a:custGeom>
              <a:avLst/>
              <a:gdLst>
                <a:gd name="connsiteX0" fmla="*/ 1895460 w 1920176"/>
                <a:gd name="connsiteY0" fmla="*/ 616030 h 1274796"/>
                <a:gd name="connsiteX1" fmla="*/ 1829939 w 1920176"/>
                <a:gd name="connsiteY1" fmla="*/ 539306 h 1274796"/>
                <a:gd name="connsiteX2" fmla="*/ 1633135 w 1920176"/>
                <a:gd name="connsiteY2" fmla="*/ 367101 h 1274796"/>
                <a:gd name="connsiteX3" fmla="*/ 1431946 w 1920176"/>
                <a:gd name="connsiteY3" fmla="*/ 220229 h 1274796"/>
                <a:gd name="connsiteX4" fmla="*/ 1122124 w 1920176"/>
                <a:gd name="connsiteY4" fmla="*/ 73112 h 1274796"/>
                <a:gd name="connsiteX5" fmla="*/ 816931 w 1920176"/>
                <a:gd name="connsiteY5" fmla="*/ 2964 h 1274796"/>
                <a:gd name="connsiteX6" fmla="*/ 573360 w 1920176"/>
                <a:gd name="connsiteY6" fmla="*/ 15630 h 1274796"/>
                <a:gd name="connsiteX7" fmla="*/ 289114 w 1920176"/>
                <a:gd name="connsiteY7" fmla="*/ 113058 h 1274796"/>
                <a:gd name="connsiteX8" fmla="*/ 102052 w 1920176"/>
                <a:gd name="connsiteY8" fmla="*/ 262123 h 1274796"/>
                <a:gd name="connsiteX9" fmla="*/ 56991 w 1920176"/>
                <a:gd name="connsiteY9" fmla="*/ 711266 h 1274796"/>
                <a:gd name="connsiteX10" fmla="*/ 258180 w 1920176"/>
                <a:gd name="connsiteY10" fmla="*/ 899302 h 1274796"/>
                <a:gd name="connsiteX11" fmla="*/ 549977 w 1920176"/>
                <a:gd name="connsiteY11" fmla="*/ 1050316 h 1274796"/>
                <a:gd name="connsiteX12" fmla="*/ 879772 w 1920176"/>
                <a:gd name="connsiteY12" fmla="*/ 1181844 h 1274796"/>
                <a:gd name="connsiteX13" fmla="*/ 1159634 w 1920176"/>
                <a:gd name="connsiteY13" fmla="*/ 1270503 h 1274796"/>
                <a:gd name="connsiteX14" fmla="*/ 1272163 w 1920176"/>
                <a:gd name="connsiteY14" fmla="*/ 1270503 h 1274796"/>
                <a:gd name="connsiteX15" fmla="*/ 1408076 w 1920176"/>
                <a:gd name="connsiteY15" fmla="*/ 1214239 h 1274796"/>
                <a:gd name="connsiteX16" fmla="*/ 1738844 w 1920176"/>
                <a:gd name="connsiteY16" fmla="*/ 964579 h 1274796"/>
                <a:gd name="connsiteX17" fmla="*/ 1786584 w 1920176"/>
                <a:gd name="connsiteY17" fmla="*/ 967258 h 1274796"/>
                <a:gd name="connsiteX18" fmla="*/ 1807775 w 1920176"/>
                <a:gd name="connsiteY18" fmla="*/ 927069 h 1274796"/>
                <a:gd name="connsiteX19" fmla="*/ 1784879 w 1920176"/>
                <a:gd name="connsiteY19" fmla="*/ 918301 h 1274796"/>
                <a:gd name="connsiteX20" fmla="*/ 1836029 w 1920176"/>
                <a:gd name="connsiteY20" fmla="*/ 859600 h 1274796"/>
                <a:gd name="connsiteX21" fmla="*/ 1910805 w 1920176"/>
                <a:gd name="connsiteY21" fmla="*/ 735136 h 1274796"/>
                <a:gd name="connsiteX22" fmla="*/ 1895460 w 1920176"/>
                <a:gd name="connsiteY22" fmla="*/ 616030 h 1274796"/>
                <a:gd name="connsiteX0" fmla="*/ 1895460 w 1920177"/>
                <a:gd name="connsiteY0" fmla="*/ 616030 h 1274796"/>
                <a:gd name="connsiteX1" fmla="*/ 1829939 w 1920177"/>
                <a:gd name="connsiteY1" fmla="*/ 539306 h 1274796"/>
                <a:gd name="connsiteX2" fmla="*/ 1633135 w 1920177"/>
                <a:gd name="connsiteY2" fmla="*/ 367101 h 1274796"/>
                <a:gd name="connsiteX3" fmla="*/ 1431946 w 1920177"/>
                <a:gd name="connsiteY3" fmla="*/ 220229 h 1274796"/>
                <a:gd name="connsiteX4" fmla="*/ 1122124 w 1920177"/>
                <a:gd name="connsiteY4" fmla="*/ 73112 h 1274796"/>
                <a:gd name="connsiteX5" fmla="*/ 816931 w 1920177"/>
                <a:gd name="connsiteY5" fmla="*/ 2964 h 1274796"/>
                <a:gd name="connsiteX6" fmla="*/ 573360 w 1920177"/>
                <a:gd name="connsiteY6" fmla="*/ 15630 h 1274796"/>
                <a:gd name="connsiteX7" fmla="*/ 289114 w 1920177"/>
                <a:gd name="connsiteY7" fmla="*/ 113058 h 1274796"/>
                <a:gd name="connsiteX8" fmla="*/ 102052 w 1920177"/>
                <a:gd name="connsiteY8" fmla="*/ 262123 h 1274796"/>
                <a:gd name="connsiteX9" fmla="*/ 56991 w 1920177"/>
                <a:gd name="connsiteY9" fmla="*/ 711266 h 1274796"/>
                <a:gd name="connsiteX10" fmla="*/ 258180 w 1920177"/>
                <a:gd name="connsiteY10" fmla="*/ 899302 h 1274796"/>
                <a:gd name="connsiteX11" fmla="*/ 549977 w 1920177"/>
                <a:gd name="connsiteY11" fmla="*/ 1050316 h 1274796"/>
                <a:gd name="connsiteX12" fmla="*/ 879772 w 1920177"/>
                <a:gd name="connsiteY12" fmla="*/ 1181844 h 1274796"/>
                <a:gd name="connsiteX13" fmla="*/ 1159634 w 1920177"/>
                <a:gd name="connsiteY13" fmla="*/ 1270503 h 1274796"/>
                <a:gd name="connsiteX14" fmla="*/ 1272163 w 1920177"/>
                <a:gd name="connsiteY14" fmla="*/ 1270503 h 1274796"/>
                <a:gd name="connsiteX15" fmla="*/ 1408076 w 1920177"/>
                <a:gd name="connsiteY15" fmla="*/ 1214239 h 1274796"/>
                <a:gd name="connsiteX16" fmla="*/ 1738844 w 1920177"/>
                <a:gd name="connsiteY16" fmla="*/ 964579 h 1274796"/>
                <a:gd name="connsiteX17" fmla="*/ 1807775 w 1920177"/>
                <a:gd name="connsiteY17" fmla="*/ 927069 h 1274796"/>
                <a:gd name="connsiteX18" fmla="*/ 1784879 w 1920177"/>
                <a:gd name="connsiteY18" fmla="*/ 918301 h 1274796"/>
                <a:gd name="connsiteX19" fmla="*/ 1836029 w 1920177"/>
                <a:gd name="connsiteY19" fmla="*/ 859600 h 1274796"/>
                <a:gd name="connsiteX20" fmla="*/ 1910805 w 1920177"/>
                <a:gd name="connsiteY20" fmla="*/ 735136 h 1274796"/>
                <a:gd name="connsiteX21" fmla="*/ 1895460 w 1920177"/>
                <a:gd name="connsiteY21" fmla="*/ 616030 h 1274796"/>
                <a:gd name="connsiteX0" fmla="*/ 1895460 w 1920177"/>
                <a:gd name="connsiteY0" fmla="*/ 616030 h 1274796"/>
                <a:gd name="connsiteX1" fmla="*/ 1829939 w 1920177"/>
                <a:gd name="connsiteY1" fmla="*/ 539306 h 1274796"/>
                <a:gd name="connsiteX2" fmla="*/ 1633135 w 1920177"/>
                <a:gd name="connsiteY2" fmla="*/ 367101 h 1274796"/>
                <a:gd name="connsiteX3" fmla="*/ 1431946 w 1920177"/>
                <a:gd name="connsiteY3" fmla="*/ 220229 h 1274796"/>
                <a:gd name="connsiteX4" fmla="*/ 1122124 w 1920177"/>
                <a:gd name="connsiteY4" fmla="*/ 73112 h 1274796"/>
                <a:gd name="connsiteX5" fmla="*/ 816931 w 1920177"/>
                <a:gd name="connsiteY5" fmla="*/ 2964 h 1274796"/>
                <a:gd name="connsiteX6" fmla="*/ 573360 w 1920177"/>
                <a:gd name="connsiteY6" fmla="*/ 15630 h 1274796"/>
                <a:gd name="connsiteX7" fmla="*/ 289114 w 1920177"/>
                <a:gd name="connsiteY7" fmla="*/ 113058 h 1274796"/>
                <a:gd name="connsiteX8" fmla="*/ 102052 w 1920177"/>
                <a:gd name="connsiteY8" fmla="*/ 262123 h 1274796"/>
                <a:gd name="connsiteX9" fmla="*/ 56991 w 1920177"/>
                <a:gd name="connsiteY9" fmla="*/ 711266 h 1274796"/>
                <a:gd name="connsiteX10" fmla="*/ 258180 w 1920177"/>
                <a:gd name="connsiteY10" fmla="*/ 899302 h 1274796"/>
                <a:gd name="connsiteX11" fmla="*/ 549977 w 1920177"/>
                <a:gd name="connsiteY11" fmla="*/ 1050316 h 1274796"/>
                <a:gd name="connsiteX12" fmla="*/ 879772 w 1920177"/>
                <a:gd name="connsiteY12" fmla="*/ 1181844 h 1274796"/>
                <a:gd name="connsiteX13" fmla="*/ 1159634 w 1920177"/>
                <a:gd name="connsiteY13" fmla="*/ 1270503 h 1274796"/>
                <a:gd name="connsiteX14" fmla="*/ 1272163 w 1920177"/>
                <a:gd name="connsiteY14" fmla="*/ 1270503 h 1274796"/>
                <a:gd name="connsiteX15" fmla="*/ 1408076 w 1920177"/>
                <a:gd name="connsiteY15" fmla="*/ 1214239 h 1274796"/>
                <a:gd name="connsiteX16" fmla="*/ 1738844 w 1920177"/>
                <a:gd name="connsiteY16" fmla="*/ 964579 h 1274796"/>
                <a:gd name="connsiteX17" fmla="*/ 1784879 w 1920177"/>
                <a:gd name="connsiteY17" fmla="*/ 918301 h 1274796"/>
                <a:gd name="connsiteX18" fmla="*/ 1836029 w 1920177"/>
                <a:gd name="connsiteY18" fmla="*/ 859600 h 1274796"/>
                <a:gd name="connsiteX19" fmla="*/ 1910805 w 1920177"/>
                <a:gd name="connsiteY19" fmla="*/ 735136 h 1274796"/>
                <a:gd name="connsiteX20" fmla="*/ 1895460 w 1920177"/>
                <a:gd name="connsiteY20" fmla="*/ 616030 h 1274796"/>
                <a:gd name="connsiteX0" fmla="*/ 1895460 w 1920177"/>
                <a:gd name="connsiteY0" fmla="*/ 616030 h 1274796"/>
                <a:gd name="connsiteX1" fmla="*/ 1829939 w 1920177"/>
                <a:gd name="connsiteY1" fmla="*/ 539306 h 1274796"/>
                <a:gd name="connsiteX2" fmla="*/ 1633135 w 1920177"/>
                <a:gd name="connsiteY2" fmla="*/ 367101 h 1274796"/>
                <a:gd name="connsiteX3" fmla="*/ 1431946 w 1920177"/>
                <a:gd name="connsiteY3" fmla="*/ 220229 h 1274796"/>
                <a:gd name="connsiteX4" fmla="*/ 1122124 w 1920177"/>
                <a:gd name="connsiteY4" fmla="*/ 73112 h 1274796"/>
                <a:gd name="connsiteX5" fmla="*/ 816931 w 1920177"/>
                <a:gd name="connsiteY5" fmla="*/ 2964 h 1274796"/>
                <a:gd name="connsiteX6" fmla="*/ 573360 w 1920177"/>
                <a:gd name="connsiteY6" fmla="*/ 15630 h 1274796"/>
                <a:gd name="connsiteX7" fmla="*/ 289114 w 1920177"/>
                <a:gd name="connsiteY7" fmla="*/ 113058 h 1274796"/>
                <a:gd name="connsiteX8" fmla="*/ 102052 w 1920177"/>
                <a:gd name="connsiteY8" fmla="*/ 262123 h 1274796"/>
                <a:gd name="connsiteX9" fmla="*/ 56991 w 1920177"/>
                <a:gd name="connsiteY9" fmla="*/ 711266 h 1274796"/>
                <a:gd name="connsiteX10" fmla="*/ 258180 w 1920177"/>
                <a:gd name="connsiteY10" fmla="*/ 899302 h 1274796"/>
                <a:gd name="connsiteX11" fmla="*/ 549977 w 1920177"/>
                <a:gd name="connsiteY11" fmla="*/ 1050316 h 1274796"/>
                <a:gd name="connsiteX12" fmla="*/ 879772 w 1920177"/>
                <a:gd name="connsiteY12" fmla="*/ 1181844 h 1274796"/>
                <a:gd name="connsiteX13" fmla="*/ 1159634 w 1920177"/>
                <a:gd name="connsiteY13" fmla="*/ 1270503 h 1274796"/>
                <a:gd name="connsiteX14" fmla="*/ 1272163 w 1920177"/>
                <a:gd name="connsiteY14" fmla="*/ 1270503 h 1274796"/>
                <a:gd name="connsiteX15" fmla="*/ 1408076 w 1920177"/>
                <a:gd name="connsiteY15" fmla="*/ 1214239 h 1274796"/>
                <a:gd name="connsiteX16" fmla="*/ 1738844 w 1920177"/>
                <a:gd name="connsiteY16" fmla="*/ 964579 h 1274796"/>
                <a:gd name="connsiteX17" fmla="*/ 1836029 w 1920177"/>
                <a:gd name="connsiteY17" fmla="*/ 859600 h 1274796"/>
                <a:gd name="connsiteX18" fmla="*/ 1910805 w 1920177"/>
                <a:gd name="connsiteY18" fmla="*/ 735136 h 1274796"/>
                <a:gd name="connsiteX19" fmla="*/ 1895460 w 1920177"/>
                <a:gd name="connsiteY19" fmla="*/ 616030 h 1274796"/>
                <a:gd name="connsiteX0" fmla="*/ 1895460 w 1920177"/>
                <a:gd name="connsiteY0" fmla="*/ 616030 h 1274796"/>
                <a:gd name="connsiteX1" fmla="*/ 1829939 w 1920177"/>
                <a:gd name="connsiteY1" fmla="*/ 539306 h 1274796"/>
                <a:gd name="connsiteX2" fmla="*/ 1633135 w 1920177"/>
                <a:gd name="connsiteY2" fmla="*/ 367101 h 1274796"/>
                <a:gd name="connsiteX3" fmla="*/ 1431946 w 1920177"/>
                <a:gd name="connsiteY3" fmla="*/ 220229 h 1274796"/>
                <a:gd name="connsiteX4" fmla="*/ 1122124 w 1920177"/>
                <a:gd name="connsiteY4" fmla="*/ 73112 h 1274796"/>
                <a:gd name="connsiteX5" fmla="*/ 816931 w 1920177"/>
                <a:gd name="connsiteY5" fmla="*/ 2964 h 1274796"/>
                <a:gd name="connsiteX6" fmla="*/ 573360 w 1920177"/>
                <a:gd name="connsiteY6" fmla="*/ 15630 h 1274796"/>
                <a:gd name="connsiteX7" fmla="*/ 289114 w 1920177"/>
                <a:gd name="connsiteY7" fmla="*/ 113058 h 1274796"/>
                <a:gd name="connsiteX8" fmla="*/ 102052 w 1920177"/>
                <a:gd name="connsiteY8" fmla="*/ 262123 h 1274796"/>
                <a:gd name="connsiteX9" fmla="*/ 56991 w 1920177"/>
                <a:gd name="connsiteY9" fmla="*/ 711266 h 1274796"/>
                <a:gd name="connsiteX10" fmla="*/ 258180 w 1920177"/>
                <a:gd name="connsiteY10" fmla="*/ 899302 h 1274796"/>
                <a:gd name="connsiteX11" fmla="*/ 549977 w 1920177"/>
                <a:gd name="connsiteY11" fmla="*/ 1050316 h 1274796"/>
                <a:gd name="connsiteX12" fmla="*/ 879772 w 1920177"/>
                <a:gd name="connsiteY12" fmla="*/ 1181844 h 1274796"/>
                <a:gd name="connsiteX13" fmla="*/ 1159634 w 1920177"/>
                <a:gd name="connsiteY13" fmla="*/ 1270503 h 1274796"/>
                <a:gd name="connsiteX14" fmla="*/ 1272163 w 1920177"/>
                <a:gd name="connsiteY14" fmla="*/ 1270503 h 1274796"/>
                <a:gd name="connsiteX15" fmla="*/ 1408076 w 1920177"/>
                <a:gd name="connsiteY15" fmla="*/ 1214239 h 1274796"/>
                <a:gd name="connsiteX16" fmla="*/ 1738844 w 1920177"/>
                <a:gd name="connsiteY16" fmla="*/ 964579 h 1274796"/>
                <a:gd name="connsiteX17" fmla="*/ 1836029 w 1920177"/>
                <a:gd name="connsiteY17" fmla="*/ 859600 h 1274796"/>
                <a:gd name="connsiteX18" fmla="*/ 1910805 w 1920177"/>
                <a:gd name="connsiteY18" fmla="*/ 735136 h 1274796"/>
                <a:gd name="connsiteX19" fmla="*/ 1895460 w 1920177"/>
                <a:gd name="connsiteY19" fmla="*/ 616030 h 1274796"/>
                <a:gd name="connsiteX0" fmla="*/ 1895460 w 1920177"/>
                <a:gd name="connsiteY0" fmla="*/ 616030 h 1276419"/>
                <a:gd name="connsiteX1" fmla="*/ 1829939 w 1920177"/>
                <a:gd name="connsiteY1" fmla="*/ 539306 h 1276419"/>
                <a:gd name="connsiteX2" fmla="*/ 1633135 w 1920177"/>
                <a:gd name="connsiteY2" fmla="*/ 367101 h 1276419"/>
                <a:gd name="connsiteX3" fmla="*/ 1431946 w 1920177"/>
                <a:gd name="connsiteY3" fmla="*/ 220229 h 1276419"/>
                <a:gd name="connsiteX4" fmla="*/ 1122124 w 1920177"/>
                <a:gd name="connsiteY4" fmla="*/ 73112 h 1276419"/>
                <a:gd name="connsiteX5" fmla="*/ 816931 w 1920177"/>
                <a:gd name="connsiteY5" fmla="*/ 2964 h 1276419"/>
                <a:gd name="connsiteX6" fmla="*/ 573360 w 1920177"/>
                <a:gd name="connsiteY6" fmla="*/ 15630 h 1276419"/>
                <a:gd name="connsiteX7" fmla="*/ 289114 w 1920177"/>
                <a:gd name="connsiteY7" fmla="*/ 113058 h 1276419"/>
                <a:gd name="connsiteX8" fmla="*/ 102052 w 1920177"/>
                <a:gd name="connsiteY8" fmla="*/ 262123 h 1276419"/>
                <a:gd name="connsiteX9" fmla="*/ 56991 w 1920177"/>
                <a:gd name="connsiteY9" fmla="*/ 711266 h 1276419"/>
                <a:gd name="connsiteX10" fmla="*/ 258180 w 1920177"/>
                <a:gd name="connsiteY10" fmla="*/ 899302 h 1276419"/>
                <a:gd name="connsiteX11" fmla="*/ 549977 w 1920177"/>
                <a:gd name="connsiteY11" fmla="*/ 1050316 h 1276419"/>
                <a:gd name="connsiteX12" fmla="*/ 879772 w 1920177"/>
                <a:gd name="connsiteY12" fmla="*/ 1181844 h 1276419"/>
                <a:gd name="connsiteX13" fmla="*/ 1159634 w 1920177"/>
                <a:gd name="connsiteY13" fmla="*/ 1270503 h 1276419"/>
                <a:gd name="connsiteX14" fmla="*/ 1272163 w 1920177"/>
                <a:gd name="connsiteY14" fmla="*/ 1270503 h 1276419"/>
                <a:gd name="connsiteX15" fmla="*/ 1414234 w 1920177"/>
                <a:gd name="connsiteY15" fmla="*/ 1211160 h 1276419"/>
                <a:gd name="connsiteX16" fmla="*/ 1738844 w 1920177"/>
                <a:gd name="connsiteY16" fmla="*/ 964579 h 1276419"/>
                <a:gd name="connsiteX17" fmla="*/ 1836029 w 1920177"/>
                <a:gd name="connsiteY17" fmla="*/ 859600 h 1276419"/>
                <a:gd name="connsiteX18" fmla="*/ 1910805 w 1920177"/>
                <a:gd name="connsiteY18" fmla="*/ 735136 h 1276419"/>
                <a:gd name="connsiteX19" fmla="*/ 1895460 w 1920177"/>
                <a:gd name="connsiteY19" fmla="*/ 616030 h 1276419"/>
                <a:gd name="connsiteX0" fmla="*/ 1895460 w 1920177"/>
                <a:gd name="connsiteY0" fmla="*/ 616030 h 1275785"/>
                <a:gd name="connsiteX1" fmla="*/ 1829939 w 1920177"/>
                <a:gd name="connsiteY1" fmla="*/ 539306 h 1275785"/>
                <a:gd name="connsiteX2" fmla="*/ 1633135 w 1920177"/>
                <a:gd name="connsiteY2" fmla="*/ 367101 h 1275785"/>
                <a:gd name="connsiteX3" fmla="*/ 1431946 w 1920177"/>
                <a:gd name="connsiteY3" fmla="*/ 220229 h 1275785"/>
                <a:gd name="connsiteX4" fmla="*/ 1122124 w 1920177"/>
                <a:gd name="connsiteY4" fmla="*/ 73112 h 1275785"/>
                <a:gd name="connsiteX5" fmla="*/ 816931 w 1920177"/>
                <a:gd name="connsiteY5" fmla="*/ 2964 h 1275785"/>
                <a:gd name="connsiteX6" fmla="*/ 573360 w 1920177"/>
                <a:gd name="connsiteY6" fmla="*/ 15630 h 1275785"/>
                <a:gd name="connsiteX7" fmla="*/ 289114 w 1920177"/>
                <a:gd name="connsiteY7" fmla="*/ 113058 h 1275785"/>
                <a:gd name="connsiteX8" fmla="*/ 102052 w 1920177"/>
                <a:gd name="connsiteY8" fmla="*/ 262123 h 1275785"/>
                <a:gd name="connsiteX9" fmla="*/ 56991 w 1920177"/>
                <a:gd name="connsiteY9" fmla="*/ 711266 h 1275785"/>
                <a:gd name="connsiteX10" fmla="*/ 258180 w 1920177"/>
                <a:gd name="connsiteY10" fmla="*/ 899302 h 1275785"/>
                <a:gd name="connsiteX11" fmla="*/ 549977 w 1920177"/>
                <a:gd name="connsiteY11" fmla="*/ 1050316 h 1275785"/>
                <a:gd name="connsiteX12" fmla="*/ 879772 w 1920177"/>
                <a:gd name="connsiteY12" fmla="*/ 1181844 h 1275785"/>
                <a:gd name="connsiteX13" fmla="*/ 1159634 w 1920177"/>
                <a:gd name="connsiteY13" fmla="*/ 1270503 h 1275785"/>
                <a:gd name="connsiteX14" fmla="*/ 1272163 w 1920177"/>
                <a:gd name="connsiteY14" fmla="*/ 1270503 h 1275785"/>
                <a:gd name="connsiteX15" fmla="*/ 1420392 w 1920177"/>
                <a:gd name="connsiteY15" fmla="*/ 1220396 h 1275785"/>
                <a:gd name="connsiteX16" fmla="*/ 1738844 w 1920177"/>
                <a:gd name="connsiteY16" fmla="*/ 964579 h 1275785"/>
                <a:gd name="connsiteX17" fmla="*/ 1836029 w 1920177"/>
                <a:gd name="connsiteY17" fmla="*/ 859600 h 1275785"/>
                <a:gd name="connsiteX18" fmla="*/ 1910805 w 1920177"/>
                <a:gd name="connsiteY18" fmla="*/ 735136 h 1275785"/>
                <a:gd name="connsiteX19" fmla="*/ 1895460 w 1920177"/>
                <a:gd name="connsiteY19" fmla="*/ 616030 h 1275785"/>
                <a:gd name="connsiteX0" fmla="*/ 1895460 w 1920177"/>
                <a:gd name="connsiteY0" fmla="*/ 616030 h 1275995"/>
                <a:gd name="connsiteX1" fmla="*/ 1829939 w 1920177"/>
                <a:gd name="connsiteY1" fmla="*/ 539306 h 1275995"/>
                <a:gd name="connsiteX2" fmla="*/ 1633135 w 1920177"/>
                <a:gd name="connsiteY2" fmla="*/ 367101 h 1275995"/>
                <a:gd name="connsiteX3" fmla="*/ 1431946 w 1920177"/>
                <a:gd name="connsiteY3" fmla="*/ 220229 h 1275995"/>
                <a:gd name="connsiteX4" fmla="*/ 1122124 w 1920177"/>
                <a:gd name="connsiteY4" fmla="*/ 73112 h 1275995"/>
                <a:gd name="connsiteX5" fmla="*/ 816931 w 1920177"/>
                <a:gd name="connsiteY5" fmla="*/ 2964 h 1275995"/>
                <a:gd name="connsiteX6" fmla="*/ 573360 w 1920177"/>
                <a:gd name="connsiteY6" fmla="*/ 15630 h 1275995"/>
                <a:gd name="connsiteX7" fmla="*/ 289114 w 1920177"/>
                <a:gd name="connsiteY7" fmla="*/ 113058 h 1275995"/>
                <a:gd name="connsiteX8" fmla="*/ 102052 w 1920177"/>
                <a:gd name="connsiteY8" fmla="*/ 262123 h 1275995"/>
                <a:gd name="connsiteX9" fmla="*/ 56991 w 1920177"/>
                <a:gd name="connsiteY9" fmla="*/ 711266 h 1275995"/>
                <a:gd name="connsiteX10" fmla="*/ 258180 w 1920177"/>
                <a:gd name="connsiteY10" fmla="*/ 899302 h 1275995"/>
                <a:gd name="connsiteX11" fmla="*/ 549977 w 1920177"/>
                <a:gd name="connsiteY11" fmla="*/ 1050316 h 1275995"/>
                <a:gd name="connsiteX12" fmla="*/ 879772 w 1920177"/>
                <a:gd name="connsiteY12" fmla="*/ 1181844 h 1275995"/>
                <a:gd name="connsiteX13" fmla="*/ 1159634 w 1920177"/>
                <a:gd name="connsiteY13" fmla="*/ 1270503 h 1275995"/>
                <a:gd name="connsiteX14" fmla="*/ 1272163 w 1920177"/>
                <a:gd name="connsiteY14" fmla="*/ 1270503 h 1275995"/>
                <a:gd name="connsiteX15" fmla="*/ 1417313 w 1920177"/>
                <a:gd name="connsiteY15" fmla="*/ 1217317 h 1275995"/>
                <a:gd name="connsiteX16" fmla="*/ 1738844 w 1920177"/>
                <a:gd name="connsiteY16" fmla="*/ 964579 h 1275995"/>
                <a:gd name="connsiteX17" fmla="*/ 1836029 w 1920177"/>
                <a:gd name="connsiteY17" fmla="*/ 859600 h 1275995"/>
                <a:gd name="connsiteX18" fmla="*/ 1910805 w 1920177"/>
                <a:gd name="connsiteY18" fmla="*/ 735136 h 1275995"/>
                <a:gd name="connsiteX19" fmla="*/ 1895460 w 1920177"/>
                <a:gd name="connsiteY19" fmla="*/ 616030 h 1275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920177" h="1275995">
                  <a:moveTo>
                    <a:pt x="1895460" y="616030"/>
                  </a:moveTo>
                  <a:cubicBezTo>
                    <a:pt x="1875244" y="588994"/>
                    <a:pt x="1853809" y="563175"/>
                    <a:pt x="1829939" y="539306"/>
                  </a:cubicBezTo>
                  <a:cubicBezTo>
                    <a:pt x="1768560" y="476952"/>
                    <a:pt x="1701822" y="420930"/>
                    <a:pt x="1633135" y="367101"/>
                  </a:cubicBezTo>
                  <a:cubicBezTo>
                    <a:pt x="1567614" y="315952"/>
                    <a:pt x="1502094" y="264558"/>
                    <a:pt x="1431946" y="220229"/>
                  </a:cubicBezTo>
                  <a:cubicBezTo>
                    <a:pt x="1334518" y="158605"/>
                    <a:pt x="1230513" y="111353"/>
                    <a:pt x="1122124" y="73112"/>
                  </a:cubicBezTo>
                  <a:cubicBezTo>
                    <a:pt x="1022991" y="38038"/>
                    <a:pt x="921909" y="12220"/>
                    <a:pt x="816931" y="2964"/>
                  </a:cubicBezTo>
                  <a:cubicBezTo>
                    <a:pt x="735334" y="-4100"/>
                    <a:pt x="653982" y="1990"/>
                    <a:pt x="573360" y="15630"/>
                  </a:cubicBezTo>
                  <a:cubicBezTo>
                    <a:pt x="473496" y="32680"/>
                    <a:pt x="378017" y="63369"/>
                    <a:pt x="289114" y="113058"/>
                  </a:cubicBezTo>
                  <a:cubicBezTo>
                    <a:pt x="218478" y="152516"/>
                    <a:pt x="153201" y="198551"/>
                    <a:pt x="102052" y="262123"/>
                  </a:cubicBezTo>
                  <a:cubicBezTo>
                    <a:pt x="-4389" y="394381"/>
                    <a:pt x="-40681" y="562932"/>
                    <a:pt x="56991" y="711266"/>
                  </a:cubicBezTo>
                  <a:cubicBezTo>
                    <a:pt x="108872" y="789939"/>
                    <a:pt x="180238" y="848396"/>
                    <a:pt x="258180" y="899302"/>
                  </a:cubicBezTo>
                  <a:cubicBezTo>
                    <a:pt x="350250" y="959464"/>
                    <a:pt x="448896" y="1007204"/>
                    <a:pt x="549977" y="1050316"/>
                  </a:cubicBezTo>
                  <a:cubicBezTo>
                    <a:pt x="658853" y="1096594"/>
                    <a:pt x="769921" y="1137758"/>
                    <a:pt x="879772" y="1181844"/>
                  </a:cubicBezTo>
                  <a:cubicBezTo>
                    <a:pt x="970867" y="1218379"/>
                    <a:pt x="1061719" y="1255645"/>
                    <a:pt x="1159634" y="1270503"/>
                  </a:cubicBezTo>
                  <a:cubicBezTo>
                    <a:pt x="1197144" y="1276105"/>
                    <a:pt x="1229217" y="1279367"/>
                    <a:pt x="1272163" y="1270503"/>
                  </a:cubicBezTo>
                  <a:cubicBezTo>
                    <a:pt x="1315109" y="1261639"/>
                    <a:pt x="1374444" y="1241674"/>
                    <a:pt x="1417313" y="1217317"/>
                  </a:cubicBezTo>
                  <a:cubicBezTo>
                    <a:pt x="1538367" y="1148630"/>
                    <a:pt x="1669058" y="1024199"/>
                    <a:pt x="1738844" y="964579"/>
                  </a:cubicBezTo>
                  <a:cubicBezTo>
                    <a:pt x="1808630" y="904960"/>
                    <a:pt x="1807369" y="897840"/>
                    <a:pt x="1836029" y="859600"/>
                  </a:cubicBezTo>
                  <a:cubicBezTo>
                    <a:pt x="1865988" y="821116"/>
                    <a:pt x="1893268" y="781414"/>
                    <a:pt x="1910805" y="735136"/>
                  </a:cubicBezTo>
                  <a:cubicBezTo>
                    <a:pt x="1926637" y="692268"/>
                    <a:pt x="1922983" y="653053"/>
                    <a:pt x="1895460" y="616030"/>
                  </a:cubicBezTo>
                  <a:close/>
                </a:path>
              </a:pathLst>
            </a:custGeom>
            <a:solidFill>
              <a:schemeClr val="accent6"/>
            </a:solidFill>
            <a:ln w="24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24CF1C49-0F33-43A2-8113-332333328CB0}"/>
                </a:ext>
              </a:extLst>
            </p:cNvPr>
            <p:cNvSpPr/>
            <p:nvPr/>
          </p:nvSpPr>
          <p:spPr>
            <a:xfrm>
              <a:off x="388529" y="5703379"/>
              <a:ext cx="1373967" cy="810074"/>
            </a:xfrm>
            <a:custGeom>
              <a:avLst/>
              <a:gdLst>
                <a:gd name="connsiteX0" fmla="*/ 1373526 w 1373967"/>
                <a:gd name="connsiteY0" fmla="*/ 753142 h 810074"/>
                <a:gd name="connsiteX1" fmla="*/ 1205950 w 1373967"/>
                <a:gd name="connsiteY1" fmla="*/ 809894 h 810074"/>
                <a:gd name="connsiteX2" fmla="*/ 1036425 w 1373967"/>
                <a:gd name="connsiteY2" fmla="*/ 784319 h 810074"/>
                <a:gd name="connsiteX3" fmla="*/ 640623 w 1373967"/>
                <a:gd name="connsiteY3" fmla="*/ 639395 h 810074"/>
                <a:gd name="connsiteX4" fmla="*/ 279896 w 1373967"/>
                <a:gd name="connsiteY4" fmla="*/ 474741 h 810074"/>
                <a:gd name="connsiteX5" fmla="*/ 44119 w 1373967"/>
                <a:gd name="connsiteY5" fmla="*/ 277449 h 810074"/>
                <a:gd name="connsiteX6" fmla="*/ 33 w 1373967"/>
                <a:gd name="connsiteY6" fmla="*/ 87465 h 810074"/>
                <a:gd name="connsiteX7" fmla="*/ 66041 w 1373967"/>
                <a:gd name="connsiteY7" fmla="*/ 10740 h 810074"/>
                <a:gd name="connsiteX8" fmla="*/ 368068 w 1373967"/>
                <a:gd name="connsiteY8" fmla="*/ 85516 h 810074"/>
                <a:gd name="connsiteX9" fmla="*/ 587038 w 1373967"/>
                <a:gd name="connsiteY9" fmla="*/ 267707 h 810074"/>
                <a:gd name="connsiteX10" fmla="*/ 935100 w 1373967"/>
                <a:gd name="connsiteY10" fmla="*/ 548056 h 810074"/>
                <a:gd name="connsiteX11" fmla="*/ 1215693 w 1373967"/>
                <a:gd name="connsiteY11" fmla="*/ 704672 h 810074"/>
                <a:gd name="connsiteX12" fmla="*/ 1373526 w 1373967"/>
                <a:gd name="connsiteY12" fmla="*/ 753142 h 810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73967" h="810074">
                  <a:moveTo>
                    <a:pt x="1373526" y="753142"/>
                  </a:moveTo>
                  <a:cubicBezTo>
                    <a:pt x="1382051" y="766295"/>
                    <a:pt x="1264894" y="805997"/>
                    <a:pt x="1205950" y="809894"/>
                  </a:cubicBezTo>
                  <a:cubicBezTo>
                    <a:pt x="1156992" y="811843"/>
                    <a:pt x="1086600" y="797715"/>
                    <a:pt x="1036425" y="784319"/>
                  </a:cubicBezTo>
                  <a:cubicBezTo>
                    <a:pt x="976507" y="768487"/>
                    <a:pt x="728065" y="674956"/>
                    <a:pt x="640623" y="639395"/>
                  </a:cubicBezTo>
                  <a:cubicBezTo>
                    <a:pt x="561463" y="606269"/>
                    <a:pt x="375132" y="539531"/>
                    <a:pt x="279896" y="474741"/>
                  </a:cubicBezTo>
                  <a:cubicBezTo>
                    <a:pt x="192941" y="420425"/>
                    <a:pt x="82847" y="336150"/>
                    <a:pt x="44119" y="277449"/>
                  </a:cubicBezTo>
                  <a:cubicBezTo>
                    <a:pt x="10507" y="218506"/>
                    <a:pt x="-697" y="176368"/>
                    <a:pt x="33" y="87465"/>
                  </a:cubicBezTo>
                  <a:cubicBezTo>
                    <a:pt x="5148" y="47519"/>
                    <a:pt x="30480" y="24624"/>
                    <a:pt x="66041" y="10740"/>
                  </a:cubicBezTo>
                  <a:cubicBezTo>
                    <a:pt x="126446" y="-13130"/>
                    <a:pt x="242142" y="-951"/>
                    <a:pt x="368068" y="85516"/>
                  </a:cubicBezTo>
                  <a:cubicBezTo>
                    <a:pt x="428717" y="134961"/>
                    <a:pt x="500083" y="190982"/>
                    <a:pt x="587038" y="267707"/>
                  </a:cubicBezTo>
                  <a:cubicBezTo>
                    <a:pt x="730988" y="386082"/>
                    <a:pt x="911717" y="531493"/>
                    <a:pt x="935100" y="548056"/>
                  </a:cubicBezTo>
                  <a:cubicBezTo>
                    <a:pt x="1020593" y="608218"/>
                    <a:pt x="1117777" y="665700"/>
                    <a:pt x="1215693" y="704672"/>
                  </a:cubicBezTo>
                  <a:cubicBezTo>
                    <a:pt x="1313852" y="755334"/>
                    <a:pt x="1357694" y="735849"/>
                    <a:pt x="1373526" y="753142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24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CBB04CD6-B54D-4D18-B43D-4DE2A8F2B909}"/>
                </a:ext>
              </a:extLst>
            </p:cNvPr>
            <p:cNvSpPr/>
            <p:nvPr/>
          </p:nvSpPr>
          <p:spPr>
            <a:xfrm>
              <a:off x="419739" y="5303974"/>
              <a:ext cx="1825422" cy="1109932"/>
            </a:xfrm>
            <a:custGeom>
              <a:avLst/>
              <a:gdLst>
                <a:gd name="connsiteX0" fmla="*/ 1831405 w 1831613"/>
                <a:gd name="connsiteY0" fmla="*/ 677342 h 1104823"/>
                <a:gd name="connsiteX1" fmla="*/ 1831162 w 1831613"/>
                <a:gd name="connsiteY1" fmla="*/ 653716 h 1104823"/>
                <a:gd name="connsiteX2" fmla="*/ 1824098 w 1831613"/>
                <a:gd name="connsiteY2" fmla="*/ 635692 h 1104823"/>
                <a:gd name="connsiteX3" fmla="*/ 1747617 w 1831613"/>
                <a:gd name="connsiteY3" fmla="*/ 538507 h 1104823"/>
                <a:gd name="connsiteX4" fmla="*/ 1524994 w 1831613"/>
                <a:gd name="connsiteY4" fmla="*/ 346087 h 1104823"/>
                <a:gd name="connsiteX5" fmla="*/ 1378121 w 1831613"/>
                <a:gd name="connsiteY5" fmla="*/ 237942 h 1104823"/>
                <a:gd name="connsiteX6" fmla="*/ 945053 w 1831613"/>
                <a:gd name="connsiteY6" fmla="*/ 43086 h 1104823"/>
                <a:gd name="connsiteX7" fmla="*/ 720481 w 1831613"/>
                <a:gd name="connsiteY7" fmla="*/ 3384 h 1104823"/>
                <a:gd name="connsiteX8" fmla="*/ 583594 w 1831613"/>
                <a:gd name="connsiteY8" fmla="*/ 5576 h 1104823"/>
                <a:gd name="connsiteX9" fmla="*/ 245519 w 1831613"/>
                <a:gd name="connsiteY9" fmla="*/ 96428 h 1104823"/>
                <a:gd name="connsiteX10" fmla="*/ 26549 w 1831613"/>
                <a:gd name="connsiteY10" fmla="*/ 262786 h 1104823"/>
                <a:gd name="connsiteX11" fmla="*/ 0 w 1831613"/>
                <a:gd name="connsiteY11" fmla="*/ 301757 h 1104823"/>
                <a:gd name="connsiteX12" fmla="*/ 104492 w 1831613"/>
                <a:gd name="connsiteY12" fmla="*/ 282759 h 1104823"/>
                <a:gd name="connsiteX13" fmla="*/ 252826 w 1831613"/>
                <a:gd name="connsiteY13" fmla="*/ 318807 h 1104823"/>
                <a:gd name="connsiteX14" fmla="*/ 388982 w 1831613"/>
                <a:gd name="connsiteY14" fmla="*/ 386276 h 1104823"/>
                <a:gd name="connsiteX15" fmla="*/ 549738 w 1831613"/>
                <a:gd name="connsiteY15" fmla="*/ 495639 h 1104823"/>
                <a:gd name="connsiteX16" fmla="*/ 739236 w 1831613"/>
                <a:gd name="connsiteY16" fmla="*/ 655421 h 1104823"/>
                <a:gd name="connsiteX17" fmla="*/ 739236 w 1831613"/>
                <a:gd name="connsiteY17" fmla="*/ 655421 h 1104823"/>
                <a:gd name="connsiteX18" fmla="*/ 968192 w 1831613"/>
                <a:gd name="connsiteY18" fmla="*/ 833471 h 1104823"/>
                <a:gd name="connsiteX19" fmla="*/ 968192 w 1831613"/>
                <a:gd name="connsiteY19" fmla="*/ 833471 h 1104823"/>
                <a:gd name="connsiteX20" fmla="*/ 1216390 w 1831613"/>
                <a:gd name="connsiteY20" fmla="*/ 1002996 h 1104823"/>
                <a:gd name="connsiteX21" fmla="*/ 1343047 w 1831613"/>
                <a:gd name="connsiteY21" fmla="*/ 1085810 h 1104823"/>
                <a:gd name="connsiteX22" fmla="*/ 1386646 w 1831613"/>
                <a:gd name="connsiteY22" fmla="*/ 1104808 h 1104823"/>
                <a:gd name="connsiteX23" fmla="*/ 1441449 w 1831613"/>
                <a:gd name="connsiteY23" fmla="*/ 1076310 h 1104823"/>
                <a:gd name="connsiteX24" fmla="*/ 1791460 w 1831613"/>
                <a:gd name="connsiteY24" fmla="*/ 766733 h 1104823"/>
                <a:gd name="connsiteX25" fmla="*/ 1831405 w 1831613"/>
                <a:gd name="connsiteY25" fmla="*/ 677342 h 1104823"/>
                <a:gd name="connsiteX26" fmla="*/ 840318 w 1831613"/>
                <a:gd name="connsiteY26" fmla="*/ 736286 h 1104823"/>
                <a:gd name="connsiteX27" fmla="*/ 841779 w 1831613"/>
                <a:gd name="connsiteY27" fmla="*/ 738235 h 1104823"/>
                <a:gd name="connsiteX28" fmla="*/ 840318 w 1831613"/>
                <a:gd name="connsiteY28" fmla="*/ 736286 h 1104823"/>
                <a:gd name="connsiteX29" fmla="*/ 1254631 w 1831613"/>
                <a:gd name="connsiteY29" fmla="*/ 1026135 h 1104823"/>
                <a:gd name="connsiteX30" fmla="*/ 1254631 w 1831613"/>
                <a:gd name="connsiteY30" fmla="*/ 1026135 h 1104823"/>
                <a:gd name="connsiteX31" fmla="*/ 1256092 w 1831613"/>
                <a:gd name="connsiteY31" fmla="*/ 1028083 h 1104823"/>
                <a:gd name="connsiteX32" fmla="*/ 1254631 w 1831613"/>
                <a:gd name="connsiteY32" fmla="*/ 1026135 h 1104823"/>
                <a:gd name="connsiteX0" fmla="*/ 1791460 w 1833764"/>
                <a:gd name="connsiteY0" fmla="*/ 766733 h 1104823"/>
                <a:gd name="connsiteX1" fmla="*/ 1831162 w 1833764"/>
                <a:gd name="connsiteY1" fmla="*/ 653716 h 1104823"/>
                <a:gd name="connsiteX2" fmla="*/ 1824098 w 1833764"/>
                <a:gd name="connsiteY2" fmla="*/ 635692 h 1104823"/>
                <a:gd name="connsiteX3" fmla="*/ 1747617 w 1833764"/>
                <a:gd name="connsiteY3" fmla="*/ 538507 h 1104823"/>
                <a:gd name="connsiteX4" fmla="*/ 1524994 w 1833764"/>
                <a:gd name="connsiteY4" fmla="*/ 346087 h 1104823"/>
                <a:gd name="connsiteX5" fmla="*/ 1378121 w 1833764"/>
                <a:gd name="connsiteY5" fmla="*/ 237942 h 1104823"/>
                <a:gd name="connsiteX6" fmla="*/ 945053 w 1833764"/>
                <a:gd name="connsiteY6" fmla="*/ 43086 h 1104823"/>
                <a:gd name="connsiteX7" fmla="*/ 720481 w 1833764"/>
                <a:gd name="connsiteY7" fmla="*/ 3384 h 1104823"/>
                <a:gd name="connsiteX8" fmla="*/ 583594 w 1833764"/>
                <a:gd name="connsiteY8" fmla="*/ 5576 h 1104823"/>
                <a:gd name="connsiteX9" fmla="*/ 245519 w 1833764"/>
                <a:gd name="connsiteY9" fmla="*/ 96428 h 1104823"/>
                <a:gd name="connsiteX10" fmla="*/ 26549 w 1833764"/>
                <a:gd name="connsiteY10" fmla="*/ 262786 h 1104823"/>
                <a:gd name="connsiteX11" fmla="*/ 0 w 1833764"/>
                <a:gd name="connsiteY11" fmla="*/ 301757 h 1104823"/>
                <a:gd name="connsiteX12" fmla="*/ 104492 w 1833764"/>
                <a:gd name="connsiteY12" fmla="*/ 282759 h 1104823"/>
                <a:gd name="connsiteX13" fmla="*/ 252826 w 1833764"/>
                <a:gd name="connsiteY13" fmla="*/ 318807 h 1104823"/>
                <a:gd name="connsiteX14" fmla="*/ 388982 w 1833764"/>
                <a:gd name="connsiteY14" fmla="*/ 386276 h 1104823"/>
                <a:gd name="connsiteX15" fmla="*/ 549738 w 1833764"/>
                <a:gd name="connsiteY15" fmla="*/ 495639 h 1104823"/>
                <a:gd name="connsiteX16" fmla="*/ 739236 w 1833764"/>
                <a:gd name="connsiteY16" fmla="*/ 655421 h 1104823"/>
                <a:gd name="connsiteX17" fmla="*/ 739236 w 1833764"/>
                <a:gd name="connsiteY17" fmla="*/ 655421 h 1104823"/>
                <a:gd name="connsiteX18" fmla="*/ 968192 w 1833764"/>
                <a:gd name="connsiteY18" fmla="*/ 833471 h 1104823"/>
                <a:gd name="connsiteX19" fmla="*/ 968192 w 1833764"/>
                <a:gd name="connsiteY19" fmla="*/ 833471 h 1104823"/>
                <a:gd name="connsiteX20" fmla="*/ 1216390 w 1833764"/>
                <a:gd name="connsiteY20" fmla="*/ 1002996 h 1104823"/>
                <a:gd name="connsiteX21" fmla="*/ 1343047 w 1833764"/>
                <a:gd name="connsiteY21" fmla="*/ 1085810 h 1104823"/>
                <a:gd name="connsiteX22" fmla="*/ 1386646 w 1833764"/>
                <a:gd name="connsiteY22" fmla="*/ 1104808 h 1104823"/>
                <a:gd name="connsiteX23" fmla="*/ 1441449 w 1833764"/>
                <a:gd name="connsiteY23" fmla="*/ 1076310 h 1104823"/>
                <a:gd name="connsiteX24" fmla="*/ 1791460 w 1833764"/>
                <a:gd name="connsiteY24" fmla="*/ 766733 h 1104823"/>
                <a:gd name="connsiteX25" fmla="*/ 840318 w 1833764"/>
                <a:gd name="connsiteY25" fmla="*/ 736286 h 1104823"/>
                <a:gd name="connsiteX26" fmla="*/ 841779 w 1833764"/>
                <a:gd name="connsiteY26" fmla="*/ 738235 h 1104823"/>
                <a:gd name="connsiteX27" fmla="*/ 840318 w 1833764"/>
                <a:gd name="connsiteY27" fmla="*/ 736286 h 1104823"/>
                <a:gd name="connsiteX28" fmla="*/ 1254631 w 1833764"/>
                <a:gd name="connsiteY28" fmla="*/ 1026135 h 1104823"/>
                <a:gd name="connsiteX29" fmla="*/ 1254631 w 1833764"/>
                <a:gd name="connsiteY29" fmla="*/ 1026135 h 1104823"/>
                <a:gd name="connsiteX30" fmla="*/ 1256092 w 1833764"/>
                <a:gd name="connsiteY30" fmla="*/ 1028083 h 1104823"/>
                <a:gd name="connsiteX31" fmla="*/ 1254631 w 1833764"/>
                <a:gd name="connsiteY31" fmla="*/ 1026135 h 1104823"/>
                <a:gd name="connsiteX0" fmla="*/ 1791460 w 1834540"/>
                <a:gd name="connsiteY0" fmla="*/ 766733 h 1104823"/>
                <a:gd name="connsiteX1" fmla="*/ 1824098 w 1834540"/>
                <a:gd name="connsiteY1" fmla="*/ 635692 h 1104823"/>
                <a:gd name="connsiteX2" fmla="*/ 1747617 w 1834540"/>
                <a:gd name="connsiteY2" fmla="*/ 538507 h 1104823"/>
                <a:gd name="connsiteX3" fmla="*/ 1524994 w 1834540"/>
                <a:gd name="connsiteY3" fmla="*/ 346087 h 1104823"/>
                <a:gd name="connsiteX4" fmla="*/ 1378121 w 1834540"/>
                <a:gd name="connsiteY4" fmla="*/ 237942 h 1104823"/>
                <a:gd name="connsiteX5" fmla="*/ 945053 w 1834540"/>
                <a:gd name="connsiteY5" fmla="*/ 43086 h 1104823"/>
                <a:gd name="connsiteX6" fmla="*/ 720481 w 1834540"/>
                <a:gd name="connsiteY6" fmla="*/ 3384 h 1104823"/>
                <a:gd name="connsiteX7" fmla="*/ 583594 w 1834540"/>
                <a:gd name="connsiteY7" fmla="*/ 5576 h 1104823"/>
                <a:gd name="connsiteX8" fmla="*/ 245519 w 1834540"/>
                <a:gd name="connsiteY8" fmla="*/ 96428 h 1104823"/>
                <a:gd name="connsiteX9" fmla="*/ 26549 w 1834540"/>
                <a:gd name="connsiteY9" fmla="*/ 262786 h 1104823"/>
                <a:gd name="connsiteX10" fmla="*/ 0 w 1834540"/>
                <a:gd name="connsiteY10" fmla="*/ 301757 h 1104823"/>
                <a:gd name="connsiteX11" fmla="*/ 104492 w 1834540"/>
                <a:gd name="connsiteY11" fmla="*/ 282759 h 1104823"/>
                <a:gd name="connsiteX12" fmla="*/ 252826 w 1834540"/>
                <a:gd name="connsiteY12" fmla="*/ 318807 h 1104823"/>
                <a:gd name="connsiteX13" fmla="*/ 388982 w 1834540"/>
                <a:gd name="connsiteY13" fmla="*/ 386276 h 1104823"/>
                <a:gd name="connsiteX14" fmla="*/ 549738 w 1834540"/>
                <a:gd name="connsiteY14" fmla="*/ 495639 h 1104823"/>
                <a:gd name="connsiteX15" fmla="*/ 739236 w 1834540"/>
                <a:gd name="connsiteY15" fmla="*/ 655421 h 1104823"/>
                <a:gd name="connsiteX16" fmla="*/ 739236 w 1834540"/>
                <a:gd name="connsiteY16" fmla="*/ 655421 h 1104823"/>
                <a:gd name="connsiteX17" fmla="*/ 968192 w 1834540"/>
                <a:gd name="connsiteY17" fmla="*/ 833471 h 1104823"/>
                <a:gd name="connsiteX18" fmla="*/ 968192 w 1834540"/>
                <a:gd name="connsiteY18" fmla="*/ 833471 h 1104823"/>
                <a:gd name="connsiteX19" fmla="*/ 1216390 w 1834540"/>
                <a:gd name="connsiteY19" fmla="*/ 1002996 h 1104823"/>
                <a:gd name="connsiteX20" fmla="*/ 1343047 w 1834540"/>
                <a:gd name="connsiteY20" fmla="*/ 1085810 h 1104823"/>
                <a:gd name="connsiteX21" fmla="*/ 1386646 w 1834540"/>
                <a:gd name="connsiteY21" fmla="*/ 1104808 h 1104823"/>
                <a:gd name="connsiteX22" fmla="*/ 1441449 w 1834540"/>
                <a:gd name="connsiteY22" fmla="*/ 1076310 h 1104823"/>
                <a:gd name="connsiteX23" fmla="*/ 1791460 w 1834540"/>
                <a:gd name="connsiteY23" fmla="*/ 766733 h 1104823"/>
                <a:gd name="connsiteX24" fmla="*/ 840318 w 1834540"/>
                <a:gd name="connsiteY24" fmla="*/ 736286 h 1104823"/>
                <a:gd name="connsiteX25" fmla="*/ 841779 w 1834540"/>
                <a:gd name="connsiteY25" fmla="*/ 738235 h 1104823"/>
                <a:gd name="connsiteX26" fmla="*/ 840318 w 1834540"/>
                <a:gd name="connsiteY26" fmla="*/ 736286 h 1104823"/>
                <a:gd name="connsiteX27" fmla="*/ 1254631 w 1834540"/>
                <a:gd name="connsiteY27" fmla="*/ 1026135 h 1104823"/>
                <a:gd name="connsiteX28" fmla="*/ 1254631 w 1834540"/>
                <a:gd name="connsiteY28" fmla="*/ 1026135 h 1104823"/>
                <a:gd name="connsiteX29" fmla="*/ 1256092 w 1834540"/>
                <a:gd name="connsiteY29" fmla="*/ 1028083 h 1104823"/>
                <a:gd name="connsiteX30" fmla="*/ 1254631 w 1834540"/>
                <a:gd name="connsiteY30" fmla="*/ 1026135 h 1104823"/>
                <a:gd name="connsiteX0" fmla="*/ 1782224 w 1830891"/>
                <a:gd name="connsiteY0" fmla="*/ 754418 h 1109932"/>
                <a:gd name="connsiteX1" fmla="*/ 1824098 w 1830891"/>
                <a:gd name="connsiteY1" fmla="*/ 635692 h 1109932"/>
                <a:gd name="connsiteX2" fmla="*/ 1747617 w 1830891"/>
                <a:gd name="connsiteY2" fmla="*/ 538507 h 1109932"/>
                <a:gd name="connsiteX3" fmla="*/ 1524994 w 1830891"/>
                <a:gd name="connsiteY3" fmla="*/ 346087 h 1109932"/>
                <a:gd name="connsiteX4" fmla="*/ 1378121 w 1830891"/>
                <a:gd name="connsiteY4" fmla="*/ 237942 h 1109932"/>
                <a:gd name="connsiteX5" fmla="*/ 945053 w 1830891"/>
                <a:gd name="connsiteY5" fmla="*/ 43086 h 1109932"/>
                <a:gd name="connsiteX6" fmla="*/ 720481 w 1830891"/>
                <a:gd name="connsiteY6" fmla="*/ 3384 h 1109932"/>
                <a:gd name="connsiteX7" fmla="*/ 583594 w 1830891"/>
                <a:gd name="connsiteY7" fmla="*/ 5576 h 1109932"/>
                <a:gd name="connsiteX8" fmla="*/ 245519 w 1830891"/>
                <a:gd name="connsiteY8" fmla="*/ 96428 h 1109932"/>
                <a:gd name="connsiteX9" fmla="*/ 26549 w 1830891"/>
                <a:gd name="connsiteY9" fmla="*/ 262786 h 1109932"/>
                <a:gd name="connsiteX10" fmla="*/ 0 w 1830891"/>
                <a:gd name="connsiteY10" fmla="*/ 301757 h 1109932"/>
                <a:gd name="connsiteX11" fmla="*/ 104492 w 1830891"/>
                <a:gd name="connsiteY11" fmla="*/ 282759 h 1109932"/>
                <a:gd name="connsiteX12" fmla="*/ 252826 w 1830891"/>
                <a:gd name="connsiteY12" fmla="*/ 318807 h 1109932"/>
                <a:gd name="connsiteX13" fmla="*/ 388982 w 1830891"/>
                <a:gd name="connsiteY13" fmla="*/ 386276 h 1109932"/>
                <a:gd name="connsiteX14" fmla="*/ 549738 w 1830891"/>
                <a:gd name="connsiteY14" fmla="*/ 495639 h 1109932"/>
                <a:gd name="connsiteX15" fmla="*/ 739236 w 1830891"/>
                <a:gd name="connsiteY15" fmla="*/ 655421 h 1109932"/>
                <a:gd name="connsiteX16" fmla="*/ 739236 w 1830891"/>
                <a:gd name="connsiteY16" fmla="*/ 655421 h 1109932"/>
                <a:gd name="connsiteX17" fmla="*/ 968192 w 1830891"/>
                <a:gd name="connsiteY17" fmla="*/ 833471 h 1109932"/>
                <a:gd name="connsiteX18" fmla="*/ 968192 w 1830891"/>
                <a:gd name="connsiteY18" fmla="*/ 833471 h 1109932"/>
                <a:gd name="connsiteX19" fmla="*/ 1216390 w 1830891"/>
                <a:gd name="connsiteY19" fmla="*/ 1002996 h 1109932"/>
                <a:gd name="connsiteX20" fmla="*/ 1343047 w 1830891"/>
                <a:gd name="connsiteY20" fmla="*/ 1085810 h 1109932"/>
                <a:gd name="connsiteX21" fmla="*/ 1386646 w 1830891"/>
                <a:gd name="connsiteY21" fmla="*/ 1104808 h 1109932"/>
                <a:gd name="connsiteX22" fmla="*/ 1441449 w 1830891"/>
                <a:gd name="connsiteY22" fmla="*/ 1076310 h 1109932"/>
                <a:gd name="connsiteX23" fmla="*/ 1782224 w 1830891"/>
                <a:gd name="connsiteY23" fmla="*/ 754418 h 1109932"/>
                <a:gd name="connsiteX24" fmla="*/ 840318 w 1830891"/>
                <a:gd name="connsiteY24" fmla="*/ 736286 h 1109932"/>
                <a:gd name="connsiteX25" fmla="*/ 841779 w 1830891"/>
                <a:gd name="connsiteY25" fmla="*/ 738235 h 1109932"/>
                <a:gd name="connsiteX26" fmla="*/ 840318 w 1830891"/>
                <a:gd name="connsiteY26" fmla="*/ 736286 h 1109932"/>
                <a:gd name="connsiteX27" fmla="*/ 1254631 w 1830891"/>
                <a:gd name="connsiteY27" fmla="*/ 1026135 h 1109932"/>
                <a:gd name="connsiteX28" fmla="*/ 1254631 w 1830891"/>
                <a:gd name="connsiteY28" fmla="*/ 1026135 h 1109932"/>
                <a:gd name="connsiteX29" fmla="*/ 1256092 w 1830891"/>
                <a:gd name="connsiteY29" fmla="*/ 1028083 h 1109932"/>
                <a:gd name="connsiteX30" fmla="*/ 1254631 w 1830891"/>
                <a:gd name="connsiteY30" fmla="*/ 1026135 h 1109932"/>
                <a:gd name="connsiteX0" fmla="*/ 1782224 w 1830891"/>
                <a:gd name="connsiteY0" fmla="*/ 754418 h 1109932"/>
                <a:gd name="connsiteX1" fmla="*/ 1824098 w 1830891"/>
                <a:gd name="connsiteY1" fmla="*/ 635692 h 1109932"/>
                <a:gd name="connsiteX2" fmla="*/ 1747617 w 1830891"/>
                <a:gd name="connsiteY2" fmla="*/ 538507 h 1109932"/>
                <a:gd name="connsiteX3" fmla="*/ 1524994 w 1830891"/>
                <a:gd name="connsiteY3" fmla="*/ 346087 h 1109932"/>
                <a:gd name="connsiteX4" fmla="*/ 1378121 w 1830891"/>
                <a:gd name="connsiteY4" fmla="*/ 237942 h 1109932"/>
                <a:gd name="connsiteX5" fmla="*/ 945053 w 1830891"/>
                <a:gd name="connsiteY5" fmla="*/ 43086 h 1109932"/>
                <a:gd name="connsiteX6" fmla="*/ 720481 w 1830891"/>
                <a:gd name="connsiteY6" fmla="*/ 3384 h 1109932"/>
                <a:gd name="connsiteX7" fmla="*/ 583594 w 1830891"/>
                <a:gd name="connsiteY7" fmla="*/ 5576 h 1109932"/>
                <a:gd name="connsiteX8" fmla="*/ 245519 w 1830891"/>
                <a:gd name="connsiteY8" fmla="*/ 96428 h 1109932"/>
                <a:gd name="connsiteX9" fmla="*/ 26549 w 1830891"/>
                <a:gd name="connsiteY9" fmla="*/ 262786 h 1109932"/>
                <a:gd name="connsiteX10" fmla="*/ 0 w 1830891"/>
                <a:gd name="connsiteY10" fmla="*/ 301757 h 1109932"/>
                <a:gd name="connsiteX11" fmla="*/ 104492 w 1830891"/>
                <a:gd name="connsiteY11" fmla="*/ 282759 h 1109932"/>
                <a:gd name="connsiteX12" fmla="*/ 252826 w 1830891"/>
                <a:gd name="connsiteY12" fmla="*/ 318807 h 1109932"/>
                <a:gd name="connsiteX13" fmla="*/ 388982 w 1830891"/>
                <a:gd name="connsiteY13" fmla="*/ 386276 h 1109932"/>
                <a:gd name="connsiteX14" fmla="*/ 549738 w 1830891"/>
                <a:gd name="connsiteY14" fmla="*/ 495639 h 1109932"/>
                <a:gd name="connsiteX15" fmla="*/ 739236 w 1830891"/>
                <a:gd name="connsiteY15" fmla="*/ 655421 h 1109932"/>
                <a:gd name="connsiteX16" fmla="*/ 739236 w 1830891"/>
                <a:gd name="connsiteY16" fmla="*/ 655421 h 1109932"/>
                <a:gd name="connsiteX17" fmla="*/ 968192 w 1830891"/>
                <a:gd name="connsiteY17" fmla="*/ 833471 h 1109932"/>
                <a:gd name="connsiteX18" fmla="*/ 968192 w 1830891"/>
                <a:gd name="connsiteY18" fmla="*/ 833471 h 1109932"/>
                <a:gd name="connsiteX19" fmla="*/ 1216390 w 1830891"/>
                <a:gd name="connsiteY19" fmla="*/ 1002996 h 1109932"/>
                <a:gd name="connsiteX20" fmla="*/ 1343047 w 1830891"/>
                <a:gd name="connsiteY20" fmla="*/ 1085810 h 1109932"/>
                <a:gd name="connsiteX21" fmla="*/ 1386646 w 1830891"/>
                <a:gd name="connsiteY21" fmla="*/ 1104808 h 1109932"/>
                <a:gd name="connsiteX22" fmla="*/ 1441449 w 1830891"/>
                <a:gd name="connsiteY22" fmla="*/ 1076310 h 1109932"/>
                <a:gd name="connsiteX23" fmla="*/ 1782224 w 1830891"/>
                <a:gd name="connsiteY23" fmla="*/ 754418 h 1109932"/>
                <a:gd name="connsiteX24" fmla="*/ 840318 w 1830891"/>
                <a:gd name="connsiteY24" fmla="*/ 736286 h 1109932"/>
                <a:gd name="connsiteX25" fmla="*/ 841779 w 1830891"/>
                <a:gd name="connsiteY25" fmla="*/ 738235 h 1109932"/>
                <a:gd name="connsiteX26" fmla="*/ 840318 w 1830891"/>
                <a:gd name="connsiteY26" fmla="*/ 736286 h 1109932"/>
                <a:gd name="connsiteX27" fmla="*/ 1254631 w 1830891"/>
                <a:gd name="connsiteY27" fmla="*/ 1026135 h 1109932"/>
                <a:gd name="connsiteX28" fmla="*/ 1254631 w 1830891"/>
                <a:gd name="connsiteY28" fmla="*/ 1026135 h 1109932"/>
                <a:gd name="connsiteX29" fmla="*/ 1256092 w 1830891"/>
                <a:gd name="connsiteY29" fmla="*/ 1028083 h 1109932"/>
                <a:gd name="connsiteX30" fmla="*/ 1254631 w 1830891"/>
                <a:gd name="connsiteY30" fmla="*/ 1026135 h 1109932"/>
                <a:gd name="connsiteX0" fmla="*/ 1782224 w 1826625"/>
                <a:gd name="connsiteY0" fmla="*/ 754418 h 1109932"/>
                <a:gd name="connsiteX1" fmla="*/ 1824098 w 1826625"/>
                <a:gd name="connsiteY1" fmla="*/ 635692 h 1109932"/>
                <a:gd name="connsiteX2" fmla="*/ 1747617 w 1826625"/>
                <a:gd name="connsiteY2" fmla="*/ 538507 h 1109932"/>
                <a:gd name="connsiteX3" fmla="*/ 1524994 w 1826625"/>
                <a:gd name="connsiteY3" fmla="*/ 346087 h 1109932"/>
                <a:gd name="connsiteX4" fmla="*/ 1378121 w 1826625"/>
                <a:gd name="connsiteY4" fmla="*/ 237942 h 1109932"/>
                <a:gd name="connsiteX5" fmla="*/ 945053 w 1826625"/>
                <a:gd name="connsiteY5" fmla="*/ 43086 h 1109932"/>
                <a:gd name="connsiteX6" fmla="*/ 720481 w 1826625"/>
                <a:gd name="connsiteY6" fmla="*/ 3384 h 1109932"/>
                <a:gd name="connsiteX7" fmla="*/ 583594 w 1826625"/>
                <a:gd name="connsiteY7" fmla="*/ 5576 h 1109932"/>
                <a:gd name="connsiteX8" fmla="*/ 245519 w 1826625"/>
                <a:gd name="connsiteY8" fmla="*/ 96428 h 1109932"/>
                <a:gd name="connsiteX9" fmla="*/ 26549 w 1826625"/>
                <a:gd name="connsiteY9" fmla="*/ 262786 h 1109932"/>
                <a:gd name="connsiteX10" fmla="*/ 0 w 1826625"/>
                <a:gd name="connsiteY10" fmla="*/ 301757 h 1109932"/>
                <a:gd name="connsiteX11" fmla="*/ 104492 w 1826625"/>
                <a:gd name="connsiteY11" fmla="*/ 282759 h 1109932"/>
                <a:gd name="connsiteX12" fmla="*/ 252826 w 1826625"/>
                <a:gd name="connsiteY12" fmla="*/ 318807 h 1109932"/>
                <a:gd name="connsiteX13" fmla="*/ 388982 w 1826625"/>
                <a:gd name="connsiteY13" fmla="*/ 386276 h 1109932"/>
                <a:gd name="connsiteX14" fmla="*/ 549738 w 1826625"/>
                <a:gd name="connsiteY14" fmla="*/ 495639 h 1109932"/>
                <a:gd name="connsiteX15" fmla="*/ 739236 w 1826625"/>
                <a:gd name="connsiteY15" fmla="*/ 655421 h 1109932"/>
                <a:gd name="connsiteX16" fmla="*/ 739236 w 1826625"/>
                <a:gd name="connsiteY16" fmla="*/ 655421 h 1109932"/>
                <a:gd name="connsiteX17" fmla="*/ 968192 w 1826625"/>
                <a:gd name="connsiteY17" fmla="*/ 833471 h 1109932"/>
                <a:gd name="connsiteX18" fmla="*/ 968192 w 1826625"/>
                <a:gd name="connsiteY18" fmla="*/ 833471 h 1109932"/>
                <a:gd name="connsiteX19" fmla="*/ 1216390 w 1826625"/>
                <a:gd name="connsiteY19" fmla="*/ 1002996 h 1109932"/>
                <a:gd name="connsiteX20" fmla="*/ 1343047 w 1826625"/>
                <a:gd name="connsiteY20" fmla="*/ 1085810 h 1109932"/>
                <a:gd name="connsiteX21" fmla="*/ 1386646 w 1826625"/>
                <a:gd name="connsiteY21" fmla="*/ 1104808 h 1109932"/>
                <a:gd name="connsiteX22" fmla="*/ 1441449 w 1826625"/>
                <a:gd name="connsiteY22" fmla="*/ 1076310 h 1109932"/>
                <a:gd name="connsiteX23" fmla="*/ 1782224 w 1826625"/>
                <a:gd name="connsiteY23" fmla="*/ 754418 h 1109932"/>
                <a:gd name="connsiteX24" fmla="*/ 840318 w 1826625"/>
                <a:gd name="connsiteY24" fmla="*/ 736286 h 1109932"/>
                <a:gd name="connsiteX25" fmla="*/ 841779 w 1826625"/>
                <a:gd name="connsiteY25" fmla="*/ 738235 h 1109932"/>
                <a:gd name="connsiteX26" fmla="*/ 840318 w 1826625"/>
                <a:gd name="connsiteY26" fmla="*/ 736286 h 1109932"/>
                <a:gd name="connsiteX27" fmla="*/ 1254631 w 1826625"/>
                <a:gd name="connsiteY27" fmla="*/ 1026135 h 1109932"/>
                <a:gd name="connsiteX28" fmla="*/ 1254631 w 1826625"/>
                <a:gd name="connsiteY28" fmla="*/ 1026135 h 1109932"/>
                <a:gd name="connsiteX29" fmla="*/ 1256092 w 1826625"/>
                <a:gd name="connsiteY29" fmla="*/ 1028083 h 1109932"/>
                <a:gd name="connsiteX30" fmla="*/ 1254631 w 1826625"/>
                <a:gd name="connsiteY30" fmla="*/ 1026135 h 1109932"/>
                <a:gd name="connsiteX0" fmla="*/ 1782224 w 1825422"/>
                <a:gd name="connsiteY0" fmla="*/ 754418 h 1109932"/>
                <a:gd name="connsiteX1" fmla="*/ 1824098 w 1825422"/>
                <a:gd name="connsiteY1" fmla="*/ 635692 h 1109932"/>
                <a:gd name="connsiteX2" fmla="*/ 1747617 w 1825422"/>
                <a:gd name="connsiteY2" fmla="*/ 538507 h 1109932"/>
                <a:gd name="connsiteX3" fmla="*/ 1524994 w 1825422"/>
                <a:gd name="connsiteY3" fmla="*/ 346087 h 1109932"/>
                <a:gd name="connsiteX4" fmla="*/ 1378121 w 1825422"/>
                <a:gd name="connsiteY4" fmla="*/ 237942 h 1109932"/>
                <a:gd name="connsiteX5" fmla="*/ 945053 w 1825422"/>
                <a:gd name="connsiteY5" fmla="*/ 43086 h 1109932"/>
                <a:gd name="connsiteX6" fmla="*/ 720481 w 1825422"/>
                <a:gd name="connsiteY6" fmla="*/ 3384 h 1109932"/>
                <a:gd name="connsiteX7" fmla="*/ 583594 w 1825422"/>
                <a:gd name="connsiteY7" fmla="*/ 5576 h 1109932"/>
                <a:gd name="connsiteX8" fmla="*/ 245519 w 1825422"/>
                <a:gd name="connsiteY8" fmla="*/ 96428 h 1109932"/>
                <a:gd name="connsiteX9" fmla="*/ 26549 w 1825422"/>
                <a:gd name="connsiteY9" fmla="*/ 262786 h 1109932"/>
                <a:gd name="connsiteX10" fmla="*/ 0 w 1825422"/>
                <a:gd name="connsiteY10" fmla="*/ 301757 h 1109932"/>
                <a:gd name="connsiteX11" fmla="*/ 104492 w 1825422"/>
                <a:gd name="connsiteY11" fmla="*/ 282759 h 1109932"/>
                <a:gd name="connsiteX12" fmla="*/ 252826 w 1825422"/>
                <a:gd name="connsiteY12" fmla="*/ 318807 h 1109932"/>
                <a:gd name="connsiteX13" fmla="*/ 388982 w 1825422"/>
                <a:gd name="connsiteY13" fmla="*/ 386276 h 1109932"/>
                <a:gd name="connsiteX14" fmla="*/ 549738 w 1825422"/>
                <a:gd name="connsiteY14" fmla="*/ 495639 h 1109932"/>
                <a:gd name="connsiteX15" fmla="*/ 739236 w 1825422"/>
                <a:gd name="connsiteY15" fmla="*/ 655421 h 1109932"/>
                <a:gd name="connsiteX16" fmla="*/ 739236 w 1825422"/>
                <a:gd name="connsiteY16" fmla="*/ 655421 h 1109932"/>
                <a:gd name="connsiteX17" fmla="*/ 968192 w 1825422"/>
                <a:gd name="connsiteY17" fmla="*/ 833471 h 1109932"/>
                <a:gd name="connsiteX18" fmla="*/ 968192 w 1825422"/>
                <a:gd name="connsiteY18" fmla="*/ 833471 h 1109932"/>
                <a:gd name="connsiteX19" fmla="*/ 1216390 w 1825422"/>
                <a:gd name="connsiteY19" fmla="*/ 1002996 h 1109932"/>
                <a:gd name="connsiteX20" fmla="*/ 1343047 w 1825422"/>
                <a:gd name="connsiteY20" fmla="*/ 1085810 h 1109932"/>
                <a:gd name="connsiteX21" fmla="*/ 1386646 w 1825422"/>
                <a:gd name="connsiteY21" fmla="*/ 1104808 h 1109932"/>
                <a:gd name="connsiteX22" fmla="*/ 1441449 w 1825422"/>
                <a:gd name="connsiteY22" fmla="*/ 1076310 h 1109932"/>
                <a:gd name="connsiteX23" fmla="*/ 1782224 w 1825422"/>
                <a:gd name="connsiteY23" fmla="*/ 754418 h 1109932"/>
                <a:gd name="connsiteX24" fmla="*/ 840318 w 1825422"/>
                <a:gd name="connsiteY24" fmla="*/ 736286 h 1109932"/>
                <a:gd name="connsiteX25" fmla="*/ 841779 w 1825422"/>
                <a:gd name="connsiteY25" fmla="*/ 738235 h 1109932"/>
                <a:gd name="connsiteX26" fmla="*/ 840318 w 1825422"/>
                <a:gd name="connsiteY26" fmla="*/ 736286 h 1109932"/>
                <a:gd name="connsiteX27" fmla="*/ 1254631 w 1825422"/>
                <a:gd name="connsiteY27" fmla="*/ 1026135 h 1109932"/>
                <a:gd name="connsiteX28" fmla="*/ 1254631 w 1825422"/>
                <a:gd name="connsiteY28" fmla="*/ 1026135 h 1109932"/>
                <a:gd name="connsiteX29" fmla="*/ 1256092 w 1825422"/>
                <a:gd name="connsiteY29" fmla="*/ 1028083 h 1109932"/>
                <a:gd name="connsiteX30" fmla="*/ 1254631 w 1825422"/>
                <a:gd name="connsiteY30" fmla="*/ 1026135 h 1109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825422" h="1109932">
                  <a:moveTo>
                    <a:pt x="1782224" y="754418"/>
                  </a:moveTo>
                  <a:cubicBezTo>
                    <a:pt x="1824448" y="705612"/>
                    <a:pt x="1828326" y="661414"/>
                    <a:pt x="1824098" y="635692"/>
                  </a:cubicBezTo>
                  <a:cubicBezTo>
                    <a:pt x="1804612" y="598669"/>
                    <a:pt x="1776358" y="568223"/>
                    <a:pt x="1747617" y="538507"/>
                  </a:cubicBezTo>
                  <a:cubicBezTo>
                    <a:pt x="1678687" y="468359"/>
                    <a:pt x="1602693" y="406249"/>
                    <a:pt x="1524994" y="346087"/>
                  </a:cubicBezTo>
                  <a:cubicBezTo>
                    <a:pt x="1488702" y="318076"/>
                    <a:pt x="1390786" y="245980"/>
                    <a:pt x="1378121" y="237942"/>
                  </a:cubicBezTo>
                  <a:cubicBezTo>
                    <a:pt x="1244401" y="149526"/>
                    <a:pt x="1098746" y="86928"/>
                    <a:pt x="945053" y="43086"/>
                  </a:cubicBezTo>
                  <a:cubicBezTo>
                    <a:pt x="871495" y="22139"/>
                    <a:pt x="796962" y="7768"/>
                    <a:pt x="720481" y="3384"/>
                  </a:cubicBezTo>
                  <a:cubicBezTo>
                    <a:pt x="710982" y="-26"/>
                    <a:pt x="654717" y="-2949"/>
                    <a:pt x="583594" y="5576"/>
                  </a:cubicBezTo>
                  <a:cubicBezTo>
                    <a:pt x="466437" y="19703"/>
                    <a:pt x="352690" y="45765"/>
                    <a:pt x="245519" y="96428"/>
                  </a:cubicBezTo>
                  <a:cubicBezTo>
                    <a:pt x="160756" y="136373"/>
                    <a:pt x="84762" y="187766"/>
                    <a:pt x="26549" y="262786"/>
                  </a:cubicBezTo>
                  <a:cubicBezTo>
                    <a:pt x="17537" y="274477"/>
                    <a:pt x="8525" y="286169"/>
                    <a:pt x="0" y="301757"/>
                  </a:cubicBezTo>
                  <a:cubicBezTo>
                    <a:pt x="35318" y="286169"/>
                    <a:pt x="69418" y="280323"/>
                    <a:pt x="104492" y="282759"/>
                  </a:cubicBezTo>
                  <a:cubicBezTo>
                    <a:pt x="155885" y="286169"/>
                    <a:pt x="205086" y="300052"/>
                    <a:pt x="252826" y="318807"/>
                  </a:cubicBezTo>
                  <a:cubicBezTo>
                    <a:pt x="300079" y="337318"/>
                    <a:pt x="344652" y="361432"/>
                    <a:pt x="388982" y="386276"/>
                  </a:cubicBezTo>
                  <a:cubicBezTo>
                    <a:pt x="408467" y="398455"/>
                    <a:pt x="532688" y="482973"/>
                    <a:pt x="549738" y="495639"/>
                  </a:cubicBezTo>
                  <a:cubicBezTo>
                    <a:pt x="569955" y="511958"/>
                    <a:pt x="718776" y="640320"/>
                    <a:pt x="739236" y="655421"/>
                  </a:cubicBezTo>
                  <a:lnTo>
                    <a:pt x="739236" y="655421"/>
                  </a:lnTo>
                  <a:cubicBezTo>
                    <a:pt x="772118" y="684649"/>
                    <a:pt x="926054" y="803755"/>
                    <a:pt x="968192" y="833471"/>
                  </a:cubicBezTo>
                  <a:lnTo>
                    <a:pt x="968192" y="833471"/>
                  </a:lnTo>
                  <a:lnTo>
                    <a:pt x="1216390" y="1002996"/>
                  </a:lnTo>
                  <a:cubicBezTo>
                    <a:pt x="1228812" y="1012251"/>
                    <a:pt x="1320151" y="1072900"/>
                    <a:pt x="1343047" y="1085810"/>
                  </a:cubicBezTo>
                  <a:cubicBezTo>
                    <a:pt x="1354982" y="1094335"/>
                    <a:pt x="1385184" y="1105295"/>
                    <a:pt x="1386646" y="1104808"/>
                  </a:cubicBezTo>
                  <a:cubicBezTo>
                    <a:pt x="1406131" y="1097745"/>
                    <a:pt x="1375519" y="1134708"/>
                    <a:pt x="1441449" y="1076310"/>
                  </a:cubicBezTo>
                  <a:cubicBezTo>
                    <a:pt x="1507379" y="1017912"/>
                    <a:pt x="1748580" y="799576"/>
                    <a:pt x="1782224" y="754418"/>
                  </a:cubicBezTo>
                  <a:close/>
                  <a:moveTo>
                    <a:pt x="840318" y="736286"/>
                  </a:moveTo>
                  <a:cubicBezTo>
                    <a:pt x="840805" y="736773"/>
                    <a:pt x="841292" y="737504"/>
                    <a:pt x="841779" y="738235"/>
                  </a:cubicBezTo>
                  <a:cubicBezTo>
                    <a:pt x="841292" y="737504"/>
                    <a:pt x="840805" y="736773"/>
                    <a:pt x="840318" y="736286"/>
                  </a:cubicBezTo>
                  <a:close/>
                  <a:moveTo>
                    <a:pt x="1254631" y="1026135"/>
                  </a:moveTo>
                  <a:lnTo>
                    <a:pt x="1254631" y="1026135"/>
                  </a:lnTo>
                  <a:cubicBezTo>
                    <a:pt x="1255361" y="1026378"/>
                    <a:pt x="1255605" y="1027353"/>
                    <a:pt x="1256092" y="1028083"/>
                  </a:cubicBezTo>
                  <a:cubicBezTo>
                    <a:pt x="1255361" y="1027353"/>
                    <a:pt x="1254874" y="1026866"/>
                    <a:pt x="1254631" y="1026135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24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D3842EC3-4CB3-4C02-9521-27E20DA1E6DB}"/>
                </a:ext>
              </a:extLst>
            </p:cNvPr>
            <p:cNvSpPr/>
            <p:nvPr/>
          </p:nvSpPr>
          <p:spPr>
            <a:xfrm>
              <a:off x="1114199" y="5450886"/>
              <a:ext cx="1037568" cy="782036"/>
            </a:xfrm>
            <a:custGeom>
              <a:avLst/>
              <a:gdLst>
                <a:gd name="connsiteX0" fmla="*/ 1037568 w 1037568"/>
                <a:gd name="connsiteY0" fmla="*/ 662931 h 782036"/>
                <a:gd name="connsiteX1" fmla="*/ 557978 w 1037568"/>
                <a:gd name="connsiteY1" fmla="*/ 235709 h 782036"/>
                <a:gd name="connsiteX2" fmla="*/ 153895 w 1037568"/>
                <a:gd name="connsiteY2" fmla="*/ 3343 h 782036"/>
                <a:gd name="connsiteX3" fmla="*/ 5317 w 1037568"/>
                <a:gd name="connsiteY3" fmla="*/ 31110 h 782036"/>
                <a:gd name="connsiteX4" fmla="*/ 121013 w 1037568"/>
                <a:gd name="connsiteY4" fmla="*/ 127320 h 782036"/>
                <a:gd name="connsiteX5" fmla="*/ 546774 w 1037568"/>
                <a:gd name="connsiteY5" fmla="*/ 450051 h 782036"/>
                <a:gd name="connsiteX6" fmla="*/ 844174 w 1037568"/>
                <a:gd name="connsiteY6" fmla="*/ 691916 h 782036"/>
                <a:gd name="connsiteX7" fmla="*/ 920168 w 1037568"/>
                <a:gd name="connsiteY7" fmla="*/ 782037 h 782036"/>
                <a:gd name="connsiteX8" fmla="*/ 1037568 w 1037568"/>
                <a:gd name="connsiteY8" fmla="*/ 662931 h 782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37568" h="782036">
                  <a:moveTo>
                    <a:pt x="1037568" y="662931"/>
                  </a:moveTo>
                  <a:cubicBezTo>
                    <a:pt x="984226" y="646125"/>
                    <a:pt x="783281" y="390863"/>
                    <a:pt x="557978" y="235709"/>
                  </a:cubicBezTo>
                  <a:cubicBezTo>
                    <a:pt x="437168" y="152408"/>
                    <a:pt x="342906" y="54980"/>
                    <a:pt x="153895" y="3343"/>
                  </a:cubicBezTo>
                  <a:cubicBezTo>
                    <a:pt x="118821" y="-6156"/>
                    <a:pt x="40879" y="5048"/>
                    <a:pt x="5317" y="31110"/>
                  </a:cubicBezTo>
                  <a:cubicBezTo>
                    <a:pt x="-19283" y="49134"/>
                    <a:pt x="45263" y="84696"/>
                    <a:pt x="121013" y="127320"/>
                  </a:cubicBezTo>
                  <a:cubicBezTo>
                    <a:pt x="196764" y="169945"/>
                    <a:pt x="460550" y="379659"/>
                    <a:pt x="546774" y="450051"/>
                  </a:cubicBezTo>
                  <a:cubicBezTo>
                    <a:pt x="662226" y="544313"/>
                    <a:pt x="782550" y="629075"/>
                    <a:pt x="844174" y="691916"/>
                  </a:cubicBezTo>
                  <a:cubicBezTo>
                    <a:pt x="899951" y="748668"/>
                    <a:pt x="907989" y="753296"/>
                    <a:pt x="920168" y="782037"/>
                  </a:cubicBezTo>
                  <a:cubicBezTo>
                    <a:pt x="949639" y="749886"/>
                    <a:pt x="1008583" y="702877"/>
                    <a:pt x="1037568" y="662931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24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4555A976-B038-47A7-8A3F-E5B6E709E7A2}"/>
                </a:ext>
              </a:extLst>
            </p:cNvPr>
            <p:cNvSpPr/>
            <p:nvPr/>
          </p:nvSpPr>
          <p:spPr>
            <a:xfrm>
              <a:off x="1532379" y="5663711"/>
              <a:ext cx="336957" cy="311260"/>
            </a:xfrm>
            <a:custGeom>
              <a:avLst/>
              <a:gdLst>
                <a:gd name="connsiteX0" fmla="*/ 331975 w 336957"/>
                <a:gd name="connsiteY0" fmla="*/ 249648 h 311260"/>
                <a:gd name="connsiteX1" fmla="*/ 284723 w 336957"/>
                <a:gd name="connsiteY1" fmla="*/ 304208 h 311260"/>
                <a:gd name="connsiteX2" fmla="*/ 255738 w 336957"/>
                <a:gd name="connsiteY2" fmla="*/ 306157 h 311260"/>
                <a:gd name="connsiteX3" fmla="*/ 7052 w 336957"/>
                <a:gd name="connsiteY3" fmla="*/ 90597 h 311260"/>
                <a:gd name="connsiteX4" fmla="*/ 5104 w 336957"/>
                <a:gd name="connsiteY4" fmla="*/ 61612 h 311260"/>
                <a:gd name="connsiteX5" fmla="*/ 52356 w 336957"/>
                <a:gd name="connsiteY5" fmla="*/ 7052 h 311260"/>
                <a:gd name="connsiteX6" fmla="*/ 81341 w 336957"/>
                <a:gd name="connsiteY6" fmla="*/ 5104 h 311260"/>
                <a:gd name="connsiteX7" fmla="*/ 329783 w 336957"/>
                <a:gd name="connsiteY7" fmla="*/ 220420 h 311260"/>
                <a:gd name="connsiteX8" fmla="*/ 331975 w 336957"/>
                <a:gd name="connsiteY8" fmla="*/ 249648 h 311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6957" h="311260">
                  <a:moveTo>
                    <a:pt x="331975" y="249648"/>
                  </a:moveTo>
                  <a:lnTo>
                    <a:pt x="284723" y="304208"/>
                  </a:lnTo>
                  <a:cubicBezTo>
                    <a:pt x="277172" y="312733"/>
                    <a:pt x="264263" y="313707"/>
                    <a:pt x="255738" y="306157"/>
                  </a:cubicBezTo>
                  <a:lnTo>
                    <a:pt x="7052" y="90597"/>
                  </a:lnTo>
                  <a:cubicBezTo>
                    <a:pt x="-1473" y="83046"/>
                    <a:pt x="-2447" y="70137"/>
                    <a:pt x="5104" y="61612"/>
                  </a:cubicBezTo>
                  <a:lnTo>
                    <a:pt x="52356" y="7052"/>
                  </a:lnTo>
                  <a:cubicBezTo>
                    <a:pt x="59907" y="-1473"/>
                    <a:pt x="72816" y="-2447"/>
                    <a:pt x="81341" y="5104"/>
                  </a:cubicBezTo>
                  <a:lnTo>
                    <a:pt x="329783" y="220420"/>
                  </a:lnTo>
                  <a:cubicBezTo>
                    <a:pt x="338552" y="227971"/>
                    <a:pt x="339282" y="240880"/>
                    <a:pt x="331975" y="249648"/>
                  </a:cubicBezTo>
                  <a:close/>
                </a:path>
              </a:pathLst>
            </a:custGeom>
            <a:solidFill>
              <a:srgbClr val="1A1A1A"/>
            </a:solidFill>
            <a:ln w="24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6010659A-41F4-44D0-850C-7A6DC72FF6F1}"/>
                </a:ext>
              </a:extLst>
            </p:cNvPr>
            <p:cNvSpPr/>
            <p:nvPr/>
          </p:nvSpPr>
          <p:spPr>
            <a:xfrm>
              <a:off x="1309685" y="5512626"/>
              <a:ext cx="230116" cy="192783"/>
            </a:xfrm>
            <a:custGeom>
              <a:avLst/>
              <a:gdLst>
                <a:gd name="connsiteX0" fmla="*/ 226337 w 230116"/>
                <a:gd name="connsiteY0" fmla="*/ 145715 h 192783"/>
                <a:gd name="connsiteX1" fmla="*/ 199544 w 230116"/>
                <a:gd name="connsiteY1" fmla="*/ 183955 h 192783"/>
                <a:gd name="connsiteX2" fmla="*/ 170803 w 230116"/>
                <a:gd name="connsiteY2" fmla="*/ 189070 h 192783"/>
                <a:gd name="connsiteX3" fmla="*/ 8828 w 230116"/>
                <a:gd name="connsiteY3" fmla="*/ 75810 h 192783"/>
                <a:gd name="connsiteX4" fmla="*/ 3714 w 230116"/>
                <a:gd name="connsiteY4" fmla="*/ 47069 h 192783"/>
                <a:gd name="connsiteX5" fmla="*/ 30506 w 230116"/>
                <a:gd name="connsiteY5" fmla="*/ 8828 h 192783"/>
                <a:gd name="connsiteX6" fmla="*/ 59248 w 230116"/>
                <a:gd name="connsiteY6" fmla="*/ 3714 h 192783"/>
                <a:gd name="connsiteX7" fmla="*/ 221222 w 230116"/>
                <a:gd name="connsiteY7" fmla="*/ 116974 h 192783"/>
                <a:gd name="connsiteX8" fmla="*/ 226337 w 230116"/>
                <a:gd name="connsiteY8" fmla="*/ 145715 h 192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0116" h="192783">
                  <a:moveTo>
                    <a:pt x="226337" y="145715"/>
                  </a:moveTo>
                  <a:lnTo>
                    <a:pt x="199544" y="183955"/>
                  </a:lnTo>
                  <a:cubicBezTo>
                    <a:pt x="192968" y="193211"/>
                    <a:pt x="180302" y="195647"/>
                    <a:pt x="170803" y="189070"/>
                  </a:cubicBezTo>
                  <a:lnTo>
                    <a:pt x="8828" y="75810"/>
                  </a:lnTo>
                  <a:cubicBezTo>
                    <a:pt x="-427" y="69234"/>
                    <a:pt x="-2863" y="56568"/>
                    <a:pt x="3714" y="47069"/>
                  </a:cubicBezTo>
                  <a:lnTo>
                    <a:pt x="30506" y="8828"/>
                  </a:lnTo>
                  <a:cubicBezTo>
                    <a:pt x="37083" y="-427"/>
                    <a:pt x="49748" y="-2863"/>
                    <a:pt x="59248" y="3714"/>
                  </a:cubicBezTo>
                  <a:lnTo>
                    <a:pt x="221222" y="116974"/>
                  </a:lnTo>
                  <a:cubicBezTo>
                    <a:pt x="230721" y="123550"/>
                    <a:pt x="232913" y="136459"/>
                    <a:pt x="226337" y="145715"/>
                  </a:cubicBezTo>
                  <a:close/>
                </a:path>
              </a:pathLst>
            </a:custGeom>
            <a:solidFill>
              <a:srgbClr val="1A1A1A"/>
            </a:solidFill>
            <a:ln w="24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C0AD5C4C-BAE3-4682-857A-CE1BCCBB6AEA}"/>
                </a:ext>
              </a:extLst>
            </p:cNvPr>
            <p:cNvSpPr/>
            <p:nvPr/>
          </p:nvSpPr>
          <p:spPr>
            <a:xfrm>
              <a:off x="1538457" y="5683576"/>
              <a:ext cx="331081" cy="283507"/>
            </a:xfrm>
            <a:custGeom>
              <a:avLst/>
              <a:gdLst>
                <a:gd name="connsiteX0" fmla="*/ 0 w 324922"/>
                <a:gd name="connsiteY0" fmla="*/ 51126 h 271069"/>
                <a:gd name="connsiteX1" fmla="*/ 165871 w 324922"/>
                <a:gd name="connsiteY1" fmla="*/ 105198 h 271069"/>
                <a:gd name="connsiteX2" fmla="*/ 275965 w 324922"/>
                <a:gd name="connsiteY2" fmla="*/ 271070 h 271069"/>
                <a:gd name="connsiteX3" fmla="*/ 324923 w 324922"/>
                <a:gd name="connsiteY3" fmla="*/ 220651 h 271069"/>
                <a:gd name="connsiteX4" fmla="*/ 229930 w 324922"/>
                <a:gd name="connsiteY4" fmla="*/ 58433 h 271069"/>
                <a:gd name="connsiteX5" fmla="*/ 66008 w 324922"/>
                <a:gd name="connsiteY5" fmla="*/ 707 h 271069"/>
                <a:gd name="connsiteX6" fmla="*/ 0 w 324922"/>
                <a:gd name="connsiteY6" fmla="*/ 51126 h 271069"/>
                <a:gd name="connsiteX0" fmla="*/ 0 w 325671"/>
                <a:gd name="connsiteY0" fmla="*/ 51248 h 271192"/>
                <a:gd name="connsiteX1" fmla="*/ 165871 w 325671"/>
                <a:gd name="connsiteY1" fmla="*/ 105320 h 271192"/>
                <a:gd name="connsiteX2" fmla="*/ 275965 w 325671"/>
                <a:gd name="connsiteY2" fmla="*/ 271192 h 271192"/>
                <a:gd name="connsiteX3" fmla="*/ 324923 w 325671"/>
                <a:gd name="connsiteY3" fmla="*/ 220773 h 271192"/>
                <a:gd name="connsiteX4" fmla="*/ 239166 w 325671"/>
                <a:gd name="connsiteY4" fmla="*/ 55476 h 271192"/>
                <a:gd name="connsiteX5" fmla="*/ 66008 w 325671"/>
                <a:gd name="connsiteY5" fmla="*/ 829 h 271192"/>
                <a:gd name="connsiteX6" fmla="*/ 0 w 325671"/>
                <a:gd name="connsiteY6" fmla="*/ 51248 h 271192"/>
                <a:gd name="connsiteX0" fmla="*/ 3757 w 329428"/>
                <a:gd name="connsiteY0" fmla="*/ 51248 h 271192"/>
                <a:gd name="connsiteX1" fmla="*/ 185022 w 329428"/>
                <a:gd name="connsiteY1" fmla="*/ 102241 h 271192"/>
                <a:gd name="connsiteX2" fmla="*/ 279722 w 329428"/>
                <a:gd name="connsiteY2" fmla="*/ 271192 h 271192"/>
                <a:gd name="connsiteX3" fmla="*/ 328680 w 329428"/>
                <a:gd name="connsiteY3" fmla="*/ 220773 h 271192"/>
                <a:gd name="connsiteX4" fmla="*/ 242923 w 329428"/>
                <a:gd name="connsiteY4" fmla="*/ 55476 h 271192"/>
                <a:gd name="connsiteX5" fmla="*/ 69765 w 329428"/>
                <a:gd name="connsiteY5" fmla="*/ 829 h 271192"/>
                <a:gd name="connsiteX6" fmla="*/ 3757 w 329428"/>
                <a:gd name="connsiteY6" fmla="*/ 51248 h 271192"/>
                <a:gd name="connsiteX0" fmla="*/ 3757 w 329827"/>
                <a:gd name="connsiteY0" fmla="*/ 51248 h 283507"/>
                <a:gd name="connsiteX1" fmla="*/ 185022 w 329827"/>
                <a:gd name="connsiteY1" fmla="*/ 102241 h 283507"/>
                <a:gd name="connsiteX2" fmla="*/ 285880 w 329827"/>
                <a:gd name="connsiteY2" fmla="*/ 283507 h 283507"/>
                <a:gd name="connsiteX3" fmla="*/ 328680 w 329827"/>
                <a:gd name="connsiteY3" fmla="*/ 220773 h 283507"/>
                <a:gd name="connsiteX4" fmla="*/ 242923 w 329827"/>
                <a:gd name="connsiteY4" fmla="*/ 55476 h 283507"/>
                <a:gd name="connsiteX5" fmla="*/ 69765 w 329827"/>
                <a:gd name="connsiteY5" fmla="*/ 829 h 283507"/>
                <a:gd name="connsiteX6" fmla="*/ 3757 w 329827"/>
                <a:gd name="connsiteY6" fmla="*/ 51248 h 283507"/>
                <a:gd name="connsiteX0" fmla="*/ 3757 w 328680"/>
                <a:gd name="connsiteY0" fmla="*/ 51248 h 283507"/>
                <a:gd name="connsiteX1" fmla="*/ 185022 w 328680"/>
                <a:gd name="connsiteY1" fmla="*/ 102241 h 283507"/>
                <a:gd name="connsiteX2" fmla="*/ 285880 w 328680"/>
                <a:gd name="connsiteY2" fmla="*/ 283507 h 283507"/>
                <a:gd name="connsiteX3" fmla="*/ 328680 w 328680"/>
                <a:gd name="connsiteY3" fmla="*/ 220773 h 283507"/>
                <a:gd name="connsiteX4" fmla="*/ 242923 w 328680"/>
                <a:gd name="connsiteY4" fmla="*/ 55476 h 283507"/>
                <a:gd name="connsiteX5" fmla="*/ 69765 w 328680"/>
                <a:gd name="connsiteY5" fmla="*/ 829 h 283507"/>
                <a:gd name="connsiteX6" fmla="*/ 3757 w 328680"/>
                <a:gd name="connsiteY6" fmla="*/ 51248 h 283507"/>
                <a:gd name="connsiteX0" fmla="*/ 3757 w 334838"/>
                <a:gd name="connsiteY0" fmla="*/ 51248 h 283507"/>
                <a:gd name="connsiteX1" fmla="*/ 185022 w 334838"/>
                <a:gd name="connsiteY1" fmla="*/ 102241 h 283507"/>
                <a:gd name="connsiteX2" fmla="*/ 285880 w 334838"/>
                <a:gd name="connsiteY2" fmla="*/ 283507 h 283507"/>
                <a:gd name="connsiteX3" fmla="*/ 334838 w 334838"/>
                <a:gd name="connsiteY3" fmla="*/ 226931 h 283507"/>
                <a:gd name="connsiteX4" fmla="*/ 242923 w 334838"/>
                <a:gd name="connsiteY4" fmla="*/ 55476 h 283507"/>
                <a:gd name="connsiteX5" fmla="*/ 69765 w 334838"/>
                <a:gd name="connsiteY5" fmla="*/ 829 h 283507"/>
                <a:gd name="connsiteX6" fmla="*/ 3757 w 334838"/>
                <a:gd name="connsiteY6" fmla="*/ 51248 h 283507"/>
                <a:gd name="connsiteX0" fmla="*/ 0 w 331081"/>
                <a:gd name="connsiteY0" fmla="*/ 51248 h 283507"/>
                <a:gd name="connsiteX1" fmla="*/ 181265 w 331081"/>
                <a:gd name="connsiteY1" fmla="*/ 102241 h 283507"/>
                <a:gd name="connsiteX2" fmla="*/ 282123 w 331081"/>
                <a:gd name="connsiteY2" fmla="*/ 283507 h 283507"/>
                <a:gd name="connsiteX3" fmla="*/ 331081 w 331081"/>
                <a:gd name="connsiteY3" fmla="*/ 226931 h 283507"/>
                <a:gd name="connsiteX4" fmla="*/ 239166 w 331081"/>
                <a:gd name="connsiteY4" fmla="*/ 55476 h 283507"/>
                <a:gd name="connsiteX5" fmla="*/ 66008 w 331081"/>
                <a:gd name="connsiteY5" fmla="*/ 829 h 283507"/>
                <a:gd name="connsiteX6" fmla="*/ 0 w 331081"/>
                <a:gd name="connsiteY6" fmla="*/ 51248 h 283507"/>
                <a:gd name="connsiteX0" fmla="*/ 0 w 331081"/>
                <a:gd name="connsiteY0" fmla="*/ 51248 h 283507"/>
                <a:gd name="connsiteX1" fmla="*/ 181265 w 331081"/>
                <a:gd name="connsiteY1" fmla="*/ 102241 h 283507"/>
                <a:gd name="connsiteX2" fmla="*/ 282123 w 331081"/>
                <a:gd name="connsiteY2" fmla="*/ 283507 h 283507"/>
                <a:gd name="connsiteX3" fmla="*/ 331081 w 331081"/>
                <a:gd name="connsiteY3" fmla="*/ 226931 h 283507"/>
                <a:gd name="connsiteX4" fmla="*/ 239166 w 331081"/>
                <a:gd name="connsiteY4" fmla="*/ 55476 h 283507"/>
                <a:gd name="connsiteX5" fmla="*/ 62929 w 331081"/>
                <a:gd name="connsiteY5" fmla="*/ 829 h 283507"/>
                <a:gd name="connsiteX6" fmla="*/ 0 w 331081"/>
                <a:gd name="connsiteY6" fmla="*/ 51248 h 283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1081" h="283507">
                  <a:moveTo>
                    <a:pt x="0" y="51248"/>
                  </a:moveTo>
                  <a:cubicBezTo>
                    <a:pt x="19209" y="68150"/>
                    <a:pt x="134245" y="63531"/>
                    <a:pt x="181265" y="102241"/>
                  </a:cubicBezTo>
                  <a:cubicBezTo>
                    <a:pt x="228285" y="140951"/>
                    <a:pt x="274329" y="251112"/>
                    <a:pt x="282123" y="283507"/>
                  </a:cubicBezTo>
                  <a:cubicBezTo>
                    <a:pt x="304288" y="263777"/>
                    <a:pt x="307452" y="249542"/>
                    <a:pt x="331081" y="226931"/>
                  </a:cubicBezTo>
                  <a:cubicBezTo>
                    <a:pt x="323922" y="188926"/>
                    <a:pt x="299328" y="103946"/>
                    <a:pt x="239166" y="55476"/>
                  </a:cubicBezTo>
                  <a:cubicBezTo>
                    <a:pt x="179004" y="7005"/>
                    <a:pt x="136730" y="-3312"/>
                    <a:pt x="62929" y="829"/>
                  </a:cubicBezTo>
                  <a:cubicBezTo>
                    <a:pt x="37110" y="17148"/>
                    <a:pt x="17736" y="28188"/>
                    <a:pt x="0" y="51248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24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64DF9321-2D3B-423B-896E-6D4AA8E1CD54}"/>
                </a:ext>
              </a:extLst>
            </p:cNvPr>
            <p:cNvSpPr/>
            <p:nvPr/>
          </p:nvSpPr>
          <p:spPr>
            <a:xfrm>
              <a:off x="1341105" y="5530894"/>
              <a:ext cx="179387" cy="149428"/>
            </a:xfrm>
            <a:custGeom>
              <a:avLst/>
              <a:gdLst>
                <a:gd name="connsiteX0" fmla="*/ 175674 w 179387"/>
                <a:gd name="connsiteY0" fmla="*/ 118192 h 149428"/>
                <a:gd name="connsiteX1" fmla="*/ 160086 w 179387"/>
                <a:gd name="connsiteY1" fmla="*/ 140600 h 149428"/>
                <a:gd name="connsiteX2" fmla="*/ 131344 w 179387"/>
                <a:gd name="connsiteY2" fmla="*/ 145715 h 149428"/>
                <a:gd name="connsiteX3" fmla="*/ 8829 w 179387"/>
                <a:gd name="connsiteY3" fmla="*/ 59978 h 149428"/>
                <a:gd name="connsiteX4" fmla="*/ 3714 w 179387"/>
                <a:gd name="connsiteY4" fmla="*/ 31237 h 149428"/>
                <a:gd name="connsiteX5" fmla="*/ 19302 w 179387"/>
                <a:gd name="connsiteY5" fmla="*/ 8828 h 149428"/>
                <a:gd name="connsiteX6" fmla="*/ 48043 w 179387"/>
                <a:gd name="connsiteY6" fmla="*/ 3714 h 149428"/>
                <a:gd name="connsiteX7" fmla="*/ 170559 w 179387"/>
                <a:gd name="connsiteY7" fmla="*/ 89450 h 149428"/>
                <a:gd name="connsiteX8" fmla="*/ 175674 w 179387"/>
                <a:gd name="connsiteY8" fmla="*/ 118192 h 149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9387" h="149428">
                  <a:moveTo>
                    <a:pt x="175674" y="118192"/>
                  </a:moveTo>
                  <a:lnTo>
                    <a:pt x="160086" y="140600"/>
                  </a:lnTo>
                  <a:cubicBezTo>
                    <a:pt x="153509" y="149856"/>
                    <a:pt x="140844" y="152291"/>
                    <a:pt x="131344" y="145715"/>
                  </a:cubicBezTo>
                  <a:lnTo>
                    <a:pt x="8829" y="59978"/>
                  </a:lnTo>
                  <a:cubicBezTo>
                    <a:pt x="-427" y="53402"/>
                    <a:pt x="-2863" y="40736"/>
                    <a:pt x="3714" y="31237"/>
                  </a:cubicBezTo>
                  <a:lnTo>
                    <a:pt x="19302" y="8828"/>
                  </a:lnTo>
                  <a:cubicBezTo>
                    <a:pt x="25878" y="-427"/>
                    <a:pt x="38544" y="-2863"/>
                    <a:pt x="48043" y="3714"/>
                  </a:cubicBezTo>
                  <a:lnTo>
                    <a:pt x="170559" y="89450"/>
                  </a:lnTo>
                  <a:cubicBezTo>
                    <a:pt x="179815" y="96027"/>
                    <a:pt x="182251" y="108936"/>
                    <a:pt x="175674" y="118192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24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58F9381B-252A-4052-A35D-CEA6FB859051}"/>
              </a:ext>
            </a:extLst>
          </p:cNvPr>
          <p:cNvGrpSpPr/>
          <p:nvPr/>
        </p:nvGrpSpPr>
        <p:grpSpPr>
          <a:xfrm rot="20178705">
            <a:off x="10411694" y="1333500"/>
            <a:ext cx="940614" cy="712500"/>
            <a:chOff x="5532245" y="2042398"/>
            <a:chExt cx="940614" cy="7125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19200000" lon="0" rev="0"/>
            </a:camera>
            <a:lightRig rig="threePt" dir="t"/>
          </a:scene3d>
        </p:grpSpPr>
        <p:sp>
          <p:nvSpPr>
            <p:cNvPr id="47" name="Rectangle 36">
              <a:extLst>
                <a:ext uri="{FF2B5EF4-FFF2-40B4-BE49-F238E27FC236}">
                  <a16:creationId xmlns:a16="http://schemas.microsoft.com/office/drawing/2014/main" id="{F02DEA1D-BD8E-431B-9706-F28BA082A745}"/>
                </a:ext>
              </a:extLst>
            </p:cNvPr>
            <p:cNvSpPr/>
            <p:nvPr/>
          </p:nvSpPr>
          <p:spPr>
            <a:xfrm rot="4500000">
              <a:off x="5649057" y="1957236"/>
              <a:ext cx="700659" cy="880709"/>
            </a:xfrm>
            <a:custGeom>
              <a:avLst/>
              <a:gdLst/>
              <a:ahLst/>
              <a:cxnLst/>
              <a:rect l="l" t="t" r="r" b="b"/>
              <a:pathLst>
                <a:path w="4294511" h="5398073">
                  <a:moveTo>
                    <a:pt x="1162213" y="0"/>
                  </a:moveTo>
                  <a:lnTo>
                    <a:pt x="1680726" y="0"/>
                  </a:lnTo>
                  <a:lnTo>
                    <a:pt x="1680726" y="2407824"/>
                  </a:lnTo>
                  <a:lnTo>
                    <a:pt x="1881378" y="2407824"/>
                  </a:lnTo>
                  <a:lnTo>
                    <a:pt x="1881378" y="1306295"/>
                  </a:lnTo>
                  <a:lnTo>
                    <a:pt x="2508555" y="1306295"/>
                  </a:lnTo>
                  <a:lnTo>
                    <a:pt x="2508555" y="2407824"/>
                  </a:lnTo>
                  <a:lnTo>
                    <a:pt x="2683986" y="2407824"/>
                  </a:lnTo>
                  <a:lnTo>
                    <a:pt x="2683986" y="1456809"/>
                  </a:lnTo>
                  <a:lnTo>
                    <a:pt x="3311163" y="1456809"/>
                  </a:lnTo>
                  <a:lnTo>
                    <a:pt x="3311163" y="2407824"/>
                  </a:lnTo>
                  <a:lnTo>
                    <a:pt x="3320378" y="2407824"/>
                  </a:lnTo>
                  <a:lnTo>
                    <a:pt x="3320378" y="1649240"/>
                  </a:lnTo>
                  <a:lnTo>
                    <a:pt x="3940780" y="1649240"/>
                  </a:lnTo>
                  <a:lnTo>
                    <a:pt x="3940780" y="2107035"/>
                  </a:lnTo>
                  <a:lnTo>
                    <a:pt x="4294511" y="2107035"/>
                  </a:lnTo>
                  <a:lnTo>
                    <a:pt x="4294511" y="3912904"/>
                  </a:lnTo>
                  <a:lnTo>
                    <a:pt x="3940780" y="3912904"/>
                  </a:lnTo>
                  <a:lnTo>
                    <a:pt x="3940780" y="4715513"/>
                  </a:lnTo>
                  <a:lnTo>
                    <a:pt x="3847228" y="4715513"/>
                  </a:lnTo>
                  <a:lnTo>
                    <a:pt x="3847228" y="5398073"/>
                  </a:lnTo>
                  <a:lnTo>
                    <a:pt x="1083968" y="5398073"/>
                  </a:lnTo>
                  <a:lnTo>
                    <a:pt x="1083968" y="4814946"/>
                  </a:lnTo>
                  <a:lnTo>
                    <a:pt x="959432" y="4814946"/>
                  </a:lnTo>
                  <a:lnTo>
                    <a:pt x="959432" y="4325080"/>
                  </a:lnTo>
                  <a:lnTo>
                    <a:pt x="708694" y="4325080"/>
                  </a:lnTo>
                  <a:lnTo>
                    <a:pt x="708694" y="3823450"/>
                  </a:lnTo>
                  <a:lnTo>
                    <a:pt x="457956" y="3823450"/>
                  </a:lnTo>
                  <a:lnTo>
                    <a:pt x="457956" y="3319551"/>
                  </a:lnTo>
                  <a:lnTo>
                    <a:pt x="261425" y="3319551"/>
                  </a:lnTo>
                  <a:lnTo>
                    <a:pt x="261425" y="2935233"/>
                  </a:lnTo>
                  <a:lnTo>
                    <a:pt x="0" y="2935233"/>
                  </a:lnTo>
                  <a:lnTo>
                    <a:pt x="0" y="2441147"/>
                  </a:lnTo>
                  <a:lnTo>
                    <a:pt x="627177" y="2441147"/>
                  </a:lnTo>
                  <a:lnTo>
                    <a:pt x="627177" y="2470757"/>
                  </a:lnTo>
                  <a:lnTo>
                    <a:pt x="888602" y="2470757"/>
                  </a:lnTo>
                  <a:lnTo>
                    <a:pt x="888602" y="2510208"/>
                  </a:lnTo>
                  <a:lnTo>
                    <a:pt x="1083968" y="2510208"/>
                  </a:lnTo>
                  <a:lnTo>
                    <a:pt x="1083968" y="2407824"/>
                  </a:lnTo>
                  <a:lnTo>
                    <a:pt x="1162213" y="240782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sp3d>
              <a:bevelT w="0" h="95250"/>
              <a:bevelB w="0" h="25400"/>
              <a:contourClr>
                <a:schemeClr val="accent3">
                  <a:lumMod val="75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48" name="Rectangle 14">
              <a:extLst>
                <a:ext uri="{FF2B5EF4-FFF2-40B4-BE49-F238E27FC236}">
                  <a16:creationId xmlns:a16="http://schemas.microsoft.com/office/drawing/2014/main" id="{32DF6D59-46EF-4EF5-A89B-EE861082A4BD}"/>
                </a:ext>
              </a:extLst>
            </p:cNvPr>
            <p:cNvSpPr/>
            <p:nvPr/>
          </p:nvSpPr>
          <p:spPr>
            <a:xfrm rot="4500000">
              <a:off x="5646302" y="1928341"/>
              <a:ext cx="712500" cy="940614"/>
            </a:xfrm>
            <a:custGeom>
              <a:avLst/>
              <a:gdLst/>
              <a:ahLst/>
              <a:cxnLst/>
              <a:rect l="l" t="t" r="r" b="b"/>
              <a:pathLst>
                <a:path w="4367084" h="5765249">
                  <a:moveTo>
                    <a:pt x="3965780" y="4113557"/>
                  </a:moveTo>
                  <a:lnTo>
                    <a:pt x="4166432" y="4113557"/>
                  </a:lnTo>
                  <a:lnTo>
                    <a:pt x="4166432" y="4916165"/>
                  </a:lnTo>
                  <a:lnTo>
                    <a:pt x="3972555" y="4916165"/>
                  </a:lnTo>
                  <a:lnTo>
                    <a:pt x="3972555" y="5763466"/>
                  </a:lnTo>
                  <a:lnTo>
                    <a:pt x="3771903" y="5763466"/>
                  </a:lnTo>
                  <a:lnTo>
                    <a:pt x="3771903" y="5763465"/>
                  </a:lnTo>
                  <a:lnTo>
                    <a:pt x="1193520" y="5763465"/>
                  </a:lnTo>
                  <a:lnTo>
                    <a:pt x="1193520" y="5765249"/>
                  </a:lnTo>
                  <a:lnTo>
                    <a:pt x="992868" y="5765249"/>
                  </a:lnTo>
                  <a:lnTo>
                    <a:pt x="992868" y="5009248"/>
                  </a:lnTo>
                  <a:lnTo>
                    <a:pt x="1193520" y="5009248"/>
                  </a:lnTo>
                  <a:lnTo>
                    <a:pt x="1193520" y="5562813"/>
                  </a:lnTo>
                  <a:lnTo>
                    <a:pt x="3771903" y="5562813"/>
                  </a:lnTo>
                  <a:lnTo>
                    <a:pt x="3771903" y="4916165"/>
                  </a:lnTo>
                  <a:lnTo>
                    <a:pt x="3965780" y="4916165"/>
                  </a:lnTo>
                  <a:close/>
                  <a:moveTo>
                    <a:pt x="404924" y="3516123"/>
                  </a:moveTo>
                  <a:lnTo>
                    <a:pt x="605576" y="3516123"/>
                  </a:lnTo>
                  <a:lnTo>
                    <a:pt x="605576" y="4024102"/>
                  </a:lnTo>
                  <a:lnTo>
                    <a:pt x="794053" y="4024102"/>
                  </a:lnTo>
                  <a:lnTo>
                    <a:pt x="794053" y="4525732"/>
                  </a:lnTo>
                  <a:lnTo>
                    <a:pt x="991620" y="4525732"/>
                  </a:lnTo>
                  <a:lnTo>
                    <a:pt x="991620" y="5027362"/>
                  </a:lnTo>
                  <a:lnTo>
                    <a:pt x="790968" y="5027362"/>
                  </a:lnTo>
                  <a:lnTo>
                    <a:pt x="790968" y="4525732"/>
                  </a:lnTo>
                  <a:lnTo>
                    <a:pt x="593401" y="4525732"/>
                  </a:lnTo>
                  <a:lnTo>
                    <a:pt x="593401" y="4056122"/>
                  </a:lnTo>
                  <a:lnTo>
                    <a:pt x="404924" y="4056122"/>
                  </a:lnTo>
                  <a:close/>
                  <a:moveTo>
                    <a:pt x="4166432" y="2307688"/>
                  </a:moveTo>
                  <a:lnTo>
                    <a:pt x="4367084" y="2307688"/>
                  </a:lnTo>
                  <a:lnTo>
                    <a:pt x="4367084" y="4113556"/>
                  </a:lnTo>
                  <a:lnTo>
                    <a:pt x="4166432" y="4113556"/>
                  </a:lnTo>
                  <a:close/>
                  <a:moveTo>
                    <a:pt x="3965780" y="1906384"/>
                  </a:moveTo>
                  <a:lnTo>
                    <a:pt x="4166432" y="1906384"/>
                  </a:lnTo>
                  <a:lnTo>
                    <a:pt x="4166432" y="2307688"/>
                  </a:lnTo>
                  <a:lnTo>
                    <a:pt x="3965780" y="2307688"/>
                  </a:lnTo>
                  <a:close/>
                  <a:moveTo>
                    <a:pt x="2520856" y="1506947"/>
                  </a:moveTo>
                  <a:lnTo>
                    <a:pt x="2721508" y="1506947"/>
                  </a:lnTo>
                  <a:lnTo>
                    <a:pt x="3336164" y="1506947"/>
                  </a:lnTo>
                  <a:lnTo>
                    <a:pt x="3336164" y="1685040"/>
                  </a:lnTo>
                  <a:lnTo>
                    <a:pt x="3464150" y="1685040"/>
                  </a:lnTo>
                  <a:lnTo>
                    <a:pt x="3464150" y="1682197"/>
                  </a:lnTo>
                  <a:lnTo>
                    <a:pt x="3965780" y="1682197"/>
                  </a:lnTo>
                  <a:lnTo>
                    <a:pt x="3965780" y="1882849"/>
                  </a:lnTo>
                  <a:lnTo>
                    <a:pt x="3536816" y="1882849"/>
                  </a:lnTo>
                  <a:lnTo>
                    <a:pt x="3536816" y="2788626"/>
                  </a:lnTo>
                  <a:lnTo>
                    <a:pt x="3336164" y="2788626"/>
                  </a:lnTo>
                  <a:lnTo>
                    <a:pt x="3336164" y="1707599"/>
                  </a:lnTo>
                  <a:lnTo>
                    <a:pt x="2721508" y="1707599"/>
                  </a:lnTo>
                  <a:lnTo>
                    <a:pt x="2721508" y="2710859"/>
                  </a:lnTo>
                  <a:lnTo>
                    <a:pt x="2520856" y="2710859"/>
                  </a:lnTo>
                  <a:close/>
                  <a:moveTo>
                    <a:pt x="1705727" y="200652"/>
                  </a:moveTo>
                  <a:lnTo>
                    <a:pt x="1906379" y="200652"/>
                  </a:lnTo>
                  <a:lnTo>
                    <a:pt x="1906379" y="1306295"/>
                  </a:lnTo>
                  <a:lnTo>
                    <a:pt x="2508335" y="1306295"/>
                  </a:lnTo>
                  <a:lnTo>
                    <a:pt x="2508335" y="1506947"/>
                  </a:lnTo>
                  <a:lnTo>
                    <a:pt x="1906379" y="1506947"/>
                  </a:lnTo>
                  <a:lnTo>
                    <a:pt x="1906379" y="2608477"/>
                  </a:lnTo>
                  <a:lnTo>
                    <a:pt x="1705727" y="2608477"/>
                  </a:lnTo>
                  <a:close/>
                  <a:moveTo>
                    <a:pt x="986562" y="200652"/>
                  </a:moveTo>
                  <a:lnTo>
                    <a:pt x="1187214" y="200652"/>
                  </a:lnTo>
                  <a:lnTo>
                    <a:pt x="1187214" y="3612116"/>
                  </a:lnTo>
                  <a:lnTo>
                    <a:pt x="986562" y="3612116"/>
                  </a:lnTo>
                  <a:lnTo>
                    <a:pt x="986562" y="2838909"/>
                  </a:lnTo>
                  <a:lnTo>
                    <a:pt x="600014" y="2838909"/>
                  </a:lnTo>
                  <a:lnTo>
                    <a:pt x="600014" y="2641799"/>
                  </a:lnTo>
                  <a:lnTo>
                    <a:pt x="200652" y="2641799"/>
                  </a:lnTo>
                  <a:lnTo>
                    <a:pt x="200652" y="3118899"/>
                  </a:lnTo>
                  <a:lnTo>
                    <a:pt x="384605" y="3118899"/>
                  </a:lnTo>
                  <a:lnTo>
                    <a:pt x="384605" y="3520203"/>
                  </a:lnTo>
                  <a:lnTo>
                    <a:pt x="183953" y="3520203"/>
                  </a:lnTo>
                  <a:lnTo>
                    <a:pt x="183953" y="3141857"/>
                  </a:lnTo>
                  <a:lnTo>
                    <a:pt x="0" y="3141857"/>
                  </a:lnTo>
                  <a:lnTo>
                    <a:pt x="0" y="2439575"/>
                  </a:lnTo>
                  <a:lnTo>
                    <a:pt x="200652" y="2439575"/>
                  </a:lnTo>
                  <a:lnTo>
                    <a:pt x="200652" y="2441147"/>
                  </a:lnTo>
                  <a:lnTo>
                    <a:pt x="610687" y="2441147"/>
                  </a:lnTo>
                  <a:lnTo>
                    <a:pt x="610687" y="2638257"/>
                  </a:lnTo>
                  <a:lnTo>
                    <a:pt x="986562" y="2638257"/>
                  </a:lnTo>
                  <a:close/>
                  <a:moveTo>
                    <a:pt x="1187214" y="0"/>
                  </a:moveTo>
                  <a:lnTo>
                    <a:pt x="1688844" y="0"/>
                  </a:lnTo>
                  <a:lnTo>
                    <a:pt x="1688844" y="200652"/>
                  </a:lnTo>
                  <a:lnTo>
                    <a:pt x="1187214" y="20065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sp3d>
              <a:bevelT w="0" h="95250"/>
              <a:bevelB w="0" h="25400"/>
              <a:contourClr>
                <a:schemeClr val="accent3">
                  <a:lumMod val="75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bg1"/>
                </a:solidFill>
              </a:endParaRPr>
            </a:p>
          </p:txBody>
        </p:sp>
      </p:grpSp>
      <p:sp>
        <p:nvSpPr>
          <p:cNvPr id="49" name="Oval 48">
            <a:extLst>
              <a:ext uri="{FF2B5EF4-FFF2-40B4-BE49-F238E27FC236}">
                <a16:creationId xmlns:a16="http://schemas.microsoft.com/office/drawing/2014/main" id="{EC8A5782-9642-4085-B3E7-DC20859C2E7E}"/>
              </a:ext>
            </a:extLst>
          </p:cNvPr>
          <p:cNvSpPr/>
          <p:nvPr/>
        </p:nvSpPr>
        <p:spPr>
          <a:xfrm>
            <a:off x="8272383" y="4207269"/>
            <a:ext cx="589063" cy="589063"/>
          </a:xfrm>
          <a:prstGeom prst="ellipse">
            <a:avLst/>
          </a:prstGeom>
          <a:solidFill>
            <a:schemeClr val="accent3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349E4348-07AF-47BD-8880-8D7301A66274}"/>
              </a:ext>
            </a:extLst>
          </p:cNvPr>
          <p:cNvGrpSpPr/>
          <p:nvPr/>
        </p:nvGrpSpPr>
        <p:grpSpPr>
          <a:xfrm>
            <a:off x="8860309" y="4173587"/>
            <a:ext cx="2918908" cy="671824"/>
            <a:chOff x="-475010" y="1129567"/>
            <a:chExt cx="3859356" cy="671824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AC04C7D5-73A2-4170-936F-619170703690}"/>
                </a:ext>
              </a:extLst>
            </p:cNvPr>
            <p:cNvSpPr txBox="1"/>
            <p:nvPr/>
          </p:nvSpPr>
          <p:spPr>
            <a:xfrm>
              <a:off x="-475010" y="1129567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0A1BA43B-027A-4CC6-9528-64AEB20E2F9D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sp>
        <p:nvSpPr>
          <p:cNvPr id="53" name="Oval 52">
            <a:extLst>
              <a:ext uri="{FF2B5EF4-FFF2-40B4-BE49-F238E27FC236}">
                <a16:creationId xmlns:a16="http://schemas.microsoft.com/office/drawing/2014/main" id="{AED15E84-D8B3-4238-8BB3-9F87E57090B7}"/>
              </a:ext>
            </a:extLst>
          </p:cNvPr>
          <p:cNvSpPr/>
          <p:nvPr/>
        </p:nvSpPr>
        <p:spPr>
          <a:xfrm>
            <a:off x="8272383" y="4979786"/>
            <a:ext cx="589063" cy="589063"/>
          </a:xfrm>
          <a:prstGeom prst="ellipse">
            <a:avLst/>
          </a:prstGeom>
          <a:solidFill>
            <a:schemeClr val="accent4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A7611A3F-9A45-42D3-9EE0-B1E1F9D50865}"/>
              </a:ext>
            </a:extLst>
          </p:cNvPr>
          <p:cNvGrpSpPr/>
          <p:nvPr/>
        </p:nvGrpSpPr>
        <p:grpSpPr>
          <a:xfrm>
            <a:off x="8860309" y="4946104"/>
            <a:ext cx="2918908" cy="671824"/>
            <a:chOff x="-475010" y="1129567"/>
            <a:chExt cx="3859356" cy="671824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53EA0BCD-00C0-4C41-9AFB-6280041251BC}"/>
                </a:ext>
              </a:extLst>
            </p:cNvPr>
            <p:cNvSpPr txBox="1"/>
            <p:nvPr/>
          </p:nvSpPr>
          <p:spPr>
            <a:xfrm>
              <a:off x="-475010" y="1129567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101A7AD8-E444-4EF0-8EC6-C766AE996258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sp>
        <p:nvSpPr>
          <p:cNvPr id="57" name="Oval 56">
            <a:extLst>
              <a:ext uri="{FF2B5EF4-FFF2-40B4-BE49-F238E27FC236}">
                <a16:creationId xmlns:a16="http://schemas.microsoft.com/office/drawing/2014/main" id="{A9EC0C01-AAF4-44FA-B6A2-F493504D58E5}"/>
              </a:ext>
            </a:extLst>
          </p:cNvPr>
          <p:cNvSpPr/>
          <p:nvPr/>
        </p:nvSpPr>
        <p:spPr>
          <a:xfrm>
            <a:off x="8272383" y="5752302"/>
            <a:ext cx="589063" cy="589063"/>
          </a:xfrm>
          <a:prstGeom prst="ellipse">
            <a:avLst/>
          </a:prstGeom>
          <a:solidFill>
            <a:schemeClr val="accent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40C53230-2E98-43BE-A4DC-DF8E5A977F19}"/>
              </a:ext>
            </a:extLst>
          </p:cNvPr>
          <p:cNvGrpSpPr/>
          <p:nvPr/>
        </p:nvGrpSpPr>
        <p:grpSpPr>
          <a:xfrm>
            <a:off x="8860309" y="5718621"/>
            <a:ext cx="2918908" cy="671824"/>
            <a:chOff x="-475010" y="1129567"/>
            <a:chExt cx="3859356" cy="671824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0025DDAE-19F8-4EF6-983C-95B5D0D314BD}"/>
                </a:ext>
              </a:extLst>
            </p:cNvPr>
            <p:cNvSpPr txBox="1"/>
            <p:nvPr/>
          </p:nvSpPr>
          <p:spPr>
            <a:xfrm>
              <a:off x="-475010" y="1129567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A812A62F-B0E3-4B92-BBC7-59F4E9DC107A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sp>
        <p:nvSpPr>
          <p:cNvPr id="61" name="Isosceles Triangle 22">
            <a:extLst>
              <a:ext uri="{FF2B5EF4-FFF2-40B4-BE49-F238E27FC236}">
                <a16:creationId xmlns:a16="http://schemas.microsoft.com/office/drawing/2014/main" id="{7F69370D-4682-4A86-9D67-E98749EDC289}"/>
              </a:ext>
            </a:extLst>
          </p:cNvPr>
          <p:cNvSpPr/>
          <p:nvPr/>
        </p:nvSpPr>
        <p:spPr>
          <a:xfrm rot="19800000">
            <a:off x="8398357" y="5874103"/>
            <a:ext cx="345519" cy="345461"/>
          </a:xfrm>
          <a:custGeom>
            <a:avLst/>
            <a:gdLst/>
            <a:ahLst/>
            <a:cxnLst/>
            <a:rect l="l" t="t" r="r" b="b"/>
            <a:pathLst>
              <a:path w="3948369" h="3947711">
                <a:moveTo>
                  <a:pt x="1024184" y="1327019"/>
                </a:moveTo>
                <a:cubicBezTo>
                  <a:pt x="953964" y="1286477"/>
                  <a:pt x="864174" y="1310536"/>
                  <a:pt x="823632" y="1380756"/>
                </a:cubicBezTo>
                <a:cubicBezTo>
                  <a:pt x="783091" y="1450976"/>
                  <a:pt x="807150" y="1540767"/>
                  <a:pt x="877370" y="1581308"/>
                </a:cubicBezTo>
                <a:cubicBezTo>
                  <a:pt x="947590" y="1621850"/>
                  <a:pt x="1037380" y="1597790"/>
                  <a:pt x="1077922" y="1527570"/>
                </a:cubicBezTo>
                <a:cubicBezTo>
                  <a:pt x="1118463" y="1457350"/>
                  <a:pt x="1094404" y="1367560"/>
                  <a:pt x="1024184" y="1327019"/>
                </a:cubicBezTo>
                <a:close/>
                <a:moveTo>
                  <a:pt x="3610643" y="2228121"/>
                </a:moveTo>
                <a:cubicBezTo>
                  <a:pt x="3600833" y="2220477"/>
                  <a:pt x="3589363" y="2214630"/>
                  <a:pt x="3576595" y="2211209"/>
                </a:cubicBezTo>
                <a:cubicBezTo>
                  <a:pt x="3525522" y="2197524"/>
                  <a:pt x="3473024" y="2227833"/>
                  <a:pt x="3459339" y="2278906"/>
                </a:cubicBezTo>
                <a:cubicBezTo>
                  <a:pt x="3445654" y="2329979"/>
                  <a:pt x="3475964" y="2382476"/>
                  <a:pt x="3527037" y="2396161"/>
                </a:cubicBezTo>
                <a:cubicBezTo>
                  <a:pt x="3578110" y="2409846"/>
                  <a:pt x="3630607" y="2379537"/>
                  <a:pt x="3644292" y="2328464"/>
                </a:cubicBezTo>
                <a:cubicBezTo>
                  <a:pt x="3654556" y="2290159"/>
                  <a:pt x="3640073" y="2251053"/>
                  <a:pt x="3610643" y="2228121"/>
                </a:cubicBezTo>
                <a:close/>
                <a:moveTo>
                  <a:pt x="3948369" y="2177025"/>
                </a:moveTo>
                <a:lnTo>
                  <a:pt x="3902391" y="2247588"/>
                </a:lnTo>
                <a:cubicBezTo>
                  <a:pt x="3840166" y="2207044"/>
                  <a:pt x="3769677" y="2184131"/>
                  <a:pt x="3697935" y="2180296"/>
                </a:cubicBezTo>
                <a:cubicBezTo>
                  <a:pt x="3737123" y="2226403"/>
                  <a:pt x="3753617" y="2290363"/>
                  <a:pt x="3736768" y="2353243"/>
                </a:cubicBezTo>
                <a:cubicBezTo>
                  <a:pt x="3709398" y="2455390"/>
                  <a:pt x="3604404" y="2516008"/>
                  <a:pt x="3502258" y="2488638"/>
                </a:cubicBezTo>
                <a:cubicBezTo>
                  <a:pt x="3400111" y="2461268"/>
                  <a:pt x="3339493" y="2356274"/>
                  <a:pt x="3366863" y="2254127"/>
                </a:cubicBezTo>
                <a:cubicBezTo>
                  <a:pt x="3381032" y="2201247"/>
                  <a:pt x="3416004" y="2159497"/>
                  <a:pt x="3460818" y="2135698"/>
                </a:cubicBezTo>
                <a:cubicBezTo>
                  <a:pt x="3436032" y="2129730"/>
                  <a:pt x="3409996" y="2129302"/>
                  <a:pt x="3383900" y="2133133"/>
                </a:cubicBezTo>
                <a:cubicBezTo>
                  <a:pt x="3331988" y="2140756"/>
                  <a:pt x="3285146" y="2164460"/>
                  <a:pt x="3249703" y="2200200"/>
                </a:cubicBezTo>
                <a:cubicBezTo>
                  <a:pt x="3299772" y="2410806"/>
                  <a:pt x="3262997" y="2663063"/>
                  <a:pt x="3111944" y="2983361"/>
                </a:cubicBezTo>
                <a:cubicBezTo>
                  <a:pt x="2900481" y="3337269"/>
                  <a:pt x="2604169" y="3479398"/>
                  <a:pt x="2264290" y="3473876"/>
                </a:cubicBezTo>
                <a:lnTo>
                  <a:pt x="1854414" y="3947711"/>
                </a:lnTo>
                <a:lnTo>
                  <a:pt x="1615515" y="3809782"/>
                </a:lnTo>
                <a:lnTo>
                  <a:pt x="1764774" y="3379707"/>
                </a:lnTo>
                <a:cubicBezTo>
                  <a:pt x="1587770" y="3319643"/>
                  <a:pt x="1405350" y="3232972"/>
                  <a:pt x="1221865" y="3127037"/>
                </a:cubicBezTo>
                <a:cubicBezTo>
                  <a:pt x="1120271" y="3068382"/>
                  <a:pt x="1025311" y="3004264"/>
                  <a:pt x="938291" y="2935309"/>
                </a:cubicBezTo>
                <a:lnTo>
                  <a:pt x="509476" y="3157353"/>
                </a:lnTo>
                <a:lnTo>
                  <a:pt x="247593" y="2999226"/>
                </a:lnTo>
                <a:lnTo>
                  <a:pt x="599626" y="2603610"/>
                </a:lnTo>
                <a:cubicBezTo>
                  <a:pt x="384783" y="2338553"/>
                  <a:pt x="289709" y="2193107"/>
                  <a:pt x="174176" y="1843897"/>
                </a:cubicBezTo>
                <a:lnTo>
                  <a:pt x="0" y="1381252"/>
                </a:lnTo>
                <a:lnTo>
                  <a:pt x="107522" y="1111013"/>
                </a:lnTo>
                <a:cubicBezTo>
                  <a:pt x="159316" y="1021302"/>
                  <a:pt x="259400" y="1099908"/>
                  <a:pt x="349113" y="1151702"/>
                </a:cubicBezTo>
                <a:lnTo>
                  <a:pt x="486246" y="1217020"/>
                </a:lnTo>
                <a:cubicBezTo>
                  <a:pt x="628225" y="1148493"/>
                  <a:pt x="768311" y="1094036"/>
                  <a:pt x="908721" y="1057007"/>
                </a:cubicBezTo>
                <a:cubicBezTo>
                  <a:pt x="1011476" y="947354"/>
                  <a:pt x="1021990" y="857768"/>
                  <a:pt x="976491" y="611195"/>
                </a:cubicBezTo>
                <a:cubicBezTo>
                  <a:pt x="1335325" y="817429"/>
                  <a:pt x="1326102" y="899150"/>
                  <a:pt x="1389221" y="1007976"/>
                </a:cubicBezTo>
                <a:cubicBezTo>
                  <a:pt x="1615807" y="1002289"/>
                  <a:pt x="1836555" y="1044211"/>
                  <a:pt x="2066828" y="1133629"/>
                </a:cubicBezTo>
                <a:cubicBezTo>
                  <a:pt x="2047082" y="1203277"/>
                  <a:pt x="2048342" y="1275855"/>
                  <a:pt x="2067080" y="1343672"/>
                </a:cubicBezTo>
                <a:cubicBezTo>
                  <a:pt x="2009772" y="1325329"/>
                  <a:pt x="1950048" y="1312156"/>
                  <a:pt x="1888409" y="1302802"/>
                </a:cubicBezTo>
                <a:lnTo>
                  <a:pt x="1831983" y="1466454"/>
                </a:lnTo>
                <a:cubicBezTo>
                  <a:pt x="2171713" y="1545279"/>
                  <a:pt x="2334158" y="1639067"/>
                  <a:pt x="2533793" y="1871644"/>
                </a:cubicBezTo>
                <a:lnTo>
                  <a:pt x="2655130" y="1752801"/>
                </a:lnTo>
                <a:cubicBezTo>
                  <a:pt x="2623271" y="1710443"/>
                  <a:pt x="2589631" y="1671169"/>
                  <a:pt x="2553401" y="1635762"/>
                </a:cubicBezTo>
                <a:cubicBezTo>
                  <a:pt x="2626342" y="1620812"/>
                  <a:pt x="2694472" y="1585039"/>
                  <a:pt x="2748239" y="1530606"/>
                </a:cubicBezTo>
                <a:cubicBezTo>
                  <a:pt x="2959801" y="1699876"/>
                  <a:pt x="3152007" y="1908367"/>
                  <a:pt x="3223775" y="2111154"/>
                </a:cubicBezTo>
                <a:cubicBezTo>
                  <a:pt x="3265103" y="2076949"/>
                  <a:pt x="3316077" y="2055387"/>
                  <a:pt x="3371292" y="2047279"/>
                </a:cubicBezTo>
                <a:cubicBezTo>
                  <a:pt x="3454199" y="2035105"/>
                  <a:pt x="3536665" y="2054733"/>
                  <a:pt x="3603728" y="2099347"/>
                </a:cubicBezTo>
                <a:cubicBezTo>
                  <a:pt x="3679156" y="2088543"/>
                  <a:pt x="3756158" y="2095770"/>
                  <a:pt x="3828792" y="2119628"/>
                </a:cubicBezTo>
                <a:cubicBezTo>
                  <a:pt x="3870454" y="2133311"/>
                  <a:pt x="3910678" y="2152466"/>
                  <a:pt x="3948369" y="2177025"/>
                </a:cubicBezTo>
                <a:close/>
                <a:moveTo>
                  <a:pt x="2661401" y="883270"/>
                </a:moveTo>
                <a:cubicBezTo>
                  <a:pt x="2838812" y="985699"/>
                  <a:pt x="2899598" y="1212554"/>
                  <a:pt x="2797170" y="1389966"/>
                </a:cubicBezTo>
                <a:cubicBezTo>
                  <a:pt x="2694741" y="1567377"/>
                  <a:pt x="2467885" y="1628163"/>
                  <a:pt x="2290474" y="1525735"/>
                </a:cubicBezTo>
                <a:cubicBezTo>
                  <a:pt x="2113063" y="1423306"/>
                  <a:pt x="2052277" y="1196450"/>
                  <a:pt x="2154705" y="1019039"/>
                </a:cubicBezTo>
                <a:cubicBezTo>
                  <a:pt x="2257134" y="841627"/>
                  <a:pt x="2483990" y="780842"/>
                  <a:pt x="2661401" y="883270"/>
                </a:cubicBezTo>
                <a:close/>
                <a:moveTo>
                  <a:pt x="2494139" y="49756"/>
                </a:moveTo>
                <a:cubicBezTo>
                  <a:pt x="2671551" y="152184"/>
                  <a:pt x="2732337" y="379040"/>
                  <a:pt x="2629908" y="556451"/>
                </a:cubicBezTo>
                <a:cubicBezTo>
                  <a:pt x="2527480" y="733863"/>
                  <a:pt x="2300624" y="794648"/>
                  <a:pt x="2123212" y="692220"/>
                </a:cubicBezTo>
                <a:cubicBezTo>
                  <a:pt x="1945801" y="589791"/>
                  <a:pt x="1885015" y="362936"/>
                  <a:pt x="1987444" y="185524"/>
                </a:cubicBezTo>
                <a:cubicBezTo>
                  <a:pt x="2089872" y="8113"/>
                  <a:pt x="2316728" y="-52673"/>
                  <a:pt x="2494139" y="497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62" name="Donut 15">
            <a:extLst>
              <a:ext uri="{FF2B5EF4-FFF2-40B4-BE49-F238E27FC236}">
                <a16:creationId xmlns:a16="http://schemas.microsoft.com/office/drawing/2014/main" id="{FDCFC3EE-EFFB-403C-B9C9-8F4E55083612}"/>
              </a:ext>
            </a:extLst>
          </p:cNvPr>
          <p:cNvSpPr/>
          <p:nvPr/>
        </p:nvSpPr>
        <p:spPr>
          <a:xfrm>
            <a:off x="8383197" y="4319755"/>
            <a:ext cx="366647" cy="364095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63" name="Oval 21">
            <a:extLst>
              <a:ext uri="{FF2B5EF4-FFF2-40B4-BE49-F238E27FC236}">
                <a16:creationId xmlns:a16="http://schemas.microsoft.com/office/drawing/2014/main" id="{D9553460-7B76-474D-A953-C87915D7EB24}"/>
              </a:ext>
            </a:extLst>
          </p:cNvPr>
          <p:cNvSpPr/>
          <p:nvPr/>
        </p:nvSpPr>
        <p:spPr>
          <a:xfrm rot="20700000">
            <a:off x="8385326" y="5125180"/>
            <a:ext cx="340331" cy="298275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C31D3F8C-BC1D-4954-B75D-380CE3840625}"/>
              </a:ext>
            </a:extLst>
          </p:cNvPr>
          <p:cNvSpPr txBox="1"/>
          <p:nvPr/>
        </p:nvSpPr>
        <p:spPr>
          <a:xfrm>
            <a:off x="620602" y="2356916"/>
            <a:ext cx="261574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Easy to change colors, photos and Text.    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AC5EF57C-D84D-46D2-93D2-90734E923C3D}"/>
              </a:ext>
            </a:extLst>
          </p:cNvPr>
          <p:cNvSpPr txBox="1"/>
          <p:nvPr/>
        </p:nvSpPr>
        <p:spPr>
          <a:xfrm>
            <a:off x="647242" y="1348836"/>
            <a:ext cx="273784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36">
            <a:extLst>
              <a:ext uri="{FF2B5EF4-FFF2-40B4-BE49-F238E27FC236}">
                <a16:creationId xmlns:a16="http://schemas.microsoft.com/office/drawing/2014/main" id="{CE6F4AF7-0532-4079-8E42-B0E7E36890B0}"/>
              </a:ext>
            </a:extLst>
          </p:cNvPr>
          <p:cNvGrpSpPr/>
          <p:nvPr/>
        </p:nvGrpSpPr>
        <p:grpSpPr>
          <a:xfrm>
            <a:off x="985813" y="2337278"/>
            <a:ext cx="10294608" cy="865397"/>
            <a:chOff x="985813" y="2337277"/>
            <a:chExt cx="10294608" cy="865397"/>
          </a:xfrm>
        </p:grpSpPr>
        <p:sp>
          <p:nvSpPr>
            <p:cNvPr id="4" name="직사각형 35">
              <a:extLst>
                <a:ext uri="{FF2B5EF4-FFF2-40B4-BE49-F238E27FC236}">
                  <a16:creationId xmlns:a16="http://schemas.microsoft.com/office/drawing/2014/main" id="{DDEE5DF6-3EDE-4B2F-AF30-96317F537C6B}"/>
                </a:ext>
              </a:extLst>
            </p:cNvPr>
            <p:cNvSpPr/>
            <p:nvPr/>
          </p:nvSpPr>
          <p:spPr>
            <a:xfrm>
              <a:off x="985813" y="2337277"/>
              <a:ext cx="2506629" cy="113929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직사각형 39">
              <a:extLst>
                <a:ext uri="{FF2B5EF4-FFF2-40B4-BE49-F238E27FC236}">
                  <a16:creationId xmlns:a16="http://schemas.microsoft.com/office/drawing/2014/main" id="{6FB05D6F-DF22-4744-AF37-735B826B31F3}"/>
                </a:ext>
              </a:extLst>
            </p:cNvPr>
            <p:cNvSpPr/>
            <p:nvPr/>
          </p:nvSpPr>
          <p:spPr>
            <a:xfrm>
              <a:off x="2588534" y="3088745"/>
              <a:ext cx="2506629" cy="113929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U-Turn Arrow 1">
              <a:extLst>
                <a:ext uri="{FF2B5EF4-FFF2-40B4-BE49-F238E27FC236}">
                  <a16:creationId xmlns:a16="http://schemas.microsoft.com/office/drawing/2014/main" id="{29E89594-7C25-4C62-A5A0-EDA57288065D}"/>
                </a:ext>
              </a:extLst>
            </p:cNvPr>
            <p:cNvSpPr/>
            <p:nvPr/>
          </p:nvSpPr>
          <p:spPr>
            <a:xfrm rot="5400000">
              <a:off x="6955830" y="-1121917"/>
              <a:ext cx="861203" cy="7787979"/>
            </a:xfrm>
            <a:custGeom>
              <a:avLst/>
              <a:gdLst/>
              <a:ahLst/>
              <a:cxnLst/>
              <a:rect l="l" t="t" r="r" b="b"/>
              <a:pathLst>
                <a:path w="983130" h="7562983">
                  <a:moveTo>
                    <a:pt x="0" y="7562983"/>
                  </a:moveTo>
                  <a:lnTo>
                    <a:pt x="0" y="491565"/>
                  </a:lnTo>
                  <a:cubicBezTo>
                    <a:pt x="0" y="220081"/>
                    <a:pt x="220081" y="0"/>
                    <a:pt x="491565" y="0"/>
                  </a:cubicBezTo>
                  <a:cubicBezTo>
                    <a:pt x="763049" y="0"/>
                    <a:pt x="983130" y="220081"/>
                    <a:pt x="983130" y="491565"/>
                  </a:cubicBezTo>
                  <a:lnTo>
                    <a:pt x="983130" y="6086338"/>
                  </a:lnTo>
                  <a:lnTo>
                    <a:pt x="855939" y="6086338"/>
                  </a:lnTo>
                  <a:lnTo>
                    <a:pt x="855939" y="491565"/>
                  </a:lnTo>
                  <a:cubicBezTo>
                    <a:pt x="855939" y="290326"/>
                    <a:pt x="692803" y="127190"/>
                    <a:pt x="491565" y="127190"/>
                  </a:cubicBezTo>
                  <a:lnTo>
                    <a:pt x="491564" y="127190"/>
                  </a:lnTo>
                  <a:cubicBezTo>
                    <a:pt x="290326" y="127190"/>
                    <a:pt x="127190" y="290326"/>
                    <a:pt x="127190" y="491565"/>
                  </a:cubicBezTo>
                  <a:lnTo>
                    <a:pt x="127190" y="7562983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sp>
        <p:nvSpPr>
          <p:cNvPr id="7" name="Bent Arrow 3">
            <a:extLst>
              <a:ext uri="{FF2B5EF4-FFF2-40B4-BE49-F238E27FC236}">
                <a16:creationId xmlns:a16="http://schemas.microsoft.com/office/drawing/2014/main" id="{17FB6EE4-45D4-42DB-9352-5ACD31F19CE3}"/>
              </a:ext>
            </a:extLst>
          </p:cNvPr>
          <p:cNvSpPr/>
          <p:nvPr/>
        </p:nvSpPr>
        <p:spPr>
          <a:xfrm rot="16200000" flipH="1">
            <a:off x="2267033" y="2945262"/>
            <a:ext cx="451972" cy="756032"/>
          </a:xfrm>
          <a:prstGeom prst="bentArrow">
            <a:avLst>
              <a:gd name="adj1" fmla="val 24114"/>
              <a:gd name="adj2" fmla="val 25000"/>
              <a:gd name="adj3" fmla="val 25000"/>
              <a:gd name="adj4" fmla="val 48945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" name="Bent Arrow 4">
            <a:extLst>
              <a:ext uri="{FF2B5EF4-FFF2-40B4-BE49-F238E27FC236}">
                <a16:creationId xmlns:a16="http://schemas.microsoft.com/office/drawing/2014/main" id="{826CD14E-42DB-4CA1-A0DA-5D912D0BD1B3}"/>
              </a:ext>
            </a:extLst>
          </p:cNvPr>
          <p:cNvSpPr/>
          <p:nvPr/>
        </p:nvSpPr>
        <p:spPr>
          <a:xfrm rot="16200000" flipH="1">
            <a:off x="4826694" y="2990884"/>
            <a:ext cx="451972" cy="681882"/>
          </a:xfrm>
          <a:prstGeom prst="bentArrow">
            <a:avLst>
              <a:gd name="adj1" fmla="val 22683"/>
              <a:gd name="adj2" fmla="val 25000"/>
              <a:gd name="adj3" fmla="val 25000"/>
              <a:gd name="adj4" fmla="val 48945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" name="Bent Arrow 5">
            <a:extLst>
              <a:ext uri="{FF2B5EF4-FFF2-40B4-BE49-F238E27FC236}">
                <a16:creationId xmlns:a16="http://schemas.microsoft.com/office/drawing/2014/main" id="{C1DE7F2A-A373-48A5-A45A-6E7D5ACC9C00}"/>
              </a:ext>
            </a:extLst>
          </p:cNvPr>
          <p:cNvSpPr/>
          <p:nvPr/>
        </p:nvSpPr>
        <p:spPr>
          <a:xfrm rot="16200000" flipH="1">
            <a:off x="7386355" y="2953808"/>
            <a:ext cx="451972" cy="756032"/>
          </a:xfrm>
          <a:prstGeom prst="bentArrow">
            <a:avLst>
              <a:gd name="adj1" fmla="val 21955"/>
              <a:gd name="adj2" fmla="val 25000"/>
              <a:gd name="adj3" fmla="val 25000"/>
              <a:gd name="adj4" fmla="val 48945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" name="Bent Arrow 6">
            <a:extLst>
              <a:ext uri="{FF2B5EF4-FFF2-40B4-BE49-F238E27FC236}">
                <a16:creationId xmlns:a16="http://schemas.microsoft.com/office/drawing/2014/main" id="{E48F8452-565D-4DEB-9FD2-45D63499FD55}"/>
              </a:ext>
            </a:extLst>
          </p:cNvPr>
          <p:cNvSpPr/>
          <p:nvPr/>
        </p:nvSpPr>
        <p:spPr>
          <a:xfrm rot="16200000" flipH="1">
            <a:off x="9946015" y="2990884"/>
            <a:ext cx="451972" cy="681882"/>
          </a:xfrm>
          <a:prstGeom prst="bentArrow">
            <a:avLst>
              <a:gd name="adj1" fmla="val 22610"/>
              <a:gd name="adj2" fmla="val 25000"/>
              <a:gd name="adj3" fmla="val 25000"/>
              <a:gd name="adj4" fmla="val 48945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1" name="Hexagon 10">
            <a:extLst>
              <a:ext uri="{FF2B5EF4-FFF2-40B4-BE49-F238E27FC236}">
                <a16:creationId xmlns:a16="http://schemas.microsoft.com/office/drawing/2014/main" id="{63CAA264-DC10-47AF-91B3-9ED502EE315C}"/>
              </a:ext>
            </a:extLst>
          </p:cNvPr>
          <p:cNvSpPr/>
          <p:nvPr/>
        </p:nvSpPr>
        <p:spPr>
          <a:xfrm rot="16200000">
            <a:off x="1640174" y="1876986"/>
            <a:ext cx="1195606" cy="1030697"/>
          </a:xfrm>
          <a:prstGeom prst="hexagon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2" name="Hexagon 11">
            <a:extLst>
              <a:ext uri="{FF2B5EF4-FFF2-40B4-BE49-F238E27FC236}">
                <a16:creationId xmlns:a16="http://schemas.microsoft.com/office/drawing/2014/main" id="{97E8B66F-E3CB-406F-85FC-F5C428957EC7}"/>
              </a:ext>
            </a:extLst>
          </p:cNvPr>
          <p:cNvSpPr/>
          <p:nvPr/>
        </p:nvSpPr>
        <p:spPr>
          <a:xfrm rot="16200000">
            <a:off x="6799470" y="1876985"/>
            <a:ext cx="1195605" cy="1030696"/>
          </a:xfrm>
          <a:prstGeom prst="hexagon">
            <a:avLst/>
          </a:prstGeom>
          <a:solidFill>
            <a:schemeClr val="bg1"/>
          </a:solidFill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3" name="Hexagon 12">
            <a:extLst>
              <a:ext uri="{FF2B5EF4-FFF2-40B4-BE49-F238E27FC236}">
                <a16:creationId xmlns:a16="http://schemas.microsoft.com/office/drawing/2014/main" id="{7C7D4003-4CE7-4775-B8B3-07AC659B00C1}"/>
              </a:ext>
            </a:extLst>
          </p:cNvPr>
          <p:cNvSpPr/>
          <p:nvPr/>
        </p:nvSpPr>
        <p:spPr>
          <a:xfrm rot="16200000">
            <a:off x="4219822" y="1876986"/>
            <a:ext cx="1195606" cy="1030697"/>
          </a:xfrm>
          <a:prstGeom prst="hexagon">
            <a:avLst/>
          </a:prstGeom>
          <a:solidFill>
            <a:schemeClr val="bg1"/>
          </a:solidFill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4" name="Hexagon 13">
            <a:extLst>
              <a:ext uri="{FF2B5EF4-FFF2-40B4-BE49-F238E27FC236}">
                <a16:creationId xmlns:a16="http://schemas.microsoft.com/office/drawing/2014/main" id="{642BD855-9886-4412-9D47-AEA4BA6E8119}"/>
              </a:ext>
            </a:extLst>
          </p:cNvPr>
          <p:cNvSpPr/>
          <p:nvPr/>
        </p:nvSpPr>
        <p:spPr>
          <a:xfrm rot="16200000">
            <a:off x="9379116" y="1876986"/>
            <a:ext cx="1195606" cy="1030697"/>
          </a:xfrm>
          <a:prstGeom prst="hexagon">
            <a:avLst/>
          </a:prstGeom>
          <a:solidFill>
            <a:schemeClr val="bg1"/>
          </a:solidFill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D52DB1F-64C6-4CFA-AD09-6E3A9CF9A60A}"/>
              </a:ext>
            </a:extLst>
          </p:cNvPr>
          <p:cNvGrpSpPr/>
          <p:nvPr/>
        </p:nvGrpSpPr>
        <p:grpSpPr>
          <a:xfrm rot="16200000">
            <a:off x="979247" y="3890400"/>
            <a:ext cx="2517463" cy="1870948"/>
            <a:chOff x="4835817" y="1965690"/>
            <a:chExt cx="3600000" cy="1182334"/>
          </a:xfrm>
        </p:grpSpPr>
        <p:sp>
          <p:nvSpPr>
            <p:cNvPr id="16" name="Rounded Rectangle 12">
              <a:extLst>
                <a:ext uri="{FF2B5EF4-FFF2-40B4-BE49-F238E27FC236}">
                  <a16:creationId xmlns:a16="http://schemas.microsoft.com/office/drawing/2014/main" id="{16FC1586-5428-4F77-93D5-0C03131E4ACD}"/>
                </a:ext>
              </a:extLst>
            </p:cNvPr>
            <p:cNvSpPr/>
            <p:nvPr/>
          </p:nvSpPr>
          <p:spPr>
            <a:xfrm rot="5400000" flipH="1">
              <a:off x="5992504" y="809004"/>
              <a:ext cx="1182333" cy="3495707"/>
            </a:xfrm>
            <a:prstGeom prst="roundRect">
              <a:avLst>
                <a:gd name="adj" fmla="val 6084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" name="Rounded Rectangle 8">
              <a:extLst>
                <a:ext uri="{FF2B5EF4-FFF2-40B4-BE49-F238E27FC236}">
                  <a16:creationId xmlns:a16="http://schemas.microsoft.com/office/drawing/2014/main" id="{6A3CC0DF-3046-46BA-911A-05CDF3BD1119}"/>
                </a:ext>
              </a:extLst>
            </p:cNvPr>
            <p:cNvSpPr/>
            <p:nvPr/>
          </p:nvSpPr>
          <p:spPr>
            <a:xfrm rot="5400000" flipH="1">
              <a:off x="7368346" y="2080553"/>
              <a:ext cx="1182333" cy="952608"/>
            </a:xfrm>
            <a:custGeom>
              <a:avLst/>
              <a:gdLst/>
              <a:ahLst/>
              <a:cxnLst/>
              <a:rect l="l" t="t" r="r" b="b"/>
              <a:pathLst>
                <a:path w="1800200" h="581397">
                  <a:moveTo>
                    <a:pt x="109524" y="0"/>
                  </a:moveTo>
                  <a:lnTo>
                    <a:pt x="1690676" y="0"/>
                  </a:lnTo>
                  <a:cubicBezTo>
                    <a:pt x="1751164" y="0"/>
                    <a:pt x="1800200" y="49036"/>
                    <a:pt x="1800200" y="109524"/>
                  </a:cubicBezTo>
                  <a:lnTo>
                    <a:pt x="1800200" y="581397"/>
                  </a:lnTo>
                  <a:lnTo>
                    <a:pt x="0" y="581397"/>
                  </a:lnTo>
                  <a:lnTo>
                    <a:pt x="0" y="109524"/>
                  </a:lnTo>
                  <a:cubicBezTo>
                    <a:pt x="0" y="49036"/>
                    <a:pt x="49036" y="0"/>
                    <a:pt x="1095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7CB47A2-34CA-45B7-AE9C-0BBE527F7603}"/>
              </a:ext>
            </a:extLst>
          </p:cNvPr>
          <p:cNvGrpSpPr/>
          <p:nvPr/>
        </p:nvGrpSpPr>
        <p:grpSpPr>
          <a:xfrm rot="16200000">
            <a:off x="3558895" y="3890400"/>
            <a:ext cx="2517461" cy="1870948"/>
            <a:chOff x="4835817" y="1965690"/>
            <a:chExt cx="3600000" cy="1182334"/>
          </a:xfrm>
        </p:grpSpPr>
        <p:sp>
          <p:nvSpPr>
            <p:cNvPr id="19" name="Rounded Rectangle 15">
              <a:extLst>
                <a:ext uri="{FF2B5EF4-FFF2-40B4-BE49-F238E27FC236}">
                  <a16:creationId xmlns:a16="http://schemas.microsoft.com/office/drawing/2014/main" id="{814B63B1-BA09-47D2-A7B4-AEC24DA90380}"/>
                </a:ext>
              </a:extLst>
            </p:cNvPr>
            <p:cNvSpPr/>
            <p:nvPr/>
          </p:nvSpPr>
          <p:spPr>
            <a:xfrm rot="5400000" flipH="1">
              <a:off x="5992504" y="809004"/>
              <a:ext cx="1182333" cy="3495707"/>
            </a:xfrm>
            <a:prstGeom prst="roundRect">
              <a:avLst>
                <a:gd name="adj" fmla="val 6084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0" name="Rounded Rectangle 8">
              <a:extLst>
                <a:ext uri="{FF2B5EF4-FFF2-40B4-BE49-F238E27FC236}">
                  <a16:creationId xmlns:a16="http://schemas.microsoft.com/office/drawing/2014/main" id="{FEF593D1-81EF-4CCD-BD0B-5161562A200C}"/>
                </a:ext>
              </a:extLst>
            </p:cNvPr>
            <p:cNvSpPr/>
            <p:nvPr/>
          </p:nvSpPr>
          <p:spPr>
            <a:xfrm rot="5400000" flipH="1">
              <a:off x="7368346" y="2080553"/>
              <a:ext cx="1182333" cy="952608"/>
            </a:xfrm>
            <a:custGeom>
              <a:avLst/>
              <a:gdLst/>
              <a:ahLst/>
              <a:cxnLst/>
              <a:rect l="l" t="t" r="r" b="b"/>
              <a:pathLst>
                <a:path w="1800200" h="581397">
                  <a:moveTo>
                    <a:pt x="109524" y="0"/>
                  </a:moveTo>
                  <a:lnTo>
                    <a:pt x="1690676" y="0"/>
                  </a:lnTo>
                  <a:cubicBezTo>
                    <a:pt x="1751164" y="0"/>
                    <a:pt x="1800200" y="49036"/>
                    <a:pt x="1800200" y="109524"/>
                  </a:cubicBezTo>
                  <a:lnTo>
                    <a:pt x="1800200" y="581397"/>
                  </a:lnTo>
                  <a:lnTo>
                    <a:pt x="0" y="581397"/>
                  </a:lnTo>
                  <a:lnTo>
                    <a:pt x="0" y="109524"/>
                  </a:lnTo>
                  <a:cubicBezTo>
                    <a:pt x="0" y="49036"/>
                    <a:pt x="49036" y="0"/>
                    <a:pt x="10952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EAF01D8D-DB3C-451A-98AB-0DD79F60F0BB}"/>
              </a:ext>
            </a:extLst>
          </p:cNvPr>
          <p:cNvGrpSpPr/>
          <p:nvPr/>
        </p:nvGrpSpPr>
        <p:grpSpPr>
          <a:xfrm rot="16200000">
            <a:off x="6138541" y="3890401"/>
            <a:ext cx="2517463" cy="1870948"/>
            <a:chOff x="4835817" y="1965690"/>
            <a:chExt cx="3600000" cy="1182334"/>
          </a:xfrm>
        </p:grpSpPr>
        <p:sp>
          <p:nvSpPr>
            <p:cNvPr id="22" name="Rounded Rectangle 18">
              <a:extLst>
                <a:ext uri="{FF2B5EF4-FFF2-40B4-BE49-F238E27FC236}">
                  <a16:creationId xmlns:a16="http://schemas.microsoft.com/office/drawing/2014/main" id="{187890EC-4123-436A-A78A-603EC3AF7014}"/>
                </a:ext>
              </a:extLst>
            </p:cNvPr>
            <p:cNvSpPr/>
            <p:nvPr/>
          </p:nvSpPr>
          <p:spPr>
            <a:xfrm rot="5400000" flipH="1">
              <a:off x="5992504" y="809004"/>
              <a:ext cx="1182333" cy="3495707"/>
            </a:xfrm>
            <a:prstGeom prst="roundRect">
              <a:avLst>
                <a:gd name="adj" fmla="val 6084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3" name="Rounded Rectangle 8">
              <a:extLst>
                <a:ext uri="{FF2B5EF4-FFF2-40B4-BE49-F238E27FC236}">
                  <a16:creationId xmlns:a16="http://schemas.microsoft.com/office/drawing/2014/main" id="{683A30DD-11E0-4057-9D4C-6769A112A79B}"/>
                </a:ext>
              </a:extLst>
            </p:cNvPr>
            <p:cNvSpPr/>
            <p:nvPr/>
          </p:nvSpPr>
          <p:spPr>
            <a:xfrm rot="5400000" flipH="1">
              <a:off x="7368346" y="2080553"/>
              <a:ext cx="1182333" cy="952608"/>
            </a:xfrm>
            <a:custGeom>
              <a:avLst/>
              <a:gdLst/>
              <a:ahLst/>
              <a:cxnLst/>
              <a:rect l="l" t="t" r="r" b="b"/>
              <a:pathLst>
                <a:path w="1800200" h="581397">
                  <a:moveTo>
                    <a:pt x="109524" y="0"/>
                  </a:moveTo>
                  <a:lnTo>
                    <a:pt x="1690676" y="0"/>
                  </a:lnTo>
                  <a:cubicBezTo>
                    <a:pt x="1751164" y="0"/>
                    <a:pt x="1800200" y="49036"/>
                    <a:pt x="1800200" y="109524"/>
                  </a:cubicBezTo>
                  <a:lnTo>
                    <a:pt x="1800200" y="581397"/>
                  </a:lnTo>
                  <a:lnTo>
                    <a:pt x="0" y="581397"/>
                  </a:lnTo>
                  <a:lnTo>
                    <a:pt x="0" y="109524"/>
                  </a:lnTo>
                  <a:cubicBezTo>
                    <a:pt x="0" y="49036"/>
                    <a:pt x="49036" y="0"/>
                    <a:pt x="1095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96B0AC4-2830-4588-9750-9A447632145D}"/>
              </a:ext>
            </a:extLst>
          </p:cNvPr>
          <p:cNvGrpSpPr/>
          <p:nvPr/>
        </p:nvGrpSpPr>
        <p:grpSpPr>
          <a:xfrm rot="16200000">
            <a:off x="8718189" y="3890401"/>
            <a:ext cx="2517463" cy="1870948"/>
            <a:chOff x="4835817" y="1965690"/>
            <a:chExt cx="3600000" cy="1182334"/>
          </a:xfrm>
        </p:grpSpPr>
        <p:sp>
          <p:nvSpPr>
            <p:cNvPr id="25" name="Rounded Rectangle 21">
              <a:extLst>
                <a:ext uri="{FF2B5EF4-FFF2-40B4-BE49-F238E27FC236}">
                  <a16:creationId xmlns:a16="http://schemas.microsoft.com/office/drawing/2014/main" id="{E5617A75-73FB-4937-8AB4-467B00B353C0}"/>
                </a:ext>
              </a:extLst>
            </p:cNvPr>
            <p:cNvSpPr/>
            <p:nvPr/>
          </p:nvSpPr>
          <p:spPr>
            <a:xfrm rot="5400000" flipH="1">
              <a:off x="5992504" y="809004"/>
              <a:ext cx="1182333" cy="3495707"/>
            </a:xfrm>
            <a:prstGeom prst="roundRect">
              <a:avLst>
                <a:gd name="adj" fmla="val 6084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6" name="Rounded Rectangle 8">
              <a:extLst>
                <a:ext uri="{FF2B5EF4-FFF2-40B4-BE49-F238E27FC236}">
                  <a16:creationId xmlns:a16="http://schemas.microsoft.com/office/drawing/2014/main" id="{8F17C32E-19C7-45D8-AB97-725972CB96C2}"/>
                </a:ext>
              </a:extLst>
            </p:cNvPr>
            <p:cNvSpPr/>
            <p:nvPr/>
          </p:nvSpPr>
          <p:spPr>
            <a:xfrm rot="5400000" flipH="1">
              <a:off x="7368346" y="2080553"/>
              <a:ext cx="1182333" cy="952608"/>
            </a:xfrm>
            <a:custGeom>
              <a:avLst/>
              <a:gdLst/>
              <a:ahLst/>
              <a:cxnLst/>
              <a:rect l="l" t="t" r="r" b="b"/>
              <a:pathLst>
                <a:path w="1800200" h="581397">
                  <a:moveTo>
                    <a:pt x="109524" y="0"/>
                  </a:moveTo>
                  <a:lnTo>
                    <a:pt x="1690676" y="0"/>
                  </a:lnTo>
                  <a:cubicBezTo>
                    <a:pt x="1751164" y="0"/>
                    <a:pt x="1800200" y="49036"/>
                    <a:pt x="1800200" y="109524"/>
                  </a:cubicBezTo>
                  <a:lnTo>
                    <a:pt x="1800200" y="581397"/>
                  </a:lnTo>
                  <a:lnTo>
                    <a:pt x="0" y="581397"/>
                  </a:lnTo>
                  <a:lnTo>
                    <a:pt x="0" y="109524"/>
                  </a:lnTo>
                  <a:cubicBezTo>
                    <a:pt x="0" y="49036"/>
                    <a:pt x="49036" y="0"/>
                    <a:pt x="10952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C51D7A42-C315-4B3F-A976-7752ABB89BF7}"/>
              </a:ext>
            </a:extLst>
          </p:cNvPr>
          <p:cNvSpPr txBox="1"/>
          <p:nvPr/>
        </p:nvSpPr>
        <p:spPr>
          <a:xfrm>
            <a:off x="4341344" y="1976835"/>
            <a:ext cx="9525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rPr>
              <a:t>Your Text Here</a:t>
            </a:r>
            <a:endParaRPr lang="ko-KR" altLang="en-US" sz="1600" b="1" dirty="0">
              <a:solidFill>
                <a:schemeClr val="tx1">
                  <a:lumMod val="65000"/>
                  <a:lumOff val="35000"/>
                </a:schemeClr>
              </a:solidFill>
              <a:cs typeface="Calibri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B90310F-7420-44C8-97FD-5506EAD3D742}"/>
              </a:ext>
            </a:extLst>
          </p:cNvPr>
          <p:cNvSpPr txBox="1"/>
          <p:nvPr/>
        </p:nvSpPr>
        <p:spPr>
          <a:xfrm>
            <a:off x="1761697" y="1976835"/>
            <a:ext cx="9525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rPr>
              <a:t>Your Text Here</a:t>
            </a:r>
            <a:endParaRPr lang="ko-KR" altLang="en-US" sz="1600" b="1" dirty="0">
              <a:solidFill>
                <a:schemeClr val="tx1">
                  <a:lumMod val="65000"/>
                  <a:lumOff val="35000"/>
                </a:schemeClr>
              </a:solidFill>
              <a:cs typeface="Calibri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D67F346-387F-4E76-942C-F30C22A20E8A}"/>
              </a:ext>
            </a:extLst>
          </p:cNvPr>
          <p:cNvSpPr txBox="1"/>
          <p:nvPr/>
        </p:nvSpPr>
        <p:spPr>
          <a:xfrm>
            <a:off x="6920991" y="1976835"/>
            <a:ext cx="9525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rPr>
              <a:t>Your Text Here</a:t>
            </a:r>
            <a:endParaRPr lang="ko-KR" altLang="en-US" sz="1600" b="1" dirty="0">
              <a:solidFill>
                <a:schemeClr val="tx1">
                  <a:lumMod val="65000"/>
                  <a:lumOff val="35000"/>
                </a:schemeClr>
              </a:solidFill>
              <a:cs typeface="Calibri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0995D55-9580-4A81-8A9D-A769CDA7EAFF}"/>
              </a:ext>
            </a:extLst>
          </p:cNvPr>
          <p:cNvSpPr txBox="1"/>
          <p:nvPr/>
        </p:nvSpPr>
        <p:spPr>
          <a:xfrm>
            <a:off x="9500639" y="1976835"/>
            <a:ext cx="9525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rPr>
              <a:t>Your Text Here</a:t>
            </a:r>
            <a:endParaRPr lang="ko-KR" altLang="en-US" sz="1600" b="1" dirty="0">
              <a:solidFill>
                <a:schemeClr val="tx1">
                  <a:lumMod val="65000"/>
                  <a:lumOff val="35000"/>
                </a:schemeClr>
              </a:solidFill>
              <a:cs typeface="Calibri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83ABC07-B8EE-4594-B75F-0EA55DA96A1C}"/>
              </a:ext>
            </a:extLst>
          </p:cNvPr>
          <p:cNvSpPr txBox="1"/>
          <p:nvPr/>
        </p:nvSpPr>
        <p:spPr>
          <a:xfrm>
            <a:off x="1464875" y="4334778"/>
            <a:ext cx="15462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4842260-8653-40B1-8149-C90B9D699933}"/>
              </a:ext>
            </a:extLst>
          </p:cNvPr>
          <p:cNvSpPr txBox="1"/>
          <p:nvPr/>
        </p:nvSpPr>
        <p:spPr>
          <a:xfrm>
            <a:off x="4044522" y="4334778"/>
            <a:ext cx="15462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61B538B-A1F1-45B7-83E1-60FB89EB4425}"/>
              </a:ext>
            </a:extLst>
          </p:cNvPr>
          <p:cNvSpPr txBox="1"/>
          <p:nvPr/>
        </p:nvSpPr>
        <p:spPr>
          <a:xfrm>
            <a:off x="6624169" y="4334778"/>
            <a:ext cx="15462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616629F-51D9-4022-BE60-4DED7619CA48}"/>
              </a:ext>
            </a:extLst>
          </p:cNvPr>
          <p:cNvSpPr txBox="1"/>
          <p:nvPr/>
        </p:nvSpPr>
        <p:spPr>
          <a:xfrm>
            <a:off x="9203817" y="4334778"/>
            <a:ext cx="15462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sp>
        <p:nvSpPr>
          <p:cNvPr id="35" name="Rounded Rectangle 5">
            <a:extLst>
              <a:ext uri="{FF2B5EF4-FFF2-40B4-BE49-F238E27FC236}">
                <a16:creationId xmlns:a16="http://schemas.microsoft.com/office/drawing/2014/main" id="{DEEA2A91-30C4-4F41-B51A-8AE6991214DC}"/>
              </a:ext>
            </a:extLst>
          </p:cNvPr>
          <p:cNvSpPr/>
          <p:nvPr/>
        </p:nvSpPr>
        <p:spPr>
          <a:xfrm flipH="1">
            <a:off x="2037746" y="3778062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Donut 39">
            <a:extLst>
              <a:ext uri="{FF2B5EF4-FFF2-40B4-BE49-F238E27FC236}">
                <a16:creationId xmlns:a16="http://schemas.microsoft.com/office/drawing/2014/main" id="{CEB2DEE5-BBCB-4350-801D-830928F6AB30}"/>
              </a:ext>
            </a:extLst>
          </p:cNvPr>
          <p:cNvSpPr/>
          <p:nvPr/>
        </p:nvSpPr>
        <p:spPr>
          <a:xfrm>
            <a:off x="9774853" y="3710290"/>
            <a:ext cx="404132" cy="4041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4E386BB7-76A7-4359-945C-4EF7826E37EC}"/>
              </a:ext>
            </a:extLst>
          </p:cNvPr>
          <p:cNvSpPr/>
          <p:nvPr/>
        </p:nvSpPr>
        <p:spPr>
          <a:xfrm>
            <a:off x="4585502" y="3749616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Chord 15">
            <a:extLst>
              <a:ext uri="{FF2B5EF4-FFF2-40B4-BE49-F238E27FC236}">
                <a16:creationId xmlns:a16="http://schemas.microsoft.com/office/drawing/2014/main" id="{DA3BF49B-EBF6-49AE-9C91-A3300EBB8F2F}"/>
              </a:ext>
            </a:extLst>
          </p:cNvPr>
          <p:cNvSpPr/>
          <p:nvPr/>
        </p:nvSpPr>
        <p:spPr>
          <a:xfrm>
            <a:off x="7336676" y="3720462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F008A4F-CBCB-4162-9F1D-5E54B4BF4FD0}"/>
              </a:ext>
            </a:extLst>
          </p:cNvPr>
          <p:cNvSpPr txBox="1"/>
          <p:nvPr/>
        </p:nvSpPr>
        <p:spPr>
          <a:xfrm>
            <a:off x="6924747" y="4946365"/>
            <a:ext cx="419842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9FE2444-3176-4C98-BED1-A3DD82107D36}"/>
              </a:ext>
            </a:extLst>
          </p:cNvPr>
          <p:cNvSpPr txBox="1"/>
          <p:nvPr/>
        </p:nvSpPr>
        <p:spPr>
          <a:xfrm>
            <a:off x="6924747" y="5593527"/>
            <a:ext cx="419842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accent3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FE4A7E2-AACD-4BFB-8BB1-4F15E3B60247}"/>
              </a:ext>
            </a:extLst>
          </p:cNvPr>
          <p:cNvSpPr txBox="1"/>
          <p:nvPr/>
        </p:nvSpPr>
        <p:spPr>
          <a:xfrm>
            <a:off x="6924747" y="4711543"/>
            <a:ext cx="41984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400" b="0" dirty="0">
                <a:ea typeface="FZShuTi" pitchFamily="2" charset="-122"/>
                <a:cs typeface="Arial" pitchFamily="34" charset="0"/>
              </a:rPr>
              <a:t>EASY TO CHANGE COLORS</a:t>
            </a:r>
            <a:endParaRPr lang="ko-KR" altLang="en-US" sz="1400" b="0" dirty="0"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713C7E5-63A1-4292-821C-77E58619194E}"/>
              </a:ext>
            </a:extLst>
          </p:cNvPr>
          <p:cNvSpPr txBox="1"/>
          <p:nvPr/>
        </p:nvSpPr>
        <p:spPr>
          <a:xfrm>
            <a:off x="6096000" y="769114"/>
            <a:ext cx="4385633" cy="387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386FD0F-891F-455F-B6C6-658E7BACA487}"/>
              </a:ext>
            </a:extLst>
          </p:cNvPr>
          <p:cNvSpPr txBox="1"/>
          <p:nvPr/>
        </p:nvSpPr>
        <p:spPr>
          <a:xfrm>
            <a:off x="3196890" y="670625"/>
            <a:ext cx="1918035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FD7532C-A9B4-4EA9-B0BF-5BFF6A10C640}"/>
              </a:ext>
            </a:extLst>
          </p:cNvPr>
          <p:cNvSpPr txBox="1"/>
          <p:nvPr/>
        </p:nvSpPr>
        <p:spPr>
          <a:xfrm>
            <a:off x="266566" y="1292881"/>
            <a:ext cx="2811971" cy="193899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 smtClean="0">
                <a:solidFill>
                  <a:schemeClr val="accent2"/>
                </a:solidFill>
                <a:cs typeface="Arial" pitchFamily="34" charset="0"/>
              </a:rPr>
              <a:t>Themes PPT </a:t>
            </a:r>
            <a:endParaRPr lang="en-GB" altLang="ko-KR" sz="2400" dirty="0">
              <a:solidFill>
                <a:schemeClr val="accent2"/>
              </a:solidFill>
              <a:cs typeface="Arial" pitchFamily="34" charset="0"/>
            </a:endParaRPr>
          </a:p>
          <a:p>
            <a:pPr algn="r"/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400" dirty="0">
                <a:solidFill>
                  <a:schemeClr val="accent2"/>
                </a:solidFill>
                <a:cs typeface="Arial" pitchFamily="34" charset="0"/>
              </a:rPr>
              <a:t>Clean</a:t>
            </a:r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Text Slide </a:t>
            </a:r>
          </a:p>
          <a:p>
            <a:pPr algn="r"/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</a:t>
            </a:r>
          </a:p>
          <a:p>
            <a:pPr algn="r"/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FAA8656-011E-46DA-AC3F-0EB4C8967D28}"/>
              </a:ext>
            </a:extLst>
          </p:cNvPr>
          <p:cNvSpPr txBox="1"/>
          <p:nvPr/>
        </p:nvSpPr>
        <p:spPr>
          <a:xfrm>
            <a:off x="544749" y="3863764"/>
            <a:ext cx="2538919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Portfolio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2484FFC-C681-40A6-BDE1-5DC504A1C031}"/>
              </a:ext>
            </a:extLst>
          </p:cNvPr>
          <p:cNvSpPr txBox="1"/>
          <p:nvPr/>
        </p:nvSpPr>
        <p:spPr>
          <a:xfrm>
            <a:off x="3320375" y="3863764"/>
            <a:ext cx="2549863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6F28FB-6E60-4864-A52E-793C094B86E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4AF3261C-7AE7-4677-BBC4-B51707FD94B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16F95CFA-A148-4D6F-94E5-222E67F20B2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47C44EA0-DDDE-4CCA-8B89-9CEB5883EDB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E37D4A25-AEC4-453C-B4AB-84C921FB498D}"/>
              </a:ext>
            </a:extLst>
          </p:cNvPr>
          <p:cNvGrpSpPr/>
          <p:nvPr/>
        </p:nvGrpSpPr>
        <p:grpSpPr>
          <a:xfrm>
            <a:off x="4034418" y="2888648"/>
            <a:ext cx="4775036" cy="2720011"/>
            <a:chOff x="3995936" y="2687633"/>
            <a:chExt cx="4428064" cy="2622911"/>
          </a:xfrm>
        </p:grpSpPr>
        <p:sp>
          <p:nvSpPr>
            <p:cNvPr id="46" name="Chevron 8">
              <a:extLst>
                <a:ext uri="{FF2B5EF4-FFF2-40B4-BE49-F238E27FC236}">
                  <a16:creationId xmlns:a16="http://schemas.microsoft.com/office/drawing/2014/main" id="{56B4B21C-367F-4277-A78C-1C778B03F2A7}"/>
                </a:ext>
              </a:extLst>
            </p:cNvPr>
            <p:cNvSpPr/>
            <p:nvPr/>
          </p:nvSpPr>
          <p:spPr>
            <a:xfrm>
              <a:off x="3995936" y="2687634"/>
              <a:ext cx="4428064" cy="2620001"/>
            </a:xfrm>
            <a:custGeom>
              <a:avLst/>
              <a:gdLst/>
              <a:ahLst/>
              <a:cxnLst/>
              <a:rect l="l" t="t" r="r" b="b"/>
              <a:pathLst>
                <a:path w="4428064" h="2620001">
                  <a:moveTo>
                    <a:pt x="2880320" y="0"/>
                  </a:moveTo>
                  <a:lnTo>
                    <a:pt x="3458511" y="0"/>
                  </a:lnTo>
                  <a:lnTo>
                    <a:pt x="4428064" y="1310001"/>
                  </a:lnTo>
                  <a:lnTo>
                    <a:pt x="3458511" y="2620001"/>
                  </a:lnTo>
                  <a:lnTo>
                    <a:pt x="2880320" y="2620001"/>
                  </a:lnTo>
                  <a:lnTo>
                    <a:pt x="3680013" y="1539505"/>
                  </a:lnTo>
                  <a:lnTo>
                    <a:pt x="0" y="1539505"/>
                  </a:lnTo>
                  <a:lnTo>
                    <a:pt x="0" y="1071505"/>
                  </a:lnTo>
                  <a:lnTo>
                    <a:pt x="3673358" y="107150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7" name="Rectangle 10">
              <a:extLst>
                <a:ext uri="{FF2B5EF4-FFF2-40B4-BE49-F238E27FC236}">
                  <a16:creationId xmlns:a16="http://schemas.microsoft.com/office/drawing/2014/main" id="{2CB95B33-5665-40E2-A51C-BE2F39DCCD22}"/>
                </a:ext>
              </a:extLst>
            </p:cNvPr>
            <p:cNvSpPr/>
            <p:nvPr/>
          </p:nvSpPr>
          <p:spPr>
            <a:xfrm>
              <a:off x="3995936" y="2687633"/>
              <a:ext cx="3513998" cy="981444"/>
            </a:xfrm>
            <a:custGeom>
              <a:avLst/>
              <a:gdLst/>
              <a:ahLst/>
              <a:cxnLst/>
              <a:rect l="l" t="t" r="r" b="b"/>
              <a:pathLst>
                <a:path w="3513998" h="981444">
                  <a:moveTo>
                    <a:pt x="2210876" y="0"/>
                  </a:moveTo>
                  <a:lnTo>
                    <a:pt x="2789067" y="0"/>
                  </a:lnTo>
                  <a:lnTo>
                    <a:pt x="3169075" y="513444"/>
                  </a:lnTo>
                  <a:lnTo>
                    <a:pt x="3170262" y="513444"/>
                  </a:lnTo>
                  <a:lnTo>
                    <a:pt x="3170262" y="515048"/>
                  </a:lnTo>
                  <a:lnTo>
                    <a:pt x="3513998" y="979483"/>
                  </a:lnTo>
                  <a:lnTo>
                    <a:pt x="3170262" y="979483"/>
                  </a:lnTo>
                  <a:lnTo>
                    <a:pt x="3170262" y="981444"/>
                  </a:lnTo>
                  <a:lnTo>
                    <a:pt x="0" y="981444"/>
                  </a:lnTo>
                  <a:lnTo>
                    <a:pt x="0" y="513444"/>
                  </a:lnTo>
                  <a:lnTo>
                    <a:pt x="2590884" y="51344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8" name="Rectangle 10">
              <a:extLst>
                <a:ext uri="{FF2B5EF4-FFF2-40B4-BE49-F238E27FC236}">
                  <a16:creationId xmlns:a16="http://schemas.microsoft.com/office/drawing/2014/main" id="{45E9927D-5BF7-462B-A637-8C0F77AB2262}"/>
                </a:ext>
              </a:extLst>
            </p:cNvPr>
            <p:cNvSpPr/>
            <p:nvPr/>
          </p:nvSpPr>
          <p:spPr>
            <a:xfrm rot="10800000" flipH="1">
              <a:off x="3995936" y="4329100"/>
              <a:ext cx="3513998" cy="981444"/>
            </a:xfrm>
            <a:custGeom>
              <a:avLst/>
              <a:gdLst/>
              <a:ahLst/>
              <a:cxnLst/>
              <a:rect l="l" t="t" r="r" b="b"/>
              <a:pathLst>
                <a:path w="3513998" h="981444">
                  <a:moveTo>
                    <a:pt x="0" y="981444"/>
                  </a:moveTo>
                  <a:lnTo>
                    <a:pt x="3170262" y="981444"/>
                  </a:lnTo>
                  <a:lnTo>
                    <a:pt x="3170262" y="979483"/>
                  </a:lnTo>
                  <a:lnTo>
                    <a:pt x="3513998" y="979483"/>
                  </a:lnTo>
                  <a:lnTo>
                    <a:pt x="3170262" y="515048"/>
                  </a:lnTo>
                  <a:lnTo>
                    <a:pt x="3170262" y="513444"/>
                  </a:lnTo>
                  <a:lnTo>
                    <a:pt x="3169075" y="513444"/>
                  </a:lnTo>
                  <a:lnTo>
                    <a:pt x="2789067" y="0"/>
                  </a:lnTo>
                  <a:lnTo>
                    <a:pt x="2210876" y="0"/>
                  </a:lnTo>
                  <a:lnTo>
                    <a:pt x="2590884" y="513444"/>
                  </a:lnTo>
                  <a:lnTo>
                    <a:pt x="0" y="513444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602FDE03-154B-430A-9A01-1A59F4EBF41A}"/>
              </a:ext>
            </a:extLst>
          </p:cNvPr>
          <p:cNvSpPr txBox="1"/>
          <p:nvPr/>
        </p:nvSpPr>
        <p:spPr>
          <a:xfrm>
            <a:off x="4230594" y="3473126"/>
            <a:ext cx="291984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Your  Content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70C892C1-6020-40F9-8F58-52EE9969B640}"/>
              </a:ext>
            </a:extLst>
          </p:cNvPr>
          <p:cNvSpPr txBox="1"/>
          <p:nvPr/>
        </p:nvSpPr>
        <p:spPr>
          <a:xfrm>
            <a:off x="4230594" y="4075844"/>
            <a:ext cx="291984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Your  Content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D9C212EE-B757-439A-80B8-E81D0437C8DD}"/>
              </a:ext>
            </a:extLst>
          </p:cNvPr>
          <p:cNvSpPr txBox="1"/>
          <p:nvPr/>
        </p:nvSpPr>
        <p:spPr>
          <a:xfrm>
            <a:off x="4230594" y="4678563"/>
            <a:ext cx="291984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Your  Content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0ED16A4-1306-44B9-9B28-2319CCFAF9A3}"/>
              </a:ext>
            </a:extLst>
          </p:cNvPr>
          <p:cNvGrpSpPr/>
          <p:nvPr/>
        </p:nvGrpSpPr>
        <p:grpSpPr>
          <a:xfrm>
            <a:off x="4693444" y="1394703"/>
            <a:ext cx="1571554" cy="1810840"/>
            <a:chOff x="2445330" y="2364874"/>
            <a:chExt cx="1495855" cy="1723615"/>
          </a:xfrm>
        </p:grpSpPr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EE18F778-5682-48FD-9BAA-240700582808}"/>
                </a:ext>
              </a:extLst>
            </p:cNvPr>
            <p:cNvSpPr/>
            <p:nvPr/>
          </p:nvSpPr>
          <p:spPr>
            <a:xfrm>
              <a:off x="2445330" y="2811471"/>
              <a:ext cx="1495855" cy="1277018"/>
            </a:xfrm>
            <a:custGeom>
              <a:avLst/>
              <a:gdLst>
                <a:gd name="connsiteX0" fmla="*/ 811238 w 1495855"/>
                <a:gd name="connsiteY0" fmla="*/ 1130291 h 1277018"/>
                <a:gd name="connsiteX1" fmla="*/ 800487 w 1495855"/>
                <a:gd name="connsiteY1" fmla="*/ 1134659 h 1277018"/>
                <a:gd name="connsiteX2" fmla="*/ 793917 w 1495855"/>
                <a:gd name="connsiteY2" fmla="*/ 1137943 h 1277018"/>
                <a:gd name="connsiteX3" fmla="*/ 781972 w 1495855"/>
                <a:gd name="connsiteY3" fmla="*/ 1152726 h 1277018"/>
                <a:gd name="connsiteX4" fmla="*/ 781225 w 1495855"/>
                <a:gd name="connsiteY4" fmla="*/ 1164522 h 1277018"/>
                <a:gd name="connsiteX5" fmla="*/ 808849 w 1495855"/>
                <a:gd name="connsiteY5" fmla="*/ 1192593 h 1277018"/>
                <a:gd name="connsiteX6" fmla="*/ 837069 w 1495855"/>
                <a:gd name="connsiteY6" fmla="*/ 1173182 h 1277018"/>
                <a:gd name="connsiteX7" fmla="*/ 839160 w 1495855"/>
                <a:gd name="connsiteY7" fmla="*/ 1169300 h 1277018"/>
                <a:gd name="connsiteX8" fmla="*/ 842295 w 1495855"/>
                <a:gd name="connsiteY8" fmla="*/ 1158400 h 1277018"/>
                <a:gd name="connsiteX9" fmla="*/ 834531 w 1495855"/>
                <a:gd name="connsiteY9" fmla="*/ 1141826 h 1277018"/>
                <a:gd name="connsiteX10" fmla="*/ 830350 w 1495855"/>
                <a:gd name="connsiteY10" fmla="*/ 1138840 h 1277018"/>
                <a:gd name="connsiteX11" fmla="*/ 821989 w 1495855"/>
                <a:gd name="connsiteY11" fmla="*/ 1134211 h 1277018"/>
                <a:gd name="connsiteX12" fmla="*/ 811238 w 1495855"/>
                <a:gd name="connsiteY12" fmla="*/ 1130291 h 1277018"/>
                <a:gd name="connsiteX13" fmla="*/ 808699 w 1495855"/>
                <a:gd name="connsiteY13" fmla="*/ 906353 h 1277018"/>
                <a:gd name="connsiteX14" fmla="*/ 781822 w 1495855"/>
                <a:gd name="connsiteY14" fmla="*/ 929647 h 1277018"/>
                <a:gd name="connsiteX15" fmla="*/ 781374 w 1495855"/>
                <a:gd name="connsiteY15" fmla="*/ 936068 h 1277018"/>
                <a:gd name="connsiteX16" fmla="*/ 797500 w 1495855"/>
                <a:gd name="connsiteY16" fmla="*/ 966827 h 1277018"/>
                <a:gd name="connsiteX17" fmla="*/ 829454 w 1495855"/>
                <a:gd name="connsiteY17" fmla="*/ 964736 h 1277018"/>
                <a:gd name="connsiteX18" fmla="*/ 833187 w 1495855"/>
                <a:gd name="connsiteY18" fmla="*/ 961302 h 1277018"/>
                <a:gd name="connsiteX19" fmla="*/ 839608 w 1495855"/>
                <a:gd name="connsiteY19" fmla="*/ 936366 h 1277018"/>
                <a:gd name="connsiteX20" fmla="*/ 831694 w 1495855"/>
                <a:gd name="connsiteY20" fmla="*/ 914715 h 1277018"/>
                <a:gd name="connsiteX21" fmla="*/ 808699 w 1495855"/>
                <a:gd name="connsiteY21" fmla="*/ 906353 h 1277018"/>
                <a:gd name="connsiteX22" fmla="*/ 807054 w 1495855"/>
                <a:gd name="connsiteY22" fmla="*/ 681222 h 1277018"/>
                <a:gd name="connsiteX23" fmla="*/ 795410 w 1495855"/>
                <a:gd name="connsiteY23" fmla="*/ 684917 h 1277018"/>
                <a:gd name="connsiteX24" fmla="*/ 781822 w 1495855"/>
                <a:gd name="connsiteY24" fmla="*/ 714482 h 1277018"/>
                <a:gd name="connsiteX25" fmla="*/ 797799 w 1495855"/>
                <a:gd name="connsiteY25" fmla="*/ 744495 h 1277018"/>
                <a:gd name="connsiteX26" fmla="*/ 833486 w 1495855"/>
                <a:gd name="connsiteY26" fmla="*/ 735984 h 1277018"/>
                <a:gd name="connsiteX27" fmla="*/ 837666 w 1495855"/>
                <a:gd name="connsiteY27" fmla="*/ 704030 h 1277018"/>
                <a:gd name="connsiteX28" fmla="*/ 836472 w 1495855"/>
                <a:gd name="connsiteY28" fmla="*/ 699699 h 1277018"/>
                <a:gd name="connsiteX29" fmla="*/ 807054 w 1495855"/>
                <a:gd name="connsiteY29" fmla="*/ 681222 h 1277018"/>
                <a:gd name="connsiteX30" fmla="*/ 806609 w 1495855"/>
                <a:gd name="connsiteY30" fmla="*/ 456015 h 1277018"/>
                <a:gd name="connsiteX31" fmla="*/ 785256 w 1495855"/>
                <a:gd name="connsiteY31" fmla="*/ 471544 h 1277018"/>
                <a:gd name="connsiteX32" fmla="*/ 797052 w 1495855"/>
                <a:gd name="connsiteY32" fmla="*/ 522909 h 1277018"/>
                <a:gd name="connsiteX33" fmla="*/ 801980 w 1495855"/>
                <a:gd name="connsiteY33" fmla="*/ 523656 h 1277018"/>
                <a:gd name="connsiteX34" fmla="*/ 815867 w 1495855"/>
                <a:gd name="connsiteY34" fmla="*/ 521565 h 1277018"/>
                <a:gd name="connsiteX35" fmla="*/ 837218 w 1495855"/>
                <a:gd name="connsiteY35" fmla="*/ 502751 h 1277018"/>
                <a:gd name="connsiteX36" fmla="*/ 837218 w 1495855"/>
                <a:gd name="connsiteY36" fmla="*/ 477367 h 1277018"/>
                <a:gd name="connsiteX37" fmla="*/ 827065 w 1495855"/>
                <a:gd name="connsiteY37" fmla="*/ 463182 h 1277018"/>
                <a:gd name="connsiteX38" fmla="*/ 806609 w 1495855"/>
                <a:gd name="connsiteY38" fmla="*/ 456015 h 1277018"/>
                <a:gd name="connsiteX39" fmla="*/ 410117 w 1495855"/>
                <a:gd name="connsiteY39" fmla="*/ 8010 h 1277018"/>
                <a:gd name="connsiteX40" fmla="*/ 420625 w 1495855"/>
                <a:gd name="connsiteY40" fmla="*/ 17920 h 1277018"/>
                <a:gd name="connsiteX41" fmla="*/ 430927 w 1495855"/>
                <a:gd name="connsiteY41" fmla="*/ 38078 h 1277018"/>
                <a:gd name="connsiteX42" fmla="*/ 447203 w 1495855"/>
                <a:gd name="connsiteY42" fmla="*/ 64059 h 1277018"/>
                <a:gd name="connsiteX43" fmla="*/ 459746 w 1495855"/>
                <a:gd name="connsiteY43" fmla="*/ 86456 h 1277018"/>
                <a:gd name="connsiteX44" fmla="*/ 476469 w 1495855"/>
                <a:gd name="connsiteY44" fmla="*/ 114677 h 1277018"/>
                <a:gd name="connsiteX45" fmla="*/ 488265 w 1495855"/>
                <a:gd name="connsiteY45" fmla="*/ 136627 h 1277018"/>
                <a:gd name="connsiteX46" fmla="*/ 514993 w 1495855"/>
                <a:gd name="connsiteY46" fmla="*/ 184408 h 1277018"/>
                <a:gd name="connsiteX47" fmla="*/ 538436 w 1495855"/>
                <a:gd name="connsiteY47" fmla="*/ 225470 h 1277018"/>
                <a:gd name="connsiteX48" fmla="*/ 554263 w 1495855"/>
                <a:gd name="connsiteY48" fmla="*/ 250257 h 1277018"/>
                <a:gd name="connsiteX49" fmla="*/ 566656 w 1495855"/>
                <a:gd name="connsiteY49" fmla="*/ 273849 h 1277018"/>
                <a:gd name="connsiteX50" fmla="*/ 579049 w 1495855"/>
                <a:gd name="connsiteY50" fmla="*/ 279075 h 1277018"/>
                <a:gd name="connsiteX51" fmla="*/ 600999 w 1495855"/>
                <a:gd name="connsiteY51" fmla="*/ 265487 h 1277018"/>
                <a:gd name="connsiteX52" fmla="*/ 647138 w 1495855"/>
                <a:gd name="connsiteY52" fmla="*/ 229800 h 1277018"/>
                <a:gd name="connsiteX53" fmla="*/ 660129 w 1495855"/>
                <a:gd name="connsiteY53" fmla="*/ 218900 h 1277018"/>
                <a:gd name="connsiteX54" fmla="*/ 694919 w 1495855"/>
                <a:gd name="connsiteY54" fmla="*/ 191426 h 1277018"/>
                <a:gd name="connsiteX55" fmla="*/ 712389 w 1495855"/>
                <a:gd name="connsiteY55" fmla="*/ 177390 h 1277018"/>
                <a:gd name="connsiteX56" fmla="*/ 714181 w 1495855"/>
                <a:gd name="connsiteY56" fmla="*/ 190530 h 1277018"/>
                <a:gd name="connsiteX57" fmla="*/ 714181 w 1495855"/>
                <a:gd name="connsiteY57" fmla="*/ 527239 h 1277018"/>
                <a:gd name="connsiteX58" fmla="*/ 714181 w 1495855"/>
                <a:gd name="connsiteY58" fmla="*/ 1263967 h 1277018"/>
                <a:gd name="connsiteX59" fmla="*/ 701340 w 1495855"/>
                <a:gd name="connsiteY59" fmla="*/ 1276808 h 1277018"/>
                <a:gd name="connsiteX60" fmla="*/ 360898 w 1495855"/>
                <a:gd name="connsiteY60" fmla="*/ 1276658 h 1277018"/>
                <a:gd name="connsiteX61" fmla="*/ 348953 w 1495855"/>
                <a:gd name="connsiteY61" fmla="*/ 1276957 h 1277018"/>
                <a:gd name="connsiteX62" fmla="*/ 335664 w 1495855"/>
                <a:gd name="connsiteY62" fmla="*/ 1264564 h 1277018"/>
                <a:gd name="connsiteX63" fmla="*/ 335514 w 1495855"/>
                <a:gd name="connsiteY63" fmla="*/ 1227982 h 1277018"/>
                <a:gd name="connsiteX64" fmla="*/ 335514 w 1495855"/>
                <a:gd name="connsiteY64" fmla="*/ 534555 h 1277018"/>
                <a:gd name="connsiteX65" fmla="*/ 335813 w 1495855"/>
                <a:gd name="connsiteY65" fmla="*/ 473335 h 1277018"/>
                <a:gd name="connsiteX66" fmla="*/ 335813 w 1495855"/>
                <a:gd name="connsiteY66" fmla="*/ 468856 h 1277018"/>
                <a:gd name="connsiteX67" fmla="*/ 328944 w 1495855"/>
                <a:gd name="connsiteY67" fmla="*/ 454970 h 1277018"/>
                <a:gd name="connsiteX68" fmla="*/ 310728 w 1495855"/>
                <a:gd name="connsiteY68" fmla="*/ 456612 h 1277018"/>
                <a:gd name="connsiteX69" fmla="*/ 292362 w 1495855"/>
                <a:gd name="connsiteY69" fmla="*/ 463182 h 1277018"/>
                <a:gd name="connsiteX70" fmla="*/ 275190 w 1495855"/>
                <a:gd name="connsiteY70" fmla="*/ 469155 h 1277018"/>
                <a:gd name="connsiteX71" fmla="*/ 270561 w 1495855"/>
                <a:gd name="connsiteY71" fmla="*/ 471395 h 1277018"/>
                <a:gd name="connsiteX72" fmla="*/ 224572 w 1495855"/>
                <a:gd name="connsiteY72" fmla="*/ 482892 h 1277018"/>
                <a:gd name="connsiteX73" fmla="*/ 188438 w 1495855"/>
                <a:gd name="connsiteY73" fmla="*/ 494986 h 1277018"/>
                <a:gd name="connsiteX74" fmla="*/ 165293 w 1495855"/>
                <a:gd name="connsiteY74" fmla="*/ 502004 h 1277018"/>
                <a:gd name="connsiteX75" fmla="*/ 156782 w 1495855"/>
                <a:gd name="connsiteY75" fmla="*/ 504692 h 1277018"/>
                <a:gd name="connsiteX76" fmla="*/ 127815 w 1495855"/>
                <a:gd name="connsiteY76" fmla="*/ 512755 h 1277018"/>
                <a:gd name="connsiteX77" fmla="*/ 119901 w 1495855"/>
                <a:gd name="connsiteY77" fmla="*/ 507081 h 1277018"/>
                <a:gd name="connsiteX78" fmla="*/ 112286 w 1495855"/>
                <a:gd name="connsiteY78" fmla="*/ 491403 h 1277018"/>
                <a:gd name="connsiteX79" fmla="*/ 109598 w 1495855"/>
                <a:gd name="connsiteY79" fmla="*/ 484684 h 1277018"/>
                <a:gd name="connsiteX80" fmla="*/ 103775 w 1495855"/>
                <a:gd name="connsiteY80" fmla="*/ 469901 h 1277018"/>
                <a:gd name="connsiteX81" fmla="*/ 89739 w 1495855"/>
                <a:gd name="connsiteY81" fmla="*/ 433618 h 1277018"/>
                <a:gd name="connsiteX82" fmla="*/ 84364 w 1495855"/>
                <a:gd name="connsiteY82" fmla="*/ 420030 h 1277018"/>
                <a:gd name="connsiteX83" fmla="*/ 81377 w 1495855"/>
                <a:gd name="connsiteY83" fmla="*/ 414057 h 1277018"/>
                <a:gd name="connsiteX84" fmla="*/ 68835 w 1495855"/>
                <a:gd name="connsiteY84" fmla="*/ 380162 h 1277018"/>
                <a:gd name="connsiteX85" fmla="*/ 53903 w 1495855"/>
                <a:gd name="connsiteY85" fmla="*/ 351344 h 1277018"/>
                <a:gd name="connsiteX86" fmla="*/ 52559 w 1495855"/>
                <a:gd name="connsiteY86" fmla="*/ 345819 h 1277018"/>
                <a:gd name="connsiteX87" fmla="*/ 43750 w 1495855"/>
                <a:gd name="connsiteY87" fmla="*/ 323571 h 1277018"/>
                <a:gd name="connsiteX88" fmla="*/ 42406 w 1495855"/>
                <a:gd name="connsiteY88" fmla="*/ 321779 h 1277018"/>
                <a:gd name="connsiteX89" fmla="*/ 33447 w 1495855"/>
                <a:gd name="connsiteY89" fmla="*/ 296993 h 1277018"/>
                <a:gd name="connsiteX90" fmla="*/ 26280 w 1495855"/>
                <a:gd name="connsiteY90" fmla="*/ 277582 h 1277018"/>
                <a:gd name="connsiteX91" fmla="*/ 15230 w 1495855"/>
                <a:gd name="connsiteY91" fmla="*/ 249510 h 1277018"/>
                <a:gd name="connsiteX92" fmla="*/ 0 w 1495855"/>
                <a:gd name="connsiteY92" fmla="*/ 203371 h 1277018"/>
                <a:gd name="connsiteX93" fmla="*/ 31954 w 1495855"/>
                <a:gd name="connsiteY93" fmla="*/ 188440 h 1277018"/>
                <a:gd name="connsiteX94" fmla="*/ 58532 w 1495855"/>
                <a:gd name="connsiteY94" fmla="*/ 174105 h 1277018"/>
                <a:gd name="connsiteX95" fmla="*/ 85260 w 1495855"/>
                <a:gd name="connsiteY95" fmla="*/ 161563 h 1277018"/>
                <a:gd name="connsiteX96" fmla="*/ 118856 w 1495855"/>
                <a:gd name="connsiteY96" fmla="*/ 144690 h 1277018"/>
                <a:gd name="connsiteX97" fmla="*/ 137969 w 1495855"/>
                <a:gd name="connsiteY97" fmla="*/ 134835 h 1277018"/>
                <a:gd name="connsiteX98" fmla="*/ 166040 w 1495855"/>
                <a:gd name="connsiteY98" fmla="*/ 121397 h 1277018"/>
                <a:gd name="connsiteX99" fmla="*/ 190080 w 1495855"/>
                <a:gd name="connsiteY99" fmla="*/ 108257 h 1277018"/>
                <a:gd name="connsiteX100" fmla="*/ 218599 w 1495855"/>
                <a:gd name="connsiteY100" fmla="*/ 93026 h 1277018"/>
                <a:gd name="connsiteX101" fmla="*/ 249806 w 1495855"/>
                <a:gd name="connsiteY101" fmla="*/ 76154 h 1277018"/>
                <a:gd name="connsiteX102" fmla="*/ 255331 w 1495855"/>
                <a:gd name="connsiteY102" fmla="*/ 74362 h 1277018"/>
                <a:gd name="connsiteX103" fmla="*/ 268471 w 1495855"/>
                <a:gd name="connsiteY103" fmla="*/ 68091 h 1277018"/>
                <a:gd name="connsiteX104" fmla="*/ 275787 w 1495855"/>
                <a:gd name="connsiteY104" fmla="*/ 64657 h 1277018"/>
                <a:gd name="connsiteX105" fmla="*/ 287135 w 1495855"/>
                <a:gd name="connsiteY105" fmla="*/ 58236 h 1277018"/>
                <a:gd name="connsiteX106" fmla="*/ 293557 w 1495855"/>
                <a:gd name="connsiteY106" fmla="*/ 54951 h 1277018"/>
                <a:gd name="connsiteX107" fmla="*/ 308189 w 1495855"/>
                <a:gd name="connsiteY107" fmla="*/ 47335 h 1277018"/>
                <a:gd name="connsiteX108" fmla="*/ 313415 w 1495855"/>
                <a:gd name="connsiteY108" fmla="*/ 45245 h 1277018"/>
                <a:gd name="connsiteX109" fmla="*/ 325660 w 1495855"/>
                <a:gd name="connsiteY109" fmla="*/ 38078 h 1277018"/>
                <a:gd name="connsiteX110" fmla="*/ 328347 w 1495855"/>
                <a:gd name="connsiteY110" fmla="*/ 35540 h 1277018"/>
                <a:gd name="connsiteX111" fmla="*/ 353133 w 1495855"/>
                <a:gd name="connsiteY111" fmla="*/ 27029 h 1277018"/>
                <a:gd name="connsiteX112" fmla="*/ 395241 w 1495855"/>
                <a:gd name="connsiteY112" fmla="*/ 10753 h 1277018"/>
                <a:gd name="connsiteX113" fmla="*/ 410117 w 1495855"/>
                <a:gd name="connsiteY113" fmla="*/ 8010 h 1277018"/>
                <a:gd name="connsiteX114" fmla="*/ 1073139 w 1495855"/>
                <a:gd name="connsiteY114" fmla="*/ 600 h 1277018"/>
                <a:gd name="connsiteX115" fmla="*/ 1121368 w 1495855"/>
                <a:gd name="connsiteY115" fmla="*/ 18219 h 1277018"/>
                <a:gd name="connsiteX116" fmla="*/ 1146453 w 1495855"/>
                <a:gd name="connsiteY116" fmla="*/ 30612 h 1277018"/>
                <a:gd name="connsiteX117" fmla="*/ 1149888 w 1495855"/>
                <a:gd name="connsiteY117" fmla="*/ 31956 h 1277018"/>
                <a:gd name="connsiteX118" fmla="*/ 1189308 w 1495855"/>
                <a:gd name="connsiteY118" fmla="*/ 50919 h 1277018"/>
                <a:gd name="connsiteX119" fmla="*/ 1218573 w 1495855"/>
                <a:gd name="connsiteY119" fmla="*/ 63910 h 1277018"/>
                <a:gd name="connsiteX120" fmla="*/ 1224845 w 1495855"/>
                <a:gd name="connsiteY120" fmla="*/ 67493 h 1277018"/>
                <a:gd name="connsiteX121" fmla="*/ 1229324 w 1495855"/>
                <a:gd name="connsiteY121" fmla="*/ 71226 h 1277018"/>
                <a:gd name="connsiteX122" fmla="*/ 1252170 w 1495855"/>
                <a:gd name="connsiteY122" fmla="*/ 82276 h 1277018"/>
                <a:gd name="connsiteX123" fmla="*/ 1279644 w 1495855"/>
                <a:gd name="connsiteY123" fmla="*/ 93922 h 1277018"/>
                <a:gd name="connsiteX124" fmla="*/ 1284870 w 1495855"/>
                <a:gd name="connsiteY124" fmla="*/ 97954 h 1277018"/>
                <a:gd name="connsiteX125" fmla="*/ 1288603 w 1495855"/>
                <a:gd name="connsiteY125" fmla="*/ 101388 h 1277018"/>
                <a:gd name="connsiteX126" fmla="*/ 1316824 w 1495855"/>
                <a:gd name="connsiteY126" fmla="*/ 113483 h 1277018"/>
                <a:gd name="connsiteX127" fmla="*/ 1343104 w 1495855"/>
                <a:gd name="connsiteY127" fmla="*/ 127967 h 1277018"/>
                <a:gd name="connsiteX128" fmla="*/ 1362814 w 1495855"/>
                <a:gd name="connsiteY128" fmla="*/ 138120 h 1277018"/>
                <a:gd name="connsiteX129" fmla="*/ 1392677 w 1495855"/>
                <a:gd name="connsiteY129" fmla="*/ 152753 h 1277018"/>
                <a:gd name="connsiteX130" fmla="*/ 1421645 w 1495855"/>
                <a:gd name="connsiteY130" fmla="*/ 167386 h 1277018"/>
                <a:gd name="connsiteX131" fmla="*/ 1448372 w 1495855"/>
                <a:gd name="connsiteY131" fmla="*/ 180377 h 1277018"/>
                <a:gd name="connsiteX132" fmla="*/ 1495855 w 1495855"/>
                <a:gd name="connsiteY132" fmla="*/ 203670 h 1277018"/>
                <a:gd name="connsiteX133" fmla="*/ 1481520 w 1495855"/>
                <a:gd name="connsiteY133" fmla="*/ 238162 h 1277018"/>
                <a:gd name="connsiteX134" fmla="*/ 1479281 w 1495855"/>
                <a:gd name="connsiteY134" fmla="*/ 246823 h 1277018"/>
                <a:gd name="connsiteX135" fmla="*/ 1474502 w 1495855"/>
                <a:gd name="connsiteY135" fmla="*/ 258021 h 1277018"/>
                <a:gd name="connsiteX136" fmla="*/ 1472711 w 1495855"/>
                <a:gd name="connsiteY136" fmla="*/ 260410 h 1277018"/>
                <a:gd name="connsiteX137" fmla="*/ 1459272 w 1495855"/>
                <a:gd name="connsiteY137" fmla="*/ 298486 h 1277018"/>
                <a:gd name="connsiteX138" fmla="*/ 1455091 w 1495855"/>
                <a:gd name="connsiteY138" fmla="*/ 307594 h 1277018"/>
                <a:gd name="connsiteX139" fmla="*/ 1440458 w 1495855"/>
                <a:gd name="connsiteY139" fmla="*/ 339548 h 1277018"/>
                <a:gd name="connsiteX140" fmla="*/ 1428214 w 1495855"/>
                <a:gd name="connsiteY140" fmla="*/ 373443 h 1277018"/>
                <a:gd name="connsiteX141" fmla="*/ 1419255 w 1495855"/>
                <a:gd name="connsiteY141" fmla="*/ 396139 h 1277018"/>
                <a:gd name="connsiteX142" fmla="*/ 1407907 w 1495855"/>
                <a:gd name="connsiteY142" fmla="*/ 424211 h 1277018"/>
                <a:gd name="connsiteX143" fmla="*/ 1391930 w 1495855"/>
                <a:gd name="connsiteY143" fmla="*/ 466467 h 1277018"/>
                <a:gd name="connsiteX144" fmla="*/ 1378044 w 1495855"/>
                <a:gd name="connsiteY144" fmla="*/ 504095 h 1277018"/>
                <a:gd name="connsiteX145" fmla="*/ 1364754 w 1495855"/>
                <a:gd name="connsiteY145" fmla="*/ 512456 h 1277018"/>
                <a:gd name="connsiteX146" fmla="*/ 1339819 w 1495855"/>
                <a:gd name="connsiteY146" fmla="*/ 504991 h 1277018"/>
                <a:gd name="connsiteX147" fmla="*/ 1338475 w 1495855"/>
                <a:gd name="connsiteY147" fmla="*/ 504244 h 1277018"/>
                <a:gd name="connsiteX148" fmla="*/ 1293232 w 1495855"/>
                <a:gd name="connsiteY148" fmla="*/ 491254 h 1277018"/>
                <a:gd name="connsiteX149" fmla="*/ 1278748 w 1495855"/>
                <a:gd name="connsiteY149" fmla="*/ 485879 h 1277018"/>
                <a:gd name="connsiteX150" fmla="*/ 1274866 w 1495855"/>
                <a:gd name="connsiteY150" fmla="*/ 483788 h 1277018"/>
                <a:gd name="connsiteX151" fmla="*/ 1232012 w 1495855"/>
                <a:gd name="connsiteY151" fmla="*/ 472291 h 1277018"/>
                <a:gd name="connsiteX152" fmla="*/ 1218275 w 1495855"/>
                <a:gd name="connsiteY152" fmla="*/ 467213 h 1277018"/>
                <a:gd name="connsiteX153" fmla="*/ 1199760 w 1495855"/>
                <a:gd name="connsiteY153" fmla="*/ 462286 h 1277018"/>
                <a:gd name="connsiteX154" fmla="*/ 1187366 w 1495855"/>
                <a:gd name="connsiteY154" fmla="*/ 457807 h 1277018"/>
                <a:gd name="connsiteX155" fmla="*/ 1174674 w 1495855"/>
                <a:gd name="connsiteY155" fmla="*/ 453776 h 1277018"/>
                <a:gd name="connsiteX156" fmla="*/ 1157503 w 1495855"/>
                <a:gd name="connsiteY156" fmla="*/ 472141 h 1277018"/>
                <a:gd name="connsiteX157" fmla="*/ 1157653 w 1495855"/>
                <a:gd name="connsiteY157" fmla="*/ 658787 h 1277018"/>
                <a:gd name="connsiteX158" fmla="*/ 1157653 w 1495855"/>
                <a:gd name="connsiteY158" fmla="*/ 1263369 h 1277018"/>
                <a:gd name="connsiteX159" fmla="*/ 1143617 w 1495855"/>
                <a:gd name="connsiteY159" fmla="*/ 1276808 h 1277018"/>
                <a:gd name="connsiteX160" fmla="*/ 821839 w 1495855"/>
                <a:gd name="connsiteY160" fmla="*/ 1276808 h 1277018"/>
                <a:gd name="connsiteX161" fmla="*/ 774058 w 1495855"/>
                <a:gd name="connsiteY161" fmla="*/ 1276659 h 1277018"/>
                <a:gd name="connsiteX162" fmla="*/ 760768 w 1495855"/>
                <a:gd name="connsiteY162" fmla="*/ 1262772 h 1277018"/>
                <a:gd name="connsiteX163" fmla="*/ 760768 w 1495855"/>
                <a:gd name="connsiteY163" fmla="*/ 1237836 h 1277018"/>
                <a:gd name="connsiteX164" fmla="*/ 760171 w 1495855"/>
                <a:gd name="connsiteY164" fmla="*/ 1186621 h 1277018"/>
                <a:gd name="connsiteX165" fmla="*/ 762262 w 1495855"/>
                <a:gd name="connsiteY165" fmla="*/ 1134509 h 1277018"/>
                <a:gd name="connsiteX166" fmla="*/ 761366 w 1495855"/>
                <a:gd name="connsiteY166" fmla="*/ 1117637 h 1277018"/>
                <a:gd name="connsiteX167" fmla="*/ 761664 w 1495855"/>
                <a:gd name="connsiteY167" fmla="*/ 1082398 h 1277018"/>
                <a:gd name="connsiteX168" fmla="*/ 762411 w 1495855"/>
                <a:gd name="connsiteY168" fmla="*/ 1077321 h 1277018"/>
                <a:gd name="connsiteX169" fmla="*/ 762411 w 1495855"/>
                <a:gd name="connsiteY169" fmla="*/ 1029241 h 1277018"/>
                <a:gd name="connsiteX170" fmla="*/ 760619 w 1495855"/>
                <a:gd name="connsiteY170" fmla="*/ 969067 h 1277018"/>
                <a:gd name="connsiteX171" fmla="*/ 760768 w 1495855"/>
                <a:gd name="connsiteY171" fmla="*/ 905905 h 1277018"/>
                <a:gd name="connsiteX172" fmla="*/ 762262 w 1495855"/>
                <a:gd name="connsiteY172" fmla="*/ 830202 h 1277018"/>
                <a:gd name="connsiteX173" fmla="*/ 760768 w 1495855"/>
                <a:gd name="connsiteY173" fmla="*/ 811687 h 1277018"/>
                <a:gd name="connsiteX174" fmla="*/ 762262 w 1495855"/>
                <a:gd name="connsiteY174" fmla="*/ 784362 h 1277018"/>
                <a:gd name="connsiteX175" fmla="*/ 760320 w 1495855"/>
                <a:gd name="connsiteY175" fmla="*/ 747331 h 1277018"/>
                <a:gd name="connsiteX176" fmla="*/ 760320 w 1495855"/>
                <a:gd name="connsiteY176" fmla="*/ 734789 h 1277018"/>
                <a:gd name="connsiteX177" fmla="*/ 760768 w 1495855"/>
                <a:gd name="connsiteY177" fmla="*/ 709853 h 1277018"/>
                <a:gd name="connsiteX178" fmla="*/ 762262 w 1495855"/>
                <a:gd name="connsiteY178" fmla="*/ 638480 h 1277018"/>
                <a:gd name="connsiteX179" fmla="*/ 760918 w 1495855"/>
                <a:gd name="connsiteY179" fmla="*/ 597268 h 1277018"/>
                <a:gd name="connsiteX180" fmla="*/ 760768 w 1495855"/>
                <a:gd name="connsiteY180" fmla="*/ 532764 h 1277018"/>
                <a:gd name="connsiteX181" fmla="*/ 760768 w 1495855"/>
                <a:gd name="connsiteY181" fmla="*/ 506334 h 1277018"/>
                <a:gd name="connsiteX182" fmla="*/ 762112 w 1495855"/>
                <a:gd name="connsiteY182" fmla="*/ 490059 h 1277018"/>
                <a:gd name="connsiteX183" fmla="*/ 760918 w 1495855"/>
                <a:gd name="connsiteY183" fmla="*/ 471693 h 1277018"/>
                <a:gd name="connsiteX184" fmla="*/ 762112 w 1495855"/>
                <a:gd name="connsiteY184" fmla="*/ 427048 h 1277018"/>
                <a:gd name="connsiteX185" fmla="*/ 761067 w 1495855"/>
                <a:gd name="connsiteY185" fmla="*/ 400768 h 1277018"/>
                <a:gd name="connsiteX186" fmla="*/ 762411 w 1495855"/>
                <a:gd name="connsiteY186" fmla="*/ 371054 h 1277018"/>
                <a:gd name="connsiteX187" fmla="*/ 760918 w 1495855"/>
                <a:gd name="connsiteY187" fmla="*/ 314762 h 1277018"/>
                <a:gd name="connsiteX188" fmla="*/ 761664 w 1495855"/>
                <a:gd name="connsiteY188" fmla="*/ 253393 h 1277018"/>
                <a:gd name="connsiteX189" fmla="*/ 760619 w 1495855"/>
                <a:gd name="connsiteY189" fmla="*/ 224276 h 1277018"/>
                <a:gd name="connsiteX190" fmla="*/ 760918 w 1495855"/>
                <a:gd name="connsiteY190" fmla="*/ 189634 h 1277018"/>
                <a:gd name="connsiteX191" fmla="*/ 765397 w 1495855"/>
                <a:gd name="connsiteY191" fmla="*/ 181422 h 1277018"/>
                <a:gd name="connsiteX192" fmla="*/ 773460 w 1495855"/>
                <a:gd name="connsiteY192" fmla="*/ 184557 h 1277018"/>
                <a:gd name="connsiteX193" fmla="*/ 808251 w 1495855"/>
                <a:gd name="connsiteY193" fmla="*/ 210539 h 1277018"/>
                <a:gd name="connsiteX194" fmla="*/ 831843 w 1495855"/>
                <a:gd name="connsiteY194" fmla="*/ 232787 h 1277018"/>
                <a:gd name="connsiteX195" fmla="*/ 832142 w 1495855"/>
                <a:gd name="connsiteY195" fmla="*/ 239656 h 1277018"/>
                <a:gd name="connsiteX196" fmla="*/ 828409 w 1495855"/>
                <a:gd name="connsiteY196" fmla="*/ 239506 h 1277018"/>
                <a:gd name="connsiteX197" fmla="*/ 801383 w 1495855"/>
                <a:gd name="connsiteY197" fmla="*/ 236520 h 1277018"/>
                <a:gd name="connsiteX198" fmla="*/ 782121 w 1495855"/>
                <a:gd name="connsiteY198" fmla="*/ 253989 h 1277018"/>
                <a:gd name="connsiteX199" fmla="*/ 782718 w 1495855"/>
                <a:gd name="connsiteY199" fmla="*/ 279821 h 1277018"/>
                <a:gd name="connsiteX200" fmla="*/ 790781 w 1495855"/>
                <a:gd name="connsiteY200" fmla="*/ 290124 h 1277018"/>
                <a:gd name="connsiteX201" fmla="*/ 827662 w 1495855"/>
                <a:gd name="connsiteY201" fmla="*/ 292066 h 1277018"/>
                <a:gd name="connsiteX202" fmla="*/ 836173 w 1495855"/>
                <a:gd name="connsiteY202" fmla="*/ 281912 h 1277018"/>
                <a:gd name="connsiteX203" fmla="*/ 834382 w 1495855"/>
                <a:gd name="connsiteY203" fmla="*/ 247868 h 1277018"/>
                <a:gd name="connsiteX204" fmla="*/ 832291 w 1495855"/>
                <a:gd name="connsiteY204" fmla="*/ 239208 h 1277018"/>
                <a:gd name="connsiteX205" fmla="*/ 853494 w 1495855"/>
                <a:gd name="connsiteY205" fmla="*/ 246673 h 1277018"/>
                <a:gd name="connsiteX206" fmla="*/ 886493 w 1495855"/>
                <a:gd name="connsiteY206" fmla="*/ 275193 h 1277018"/>
                <a:gd name="connsiteX207" fmla="*/ 915013 w 1495855"/>
                <a:gd name="connsiteY207" fmla="*/ 266682 h 1277018"/>
                <a:gd name="connsiteX208" fmla="*/ 930094 w 1495855"/>
                <a:gd name="connsiteY208" fmla="*/ 240700 h 1277018"/>
                <a:gd name="connsiteX209" fmla="*/ 934424 w 1495855"/>
                <a:gd name="connsiteY209" fmla="*/ 233832 h 1277018"/>
                <a:gd name="connsiteX210" fmla="*/ 968916 w 1495855"/>
                <a:gd name="connsiteY210" fmla="*/ 173210 h 1277018"/>
                <a:gd name="connsiteX211" fmla="*/ 998033 w 1495855"/>
                <a:gd name="connsiteY211" fmla="*/ 118112 h 1277018"/>
                <a:gd name="connsiteX212" fmla="*/ 1007589 w 1495855"/>
                <a:gd name="connsiteY212" fmla="*/ 101388 h 1277018"/>
                <a:gd name="connsiteX213" fmla="*/ 1023118 w 1495855"/>
                <a:gd name="connsiteY213" fmla="*/ 71226 h 1277018"/>
                <a:gd name="connsiteX214" fmla="*/ 1037303 w 1495855"/>
                <a:gd name="connsiteY214" fmla="*/ 46589 h 1277018"/>
                <a:gd name="connsiteX215" fmla="*/ 1053131 w 1495855"/>
                <a:gd name="connsiteY215" fmla="*/ 18368 h 1277018"/>
                <a:gd name="connsiteX216" fmla="*/ 1064777 w 1495855"/>
                <a:gd name="connsiteY216" fmla="*/ 1346 h 1277018"/>
                <a:gd name="connsiteX217" fmla="*/ 1073139 w 1495855"/>
                <a:gd name="connsiteY217" fmla="*/ 600 h 1277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</a:cxnLst>
              <a:rect l="l" t="t" r="r" b="b"/>
              <a:pathLst>
                <a:path w="1495855" h="1277018">
                  <a:moveTo>
                    <a:pt x="811238" y="1130291"/>
                  </a:moveTo>
                  <a:cubicBezTo>
                    <a:pt x="807766" y="1130366"/>
                    <a:pt x="804294" y="1131822"/>
                    <a:pt x="800487" y="1134659"/>
                  </a:cubicBezTo>
                  <a:cubicBezTo>
                    <a:pt x="798545" y="1136152"/>
                    <a:pt x="796306" y="1137496"/>
                    <a:pt x="793917" y="1137943"/>
                  </a:cubicBezTo>
                  <a:cubicBezTo>
                    <a:pt x="785704" y="1139586"/>
                    <a:pt x="782569" y="1145110"/>
                    <a:pt x="781972" y="1152726"/>
                  </a:cubicBezTo>
                  <a:cubicBezTo>
                    <a:pt x="781673" y="1156608"/>
                    <a:pt x="781225" y="1160640"/>
                    <a:pt x="781225" y="1164522"/>
                  </a:cubicBezTo>
                  <a:cubicBezTo>
                    <a:pt x="781225" y="1182589"/>
                    <a:pt x="791079" y="1192444"/>
                    <a:pt x="808849" y="1192593"/>
                  </a:cubicBezTo>
                  <a:cubicBezTo>
                    <a:pt x="824377" y="1192743"/>
                    <a:pt x="831395" y="1187965"/>
                    <a:pt x="837069" y="1173182"/>
                  </a:cubicBezTo>
                  <a:cubicBezTo>
                    <a:pt x="837666" y="1171838"/>
                    <a:pt x="838712" y="1170644"/>
                    <a:pt x="839160" y="1169300"/>
                  </a:cubicBezTo>
                  <a:cubicBezTo>
                    <a:pt x="840354" y="1165716"/>
                    <a:pt x="843042" y="1161536"/>
                    <a:pt x="842295" y="1158400"/>
                  </a:cubicBezTo>
                  <a:cubicBezTo>
                    <a:pt x="840802" y="1152576"/>
                    <a:pt x="837517" y="1147201"/>
                    <a:pt x="834531" y="1141826"/>
                  </a:cubicBezTo>
                  <a:cubicBezTo>
                    <a:pt x="833784" y="1140482"/>
                    <a:pt x="831843" y="1139735"/>
                    <a:pt x="830350" y="1138840"/>
                  </a:cubicBezTo>
                  <a:cubicBezTo>
                    <a:pt x="827662" y="1137197"/>
                    <a:pt x="824676" y="1136003"/>
                    <a:pt x="821989" y="1134211"/>
                  </a:cubicBezTo>
                  <a:cubicBezTo>
                    <a:pt x="818181" y="1131523"/>
                    <a:pt x="814709" y="1130216"/>
                    <a:pt x="811238" y="1130291"/>
                  </a:cubicBezTo>
                  <a:close/>
                  <a:moveTo>
                    <a:pt x="808699" y="906353"/>
                  </a:moveTo>
                  <a:cubicBezTo>
                    <a:pt x="795858" y="904861"/>
                    <a:pt x="783763" y="916209"/>
                    <a:pt x="781822" y="929647"/>
                  </a:cubicBezTo>
                  <a:cubicBezTo>
                    <a:pt x="781524" y="932185"/>
                    <a:pt x="781524" y="934724"/>
                    <a:pt x="781374" y="936068"/>
                  </a:cubicBezTo>
                  <a:cubicBezTo>
                    <a:pt x="781225" y="953836"/>
                    <a:pt x="786003" y="962497"/>
                    <a:pt x="797500" y="966827"/>
                  </a:cubicBezTo>
                  <a:cubicBezTo>
                    <a:pt x="808401" y="970858"/>
                    <a:pt x="819002" y="967275"/>
                    <a:pt x="829454" y="964736"/>
                  </a:cubicBezTo>
                  <a:cubicBezTo>
                    <a:pt x="830947" y="964437"/>
                    <a:pt x="832739" y="962795"/>
                    <a:pt x="833187" y="961302"/>
                  </a:cubicBezTo>
                  <a:cubicBezTo>
                    <a:pt x="835725" y="953090"/>
                    <a:pt x="839757" y="944728"/>
                    <a:pt x="839608" y="936366"/>
                  </a:cubicBezTo>
                  <a:cubicBezTo>
                    <a:pt x="839608" y="928900"/>
                    <a:pt x="836770" y="919493"/>
                    <a:pt x="831694" y="914715"/>
                  </a:cubicBezTo>
                  <a:cubicBezTo>
                    <a:pt x="826169" y="909489"/>
                    <a:pt x="816762" y="907249"/>
                    <a:pt x="808699" y="906353"/>
                  </a:cubicBezTo>
                  <a:close/>
                  <a:moveTo>
                    <a:pt x="807054" y="681222"/>
                  </a:moveTo>
                  <a:cubicBezTo>
                    <a:pt x="802820" y="681352"/>
                    <a:pt x="798770" y="682491"/>
                    <a:pt x="795410" y="684917"/>
                  </a:cubicBezTo>
                  <a:cubicBezTo>
                    <a:pt x="784958" y="692533"/>
                    <a:pt x="780777" y="701790"/>
                    <a:pt x="781822" y="714482"/>
                  </a:cubicBezTo>
                  <a:cubicBezTo>
                    <a:pt x="781225" y="727323"/>
                    <a:pt x="784062" y="738074"/>
                    <a:pt x="797799" y="744495"/>
                  </a:cubicBezTo>
                  <a:cubicBezTo>
                    <a:pt x="808550" y="749571"/>
                    <a:pt x="828110" y="746734"/>
                    <a:pt x="833486" y="735984"/>
                  </a:cubicBezTo>
                  <a:cubicBezTo>
                    <a:pt x="838413" y="726278"/>
                    <a:pt x="846924" y="715975"/>
                    <a:pt x="837666" y="704030"/>
                  </a:cubicBezTo>
                  <a:cubicBezTo>
                    <a:pt x="836770" y="702985"/>
                    <a:pt x="836770" y="701193"/>
                    <a:pt x="836472" y="699699"/>
                  </a:cubicBezTo>
                  <a:cubicBezTo>
                    <a:pt x="834120" y="689508"/>
                    <a:pt x="819758" y="680829"/>
                    <a:pt x="807054" y="681222"/>
                  </a:cubicBezTo>
                  <a:close/>
                  <a:moveTo>
                    <a:pt x="806609" y="456015"/>
                  </a:moveTo>
                  <a:cubicBezTo>
                    <a:pt x="800188" y="460494"/>
                    <a:pt x="790333" y="464377"/>
                    <a:pt x="785256" y="471544"/>
                  </a:cubicBezTo>
                  <a:cubicBezTo>
                    <a:pt x="775402" y="485729"/>
                    <a:pt x="782718" y="513203"/>
                    <a:pt x="797052" y="522909"/>
                  </a:cubicBezTo>
                  <a:cubicBezTo>
                    <a:pt x="798396" y="523805"/>
                    <a:pt x="800337" y="523805"/>
                    <a:pt x="801980" y="523656"/>
                  </a:cubicBezTo>
                  <a:cubicBezTo>
                    <a:pt x="806609" y="523208"/>
                    <a:pt x="811387" y="522909"/>
                    <a:pt x="815867" y="521565"/>
                  </a:cubicBezTo>
                  <a:cubicBezTo>
                    <a:pt x="825721" y="518579"/>
                    <a:pt x="833635" y="513651"/>
                    <a:pt x="837218" y="502751"/>
                  </a:cubicBezTo>
                  <a:cubicBezTo>
                    <a:pt x="840056" y="494091"/>
                    <a:pt x="841997" y="486177"/>
                    <a:pt x="837218" y="477367"/>
                  </a:cubicBezTo>
                  <a:cubicBezTo>
                    <a:pt x="834382" y="472141"/>
                    <a:pt x="834680" y="465123"/>
                    <a:pt x="827065" y="463182"/>
                  </a:cubicBezTo>
                  <a:cubicBezTo>
                    <a:pt x="821093" y="461540"/>
                    <a:pt x="815120" y="459001"/>
                    <a:pt x="806609" y="456015"/>
                  </a:cubicBezTo>
                  <a:close/>
                  <a:moveTo>
                    <a:pt x="410117" y="8010"/>
                  </a:moveTo>
                  <a:cubicBezTo>
                    <a:pt x="414092" y="9036"/>
                    <a:pt x="417340" y="12172"/>
                    <a:pt x="420625" y="17920"/>
                  </a:cubicBezTo>
                  <a:cubicBezTo>
                    <a:pt x="424357" y="24490"/>
                    <a:pt x="427045" y="31658"/>
                    <a:pt x="430927" y="38078"/>
                  </a:cubicBezTo>
                  <a:cubicBezTo>
                    <a:pt x="436004" y="46888"/>
                    <a:pt x="441977" y="55249"/>
                    <a:pt x="447203" y="64059"/>
                  </a:cubicBezTo>
                  <a:cubicBezTo>
                    <a:pt x="451533" y="71376"/>
                    <a:pt x="455415" y="78991"/>
                    <a:pt x="459746" y="86456"/>
                  </a:cubicBezTo>
                  <a:cubicBezTo>
                    <a:pt x="465270" y="95864"/>
                    <a:pt x="470944" y="105271"/>
                    <a:pt x="476469" y="114677"/>
                  </a:cubicBezTo>
                  <a:cubicBezTo>
                    <a:pt x="480500" y="121845"/>
                    <a:pt x="484234" y="129311"/>
                    <a:pt x="488265" y="136627"/>
                  </a:cubicBezTo>
                  <a:cubicBezTo>
                    <a:pt x="497075" y="152604"/>
                    <a:pt x="506034" y="168432"/>
                    <a:pt x="514993" y="184408"/>
                  </a:cubicBezTo>
                  <a:cubicBezTo>
                    <a:pt x="522757" y="198145"/>
                    <a:pt x="530372" y="211882"/>
                    <a:pt x="538436" y="225470"/>
                  </a:cubicBezTo>
                  <a:cubicBezTo>
                    <a:pt x="543363" y="233832"/>
                    <a:pt x="549336" y="241746"/>
                    <a:pt x="554263" y="250257"/>
                  </a:cubicBezTo>
                  <a:cubicBezTo>
                    <a:pt x="558742" y="257872"/>
                    <a:pt x="563073" y="265786"/>
                    <a:pt x="566656" y="273849"/>
                  </a:cubicBezTo>
                  <a:cubicBezTo>
                    <a:pt x="569344" y="279971"/>
                    <a:pt x="573674" y="281912"/>
                    <a:pt x="579049" y="279075"/>
                  </a:cubicBezTo>
                  <a:cubicBezTo>
                    <a:pt x="586665" y="275193"/>
                    <a:pt x="594280" y="270863"/>
                    <a:pt x="600999" y="265487"/>
                  </a:cubicBezTo>
                  <a:cubicBezTo>
                    <a:pt x="616230" y="253393"/>
                    <a:pt x="629369" y="238760"/>
                    <a:pt x="647138" y="229800"/>
                  </a:cubicBezTo>
                  <a:cubicBezTo>
                    <a:pt x="652065" y="227262"/>
                    <a:pt x="656843" y="223380"/>
                    <a:pt x="660129" y="218900"/>
                  </a:cubicBezTo>
                  <a:cubicBezTo>
                    <a:pt x="669386" y="206657"/>
                    <a:pt x="683123" y="200236"/>
                    <a:pt x="694919" y="191426"/>
                  </a:cubicBezTo>
                  <a:cubicBezTo>
                    <a:pt x="700444" y="187245"/>
                    <a:pt x="705670" y="182915"/>
                    <a:pt x="712389" y="177390"/>
                  </a:cubicBezTo>
                  <a:cubicBezTo>
                    <a:pt x="713136" y="182617"/>
                    <a:pt x="714181" y="186499"/>
                    <a:pt x="714181" y="190530"/>
                  </a:cubicBezTo>
                  <a:cubicBezTo>
                    <a:pt x="714181" y="302816"/>
                    <a:pt x="714181" y="414953"/>
                    <a:pt x="714181" y="527239"/>
                  </a:cubicBezTo>
                  <a:cubicBezTo>
                    <a:pt x="714181" y="772865"/>
                    <a:pt x="714181" y="1018341"/>
                    <a:pt x="714181" y="1263967"/>
                  </a:cubicBezTo>
                  <a:cubicBezTo>
                    <a:pt x="714181" y="1276658"/>
                    <a:pt x="714181" y="1276808"/>
                    <a:pt x="701340" y="1276808"/>
                  </a:cubicBezTo>
                  <a:cubicBezTo>
                    <a:pt x="587859" y="1276808"/>
                    <a:pt x="474379" y="1276658"/>
                    <a:pt x="360898" y="1276658"/>
                  </a:cubicBezTo>
                  <a:cubicBezTo>
                    <a:pt x="356867" y="1276658"/>
                    <a:pt x="352984" y="1276957"/>
                    <a:pt x="348953" y="1276957"/>
                  </a:cubicBezTo>
                  <a:cubicBezTo>
                    <a:pt x="336261" y="1277256"/>
                    <a:pt x="335813" y="1276957"/>
                    <a:pt x="335664" y="1264564"/>
                  </a:cubicBezTo>
                  <a:cubicBezTo>
                    <a:pt x="335514" y="1252320"/>
                    <a:pt x="335514" y="1240225"/>
                    <a:pt x="335514" y="1227982"/>
                  </a:cubicBezTo>
                  <a:cubicBezTo>
                    <a:pt x="335514" y="996839"/>
                    <a:pt x="335514" y="765697"/>
                    <a:pt x="335514" y="534555"/>
                  </a:cubicBezTo>
                  <a:cubicBezTo>
                    <a:pt x="335514" y="514099"/>
                    <a:pt x="335813" y="493792"/>
                    <a:pt x="335813" y="473335"/>
                  </a:cubicBezTo>
                  <a:cubicBezTo>
                    <a:pt x="335813" y="471843"/>
                    <a:pt x="336261" y="470200"/>
                    <a:pt x="335813" y="468856"/>
                  </a:cubicBezTo>
                  <a:cubicBezTo>
                    <a:pt x="333722" y="464078"/>
                    <a:pt x="332677" y="457508"/>
                    <a:pt x="328944" y="454970"/>
                  </a:cubicBezTo>
                  <a:cubicBezTo>
                    <a:pt x="323569" y="451386"/>
                    <a:pt x="316850" y="453178"/>
                    <a:pt x="310728" y="456612"/>
                  </a:cubicBezTo>
                  <a:cubicBezTo>
                    <a:pt x="305054" y="459599"/>
                    <a:pt x="298484" y="461091"/>
                    <a:pt x="292362" y="463182"/>
                  </a:cubicBezTo>
                  <a:cubicBezTo>
                    <a:pt x="286688" y="465123"/>
                    <a:pt x="280864" y="467213"/>
                    <a:pt x="275190" y="469155"/>
                  </a:cubicBezTo>
                  <a:cubicBezTo>
                    <a:pt x="273548" y="469752"/>
                    <a:pt x="272204" y="470947"/>
                    <a:pt x="270561" y="471395"/>
                  </a:cubicBezTo>
                  <a:cubicBezTo>
                    <a:pt x="255182" y="475127"/>
                    <a:pt x="239504" y="477815"/>
                    <a:pt x="224572" y="482892"/>
                  </a:cubicBezTo>
                  <a:cubicBezTo>
                    <a:pt x="212627" y="486923"/>
                    <a:pt x="200831" y="492000"/>
                    <a:pt x="188438" y="494986"/>
                  </a:cubicBezTo>
                  <a:cubicBezTo>
                    <a:pt x="180673" y="496928"/>
                    <a:pt x="173058" y="499615"/>
                    <a:pt x="165293" y="502004"/>
                  </a:cubicBezTo>
                  <a:cubicBezTo>
                    <a:pt x="162456" y="502900"/>
                    <a:pt x="159022" y="502900"/>
                    <a:pt x="156782" y="504692"/>
                  </a:cubicBezTo>
                  <a:cubicBezTo>
                    <a:pt x="148271" y="511710"/>
                    <a:pt x="137969" y="511710"/>
                    <a:pt x="127815" y="512755"/>
                  </a:cubicBezTo>
                  <a:cubicBezTo>
                    <a:pt x="123186" y="513203"/>
                    <a:pt x="120647" y="511561"/>
                    <a:pt x="119901" y="507081"/>
                  </a:cubicBezTo>
                  <a:cubicBezTo>
                    <a:pt x="119005" y="501108"/>
                    <a:pt x="117363" y="495584"/>
                    <a:pt x="112286" y="491403"/>
                  </a:cubicBezTo>
                  <a:cubicBezTo>
                    <a:pt x="110644" y="490059"/>
                    <a:pt x="110494" y="486923"/>
                    <a:pt x="109598" y="484684"/>
                  </a:cubicBezTo>
                  <a:cubicBezTo>
                    <a:pt x="107657" y="479757"/>
                    <a:pt x="105716" y="474829"/>
                    <a:pt x="103775" y="469901"/>
                  </a:cubicBezTo>
                  <a:cubicBezTo>
                    <a:pt x="99146" y="457807"/>
                    <a:pt x="94517" y="445712"/>
                    <a:pt x="89739" y="433618"/>
                  </a:cubicBezTo>
                  <a:cubicBezTo>
                    <a:pt x="87947" y="429138"/>
                    <a:pt x="86305" y="424509"/>
                    <a:pt x="84364" y="420030"/>
                  </a:cubicBezTo>
                  <a:cubicBezTo>
                    <a:pt x="83468" y="417939"/>
                    <a:pt x="82124" y="416147"/>
                    <a:pt x="81377" y="414057"/>
                  </a:cubicBezTo>
                  <a:cubicBezTo>
                    <a:pt x="77346" y="402709"/>
                    <a:pt x="75405" y="389718"/>
                    <a:pt x="68835" y="380162"/>
                  </a:cubicBezTo>
                  <a:cubicBezTo>
                    <a:pt x="62563" y="370904"/>
                    <a:pt x="64057" y="358212"/>
                    <a:pt x="53903" y="351344"/>
                  </a:cubicBezTo>
                  <a:cubicBezTo>
                    <a:pt x="52709" y="350598"/>
                    <a:pt x="52709" y="347761"/>
                    <a:pt x="52559" y="345819"/>
                  </a:cubicBezTo>
                  <a:cubicBezTo>
                    <a:pt x="52261" y="337309"/>
                    <a:pt x="50319" y="329544"/>
                    <a:pt x="43750" y="323571"/>
                  </a:cubicBezTo>
                  <a:cubicBezTo>
                    <a:pt x="43152" y="323123"/>
                    <a:pt x="42704" y="322526"/>
                    <a:pt x="42406" y="321779"/>
                  </a:cubicBezTo>
                  <a:cubicBezTo>
                    <a:pt x="39420" y="313567"/>
                    <a:pt x="36433" y="305355"/>
                    <a:pt x="33447" y="296993"/>
                  </a:cubicBezTo>
                  <a:cubicBezTo>
                    <a:pt x="31058" y="290572"/>
                    <a:pt x="28818" y="284002"/>
                    <a:pt x="26280" y="277582"/>
                  </a:cubicBezTo>
                  <a:cubicBezTo>
                    <a:pt x="22696" y="268175"/>
                    <a:pt x="18664" y="258917"/>
                    <a:pt x="15230" y="249510"/>
                  </a:cubicBezTo>
                  <a:cubicBezTo>
                    <a:pt x="10452" y="234579"/>
                    <a:pt x="5375" y="219199"/>
                    <a:pt x="0" y="203371"/>
                  </a:cubicBezTo>
                  <a:cubicBezTo>
                    <a:pt x="10750" y="198444"/>
                    <a:pt x="21502" y="193666"/>
                    <a:pt x="31954" y="188440"/>
                  </a:cubicBezTo>
                  <a:cubicBezTo>
                    <a:pt x="40913" y="183960"/>
                    <a:pt x="49573" y="178734"/>
                    <a:pt x="58532" y="174105"/>
                  </a:cubicBezTo>
                  <a:cubicBezTo>
                    <a:pt x="67342" y="169626"/>
                    <a:pt x="76450" y="165893"/>
                    <a:pt x="85260" y="161563"/>
                  </a:cubicBezTo>
                  <a:cubicBezTo>
                    <a:pt x="96608" y="156038"/>
                    <a:pt x="107657" y="150364"/>
                    <a:pt x="118856" y="144690"/>
                  </a:cubicBezTo>
                  <a:cubicBezTo>
                    <a:pt x="125277" y="141405"/>
                    <a:pt x="131548" y="137971"/>
                    <a:pt x="137969" y="134835"/>
                  </a:cubicBezTo>
                  <a:cubicBezTo>
                    <a:pt x="147226" y="130207"/>
                    <a:pt x="156782" y="126175"/>
                    <a:pt x="166040" y="121397"/>
                  </a:cubicBezTo>
                  <a:cubicBezTo>
                    <a:pt x="174103" y="117216"/>
                    <a:pt x="182017" y="112587"/>
                    <a:pt x="190080" y="108257"/>
                  </a:cubicBezTo>
                  <a:cubicBezTo>
                    <a:pt x="199636" y="103180"/>
                    <a:pt x="209491" y="98701"/>
                    <a:pt x="218599" y="93026"/>
                  </a:cubicBezTo>
                  <a:cubicBezTo>
                    <a:pt x="228753" y="86755"/>
                    <a:pt x="241445" y="85561"/>
                    <a:pt x="249806" y="76154"/>
                  </a:cubicBezTo>
                  <a:cubicBezTo>
                    <a:pt x="251001" y="74959"/>
                    <a:pt x="253540" y="75108"/>
                    <a:pt x="255331" y="74362"/>
                  </a:cubicBezTo>
                  <a:cubicBezTo>
                    <a:pt x="259811" y="72421"/>
                    <a:pt x="264141" y="70181"/>
                    <a:pt x="268471" y="68091"/>
                  </a:cubicBezTo>
                  <a:cubicBezTo>
                    <a:pt x="270860" y="66896"/>
                    <a:pt x="273399" y="66000"/>
                    <a:pt x="275787" y="64657"/>
                  </a:cubicBezTo>
                  <a:cubicBezTo>
                    <a:pt x="279670" y="62566"/>
                    <a:pt x="283403" y="60326"/>
                    <a:pt x="287135" y="58236"/>
                  </a:cubicBezTo>
                  <a:cubicBezTo>
                    <a:pt x="289226" y="57041"/>
                    <a:pt x="291317" y="55100"/>
                    <a:pt x="293557" y="54951"/>
                  </a:cubicBezTo>
                  <a:cubicBezTo>
                    <a:pt x="299529" y="54353"/>
                    <a:pt x="304606" y="52711"/>
                    <a:pt x="308189" y="47335"/>
                  </a:cubicBezTo>
                  <a:cubicBezTo>
                    <a:pt x="309085" y="45992"/>
                    <a:pt x="311624" y="45395"/>
                    <a:pt x="313415" y="45245"/>
                  </a:cubicBezTo>
                  <a:cubicBezTo>
                    <a:pt x="318492" y="44648"/>
                    <a:pt x="323121" y="43453"/>
                    <a:pt x="325660" y="38078"/>
                  </a:cubicBezTo>
                  <a:cubicBezTo>
                    <a:pt x="326107" y="37033"/>
                    <a:pt x="327302" y="35987"/>
                    <a:pt x="328347" y="35540"/>
                  </a:cubicBezTo>
                  <a:cubicBezTo>
                    <a:pt x="336560" y="32553"/>
                    <a:pt x="344921" y="30015"/>
                    <a:pt x="353133" y="27029"/>
                  </a:cubicBezTo>
                  <a:cubicBezTo>
                    <a:pt x="367319" y="21802"/>
                    <a:pt x="381504" y="16875"/>
                    <a:pt x="395241" y="10753"/>
                  </a:cubicBezTo>
                  <a:cubicBezTo>
                    <a:pt x="401438" y="8066"/>
                    <a:pt x="406141" y="6983"/>
                    <a:pt x="410117" y="8010"/>
                  </a:cubicBezTo>
                  <a:close/>
                  <a:moveTo>
                    <a:pt x="1073139" y="600"/>
                  </a:moveTo>
                  <a:cubicBezTo>
                    <a:pt x="1089265" y="6124"/>
                    <a:pt x="1105541" y="11798"/>
                    <a:pt x="1121368" y="18219"/>
                  </a:cubicBezTo>
                  <a:cubicBezTo>
                    <a:pt x="1130029" y="21653"/>
                    <a:pt x="1138092" y="26432"/>
                    <a:pt x="1146453" y="30612"/>
                  </a:cubicBezTo>
                  <a:cubicBezTo>
                    <a:pt x="1147499" y="31210"/>
                    <a:pt x="1148693" y="31658"/>
                    <a:pt x="1149888" y="31956"/>
                  </a:cubicBezTo>
                  <a:cubicBezTo>
                    <a:pt x="1164819" y="34644"/>
                    <a:pt x="1176616" y="43603"/>
                    <a:pt x="1189308" y="50919"/>
                  </a:cubicBezTo>
                  <a:cubicBezTo>
                    <a:pt x="1198416" y="56295"/>
                    <a:pt x="1208868" y="59580"/>
                    <a:pt x="1218573" y="63910"/>
                  </a:cubicBezTo>
                  <a:cubicBezTo>
                    <a:pt x="1220813" y="64955"/>
                    <a:pt x="1222903" y="66150"/>
                    <a:pt x="1224845" y="67493"/>
                  </a:cubicBezTo>
                  <a:cubicBezTo>
                    <a:pt x="1226487" y="68539"/>
                    <a:pt x="1227682" y="70778"/>
                    <a:pt x="1229324" y="71226"/>
                  </a:cubicBezTo>
                  <a:cubicBezTo>
                    <a:pt x="1237985" y="73018"/>
                    <a:pt x="1244704" y="78095"/>
                    <a:pt x="1252170" y="82276"/>
                  </a:cubicBezTo>
                  <a:cubicBezTo>
                    <a:pt x="1260830" y="87054"/>
                    <a:pt x="1270536" y="89891"/>
                    <a:pt x="1279644" y="93922"/>
                  </a:cubicBezTo>
                  <a:cubicBezTo>
                    <a:pt x="1281585" y="94818"/>
                    <a:pt x="1283078" y="96610"/>
                    <a:pt x="1284870" y="97954"/>
                  </a:cubicBezTo>
                  <a:cubicBezTo>
                    <a:pt x="1286214" y="98999"/>
                    <a:pt x="1287408" y="101388"/>
                    <a:pt x="1288603" y="101388"/>
                  </a:cubicBezTo>
                  <a:cubicBezTo>
                    <a:pt x="1299951" y="100791"/>
                    <a:pt x="1307118" y="109899"/>
                    <a:pt x="1316824" y="113483"/>
                  </a:cubicBezTo>
                  <a:cubicBezTo>
                    <a:pt x="1326081" y="116917"/>
                    <a:pt x="1334294" y="123189"/>
                    <a:pt x="1343104" y="127967"/>
                  </a:cubicBezTo>
                  <a:cubicBezTo>
                    <a:pt x="1349524" y="131550"/>
                    <a:pt x="1356094" y="134835"/>
                    <a:pt x="1362814" y="138120"/>
                  </a:cubicBezTo>
                  <a:cubicBezTo>
                    <a:pt x="1372668" y="143048"/>
                    <a:pt x="1382673" y="147826"/>
                    <a:pt x="1392677" y="152753"/>
                  </a:cubicBezTo>
                  <a:cubicBezTo>
                    <a:pt x="1402383" y="157531"/>
                    <a:pt x="1411939" y="162608"/>
                    <a:pt x="1421645" y="167386"/>
                  </a:cubicBezTo>
                  <a:cubicBezTo>
                    <a:pt x="1430454" y="171716"/>
                    <a:pt x="1439413" y="176047"/>
                    <a:pt x="1448372" y="180377"/>
                  </a:cubicBezTo>
                  <a:cubicBezTo>
                    <a:pt x="1463901" y="187992"/>
                    <a:pt x="1479430" y="195607"/>
                    <a:pt x="1495855" y="203670"/>
                  </a:cubicBezTo>
                  <a:cubicBezTo>
                    <a:pt x="1490927" y="215615"/>
                    <a:pt x="1486149" y="226814"/>
                    <a:pt x="1481520" y="238162"/>
                  </a:cubicBezTo>
                  <a:cubicBezTo>
                    <a:pt x="1480475" y="240850"/>
                    <a:pt x="1480326" y="243986"/>
                    <a:pt x="1479281" y="246823"/>
                  </a:cubicBezTo>
                  <a:cubicBezTo>
                    <a:pt x="1477937" y="250705"/>
                    <a:pt x="1476145" y="254288"/>
                    <a:pt x="1474502" y="258021"/>
                  </a:cubicBezTo>
                  <a:cubicBezTo>
                    <a:pt x="1474055" y="258917"/>
                    <a:pt x="1473009" y="259515"/>
                    <a:pt x="1472711" y="260410"/>
                  </a:cubicBezTo>
                  <a:cubicBezTo>
                    <a:pt x="1468231" y="273102"/>
                    <a:pt x="1463901" y="285794"/>
                    <a:pt x="1459272" y="298486"/>
                  </a:cubicBezTo>
                  <a:cubicBezTo>
                    <a:pt x="1458078" y="301622"/>
                    <a:pt x="1456435" y="304608"/>
                    <a:pt x="1455091" y="307594"/>
                  </a:cubicBezTo>
                  <a:cubicBezTo>
                    <a:pt x="1450164" y="318196"/>
                    <a:pt x="1444938" y="328797"/>
                    <a:pt x="1440458" y="339548"/>
                  </a:cubicBezTo>
                  <a:cubicBezTo>
                    <a:pt x="1435978" y="350747"/>
                    <a:pt x="1432395" y="362244"/>
                    <a:pt x="1428214" y="373443"/>
                  </a:cubicBezTo>
                  <a:cubicBezTo>
                    <a:pt x="1425377" y="381058"/>
                    <a:pt x="1422242" y="388524"/>
                    <a:pt x="1419255" y="396139"/>
                  </a:cubicBezTo>
                  <a:cubicBezTo>
                    <a:pt x="1415523" y="405546"/>
                    <a:pt x="1411640" y="414804"/>
                    <a:pt x="1407907" y="424211"/>
                  </a:cubicBezTo>
                  <a:cubicBezTo>
                    <a:pt x="1402532" y="438246"/>
                    <a:pt x="1397156" y="452432"/>
                    <a:pt x="1391930" y="466467"/>
                  </a:cubicBezTo>
                  <a:cubicBezTo>
                    <a:pt x="1387302" y="479010"/>
                    <a:pt x="1382822" y="491553"/>
                    <a:pt x="1378044" y="504095"/>
                  </a:cubicBezTo>
                  <a:cubicBezTo>
                    <a:pt x="1375804" y="510068"/>
                    <a:pt x="1371474" y="513352"/>
                    <a:pt x="1364754" y="512456"/>
                  </a:cubicBezTo>
                  <a:cubicBezTo>
                    <a:pt x="1356094" y="511262"/>
                    <a:pt x="1346538" y="512755"/>
                    <a:pt x="1339819" y="504991"/>
                  </a:cubicBezTo>
                  <a:cubicBezTo>
                    <a:pt x="1339520" y="504692"/>
                    <a:pt x="1338923" y="504394"/>
                    <a:pt x="1338475" y="504244"/>
                  </a:cubicBezTo>
                  <a:cubicBezTo>
                    <a:pt x="1323394" y="499914"/>
                    <a:pt x="1308313" y="495733"/>
                    <a:pt x="1293232" y="491254"/>
                  </a:cubicBezTo>
                  <a:cubicBezTo>
                    <a:pt x="1288304" y="489761"/>
                    <a:pt x="1283526" y="487819"/>
                    <a:pt x="1278748" y="485879"/>
                  </a:cubicBezTo>
                  <a:cubicBezTo>
                    <a:pt x="1277404" y="485281"/>
                    <a:pt x="1276210" y="484087"/>
                    <a:pt x="1274866" y="483788"/>
                  </a:cubicBezTo>
                  <a:cubicBezTo>
                    <a:pt x="1260532" y="479905"/>
                    <a:pt x="1246197" y="476173"/>
                    <a:pt x="1232012" y="472291"/>
                  </a:cubicBezTo>
                  <a:cubicBezTo>
                    <a:pt x="1227383" y="470947"/>
                    <a:pt x="1223053" y="468707"/>
                    <a:pt x="1218275" y="467213"/>
                  </a:cubicBezTo>
                  <a:cubicBezTo>
                    <a:pt x="1212153" y="465422"/>
                    <a:pt x="1205882" y="464078"/>
                    <a:pt x="1199760" y="462286"/>
                  </a:cubicBezTo>
                  <a:cubicBezTo>
                    <a:pt x="1195579" y="461092"/>
                    <a:pt x="1191547" y="459300"/>
                    <a:pt x="1187366" y="457807"/>
                  </a:cubicBezTo>
                  <a:cubicBezTo>
                    <a:pt x="1183186" y="456314"/>
                    <a:pt x="1179004" y="454223"/>
                    <a:pt x="1174674" y="453776"/>
                  </a:cubicBezTo>
                  <a:cubicBezTo>
                    <a:pt x="1163775" y="452581"/>
                    <a:pt x="1157503" y="459599"/>
                    <a:pt x="1157503" y="472141"/>
                  </a:cubicBezTo>
                  <a:cubicBezTo>
                    <a:pt x="1157503" y="534406"/>
                    <a:pt x="1157653" y="596522"/>
                    <a:pt x="1157653" y="658787"/>
                  </a:cubicBezTo>
                  <a:cubicBezTo>
                    <a:pt x="1157653" y="860364"/>
                    <a:pt x="1157653" y="1061941"/>
                    <a:pt x="1157653" y="1263369"/>
                  </a:cubicBezTo>
                  <a:cubicBezTo>
                    <a:pt x="1157653" y="1276808"/>
                    <a:pt x="1157354" y="1276808"/>
                    <a:pt x="1143617" y="1276808"/>
                  </a:cubicBezTo>
                  <a:cubicBezTo>
                    <a:pt x="1036407" y="1276808"/>
                    <a:pt x="929198" y="1276808"/>
                    <a:pt x="821839" y="1276808"/>
                  </a:cubicBezTo>
                  <a:cubicBezTo>
                    <a:pt x="805862" y="1276808"/>
                    <a:pt x="790034" y="1276808"/>
                    <a:pt x="774058" y="1276659"/>
                  </a:cubicBezTo>
                  <a:cubicBezTo>
                    <a:pt x="764352" y="1276509"/>
                    <a:pt x="760619" y="1272179"/>
                    <a:pt x="760768" y="1262772"/>
                  </a:cubicBezTo>
                  <a:cubicBezTo>
                    <a:pt x="760918" y="1254410"/>
                    <a:pt x="760918" y="1246198"/>
                    <a:pt x="760768" y="1237836"/>
                  </a:cubicBezTo>
                  <a:cubicBezTo>
                    <a:pt x="760470" y="1220665"/>
                    <a:pt x="757483" y="1203195"/>
                    <a:pt x="760171" y="1186621"/>
                  </a:cubicBezTo>
                  <a:cubicBezTo>
                    <a:pt x="763008" y="1169151"/>
                    <a:pt x="757035" y="1151830"/>
                    <a:pt x="762262" y="1134509"/>
                  </a:cubicBezTo>
                  <a:cubicBezTo>
                    <a:pt x="763755" y="1129433"/>
                    <a:pt x="761366" y="1123311"/>
                    <a:pt x="761366" y="1117637"/>
                  </a:cubicBezTo>
                  <a:cubicBezTo>
                    <a:pt x="761216" y="1105840"/>
                    <a:pt x="761515" y="1094194"/>
                    <a:pt x="761664" y="1082398"/>
                  </a:cubicBezTo>
                  <a:cubicBezTo>
                    <a:pt x="761664" y="1080755"/>
                    <a:pt x="762411" y="1078964"/>
                    <a:pt x="762411" y="1077321"/>
                  </a:cubicBezTo>
                  <a:cubicBezTo>
                    <a:pt x="762411" y="1061344"/>
                    <a:pt x="762710" y="1045218"/>
                    <a:pt x="762411" y="1029241"/>
                  </a:cubicBezTo>
                  <a:cubicBezTo>
                    <a:pt x="761963" y="1009084"/>
                    <a:pt x="760918" y="989075"/>
                    <a:pt x="760619" y="969067"/>
                  </a:cubicBezTo>
                  <a:cubicBezTo>
                    <a:pt x="760320" y="948013"/>
                    <a:pt x="760470" y="926959"/>
                    <a:pt x="760768" y="905905"/>
                  </a:cubicBezTo>
                  <a:cubicBezTo>
                    <a:pt x="761067" y="880671"/>
                    <a:pt x="761963" y="855436"/>
                    <a:pt x="762262" y="830202"/>
                  </a:cubicBezTo>
                  <a:cubicBezTo>
                    <a:pt x="762411" y="824080"/>
                    <a:pt x="760768" y="817958"/>
                    <a:pt x="760768" y="811687"/>
                  </a:cubicBezTo>
                  <a:cubicBezTo>
                    <a:pt x="760918" y="802578"/>
                    <a:pt x="762411" y="793470"/>
                    <a:pt x="762262" y="784362"/>
                  </a:cubicBezTo>
                  <a:cubicBezTo>
                    <a:pt x="762112" y="771969"/>
                    <a:pt x="760918" y="759725"/>
                    <a:pt x="760320" y="747331"/>
                  </a:cubicBezTo>
                  <a:cubicBezTo>
                    <a:pt x="760171" y="743151"/>
                    <a:pt x="760320" y="738970"/>
                    <a:pt x="760320" y="734789"/>
                  </a:cubicBezTo>
                  <a:cubicBezTo>
                    <a:pt x="760470" y="726427"/>
                    <a:pt x="760619" y="718215"/>
                    <a:pt x="760768" y="709853"/>
                  </a:cubicBezTo>
                  <a:cubicBezTo>
                    <a:pt x="761366" y="686111"/>
                    <a:pt x="762112" y="662221"/>
                    <a:pt x="762262" y="638480"/>
                  </a:cubicBezTo>
                  <a:cubicBezTo>
                    <a:pt x="762411" y="624743"/>
                    <a:pt x="761067" y="611005"/>
                    <a:pt x="760918" y="597268"/>
                  </a:cubicBezTo>
                  <a:cubicBezTo>
                    <a:pt x="760619" y="575767"/>
                    <a:pt x="760768" y="554265"/>
                    <a:pt x="760768" y="532764"/>
                  </a:cubicBezTo>
                  <a:cubicBezTo>
                    <a:pt x="760768" y="523954"/>
                    <a:pt x="760470" y="515144"/>
                    <a:pt x="760768" y="506334"/>
                  </a:cubicBezTo>
                  <a:cubicBezTo>
                    <a:pt x="760918" y="500959"/>
                    <a:pt x="762112" y="495584"/>
                    <a:pt x="762112" y="490059"/>
                  </a:cubicBezTo>
                  <a:cubicBezTo>
                    <a:pt x="762112" y="483937"/>
                    <a:pt x="760768" y="477815"/>
                    <a:pt x="760918" y="471693"/>
                  </a:cubicBezTo>
                  <a:cubicBezTo>
                    <a:pt x="761067" y="456762"/>
                    <a:pt x="761963" y="441979"/>
                    <a:pt x="762112" y="427048"/>
                  </a:cubicBezTo>
                  <a:cubicBezTo>
                    <a:pt x="762262" y="418238"/>
                    <a:pt x="760918" y="409577"/>
                    <a:pt x="761067" y="400768"/>
                  </a:cubicBezTo>
                  <a:cubicBezTo>
                    <a:pt x="761067" y="390913"/>
                    <a:pt x="762560" y="381058"/>
                    <a:pt x="762411" y="371054"/>
                  </a:cubicBezTo>
                  <a:cubicBezTo>
                    <a:pt x="762262" y="352240"/>
                    <a:pt x="760918" y="333426"/>
                    <a:pt x="760918" y="314762"/>
                  </a:cubicBezTo>
                  <a:cubicBezTo>
                    <a:pt x="760768" y="294305"/>
                    <a:pt x="761664" y="273849"/>
                    <a:pt x="761664" y="253393"/>
                  </a:cubicBezTo>
                  <a:cubicBezTo>
                    <a:pt x="761664" y="243687"/>
                    <a:pt x="760768" y="233982"/>
                    <a:pt x="760619" y="224276"/>
                  </a:cubicBezTo>
                  <a:cubicBezTo>
                    <a:pt x="760470" y="212778"/>
                    <a:pt x="760320" y="201132"/>
                    <a:pt x="760918" y="189634"/>
                  </a:cubicBezTo>
                  <a:cubicBezTo>
                    <a:pt x="761067" y="186648"/>
                    <a:pt x="763008" y="182765"/>
                    <a:pt x="765397" y="181422"/>
                  </a:cubicBezTo>
                  <a:cubicBezTo>
                    <a:pt x="767040" y="180526"/>
                    <a:pt x="771519" y="182617"/>
                    <a:pt x="773460" y="184557"/>
                  </a:cubicBezTo>
                  <a:cubicBezTo>
                    <a:pt x="783912" y="194711"/>
                    <a:pt x="795261" y="203371"/>
                    <a:pt x="808251" y="210539"/>
                  </a:cubicBezTo>
                  <a:cubicBezTo>
                    <a:pt x="817509" y="215615"/>
                    <a:pt x="824377" y="225022"/>
                    <a:pt x="831843" y="232787"/>
                  </a:cubicBezTo>
                  <a:cubicBezTo>
                    <a:pt x="833038" y="233982"/>
                    <a:pt x="831992" y="237266"/>
                    <a:pt x="832142" y="239656"/>
                  </a:cubicBezTo>
                  <a:cubicBezTo>
                    <a:pt x="830947" y="239656"/>
                    <a:pt x="829753" y="239656"/>
                    <a:pt x="828409" y="239506"/>
                  </a:cubicBezTo>
                  <a:cubicBezTo>
                    <a:pt x="819450" y="238461"/>
                    <a:pt x="810341" y="236669"/>
                    <a:pt x="801383" y="236520"/>
                  </a:cubicBezTo>
                  <a:cubicBezTo>
                    <a:pt x="792125" y="236370"/>
                    <a:pt x="783017" y="244732"/>
                    <a:pt x="782121" y="253989"/>
                  </a:cubicBezTo>
                  <a:cubicBezTo>
                    <a:pt x="781374" y="262501"/>
                    <a:pt x="781374" y="271311"/>
                    <a:pt x="782718" y="279821"/>
                  </a:cubicBezTo>
                  <a:cubicBezTo>
                    <a:pt x="783315" y="283704"/>
                    <a:pt x="787197" y="287884"/>
                    <a:pt x="790781" y="290124"/>
                  </a:cubicBezTo>
                  <a:cubicBezTo>
                    <a:pt x="802577" y="297590"/>
                    <a:pt x="814971" y="296993"/>
                    <a:pt x="827662" y="292066"/>
                  </a:cubicBezTo>
                  <a:cubicBezTo>
                    <a:pt x="832739" y="290124"/>
                    <a:pt x="834979" y="286839"/>
                    <a:pt x="836173" y="281912"/>
                  </a:cubicBezTo>
                  <a:cubicBezTo>
                    <a:pt x="839010" y="270415"/>
                    <a:pt x="839906" y="259067"/>
                    <a:pt x="834382" y="247868"/>
                  </a:cubicBezTo>
                  <a:cubicBezTo>
                    <a:pt x="833635" y="245031"/>
                    <a:pt x="833187" y="242044"/>
                    <a:pt x="832291" y="239208"/>
                  </a:cubicBezTo>
                  <a:cubicBezTo>
                    <a:pt x="840504" y="238610"/>
                    <a:pt x="847074" y="239954"/>
                    <a:pt x="853494" y="246673"/>
                  </a:cubicBezTo>
                  <a:cubicBezTo>
                    <a:pt x="863498" y="257125"/>
                    <a:pt x="874996" y="266234"/>
                    <a:pt x="886493" y="275193"/>
                  </a:cubicBezTo>
                  <a:cubicBezTo>
                    <a:pt x="897692" y="284002"/>
                    <a:pt x="909936" y="279374"/>
                    <a:pt x="915013" y="266682"/>
                  </a:cubicBezTo>
                  <a:cubicBezTo>
                    <a:pt x="918746" y="257424"/>
                    <a:pt x="925017" y="249361"/>
                    <a:pt x="930094" y="240700"/>
                  </a:cubicBezTo>
                  <a:cubicBezTo>
                    <a:pt x="931438" y="238312"/>
                    <a:pt x="933080" y="236221"/>
                    <a:pt x="934424" y="233832"/>
                  </a:cubicBezTo>
                  <a:cubicBezTo>
                    <a:pt x="945921" y="213674"/>
                    <a:pt x="957717" y="193666"/>
                    <a:pt x="968916" y="173210"/>
                  </a:cubicBezTo>
                  <a:cubicBezTo>
                    <a:pt x="978920" y="154993"/>
                    <a:pt x="988327" y="136478"/>
                    <a:pt x="998033" y="118112"/>
                  </a:cubicBezTo>
                  <a:cubicBezTo>
                    <a:pt x="1001019" y="112437"/>
                    <a:pt x="1004602" y="107062"/>
                    <a:pt x="1007589" y="101388"/>
                  </a:cubicBezTo>
                  <a:cubicBezTo>
                    <a:pt x="1012815" y="91384"/>
                    <a:pt x="1017742" y="81230"/>
                    <a:pt x="1023118" y="71226"/>
                  </a:cubicBezTo>
                  <a:cubicBezTo>
                    <a:pt x="1027598" y="62865"/>
                    <a:pt x="1032674" y="54951"/>
                    <a:pt x="1037303" y="46589"/>
                  </a:cubicBezTo>
                  <a:cubicBezTo>
                    <a:pt x="1042678" y="37182"/>
                    <a:pt x="1047606" y="27626"/>
                    <a:pt x="1053131" y="18368"/>
                  </a:cubicBezTo>
                  <a:cubicBezTo>
                    <a:pt x="1056565" y="12396"/>
                    <a:pt x="1060298" y="6572"/>
                    <a:pt x="1064777" y="1346"/>
                  </a:cubicBezTo>
                  <a:cubicBezTo>
                    <a:pt x="1066121" y="-296"/>
                    <a:pt x="1070601" y="-296"/>
                    <a:pt x="1073139" y="600"/>
                  </a:cubicBezTo>
                  <a:close/>
                </a:path>
              </a:pathLst>
            </a:custGeom>
            <a:solidFill>
              <a:schemeClr val="accent2"/>
            </a:solidFill>
            <a:ln w="253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5242C8C4-597E-4414-94CB-6017D53EDCF8}"/>
                </a:ext>
              </a:extLst>
            </p:cNvPr>
            <p:cNvSpPr/>
            <p:nvPr/>
          </p:nvSpPr>
          <p:spPr>
            <a:xfrm>
              <a:off x="3025043" y="2364874"/>
              <a:ext cx="334469" cy="542019"/>
            </a:xfrm>
            <a:custGeom>
              <a:avLst/>
              <a:gdLst>
                <a:gd name="connsiteX0" fmla="*/ 287898 w 568908"/>
                <a:gd name="connsiteY0" fmla="*/ 496 h 921936"/>
                <a:gd name="connsiteX1" fmla="*/ 314566 w 568908"/>
                <a:gd name="connsiteY1" fmla="*/ 750 h 921936"/>
                <a:gd name="connsiteX2" fmla="*/ 338693 w 568908"/>
                <a:gd name="connsiteY2" fmla="*/ 9639 h 921936"/>
                <a:gd name="connsiteX3" fmla="*/ 348599 w 568908"/>
                <a:gd name="connsiteY3" fmla="*/ 15227 h 921936"/>
                <a:gd name="connsiteX4" fmla="*/ 389997 w 568908"/>
                <a:gd name="connsiteY4" fmla="*/ 34783 h 921936"/>
                <a:gd name="connsiteX5" fmla="*/ 430379 w 568908"/>
                <a:gd name="connsiteY5" fmla="*/ 82023 h 921936"/>
                <a:gd name="connsiteX6" fmla="*/ 456031 w 568908"/>
                <a:gd name="connsiteY6" fmla="*/ 132564 h 921936"/>
                <a:gd name="connsiteX7" fmla="*/ 455523 w 568908"/>
                <a:gd name="connsiteY7" fmla="*/ 180058 h 921936"/>
                <a:gd name="connsiteX8" fmla="*/ 430887 w 568908"/>
                <a:gd name="connsiteY8" fmla="*/ 194534 h 921936"/>
                <a:gd name="connsiteX9" fmla="*/ 404727 w 568908"/>
                <a:gd name="connsiteY9" fmla="*/ 170915 h 921936"/>
                <a:gd name="connsiteX10" fmla="*/ 404220 w 568908"/>
                <a:gd name="connsiteY10" fmla="*/ 151866 h 921936"/>
                <a:gd name="connsiteX11" fmla="*/ 391775 w 568908"/>
                <a:gd name="connsiteY11" fmla="*/ 116817 h 921936"/>
                <a:gd name="connsiteX12" fmla="*/ 369171 w 568908"/>
                <a:gd name="connsiteY12" fmla="*/ 84054 h 921936"/>
                <a:gd name="connsiteX13" fmla="*/ 297549 w 568908"/>
                <a:gd name="connsiteY13" fmla="*/ 48752 h 921936"/>
                <a:gd name="connsiteX14" fmla="*/ 204340 w 568908"/>
                <a:gd name="connsiteY14" fmla="*/ 79737 h 921936"/>
                <a:gd name="connsiteX15" fmla="*/ 163703 w 568908"/>
                <a:gd name="connsiteY15" fmla="*/ 163803 h 921936"/>
                <a:gd name="connsiteX16" fmla="*/ 181990 w 568908"/>
                <a:gd name="connsiteY16" fmla="*/ 231869 h 921936"/>
                <a:gd name="connsiteX17" fmla="*/ 218816 w 568908"/>
                <a:gd name="connsiteY17" fmla="*/ 270473 h 921936"/>
                <a:gd name="connsiteX18" fmla="*/ 259961 w 568908"/>
                <a:gd name="connsiteY18" fmla="*/ 307808 h 921936"/>
                <a:gd name="connsiteX19" fmla="*/ 286882 w 568908"/>
                <a:gd name="connsiteY19" fmla="*/ 335492 h 921936"/>
                <a:gd name="connsiteX20" fmla="*/ 293486 w 568908"/>
                <a:gd name="connsiteY20" fmla="*/ 345905 h 921936"/>
                <a:gd name="connsiteX21" fmla="*/ 306438 w 568908"/>
                <a:gd name="connsiteY21" fmla="*/ 369778 h 921936"/>
                <a:gd name="connsiteX22" fmla="*/ 311264 w 568908"/>
                <a:gd name="connsiteY22" fmla="*/ 390351 h 921936"/>
                <a:gd name="connsiteX23" fmla="*/ 311264 w 568908"/>
                <a:gd name="connsiteY23" fmla="*/ 452575 h 921936"/>
                <a:gd name="connsiteX24" fmla="*/ 311518 w 568908"/>
                <a:gd name="connsiteY24" fmla="*/ 472893 h 921936"/>
                <a:gd name="connsiteX25" fmla="*/ 337170 w 568908"/>
                <a:gd name="connsiteY25" fmla="*/ 501592 h 921936"/>
                <a:gd name="connsiteX26" fmla="*/ 382885 w 568908"/>
                <a:gd name="connsiteY26" fmla="*/ 527498 h 921936"/>
                <a:gd name="connsiteX27" fmla="*/ 472793 w 568908"/>
                <a:gd name="connsiteY27" fmla="*/ 602167 h 921936"/>
                <a:gd name="connsiteX28" fmla="*/ 490064 w 568908"/>
                <a:gd name="connsiteY28" fmla="*/ 618676 h 921936"/>
                <a:gd name="connsiteX29" fmla="*/ 561939 w 568908"/>
                <a:gd name="connsiteY29" fmla="*/ 651947 h 921936"/>
                <a:gd name="connsiteX30" fmla="*/ 565241 w 568908"/>
                <a:gd name="connsiteY30" fmla="*/ 676836 h 921936"/>
                <a:gd name="connsiteX31" fmla="*/ 521303 w 568908"/>
                <a:gd name="connsiteY31" fmla="*/ 712647 h 921936"/>
                <a:gd name="connsiteX32" fmla="*/ 476349 w 568908"/>
                <a:gd name="connsiteY32" fmla="*/ 754553 h 921936"/>
                <a:gd name="connsiteX33" fmla="*/ 428601 w 568908"/>
                <a:gd name="connsiteY33" fmla="*/ 795698 h 921936"/>
                <a:gd name="connsiteX34" fmla="*/ 378568 w 568908"/>
                <a:gd name="connsiteY34" fmla="*/ 839382 h 921936"/>
                <a:gd name="connsiteX35" fmla="*/ 352916 w 568908"/>
                <a:gd name="connsiteY35" fmla="*/ 861224 h 921936"/>
                <a:gd name="connsiteX36" fmla="*/ 332598 w 568908"/>
                <a:gd name="connsiteY36" fmla="*/ 881034 h 921936"/>
                <a:gd name="connsiteX37" fmla="*/ 287644 w 568908"/>
                <a:gd name="connsiteY37" fmla="*/ 918622 h 921936"/>
                <a:gd name="connsiteX38" fmla="*/ 261231 w 568908"/>
                <a:gd name="connsiteY38" fmla="*/ 916591 h 921936"/>
                <a:gd name="connsiteX39" fmla="*/ 197990 w 568908"/>
                <a:gd name="connsiteY39" fmla="*/ 853604 h 921936"/>
                <a:gd name="connsiteX40" fmla="*/ 145417 w 568908"/>
                <a:gd name="connsiteY40" fmla="*/ 806873 h 921936"/>
                <a:gd name="connsiteX41" fmla="*/ 107829 w 568908"/>
                <a:gd name="connsiteY41" fmla="*/ 771316 h 921936"/>
                <a:gd name="connsiteX42" fmla="*/ 39255 w 568908"/>
                <a:gd name="connsiteY42" fmla="*/ 710107 h 921936"/>
                <a:gd name="connsiteX43" fmla="*/ 4206 w 568908"/>
                <a:gd name="connsiteY43" fmla="*/ 676328 h 921936"/>
                <a:gd name="connsiteX44" fmla="*/ 9539 w 568908"/>
                <a:gd name="connsiteY44" fmla="*/ 651439 h 921936"/>
                <a:gd name="connsiteX45" fmla="*/ 63636 w 568908"/>
                <a:gd name="connsiteY45" fmla="*/ 629343 h 921936"/>
                <a:gd name="connsiteX46" fmla="*/ 147449 w 568908"/>
                <a:gd name="connsiteY46" fmla="*/ 565849 h 921936"/>
                <a:gd name="connsiteX47" fmla="*/ 214753 w 568908"/>
                <a:gd name="connsiteY47" fmla="*/ 509974 h 921936"/>
                <a:gd name="connsiteX48" fmla="*/ 239388 w 568908"/>
                <a:gd name="connsiteY48" fmla="*/ 501592 h 921936"/>
                <a:gd name="connsiteX49" fmla="*/ 262500 w 568908"/>
                <a:gd name="connsiteY49" fmla="*/ 476195 h 921936"/>
                <a:gd name="connsiteX50" fmla="*/ 261738 w 568908"/>
                <a:gd name="connsiteY50" fmla="*/ 394922 h 921936"/>
                <a:gd name="connsiteX51" fmla="*/ 245992 w 568908"/>
                <a:gd name="connsiteY51" fmla="*/ 367239 h 921936"/>
                <a:gd name="connsiteX52" fmla="*/ 197990 w 568908"/>
                <a:gd name="connsiteY52" fmla="*/ 319237 h 921936"/>
                <a:gd name="connsiteX53" fmla="*/ 174370 w 568908"/>
                <a:gd name="connsiteY53" fmla="*/ 298411 h 921936"/>
                <a:gd name="connsiteX54" fmla="*/ 132718 w 568908"/>
                <a:gd name="connsiteY54" fmla="*/ 235171 h 921936"/>
                <a:gd name="connsiteX55" fmla="*/ 130940 w 568908"/>
                <a:gd name="connsiteY55" fmla="*/ 230345 h 921936"/>
                <a:gd name="connsiteX56" fmla="*/ 118241 w 568908"/>
                <a:gd name="connsiteY56" fmla="*/ 140945 h 921936"/>
                <a:gd name="connsiteX57" fmla="*/ 119765 w 568908"/>
                <a:gd name="connsiteY57" fmla="*/ 133580 h 921936"/>
                <a:gd name="connsiteX58" fmla="*/ 154052 w 568908"/>
                <a:gd name="connsiteY58" fmla="*/ 65260 h 921936"/>
                <a:gd name="connsiteX59" fmla="*/ 220086 w 568908"/>
                <a:gd name="connsiteY59" fmla="*/ 16497 h 921936"/>
                <a:gd name="connsiteX60" fmla="*/ 227198 w 568908"/>
                <a:gd name="connsiteY60" fmla="*/ 14211 h 921936"/>
                <a:gd name="connsiteX61" fmla="*/ 287898 w 568908"/>
                <a:gd name="connsiteY61" fmla="*/ 496 h 921936"/>
                <a:gd name="connsiteX62" fmla="*/ 287644 w 568908"/>
                <a:gd name="connsiteY62" fmla="*/ 615374 h 921936"/>
                <a:gd name="connsiteX63" fmla="*/ 287644 w 568908"/>
                <a:gd name="connsiteY63" fmla="*/ 615374 h 921936"/>
                <a:gd name="connsiteX64" fmla="*/ 207641 w 568908"/>
                <a:gd name="connsiteY64" fmla="*/ 615628 h 921936"/>
                <a:gd name="connsiteX65" fmla="*/ 181482 w 568908"/>
                <a:gd name="connsiteY65" fmla="*/ 622739 h 921936"/>
                <a:gd name="connsiteX66" fmla="*/ 134496 w 568908"/>
                <a:gd name="connsiteY66" fmla="*/ 643312 h 921936"/>
                <a:gd name="connsiteX67" fmla="*/ 105797 w 568908"/>
                <a:gd name="connsiteY67" fmla="*/ 659820 h 921936"/>
                <a:gd name="connsiteX68" fmla="*/ 98177 w 568908"/>
                <a:gd name="connsiteY68" fmla="*/ 677598 h 921936"/>
                <a:gd name="connsiteX69" fmla="*/ 118495 w 568908"/>
                <a:gd name="connsiteY69" fmla="*/ 688773 h 921936"/>
                <a:gd name="connsiteX70" fmla="*/ 210689 w 568908"/>
                <a:gd name="connsiteY70" fmla="*/ 686742 h 921936"/>
                <a:gd name="connsiteX71" fmla="*/ 289168 w 568908"/>
                <a:gd name="connsiteY71" fmla="*/ 688519 h 921936"/>
                <a:gd name="connsiteX72" fmla="*/ 424792 w 568908"/>
                <a:gd name="connsiteY72" fmla="*/ 686488 h 921936"/>
                <a:gd name="connsiteX73" fmla="*/ 452475 w 568908"/>
                <a:gd name="connsiteY73" fmla="*/ 688265 h 921936"/>
                <a:gd name="connsiteX74" fmla="*/ 473555 w 568908"/>
                <a:gd name="connsiteY74" fmla="*/ 679630 h 921936"/>
                <a:gd name="connsiteX75" fmla="*/ 473555 w 568908"/>
                <a:gd name="connsiteY75" fmla="*/ 667439 h 921936"/>
                <a:gd name="connsiteX76" fmla="*/ 443332 w 568908"/>
                <a:gd name="connsiteY76" fmla="*/ 644835 h 921936"/>
                <a:gd name="connsiteX77" fmla="*/ 427331 w 568908"/>
                <a:gd name="connsiteY77" fmla="*/ 637978 h 921936"/>
                <a:gd name="connsiteX78" fmla="*/ 353678 w 568908"/>
                <a:gd name="connsiteY78" fmla="*/ 615120 h 921936"/>
                <a:gd name="connsiteX79" fmla="*/ 287644 w 568908"/>
                <a:gd name="connsiteY79" fmla="*/ 615374 h 921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568908" h="921936">
                  <a:moveTo>
                    <a:pt x="287898" y="496"/>
                  </a:moveTo>
                  <a:cubicBezTo>
                    <a:pt x="296787" y="496"/>
                    <a:pt x="305930" y="-774"/>
                    <a:pt x="314566" y="750"/>
                  </a:cubicBezTo>
                  <a:cubicBezTo>
                    <a:pt x="322947" y="2274"/>
                    <a:pt x="330566" y="6338"/>
                    <a:pt x="338693" y="9639"/>
                  </a:cubicBezTo>
                  <a:cubicBezTo>
                    <a:pt x="342249" y="11163"/>
                    <a:pt x="345043" y="13703"/>
                    <a:pt x="348599" y="15227"/>
                  </a:cubicBezTo>
                  <a:cubicBezTo>
                    <a:pt x="362567" y="21576"/>
                    <a:pt x="378822" y="25132"/>
                    <a:pt x="389997" y="34783"/>
                  </a:cubicBezTo>
                  <a:cubicBezTo>
                    <a:pt x="405489" y="47990"/>
                    <a:pt x="418696" y="64752"/>
                    <a:pt x="430379" y="82023"/>
                  </a:cubicBezTo>
                  <a:cubicBezTo>
                    <a:pt x="440792" y="97515"/>
                    <a:pt x="448665" y="115294"/>
                    <a:pt x="456031" y="132564"/>
                  </a:cubicBezTo>
                  <a:cubicBezTo>
                    <a:pt x="462634" y="148057"/>
                    <a:pt x="463142" y="164565"/>
                    <a:pt x="455523" y="180058"/>
                  </a:cubicBezTo>
                  <a:cubicBezTo>
                    <a:pt x="450697" y="189963"/>
                    <a:pt x="442570" y="194788"/>
                    <a:pt x="430887" y="194534"/>
                  </a:cubicBezTo>
                  <a:cubicBezTo>
                    <a:pt x="413109" y="194026"/>
                    <a:pt x="406251" y="188439"/>
                    <a:pt x="404727" y="170915"/>
                  </a:cubicBezTo>
                  <a:cubicBezTo>
                    <a:pt x="404220" y="164565"/>
                    <a:pt x="404473" y="158216"/>
                    <a:pt x="404220" y="151866"/>
                  </a:cubicBezTo>
                  <a:cubicBezTo>
                    <a:pt x="403457" y="139167"/>
                    <a:pt x="401172" y="127231"/>
                    <a:pt x="391775" y="116817"/>
                  </a:cubicBezTo>
                  <a:cubicBezTo>
                    <a:pt x="382885" y="106912"/>
                    <a:pt x="378060" y="93706"/>
                    <a:pt x="369171" y="84054"/>
                  </a:cubicBezTo>
                  <a:cubicBezTo>
                    <a:pt x="350122" y="63228"/>
                    <a:pt x="325995" y="52053"/>
                    <a:pt x="297549" y="48752"/>
                  </a:cubicBezTo>
                  <a:cubicBezTo>
                    <a:pt x="261231" y="44688"/>
                    <a:pt x="229483" y="56625"/>
                    <a:pt x="204340" y="79737"/>
                  </a:cubicBezTo>
                  <a:cubicBezTo>
                    <a:pt x="180974" y="101325"/>
                    <a:pt x="163449" y="128246"/>
                    <a:pt x="163703" y="163803"/>
                  </a:cubicBezTo>
                  <a:cubicBezTo>
                    <a:pt x="163703" y="188693"/>
                    <a:pt x="166751" y="212059"/>
                    <a:pt x="181990" y="231869"/>
                  </a:cubicBezTo>
                  <a:cubicBezTo>
                    <a:pt x="192911" y="245838"/>
                    <a:pt x="206118" y="258283"/>
                    <a:pt x="218816" y="270473"/>
                  </a:cubicBezTo>
                  <a:cubicBezTo>
                    <a:pt x="232023" y="283426"/>
                    <a:pt x="246500" y="295109"/>
                    <a:pt x="259961" y="307808"/>
                  </a:cubicBezTo>
                  <a:cubicBezTo>
                    <a:pt x="269358" y="316697"/>
                    <a:pt x="277993" y="326094"/>
                    <a:pt x="286882" y="335492"/>
                  </a:cubicBezTo>
                  <a:cubicBezTo>
                    <a:pt x="289676" y="338539"/>
                    <a:pt x="291454" y="342349"/>
                    <a:pt x="293486" y="345905"/>
                  </a:cubicBezTo>
                  <a:cubicBezTo>
                    <a:pt x="298057" y="353778"/>
                    <a:pt x="302883" y="361397"/>
                    <a:pt x="306438" y="369778"/>
                  </a:cubicBezTo>
                  <a:cubicBezTo>
                    <a:pt x="309232" y="376128"/>
                    <a:pt x="311010" y="383493"/>
                    <a:pt x="311264" y="390351"/>
                  </a:cubicBezTo>
                  <a:cubicBezTo>
                    <a:pt x="311772" y="411177"/>
                    <a:pt x="311264" y="431749"/>
                    <a:pt x="311264" y="452575"/>
                  </a:cubicBezTo>
                  <a:cubicBezTo>
                    <a:pt x="311264" y="459432"/>
                    <a:pt x="310756" y="466290"/>
                    <a:pt x="311518" y="472893"/>
                  </a:cubicBezTo>
                  <a:cubicBezTo>
                    <a:pt x="313804" y="494227"/>
                    <a:pt x="316851" y="499815"/>
                    <a:pt x="337170" y="501592"/>
                  </a:cubicBezTo>
                  <a:cubicBezTo>
                    <a:pt x="355964" y="503116"/>
                    <a:pt x="369171" y="515307"/>
                    <a:pt x="382885" y="527498"/>
                  </a:cubicBezTo>
                  <a:cubicBezTo>
                    <a:pt x="412093" y="553404"/>
                    <a:pt x="442824" y="577278"/>
                    <a:pt x="472793" y="602167"/>
                  </a:cubicBezTo>
                  <a:cubicBezTo>
                    <a:pt x="478889" y="607247"/>
                    <a:pt x="483206" y="615374"/>
                    <a:pt x="490064" y="618676"/>
                  </a:cubicBezTo>
                  <a:cubicBezTo>
                    <a:pt x="513683" y="630613"/>
                    <a:pt x="538065" y="641026"/>
                    <a:pt x="561939" y="651947"/>
                  </a:cubicBezTo>
                  <a:cubicBezTo>
                    <a:pt x="572098" y="656518"/>
                    <a:pt x="574384" y="668963"/>
                    <a:pt x="565241" y="676836"/>
                  </a:cubicBezTo>
                  <a:cubicBezTo>
                    <a:pt x="551018" y="689281"/>
                    <a:pt x="535525" y="700202"/>
                    <a:pt x="521303" y="712647"/>
                  </a:cubicBezTo>
                  <a:cubicBezTo>
                    <a:pt x="505810" y="726108"/>
                    <a:pt x="491587" y="740839"/>
                    <a:pt x="476349" y="754553"/>
                  </a:cubicBezTo>
                  <a:cubicBezTo>
                    <a:pt x="460602" y="768522"/>
                    <a:pt x="444348" y="781983"/>
                    <a:pt x="428601" y="795698"/>
                  </a:cubicBezTo>
                  <a:cubicBezTo>
                    <a:pt x="411839" y="810174"/>
                    <a:pt x="395330" y="824905"/>
                    <a:pt x="378568" y="839382"/>
                  </a:cubicBezTo>
                  <a:cubicBezTo>
                    <a:pt x="370187" y="846747"/>
                    <a:pt x="361297" y="853604"/>
                    <a:pt x="352916" y="861224"/>
                  </a:cubicBezTo>
                  <a:cubicBezTo>
                    <a:pt x="345805" y="867573"/>
                    <a:pt x="339709" y="874938"/>
                    <a:pt x="332598" y="881034"/>
                  </a:cubicBezTo>
                  <a:cubicBezTo>
                    <a:pt x="317867" y="893733"/>
                    <a:pt x="302629" y="906178"/>
                    <a:pt x="287644" y="918622"/>
                  </a:cubicBezTo>
                  <a:cubicBezTo>
                    <a:pt x="278247" y="926242"/>
                    <a:pt x="270120" y="925734"/>
                    <a:pt x="261231" y="916591"/>
                  </a:cubicBezTo>
                  <a:cubicBezTo>
                    <a:pt x="240658" y="895257"/>
                    <a:pt x="219578" y="873923"/>
                    <a:pt x="197990" y="853604"/>
                  </a:cubicBezTo>
                  <a:cubicBezTo>
                    <a:pt x="180974" y="837350"/>
                    <a:pt x="162687" y="822619"/>
                    <a:pt x="145417" y="806873"/>
                  </a:cubicBezTo>
                  <a:cubicBezTo>
                    <a:pt x="132718" y="795190"/>
                    <a:pt x="120781" y="782745"/>
                    <a:pt x="107829" y="771316"/>
                  </a:cubicBezTo>
                  <a:cubicBezTo>
                    <a:pt x="85225" y="750744"/>
                    <a:pt x="61859" y="730680"/>
                    <a:pt x="39255" y="710107"/>
                  </a:cubicBezTo>
                  <a:cubicBezTo>
                    <a:pt x="27318" y="699186"/>
                    <a:pt x="15635" y="687757"/>
                    <a:pt x="4206" y="676328"/>
                  </a:cubicBezTo>
                  <a:cubicBezTo>
                    <a:pt x="-3413" y="668709"/>
                    <a:pt x="-112" y="654994"/>
                    <a:pt x="9539" y="651439"/>
                  </a:cubicBezTo>
                  <a:cubicBezTo>
                    <a:pt x="27826" y="644581"/>
                    <a:pt x="46366" y="638232"/>
                    <a:pt x="63636" y="629343"/>
                  </a:cubicBezTo>
                  <a:cubicBezTo>
                    <a:pt x="95130" y="613088"/>
                    <a:pt x="122559" y="590738"/>
                    <a:pt x="147449" y="565849"/>
                  </a:cubicBezTo>
                  <a:cubicBezTo>
                    <a:pt x="168275" y="545022"/>
                    <a:pt x="189355" y="524958"/>
                    <a:pt x="214753" y="509974"/>
                  </a:cubicBezTo>
                  <a:cubicBezTo>
                    <a:pt x="222118" y="505656"/>
                    <a:pt x="231007" y="503370"/>
                    <a:pt x="239388" y="501592"/>
                  </a:cubicBezTo>
                  <a:cubicBezTo>
                    <a:pt x="254881" y="498545"/>
                    <a:pt x="262246" y="491941"/>
                    <a:pt x="262500" y="476195"/>
                  </a:cubicBezTo>
                  <a:cubicBezTo>
                    <a:pt x="263008" y="449019"/>
                    <a:pt x="264024" y="421844"/>
                    <a:pt x="261738" y="394922"/>
                  </a:cubicBezTo>
                  <a:cubicBezTo>
                    <a:pt x="260977" y="385271"/>
                    <a:pt x="253103" y="375112"/>
                    <a:pt x="245992" y="367239"/>
                  </a:cubicBezTo>
                  <a:cubicBezTo>
                    <a:pt x="230753" y="350476"/>
                    <a:pt x="214245" y="334984"/>
                    <a:pt x="197990" y="319237"/>
                  </a:cubicBezTo>
                  <a:cubicBezTo>
                    <a:pt x="190371" y="311872"/>
                    <a:pt x="182498" y="305268"/>
                    <a:pt x="174370" y="298411"/>
                  </a:cubicBezTo>
                  <a:cubicBezTo>
                    <a:pt x="154052" y="281394"/>
                    <a:pt x="139576" y="260822"/>
                    <a:pt x="132718" y="235171"/>
                  </a:cubicBezTo>
                  <a:cubicBezTo>
                    <a:pt x="132210" y="233647"/>
                    <a:pt x="131956" y="231615"/>
                    <a:pt x="130940" y="230345"/>
                  </a:cubicBezTo>
                  <a:cubicBezTo>
                    <a:pt x="109860" y="202916"/>
                    <a:pt x="120273" y="170915"/>
                    <a:pt x="118241" y="140945"/>
                  </a:cubicBezTo>
                  <a:cubicBezTo>
                    <a:pt x="117988" y="138405"/>
                    <a:pt x="118495" y="135612"/>
                    <a:pt x="119765" y="133580"/>
                  </a:cubicBezTo>
                  <a:cubicBezTo>
                    <a:pt x="130686" y="110468"/>
                    <a:pt x="138814" y="85070"/>
                    <a:pt x="154052" y="65260"/>
                  </a:cubicBezTo>
                  <a:cubicBezTo>
                    <a:pt x="170561" y="43672"/>
                    <a:pt x="191641" y="24116"/>
                    <a:pt x="220086" y="16497"/>
                  </a:cubicBezTo>
                  <a:cubicBezTo>
                    <a:pt x="222626" y="15735"/>
                    <a:pt x="225674" y="15735"/>
                    <a:pt x="227198" y="14211"/>
                  </a:cubicBezTo>
                  <a:cubicBezTo>
                    <a:pt x="244468" y="-4330"/>
                    <a:pt x="266818" y="1512"/>
                    <a:pt x="287898" y="496"/>
                  </a:cubicBezTo>
                  <a:close/>
                  <a:moveTo>
                    <a:pt x="287644" y="615374"/>
                  </a:moveTo>
                  <a:cubicBezTo>
                    <a:pt x="287644" y="615374"/>
                    <a:pt x="287644" y="615120"/>
                    <a:pt x="287644" y="615374"/>
                  </a:cubicBezTo>
                  <a:cubicBezTo>
                    <a:pt x="260977" y="615374"/>
                    <a:pt x="234309" y="614612"/>
                    <a:pt x="207641" y="615628"/>
                  </a:cubicBezTo>
                  <a:cubicBezTo>
                    <a:pt x="198752" y="615882"/>
                    <a:pt x="189609" y="619184"/>
                    <a:pt x="181482" y="622739"/>
                  </a:cubicBezTo>
                  <a:cubicBezTo>
                    <a:pt x="165735" y="629343"/>
                    <a:pt x="150751" y="638232"/>
                    <a:pt x="134496" y="643312"/>
                  </a:cubicBezTo>
                  <a:cubicBezTo>
                    <a:pt x="123321" y="646867"/>
                    <a:pt x="112400" y="649661"/>
                    <a:pt x="105797" y="659820"/>
                  </a:cubicBezTo>
                  <a:cubicBezTo>
                    <a:pt x="102241" y="665408"/>
                    <a:pt x="97161" y="672519"/>
                    <a:pt x="98177" y="677598"/>
                  </a:cubicBezTo>
                  <a:cubicBezTo>
                    <a:pt x="100209" y="686488"/>
                    <a:pt x="108844" y="689027"/>
                    <a:pt x="118495" y="688773"/>
                  </a:cubicBezTo>
                  <a:cubicBezTo>
                    <a:pt x="149227" y="687504"/>
                    <a:pt x="179958" y="686742"/>
                    <a:pt x="210689" y="686742"/>
                  </a:cubicBezTo>
                  <a:cubicBezTo>
                    <a:pt x="236849" y="686742"/>
                    <a:pt x="263008" y="688773"/>
                    <a:pt x="289168" y="688519"/>
                  </a:cubicBezTo>
                  <a:cubicBezTo>
                    <a:pt x="334376" y="688265"/>
                    <a:pt x="379584" y="686996"/>
                    <a:pt x="424792" y="686488"/>
                  </a:cubicBezTo>
                  <a:cubicBezTo>
                    <a:pt x="433935" y="686488"/>
                    <a:pt x="443332" y="689281"/>
                    <a:pt x="452475" y="688265"/>
                  </a:cubicBezTo>
                  <a:cubicBezTo>
                    <a:pt x="459840" y="687504"/>
                    <a:pt x="467206" y="683694"/>
                    <a:pt x="473555" y="679630"/>
                  </a:cubicBezTo>
                  <a:cubicBezTo>
                    <a:pt x="475587" y="678360"/>
                    <a:pt x="475587" y="670233"/>
                    <a:pt x="473555" y="667439"/>
                  </a:cubicBezTo>
                  <a:cubicBezTo>
                    <a:pt x="465936" y="657026"/>
                    <a:pt x="458317" y="646359"/>
                    <a:pt x="443332" y="644835"/>
                  </a:cubicBezTo>
                  <a:cubicBezTo>
                    <a:pt x="437744" y="644327"/>
                    <a:pt x="432665" y="640010"/>
                    <a:pt x="427331" y="637978"/>
                  </a:cubicBezTo>
                  <a:cubicBezTo>
                    <a:pt x="403457" y="628327"/>
                    <a:pt x="381616" y="613088"/>
                    <a:pt x="353678" y="615120"/>
                  </a:cubicBezTo>
                  <a:cubicBezTo>
                    <a:pt x="331582" y="616390"/>
                    <a:pt x="309486" y="615374"/>
                    <a:pt x="287644" y="615374"/>
                  </a:cubicBezTo>
                  <a:close/>
                </a:path>
              </a:pathLst>
            </a:custGeom>
            <a:solidFill>
              <a:schemeClr val="accent4"/>
            </a:solidFill>
            <a:ln w="25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2F224E8C-D5E2-4DDF-A073-CBB726918CE3}"/>
                </a:ext>
              </a:extLst>
            </p:cNvPr>
            <p:cNvSpPr/>
            <p:nvPr/>
          </p:nvSpPr>
          <p:spPr>
            <a:xfrm>
              <a:off x="2909435" y="2775197"/>
              <a:ext cx="553040" cy="244273"/>
            </a:xfrm>
            <a:custGeom>
              <a:avLst/>
              <a:gdLst>
                <a:gd name="connsiteX0" fmla="*/ 514964 w 553040"/>
                <a:gd name="connsiteY0" fmla="*/ 888 h 244273"/>
                <a:gd name="connsiteX1" fmla="*/ 546918 w 553040"/>
                <a:gd name="connsiteY1" fmla="*/ 13431 h 244273"/>
                <a:gd name="connsiteX2" fmla="*/ 553040 w 553040"/>
                <a:gd name="connsiteY2" fmla="*/ 21494 h 244273"/>
                <a:gd name="connsiteX3" fmla="*/ 551548 w 553040"/>
                <a:gd name="connsiteY3" fmla="*/ 25077 h 244273"/>
                <a:gd name="connsiteX4" fmla="*/ 534077 w 553040"/>
                <a:gd name="connsiteY4" fmla="*/ 53746 h 244273"/>
                <a:gd name="connsiteX5" fmla="*/ 517503 w 553040"/>
                <a:gd name="connsiteY5" fmla="*/ 79877 h 244273"/>
                <a:gd name="connsiteX6" fmla="*/ 493612 w 553040"/>
                <a:gd name="connsiteY6" fmla="*/ 120790 h 244273"/>
                <a:gd name="connsiteX7" fmla="*/ 478531 w 553040"/>
                <a:gd name="connsiteY7" fmla="*/ 146173 h 244273"/>
                <a:gd name="connsiteX8" fmla="*/ 468825 w 553040"/>
                <a:gd name="connsiteY8" fmla="*/ 165286 h 244273"/>
                <a:gd name="connsiteX9" fmla="*/ 440157 w 553040"/>
                <a:gd name="connsiteY9" fmla="*/ 215307 h 244273"/>
                <a:gd name="connsiteX10" fmla="*/ 426718 w 553040"/>
                <a:gd name="connsiteY10" fmla="*/ 238152 h 244273"/>
                <a:gd name="connsiteX11" fmla="*/ 419551 w 553040"/>
                <a:gd name="connsiteY11" fmla="*/ 239645 h 244273"/>
                <a:gd name="connsiteX12" fmla="*/ 381176 w 553040"/>
                <a:gd name="connsiteY12" fmla="*/ 210977 h 244273"/>
                <a:gd name="connsiteX13" fmla="*/ 358331 w 553040"/>
                <a:gd name="connsiteY13" fmla="*/ 194552 h 244273"/>
                <a:gd name="connsiteX14" fmla="*/ 343548 w 553040"/>
                <a:gd name="connsiteY14" fmla="*/ 183502 h 244273"/>
                <a:gd name="connsiteX15" fmla="*/ 327273 w 553040"/>
                <a:gd name="connsiteY15" fmla="*/ 169317 h 244273"/>
                <a:gd name="connsiteX16" fmla="*/ 328019 w 553040"/>
                <a:gd name="connsiteY16" fmla="*/ 157671 h 244273"/>
                <a:gd name="connsiteX17" fmla="*/ 341159 w 553040"/>
                <a:gd name="connsiteY17" fmla="*/ 146323 h 244273"/>
                <a:gd name="connsiteX18" fmla="*/ 354896 w 553040"/>
                <a:gd name="connsiteY18" fmla="*/ 131391 h 244273"/>
                <a:gd name="connsiteX19" fmla="*/ 381475 w 553040"/>
                <a:gd name="connsiteY19" fmla="*/ 110337 h 244273"/>
                <a:gd name="connsiteX20" fmla="*/ 410443 w 553040"/>
                <a:gd name="connsiteY20" fmla="*/ 86447 h 244273"/>
                <a:gd name="connsiteX21" fmla="*/ 430451 w 553040"/>
                <a:gd name="connsiteY21" fmla="*/ 68827 h 244273"/>
                <a:gd name="connsiteX22" fmla="*/ 456283 w 553040"/>
                <a:gd name="connsiteY22" fmla="*/ 46878 h 244273"/>
                <a:gd name="connsiteX23" fmla="*/ 484952 w 553040"/>
                <a:gd name="connsiteY23" fmla="*/ 22240 h 244273"/>
                <a:gd name="connsiteX24" fmla="*/ 501227 w 553040"/>
                <a:gd name="connsiteY24" fmla="*/ 6413 h 244273"/>
                <a:gd name="connsiteX25" fmla="*/ 514964 w 553040"/>
                <a:gd name="connsiteY25" fmla="*/ 888 h 244273"/>
                <a:gd name="connsiteX26" fmla="*/ 53576 w 553040"/>
                <a:gd name="connsiteY26" fmla="*/ 290 h 244273"/>
                <a:gd name="connsiteX27" fmla="*/ 64774 w 553040"/>
                <a:gd name="connsiteY27" fmla="*/ 3575 h 244273"/>
                <a:gd name="connsiteX28" fmla="*/ 85977 w 553040"/>
                <a:gd name="connsiteY28" fmla="*/ 24479 h 244273"/>
                <a:gd name="connsiteX29" fmla="*/ 117483 w 553040"/>
                <a:gd name="connsiteY29" fmla="*/ 54044 h 244273"/>
                <a:gd name="connsiteX30" fmla="*/ 147047 w 553040"/>
                <a:gd name="connsiteY30" fmla="*/ 82862 h 244273"/>
                <a:gd name="connsiteX31" fmla="*/ 178703 w 553040"/>
                <a:gd name="connsiteY31" fmla="*/ 111382 h 244273"/>
                <a:gd name="connsiteX32" fmla="*/ 193933 w 553040"/>
                <a:gd name="connsiteY32" fmla="*/ 127358 h 244273"/>
                <a:gd name="connsiteX33" fmla="*/ 215882 w 553040"/>
                <a:gd name="connsiteY33" fmla="*/ 147068 h 244273"/>
                <a:gd name="connsiteX34" fmla="*/ 225887 w 553040"/>
                <a:gd name="connsiteY34" fmla="*/ 159760 h 244273"/>
                <a:gd name="connsiteX35" fmla="*/ 225588 w 553040"/>
                <a:gd name="connsiteY35" fmla="*/ 163643 h 244273"/>
                <a:gd name="connsiteX36" fmla="*/ 200503 w 553040"/>
                <a:gd name="connsiteY36" fmla="*/ 184845 h 244273"/>
                <a:gd name="connsiteX37" fmla="*/ 160934 w 553040"/>
                <a:gd name="connsiteY37" fmla="*/ 216052 h 244273"/>
                <a:gd name="connsiteX38" fmla="*/ 138984 w 553040"/>
                <a:gd name="connsiteY38" fmla="*/ 232477 h 244273"/>
                <a:gd name="connsiteX39" fmla="*/ 132116 w 553040"/>
                <a:gd name="connsiteY39" fmla="*/ 238749 h 244273"/>
                <a:gd name="connsiteX40" fmla="*/ 123157 w 553040"/>
                <a:gd name="connsiteY40" fmla="*/ 244273 h 244273"/>
                <a:gd name="connsiteX41" fmla="*/ 117184 w 553040"/>
                <a:gd name="connsiteY41" fmla="*/ 237255 h 244273"/>
                <a:gd name="connsiteX42" fmla="*/ 101954 w 553040"/>
                <a:gd name="connsiteY42" fmla="*/ 210528 h 244273"/>
                <a:gd name="connsiteX43" fmla="*/ 99415 w 553040"/>
                <a:gd name="connsiteY43" fmla="*/ 206944 h 244273"/>
                <a:gd name="connsiteX44" fmla="*/ 69552 w 553040"/>
                <a:gd name="connsiteY44" fmla="*/ 152891 h 244273"/>
                <a:gd name="connsiteX45" fmla="*/ 47304 w 553040"/>
                <a:gd name="connsiteY45" fmla="*/ 112725 h 244273"/>
                <a:gd name="connsiteX46" fmla="*/ 21920 w 553040"/>
                <a:gd name="connsiteY46" fmla="*/ 69274 h 244273"/>
                <a:gd name="connsiteX47" fmla="*/ 269 w 553040"/>
                <a:gd name="connsiteY47" fmla="*/ 27764 h 244273"/>
                <a:gd name="connsiteX48" fmla="*/ 2509 w 553040"/>
                <a:gd name="connsiteY48" fmla="*/ 20000 h 244273"/>
                <a:gd name="connsiteX49" fmla="*/ 53576 w 553040"/>
                <a:gd name="connsiteY49" fmla="*/ 290 h 244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553040" h="244273">
                  <a:moveTo>
                    <a:pt x="514964" y="888"/>
                  </a:moveTo>
                  <a:cubicBezTo>
                    <a:pt x="526910" y="1336"/>
                    <a:pt x="537810" y="5666"/>
                    <a:pt x="546918" y="13431"/>
                  </a:cubicBezTo>
                  <a:cubicBezTo>
                    <a:pt x="549606" y="15969"/>
                    <a:pt x="551249" y="19105"/>
                    <a:pt x="553040" y="21494"/>
                  </a:cubicBezTo>
                  <a:cubicBezTo>
                    <a:pt x="552294" y="23286"/>
                    <a:pt x="552294" y="24480"/>
                    <a:pt x="551548" y="25077"/>
                  </a:cubicBezTo>
                  <a:cubicBezTo>
                    <a:pt x="542439" y="32692"/>
                    <a:pt x="540050" y="44339"/>
                    <a:pt x="534077" y="53746"/>
                  </a:cubicBezTo>
                  <a:cubicBezTo>
                    <a:pt x="528552" y="62556"/>
                    <a:pt x="521236" y="70469"/>
                    <a:pt x="517503" y="79877"/>
                  </a:cubicBezTo>
                  <a:cubicBezTo>
                    <a:pt x="511680" y="94958"/>
                    <a:pt x="500481" y="106604"/>
                    <a:pt x="493612" y="120790"/>
                  </a:cubicBezTo>
                  <a:cubicBezTo>
                    <a:pt x="489431" y="129599"/>
                    <a:pt x="483459" y="137513"/>
                    <a:pt x="478531" y="146173"/>
                  </a:cubicBezTo>
                  <a:cubicBezTo>
                    <a:pt x="474948" y="152445"/>
                    <a:pt x="472260" y="159164"/>
                    <a:pt x="468825" y="165286"/>
                  </a:cubicBezTo>
                  <a:cubicBezTo>
                    <a:pt x="459419" y="182009"/>
                    <a:pt x="449713" y="198583"/>
                    <a:pt x="440157" y="215307"/>
                  </a:cubicBezTo>
                  <a:cubicBezTo>
                    <a:pt x="435677" y="222922"/>
                    <a:pt x="431048" y="230537"/>
                    <a:pt x="426718" y="238152"/>
                  </a:cubicBezTo>
                  <a:cubicBezTo>
                    <a:pt x="424777" y="241736"/>
                    <a:pt x="422836" y="241736"/>
                    <a:pt x="419551" y="239645"/>
                  </a:cubicBezTo>
                  <a:cubicBezTo>
                    <a:pt x="405963" y="231134"/>
                    <a:pt x="392823" y="222175"/>
                    <a:pt x="381176" y="210977"/>
                  </a:cubicBezTo>
                  <a:cubicBezTo>
                    <a:pt x="374457" y="204556"/>
                    <a:pt x="365946" y="200076"/>
                    <a:pt x="358331" y="194552"/>
                  </a:cubicBezTo>
                  <a:cubicBezTo>
                    <a:pt x="353254" y="190968"/>
                    <a:pt x="348326" y="187384"/>
                    <a:pt x="343548" y="183502"/>
                  </a:cubicBezTo>
                  <a:cubicBezTo>
                    <a:pt x="338024" y="179023"/>
                    <a:pt x="332648" y="174095"/>
                    <a:pt x="327273" y="169317"/>
                  </a:cubicBezTo>
                  <a:cubicBezTo>
                    <a:pt x="321599" y="164539"/>
                    <a:pt x="322047" y="161553"/>
                    <a:pt x="328019" y="157671"/>
                  </a:cubicBezTo>
                  <a:cubicBezTo>
                    <a:pt x="332798" y="154385"/>
                    <a:pt x="337128" y="150354"/>
                    <a:pt x="341159" y="146323"/>
                  </a:cubicBezTo>
                  <a:cubicBezTo>
                    <a:pt x="345937" y="141544"/>
                    <a:pt x="349820" y="135721"/>
                    <a:pt x="354896" y="131391"/>
                  </a:cubicBezTo>
                  <a:cubicBezTo>
                    <a:pt x="363408" y="124074"/>
                    <a:pt x="372665" y="117504"/>
                    <a:pt x="381475" y="110337"/>
                  </a:cubicBezTo>
                  <a:cubicBezTo>
                    <a:pt x="391180" y="102423"/>
                    <a:pt x="400886" y="94510"/>
                    <a:pt x="410443" y="86447"/>
                  </a:cubicBezTo>
                  <a:cubicBezTo>
                    <a:pt x="417311" y="80623"/>
                    <a:pt x="423732" y="74651"/>
                    <a:pt x="430451" y="68827"/>
                  </a:cubicBezTo>
                  <a:cubicBezTo>
                    <a:pt x="438962" y="61511"/>
                    <a:pt x="447772" y="54194"/>
                    <a:pt x="456283" y="46878"/>
                  </a:cubicBezTo>
                  <a:cubicBezTo>
                    <a:pt x="465839" y="38665"/>
                    <a:pt x="475545" y="30602"/>
                    <a:pt x="484952" y="22240"/>
                  </a:cubicBezTo>
                  <a:cubicBezTo>
                    <a:pt x="490626" y="17164"/>
                    <a:pt x="495404" y="11042"/>
                    <a:pt x="501227" y="6413"/>
                  </a:cubicBezTo>
                  <a:cubicBezTo>
                    <a:pt x="505110" y="3427"/>
                    <a:pt x="510485" y="739"/>
                    <a:pt x="514964" y="888"/>
                  </a:cubicBezTo>
                  <a:close/>
                  <a:moveTo>
                    <a:pt x="53576" y="290"/>
                  </a:moveTo>
                  <a:cubicBezTo>
                    <a:pt x="56711" y="-756"/>
                    <a:pt x="62086" y="1186"/>
                    <a:pt x="64774" y="3575"/>
                  </a:cubicBezTo>
                  <a:cubicBezTo>
                    <a:pt x="72240" y="9995"/>
                    <a:pt x="78810" y="17611"/>
                    <a:pt x="85977" y="24479"/>
                  </a:cubicBezTo>
                  <a:cubicBezTo>
                    <a:pt x="96429" y="34484"/>
                    <a:pt x="107030" y="44040"/>
                    <a:pt x="117483" y="54044"/>
                  </a:cubicBezTo>
                  <a:cubicBezTo>
                    <a:pt x="127487" y="63600"/>
                    <a:pt x="137043" y="73455"/>
                    <a:pt x="147047" y="82862"/>
                  </a:cubicBezTo>
                  <a:cubicBezTo>
                    <a:pt x="157499" y="92568"/>
                    <a:pt x="168400" y="101676"/>
                    <a:pt x="178703" y="111382"/>
                  </a:cubicBezTo>
                  <a:cubicBezTo>
                    <a:pt x="184078" y="116309"/>
                    <a:pt x="188558" y="122282"/>
                    <a:pt x="193933" y="127358"/>
                  </a:cubicBezTo>
                  <a:cubicBezTo>
                    <a:pt x="201100" y="134078"/>
                    <a:pt x="208715" y="140200"/>
                    <a:pt x="215882" y="147068"/>
                  </a:cubicBezTo>
                  <a:cubicBezTo>
                    <a:pt x="219765" y="150801"/>
                    <a:pt x="222751" y="155281"/>
                    <a:pt x="225887" y="159760"/>
                  </a:cubicBezTo>
                  <a:cubicBezTo>
                    <a:pt x="226484" y="160656"/>
                    <a:pt x="226335" y="163045"/>
                    <a:pt x="225588" y="163643"/>
                  </a:cubicBezTo>
                  <a:cubicBezTo>
                    <a:pt x="217375" y="170810"/>
                    <a:pt x="209014" y="177977"/>
                    <a:pt x="200503" y="184845"/>
                  </a:cubicBezTo>
                  <a:cubicBezTo>
                    <a:pt x="187363" y="195298"/>
                    <a:pt x="174223" y="205750"/>
                    <a:pt x="160934" y="216052"/>
                  </a:cubicBezTo>
                  <a:cubicBezTo>
                    <a:pt x="153767" y="221577"/>
                    <a:pt x="146301" y="226953"/>
                    <a:pt x="138984" y="232477"/>
                  </a:cubicBezTo>
                  <a:cubicBezTo>
                    <a:pt x="136596" y="234419"/>
                    <a:pt x="134505" y="236807"/>
                    <a:pt x="132116" y="238749"/>
                  </a:cubicBezTo>
                  <a:cubicBezTo>
                    <a:pt x="129727" y="240541"/>
                    <a:pt x="127039" y="241884"/>
                    <a:pt x="123157" y="244273"/>
                  </a:cubicBezTo>
                  <a:cubicBezTo>
                    <a:pt x="120768" y="241437"/>
                    <a:pt x="118528" y="239645"/>
                    <a:pt x="117184" y="237255"/>
                  </a:cubicBezTo>
                  <a:cubicBezTo>
                    <a:pt x="111958" y="228446"/>
                    <a:pt x="107030" y="219487"/>
                    <a:pt x="101954" y="210528"/>
                  </a:cubicBezTo>
                  <a:cubicBezTo>
                    <a:pt x="101207" y="209184"/>
                    <a:pt x="100013" y="208288"/>
                    <a:pt x="99415" y="206944"/>
                  </a:cubicBezTo>
                  <a:cubicBezTo>
                    <a:pt x="89411" y="188877"/>
                    <a:pt x="79556" y="170810"/>
                    <a:pt x="69552" y="152891"/>
                  </a:cubicBezTo>
                  <a:cubicBezTo>
                    <a:pt x="62086" y="139453"/>
                    <a:pt x="52978" y="126761"/>
                    <a:pt x="47304" y="112725"/>
                  </a:cubicBezTo>
                  <a:cubicBezTo>
                    <a:pt x="40883" y="96749"/>
                    <a:pt x="30132" y="83758"/>
                    <a:pt x="21920" y="69274"/>
                  </a:cubicBezTo>
                  <a:cubicBezTo>
                    <a:pt x="14156" y="55686"/>
                    <a:pt x="7138" y="41800"/>
                    <a:pt x="269" y="27764"/>
                  </a:cubicBezTo>
                  <a:cubicBezTo>
                    <a:pt x="-627" y="25972"/>
                    <a:pt x="867" y="20746"/>
                    <a:pt x="2509" y="20000"/>
                  </a:cubicBezTo>
                  <a:cubicBezTo>
                    <a:pt x="19382" y="12982"/>
                    <a:pt x="36254" y="6263"/>
                    <a:pt x="53576" y="290"/>
                  </a:cubicBezTo>
                  <a:close/>
                </a:path>
              </a:pathLst>
            </a:custGeom>
            <a:solidFill>
              <a:schemeClr val="accent1"/>
            </a:solidFill>
            <a:ln w="253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52" name="Graphic 2">
            <a:extLst>
              <a:ext uri="{FF2B5EF4-FFF2-40B4-BE49-F238E27FC236}">
                <a16:creationId xmlns:a16="http://schemas.microsoft.com/office/drawing/2014/main" id="{38D8CAF0-E1D5-4BFB-AD66-56DA4D9F57A9}"/>
              </a:ext>
            </a:extLst>
          </p:cNvPr>
          <p:cNvGrpSpPr/>
          <p:nvPr/>
        </p:nvGrpSpPr>
        <p:grpSpPr>
          <a:xfrm>
            <a:off x="9257607" y="3308642"/>
            <a:ext cx="2082127" cy="1964532"/>
            <a:chOff x="2461743" y="4189820"/>
            <a:chExt cx="2827894" cy="2668179"/>
          </a:xfrm>
        </p:grpSpPr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9991DE79-3FE9-456E-ACBF-15BE717925CF}"/>
                </a:ext>
              </a:extLst>
            </p:cNvPr>
            <p:cNvSpPr/>
            <p:nvPr/>
          </p:nvSpPr>
          <p:spPr>
            <a:xfrm>
              <a:off x="2556632" y="4662039"/>
              <a:ext cx="2732769" cy="2195959"/>
            </a:xfrm>
            <a:custGeom>
              <a:avLst/>
              <a:gdLst>
                <a:gd name="connsiteX0" fmla="*/ 2702941 w 2732769"/>
                <a:gd name="connsiteY0" fmla="*/ 646099 h 2195959"/>
                <a:gd name="connsiteX1" fmla="*/ 2639681 w 2732769"/>
                <a:gd name="connsiteY1" fmla="*/ 655181 h 2195959"/>
                <a:gd name="connsiteX2" fmla="*/ 2621831 w 2732769"/>
                <a:gd name="connsiteY2" fmla="*/ 665828 h 2195959"/>
                <a:gd name="connsiteX3" fmla="*/ 2194985 w 2732769"/>
                <a:gd name="connsiteY3" fmla="*/ 720006 h 2195959"/>
                <a:gd name="connsiteX4" fmla="*/ 1866160 w 2732769"/>
                <a:gd name="connsiteY4" fmla="*/ 762284 h 2195959"/>
                <a:gd name="connsiteX5" fmla="*/ 1487541 w 2732769"/>
                <a:gd name="connsiteY5" fmla="*/ 810198 h 2195959"/>
                <a:gd name="connsiteX6" fmla="*/ 1152453 w 2732769"/>
                <a:gd name="connsiteY6" fmla="*/ 853102 h 2195959"/>
                <a:gd name="connsiteX7" fmla="*/ 853066 w 2732769"/>
                <a:gd name="connsiteY7" fmla="*/ 891308 h 2195959"/>
                <a:gd name="connsiteX8" fmla="*/ 824568 w 2732769"/>
                <a:gd name="connsiteY8" fmla="*/ 923877 h 2195959"/>
                <a:gd name="connsiteX9" fmla="*/ 824568 w 2732769"/>
                <a:gd name="connsiteY9" fmla="*/ 1712744 h 2195959"/>
                <a:gd name="connsiteX10" fmla="*/ 826447 w 2732769"/>
                <a:gd name="connsiteY10" fmla="*/ 1734666 h 2195959"/>
                <a:gd name="connsiteX11" fmla="*/ 821123 w 2732769"/>
                <a:gd name="connsiteY11" fmla="*/ 1804502 h 2195959"/>
                <a:gd name="connsiteX12" fmla="*/ 821436 w 2732769"/>
                <a:gd name="connsiteY12" fmla="*/ 2169028 h 2195959"/>
                <a:gd name="connsiteX13" fmla="*/ 820183 w 2732769"/>
                <a:gd name="connsiteY13" fmla="*/ 2190949 h 2195959"/>
                <a:gd name="connsiteX14" fmla="*/ 816738 w 2732769"/>
                <a:gd name="connsiteY14" fmla="*/ 2195960 h 2195959"/>
                <a:gd name="connsiteX15" fmla="*/ 721536 w 2732769"/>
                <a:gd name="connsiteY15" fmla="*/ 2145853 h 2195959"/>
                <a:gd name="connsiteX16" fmla="*/ 12527 w 2732769"/>
                <a:gd name="connsiteY16" fmla="*/ 1760032 h 2195959"/>
                <a:gd name="connsiteX17" fmla="*/ 0 w 2732769"/>
                <a:gd name="connsiteY17" fmla="*/ 1751577 h 2195959"/>
                <a:gd name="connsiteX18" fmla="*/ 940 w 2732769"/>
                <a:gd name="connsiteY18" fmla="*/ 1739363 h 2195959"/>
                <a:gd name="connsiteX19" fmla="*/ 2192 w 2732769"/>
                <a:gd name="connsiteY19" fmla="*/ 1181300 h 2195959"/>
                <a:gd name="connsiteX20" fmla="*/ 2192 w 2732769"/>
                <a:gd name="connsiteY20" fmla="*/ 700903 h 2195959"/>
                <a:gd name="connsiteX21" fmla="*/ 3445 w 2732769"/>
                <a:gd name="connsiteY21" fmla="*/ 511750 h 2195959"/>
                <a:gd name="connsiteX22" fmla="*/ 23801 w 2732769"/>
                <a:gd name="connsiteY22" fmla="*/ 499537 h 2195959"/>
                <a:gd name="connsiteX23" fmla="*/ 186334 w 2732769"/>
                <a:gd name="connsiteY23" fmla="*/ 580647 h 2195959"/>
                <a:gd name="connsiteX24" fmla="*/ 473821 w 2732769"/>
                <a:gd name="connsiteY24" fmla="*/ 726269 h 2195959"/>
                <a:gd name="connsiteX25" fmla="*/ 740639 w 2732769"/>
                <a:gd name="connsiteY25" fmla="*/ 860931 h 2195959"/>
                <a:gd name="connsiteX26" fmla="*/ 773835 w 2732769"/>
                <a:gd name="connsiteY26" fmla="*/ 841201 h 2195959"/>
                <a:gd name="connsiteX27" fmla="*/ 774461 w 2732769"/>
                <a:gd name="connsiteY27" fmla="*/ 459451 h 2195959"/>
                <a:gd name="connsiteX28" fmla="*/ 776966 w 2732769"/>
                <a:gd name="connsiteY28" fmla="*/ 285957 h 2195959"/>
                <a:gd name="connsiteX29" fmla="*/ 779158 w 2732769"/>
                <a:gd name="connsiteY29" fmla="*/ 273744 h 2195959"/>
                <a:gd name="connsiteX30" fmla="*/ 828952 w 2732769"/>
                <a:gd name="connsiteY30" fmla="*/ 262783 h 2195959"/>
                <a:gd name="connsiteX31" fmla="*/ 1129279 w 2732769"/>
                <a:gd name="connsiteY31" fmla="*/ 220818 h 2195959"/>
                <a:gd name="connsiteX32" fmla="*/ 1504139 w 2732769"/>
                <a:gd name="connsiteY32" fmla="*/ 168207 h 2195959"/>
                <a:gd name="connsiteX33" fmla="*/ 2019924 w 2732769"/>
                <a:gd name="connsiteY33" fmla="*/ 95552 h 2195959"/>
                <a:gd name="connsiteX34" fmla="*/ 2382258 w 2732769"/>
                <a:gd name="connsiteY34" fmla="*/ 44506 h 2195959"/>
                <a:gd name="connsiteX35" fmla="*/ 2602101 w 2732769"/>
                <a:gd name="connsiteY35" fmla="*/ 15068 h 2195959"/>
                <a:gd name="connsiteX36" fmla="*/ 2704193 w 2732769"/>
                <a:gd name="connsiteY36" fmla="*/ 662 h 2195959"/>
                <a:gd name="connsiteX37" fmla="*/ 2730812 w 2732769"/>
                <a:gd name="connsiteY37" fmla="*/ 7552 h 2195959"/>
                <a:gd name="connsiteX38" fmla="*/ 2732692 w 2732769"/>
                <a:gd name="connsiteY38" fmla="*/ 43566 h 2195959"/>
                <a:gd name="connsiteX39" fmla="*/ 2732378 w 2732769"/>
                <a:gd name="connsiteY39" fmla="*/ 495779 h 2195959"/>
                <a:gd name="connsiteX40" fmla="*/ 2731126 w 2732769"/>
                <a:gd name="connsiteY40" fmla="*/ 622298 h 2195959"/>
                <a:gd name="connsiteX41" fmla="*/ 2713902 w 2732769"/>
                <a:gd name="connsiteY41" fmla="*/ 642967 h 2195959"/>
                <a:gd name="connsiteX42" fmla="*/ 2702941 w 2732769"/>
                <a:gd name="connsiteY42" fmla="*/ 646099 h 2195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32769" h="2195959">
                  <a:moveTo>
                    <a:pt x="2702941" y="646099"/>
                  </a:moveTo>
                  <a:cubicBezTo>
                    <a:pt x="2681959" y="649230"/>
                    <a:pt x="2660663" y="652049"/>
                    <a:pt x="2639681" y="655181"/>
                  </a:cubicBezTo>
                  <a:cubicBezTo>
                    <a:pt x="2635923" y="662383"/>
                    <a:pt x="2629660" y="664576"/>
                    <a:pt x="2621831" y="665828"/>
                  </a:cubicBezTo>
                  <a:cubicBezTo>
                    <a:pt x="2479653" y="683992"/>
                    <a:pt x="2337475" y="701529"/>
                    <a:pt x="2194985" y="720006"/>
                  </a:cubicBezTo>
                  <a:cubicBezTo>
                    <a:pt x="2085376" y="734099"/>
                    <a:pt x="1975768" y="748191"/>
                    <a:pt x="1866160" y="762284"/>
                  </a:cubicBezTo>
                  <a:cubicBezTo>
                    <a:pt x="1739954" y="778568"/>
                    <a:pt x="1613747" y="794226"/>
                    <a:pt x="1487541" y="810198"/>
                  </a:cubicBezTo>
                  <a:cubicBezTo>
                    <a:pt x="1375741" y="824290"/>
                    <a:pt x="1264253" y="838696"/>
                    <a:pt x="1152453" y="853102"/>
                  </a:cubicBezTo>
                  <a:cubicBezTo>
                    <a:pt x="1052553" y="865942"/>
                    <a:pt x="952653" y="877842"/>
                    <a:pt x="853066" y="891308"/>
                  </a:cubicBezTo>
                  <a:cubicBezTo>
                    <a:pt x="829265" y="894440"/>
                    <a:pt x="824568" y="900077"/>
                    <a:pt x="824568" y="923877"/>
                  </a:cubicBezTo>
                  <a:cubicBezTo>
                    <a:pt x="824568" y="1186937"/>
                    <a:pt x="824568" y="1449684"/>
                    <a:pt x="824568" y="1712744"/>
                  </a:cubicBezTo>
                  <a:cubicBezTo>
                    <a:pt x="824568" y="1719947"/>
                    <a:pt x="825507" y="1727463"/>
                    <a:pt x="826447" y="1734666"/>
                  </a:cubicBezTo>
                  <a:cubicBezTo>
                    <a:pt x="829578" y="1758466"/>
                    <a:pt x="821123" y="1781014"/>
                    <a:pt x="821123" y="1804502"/>
                  </a:cubicBezTo>
                  <a:cubicBezTo>
                    <a:pt x="821436" y="1926010"/>
                    <a:pt x="821436" y="2047519"/>
                    <a:pt x="821436" y="2169028"/>
                  </a:cubicBezTo>
                  <a:cubicBezTo>
                    <a:pt x="821436" y="2176231"/>
                    <a:pt x="822062" y="2183746"/>
                    <a:pt x="820183" y="2190949"/>
                  </a:cubicBezTo>
                  <a:cubicBezTo>
                    <a:pt x="819244" y="2192828"/>
                    <a:pt x="817991" y="2194394"/>
                    <a:pt x="816738" y="2195960"/>
                  </a:cubicBezTo>
                  <a:cubicBezTo>
                    <a:pt x="783543" y="2181868"/>
                    <a:pt x="753166" y="2162764"/>
                    <a:pt x="721536" y="2145853"/>
                  </a:cubicBezTo>
                  <a:cubicBezTo>
                    <a:pt x="485095" y="2017455"/>
                    <a:pt x="248967" y="1888744"/>
                    <a:pt x="12527" y="1760032"/>
                  </a:cubicBezTo>
                  <a:cubicBezTo>
                    <a:pt x="8142" y="1757527"/>
                    <a:pt x="2505" y="1756587"/>
                    <a:pt x="0" y="1751577"/>
                  </a:cubicBezTo>
                  <a:cubicBezTo>
                    <a:pt x="1879" y="1747505"/>
                    <a:pt x="940" y="1743434"/>
                    <a:pt x="940" y="1739363"/>
                  </a:cubicBezTo>
                  <a:cubicBezTo>
                    <a:pt x="-313" y="1552716"/>
                    <a:pt x="2819" y="1367008"/>
                    <a:pt x="2192" y="1181300"/>
                  </a:cubicBezTo>
                  <a:cubicBezTo>
                    <a:pt x="1566" y="1021272"/>
                    <a:pt x="1566" y="860931"/>
                    <a:pt x="2192" y="700903"/>
                  </a:cubicBezTo>
                  <a:cubicBezTo>
                    <a:pt x="2505" y="637956"/>
                    <a:pt x="3758" y="574697"/>
                    <a:pt x="3445" y="511750"/>
                  </a:cubicBezTo>
                  <a:cubicBezTo>
                    <a:pt x="3445" y="493900"/>
                    <a:pt x="7203" y="491394"/>
                    <a:pt x="23801" y="499537"/>
                  </a:cubicBezTo>
                  <a:cubicBezTo>
                    <a:pt x="78292" y="525843"/>
                    <a:pt x="132469" y="553088"/>
                    <a:pt x="186334" y="580647"/>
                  </a:cubicBezTo>
                  <a:cubicBezTo>
                    <a:pt x="281850" y="629501"/>
                    <a:pt x="378305" y="677102"/>
                    <a:pt x="473821" y="726269"/>
                  </a:cubicBezTo>
                  <a:cubicBezTo>
                    <a:pt x="562447" y="771992"/>
                    <a:pt x="652013" y="815522"/>
                    <a:pt x="740639" y="860931"/>
                  </a:cubicBezTo>
                  <a:cubicBezTo>
                    <a:pt x="769763" y="875963"/>
                    <a:pt x="773835" y="873144"/>
                    <a:pt x="773835" y="841201"/>
                  </a:cubicBezTo>
                  <a:cubicBezTo>
                    <a:pt x="774148" y="714056"/>
                    <a:pt x="773835" y="586597"/>
                    <a:pt x="774461" y="459451"/>
                  </a:cubicBezTo>
                  <a:cubicBezTo>
                    <a:pt x="774774" y="401516"/>
                    <a:pt x="775400" y="343893"/>
                    <a:pt x="776966" y="285957"/>
                  </a:cubicBezTo>
                  <a:cubicBezTo>
                    <a:pt x="776966" y="281886"/>
                    <a:pt x="776653" y="277502"/>
                    <a:pt x="779158" y="273744"/>
                  </a:cubicBezTo>
                  <a:cubicBezTo>
                    <a:pt x="794504" y="264349"/>
                    <a:pt x="812041" y="264975"/>
                    <a:pt x="828952" y="262783"/>
                  </a:cubicBezTo>
                  <a:cubicBezTo>
                    <a:pt x="929165" y="249003"/>
                    <a:pt x="1029379" y="234598"/>
                    <a:pt x="1129279" y="220818"/>
                  </a:cubicBezTo>
                  <a:cubicBezTo>
                    <a:pt x="1254232" y="203281"/>
                    <a:pt x="1379186" y="185744"/>
                    <a:pt x="1504139" y="168207"/>
                  </a:cubicBezTo>
                  <a:cubicBezTo>
                    <a:pt x="1676067" y="144093"/>
                    <a:pt x="1847996" y="119979"/>
                    <a:pt x="2019924" y="95552"/>
                  </a:cubicBezTo>
                  <a:cubicBezTo>
                    <a:pt x="2140807" y="78328"/>
                    <a:pt x="2261376" y="61417"/>
                    <a:pt x="2382258" y="44506"/>
                  </a:cubicBezTo>
                  <a:cubicBezTo>
                    <a:pt x="2455539" y="34484"/>
                    <a:pt x="2528820" y="25089"/>
                    <a:pt x="2602101" y="15068"/>
                  </a:cubicBezTo>
                  <a:cubicBezTo>
                    <a:pt x="2636236" y="10371"/>
                    <a:pt x="2670058" y="4734"/>
                    <a:pt x="2704193" y="662"/>
                  </a:cubicBezTo>
                  <a:cubicBezTo>
                    <a:pt x="2713902" y="-590"/>
                    <a:pt x="2723610" y="-903"/>
                    <a:pt x="2730812" y="7552"/>
                  </a:cubicBezTo>
                  <a:cubicBezTo>
                    <a:pt x="2732692" y="19452"/>
                    <a:pt x="2732692" y="31353"/>
                    <a:pt x="2732692" y="43566"/>
                  </a:cubicBezTo>
                  <a:cubicBezTo>
                    <a:pt x="2732692" y="194199"/>
                    <a:pt x="2733005" y="345146"/>
                    <a:pt x="2732378" y="495779"/>
                  </a:cubicBezTo>
                  <a:cubicBezTo>
                    <a:pt x="2732378" y="538056"/>
                    <a:pt x="2729873" y="580334"/>
                    <a:pt x="2731126" y="622298"/>
                  </a:cubicBezTo>
                  <a:cubicBezTo>
                    <a:pt x="2731752" y="636077"/>
                    <a:pt x="2727681" y="642341"/>
                    <a:pt x="2713902" y="642967"/>
                  </a:cubicBezTo>
                  <a:cubicBezTo>
                    <a:pt x="2710770" y="643593"/>
                    <a:pt x="2706072" y="642341"/>
                    <a:pt x="2702941" y="646099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31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F1CC299F-5241-4071-92A8-01CA6396375D}"/>
                </a:ext>
              </a:extLst>
            </p:cNvPr>
            <p:cNvSpPr/>
            <p:nvPr/>
          </p:nvSpPr>
          <p:spPr>
            <a:xfrm>
              <a:off x="3372744" y="5316593"/>
              <a:ext cx="1823255" cy="1540779"/>
            </a:xfrm>
            <a:custGeom>
              <a:avLst/>
              <a:gdLst>
                <a:gd name="connsiteX0" fmla="*/ 313 w 1823255"/>
                <a:gd name="connsiteY0" fmla="*/ 1540779 h 1540779"/>
                <a:gd name="connsiteX1" fmla="*/ 313 w 1823255"/>
                <a:gd name="connsiteY1" fmla="*/ 1537961 h 1540779"/>
                <a:gd name="connsiteX2" fmla="*/ 1879 w 1823255"/>
                <a:gd name="connsiteY2" fmla="*/ 1524182 h 1540779"/>
                <a:gd name="connsiteX3" fmla="*/ 1879 w 1823255"/>
                <a:gd name="connsiteY3" fmla="*/ 1091385 h 1540779"/>
                <a:gd name="connsiteX4" fmla="*/ 313 w 1823255"/>
                <a:gd name="connsiteY4" fmla="*/ 1077606 h 1540779"/>
                <a:gd name="connsiteX5" fmla="*/ 0 w 1823255"/>
                <a:gd name="connsiteY5" fmla="*/ 249594 h 1540779"/>
                <a:gd name="connsiteX6" fmla="*/ 16598 w 1823255"/>
                <a:gd name="connsiteY6" fmla="*/ 230491 h 1540779"/>
                <a:gd name="connsiteX7" fmla="*/ 224227 w 1823255"/>
                <a:gd name="connsiteY7" fmla="*/ 203558 h 1540779"/>
                <a:gd name="connsiteX8" fmla="*/ 430604 w 1823255"/>
                <a:gd name="connsiteY8" fmla="*/ 177252 h 1540779"/>
                <a:gd name="connsiteX9" fmla="*/ 698988 w 1823255"/>
                <a:gd name="connsiteY9" fmla="*/ 143744 h 1540779"/>
                <a:gd name="connsiteX10" fmla="*/ 948582 w 1823255"/>
                <a:gd name="connsiteY10" fmla="*/ 111487 h 1540779"/>
                <a:gd name="connsiteX11" fmla="*/ 1210702 w 1823255"/>
                <a:gd name="connsiteY11" fmla="*/ 78292 h 1540779"/>
                <a:gd name="connsiteX12" fmla="*/ 1464993 w 1823255"/>
                <a:gd name="connsiteY12" fmla="*/ 45722 h 1540779"/>
                <a:gd name="connsiteX13" fmla="*/ 1731811 w 1823255"/>
                <a:gd name="connsiteY13" fmla="*/ 12214 h 1540779"/>
                <a:gd name="connsiteX14" fmla="*/ 1823256 w 1823255"/>
                <a:gd name="connsiteY14" fmla="*/ 0 h 1540779"/>
                <a:gd name="connsiteX15" fmla="*/ 1822630 w 1823255"/>
                <a:gd name="connsiteY15" fmla="*/ 20356 h 1540779"/>
                <a:gd name="connsiteX16" fmla="*/ 1820124 w 1823255"/>
                <a:gd name="connsiteY16" fmla="*/ 1266132 h 1540779"/>
                <a:gd name="connsiteX17" fmla="*/ 1800081 w 1823255"/>
                <a:gd name="connsiteY17" fmla="*/ 1289307 h 1540779"/>
                <a:gd name="connsiteX18" fmla="*/ 1346303 w 1823255"/>
                <a:gd name="connsiteY18" fmla="*/ 1352566 h 1540779"/>
                <a:gd name="connsiteX19" fmla="*/ 909436 w 1823255"/>
                <a:gd name="connsiteY19" fmla="*/ 1413947 h 1540779"/>
                <a:gd name="connsiteX20" fmla="*/ 430917 w 1823255"/>
                <a:gd name="connsiteY20" fmla="*/ 1480965 h 1540779"/>
                <a:gd name="connsiteX21" fmla="*/ 18790 w 1823255"/>
                <a:gd name="connsiteY21" fmla="*/ 1538901 h 1540779"/>
                <a:gd name="connsiteX22" fmla="*/ 313 w 1823255"/>
                <a:gd name="connsiteY22" fmla="*/ 1540779 h 1540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23255" h="1540779">
                  <a:moveTo>
                    <a:pt x="313" y="1540779"/>
                  </a:moveTo>
                  <a:cubicBezTo>
                    <a:pt x="313" y="1539840"/>
                    <a:pt x="313" y="1538901"/>
                    <a:pt x="313" y="1537961"/>
                  </a:cubicBezTo>
                  <a:cubicBezTo>
                    <a:pt x="3132" y="1533577"/>
                    <a:pt x="1879" y="1528879"/>
                    <a:pt x="1879" y="1524182"/>
                  </a:cubicBezTo>
                  <a:cubicBezTo>
                    <a:pt x="1879" y="1379812"/>
                    <a:pt x="1879" y="1235755"/>
                    <a:pt x="1879" y="1091385"/>
                  </a:cubicBezTo>
                  <a:cubicBezTo>
                    <a:pt x="1879" y="1086688"/>
                    <a:pt x="3132" y="1081990"/>
                    <a:pt x="313" y="1077606"/>
                  </a:cubicBezTo>
                  <a:cubicBezTo>
                    <a:pt x="313" y="801706"/>
                    <a:pt x="313" y="525493"/>
                    <a:pt x="0" y="249594"/>
                  </a:cubicBezTo>
                  <a:cubicBezTo>
                    <a:pt x="0" y="237067"/>
                    <a:pt x="4384" y="232056"/>
                    <a:pt x="16598" y="230491"/>
                  </a:cubicBezTo>
                  <a:cubicBezTo>
                    <a:pt x="85808" y="221722"/>
                    <a:pt x="155017" y="212640"/>
                    <a:pt x="224227" y="203558"/>
                  </a:cubicBezTo>
                  <a:cubicBezTo>
                    <a:pt x="292811" y="194790"/>
                    <a:pt x="361707" y="186021"/>
                    <a:pt x="430604" y="177252"/>
                  </a:cubicBezTo>
                  <a:cubicBezTo>
                    <a:pt x="520170" y="165978"/>
                    <a:pt x="609422" y="155017"/>
                    <a:pt x="698988" y="143744"/>
                  </a:cubicBezTo>
                  <a:cubicBezTo>
                    <a:pt x="782290" y="133096"/>
                    <a:pt x="865279" y="122135"/>
                    <a:pt x="948582" y="111487"/>
                  </a:cubicBezTo>
                  <a:cubicBezTo>
                    <a:pt x="1035955" y="100213"/>
                    <a:pt x="1123328" y="89566"/>
                    <a:pt x="1210702" y="78292"/>
                  </a:cubicBezTo>
                  <a:cubicBezTo>
                    <a:pt x="1295570" y="67644"/>
                    <a:pt x="1380125" y="56370"/>
                    <a:pt x="1464993" y="45722"/>
                  </a:cubicBezTo>
                  <a:cubicBezTo>
                    <a:pt x="1553932" y="34448"/>
                    <a:pt x="1642872" y="23487"/>
                    <a:pt x="1731811" y="12214"/>
                  </a:cubicBezTo>
                  <a:cubicBezTo>
                    <a:pt x="1762188" y="8456"/>
                    <a:pt x="1792879" y="4071"/>
                    <a:pt x="1823256" y="0"/>
                  </a:cubicBezTo>
                  <a:cubicBezTo>
                    <a:pt x="1822943" y="6890"/>
                    <a:pt x="1822630" y="13466"/>
                    <a:pt x="1822630" y="20356"/>
                  </a:cubicBezTo>
                  <a:cubicBezTo>
                    <a:pt x="1821690" y="435615"/>
                    <a:pt x="1820750" y="850874"/>
                    <a:pt x="1820124" y="1266132"/>
                  </a:cubicBezTo>
                  <a:cubicBezTo>
                    <a:pt x="1820124" y="1282104"/>
                    <a:pt x="1815113" y="1287115"/>
                    <a:pt x="1800081" y="1289307"/>
                  </a:cubicBezTo>
                  <a:cubicBezTo>
                    <a:pt x="1648822" y="1309976"/>
                    <a:pt x="1497562" y="1331271"/>
                    <a:pt x="1346303" y="1352566"/>
                  </a:cubicBezTo>
                  <a:cubicBezTo>
                    <a:pt x="1200681" y="1372922"/>
                    <a:pt x="1055058" y="1393591"/>
                    <a:pt x="909436" y="1413947"/>
                  </a:cubicBezTo>
                  <a:cubicBezTo>
                    <a:pt x="750034" y="1436495"/>
                    <a:pt x="590319" y="1458730"/>
                    <a:pt x="430917" y="1480965"/>
                  </a:cubicBezTo>
                  <a:cubicBezTo>
                    <a:pt x="293437" y="1500381"/>
                    <a:pt x="156270" y="1519484"/>
                    <a:pt x="18790" y="1538901"/>
                  </a:cubicBezTo>
                  <a:cubicBezTo>
                    <a:pt x="12840" y="1540466"/>
                    <a:pt x="6577" y="1540466"/>
                    <a:pt x="313" y="1540779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31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3B080B72-E1B3-4FF7-A0A3-316F8DCCB16B}"/>
                </a:ext>
              </a:extLst>
            </p:cNvPr>
            <p:cNvSpPr/>
            <p:nvPr/>
          </p:nvSpPr>
          <p:spPr>
            <a:xfrm>
              <a:off x="2465500" y="4190068"/>
              <a:ext cx="2824136" cy="752931"/>
            </a:xfrm>
            <a:custGeom>
              <a:avLst/>
              <a:gdLst>
                <a:gd name="connsiteX0" fmla="*/ 2821004 w 2824136"/>
                <a:gd name="connsiteY0" fmla="*/ 478270 h 752931"/>
                <a:gd name="connsiteX1" fmla="*/ 2717346 w 2824136"/>
                <a:gd name="connsiteY1" fmla="*/ 491736 h 752931"/>
                <a:gd name="connsiteX2" fmla="*/ 2494685 w 2824136"/>
                <a:gd name="connsiteY2" fmla="*/ 522426 h 752931"/>
                <a:gd name="connsiteX3" fmla="*/ 2259184 w 2824136"/>
                <a:gd name="connsiteY3" fmla="*/ 555309 h 752931"/>
                <a:gd name="connsiteX4" fmla="*/ 1910942 w 2824136"/>
                <a:gd name="connsiteY4" fmla="*/ 604163 h 752931"/>
                <a:gd name="connsiteX5" fmla="*/ 1656964 w 2824136"/>
                <a:gd name="connsiteY5" fmla="*/ 639864 h 752931"/>
                <a:gd name="connsiteX6" fmla="*/ 1282417 w 2824136"/>
                <a:gd name="connsiteY6" fmla="*/ 692162 h 752931"/>
                <a:gd name="connsiteX7" fmla="*/ 941692 w 2824136"/>
                <a:gd name="connsiteY7" fmla="*/ 740390 h 752931"/>
                <a:gd name="connsiteX8" fmla="*/ 873422 w 2824136"/>
                <a:gd name="connsiteY8" fmla="*/ 748532 h 752931"/>
                <a:gd name="connsiteX9" fmla="*/ 854005 w 2824136"/>
                <a:gd name="connsiteY9" fmla="*/ 748219 h 752931"/>
                <a:gd name="connsiteX10" fmla="*/ 673934 w 2824136"/>
                <a:gd name="connsiteY10" fmla="*/ 650511 h 752931"/>
                <a:gd name="connsiteX11" fmla="*/ 514846 w 2824136"/>
                <a:gd name="connsiteY11" fmla="*/ 563764 h 752931"/>
                <a:gd name="connsiteX12" fmla="*/ 277152 w 2824136"/>
                <a:gd name="connsiteY12" fmla="*/ 434739 h 752931"/>
                <a:gd name="connsiteX13" fmla="*/ 20669 w 2824136"/>
                <a:gd name="connsiteY13" fmla="*/ 294754 h 752931"/>
                <a:gd name="connsiteX14" fmla="*/ 3445 w 2824136"/>
                <a:gd name="connsiteY14" fmla="*/ 281288 h 752931"/>
                <a:gd name="connsiteX15" fmla="*/ 0 w 2824136"/>
                <a:gd name="connsiteY15" fmla="*/ 275338 h 752931"/>
                <a:gd name="connsiteX16" fmla="*/ 62320 w 2824136"/>
                <a:gd name="connsiteY16" fmla="*/ 263751 h 752931"/>
                <a:gd name="connsiteX17" fmla="*/ 652639 w 2824136"/>
                <a:gd name="connsiteY17" fmla="*/ 180761 h 752931"/>
                <a:gd name="connsiteX18" fmla="*/ 1174061 w 2824136"/>
                <a:gd name="connsiteY18" fmla="*/ 106854 h 752931"/>
                <a:gd name="connsiteX19" fmla="*/ 1721163 w 2824136"/>
                <a:gd name="connsiteY19" fmla="*/ 30441 h 752931"/>
                <a:gd name="connsiteX20" fmla="*/ 1930359 w 2824136"/>
                <a:gd name="connsiteY20" fmla="*/ 691 h 752931"/>
                <a:gd name="connsiteX21" fmla="*/ 1967626 w 2824136"/>
                <a:gd name="connsiteY21" fmla="*/ 7267 h 752931"/>
                <a:gd name="connsiteX22" fmla="*/ 2810357 w 2824136"/>
                <a:gd name="connsiteY22" fmla="*/ 466056 h 752931"/>
                <a:gd name="connsiteX23" fmla="*/ 2824136 w 2824136"/>
                <a:gd name="connsiteY23" fmla="*/ 475764 h 752931"/>
                <a:gd name="connsiteX24" fmla="*/ 2821004 w 2824136"/>
                <a:gd name="connsiteY24" fmla="*/ 478270 h 752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824136" h="752931">
                  <a:moveTo>
                    <a:pt x="2821004" y="478270"/>
                  </a:moveTo>
                  <a:cubicBezTo>
                    <a:pt x="2786556" y="482654"/>
                    <a:pt x="2751795" y="486412"/>
                    <a:pt x="2717346" y="491736"/>
                  </a:cubicBezTo>
                  <a:cubicBezTo>
                    <a:pt x="2643126" y="502697"/>
                    <a:pt x="2568905" y="512718"/>
                    <a:pt x="2494685" y="522426"/>
                  </a:cubicBezTo>
                  <a:cubicBezTo>
                    <a:pt x="2416080" y="532447"/>
                    <a:pt x="2337789" y="544035"/>
                    <a:pt x="2259184" y="555309"/>
                  </a:cubicBezTo>
                  <a:cubicBezTo>
                    <a:pt x="2142999" y="571593"/>
                    <a:pt x="2026814" y="587878"/>
                    <a:pt x="1910942" y="604163"/>
                  </a:cubicBezTo>
                  <a:cubicBezTo>
                    <a:pt x="1826387" y="616063"/>
                    <a:pt x="1741833" y="627963"/>
                    <a:pt x="1656964" y="639864"/>
                  </a:cubicBezTo>
                  <a:cubicBezTo>
                    <a:pt x="1532011" y="657401"/>
                    <a:pt x="1407057" y="674625"/>
                    <a:pt x="1282417" y="692162"/>
                  </a:cubicBezTo>
                  <a:cubicBezTo>
                    <a:pt x="1168738" y="708134"/>
                    <a:pt x="1055371" y="724732"/>
                    <a:pt x="941692" y="740390"/>
                  </a:cubicBezTo>
                  <a:cubicBezTo>
                    <a:pt x="919144" y="743522"/>
                    <a:pt x="896596" y="749159"/>
                    <a:pt x="873422" y="748532"/>
                  </a:cubicBezTo>
                  <a:cubicBezTo>
                    <a:pt x="866845" y="756675"/>
                    <a:pt x="859955" y="751664"/>
                    <a:pt x="854005" y="748219"/>
                  </a:cubicBezTo>
                  <a:cubicBezTo>
                    <a:pt x="794190" y="715337"/>
                    <a:pt x="734062" y="683081"/>
                    <a:pt x="673934" y="650511"/>
                  </a:cubicBezTo>
                  <a:cubicBezTo>
                    <a:pt x="621009" y="621387"/>
                    <a:pt x="567771" y="592575"/>
                    <a:pt x="514846" y="563764"/>
                  </a:cubicBezTo>
                  <a:cubicBezTo>
                    <a:pt x="435615" y="520547"/>
                    <a:pt x="356697" y="477017"/>
                    <a:pt x="277152" y="434739"/>
                  </a:cubicBezTo>
                  <a:cubicBezTo>
                    <a:pt x="191032" y="389017"/>
                    <a:pt x="105850" y="342042"/>
                    <a:pt x="20669" y="294754"/>
                  </a:cubicBezTo>
                  <a:cubicBezTo>
                    <a:pt x="14092" y="291309"/>
                    <a:pt x="8455" y="286925"/>
                    <a:pt x="3445" y="281288"/>
                  </a:cubicBezTo>
                  <a:cubicBezTo>
                    <a:pt x="1879" y="279409"/>
                    <a:pt x="1253" y="277217"/>
                    <a:pt x="0" y="275338"/>
                  </a:cubicBezTo>
                  <a:cubicBezTo>
                    <a:pt x="19729" y="265943"/>
                    <a:pt x="41338" y="266882"/>
                    <a:pt x="62320" y="263751"/>
                  </a:cubicBezTo>
                  <a:cubicBezTo>
                    <a:pt x="258989" y="235879"/>
                    <a:pt x="455971" y="208633"/>
                    <a:pt x="652639" y="180761"/>
                  </a:cubicBezTo>
                  <a:cubicBezTo>
                    <a:pt x="826133" y="156021"/>
                    <a:pt x="1000254" y="131281"/>
                    <a:pt x="1174061" y="106854"/>
                  </a:cubicBezTo>
                  <a:cubicBezTo>
                    <a:pt x="1356324" y="81174"/>
                    <a:pt x="1538901" y="55808"/>
                    <a:pt x="1721163" y="30441"/>
                  </a:cubicBezTo>
                  <a:cubicBezTo>
                    <a:pt x="1791000" y="20733"/>
                    <a:pt x="1860523" y="11025"/>
                    <a:pt x="1930359" y="691"/>
                  </a:cubicBezTo>
                  <a:cubicBezTo>
                    <a:pt x="1943825" y="-1188"/>
                    <a:pt x="1955412" y="691"/>
                    <a:pt x="1967626" y="7267"/>
                  </a:cubicBezTo>
                  <a:cubicBezTo>
                    <a:pt x="2248536" y="160406"/>
                    <a:pt x="2529446" y="313231"/>
                    <a:pt x="2810357" y="466056"/>
                  </a:cubicBezTo>
                  <a:cubicBezTo>
                    <a:pt x="2815368" y="468875"/>
                    <a:pt x="2821318" y="470127"/>
                    <a:pt x="2824136" y="475764"/>
                  </a:cubicBezTo>
                  <a:cubicBezTo>
                    <a:pt x="2823510" y="477017"/>
                    <a:pt x="2822570" y="477956"/>
                    <a:pt x="2821004" y="478270"/>
                  </a:cubicBezTo>
                  <a:close/>
                </a:path>
              </a:pathLst>
            </a:custGeom>
            <a:solidFill>
              <a:schemeClr val="accent2"/>
            </a:solidFill>
            <a:ln w="31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1E4BF173-1C71-4CD5-819C-7FA50B46C5AA}"/>
                </a:ext>
              </a:extLst>
            </p:cNvPr>
            <p:cNvSpPr/>
            <p:nvPr/>
          </p:nvSpPr>
          <p:spPr>
            <a:xfrm>
              <a:off x="2462056" y="4467911"/>
              <a:ext cx="879869" cy="1945077"/>
            </a:xfrm>
            <a:custGeom>
              <a:avLst/>
              <a:gdLst>
                <a:gd name="connsiteX0" fmla="*/ 6263 w 879869"/>
                <a:gd name="connsiteY0" fmla="*/ 0 h 1945077"/>
                <a:gd name="connsiteX1" fmla="*/ 124953 w 879869"/>
                <a:gd name="connsiteY1" fmla="*/ 63260 h 1945077"/>
                <a:gd name="connsiteX2" fmla="*/ 299387 w 879869"/>
                <a:gd name="connsiteY2" fmla="*/ 157836 h 1945077"/>
                <a:gd name="connsiteX3" fmla="*/ 572468 w 879869"/>
                <a:gd name="connsiteY3" fmla="*/ 306590 h 1945077"/>
                <a:gd name="connsiteX4" fmla="*/ 724981 w 879869"/>
                <a:gd name="connsiteY4" fmla="*/ 389266 h 1945077"/>
                <a:gd name="connsiteX5" fmla="*/ 860895 w 879869"/>
                <a:gd name="connsiteY5" fmla="*/ 463173 h 1945077"/>
                <a:gd name="connsiteX6" fmla="*/ 876553 w 879869"/>
                <a:gd name="connsiteY6" fmla="*/ 470063 h 1945077"/>
                <a:gd name="connsiteX7" fmla="*/ 879685 w 879869"/>
                <a:gd name="connsiteY7" fmla="*/ 493237 h 1945077"/>
                <a:gd name="connsiteX8" fmla="*/ 877806 w 879869"/>
                <a:gd name="connsiteY8" fmla="*/ 613493 h 1945077"/>
                <a:gd name="connsiteX9" fmla="*/ 877493 w 879869"/>
                <a:gd name="connsiteY9" fmla="*/ 735002 h 1945077"/>
                <a:gd name="connsiteX10" fmla="*/ 876553 w 879869"/>
                <a:gd name="connsiteY10" fmla="*/ 1054119 h 1945077"/>
                <a:gd name="connsiteX11" fmla="*/ 876553 w 879869"/>
                <a:gd name="connsiteY11" fmla="*/ 1068211 h 1945077"/>
                <a:gd name="connsiteX12" fmla="*/ 861208 w 879869"/>
                <a:gd name="connsiteY12" fmla="*/ 1077293 h 1945077"/>
                <a:gd name="connsiteX13" fmla="*/ 586248 w 879869"/>
                <a:gd name="connsiteY13" fmla="*/ 937934 h 1945077"/>
                <a:gd name="connsiteX14" fmla="*/ 546163 w 879869"/>
                <a:gd name="connsiteY14" fmla="*/ 916952 h 1945077"/>
                <a:gd name="connsiteX15" fmla="*/ 122761 w 879869"/>
                <a:gd name="connsiteY15" fmla="*/ 703685 h 1945077"/>
                <a:gd name="connsiteX16" fmla="*/ 100526 w 879869"/>
                <a:gd name="connsiteY16" fmla="*/ 716838 h 1945077"/>
                <a:gd name="connsiteX17" fmla="*/ 100213 w 879869"/>
                <a:gd name="connsiteY17" fmla="*/ 1524495 h 1945077"/>
                <a:gd name="connsiteX18" fmla="*/ 97395 w 879869"/>
                <a:gd name="connsiteY18" fmla="*/ 1928166 h 1945077"/>
                <a:gd name="connsiteX19" fmla="*/ 94889 w 879869"/>
                <a:gd name="connsiteY19" fmla="*/ 1945078 h 1945077"/>
                <a:gd name="connsiteX20" fmla="*/ 94263 w 879869"/>
                <a:gd name="connsiteY20" fmla="*/ 1873362 h 1945077"/>
                <a:gd name="connsiteX21" fmla="*/ 94889 w 879869"/>
                <a:gd name="connsiteY21" fmla="*/ 1569278 h 1945077"/>
                <a:gd name="connsiteX22" fmla="*/ 95829 w 879869"/>
                <a:gd name="connsiteY22" fmla="*/ 1550801 h 1945077"/>
                <a:gd name="connsiteX23" fmla="*/ 95829 w 879869"/>
                <a:gd name="connsiteY23" fmla="*/ 870916 h 1945077"/>
                <a:gd name="connsiteX24" fmla="*/ 97082 w 879869"/>
                <a:gd name="connsiteY24" fmla="*/ 850874 h 1945077"/>
                <a:gd name="connsiteX25" fmla="*/ 96455 w 879869"/>
                <a:gd name="connsiteY25" fmla="*/ 712141 h 1945077"/>
                <a:gd name="connsiteX26" fmla="*/ 77665 w 879869"/>
                <a:gd name="connsiteY26" fmla="*/ 681450 h 1945077"/>
                <a:gd name="connsiteX27" fmla="*/ 9708 w 879869"/>
                <a:gd name="connsiteY27" fmla="*/ 646689 h 1945077"/>
                <a:gd name="connsiteX28" fmla="*/ 0 w 879869"/>
                <a:gd name="connsiteY28" fmla="*/ 632910 h 1945077"/>
                <a:gd name="connsiteX29" fmla="*/ 1879 w 879869"/>
                <a:gd name="connsiteY29" fmla="*/ 261181 h 1945077"/>
                <a:gd name="connsiteX30" fmla="*/ 2818 w 879869"/>
                <a:gd name="connsiteY30" fmla="*/ 256483 h 1945077"/>
                <a:gd name="connsiteX31" fmla="*/ 5011 w 879869"/>
                <a:gd name="connsiteY31" fmla="*/ 273081 h 1945077"/>
                <a:gd name="connsiteX32" fmla="*/ 5011 w 879869"/>
                <a:gd name="connsiteY32" fmla="*/ 603159 h 1945077"/>
                <a:gd name="connsiteX33" fmla="*/ 5011 w 879869"/>
                <a:gd name="connsiteY33" fmla="*/ 18790 h 1945077"/>
                <a:gd name="connsiteX34" fmla="*/ 6263 w 879869"/>
                <a:gd name="connsiteY34" fmla="*/ 0 h 194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879869" h="1945077">
                  <a:moveTo>
                    <a:pt x="6263" y="0"/>
                  </a:moveTo>
                  <a:cubicBezTo>
                    <a:pt x="47288" y="18477"/>
                    <a:pt x="85181" y="42277"/>
                    <a:pt x="124953" y="63260"/>
                  </a:cubicBezTo>
                  <a:cubicBezTo>
                    <a:pt x="183516" y="94263"/>
                    <a:pt x="241451" y="126206"/>
                    <a:pt x="299387" y="157836"/>
                  </a:cubicBezTo>
                  <a:cubicBezTo>
                    <a:pt x="390519" y="207316"/>
                    <a:pt x="481337" y="257110"/>
                    <a:pt x="572468" y="306590"/>
                  </a:cubicBezTo>
                  <a:cubicBezTo>
                    <a:pt x="623201" y="334149"/>
                    <a:pt x="674248" y="361707"/>
                    <a:pt x="724981" y="389266"/>
                  </a:cubicBezTo>
                  <a:cubicBezTo>
                    <a:pt x="770390" y="414006"/>
                    <a:pt x="815486" y="438746"/>
                    <a:pt x="860895" y="463173"/>
                  </a:cubicBezTo>
                  <a:cubicBezTo>
                    <a:pt x="865906" y="465992"/>
                    <a:pt x="871229" y="467558"/>
                    <a:pt x="876553" y="470063"/>
                  </a:cubicBezTo>
                  <a:cubicBezTo>
                    <a:pt x="879998" y="477579"/>
                    <a:pt x="879372" y="485408"/>
                    <a:pt x="879685" y="493237"/>
                  </a:cubicBezTo>
                  <a:cubicBezTo>
                    <a:pt x="880938" y="533323"/>
                    <a:pt x="875301" y="573095"/>
                    <a:pt x="877806" y="613493"/>
                  </a:cubicBezTo>
                  <a:cubicBezTo>
                    <a:pt x="880311" y="653892"/>
                    <a:pt x="877493" y="694603"/>
                    <a:pt x="877493" y="735002"/>
                  </a:cubicBezTo>
                  <a:cubicBezTo>
                    <a:pt x="877180" y="841479"/>
                    <a:pt x="876866" y="947642"/>
                    <a:pt x="876553" y="1054119"/>
                  </a:cubicBezTo>
                  <a:cubicBezTo>
                    <a:pt x="876553" y="1058816"/>
                    <a:pt x="876553" y="1063514"/>
                    <a:pt x="876553" y="1068211"/>
                  </a:cubicBezTo>
                  <a:cubicBezTo>
                    <a:pt x="876240" y="1079172"/>
                    <a:pt x="870603" y="1081990"/>
                    <a:pt x="861208" y="1077293"/>
                  </a:cubicBezTo>
                  <a:cubicBezTo>
                    <a:pt x="769450" y="1030944"/>
                    <a:pt x="677692" y="984596"/>
                    <a:pt x="586248" y="937934"/>
                  </a:cubicBezTo>
                  <a:cubicBezTo>
                    <a:pt x="572782" y="931044"/>
                    <a:pt x="559629" y="923528"/>
                    <a:pt x="546163" y="916952"/>
                  </a:cubicBezTo>
                  <a:cubicBezTo>
                    <a:pt x="404924" y="845863"/>
                    <a:pt x="263999" y="774774"/>
                    <a:pt x="122761" y="703685"/>
                  </a:cubicBezTo>
                  <a:cubicBezTo>
                    <a:pt x="100526" y="692411"/>
                    <a:pt x="100526" y="692411"/>
                    <a:pt x="100526" y="716838"/>
                  </a:cubicBezTo>
                  <a:cubicBezTo>
                    <a:pt x="100526" y="986162"/>
                    <a:pt x="101153" y="1255172"/>
                    <a:pt x="100213" y="1524495"/>
                  </a:cubicBezTo>
                  <a:cubicBezTo>
                    <a:pt x="99900" y="1659156"/>
                    <a:pt x="96142" y="1793505"/>
                    <a:pt x="97395" y="1928166"/>
                  </a:cubicBezTo>
                  <a:cubicBezTo>
                    <a:pt x="97395" y="1933803"/>
                    <a:pt x="97395" y="1939754"/>
                    <a:pt x="94889" y="1945078"/>
                  </a:cubicBezTo>
                  <a:cubicBezTo>
                    <a:pt x="94576" y="1921277"/>
                    <a:pt x="94263" y="1897163"/>
                    <a:pt x="94263" y="1873362"/>
                  </a:cubicBezTo>
                  <a:cubicBezTo>
                    <a:pt x="94263" y="1771896"/>
                    <a:pt x="94576" y="1670744"/>
                    <a:pt x="94889" y="1569278"/>
                  </a:cubicBezTo>
                  <a:cubicBezTo>
                    <a:pt x="96768" y="1563014"/>
                    <a:pt x="95829" y="1556751"/>
                    <a:pt x="95829" y="1550801"/>
                  </a:cubicBezTo>
                  <a:cubicBezTo>
                    <a:pt x="95829" y="1324068"/>
                    <a:pt x="95829" y="1097336"/>
                    <a:pt x="95829" y="870916"/>
                  </a:cubicBezTo>
                  <a:cubicBezTo>
                    <a:pt x="95829" y="864340"/>
                    <a:pt x="94576" y="857450"/>
                    <a:pt x="97082" y="850874"/>
                  </a:cubicBezTo>
                  <a:cubicBezTo>
                    <a:pt x="94263" y="804525"/>
                    <a:pt x="96142" y="758176"/>
                    <a:pt x="96455" y="712141"/>
                  </a:cubicBezTo>
                  <a:cubicBezTo>
                    <a:pt x="96768" y="696482"/>
                    <a:pt x="92384" y="688027"/>
                    <a:pt x="77665" y="681450"/>
                  </a:cubicBezTo>
                  <a:cubicBezTo>
                    <a:pt x="54491" y="671116"/>
                    <a:pt x="32256" y="658276"/>
                    <a:pt x="9708" y="646689"/>
                  </a:cubicBezTo>
                  <a:cubicBezTo>
                    <a:pt x="3758" y="643557"/>
                    <a:pt x="0" y="640739"/>
                    <a:pt x="0" y="632910"/>
                  </a:cubicBezTo>
                  <a:cubicBezTo>
                    <a:pt x="626" y="508896"/>
                    <a:pt x="1253" y="385195"/>
                    <a:pt x="1879" y="261181"/>
                  </a:cubicBezTo>
                  <a:cubicBezTo>
                    <a:pt x="1879" y="259615"/>
                    <a:pt x="2505" y="258049"/>
                    <a:pt x="2818" y="256483"/>
                  </a:cubicBezTo>
                  <a:cubicBezTo>
                    <a:pt x="6890" y="261494"/>
                    <a:pt x="5011" y="267444"/>
                    <a:pt x="5011" y="273081"/>
                  </a:cubicBezTo>
                  <a:cubicBezTo>
                    <a:pt x="5011" y="383003"/>
                    <a:pt x="5011" y="493237"/>
                    <a:pt x="5011" y="603159"/>
                  </a:cubicBezTo>
                  <a:cubicBezTo>
                    <a:pt x="5011" y="408369"/>
                    <a:pt x="5011" y="213580"/>
                    <a:pt x="5011" y="18790"/>
                  </a:cubicBezTo>
                  <a:cubicBezTo>
                    <a:pt x="4384" y="12213"/>
                    <a:pt x="2505" y="5637"/>
                    <a:pt x="6263" y="0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31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A741D444-E9BC-42FC-B3FE-80A32F8EE2B5}"/>
                </a:ext>
              </a:extLst>
            </p:cNvPr>
            <p:cNvSpPr/>
            <p:nvPr/>
          </p:nvSpPr>
          <p:spPr>
            <a:xfrm>
              <a:off x="4378322" y="5759591"/>
              <a:ext cx="502993" cy="270394"/>
            </a:xfrm>
            <a:custGeom>
              <a:avLst/>
              <a:gdLst>
                <a:gd name="connsiteX0" fmla="*/ 0 w 502993"/>
                <a:gd name="connsiteY0" fmla="*/ 270395 h 270394"/>
                <a:gd name="connsiteX1" fmla="*/ 155331 w 502993"/>
                <a:gd name="connsiteY1" fmla="*/ 80929 h 270394"/>
                <a:gd name="connsiteX2" fmla="*/ 160028 w 502993"/>
                <a:gd name="connsiteY2" fmla="*/ 74666 h 270394"/>
                <a:gd name="connsiteX3" fmla="*/ 244896 w 502993"/>
                <a:gd name="connsiteY3" fmla="*/ 30509 h 270394"/>
                <a:gd name="connsiteX4" fmla="*/ 461608 w 502993"/>
                <a:gd name="connsiteY4" fmla="*/ 759 h 270394"/>
                <a:gd name="connsiteX5" fmla="*/ 502632 w 502993"/>
                <a:gd name="connsiteY5" fmla="*/ 34894 h 270394"/>
                <a:gd name="connsiteX6" fmla="*/ 502632 w 502993"/>
                <a:gd name="connsiteY6" fmla="*/ 158595 h 270394"/>
                <a:gd name="connsiteX7" fmla="*/ 459415 w 502993"/>
                <a:gd name="connsiteY7" fmla="*/ 206196 h 270394"/>
                <a:gd name="connsiteX8" fmla="*/ 115872 w 502993"/>
                <a:gd name="connsiteY8" fmla="*/ 254737 h 270394"/>
                <a:gd name="connsiteX9" fmla="*/ 0 w 502993"/>
                <a:gd name="connsiteY9" fmla="*/ 270395 h 270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2993" h="270394">
                  <a:moveTo>
                    <a:pt x="0" y="270395"/>
                  </a:moveTo>
                  <a:cubicBezTo>
                    <a:pt x="52612" y="206509"/>
                    <a:pt x="103971" y="143563"/>
                    <a:pt x="155331" y="80929"/>
                  </a:cubicBezTo>
                  <a:cubicBezTo>
                    <a:pt x="156896" y="79050"/>
                    <a:pt x="158462" y="76858"/>
                    <a:pt x="160028" y="74666"/>
                  </a:cubicBezTo>
                  <a:cubicBezTo>
                    <a:pt x="192284" y="36460"/>
                    <a:pt x="192597" y="37399"/>
                    <a:pt x="244896" y="30509"/>
                  </a:cubicBezTo>
                  <a:cubicBezTo>
                    <a:pt x="317238" y="21114"/>
                    <a:pt x="389266" y="10780"/>
                    <a:pt x="461608" y="759"/>
                  </a:cubicBezTo>
                  <a:cubicBezTo>
                    <a:pt x="489166" y="-2999"/>
                    <a:pt x="502319" y="7022"/>
                    <a:pt x="502632" y="34894"/>
                  </a:cubicBezTo>
                  <a:cubicBezTo>
                    <a:pt x="502945" y="76232"/>
                    <a:pt x="503259" y="117257"/>
                    <a:pt x="502632" y="158595"/>
                  </a:cubicBezTo>
                  <a:cubicBezTo>
                    <a:pt x="502319" y="188346"/>
                    <a:pt x="488853" y="202125"/>
                    <a:pt x="459415" y="206196"/>
                  </a:cubicBezTo>
                  <a:cubicBezTo>
                    <a:pt x="344796" y="222167"/>
                    <a:pt x="230491" y="238765"/>
                    <a:pt x="115872" y="254737"/>
                  </a:cubicBezTo>
                  <a:cubicBezTo>
                    <a:pt x="77979" y="260374"/>
                    <a:pt x="39459" y="265071"/>
                    <a:pt x="0" y="270395"/>
                  </a:cubicBezTo>
                  <a:close/>
                </a:path>
              </a:pathLst>
            </a:custGeom>
            <a:solidFill>
              <a:schemeClr val="accent3"/>
            </a:solidFill>
            <a:ln w="31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06F45A1E-7035-4C61-8AC7-777CDD79455F}"/>
                </a:ext>
              </a:extLst>
            </p:cNvPr>
            <p:cNvSpPr/>
            <p:nvPr/>
          </p:nvSpPr>
          <p:spPr>
            <a:xfrm>
              <a:off x="3777981" y="5840520"/>
              <a:ext cx="448454" cy="252945"/>
            </a:xfrm>
            <a:custGeom>
              <a:avLst/>
              <a:gdLst>
                <a:gd name="connsiteX0" fmla="*/ 381124 w 448454"/>
                <a:gd name="connsiteY0" fmla="*/ 0 h 252945"/>
                <a:gd name="connsiteX1" fmla="*/ 365152 w 448454"/>
                <a:gd name="connsiteY1" fmla="*/ 23487 h 252945"/>
                <a:gd name="connsiteX2" fmla="*/ 371416 w 448454"/>
                <a:gd name="connsiteY2" fmla="*/ 125893 h 252945"/>
                <a:gd name="connsiteX3" fmla="*/ 408056 w 448454"/>
                <a:gd name="connsiteY3" fmla="*/ 160028 h 252945"/>
                <a:gd name="connsiteX4" fmla="*/ 448455 w 448454"/>
                <a:gd name="connsiteY4" fmla="*/ 194790 h 252945"/>
                <a:gd name="connsiteX5" fmla="*/ 354818 w 448454"/>
                <a:gd name="connsiteY5" fmla="*/ 208569 h 252945"/>
                <a:gd name="connsiteX6" fmla="*/ 162847 w 448454"/>
                <a:gd name="connsiteY6" fmla="*/ 235501 h 252945"/>
                <a:gd name="connsiteX7" fmla="*/ 43530 w 448454"/>
                <a:gd name="connsiteY7" fmla="*/ 252099 h 252945"/>
                <a:gd name="connsiteX8" fmla="*/ 0 w 448454"/>
                <a:gd name="connsiteY8" fmla="*/ 215145 h 252945"/>
                <a:gd name="connsiteX9" fmla="*/ 2819 w 448454"/>
                <a:gd name="connsiteY9" fmla="*/ 82363 h 252945"/>
                <a:gd name="connsiteX10" fmla="*/ 34448 w 448454"/>
                <a:gd name="connsiteY10" fmla="*/ 49167 h 252945"/>
                <a:gd name="connsiteX11" fmla="*/ 200114 w 448454"/>
                <a:gd name="connsiteY11" fmla="*/ 24740 h 252945"/>
                <a:gd name="connsiteX12" fmla="*/ 372042 w 448454"/>
                <a:gd name="connsiteY12" fmla="*/ 626 h 252945"/>
                <a:gd name="connsiteX13" fmla="*/ 381124 w 448454"/>
                <a:gd name="connsiteY13" fmla="*/ 0 h 2529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48454" h="252945">
                  <a:moveTo>
                    <a:pt x="381124" y="0"/>
                  </a:moveTo>
                  <a:cubicBezTo>
                    <a:pt x="377366" y="10961"/>
                    <a:pt x="370476" y="16598"/>
                    <a:pt x="365152" y="23487"/>
                  </a:cubicBezTo>
                  <a:cubicBezTo>
                    <a:pt x="343857" y="50733"/>
                    <a:pt x="335088" y="94576"/>
                    <a:pt x="371416" y="125893"/>
                  </a:cubicBezTo>
                  <a:cubicBezTo>
                    <a:pt x="383942" y="136854"/>
                    <a:pt x="395529" y="149067"/>
                    <a:pt x="408056" y="160028"/>
                  </a:cubicBezTo>
                  <a:cubicBezTo>
                    <a:pt x="420583" y="170989"/>
                    <a:pt x="431230" y="183829"/>
                    <a:pt x="448455" y="194790"/>
                  </a:cubicBezTo>
                  <a:cubicBezTo>
                    <a:pt x="414946" y="199800"/>
                    <a:pt x="384882" y="204185"/>
                    <a:pt x="354818" y="208569"/>
                  </a:cubicBezTo>
                  <a:cubicBezTo>
                    <a:pt x="290932" y="217651"/>
                    <a:pt x="226733" y="226420"/>
                    <a:pt x="162847" y="235501"/>
                  </a:cubicBezTo>
                  <a:cubicBezTo>
                    <a:pt x="123075" y="241138"/>
                    <a:pt x="83302" y="247088"/>
                    <a:pt x="43530" y="252099"/>
                  </a:cubicBezTo>
                  <a:cubicBezTo>
                    <a:pt x="12840" y="256170"/>
                    <a:pt x="0" y="245836"/>
                    <a:pt x="0" y="215145"/>
                  </a:cubicBezTo>
                  <a:cubicBezTo>
                    <a:pt x="0" y="170989"/>
                    <a:pt x="1253" y="126519"/>
                    <a:pt x="2819" y="82363"/>
                  </a:cubicBezTo>
                  <a:cubicBezTo>
                    <a:pt x="3445" y="64512"/>
                    <a:pt x="15032" y="52299"/>
                    <a:pt x="34448" y="49167"/>
                  </a:cubicBezTo>
                  <a:cubicBezTo>
                    <a:pt x="89566" y="40712"/>
                    <a:pt x="144683" y="32882"/>
                    <a:pt x="200114" y="24740"/>
                  </a:cubicBezTo>
                  <a:cubicBezTo>
                    <a:pt x="257423" y="16598"/>
                    <a:pt x="314732" y="8769"/>
                    <a:pt x="372042" y="626"/>
                  </a:cubicBezTo>
                  <a:cubicBezTo>
                    <a:pt x="373921" y="626"/>
                    <a:pt x="376426" y="626"/>
                    <a:pt x="381124" y="0"/>
                  </a:cubicBezTo>
                  <a:close/>
                </a:path>
              </a:pathLst>
            </a:custGeom>
            <a:solidFill>
              <a:schemeClr val="accent3"/>
            </a:solidFill>
            <a:ln w="31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587C5DB0-5842-4C37-AC9E-1F5A65783D1C}"/>
                </a:ext>
              </a:extLst>
            </p:cNvPr>
            <p:cNvSpPr/>
            <p:nvPr/>
          </p:nvSpPr>
          <p:spPr>
            <a:xfrm>
              <a:off x="3883465" y="6056465"/>
              <a:ext cx="870449" cy="559490"/>
            </a:xfrm>
            <a:custGeom>
              <a:avLst/>
              <a:gdLst>
                <a:gd name="connsiteX0" fmla="*/ 853433 w 870449"/>
                <a:gd name="connsiteY0" fmla="*/ 454 h 559490"/>
                <a:gd name="connsiteX1" fmla="*/ 761988 w 870449"/>
                <a:gd name="connsiteY1" fmla="*/ 13293 h 559490"/>
                <a:gd name="connsiteX2" fmla="*/ 378046 w 870449"/>
                <a:gd name="connsiteY2" fmla="*/ 67785 h 559490"/>
                <a:gd name="connsiteX3" fmla="*/ 31371 w 870449"/>
                <a:gd name="connsiteY3" fmla="*/ 116325 h 559490"/>
                <a:gd name="connsiteX4" fmla="*/ 54 w 870449"/>
                <a:gd name="connsiteY4" fmla="*/ 160482 h 559490"/>
                <a:gd name="connsiteX5" fmla="*/ 5691 w 870449"/>
                <a:gd name="connsiteY5" fmla="*/ 252240 h 559490"/>
                <a:gd name="connsiteX6" fmla="*/ 18844 w 870449"/>
                <a:gd name="connsiteY6" fmla="*/ 498702 h 559490"/>
                <a:gd name="connsiteX7" fmla="*/ 93065 w 870449"/>
                <a:gd name="connsiteY7" fmla="*/ 558517 h 559490"/>
                <a:gd name="connsiteX8" fmla="*/ 288167 w 870449"/>
                <a:gd name="connsiteY8" fmla="*/ 531271 h 559490"/>
                <a:gd name="connsiteX9" fmla="*/ 777334 w 870449"/>
                <a:gd name="connsiteY9" fmla="*/ 462374 h 559490"/>
                <a:gd name="connsiteX10" fmla="*/ 848109 w 870449"/>
                <a:gd name="connsiteY10" fmla="*/ 389407 h 559490"/>
                <a:gd name="connsiteX11" fmla="*/ 854999 w 870449"/>
                <a:gd name="connsiteY11" fmla="*/ 275727 h 559490"/>
                <a:gd name="connsiteX12" fmla="*/ 863454 w 870449"/>
                <a:gd name="connsiteY12" fmla="*/ 141692 h 559490"/>
                <a:gd name="connsiteX13" fmla="*/ 870344 w 870449"/>
                <a:gd name="connsiteY13" fmla="*/ 15486 h 559490"/>
                <a:gd name="connsiteX14" fmla="*/ 853433 w 870449"/>
                <a:gd name="connsiteY14" fmla="*/ 454 h 559490"/>
                <a:gd name="connsiteX15" fmla="*/ 205178 w 870449"/>
                <a:gd name="connsiteY15" fmla="*/ 352766 h 559490"/>
                <a:gd name="connsiteX16" fmla="*/ 203925 w 870449"/>
                <a:gd name="connsiteY16" fmla="*/ 426047 h 559490"/>
                <a:gd name="connsiteX17" fmla="*/ 197662 w 870449"/>
                <a:gd name="connsiteY17" fmla="*/ 452979 h 559490"/>
                <a:gd name="connsiteX18" fmla="*/ 178872 w 870449"/>
                <a:gd name="connsiteY18" fmla="*/ 464880 h 559490"/>
                <a:gd name="connsiteX19" fmla="*/ 161022 w 870449"/>
                <a:gd name="connsiteY19" fmla="*/ 449534 h 559490"/>
                <a:gd name="connsiteX20" fmla="*/ 156951 w 870449"/>
                <a:gd name="connsiteY20" fmla="*/ 423542 h 559490"/>
                <a:gd name="connsiteX21" fmla="*/ 156951 w 870449"/>
                <a:gd name="connsiteY21" fmla="*/ 345563 h 559490"/>
                <a:gd name="connsiteX22" fmla="*/ 159769 w 870449"/>
                <a:gd name="connsiteY22" fmla="*/ 225307 h 559490"/>
                <a:gd name="connsiteX23" fmla="*/ 169477 w 870449"/>
                <a:gd name="connsiteY23" fmla="*/ 201193 h 559490"/>
                <a:gd name="connsiteX24" fmla="*/ 202673 w 870449"/>
                <a:gd name="connsiteY24" fmla="*/ 207770 h 559490"/>
                <a:gd name="connsiteX25" fmla="*/ 206431 w 870449"/>
                <a:gd name="connsiteY25" fmla="*/ 224368 h 559490"/>
                <a:gd name="connsiteX26" fmla="*/ 205178 w 870449"/>
                <a:gd name="connsiteY26" fmla="*/ 352766 h 559490"/>
                <a:gd name="connsiteX27" fmla="*/ 373035 w 870449"/>
                <a:gd name="connsiteY27" fmla="*/ 303286 h 559490"/>
                <a:gd name="connsiteX28" fmla="*/ 373035 w 870449"/>
                <a:gd name="connsiteY28" fmla="*/ 303286 h 559490"/>
                <a:gd name="connsiteX29" fmla="*/ 373035 w 870449"/>
                <a:gd name="connsiteY29" fmla="*/ 403186 h 559490"/>
                <a:gd name="connsiteX30" fmla="*/ 363954 w 870449"/>
                <a:gd name="connsiteY30" fmla="*/ 432310 h 559490"/>
                <a:gd name="connsiteX31" fmla="*/ 330445 w 870449"/>
                <a:gd name="connsiteY31" fmla="*/ 427300 h 559490"/>
                <a:gd name="connsiteX32" fmla="*/ 326060 w 870449"/>
                <a:gd name="connsiteY32" fmla="*/ 402873 h 559490"/>
                <a:gd name="connsiteX33" fmla="*/ 326060 w 870449"/>
                <a:gd name="connsiteY33" fmla="*/ 215286 h 559490"/>
                <a:gd name="connsiteX34" fmla="*/ 332324 w 870449"/>
                <a:gd name="connsiteY34" fmla="*/ 184909 h 559490"/>
                <a:gd name="connsiteX35" fmla="*/ 354872 w 870449"/>
                <a:gd name="connsiteY35" fmla="*/ 169250 h 559490"/>
                <a:gd name="connsiteX36" fmla="*/ 372722 w 870449"/>
                <a:gd name="connsiteY36" fmla="*/ 192112 h 559490"/>
                <a:gd name="connsiteX37" fmla="*/ 373035 w 870449"/>
                <a:gd name="connsiteY37" fmla="*/ 209336 h 559490"/>
                <a:gd name="connsiteX38" fmla="*/ 373035 w 870449"/>
                <a:gd name="connsiteY38" fmla="*/ 303286 h 559490"/>
                <a:gd name="connsiteX39" fmla="*/ 541832 w 870449"/>
                <a:gd name="connsiteY39" fmla="*/ 378446 h 559490"/>
                <a:gd name="connsiteX40" fmla="*/ 528679 w 870449"/>
                <a:gd name="connsiteY40" fmla="*/ 412268 h 559490"/>
                <a:gd name="connsiteX41" fmla="*/ 500181 w 870449"/>
                <a:gd name="connsiteY41" fmla="*/ 407883 h 559490"/>
                <a:gd name="connsiteX42" fmla="*/ 494857 w 870449"/>
                <a:gd name="connsiteY42" fmla="*/ 385335 h 559490"/>
                <a:gd name="connsiteX43" fmla="*/ 494857 w 870449"/>
                <a:gd name="connsiteY43" fmla="*/ 186788 h 559490"/>
                <a:gd name="connsiteX44" fmla="*/ 503000 w 870449"/>
                <a:gd name="connsiteY44" fmla="*/ 157037 h 559490"/>
                <a:gd name="connsiteX45" fmla="*/ 524608 w 870449"/>
                <a:gd name="connsiteY45" fmla="*/ 147329 h 559490"/>
                <a:gd name="connsiteX46" fmla="*/ 539640 w 870449"/>
                <a:gd name="connsiteY46" fmla="*/ 161734 h 559490"/>
                <a:gd name="connsiteX47" fmla="*/ 542145 w 870449"/>
                <a:gd name="connsiteY47" fmla="*/ 181777 h 559490"/>
                <a:gd name="connsiteX48" fmla="*/ 542145 w 870449"/>
                <a:gd name="connsiteY48" fmla="*/ 280424 h 559490"/>
                <a:gd name="connsiteX49" fmla="*/ 542145 w 870449"/>
                <a:gd name="connsiteY49" fmla="*/ 280424 h 559490"/>
                <a:gd name="connsiteX50" fmla="*/ 541832 w 870449"/>
                <a:gd name="connsiteY50" fmla="*/ 378446 h 559490"/>
                <a:gd name="connsiteX51" fmla="*/ 710942 w 870449"/>
                <a:gd name="connsiteY51" fmla="*/ 351827 h 559490"/>
                <a:gd name="connsiteX52" fmla="*/ 704366 w 870449"/>
                <a:gd name="connsiteY52" fmla="*/ 380325 h 559490"/>
                <a:gd name="connsiteX53" fmla="*/ 681505 w 870449"/>
                <a:gd name="connsiteY53" fmla="*/ 393164 h 559490"/>
                <a:gd name="connsiteX54" fmla="*/ 664594 w 870449"/>
                <a:gd name="connsiteY54" fmla="*/ 372809 h 559490"/>
                <a:gd name="connsiteX55" fmla="*/ 663654 w 870449"/>
                <a:gd name="connsiteY55" fmla="*/ 339926 h 559490"/>
                <a:gd name="connsiteX56" fmla="*/ 663654 w 870449"/>
                <a:gd name="connsiteY56" fmla="*/ 261634 h 559490"/>
                <a:gd name="connsiteX57" fmla="*/ 663654 w 870449"/>
                <a:gd name="connsiteY57" fmla="*/ 261634 h 559490"/>
                <a:gd name="connsiteX58" fmla="*/ 663654 w 870449"/>
                <a:gd name="connsiteY58" fmla="*/ 161421 h 559490"/>
                <a:gd name="connsiteX59" fmla="*/ 671796 w 870449"/>
                <a:gd name="connsiteY59" fmla="*/ 131670 h 559490"/>
                <a:gd name="connsiteX60" fmla="*/ 706558 w 870449"/>
                <a:gd name="connsiteY60" fmla="*/ 134489 h 559490"/>
                <a:gd name="connsiteX61" fmla="*/ 710629 w 870449"/>
                <a:gd name="connsiteY61" fmla="*/ 157350 h 559490"/>
                <a:gd name="connsiteX62" fmla="*/ 710942 w 870449"/>
                <a:gd name="connsiteY62" fmla="*/ 351827 h 559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870449" h="559490">
                  <a:moveTo>
                    <a:pt x="853433" y="454"/>
                  </a:moveTo>
                  <a:cubicBezTo>
                    <a:pt x="823056" y="5151"/>
                    <a:pt x="792679" y="8909"/>
                    <a:pt x="761988" y="13293"/>
                  </a:cubicBezTo>
                  <a:cubicBezTo>
                    <a:pt x="633903" y="31457"/>
                    <a:pt x="506131" y="49621"/>
                    <a:pt x="378046" y="67785"/>
                  </a:cubicBezTo>
                  <a:cubicBezTo>
                    <a:pt x="262488" y="84069"/>
                    <a:pt x="146929" y="100041"/>
                    <a:pt x="31371" y="116325"/>
                  </a:cubicBezTo>
                  <a:cubicBezTo>
                    <a:pt x="-259" y="120710"/>
                    <a:pt x="-259" y="121336"/>
                    <a:pt x="54" y="160482"/>
                  </a:cubicBezTo>
                  <a:cubicBezTo>
                    <a:pt x="4752" y="185535"/>
                    <a:pt x="3499" y="219044"/>
                    <a:pt x="5691" y="252240"/>
                  </a:cubicBezTo>
                  <a:cubicBezTo>
                    <a:pt x="11328" y="334289"/>
                    <a:pt x="14460" y="416652"/>
                    <a:pt x="18844" y="498702"/>
                  </a:cubicBezTo>
                  <a:cubicBezTo>
                    <a:pt x="21036" y="540353"/>
                    <a:pt x="51727" y="564780"/>
                    <a:pt x="93065" y="558517"/>
                  </a:cubicBezTo>
                  <a:cubicBezTo>
                    <a:pt x="157890" y="549122"/>
                    <a:pt x="223029" y="540353"/>
                    <a:pt x="288167" y="531271"/>
                  </a:cubicBezTo>
                  <a:cubicBezTo>
                    <a:pt x="451327" y="508410"/>
                    <a:pt x="614174" y="485235"/>
                    <a:pt x="777334" y="462374"/>
                  </a:cubicBezTo>
                  <a:cubicBezTo>
                    <a:pt x="814914" y="457051"/>
                    <a:pt x="844977" y="426673"/>
                    <a:pt x="848109" y="389407"/>
                  </a:cubicBezTo>
                  <a:cubicBezTo>
                    <a:pt x="851241" y="351513"/>
                    <a:pt x="852494" y="313620"/>
                    <a:pt x="854999" y="275727"/>
                  </a:cubicBezTo>
                  <a:cubicBezTo>
                    <a:pt x="857817" y="230944"/>
                    <a:pt x="860949" y="186475"/>
                    <a:pt x="863454" y="141692"/>
                  </a:cubicBezTo>
                  <a:cubicBezTo>
                    <a:pt x="865960" y="99728"/>
                    <a:pt x="868152" y="57450"/>
                    <a:pt x="870344" y="15486"/>
                  </a:cubicBezTo>
                  <a:cubicBezTo>
                    <a:pt x="871284" y="2333"/>
                    <a:pt x="865960" y="-1425"/>
                    <a:pt x="853433" y="454"/>
                  </a:cubicBezTo>
                  <a:close/>
                  <a:moveTo>
                    <a:pt x="205178" y="352766"/>
                  </a:moveTo>
                  <a:cubicBezTo>
                    <a:pt x="203612" y="377193"/>
                    <a:pt x="204239" y="401620"/>
                    <a:pt x="203925" y="426047"/>
                  </a:cubicBezTo>
                  <a:cubicBezTo>
                    <a:pt x="203925" y="435755"/>
                    <a:pt x="202673" y="444837"/>
                    <a:pt x="197662" y="452979"/>
                  </a:cubicBezTo>
                  <a:cubicBezTo>
                    <a:pt x="193278" y="459869"/>
                    <a:pt x="187328" y="465506"/>
                    <a:pt x="178872" y="464880"/>
                  </a:cubicBezTo>
                  <a:cubicBezTo>
                    <a:pt x="169477" y="464253"/>
                    <a:pt x="164153" y="457364"/>
                    <a:pt x="161022" y="449534"/>
                  </a:cubicBezTo>
                  <a:cubicBezTo>
                    <a:pt x="157577" y="441392"/>
                    <a:pt x="156951" y="432310"/>
                    <a:pt x="156951" y="423542"/>
                  </a:cubicBezTo>
                  <a:cubicBezTo>
                    <a:pt x="156951" y="397549"/>
                    <a:pt x="156951" y="371556"/>
                    <a:pt x="156951" y="345563"/>
                  </a:cubicBezTo>
                  <a:cubicBezTo>
                    <a:pt x="157264" y="305478"/>
                    <a:pt x="156324" y="265393"/>
                    <a:pt x="159769" y="225307"/>
                  </a:cubicBezTo>
                  <a:cubicBezTo>
                    <a:pt x="160709" y="216225"/>
                    <a:pt x="162901" y="208083"/>
                    <a:pt x="169477" y="201193"/>
                  </a:cubicBezTo>
                  <a:cubicBezTo>
                    <a:pt x="181691" y="188667"/>
                    <a:pt x="196723" y="191485"/>
                    <a:pt x="202673" y="207770"/>
                  </a:cubicBezTo>
                  <a:cubicBezTo>
                    <a:pt x="204552" y="213094"/>
                    <a:pt x="206431" y="218731"/>
                    <a:pt x="206431" y="224368"/>
                  </a:cubicBezTo>
                  <a:cubicBezTo>
                    <a:pt x="206431" y="267585"/>
                    <a:pt x="207997" y="310175"/>
                    <a:pt x="205178" y="352766"/>
                  </a:cubicBezTo>
                  <a:close/>
                  <a:moveTo>
                    <a:pt x="373035" y="303286"/>
                  </a:moveTo>
                  <a:cubicBezTo>
                    <a:pt x="373035" y="303286"/>
                    <a:pt x="373035" y="303286"/>
                    <a:pt x="373035" y="303286"/>
                  </a:cubicBezTo>
                  <a:cubicBezTo>
                    <a:pt x="373035" y="336481"/>
                    <a:pt x="373035" y="369990"/>
                    <a:pt x="373035" y="403186"/>
                  </a:cubicBezTo>
                  <a:cubicBezTo>
                    <a:pt x="373035" y="413834"/>
                    <a:pt x="371470" y="423855"/>
                    <a:pt x="363954" y="432310"/>
                  </a:cubicBezTo>
                  <a:cubicBezTo>
                    <a:pt x="352367" y="445463"/>
                    <a:pt x="337335" y="443271"/>
                    <a:pt x="330445" y="427300"/>
                  </a:cubicBezTo>
                  <a:cubicBezTo>
                    <a:pt x="327000" y="419471"/>
                    <a:pt x="326060" y="411328"/>
                    <a:pt x="326060" y="402873"/>
                  </a:cubicBezTo>
                  <a:cubicBezTo>
                    <a:pt x="326060" y="340239"/>
                    <a:pt x="326060" y="277919"/>
                    <a:pt x="326060" y="215286"/>
                  </a:cubicBezTo>
                  <a:cubicBezTo>
                    <a:pt x="326060" y="204638"/>
                    <a:pt x="327313" y="194304"/>
                    <a:pt x="332324" y="184909"/>
                  </a:cubicBezTo>
                  <a:cubicBezTo>
                    <a:pt x="337021" y="176140"/>
                    <a:pt x="343285" y="167058"/>
                    <a:pt x="354872" y="169250"/>
                  </a:cubicBezTo>
                  <a:cubicBezTo>
                    <a:pt x="366772" y="171443"/>
                    <a:pt x="371470" y="181151"/>
                    <a:pt x="372722" y="192112"/>
                  </a:cubicBezTo>
                  <a:cubicBezTo>
                    <a:pt x="373349" y="197749"/>
                    <a:pt x="373035" y="203699"/>
                    <a:pt x="373035" y="209336"/>
                  </a:cubicBezTo>
                  <a:cubicBezTo>
                    <a:pt x="373035" y="240966"/>
                    <a:pt x="373035" y="272282"/>
                    <a:pt x="373035" y="303286"/>
                  </a:cubicBezTo>
                  <a:close/>
                  <a:moveTo>
                    <a:pt x="541832" y="378446"/>
                  </a:moveTo>
                  <a:cubicBezTo>
                    <a:pt x="541832" y="391599"/>
                    <a:pt x="539014" y="403186"/>
                    <a:pt x="528679" y="412268"/>
                  </a:cubicBezTo>
                  <a:cubicBezTo>
                    <a:pt x="518032" y="421663"/>
                    <a:pt x="507697" y="420097"/>
                    <a:pt x="500181" y="407883"/>
                  </a:cubicBezTo>
                  <a:cubicBezTo>
                    <a:pt x="496110" y="400994"/>
                    <a:pt x="494857" y="393478"/>
                    <a:pt x="494857" y="385335"/>
                  </a:cubicBezTo>
                  <a:cubicBezTo>
                    <a:pt x="494857" y="319257"/>
                    <a:pt x="494857" y="252866"/>
                    <a:pt x="494857" y="186788"/>
                  </a:cubicBezTo>
                  <a:cubicBezTo>
                    <a:pt x="494857" y="176140"/>
                    <a:pt x="497050" y="166119"/>
                    <a:pt x="503000" y="157037"/>
                  </a:cubicBezTo>
                  <a:cubicBezTo>
                    <a:pt x="508010" y="149521"/>
                    <a:pt x="515213" y="146076"/>
                    <a:pt x="524608" y="147329"/>
                  </a:cubicBezTo>
                  <a:cubicBezTo>
                    <a:pt x="533377" y="148268"/>
                    <a:pt x="536508" y="154845"/>
                    <a:pt x="539640" y="161734"/>
                  </a:cubicBezTo>
                  <a:cubicBezTo>
                    <a:pt x="542459" y="168311"/>
                    <a:pt x="542145" y="174888"/>
                    <a:pt x="542145" y="181777"/>
                  </a:cubicBezTo>
                  <a:cubicBezTo>
                    <a:pt x="542145" y="214660"/>
                    <a:pt x="542145" y="247542"/>
                    <a:pt x="542145" y="280424"/>
                  </a:cubicBezTo>
                  <a:cubicBezTo>
                    <a:pt x="542145" y="280424"/>
                    <a:pt x="542145" y="280424"/>
                    <a:pt x="542145" y="280424"/>
                  </a:cubicBezTo>
                  <a:cubicBezTo>
                    <a:pt x="541832" y="312681"/>
                    <a:pt x="541832" y="345563"/>
                    <a:pt x="541832" y="378446"/>
                  </a:cubicBezTo>
                  <a:close/>
                  <a:moveTo>
                    <a:pt x="710942" y="351827"/>
                  </a:moveTo>
                  <a:cubicBezTo>
                    <a:pt x="710942" y="361848"/>
                    <a:pt x="709689" y="371556"/>
                    <a:pt x="704366" y="380325"/>
                  </a:cubicBezTo>
                  <a:cubicBezTo>
                    <a:pt x="699042" y="389093"/>
                    <a:pt x="692465" y="395357"/>
                    <a:pt x="681505" y="393164"/>
                  </a:cubicBezTo>
                  <a:cubicBezTo>
                    <a:pt x="671170" y="390972"/>
                    <a:pt x="665846" y="382830"/>
                    <a:pt x="664594" y="372809"/>
                  </a:cubicBezTo>
                  <a:cubicBezTo>
                    <a:pt x="663341" y="361848"/>
                    <a:pt x="663654" y="350887"/>
                    <a:pt x="663654" y="339926"/>
                  </a:cubicBezTo>
                  <a:cubicBezTo>
                    <a:pt x="663654" y="313933"/>
                    <a:pt x="663654" y="287941"/>
                    <a:pt x="663654" y="261634"/>
                  </a:cubicBezTo>
                  <a:cubicBezTo>
                    <a:pt x="663654" y="261634"/>
                    <a:pt x="663654" y="261634"/>
                    <a:pt x="663654" y="261634"/>
                  </a:cubicBezTo>
                  <a:cubicBezTo>
                    <a:pt x="663654" y="228126"/>
                    <a:pt x="663654" y="194930"/>
                    <a:pt x="663654" y="161421"/>
                  </a:cubicBezTo>
                  <a:cubicBezTo>
                    <a:pt x="663654" y="150774"/>
                    <a:pt x="665533" y="140439"/>
                    <a:pt x="671796" y="131670"/>
                  </a:cubicBezTo>
                  <a:cubicBezTo>
                    <a:pt x="682131" y="116952"/>
                    <a:pt x="698416" y="118518"/>
                    <a:pt x="706558" y="134489"/>
                  </a:cubicBezTo>
                  <a:cubicBezTo>
                    <a:pt x="710316" y="141692"/>
                    <a:pt x="710942" y="149521"/>
                    <a:pt x="710629" y="157350"/>
                  </a:cubicBezTo>
                  <a:cubicBezTo>
                    <a:pt x="710942" y="222489"/>
                    <a:pt x="710942" y="287001"/>
                    <a:pt x="710942" y="351827"/>
                  </a:cubicBezTo>
                  <a:close/>
                </a:path>
              </a:pathLst>
            </a:custGeom>
            <a:solidFill>
              <a:schemeClr val="accent3"/>
            </a:solidFill>
            <a:ln w="31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3F0C9811-90FE-4820-AE82-3C04C573C964}"/>
                </a:ext>
              </a:extLst>
            </p:cNvPr>
            <p:cNvSpPr/>
            <p:nvPr/>
          </p:nvSpPr>
          <p:spPr>
            <a:xfrm>
              <a:off x="4193987" y="5461353"/>
              <a:ext cx="484347" cy="556458"/>
            </a:xfrm>
            <a:custGeom>
              <a:avLst/>
              <a:gdLst>
                <a:gd name="connsiteX0" fmla="*/ 469942 w 484347"/>
                <a:gd name="connsiteY0" fmla="*/ 64122 h 556458"/>
                <a:gd name="connsiteX1" fmla="*/ 415138 w 484347"/>
                <a:gd name="connsiteY1" fmla="*/ 12763 h 556458"/>
                <a:gd name="connsiteX2" fmla="*/ 361274 w 484347"/>
                <a:gd name="connsiteY2" fmla="*/ 16208 h 556458"/>
                <a:gd name="connsiteX3" fmla="*/ 287992 w 484347"/>
                <a:gd name="connsiteY3" fmla="*/ 99823 h 556458"/>
                <a:gd name="connsiteX4" fmla="*/ 106356 w 484347"/>
                <a:gd name="connsiteY4" fmla="*/ 320919 h 556458"/>
                <a:gd name="connsiteX5" fmla="*/ 11466 w 484347"/>
                <a:gd name="connsiteY5" fmla="*/ 437417 h 556458"/>
                <a:gd name="connsiteX6" fmla="*/ 15224 w 484347"/>
                <a:gd name="connsiteY6" fmla="*/ 492534 h 556458"/>
                <a:gd name="connsiteX7" fmla="*/ 66584 w 484347"/>
                <a:gd name="connsiteY7" fmla="*/ 540762 h 556458"/>
                <a:gd name="connsiteX8" fmla="*/ 126712 w 484347"/>
                <a:gd name="connsiteY8" fmla="*/ 537317 h 556458"/>
                <a:gd name="connsiteX9" fmla="*/ 378498 w 484347"/>
                <a:gd name="connsiteY9" fmla="*/ 230100 h 556458"/>
                <a:gd name="connsiteX10" fmla="*/ 472448 w 484347"/>
                <a:gd name="connsiteY10" fmla="*/ 121118 h 556458"/>
                <a:gd name="connsiteX11" fmla="*/ 484348 w 484347"/>
                <a:gd name="connsiteY11" fmla="*/ 92933 h 556458"/>
                <a:gd name="connsiteX12" fmla="*/ 469942 w 484347"/>
                <a:gd name="connsiteY12" fmla="*/ 64122 h 556458"/>
                <a:gd name="connsiteX13" fmla="*/ 89445 w 484347"/>
                <a:gd name="connsiteY13" fmla="*/ 494413 h 556458"/>
                <a:gd name="connsiteX14" fmla="*/ 59381 w 484347"/>
                <a:gd name="connsiteY14" fmla="*/ 461844 h 556458"/>
                <a:gd name="connsiteX15" fmla="*/ 96961 w 484347"/>
                <a:gd name="connsiteY15" fmla="*/ 419566 h 556458"/>
                <a:gd name="connsiteX16" fmla="*/ 127338 w 484347"/>
                <a:gd name="connsiteY16" fmla="*/ 451509 h 556458"/>
                <a:gd name="connsiteX17" fmla="*/ 89445 w 484347"/>
                <a:gd name="connsiteY17" fmla="*/ 494413 h 556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84347" h="556458">
                  <a:moveTo>
                    <a:pt x="469942" y="64122"/>
                  </a:moveTo>
                  <a:cubicBezTo>
                    <a:pt x="451465" y="47211"/>
                    <a:pt x="433615" y="29674"/>
                    <a:pt x="415138" y="12763"/>
                  </a:cubicBezTo>
                  <a:cubicBezTo>
                    <a:pt x="396035" y="-5088"/>
                    <a:pt x="378185" y="-4461"/>
                    <a:pt x="361274" y="16208"/>
                  </a:cubicBezTo>
                  <a:cubicBezTo>
                    <a:pt x="320875" y="64748"/>
                    <a:pt x="328078" y="50969"/>
                    <a:pt x="287992" y="99823"/>
                  </a:cubicBezTo>
                  <a:cubicBezTo>
                    <a:pt x="227551" y="173417"/>
                    <a:pt x="166797" y="247325"/>
                    <a:pt x="106356" y="320919"/>
                  </a:cubicBezTo>
                  <a:cubicBezTo>
                    <a:pt x="74726" y="359751"/>
                    <a:pt x="42783" y="398271"/>
                    <a:pt x="11466" y="437417"/>
                  </a:cubicBezTo>
                  <a:cubicBezTo>
                    <a:pt x="-5131" y="458086"/>
                    <a:pt x="-3566" y="474370"/>
                    <a:pt x="15224" y="492534"/>
                  </a:cubicBezTo>
                  <a:cubicBezTo>
                    <a:pt x="32136" y="508819"/>
                    <a:pt x="49673" y="524477"/>
                    <a:pt x="66584" y="540762"/>
                  </a:cubicBezTo>
                  <a:cubicBezTo>
                    <a:pt x="89132" y="562683"/>
                    <a:pt x="106982" y="561744"/>
                    <a:pt x="126712" y="537317"/>
                  </a:cubicBezTo>
                  <a:cubicBezTo>
                    <a:pt x="210640" y="434911"/>
                    <a:pt x="294569" y="332506"/>
                    <a:pt x="378498" y="230100"/>
                  </a:cubicBezTo>
                  <a:cubicBezTo>
                    <a:pt x="425473" y="172791"/>
                    <a:pt x="425473" y="178115"/>
                    <a:pt x="472448" y="121118"/>
                  </a:cubicBezTo>
                  <a:cubicBezTo>
                    <a:pt x="479337" y="112663"/>
                    <a:pt x="483722" y="103581"/>
                    <a:pt x="484348" y="92933"/>
                  </a:cubicBezTo>
                  <a:cubicBezTo>
                    <a:pt x="483095" y="81346"/>
                    <a:pt x="478398" y="71951"/>
                    <a:pt x="469942" y="64122"/>
                  </a:cubicBezTo>
                  <a:close/>
                  <a:moveTo>
                    <a:pt x="89445" y="494413"/>
                  </a:moveTo>
                  <a:cubicBezTo>
                    <a:pt x="71594" y="494726"/>
                    <a:pt x="59381" y="481573"/>
                    <a:pt x="59381" y="461844"/>
                  </a:cubicBezTo>
                  <a:cubicBezTo>
                    <a:pt x="59381" y="438982"/>
                    <a:pt x="76292" y="419566"/>
                    <a:pt x="96961" y="419566"/>
                  </a:cubicBezTo>
                  <a:cubicBezTo>
                    <a:pt x="112932" y="419566"/>
                    <a:pt x="126712" y="433972"/>
                    <a:pt x="127338" y="451509"/>
                  </a:cubicBezTo>
                  <a:cubicBezTo>
                    <a:pt x="127651" y="472491"/>
                    <a:pt x="108861" y="494100"/>
                    <a:pt x="89445" y="494413"/>
                  </a:cubicBezTo>
                  <a:close/>
                </a:path>
              </a:pathLst>
            </a:custGeom>
            <a:solidFill>
              <a:schemeClr val="accent3"/>
            </a:solidFill>
            <a:ln w="31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61" name="TextBox 60">
            <a:extLst>
              <a:ext uri="{FF2B5EF4-FFF2-40B4-BE49-F238E27FC236}">
                <a16:creationId xmlns:a16="http://schemas.microsoft.com/office/drawing/2014/main" id="{054A5F88-42C6-4B8F-B868-9B731742391C}"/>
              </a:ext>
            </a:extLst>
          </p:cNvPr>
          <p:cNvSpPr txBox="1"/>
          <p:nvPr/>
        </p:nvSpPr>
        <p:spPr>
          <a:xfrm>
            <a:off x="8385028" y="2496603"/>
            <a:ext cx="3244826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solidFill>
                  <a:schemeClr val="accent2"/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accent2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solidFill>
                  <a:schemeClr val="accent2"/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8BB59C46-BCFE-461F-9E24-0BA28A134A06}"/>
              </a:ext>
            </a:extLst>
          </p:cNvPr>
          <p:cNvSpPr txBox="1"/>
          <p:nvPr/>
        </p:nvSpPr>
        <p:spPr>
          <a:xfrm>
            <a:off x="8385027" y="1735781"/>
            <a:ext cx="3244827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cs typeface="Arial" pitchFamily="34" charset="0"/>
              </a:rPr>
              <a:t>L</a:t>
            </a:r>
            <a:r>
              <a:rPr lang="en-US" altLang="ko-KR" sz="2400" dirty="0"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cs typeface="Arial" pitchFamily="34" charset="0"/>
              </a:rPr>
              <a:t>DOLOR SIT AMET, </a:t>
            </a:r>
            <a:endParaRPr lang="ko-KR" altLang="en-US" sz="2400" dirty="0">
              <a:cs typeface="Arial" pitchFamily="34" charset="0"/>
            </a:endParaRPr>
          </a:p>
        </p:txBody>
      </p:sp>
      <p:grpSp>
        <p:nvGrpSpPr>
          <p:cNvPr id="83" name="Group 82">
            <a:extLst>
              <a:ext uri="{FF2B5EF4-FFF2-40B4-BE49-F238E27FC236}">
                <a16:creationId xmlns:a16="http://schemas.microsoft.com/office/drawing/2014/main" id="{0AD2BD29-FE76-473B-8D7C-BF6F8C9D6568}"/>
              </a:ext>
            </a:extLst>
          </p:cNvPr>
          <p:cNvGrpSpPr/>
          <p:nvPr/>
        </p:nvGrpSpPr>
        <p:grpSpPr>
          <a:xfrm>
            <a:off x="114301" y="977332"/>
            <a:ext cx="4353684" cy="5965922"/>
            <a:chOff x="3261442" y="5094961"/>
            <a:chExt cx="1189015" cy="1629326"/>
          </a:xfrm>
        </p:grpSpPr>
        <p:sp>
          <p:nvSpPr>
            <p:cNvPr id="64" name="Rounded Rectangle 39">
              <a:extLst>
                <a:ext uri="{FF2B5EF4-FFF2-40B4-BE49-F238E27FC236}">
                  <a16:creationId xmlns:a16="http://schemas.microsoft.com/office/drawing/2014/main" id="{086958EB-AA4C-4320-94DD-657462E345A7}"/>
                </a:ext>
              </a:extLst>
            </p:cNvPr>
            <p:cNvSpPr/>
            <p:nvPr/>
          </p:nvSpPr>
          <p:spPr>
            <a:xfrm rot="2483232">
              <a:off x="3261442" y="5287651"/>
              <a:ext cx="1189015" cy="1436636"/>
            </a:xfrm>
            <a:custGeom>
              <a:avLst/>
              <a:gdLst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11097 w 2194524"/>
                <a:gd name="connsiteY3" fmla="*/ 753742 h 3010473"/>
                <a:gd name="connsiteX4" fmla="*/ 1594794 w 2194524"/>
                <a:gd name="connsiteY4" fmla="*/ 789196 h 3010473"/>
                <a:gd name="connsiteX5" fmla="*/ 1875818 w 2194524"/>
                <a:gd name="connsiteY5" fmla="*/ 1808656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60469 w 2194524"/>
                <a:gd name="connsiteY3" fmla="*/ 784060 h 3010473"/>
                <a:gd name="connsiteX4" fmla="*/ 1594794 w 2194524"/>
                <a:gd name="connsiteY4" fmla="*/ 789196 h 3010473"/>
                <a:gd name="connsiteX5" fmla="*/ 1875818 w 2194524"/>
                <a:gd name="connsiteY5" fmla="*/ 1808656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60469 w 2194524"/>
                <a:gd name="connsiteY3" fmla="*/ 784060 h 3010473"/>
                <a:gd name="connsiteX4" fmla="*/ 1594794 w 2194524"/>
                <a:gd name="connsiteY4" fmla="*/ 789196 h 3010473"/>
                <a:gd name="connsiteX5" fmla="*/ 1875818 w 2194524"/>
                <a:gd name="connsiteY5" fmla="*/ 1808656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60469 w 2194524"/>
                <a:gd name="connsiteY3" fmla="*/ 784060 h 3010473"/>
                <a:gd name="connsiteX4" fmla="*/ 1594794 w 2194524"/>
                <a:gd name="connsiteY4" fmla="*/ 789196 h 3010473"/>
                <a:gd name="connsiteX5" fmla="*/ 1875818 w 2194524"/>
                <a:gd name="connsiteY5" fmla="*/ 1808656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60469 w 2194524"/>
                <a:gd name="connsiteY3" fmla="*/ 784060 h 3010473"/>
                <a:gd name="connsiteX4" fmla="*/ 1594794 w 2194524"/>
                <a:gd name="connsiteY4" fmla="*/ 789196 h 3010473"/>
                <a:gd name="connsiteX5" fmla="*/ 1848308 w 2194524"/>
                <a:gd name="connsiteY5" fmla="*/ 1898342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45453"/>
                <a:gd name="connsiteY0" fmla="*/ 41365 h 3010473"/>
                <a:gd name="connsiteX1" fmla="*/ 769866 w 2145453"/>
                <a:gd name="connsiteY1" fmla="*/ 0 h 3010473"/>
                <a:gd name="connsiteX2" fmla="*/ 911097 w 2145453"/>
                <a:gd name="connsiteY2" fmla="*/ 141231 h 3010473"/>
                <a:gd name="connsiteX3" fmla="*/ 960469 w 2145453"/>
                <a:gd name="connsiteY3" fmla="*/ 784060 h 3010473"/>
                <a:gd name="connsiteX4" fmla="*/ 1594794 w 2145453"/>
                <a:gd name="connsiteY4" fmla="*/ 789196 h 3010473"/>
                <a:gd name="connsiteX5" fmla="*/ 1848308 w 2145453"/>
                <a:gd name="connsiteY5" fmla="*/ 1898342 h 3010473"/>
                <a:gd name="connsiteX6" fmla="*/ 2145453 w 2145453"/>
                <a:gd name="connsiteY6" fmla="*/ 2249789 h 3010473"/>
                <a:gd name="connsiteX7" fmla="*/ 1488044 w 2145453"/>
                <a:gd name="connsiteY7" fmla="*/ 3010473 h 3010473"/>
                <a:gd name="connsiteX8" fmla="*/ 1136947 w 2145453"/>
                <a:gd name="connsiteY8" fmla="*/ 2468062 h 3010473"/>
                <a:gd name="connsiteX9" fmla="*/ 519460 w 2145453"/>
                <a:gd name="connsiteY9" fmla="*/ 2013663 h 3010473"/>
                <a:gd name="connsiteX10" fmla="*/ 0 w 2145453"/>
                <a:gd name="connsiteY10" fmla="*/ 1326467 h 3010473"/>
                <a:gd name="connsiteX11" fmla="*/ 628635 w 2145453"/>
                <a:gd name="connsiteY11" fmla="*/ 1589678 h 3010473"/>
                <a:gd name="connsiteX12" fmla="*/ 628635 w 2145453"/>
                <a:gd name="connsiteY12" fmla="*/ 141231 h 3010473"/>
                <a:gd name="connsiteX13" fmla="*/ 670001 w 2145453"/>
                <a:gd name="connsiteY13" fmla="*/ 41365 h 3010473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19460 w 2145453"/>
                <a:gd name="connsiteY9" fmla="*/ 2013663 h 2912664"/>
                <a:gd name="connsiteX10" fmla="*/ 0 w 2145453"/>
                <a:gd name="connsiteY10" fmla="*/ 1326467 h 2912664"/>
                <a:gd name="connsiteX11" fmla="*/ 628635 w 2145453"/>
                <a:gd name="connsiteY11" fmla="*/ 1589678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28635 w 2145453"/>
                <a:gd name="connsiteY11" fmla="*/ 1589678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28635 w 2145453"/>
                <a:gd name="connsiteY11" fmla="*/ 1589678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78849 w 2145453"/>
                <a:gd name="connsiteY4" fmla="*/ 851069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78849 w 2145453"/>
                <a:gd name="connsiteY4" fmla="*/ 851069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78849 w 2145453"/>
                <a:gd name="connsiteY4" fmla="*/ 851069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710556 w 2145453"/>
                <a:gd name="connsiteY11" fmla="*/ 1634217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733305 w 2208757"/>
                <a:gd name="connsiteY0" fmla="*/ 41365 h 2912664"/>
                <a:gd name="connsiteX1" fmla="*/ 833170 w 2208757"/>
                <a:gd name="connsiteY1" fmla="*/ 0 h 2912664"/>
                <a:gd name="connsiteX2" fmla="*/ 974401 w 2208757"/>
                <a:gd name="connsiteY2" fmla="*/ 141231 h 2912664"/>
                <a:gd name="connsiteX3" fmla="*/ 1042827 w 2208757"/>
                <a:gd name="connsiteY3" fmla="*/ 863751 h 2912664"/>
                <a:gd name="connsiteX4" fmla="*/ 1642153 w 2208757"/>
                <a:gd name="connsiteY4" fmla="*/ 851069 h 2912664"/>
                <a:gd name="connsiteX5" fmla="*/ 1911612 w 2208757"/>
                <a:gd name="connsiteY5" fmla="*/ 1898342 h 2912664"/>
                <a:gd name="connsiteX6" fmla="*/ 2208757 w 2208757"/>
                <a:gd name="connsiteY6" fmla="*/ 2249789 h 2912664"/>
                <a:gd name="connsiteX7" fmla="*/ 1598547 w 2208757"/>
                <a:gd name="connsiteY7" fmla="*/ 2912664 h 2912664"/>
                <a:gd name="connsiteX8" fmla="*/ 1200251 w 2208757"/>
                <a:gd name="connsiteY8" fmla="*/ 2468062 h 2912664"/>
                <a:gd name="connsiteX9" fmla="*/ 593695 w 2208757"/>
                <a:gd name="connsiteY9" fmla="*/ 2073665 h 2912664"/>
                <a:gd name="connsiteX10" fmla="*/ 0 w 2208757"/>
                <a:gd name="connsiteY10" fmla="*/ 1399250 h 2912664"/>
                <a:gd name="connsiteX11" fmla="*/ 773860 w 2208757"/>
                <a:gd name="connsiteY11" fmla="*/ 1634217 h 2912664"/>
                <a:gd name="connsiteX12" fmla="*/ 691939 w 2208757"/>
                <a:gd name="connsiteY12" fmla="*/ 141231 h 2912664"/>
                <a:gd name="connsiteX13" fmla="*/ 733305 w 2208757"/>
                <a:gd name="connsiteY13" fmla="*/ 41365 h 2912664"/>
                <a:gd name="connsiteX0" fmla="*/ 787104 w 2262556"/>
                <a:gd name="connsiteY0" fmla="*/ 41365 h 2912664"/>
                <a:gd name="connsiteX1" fmla="*/ 886969 w 2262556"/>
                <a:gd name="connsiteY1" fmla="*/ 0 h 2912664"/>
                <a:gd name="connsiteX2" fmla="*/ 1028200 w 2262556"/>
                <a:gd name="connsiteY2" fmla="*/ 141231 h 2912664"/>
                <a:gd name="connsiteX3" fmla="*/ 1096626 w 2262556"/>
                <a:gd name="connsiteY3" fmla="*/ 863751 h 2912664"/>
                <a:gd name="connsiteX4" fmla="*/ 1695952 w 2262556"/>
                <a:gd name="connsiteY4" fmla="*/ 851069 h 2912664"/>
                <a:gd name="connsiteX5" fmla="*/ 1965411 w 2262556"/>
                <a:gd name="connsiteY5" fmla="*/ 1898342 h 2912664"/>
                <a:gd name="connsiteX6" fmla="*/ 2262556 w 2262556"/>
                <a:gd name="connsiteY6" fmla="*/ 2249789 h 2912664"/>
                <a:gd name="connsiteX7" fmla="*/ 1652346 w 2262556"/>
                <a:gd name="connsiteY7" fmla="*/ 2912664 h 2912664"/>
                <a:gd name="connsiteX8" fmla="*/ 1254050 w 2262556"/>
                <a:gd name="connsiteY8" fmla="*/ 2468062 h 2912664"/>
                <a:gd name="connsiteX9" fmla="*/ 647494 w 2262556"/>
                <a:gd name="connsiteY9" fmla="*/ 2073665 h 2912664"/>
                <a:gd name="connsiteX10" fmla="*/ 0 w 2262556"/>
                <a:gd name="connsiteY10" fmla="*/ 1381959 h 2912664"/>
                <a:gd name="connsiteX11" fmla="*/ 827659 w 2262556"/>
                <a:gd name="connsiteY11" fmla="*/ 1634217 h 2912664"/>
                <a:gd name="connsiteX12" fmla="*/ 745738 w 2262556"/>
                <a:gd name="connsiteY12" fmla="*/ 141231 h 2912664"/>
                <a:gd name="connsiteX13" fmla="*/ 787104 w 2262556"/>
                <a:gd name="connsiteY13" fmla="*/ 41365 h 2912664"/>
                <a:gd name="connsiteX0" fmla="*/ 787104 w 2262556"/>
                <a:gd name="connsiteY0" fmla="*/ 41365 h 2912664"/>
                <a:gd name="connsiteX1" fmla="*/ 886969 w 2262556"/>
                <a:gd name="connsiteY1" fmla="*/ 0 h 2912664"/>
                <a:gd name="connsiteX2" fmla="*/ 1028200 w 2262556"/>
                <a:gd name="connsiteY2" fmla="*/ 141231 h 2912664"/>
                <a:gd name="connsiteX3" fmla="*/ 1096626 w 2262556"/>
                <a:gd name="connsiteY3" fmla="*/ 863751 h 2912664"/>
                <a:gd name="connsiteX4" fmla="*/ 1695952 w 2262556"/>
                <a:gd name="connsiteY4" fmla="*/ 851069 h 2912664"/>
                <a:gd name="connsiteX5" fmla="*/ 1965411 w 2262556"/>
                <a:gd name="connsiteY5" fmla="*/ 1898342 h 2912664"/>
                <a:gd name="connsiteX6" fmla="*/ 2262556 w 2262556"/>
                <a:gd name="connsiteY6" fmla="*/ 2249789 h 2912664"/>
                <a:gd name="connsiteX7" fmla="*/ 1652346 w 2262556"/>
                <a:gd name="connsiteY7" fmla="*/ 2912664 h 2912664"/>
                <a:gd name="connsiteX8" fmla="*/ 1254050 w 2262556"/>
                <a:gd name="connsiteY8" fmla="*/ 2468062 h 2912664"/>
                <a:gd name="connsiteX9" fmla="*/ 647494 w 2262556"/>
                <a:gd name="connsiteY9" fmla="*/ 2073665 h 2912664"/>
                <a:gd name="connsiteX10" fmla="*/ 0 w 2262556"/>
                <a:gd name="connsiteY10" fmla="*/ 1381959 h 2912664"/>
                <a:gd name="connsiteX11" fmla="*/ 827659 w 2262556"/>
                <a:gd name="connsiteY11" fmla="*/ 1634217 h 2912664"/>
                <a:gd name="connsiteX12" fmla="*/ 745738 w 2262556"/>
                <a:gd name="connsiteY12" fmla="*/ 141231 h 2912664"/>
                <a:gd name="connsiteX13" fmla="*/ 787104 w 2262556"/>
                <a:gd name="connsiteY13" fmla="*/ 41365 h 2912664"/>
                <a:gd name="connsiteX0" fmla="*/ 787104 w 2262556"/>
                <a:gd name="connsiteY0" fmla="*/ 41365 h 2912664"/>
                <a:gd name="connsiteX1" fmla="*/ 886969 w 2262556"/>
                <a:gd name="connsiteY1" fmla="*/ 0 h 2912664"/>
                <a:gd name="connsiteX2" fmla="*/ 1028200 w 2262556"/>
                <a:gd name="connsiteY2" fmla="*/ 141231 h 2912664"/>
                <a:gd name="connsiteX3" fmla="*/ 1096626 w 2262556"/>
                <a:gd name="connsiteY3" fmla="*/ 863751 h 2912664"/>
                <a:gd name="connsiteX4" fmla="*/ 1695952 w 2262556"/>
                <a:gd name="connsiteY4" fmla="*/ 851069 h 2912664"/>
                <a:gd name="connsiteX5" fmla="*/ 1965411 w 2262556"/>
                <a:gd name="connsiteY5" fmla="*/ 1898342 h 2912664"/>
                <a:gd name="connsiteX6" fmla="*/ 2262556 w 2262556"/>
                <a:gd name="connsiteY6" fmla="*/ 2249789 h 2912664"/>
                <a:gd name="connsiteX7" fmla="*/ 1652346 w 2262556"/>
                <a:gd name="connsiteY7" fmla="*/ 2912664 h 2912664"/>
                <a:gd name="connsiteX8" fmla="*/ 1254050 w 2262556"/>
                <a:gd name="connsiteY8" fmla="*/ 2468062 h 2912664"/>
                <a:gd name="connsiteX9" fmla="*/ 647494 w 2262556"/>
                <a:gd name="connsiteY9" fmla="*/ 2073665 h 2912664"/>
                <a:gd name="connsiteX10" fmla="*/ 0 w 2262556"/>
                <a:gd name="connsiteY10" fmla="*/ 1381959 h 2912664"/>
                <a:gd name="connsiteX11" fmla="*/ 827659 w 2262556"/>
                <a:gd name="connsiteY11" fmla="*/ 1634217 h 2912664"/>
                <a:gd name="connsiteX12" fmla="*/ 745738 w 2262556"/>
                <a:gd name="connsiteY12" fmla="*/ 141231 h 2912664"/>
                <a:gd name="connsiteX13" fmla="*/ 787104 w 2262556"/>
                <a:gd name="connsiteY13" fmla="*/ 41365 h 2912664"/>
                <a:gd name="connsiteX0" fmla="*/ 787104 w 2262556"/>
                <a:gd name="connsiteY0" fmla="*/ 41365 h 3204020"/>
                <a:gd name="connsiteX1" fmla="*/ 886969 w 2262556"/>
                <a:gd name="connsiteY1" fmla="*/ 0 h 3204020"/>
                <a:gd name="connsiteX2" fmla="*/ 1028200 w 2262556"/>
                <a:gd name="connsiteY2" fmla="*/ 141231 h 3204020"/>
                <a:gd name="connsiteX3" fmla="*/ 1096626 w 2262556"/>
                <a:gd name="connsiteY3" fmla="*/ 863751 h 3204020"/>
                <a:gd name="connsiteX4" fmla="*/ 1695952 w 2262556"/>
                <a:gd name="connsiteY4" fmla="*/ 851069 h 3204020"/>
                <a:gd name="connsiteX5" fmla="*/ 1965411 w 2262556"/>
                <a:gd name="connsiteY5" fmla="*/ 1898342 h 3204020"/>
                <a:gd name="connsiteX6" fmla="*/ 2262556 w 2262556"/>
                <a:gd name="connsiteY6" fmla="*/ 2249789 h 3204020"/>
                <a:gd name="connsiteX7" fmla="*/ 1875442 w 2262556"/>
                <a:gd name="connsiteY7" fmla="*/ 3204020 h 3204020"/>
                <a:gd name="connsiteX8" fmla="*/ 1254050 w 2262556"/>
                <a:gd name="connsiteY8" fmla="*/ 2468062 h 3204020"/>
                <a:gd name="connsiteX9" fmla="*/ 647494 w 2262556"/>
                <a:gd name="connsiteY9" fmla="*/ 2073665 h 3204020"/>
                <a:gd name="connsiteX10" fmla="*/ 0 w 2262556"/>
                <a:gd name="connsiteY10" fmla="*/ 1381959 h 3204020"/>
                <a:gd name="connsiteX11" fmla="*/ 827659 w 2262556"/>
                <a:gd name="connsiteY11" fmla="*/ 1634217 h 3204020"/>
                <a:gd name="connsiteX12" fmla="*/ 745738 w 2262556"/>
                <a:gd name="connsiteY12" fmla="*/ 141231 h 3204020"/>
                <a:gd name="connsiteX13" fmla="*/ 787104 w 2262556"/>
                <a:gd name="connsiteY13" fmla="*/ 41365 h 3204020"/>
                <a:gd name="connsiteX0" fmla="*/ 787104 w 2616797"/>
                <a:gd name="connsiteY0" fmla="*/ 41365 h 3204020"/>
                <a:gd name="connsiteX1" fmla="*/ 886969 w 2616797"/>
                <a:gd name="connsiteY1" fmla="*/ 0 h 3204020"/>
                <a:gd name="connsiteX2" fmla="*/ 1028200 w 2616797"/>
                <a:gd name="connsiteY2" fmla="*/ 141231 h 3204020"/>
                <a:gd name="connsiteX3" fmla="*/ 1096626 w 2616797"/>
                <a:gd name="connsiteY3" fmla="*/ 863751 h 3204020"/>
                <a:gd name="connsiteX4" fmla="*/ 1695952 w 2616797"/>
                <a:gd name="connsiteY4" fmla="*/ 851069 h 3204020"/>
                <a:gd name="connsiteX5" fmla="*/ 1965411 w 2616797"/>
                <a:gd name="connsiteY5" fmla="*/ 1898342 h 3204020"/>
                <a:gd name="connsiteX6" fmla="*/ 2616797 w 2616797"/>
                <a:gd name="connsiteY6" fmla="*/ 2518120 h 3204020"/>
                <a:gd name="connsiteX7" fmla="*/ 1875442 w 2616797"/>
                <a:gd name="connsiteY7" fmla="*/ 3204020 h 3204020"/>
                <a:gd name="connsiteX8" fmla="*/ 1254050 w 2616797"/>
                <a:gd name="connsiteY8" fmla="*/ 2468062 h 3204020"/>
                <a:gd name="connsiteX9" fmla="*/ 647494 w 2616797"/>
                <a:gd name="connsiteY9" fmla="*/ 2073665 h 3204020"/>
                <a:gd name="connsiteX10" fmla="*/ 0 w 2616797"/>
                <a:gd name="connsiteY10" fmla="*/ 1381959 h 3204020"/>
                <a:gd name="connsiteX11" fmla="*/ 827659 w 2616797"/>
                <a:gd name="connsiteY11" fmla="*/ 1634217 h 3204020"/>
                <a:gd name="connsiteX12" fmla="*/ 745738 w 2616797"/>
                <a:gd name="connsiteY12" fmla="*/ 141231 h 3204020"/>
                <a:gd name="connsiteX13" fmla="*/ 787104 w 2616797"/>
                <a:gd name="connsiteY13" fmla="*/ 41365 h 3204020"/>
                <a:gd name="connsiteX0" fmla="*/ 787104 w 2616797"/>
                <a:gd name="connsiteY0" fmla="*/ 41365 h 3204020"/>
                <a:gd name="connsiteX1" fmla="*/ 886969 w 2616797"/>
                <a:gd name="connsiteY1" fmla="*/ 0 h 3204020"/>
                <a:gd name="connsiteX2" fmla="*/ 1028200 w 2616797"/>
                <a:gd name="connsiteY2" fmla="*/ 141231 h 3204020"/>
                <a:gd name="connsiteX3" fmla="*/ 1096626 w 2616797"/>
                <a:gd name="connsiteY3" fmla="*/ 863751 h 3204020"/>
                <a:gd name="connsiteX4" fmla="*/ 1695952 w 2616797"/>
                <a:gd name="connsiteY4" fmla="*/ 851069 h 3204020"/>
                <a:gd name="connsiteX5" fmla="*/ 1965411 w 2616797"/>
                <a:gd name="connsiteY5" fmla="*/ 1898342 h 3204020"/>
                <a:gd name="connsiteX6" fmla="*/ 2616797 w 2616797"/>
                <a:gd name="connsiteY6" fmla="*/ 2518120 h 3204020"/>
                <a:gd name="connsiteX7" fmla="*/ 1875442 w 2616797"/>
                <a:gd name="connsiteY7" fmla="*/ 3204020 h 3204020"/>
                <a:gd name="connsiteX8" fmla="*/ 1254050 w 2616797"/>
                <a:gd name="connsiteY8" fmla="*/ 2468062 h 3204020"/>
                <a:gd name="connsiteX9" fmla="*/ 647494 w 2616797"/>
                <a:gd name="connsiteY9" fmla="*/ 2073665 h 3204020"/>
                <a:gd name="connsiteX10" fmla="*/ 0 w 2616797"/>
                <a:gd name="connsiteY10" fmla="*/ 1381959 h 3204020"/>
                <a:gd name="connsiteX11" fmla="*/ 827659 w 2616797"/>
                <a:gd name="connsiteY11" fmla="*/ 1634217 h 3204020"/>
                <a:gd name="connsiteX12" fmla="*/ 745738 w 2616797"/>
                <a:gd name="connsiteY12" fmla="*/ 141231 h 3204020"/>
                <a:gd name="connsiteX13" fmla="*/ 787104 w 2616797"/>
                <a:gd name="connsiteY13" fmla="*/ 41365 h 3204020"/>
                <a:gd name="connsiteX0" fmla="*/ 787104 w 2635848"/>
                <a:gd name="connsiteY0" fmla="*/ 41365 h 3204020"/>
                <a:gd name="connsiteX1" fmla="*/ 886969 w 2635848"/>
                <a:gd name="connsiteY1" fmla="*/ 0 h 3204020"/>
                <a:gd name="connsiteX2" fmla="*/ 1028200 w 2635848"/>
                <a:gd name="connsiteY2" fmla="*/ 141231 h 3204020"/>
                <a:gd name="connsiteX3" fmla="*/ 1096626 w 2635848"/>
                <a:gd name="connsiteY3" fmla="*/ 863751 h 3204020"/>
                <a:gd name="connsiteX4" fmla="*/ 1695952 w 2635848"/>
                <a:gd name="connsiteY4" fmla="*/ 851069 h 3204020"/>
                <a:gd name="connsiteX5" fmla="*/ 1965411 w 2635848"/>
                <a:gd name="connsiteY5" fmla="*/ 1898342 h 3204020"/>
                <a:gd name="connsiteX6" fmla="*/ 2635848 w 2635848"/>
                <a:gd name="connsiteY6" fmla="*/ 2523197 h 3204020"/>
                <a:gd name="connsiteX7" fmla="*/ 1875442 w 2635848"/>
                <a:gd name="connsiteY7" fmla="*/ 3204020 h 3204020"/>
                <a:gd name="connsiteX8" fmla="*/ 1254050 w 2635848"/>
                <a:gd name="connsiteY8" fmla="*/ 2468062 h 3204020"/>
                <a:gd name="connsiteX9" fmla="*/ 647494 w 2635848"/>
                <a:gd name="connsiteY9" fmla="*/ 2073665 h 3204020"/>
                <a:gd name="connsiteX10" fmla="*/ 0 w 2635848"/>
                <a:gd name="connsiteY10" fmla="*/ 1381959 h 3204020"/>
                <a:gd name="connsiteX11" fmla="*/ 827659 w 2635848"/>
                <a:gd name="connsiteY11" fmla="*/ 1634217 h 3204020"/>
                <a:gd name="connsiteX12" fmla="*/ 745738 w 2635848"/>
                <a:gd name="connsiteY12" fmla="*/ 141231 h 3204020"/>
                <a:gd name="connsiteX13" fmla="*/ 787104 w 2635848"/>
                <a:gd name="connsiteY13" fmla="*/ 41365 h 3204020"/>
                <a:gd name="connsiteX0" fmla="*/ 787104 w 2651771"/>
                <a:gd name="connsiteY0" fmla="*/ 41365 h 3204020"/>
                <a:gd name="connsiteX1" fmla="*/ 886969 w 2651771"/>
                <a:gd name="connsiteY1" fmla="*/ 0 h 3204020"/>
                <a:gd name="connsiteX2" fmla="*/ 1028200 w 2651771"/>
                <a:gd name="connsiteY2" fmla="*/ 141231 h 3204020"/>
                <a:gd name="connsiteX3" fmla="*/ 1096626 w 2651771"/>
                <a:gd name="connsiteY3" fmla="*/ 863751 h 3204020"/>
                <a:gd name="connsiteX4" fmla="*/ 1695952 w 2651771"/>
                <a:gd name="connsiteY4" fmla="*/ 851069 h 3204020"/>
                <a:gd name="connsiteX5" fmla="*/ 1965411 w 2651771"/>
                <a:gd name="connsiteY5" fmla="*/ 1898342 h 3204020"/>
                <a:gd name="connsiteX6" fmla="*/ 2651771 w 2651771"/>
                <a:gd name="connsiteY6" fmla="*/ 2516454 h 3204020"/>
                <a:gd name="connsiteX7" fmla="*/ 1875442 w 2651771"/>
                <a:gd name="connsiteY7" fmla="*/ 3204020 h 3204020"/>
                <a:gd name="connsiteX8" fmla="*/ 1254050 w 2651771"/>
                <a:gd name="connsiteY8" fmla="*/ 2468062 h 3204020"/>
                <a:gd name="connsiteX9" fmla="*/ 647494 w 2651771"/>
                <a:gd name="connsiteY9" fmla="*/ 2073665 h 3204020"/>
                <a:gd name="connsiteX10" fmla="*/ 0 w 2651771"/>
                <a:gd name="connsiteY10" fmla="*/ 1381959 h 3204020"/>
                <a:gd name="connsiteX11" fmla="*/ 827659 w 2651771"/>
                <a:gd name="connsiteY11" fmla="*/ 1634217 h 3204020"/>
                <a:gd name="connsiteX12" fmla="*/ 745738 w 2651771"/>
                <a:gd name="connsiteY12" fmla="*/ 141231 h 3204020"/>
                <a:gd name="connsiteX13" fmla="*/ 787104 w 2651771"/>
                <a:gd name="connsiteY13" fmla="*/ 41365 h 320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51771" h="3204020">
                  <a:moveTo>
                    <a:pt x="787104" y="41365"/>
                  </a:moveTo>
                  <a:cubicBezTo>
                    <a:pt x="812661" y="15808"/>
                    <a:pt x="847969" y="0"/>
                    <a:pt x="886969" y="0"/>
                  </a:cubicBezTo>
                  <a:cubicBezTo>
                    <a:pt x="964969" y="0"/>
                    <a:pt x="1028200" y="63231"/>
                    <a:pt x="1028200" y="141231"/>
                  </a:cubicBezTo>
                  <a:lnTo>
                    <a:pt x="1096626" y="863751"/>
                  </a:lnTo>
                  <a:cubicBezTo>
                    <a:pt x="1324950" y="817026"/>
                    <a:pt x="1594219" y="679679"/>
                    <a:pt x="1695952" y="851069"/>
                  </a:cubicBezTo>
                  <a:cubicBezTo>
                    <a:pt x="1896857" y="1284096"/>
                    <a:pt x="2012961" y="1443677"/>
                    <a:pt x="1965411" y="1898342"/>
                  </a:cubicBezTo>
                  <a:cubicBezTo>
                    <a:pt x="2062863" y="2027881"/>
                    <a:pt x="2521735" y="2407218"/>
                    <a:pt x="2651771" y="2516454"/>
                  </a:cubicBezTo>
                  <a:lnTo>
                    <a:pt x="1875442" y="3204020"/>
                  </a:lnTo>
                  <a:lnTo>
                    <a:pt x="1254050" y="2468062"/>
                  </a:lnTo>
                  <a:cubicBezTo>
                    <a:pt x="1117281" y="2338792"/>
                    <a:pt x="856388" y="2269133"/>
                    <a:pt x="647494" y="2073665"/>
                  </a:cubicBezTo>
                  <a:cubicBezTo>
                    <a:pt x="560013" y="2007911"/>
                    <a:pt x="439289" y="1645529"/>
                    <a:pt x="0" y="1381959"/>
                  </a:cubicBezTo>
                  <a:cubicBezTo>
                    <a:pt x="137000" y="1119373"/>
                    <a:pt x="679491" y="1549956"/>
                    <a:pt x="827659" y="1634217"/>
                  </a:cubicBezTo>
                  <a:lnTo>
                    <a:pt x="745738" y="141231"/>
                  </a:lnTo>
                  <a:cubicBezTo>
                    <a:pt x="745738" y="102231"/>
                    <a:pt x="761546" y="66923"/>
                    <a:pt x="787104" y="41365"/>
                  </a:cubicBezTo>
                  <a:close/>
                </a:path>
              </a:pathLst>
            </a:custGeom>
            <a:solidFill>
              <a:srgbClr val="FECBA3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  <p:grpSp>
          <p:nvGrpSpPr>
            <p:cNvPr id="82" name="Group 81">
              <a:extLst>
                <a:ext uri="{FF2B5EF4-FFF2-40B4-BE49-F238E27FC236}">
                  <a16:creationId xmlns:a16="http://schemas.microsoft.com/office/drawing/2014/main" id="{C22979EC-9B82-44A7-A247-BFD59242BAC8}"/>
                </a:ext>
              </a:extLst>
            </p:cNvPr>
            <p:cNvGrpSpPr/>
            <p:nvPr/>
          </p:nvGrpSpPr>
          <p:grpSpPr>
            <a:xfrm>
              <a:off x="3588095" y="5094961"/>
              <a:ext cx="743430" cy="1087769"/>
              <a:chOff x="3588095" y="5094961"/>
              <a:chExt cx="743430" cy="1087769"/>
            </a:xfrm>
          </p:grpSpPr>
          <p:grpSp>
            <p:nvGrpSpPr>
              <p:cNvPr id="65" name="Group 64">
                <a:extLst>
                  <a:ext uri="{FF2B5EF4-FFF2-40B4-BE49-F238E27FC236}">
                    <a16:creationId xmlns:a16="http://schemas.microsoft.com/office/drawing/2014/main" id="{7B5869AE-908D-49EA-B611-7C5507C65B31}"/>
                  </a:ext>
                </a:extLst>
              </p:cNvPr>
              <p:cNvGrpSpPr/>
              <p:nvPr/>
            </p:nvGrpSpPr>
            <p:grpSpPr>
              <a:xfrm rot="20671139">
                <a:off x="3588095" y="5094961"/>
                <a:ext cx="582809" cy="1087769"/>
                <a:chOff x="3501573" y="3178068"/>
                <a:chExt cx="1340594" cy="2737840"/>
              </a:xfrm>
            </p:grpSpPr>
            <p:sp>
              <p:nvSpPr>
                <p:cNvPr id="69" name="Freeform: Shape 68">
                  <a:extLst>
                    <a:ext uri="{FF2B5EF4-FFF2-40B4-BE49-F238E27FC236}">
                      <a16:creationId xmlns:a16="http://schemas.microsoft.com/office/drawing/2014/main" id="{01A093F8-0E4A-4136-B6FF-C20BDB6E3712}"/>
                    </a:ext>
                  </a:extLst>
                </p:cNvPr>
                <p:cNvSpPr/>
                <p:nvPr/>
              </p:nvSpPr>
              <p:spPr>
                <a:xfrm>
                  <a:off x="3504728" y="3612346"/>
                  <a:ext cx="62939" cy="220286"/>
                </a:xfrm>
                <a:custGeom>
                  <a:avLst/>
                  <a:gdLst>
                    <a:gd name="connsiteX0" fmla="*/ 12859 w 19050"/>
                    <a:gd name="connsiteY0" fmla="*/ 68104 h 66675"/>
                    <a:gd name="connsiteX1" fmla="*/ 12859 w 19050"/>
                    <a:gd name="connsiteY1" fmla="*/ 68104 h 66675"/>
                    <a:gd name="connsiteX2" fmla="*/ 7144 w 19050"/>
                    <a:gd name="connsiteY2" fmla="*/ 62389 h 66675"/>
                    <a:gd name="connsiteX3" fmla="*/ 7144 w 19050"/>
                    <a:gd name="connsiteY3" fmla="*/ 12859 h 66675"/>
                    <a:gd name="connsiteX4" fmla="*/ 12859 w 19050"/>
                    <a:gd name="connsiteY4" fmla="*/ 7144 h 66675"/>
                    <a:gd name="connsiteX5" fmla="*/ 12859 w 19050"/>
                    <a:gd name="connsiteY5" fmla="*/ 7144 h 66675"/>
                    <a:gd name="connsiteX6" fmla="*/ 18574 w 19050"/>
                    <a:gd name="connsiteY6" fmla="*/ 12859 h 66675"/>
                    <a:gd name="connsiteX7" fmla="*/ 18574 w 19050"/>
                    <a:gd name="connsiteY7" fmla="*/ 62389 h 66675"/>
                    <a:gd name="connsiteX8" fmla="*/ 12859 w 19050"/>
                    <a:gd name="connsiteY8" fmla="*/ 68104 h 666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9050" h="66675">
                      <a:moveTo>
                        <a:pt x="12859" y="68104"/>
                      </a:moveTo>
                      <a:lnTo>
                        <a:pt x="12859" y="68104"/>
                      </a:lnTo>
                      <a:cubicBezTo>
                        <a:pt x="10001" y="68104"/>
                        <a:pt x="7144" y="65246"/>
                        <a:pt x="7144" y="62389"/>
                      </a:cubicBezTo>
                      <a:lnTo>
                        <a:pt x="7144" y="12859"/>
                      </a:lnTo>
                      <a:cubicBezTo>
                        <a:pt x="7144" y="10001"/>
                        <a:pt x="10001" y="7144"/>
                        <a:pt x="12859" y="7144"/>
                      </a:cubicBezTo>
                      <a:lnTo>
                        <a:pt x="12859" y="7144"/>
                      </a:lnTo>
                      <a:cubicBezTo>
                        <a:pt x="15716" y="7144"/>
                        <a:pt x="18574" y="10001"/>
                        <a:pt x="18574" y="12859"/>
                      </a:cubicBezTo>
                      <a:lnTo>
                        <a:pt x="18574" y="62389"/>
                      </a:lnTo>
                      <a:cubicBezTo>
                        <a:pt x="18574" y="65246"/>
                        <a:pt x="15716" y="68104"/>
                        <a:pt x="12859" y="68104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0" name="Freeform: Shape 69">
                  <a:extLst>
                    <a:ext uri="{FF2B5EF4-FFF2-40B4-BE49-F238E27FC236}">
                      <a16:creationId xmlns:a16="http://schemas.microsoft.com/office/drawing/2014/main" id="{552741A8-8135-4BFA-B726-FB2473F89920}"/>
                    </a:ext>
                  </a:extLst>
                </p:cNvPr>
                <p:cNvSpPr/>
                <p:nvPr/>
              </p:nvSpPr>
              <p:spPr>
                <a:xfrm>
                  <a:off x="3501573" y="3832632"/>
                  <a:ext cx="62939" cy="220286"/>
                </a:xfrm>
                <a:custGeom>
                  <a:avLst/>
                  <a:gdLst>
                    <a:gd name="connsiteX0" fmla="*/ 12859 w 19050"/>
                    <a:gd name="connsiteY0" fmla="*/ 68104 h 66675"/>
                    <a:gd name="connsiteX1" fmla="*/ 12859 w 19050"/>
                    <a:gd name="connsiteY1" fmla="*/ 68104 h 66675"/>
                    <a:gd name="connsiteX2" fmla="*/ 7144 w 19050"/>
                    <a:gd name="connsiteY2" fmla="*/ 62389 h 66675"/>
                    <a:gd name="connsiteX3" fmla="*/ 7144 w 19050"/>
                    <a:gd name="connsiteY3" fmla="*/ 12859 h 66675"/>
                    <a:gd name="connsiteX4" fmla="*/ 12859 w 19050"/>
                    <a:gd name="connsiteY4" fmla="*/ 7144 h 66675"/>
                    <a:gd name="connsiteX5" fmla="*/ 12859 w 19050"/>
                    <a:gd name="connsiteY5" fmla="*/ 7144 h 66675"/>
                    <a:gd name="connsiteX6" fmla="*/ 18574 w 19050"/>
                    <a:gd name="connsiteY6" fmla="*/ 12859 h 66675"/>
                    <a:gd name="connsiteX7" fmla="*/ 18574 w 19050"/>
                    <a:gd name="connsiteY7" fmla="*/ 62389 h 66675"/>
                    <a:gd name="connsiteX8" fmla="*/ 12859 w 19050"/>
                    <a:gd name="connsiteY8" fmla="*/ 68104 h 666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9050" h="66675">
                      <a:moveTo>
                        <a:pt x="12859" y="68104"/>
                      </a:moveTo>
                      <a:lnTo>
                        <a:pt x="12859" y="68104"/>
                      </a:lnTo>
                      <a:cubicBezTo>
                        <a:pt x="10001" y="68104"/>
                        <a:pt x="7144" y="65246"/>
                        <a:pt x="7144" y="62389"/>
                      </a:cubicBezTo>
                      <a:lnTo>
                        <a:pt x="7144" y="12859"/>
                      </a:lnTo>
                      <a:cubicBezTo>
                        <a:pt x="7144" y="10001"/>
                        <a:pt x="10001" y="7144"/>
                        <a:pt x="12859" y="7144"/>
                      </a:cubicBezTo>
                      <a:lnTo>
                        <a:pt x="12859" y="7144"/>
                      </a:lnTo>
                      <a:cubicBezTo>
                        <a:pt x="15716" y="7144"/>
                        <a:pt x="18574" y="10001"/>
                        <a:pt x="18574" y="12859"/>
                      </a:cubicBezTo>
                      <a:lnTo>
                        <a:pt x="18574" y="62389"/>
                      </a:lnTo>
                      <a:cubicBezTo>
                        <a:pt x="18574" y="65246"/>
                        <a:pt x="15716" y="68104"/>
                        <a:pt x="12859" y="68104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1" name="Freeform: Shape 70">
                  <a:extLst>
                    <a:ext uri="{FF2B5EF4-FFF2-40B4-BE49-F238E27FC236}">
                      <a16:creationId xmlns:a16="http://schemas.microsoft.com/office/drawing/2014/main" id="{1D4FF3AE-2742-4BC1-A1A1-B969AAAB70C1}"/>
                    </a:ext>
                  </a:extLst>
                </p:cNvPr>
                <p:cNvSpPr/>
                <p:nvPr/>
              </p:nvSpPr>
              <p:spPr>
                <a:xfrm>
                  <a:off x="4776089" y="3829487"/>
                  <a:ext cx="62939" cy="220286"/>
                </a:xfrm>
                <a:custGeom>
                  <a:avLst/>
                  <a:gdLst>
                    <a:gd name="connsiteX0" fmla="*/ 12859 w 19050"/>
                    <a:gd name="connsiteY0" fmla="*/ 68104 h 66675"/>
                    <a:gd name="connsiteX1" fmla="*/ 12859 w 19050"/>
                    <a:gd name="connsiteY1" fmla="*/ 68104 h 66675"/>
                    <a:gd name="connsiteX2" fmla="*/ 7144 w 19050"/>
                    <a:gd name="connsiteY2" fmla="*/ 62389 h 66675"/>
                    <a:gd name="connsiteX3" fmla="*/ 7144 w 19050"/>
                    <a:gd name="connsiteY3" fmla="*/ 12859 h 66675"/>
                    <a:gd name="connsiteX4" fmla="*/ 12859 w 19050"/>
                    <a:gd name="connsiteY4" fmla="*/ 7144 h 66675"/>
                    <a:gd name="connsiteX5" fmla="*/ 12859 w 19050"/>
                    <a:gd name="connsiteY5" fmla="*/ 7144 h 66675"/>
                    <a:gd name="connsiteX6" fmla="*/ 18574 w 19050"/>
                    <a:gd name="connsiteY6" fmla="*/ 12859 h 66675"/>
                    <a:gd name="connsiteX7" fmla="*/ 18574 w 19050"/>
                    <a:gd name="connsiteY7" fmla="*/ 62389 h 66675"/>
                    <a:gd name="connsiteX8" fmla="*/ 12859 w 19050"/>
                    <a:gd name="connsiteY8" fmla="*/ 68104 h 666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9050" h="66675">
                      <a:moveTo>
                        <a:pt x="12859" y="68104"/>
                      </a:moveTo>
                      <a:lnTo>
                        <a:pt x="12859" y="68104"/>
                      </a:lnTo>
                      <a:cubicBezTo>
                        <a:pt x="10001" y="68104"/>
                        <a:pt x="7144" y="65246"/>
                        <a:pt x="7144" y="62389"/>
                      </a:cubicBezTo>
                      <a:lnTo>
                        <a:pt x="7144" y="12859"/>
                      </a:lnTo>
                      <a:cubicBezTo>
                        <a:pt x="7144" y="10001"/>
                        <a:pt x="10001" y="7144"/>
                        <a:pt x="12859" y="7144"/>
                      </a:cubicBezTo>
                      <a:lnTo>
                        <a:pt x="12859" y="7144"/>
                      </a:lnTo>
                      <a:cubicBezTo>
                        <a:pt x="15716" y="7144"/>
                        <a:pt x="18574" y="10001"/>
                        <a:pt x="18574" y="12859"/>
                      </a:cubicBezTo>
                      <a:lnTo>
                        <a:pt x="18574" y="62389"/>
                      </a:lnTo>
                      <a:cubicBezTo>
                        <a:pt x="19526" y="65246"/>
                        <a:pt x="16669" y="68104"/>
                        <a:pt x="12859" y="68104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2" name="Freeform: Shape 71">
                  <a:extLst>
                    <a:ext uri="{FF2B5EF4-FFF2-40B4-BE49-F238E27FC236}">
                      <a16:creationId xmlns:a16="http://schemas.microsoft.com/office/drawing/2014/main" id="{D3BE7D07-22CD-4CCA-82CE-A46E6E65F389}"/>
                    </a:ext>
                  </a:extLst>
                </p:cNvPr>
                <p:cNvSpPr/>
                <p:nvPr/>
              </p:nvSpPr>
              <p:spPr>
                <a:xfrm>
                  <a:off x="3520451" y="3178068"/>
                  <a:ext cx="1321716" cy="2737840"/>
                </a:xfrm>
                <a:custGeom>
                  <a:avLst/>
                  <a:gdLst>
                    <a:gd name="connsiteX0" fmla="*/ 350044 w 400050"/>
                    <a:gd name="connsiteY0" fmla="*/ 7144 h 828675"/>
                    <a:gd name="connsiteX1" fmla="*/ 53816 w 400050"/>
                    <a:gd name="connsiteY1" fmla="*/ 7144 h 828675"/>
                    <a:gd name="connsiteX2" fmla="*/ 7144 w 400050"/>
                    <a:gd name="connsiteY2" fmla="*/ 53816 h 828675"/>
                    <a:gd name="connsiteX3" fmla="*/ 7144 w 400050"/>
                    <a:gd name="connsiteY3" fmla="*/ 781526 h 828675"/>
                    <a:gd name="connsiteX4" fmla="*/ 53816 w 400050"/>
                    <a:gd name="connsiteY4" fmla="*/ 828199 h 828675"/>
                    <a:gd name="connsiteX5" fmla="*/ 350044 w 400050"/>
                    <a:gd name="connsiteY5" fmla="*/ 828199 h 828675"/>
                    <a:gd name="connsiteX6" fmla="*/ 396716 w 400050"/>
                    <a:gd name="connsiteY6" fmla="*/ 781526 h 828675"/>
                    <a:gd name="connsiteX7" fmla="*/ 396716 w 400050"/>
                    <a:gd name="connsiteY7" fmla="*/ 53816 h 828675"/>
                    <a:gd name="connsiteX8" fmla="*/ 350044 w 400050"/>
                    <a:gd name="connsiteY8" fmla="*/ 7144 h 8286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00050" h="828675">
                      <a:moveTo>
                        <a:pt x="350044" y="7144"/>
                      </a:moveTo>
                      <a:lnTo>
                        <a:pt x="53816" y="7144"/>
                      </a:lnTo>
                      <a:cubicBezTo>
                        <a:pt x="28099" y="7144"/>
                        <a:pt x="7144" y="28099"/>
                        <a:pt x="7144" y="53816"/>
                      </a:cubicBezTo>
                      <a:lnTo>
                        <a:pt x="7144" y="781526"/>
                      </a:lnTo>
                      <a:cubicBezTo>
                        <a:pt x="7144" y="807244"/>
                        <a:pt x="28099" y="828199"/>
                        <a:pt x="53816" y="828199"/>
                      </a:cubicBezTo>
                      <a:lnTo>
                        <a:pt x="350044" y="828199"/>
                      </a:lnTo>
                      <a:cubicBezTo>
                        <a:pt x="375761" y="828199"/>
                        <a:pt x="396716" y="807244"/>
                        <a:pt x="396716" y="781526"/>
                      </a:cubicBezTo>
                      <a:lnTo>
                        <a:pt x="396716" y="53816"/>
                      </a:lnTo>
                      <a:cubicBezTo>
                        <a:pt x="396716" y="28099"/>
                        <a:pt x="375761" y="7144"/>
                        <a:pt x="350044" y="7144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3" name="Freeform: Shape 72">
                  <a:extLst>
                    <a:ext uri="{FF2B5EF4-FFF2-40B4-BE49-F238E27FC236}">
                      <a16:creationId xmlns:a16="http://schemas.microsoft.com/office/drawing/2014/main" id="{48A4E1EE-1060-4A51-BB14-2710BC8D8E82}"/>
                    </a:ext>
                  </a:extLst>
                </p:cNvPr>
                <p:cNvSpPr/>
                <p:nvPr/>
              </p:nvSpPr>
              <p:spPr>
                <a:xfrm>
                  <a:off x="3529897" y="3190652"/>
                  <a:ext cx="1290246" cy="2706371"/>
                </a:xfrm>
                <a:custGeom>
                  <a:avLst/>
                  <a:gdLst>
                    <a:gd name="connsiteX0" fmla="*/ 345281 w 390525"/>
                    <a:gd name="connsiteY0" fmla="*/ 7144 h 819150"/>
                    <a:gd name="connsiteX1" fmla="*/ 52864 w 390525"/>
                    <a:gd name="connsiteY1" fmla="*/ 7144 h 819150"/>
                    <a:gd name="connsiteX2" fmla="*/ 7144 w 390525"/>
                    <a:gd name="connsiteY2" fmla="*/ 52864 h 819150"/>
                    <a:gd name="connsiteX3" fmla="*/ 7144 w 390525"/>
                    <a:gd name="connsiteY3" fmla="*/ 772954 h 819150"/>
                    <a:gd name="connsiteX4" fmla="*/ 52864 w 390525"/>
                    <a:gd name="connsiteY4" fmla="*/ 818674 h 819150"/>
                    <a:gd name="connsiteX5" fmla="*/ 345281 w 390525"/>
                    <a:gd name="connsiteY5" fmla="*/ 818674 h 819150"/>
                    <a:gd name="connsiteX6" fmla="*/ 391001 w 390525"/>
                    <a:gd name="connsiteY6" fmla="*/ 772954 h 819150"/>
                    <a:gd name="connsiteX7" fmla="*/ 391001 w 390525"/>
                    <a:gd name="connsiteY7" fmla="*/ 52864 h 819150"/>
                    <a:gd name="connsiteX8" fmla="*/ 345281 w 390525"/>
                    <a:gd name="connsiteY8" fmla="*/ 7144 h 8191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90525" h="819150">
                      <a:moveTo>
                        <a:pt x="345281" y="7144"/>
                      </a:moveTo>
                      <a:lnTo>
                        <a:pt x="52864" y="7144"/>
                      </a:lnTo>
                      <a:cubicBezTo>
                        <a:pt x="27146" y="7144"/>
                        <a:pt x="7144" y="27146"/>
                        <a:pt x="7144" y="52864"/>
                      </a:cubicBezTo>
                      <a:lnTo>
                        <a:pt x="7144" y="772954"/>
                      </a:lnTo>
                      <a:cubicBezTo>
                        <a:pt x="7144" y="798671"/>
                        <a:pt x="27146" y="818674"/>
                        <a:pt x="52864" y="818674"/>
                      </a:cubicBezTo>
                      <a:lnTo>
                        <a:pt x="345281" y="818674"/>
                      </a:lnTo>
                      <a:cubicBezTo>
                        <a:pt x="370999" y="818674"/>
                        <a:pt x="391001" y="798671"/>
                        <a:pt x="391001" y="772954"/>
                      </a:cubicBezTo>
                      <a:lnTo>
                        <a:pt x="391001" y="52864"/>
                      </a:lnTo>
                      <a:cubicBezTo>
                        <a:pt x="391001" y="28099"/>
                        <a:pt x="370046" y="7144"/>
                        <a:pt x="345281" y="7144"/>
                      </a:cubicBezTo>
                      <a:close/>
                    </a:path>
                  </a:pathLst>
                </a:custGeom>
                <a:solidFill>
                  <a:srgbClr val="1A1A1A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4" name="Freeform: Shape 73">
                  <a:extLst>
                    <a:ext uri="{FF2B5EF4-FFF2-40B4-BE49-F238E27FC236}">
                      <a16:creationId xmlns:a16="http://schemas.microsoft.com/office/drawing/2014/main" id="{DF771D33-0DC3-4EAD-B221-F9735D7A4C32}"/>
                    </a:ext>
                  </a:extLst>
                </p:cNvPr>
                <p:cNvSpPr/>
                <p:nvPr/>
              </p:nvSpPr>
              <p:spPr>
                <a:xfrm>
                  <a:off x="3627447" y="3596610"/>
                  <a:ext cx="1101430" cy="1951104"/>
                </a:xfrm>
                <a:custGeom>
                  <a:avLst/>
                  <a:gdLst>
                    <a:gd name="connsiteX0" fmla="*/ 7144 w 333375"/>
                    <a:gd name="connsiteY0" fmla="*/ 7144 h 590550"/>
                    <a:gd name="connsiteX1" fmla="*/ 331946 w 333375"/>
                    <a:gd name="connsiteY1" fmla="*/ 7144 h 590550"/>
                    <a:gd name="connsiteX2" fmla="*/ 331946 w 333375"/>
                    <a:gd name="connsiteY2" fmla="*/ 586264 h 590550"/>
                    <a:gd name="connsiteX3" fmla="*/ 7144 w 333375"/>
                    <a:gd name="connsiteY3" fmla="*/ 586264 h 5905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33375" h="590550">
                      <a:moveTo>
                        <a:pt x="7144" y="7144"/>
                      </a:moveTo>
                      <a:lnTo>
                        <a:pt x="331946" y="7144"/>
                      </a:lnTo>
                      <a:lnTo>
                        <a:pt x="331946" y="586264"/>
                      </a:lnTo>
                      <a:lnTo>
                        <a:pt x="7144" y="586264"/>
                      </a:ln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grpSp>
              <p:nvGrpSpPr>
                <p:cNvPr id="75" name="Group 74">
                  <a:extLst>
                    <a:ext uri="{FF2B5EF4-FFF2-40B4-BE49-F238E27FC236}">
                      <a16:creationId xmlns:a16="http://schemas.microsoft.com/office/drawing/2014/main" id="{E99D29B6-F316-4CFC-8A4E-C87B00F56824}"/>
                    </a:ext>
                  </a:extLst>
                </p:cNvPr>
                <p:cNvGrpSpPr/>
                <p:nvPr/>
              </p:nvGrpSpPr>
              <p:grpSpPr>
                <a:xfrm>
                  <a:off x="4088508" y="5635852"/>
                  <a:ext cx="173080" cy="173080"/>
                  <a:chOff x="6768665" y="6038214"/>
                  <a:chExt cx="147968" cy="147968"/>
                </a:xfrm>
              </p:grpSpPr>
              <p:sp>
                <p:nvSpPr>
                  <p:cNvPr id="79" name="Oval 78">
                    <a:extLst>
                      <a:ext uri="{FF2B5EF4-FFF2-40B4-BE49-F238E27FC236}">
                        <a16:creationId xmlns:a16="http://schemas.microsoft.com/office/drawing/2014/main" id="{6710F34D-7B15-457A-AFA7-C13089C71A33}"/>
                      </a:ext>
                    </a:extLst>
                  </p:cNvPr>
                  <p:cNvSpPr/>
                  <p:nvPr/>
                </p:nvSpPr>
                <p:spPr>
                  <a:xfrm>
                    <a:off x="6768665" y="6038214"/>
                    <a:ext cx="147968" cy="147968"/>
                  </a:xfrm>
                  <a:prstGeom prst="ellipse">
                    <a:avLst/>
                  </a:prstGeom>
                  <a:solidFill>
                    <a:schemeClr val="bg1">
                      <a:lumMod val="6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0" name="Oval 79">
                    <a:extLst>
                      <a:ext uri="{FF2B5EF4-FFF2-40B4-BE49-F238E27FC236}">
                        <a16:creationId xmlns:a16="http://schemas.microsoft.com/office/drawing/2014/main" id="{D6D81638-EBCB-4A4E-A8AA-F9433BB29106}"/>
                      </a:ext>
                    </a:extLst>
                  </p:cNvPr>
                  <p:cNvSpPr/>
                  <p:nvPr/>
                </p:nvSpPr>
                <p:spPr>
                  <a:xfrm>
                    <a:off x="6802088" y="6071634"/>
                    <a:ext cx="81180" cy="81180"/>
                  </a:xfrm>
                  <a:prstGeom prst="ellipse">
                    <a:avLst/>
                  </a:prstGeom>
                  <a:solidFill>
                    <a:schemeClr val="bg1">
                      <a:lumMod val="8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</p:grpSp>
            <p:sp>
              <p:nvSpPr>
                <p:cNvPr id="76" name="Freeform: Shape 75">
                  <a:extLst>
                    <a:ext uri="{FF2B5EF4-FFF2-40B4-BE49-F238E27FC236}">
                      <a16:creationId xmlns:a16="http://schemas.microsoft.com/office/drawing/2014/main" id="{473ADCA8-11A4-43B2-9502-1D23631F957C}"/>
                    </a:ext>
                  </a:extLst>
                </p:cNvPr>
                <p:cNvSpPr/>
                <p:nvPr/>
              </p:nvSpPr>
              <p:spPr>
                <a:xfrm>
                  <a:off x="3821102" y="3628406"/>
                  <a:ext cx="906450" cy="1887518"/>
                </a:xfrm>
                <a:custGeom>
                  <a:avLst/>
                  <a:gdLst>
                    <a:gd name="connsiteX0" fmla="*/ 614149 w 1119116"/>
                    <a:gd name="connsiteY0" fmla="*/ 0 h 2330356"/>
                    <a:gd name="connsiteX1" fmla="*/ 1115704 w 1119116"/>
                    <a:gd name="connsiteY1" fmla="*/ 6824 h 2330356"/>
                    <a:gd name="connsiteX2" fmla="*/ 1119116 w 1119116"/>
                    <a:gd name="connsiteY2" fmla="*/ 2330356 h 2330356"/>
                    <a:gd name="connsiteX3" fmla="*/ 0 w 1119116"/>
                    <a:gd name="connsiteY3" fmla="*/ 2330356 h 2330356"/>
                    <a:gd name="connsiteX4" fmla="*/ 614149 w 1119116"/>
                    <a:gd name="connsiteY4" fmla="*/ 0 h 2330356"/>
                    <a:gd name="connsiteX0" fmla="*/ 614149 w 1119116"/>
                    <a:gd name="connsiteY0" fmla="*/ 0 h 2330356"/>
                    <a:gd name="connsiteX1" fmla="*/ 1115704 w 1119116"/>
                    <a:gd name="connsiteY1" fmla="*/ 3412 h 2330356"/>
                    <a:gd name="connsiteX2" fmla="*/ 1119116 w 1119116"/>
                    <a:gd name="connsiteY2" fmla="*/ 2330356 h 2330356"/>
                    <a:gd name="connsiteX3" fmla="*/ 0 w 1119116"/>
                    <a:gd name="connsiteY3" fmla="*/ 2330356 h 2330356"/>
                    <a:gd name="connsiteX4" fmla="*/ 614149 w 1119116"/>
                    <a:gd name="connsiteY4" fmla="*/ 0 h 23303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19116" h="2330356">
                      <a:moveTo>
                        <a:pt x="614149" y="0"/>
                      </a:moveTo>
                      <a:lnTo>
                        <a:pt x="1115704" y="3412"/>
                      </a:lnTo>
                      <a:cubicBezTo>
                        <a:pt x="1116841" y="777923"/>
                        <a:pt x="1117979" y="1555845"/>
                        <a:pt x="1119116" y="2330356"/>
                      </a:cubicBezTo>
                      <a:lnTo>
                        <a:pt x="0" y="2330356"/>
                      </a:lnTo>
                      <a:lnTo>
                        <a:pt x="614149" y="0"/>
                      </a:lnTo>
                      <a:close/>
                    </a:path>
                  </a:pathLst>
                </a:custGeom>
                <a:solidFill>
                  <a:srgbClr val="999999">
                    <a:alpha val="10000"/>
                  </a:srgb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77" name="Rectangle: Rounded Corners 76">
                  <a:extLst>
                    <a:ext uri="{FF2B5EF4-FFF2-40B4-BE49-F238E27FC236}">
                      <a16:creationId xmlns:a16="http://schemas.microsoft.com/office/drawing/2014/main" id="{D6B56965-3935-4CB8-9070-F05A7E8F1831}"/>
                    </a:ext>
                  </a:extLst>
                </p:cNvPr>
                <p:cNvSpPr/>
                <p:nvPr/>
              </p:nvSpPr>
              <p:spPr>
                <a:xfrm>
                  <a:off x="4058661" y="3449093"/>
                  <a:ext cx="254255" cy="58393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bg1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8" name="Oval 77">
                  <a:extLst>
                    <a:ext uri="{FF2B5EF4-FFF2-40B4-BE49-F238E27FC236}">
                      <a16:creationId xmlns:a16="http://schemas.microsoft.com/office/drawing/2014/main" id="{2BD48F8E-F75B-46B2-8891-8453841E7E9D}"/>
                    </a:ext>
                  </a:extLst>
                </p:cNvPr>
                <p:cNvSpPr/>
                <p:nvPr/>
              </p:nvSpPr>
              <p:spPr>
                <a:xfrm>
                  <a:off x="3922825" y="3449093"/>
                  <a:ext cx="58393" cy="58393"/>
                </a:xfrm>
                <a:prstGeom prst="ellipse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81" name="Freeform: Shape 80">
                <a:extLst>
                  <a:ext uri="{FF2B5EF4-FFF2-40B4-BE49-F238E27FC236}">
                    <a16:creationId xmlns:a16="http://schemas.microsoft.com/office/drawing/2014/main" id="{BBEE956B-38AE-4F46-9B8B-682058BAF314}"/>
                  </a:ext>
                </a:extLst>
              </p:cNvPr>
              <p:cNvSpPr/>
              <p:nvPr/>
            </p:nvSpPr>
            <p:spPr>
              <a:xfrm rot="3148397">
                <a:off x="3988676" y="5571112"/>
                <a:ext cx="370789" cy="314909"/>
              </a:xfrm>
              <a:custGeom>
                <a:avLst/>
                <a:gdLst>
                  <a:gd name="connsiteX0" fmla="*/ 21125 w 370789"/>
                  <a:gd name="connsiteY0" fmla="*/ 21125 h 314909"/>
                  <a:gd name="connsiteX1" fmla="*/ 72124 w 370789"/>
                  <a:gd name="connsiteY1" fmla="*/ 0 h 314909"/>
                  <a:gd name="connsiteX2" fmla="*/ 144248 w 370789"/>
                  <a:gd name="connsiteY2" fmla="*/ 72124 h 314909"/>
                  <a:gd name="connsiteX3" fmla="*/ 144248 w 370789"/>
                  <a:gd name="connsiteY3" fmla="*/ 91659 h 314909"/>
                  <a:gd name="connsiteX4" fmla="*/ 161551 w 370789"/>
                  <a:gd name="connsiteY4" fmla="*/ 79993 h 314909"/>
                  <a:gd name="connsiteX5" fmla="*/ 189624 w 370789"/>
                  <a:gd name="connsiteY5" fmla="*/ 74325 h 314909"/>
                  <a:gd name="connsiteX6" fmla="*/ 261749 w 370789"/>
                  <a:gd name="connsiteY6" fmla="*/ 146449 h 314909"/>
                  <a:gd name="connsiteX7" fmla="*/ 261748 w 370789"/>
                  <a:gd name="connsiteY7" fmla="*/ 166778 h 314909"/>
                  <a:gd name="connsiteX8" fmla="*/ 302400 w 370789"/>
                  <a:gd name="connsiteY8" fmla="*/ 149940 h 314909"/>
                  <a:gd name="connsiteX9" fmla="*/ 370789 w 370789"/>
                  <a:gd name="connsiteY9" fmla="*/ 218329 h 314909"/>
                  <a:gd name="connsiteX10" fmla="*/ 370789 w 370789"/>
                  <a:gd name="connsiteY10" fmla="*/ 246520 h 314909"/>
                  <a:gd name="connsiteX11" fmla="*/ 302400 w 370789"/>
                  <a:gd name="connsiteY11" fmla="*/ 314909 h 314909"/>
                  <a:gd name="connsiteX12" fmla="*/ 239385 w 370789"/>
                  <a:gd name="connsiteY12" fmla="*/ 273139 h 314909"/>
                  <a:gd name="connsiteX13" fmla="*/ 234750 w 370789"/>
                  <a:gd name="connsiteY13" fmla="*/ 250181 h 314909"/>
                  <a:gd name="connsiteX14" fmla="*/ 217698 w 370789"/>
                  <a:gd name="connsiteY14" fmla="*/ 261678 h 314909"/>
                  <a:gd name="connsiteX15" fmla="*/ 189625 w 370789"/>
                  <a:gd name="connsiteY15" fmla="*/ 267346 h 314909"/>
                  <a:gd name="connsiteX16" fmla="*/ 117501 w 370789"/>
                  <a:gd name="connsiteY16" fmla="*/ 195221 h 314909"/>
                  <a:gd name="connsiteX17" fmla="*/ 117501 w 370789"/>
                  <a:gd name="connsiteY17" fmla="*/ 175686 h 314909"/>
                  <a:gd name="connsiteX18" fmla="*/ 100198 w 370789"/>
                  <a:gd name="connsiteY18" fmla="*/ 187352 h 314909"/>
                  <a:gd name="connsiteX19" fmla="*/ 72124 w 370789"/>
                  <a:gd name="connsiteY19" fmla="*/ 193020 h 314909"/>
                  <a:gd name="connsiteX20" fmla="*/ 0 w 370789"/>
                  <a:gd name="connsiteY20" fmla="*/ 120896 h 314909"/>
                  <a:gd name="connsiteX21" fmla="*/ 0 w 370789"/>
                  <a:gd name="connsiteY21" fmla="*/ 72124 h 314909"/>
                  <a:gd name="connsiteX22" fmla="*/ 21125 w 370789"/>
                  <a:gd name="connsiteY22" fmla="*/ 21125 h 3149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70789" h="314909">
                    <a:moveTo>
                      <a:pt x="21125" y="21125"/>
                    </a:moveTo>
                    <a:cubicBezTo>
                      <a:pt x="34177" y="8073"/>
                      <a:pt x="52207" y="0"/>
                      <a:pt x="72124" y="0"/>
                    </a:cubicBezTo>
                    <a:cubicBezTo>
                      <a:pt x="111957" y="0"/>
                      <a:pt x="144248" y="32291"/>
                      <a:pt x="144248" y="72124"/>
                    </a:cubicBezTo>
                    <a:lnTo>
                      <a:pt x="144248" y="91659"/>
                    </a:lnTo>
                    <a:lnTo>
                      <a:pt x="161551" y="79993"/>
                    </a:lnTo>
                    <a:cubicBezTo>
                      <a:pt x="170179" y="76343"/>
                      <a:pt x="179666" y="74326"/>
                      <a:pt x="189624" y="74325"/>
                    </a:cubicBezTo>
                    <a:cubicBezTo>
                      <a:pt x="229457" y="74326"/>
                      <a:pt x="261748" y="106617"/>
                      <a:pt x="261749" y="146449"/>
                    </a:cubicBezTo>
                    <a:lnTo>
                      <a:pt x="261748" y="166778"/>
                    </a:lnTo>
                    <a:lnTo>
                      <a:pt x="302400" y="149940"/>
                    </a:lnTo>
                    <a:cubicBezTo>
                      <a:pt x="340170" y="149940"/>
                      <a:pt x="370789" y="180559"/>
                      <a:pt x="370789" y="218329"/>
                    </a:cubicBezTo>
                    <a:lnTo>
                      <a:pt x="370789" y="246520"/>
                    </a:lnTo>
                    <a:cubicBezTo>
                      <a:pt x="370789" y="284290"/>
                      <a:pt x="340170" y="314909"/>
                      <a:pt x="302400" y="314909"/>
                    </a:cubicBezTo>
                    <a:cubicBezTo>
                      <a:pt x="274072" y="314908"/>
                      <a:pt x="249768" y="297685"/>
                      <a:pt x="239385" y="273139"/>
                    </a:cubicBezTo>
                    <a:lnTo>
                      <a:pt x="234750" y="250181"/>
                    </a:lnTo>
                    <a:lnTo>
                      <a:pt x="217698" y="261678"/>
                    </a:lnTo>
                    <a:cubicBezTo>
                      <a:pt x="209070" y="265327"/>
                      <a:pt x="199583" y="267346"/>
                      <a:pt x="189625" y="267346"/>
                    </a:cubicBezTo>
                    <a:cubicBezTo>
                      <a:pt x="149791" y="267346"/>
                      <a:pt x="117501" y="235054"/>
                      <a:pt x="117501" y="195221"/>
                    </a:cubicBezTo>
                    <a:lnTo>
                      <a:pt x="117501" y="175686"/>
                    </a:lnTo>
                    <a:lnTo>
                      <a:pt x="100198" y="187352"/>
                    </a:lnTo>
                    <a:cubicBezTo>
                      <a:pt x="91569" y="191002"/>
                      <a:pt x="82082" y="193020"/>
                      <a:pt x="72124" y="193020"/>
                    </a:cubicBezTo>
                    <a:cubicBezTo>
                      <a:pt x="32291" y="193020"/>
                      <a:pt x="0" y="160729"/>
                      <a:pt x="0" y="120896"/>
                    </a:cubicBezTo>
                    <a:lnTo>
                      <a:pt x="0" y="72124"/>
                    </a:lnTo>
                    <a:cubicBezTo>
                      <a:pt x="0" y="52208"/>
                      <a:pt x="8073" y="34177"/>
                      <a:pt x="21125" y="21125"/>
                    </a:cubicBezTo>
                    <a:close/>
                  </a:path>
                </a:pathLst>
              </a:custGeom>
              <a:solidFill>
                <a:srgbClr val="FECBA3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AC65C075-BC2F-4C91-8BAF-14D8E7F2D346}"/>
              </a:ext>
            </a:extLst>
          </p:cNvPr>
          <p:cNvGrpSpPr/>
          <p:nvPr/>
        </p:nvGrpSpPr>
        <p:grpSpPr>
          <a:xfrm>
            <a:off x="1922946" y="2390080"/>
            <a:ext cx="1220008" cy="1630925"/>
            <a:chOff x="4912335" y="3886249"/>
            <a:chExt cx="1506023" cy="2013274"/>
          </a:xfrm>
        </p:grpSpPr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44C290AC-881C-4BE7-A0EE-7EA477149611}"/>
                </a:ext>
              </a:extLst>
            </p:cNvPr>
            <p:cNvGrpSpPr/>
            <p:nvPr/>
          </p:nvGrpSpPr>
          <p:grpSpPr>
            <a:xfrm>
              <a:off x="4912335" y="3961162"/>
              <a:ext cx="1506023" cy="1713001"/>
              <a:chOff x="4912335" y="3961162"/>
              <a:chExt cx="1506023" cy="1713001"/>
            </a:xfrm>
          </p:grpSpPr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F679E397-D22C-4C0C-AC94-8E8C49102E35}"/>
                  </a:ext>
                </a:extLst>
              </p:cNvPr>
              <p:cNvSpPr/>
              <p:nvPr/>
            </p:nvSpPr>
            <p:spPr>
              <a:xfrm>
                <a:off x="5179844" y="3967645"/>
                <a:ext cx="971006" cy="1271314"/>
              </a:xfrm>
              <a:custGeom>
                <a:avLst/>
                <a:gdLst>
                  <a:gd name="connsiteX0" fmla="*/ 488429 w 971006"/>
                  <a:gd name="connsiteY0" fmla="*/ 0 h 1271314"/>
                  <a:gd name="connsiteX1" fmla="*/ 917478 w 971006"/>
                  <a:gd name="connsiteY1" fmla="*/ 496794 h 1271314"/>
                  <a:gd name="connsiteX2" fmla="*/ 655434 w 971006"/>
                  <a:gd name="connsiteY2" fmla="*/ 954548 h 1271314"/>
                  <a:gd name="connsiteX3" fmla="*/ 637122 w 971006"/>
                  <a:gd name="connsiteY3" fmla="*/ 961130 h 1271314"/>
                  <a:gd name="connsiteX4" fmla="*/ 637122 w 971006"/>
                  <a:gd name="connsiteY4" fmla="*/ 1082028 h 1271314"/>
                  <a:gd name="connsiteX5" fmla="*/ 674483 w 971006"/>
                  <a:gd name="connsiteY5" fmla="*/ 1084353 h 1271314"/>
                  <a:gd name="connsiteX6" fmla="*/ 971006 w 971006"/>
                  <a:gd name="connsiteY6" fmla="*/ 1174010 h 1271314"/>
                  <a:gd name="connsiteX7" fmla="*/ 485503 w 971006"/>
                  <a:gd name="connsiteY7" fmla="*/ 1271314 h 1271314"/>
                  <a:gd name="connsiteX8" fmla="*/ 0 w 971006"/>
                  <a:gd name="connsiteY8" fmla="*/ 1174010 h 1271314"/>
                  <a:gd name="connsiteX9" fmla="*/ 296524 w 971006"/>
                  <a:gd name="connsiteY9" fmla="*/ 1084353 h 1271314"/>
                  <a:gd name="connsiteX10" fmla="*/ 333884 w 971006"/>
                  <a:gd name="connsiteY10" fmla="*/ 1082028 h 1271314"/>
                  <a:gd name="connsiteX11" fmla="*/ 333884 w 971006"/>
                  <a:gd name="connsiteY11" fmla="*/ 959026 h 1271314"/>
                  <a:gd name="connsiteX12" fmla="*/ 321424 w 971006"/>
                  <a:gd name="connsiteY12" fmla="*/ 954548 h 1271314"/>
                  <a:gd name="connsiteX13" fmla="*/ 59380 w 971006"/>
                  <a:gd name="connsiteY13" fmla="*/ 496794 h 1271314"/>
                  <a:gd name="connsiteX14" fmla="*/ 488429 w 971006"/>
                  <a:gd name="connsiteY14" fmla="*/ 0 h 12713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971006" h="1271314">
                    <a:moveTo>
                      <a:pt x="488429" y="0"/>
                    </a:moveTo>
                    <a:cubicBezTo>
                      <a:pt x="725386" y="0"/>
                      <a:pt x="917478" y="222422"/>
                      <a:pt x="917478" y="496794"/>
                    </a:cubicBezTo>
                    <a:cubicBezTo>
                      <a:pt x="917478" y="702573"/>
                      <a:pt x="809427" y="879130"/>
                      <a:pt x="655434" y="954548"/>
                    </a:cubicBezTo>
                    <a:lnTo>
                      <a:pt x="637122" y="961130"/>
                    </a:lnTo>
                    <a:lnTo>
                      <a:pt x="637122" y="1082028"/>
                    </a:lnTo>
                    <a:lnTo>
                      <a:pt x="674483" y="1084353"/>
                    </a:lnTo>
                    <a:cubicBezTo>
                      <a:pt x="848737" y="1099124"/>
                      <a:pt x="971006" y="1133705"/>
                      <a:pt x="971006" y="1174010"/>
                    </a:cubicBezTo>
                    <a:cubicBezTo>
                      <a:pt x="971006" y="1227750"/>
                      <a:pt x="753639" y="1271314"/>
                      <a:pt x="485503" y="1271314"/>
                    </a:cubicBezTo>
                    <a:cubicBezTo>
                      <a:pt x="217367" y="1271314"/>
                      <a:pt x="0" y="1227750"/>
                      <a:pt x="0" y="1174010"/>
                    </a:cubicBezTo>
                    <a:cubicBezTo>
                      <a:pt x="0" y="1133705"/>
                      <a:pt x="122269" y="1099124"/>
                      <a:pt x="296524" y="1084353"/>
                    </a:cubicBezTo>
                    <a:lnTo>
                      <a:pt x="333884" y="1082028"/>
                    </a:lnTo>
                    <a:lnTo>
                      <a:pt x="333884" y="959026"/>
                    </a:lnTo>
                    <a:lnTo>
                      <a:pt x="321424" y="954548"/>
                    </a:lnTo>
                    <a:cubicBezTo>
                      <a:pt x="167432" y="879130"/>
                      <a:pt x="59380" y="702573"/>
                      <a:pt x="59380" y="496794"/>
                    </a:cubicBezTo>
                    <a:cubicBezTo>
                      <a:pt x="59380" y="222422"/>
                      <a:pt x="251472" y="0"/>
                      <a:pt x="488429" y="0"/>
                    </a:cubicBezTo>
                    <a:close/>
                  </a:path>
                </a:pathLst>
              </a:custGeom>
              <a:solidFill>
                <a:srgbClr val="FECBA3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5859504E-00ED-46F0-84E2-EC546F06FCE5}"/>
                  </a:ext>
                </a:extLst>
              </p:cNvPr>
              <p:cNvSpPr/>
              <p:nvPr/>
            </p:nvSpPr>
            <p:spPr>
              <a:xfrm>
                <a:off x="4912335" y="5075485"/>
                <a:ext cx="1506023" cy="598678"/>
              </a:xfrm>
              <a:custGeom>
                <a:avLst/>
                <a:gdLst>
                  <a:gd name="connsiteX0" fmla="*/ 792978 w 3989594"/>
                  <a:gd name="connsiteY0" fmla="*/ 0 h 1585955"/>
                  <a:gd name="connsiteX1" fmla="*/ 1049921 w 3989594"/>
                  <a:gd name="connsiteY1" fmla="*/ 0 h 1585955"/>
                  <a:gd name="connsiteX2" fmla="*/ 1085760 w 3989594"/>
                  <a:gd name="connsiteY2" fmla="*/ 33651 h 1585955"/>
                  <a:gd name="connsiteX3" fmla="*/ 1994796 w 3989594"/>
                  <a:gd name="connsiteY3" fmla="*/ 279982 h 1585955"/>
                  <a:gd name="connsiteX4" fmla="*/ 2903832 w 3989594"/>
                  <a:gd name="connsiteY4" fmla="*/ 33651 h 1585955"/>
                  <a:gd name="connsiteX5" fmla="*/ 2939671 w 3989594"/>
                  <a:gd name="connsiteY5" fmla="*/ 0 h 1585955"/>
                  <a:gd name="connsiteX6" fmla="*/ 3196616 w 3989594"/>
                  <a:gd name="connsiteY6" fmla="*/ 0 h 1585955"/>
                  <a:gd name="connsiteX7" fmla="*/ 3989594 w 3989594"/>
                  <a:gd name="connsiteY7" fmla="*/ 792978 h 1585955"/>
                  <a:gd name="connsiteX8" fmla="*/ 3989593 w 3989594"/>
                  <a:gd name="connsiteY8" fmla="*/ 1585955 h 1585955"/>
                  <a:gd name="connsiteX9" fmla="*/ 0 w 3989594"/>
                  <a:gd name="connsiteY9" fmla="*/ 1585955 h 1585955"/>
                  <a:gd name="connsiteX10" fmla="*/ 0 w 3989594"/>
                  <a:gd name="connsiteY10" fmla="*/ 792978 h 1585955"/>
                  <a:gd name="connsiteX11" fmla="*/ 792978 w 3989594"/>
                  <a:gd name="connsiteY11" fmla="*/ 0 h 1585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989594" h="1585955">
                    <a:moveTo>
                      <a:pt x="792978" y="0"/>
                    </a:moveTo>
                    <a:lnTo>
                      <a:pt x="1049921" y="0"/>
                    </a:lnTo>
                    <a:lnTo>
                      <a:pt x="1085760" y="33651"/>
                    </a:lnTo>
                    <a:cubicBezTo>
                      <a:pt x="1282766" y="182270"/>
                      <a:pt x="1616391" y="279982"/>
                      <a:pt x="1994796" y="279982"/>
                    </a:cubicBezTo>
                    <a:cubicBezTo>
                      <a:pt x="2373201" y="279982"/>
                      <a:pt x="2706826" y="182270"/>
                      <a:pt x="2903832" y="33651"/>
                    </a:cubicBezTo>
                    <a:lnTo>
                      <a:pt x="2939671" y="0"/>
                    </a:lnTo>
                    <a:lnTo>
                      <a:pt x="3196616" y="0"/>
                    </a:lnTo>
                    <a:cubicBezTo>
                      <a:pt x="3634566" y="0"/>
                      <a:pt x="3989594" y="355028"/>
                      <a:pt x="3989594" y="792978"/>
                    </a:cubicBezTo>
                    <a:cubicBezTo>
                      <a:pt x="3989594" y="1057304"/>
                      <a:pt x="3989593" y="1321629"/>
                      <a:pt x="3989593" y="1585955"/>
                    </a:cubicBezTo>
                    <a:lnTo>
                      <a:pt x="0" y="1585955"/>
                    </a:lnTo>
                    <a:lnTo>
                      <a:pt x="0" y="792978"/>
                    </a:lnTo>
                    <a:cubicBezTo>
                      <a:pt x="0" y="355028"/>
                      <a:pt x="355028" y="0"/>
                      <a:pt x="792978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0798D9EF-53AF-4AEC-8FF7-0C4B9C33C6E2}"/>
                  </a:ext>
                </a:extLst>
              </p:cNvPr>
              <p:cNvSpPr/>
              <p:nvPr/>
            </p:nvSpPr>
            <p:spPr>
              <a:xfrm>
                <a:off x="5479465" y="4409892"/>
                <a:ext cx="419225" cy="116134"/>
              </a:xfrm>
              <a:custGeom>
                <a:avLst/>
                <a:gdLst>
                  <a:gd name="connsiteX0" fmla="*/ 378363 w 419225"/>
                  <a:gd name="connsiteY0" fmla="*/ 0 h 116134"/>
                  <a:gd name="connsiteX1" fmla="*/ 419225 w 419225"/>
                  <a:gd name="connsiteY1" fmla="*/ 58067 h 116134"/>
                  <a:gd name="connsiteX2" fmla="*/ 378363 w 419225"/>
                  <a:gd name="connsiteY2" fmla="*/ 116134 h 116134"/>
                  <a:gd name="connsiteX3" fmla="*/ 337501 w 419225"/>
                  <a:gd name="connsiteY3" fmla="*/ 58067 h 116134"/>
                  <a:gd name="connsiteX4" fmla="*/ 378363 w 419225"/>
                  <a:gd name="connsiteY4" fmla="*/ 0 h 116134"/>
                  <a:gd name="connsiteX5" fmla="*/ 40862 w 419225"/>
                  <a:gd name="connsiteY5" fmla="*/ 0 h 116134"/>
                  <a:gd name="connsiteX6" fmla="*/ 81724 w 419225"/>
                  <a:gd name="connsiteY6" fmla="*/ 58067 h 116134"/>
                  <a:gd name="connsiteX7" fmla="*/ 40862 w 419225"/>
                  <a:gd name="connsiteY7" fmla="*/ 116134 h 116134"/>
                  <a:gd name="connsiteX8" fmla="*/ 0 w 419225"/>
                  <a:gd name="connsiteY8" fmla="*/ 58067 h 116134"/>
                  <a:gd name="connsiteX9" fmla="*/ 40862 w 419225"/>
                  <a:gd name="connsiteY9" fmla="*/ 0 h 1161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19225" h="116134">
                    <a:moveTo>
                      <a:pt x="378363" y="0"/>
                    </a:moveTo>
                    <a:cubicBezTo>
                      <a:pt x="400930" y="0"/>
                      <a:pt x="419225" y="25997"/>
                      <a:pt x="419225" y="58067"/>
                    </a:cubicBezTo>
                    <a:cubicBezTo>
                      <a:pt x="419225" y="90137"/>
                      <a:pt x="400930" y="116134"/>
                      <a:pt x="378363" y="116134"/>
                    </a:cubicBezTo>
                    <a:cubicBezTo>
                      <a:pt x="355796" y="116134"/>
                      <a:pt x="337501" y="90137"/>
                      <a:pt x="337501" y="58067"/>
                    </a:cubicBezTo>
                    <a:cubicBezTo>
                      <a:pt x="337501" y="25997"/>
                      <a:pt x="355796" y="0"/>
                      <a:pt x="378363" y="0"/>
                    </a:cubicBezTo>
                    <a:close/>
                    <a:moveTo>
                      <a:pt x="40862" y="0"/>
                    </a:moveTo>
                    <a:cubicBezTo>
                      <a:pt x="63429" y="0"/>
                      <a:pt x="81724" y="25997"/>
                      <a:pt x="81724" y="58067"/>
                    </a:cubicBezTo>
                    <a:cubicBezTo>
                      <a:pt x="81724" y="90137"/>
                      <a:pt x="63429" y="116134"/>
                      <a:pt x="40862" y="116134"/>
                    </a:cubicBezTo>
                    <a:cubicBezTo>
                      <a:pt x="18295" y="116134"/>
                      <a:pt x="0" y="90137"/>
                      <a:pt x="0" y="58067"/>
                    </a:cubicBezTo>
                    <a:cubicBezTo>
                      <a:pt x="0" y="25997"/>
                      <a:pt x="18295" y="0"/>
                      <a:pt x="40862" y="0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FD0656FA-F566-4B24-8FD9-80CD79EB9DD4}"/>
                  </a:ext>
                </a:extLst>
              </p:cNvPr>
              <p:cNvSpPr/>
              <p:nvPr/>
            </p:nvSpPr>
            <p:spPr>
              <a:xfrm>
                <a:off x="5232778" y="3961162"/>
                <a:ext cx="840071" cy="407738"/>
              </a:xfrm>
              <a:custGeom>
                <a:avLst/>
                <a:gdLst>
                  <a:gd name="connsiteX0" fmla="*/ 0 w 2214820"/>
                  <a:gd name="connsiteY0" fmla="*/ 1079766 h 1072067"/>
                  <a:gd name="connsiteX1" fmla="*/ 333401 w 2214820"/>
                  <a:gd name="connsiteY1" fmla="*/ 367018 h 1072067"/>
                  <a:gd name="connsiteX2" fmla="*/ 2021613 w 2214820"/>
                  <a:gd name="connsiteY2" fmla="*/ 453019 h 1072067"/>
                  <a:gd name="connsiteX3" fmla="*/ 2225424 w 2214820"/>
                  <a:gd name="connsiteY3" fmla="*/ 858284 h 1072067"/>
                  <a:gd name="connsiteX4" fmla="*/ 2139423 w 2214820"/>
                  <a:gd name="connsiteY4" fmla="*/ 864174 h 1072067"/>
                  <a:gd name="connsiteX5" fmla="*/ 2036928 w 2214820"/>
                  <a:gd name="connsiteY5" fmla="*/ 858284 h 1072067"/>
                  <a:gd name="connsiteX6" fmla="*/ 1986270 w 2214820"/>
                  <a:gd name="connsiteY6" fmla="*/ 848859 h 1072067"/>
                  <a:gd name="connsiteX7" fmla="*/ 2006298 w 2214820"/>
                  <a:gd name="connsiteY7" fmla="*/ 841791 h 1072067"/>
                  <a:gd name="connsiteX8" fmla="*/ 2019257 w 2214820"/>
                  <a:gd name="connsiteY8" fmla="*/ 847681 h 1072067"/>
                  <a:gd name="connsiteX9" fmla="*/ 1955640 w 2214820"/>
                  <a:gd name="connsiteY9" fmla="*/ 845325 h 1072067"/>
                  <a:gd name="connsiteX10" fmla="*/ 1446702 w 2214820"/>
                  <a:gd name="connsiteY10" fmla="*/ 747543 h 1072067"/>
                  <a:gd name="connsiteX11" fmla="*/ 1412537 w 2214820"/>
                  <a:gd name="connsiteY11" fmla="*/ 742831 h 1072067"/>
                  <a:gd name="connsiteX12" fmla="*/ 1291193 w 2214820"/>
                  <a:gd name="connsiteY12" fmla="*/ 727515 h 1072067"/>
                  <a:gd name="connsiteX13" fmla="*/ 1286481 w 2214820"/>
                  <a:gd name="connsiteY13" fmla="*/ 731050 h 1072067"/>
                  <a:gd name="connsiteX14" fmla="*/ 1291193 w 2214820"/>
                  <a:gd name="connsiteY14" fmla="*/ 727515 h 1072067"/>
                  <a:gd name="connsiteX15" fmla="*/ 1328893 w 2214820"/>
                  <a:gd name="connsiteY15" fmla="*/ 756968 h 1072067"/>
                  <a:gd name="connsiteX16" fmla="*/ 1425497 w 2214820"/>
                  <a:gd name="connsiteY16" fmla="*/ 834722 h 1072067"/>
                  <a:gd name="connsiteX17" fmla="*/ 1343030 w 2214820"/>
                  <a:gd name="connsiteY17" fmla="*/ 845325 h 1072067"/>
                  <a:gd name="connsiteX18" fmla="*/ 658556 w 2214820"/>
                  <a:gd name="connsiteY18" fmla="*/ 494252 h 1072067"/>
                  <a:gd name="connsiteX19" fmla="*/ 633816 w 2214820"/>
                  <a:gd name="connsiteY19" fmla="*/ 477759 h 1072067"/>
                  <a:gd name="connsiteX20" fmla="*/ 625569 w 2214820"/>
                  <a:gd name="connsiteY20" fmla="*/ 484827 h 1072067"/>
                  <a:gd name="connsiteX21" fmla="*/ 620857 w 2214820"/>
                  <a:gd name="connsiteY21" fmla="*/ 460087 h 1072067"/>
                  <a:gd name="connsiteX22" fmla="*/ 622035 w 2214820"/>
                  <a:gd name="connsiteY22" fmla="*/ 516636 h 1072067"/>
                  <a:gd name="connsiteX23" fmla="*/ 0 w 2214820"/>
                  <a:gd name="connsiteY23" fmla="*/ 1079766 h 1072067"/>
                  <a:gd name="connsiteX0" fmla="*/ 0 w 2225455"/>
                  <a:gd name="connsiteY0" fmla="*/ 1079766 h 1080136"/>
                  <a:gd name="connsiteX1" fmla="*/ 333401 w 2225455"/>
                  <a:gd name="connsiteY1" fmla="*/ 367018 h 1080136"/>
                  <a:gd name="connsiteX2" fmla="*/ 2021613 w 2225455"/>
                  <a:gd name="connsiteY2" fmla="*/ 453019 h 1080136"/>
                  <a:gd name="connsiteX3" fmla="*/ 2225424 w 2225455"/>
                  <a:gd name="connsiteY3" fmla="*/ 858284 h 1080136"/>
                  <a:gd name="connsiteX4" fmla="*/ 2036928 w 2225455"/>
                  <a:gd name="connsiteY4" fmla="*/ 858284 h 1080136"/>
                  <a:gd name="connsiteX5" fmla="*/ 1986270 w 2225455"/>
                  <a:gd name="connsiteY5" fmla="*/ 848859 h 1080136"/>
                  <a:gd name="connsiteX6" fmla="*/ 2006298 w 2225455"/>
                  <a:gd name="connsiteY6" fmla="*/ 841791 h 1080136"/>
                  <a:gd name="connsiteX7" fmla="*/ 2019257 w 2225455"/>
                  <a:gd name="connsiteY7" fmla="*/ 847681 h 1080136"/>
                  <a:gd name="connsiteX8" fmla="*/ 1955640 w 2225455"/>
                  <a:gd name="connsiteY8" fmla="*/ 845325 h 1080136"/>
                  <a:gd name="connsiteX9" fmla="*/ 1446702 w 2225455"/>
                  <a:gd name="connsiteY9" fmla="*/ 747543 h 1080136"/>
                  <a:gd name="connsiteX10" fmla="*/ 1412537 w 2225455"/>
                  <a:gd name="connsiteY10" fmla="*/ 742831 h 1080136"/>
                  <a:gd name="connsiteX11" fmla="*/ 1291193 w 2225455"/>
                  <a:gd name="connsiteY11" fmla="*/ 727515 h 1080136"/>
                  <a:gd name="connsiteX12" fmla="*/ 1286481 w 2225455"/>
                  <a:gd name="connsiteY12" fmla="*/ 731050 h 1080136"/>
                  <a:gd name="connsiteX13" fmla="*/ 1291193 w 2225455"/>
                  <a:gd name="connsiteY13" fmla="*/ 727515 h 1080136"/>
                  <a:gd name="connsiteX14" fmla="*/ 1328893 w 2225455"/>
                  <a:gd name="connsiteY14" fmla="*/ 756968 h 1080136"/>
                  <a:gd name="connsiteX15" fmla="*/ 1425497 w 2225455"/>
                  <a:gd name="connsiteY15" fmla="*/ 834722 h 1080136"/>
                  <a:gd name="connsiteX16" fmla="*/ 1343030 w 2225455"/>
                  <a:gd name="connsiteY16" fmla="*/ 845325 h 1080136"/>
                  <a:gd name="connsiteX17" fmla="*/ 658556 w 2225455"/>
                  <a:gd name="connsiteY17" fmla="*/ 494252 h 1080136"/>
                  <a:gd name="connsiteX18" fmla="*/ 633816 w 2225455"/>
                  <a:gd name="connsiteY18" fmla="*/ 477759 h 1080136"/>
                  <a:gd name="connsiteX19" fmla="*/ 625569 w 2225455"/>
                  <a:gd name="connsiteY19" fmla="*/ 484827 h 1080136"/>
                  <a:gd name="connsiteX20" fmla="*/ 620857 w 2225455"/>
                  <a:gd name="connsiteY20" fmla="*/ 460087 h 1080136"/>
                  <a:gd name="connsiteX21" fmla="*/ 622035 w 2225455"/>
                  <a:gd name="connsiteY21" fmla="*/ 516636 h 1080136"/>
                  <a:gd name="connsiteX22" fmla="*/ 0 w 2225455"/>
                  <a:gd name="connsiteY22" fmla="*/ 1079766 h 1080136"/>
                  <a:gd name="connsiteX0" fmla="*/ 0 w 2225455"/>
                  <a:gd name="connsiteY0" fmla="*/ 1079766 h 1080136"/>
                  <a:gd name="connsiteX1" fmla="*/ 333401 w 2225455"/>
                  <a:gd name="connsiteY1" fmla="*/ 367018 h 1080136"/>
                  <a:gd name="connsiteX2" fmla="*/ 2021613 w 2225455"/>
                  <a:gd name="connsiteY2" fmla="*/ 453019 h 1080136"/>
                  <a:gd name="connsiteX3" fmla="*/ 2225424 w 2225455"/>
                  <a:gd name="connsiteY3" fmla="*/ 858284 h 1080136"/>
                  <a:gd name="connsiteX4" fmla="*/ 2036928 w 2225455"/>
                  <a:gd name="connsiteY4" fmla="*/ 858284 h 1080136"/>
                  <a:gd name="connsiteX5" fmla="*/ 1986270 w 2225455"/>
                  <a:gd name="connsiteY5" fmla="*/ 848859 h 1080136"/>
                  <a:gd name="connsiteX6" fmla="*/ 2006298 w 2225455"/>
                  <a:gd name="connsiteY6" fmla="*/ 841791 h 1080136"/>
                  <a:gd name="connsiteX7" fmla="*/ 2019257 w 2225455"/>
                  <a:gd name="connsiteY7" fmla="*/ 847681 h 1080136"/>
                  <a:gd name="connsiteX8" fmla="*/ 1446702 w 2225455"/>
                  <a:gd name="connsiteY8" fmla="*/ 747543 h 1080136"/>
                  <a:gd name="connsiteX9" fmla="*/ 1412537 w 2225455"/>
                  <a:gd name="connsiteY9" fmla="*/ 742831 h 1080136"/>
                  <a:gd name="connsiteX10" fmla="*/ 1291193 w 2225455"/>
                  <a:gd name="connsiteY10" fmla="*/ 727515 h 1080136"/>
                  <a:gd name="connsiteX11" fmla="*/ 1286481 w 2225455"/>
                  <a:gd name="connsiteY11" fmla="*/ 731050 h 1080136"/>
                  <a:gd name="connsiteX12" fmla="*/ 1291193 w 2225455"/>
                  <a:gd name="connsiteY12" fmla="*/ 727515 h 1080136"/>
                  <a:gd name="connsiteX13" fmla="*/ 1328893 w 2225455"/>
                  <a:gd name="connsiteY13" fmla="*/ 756968 h 1080136"/>
                  <a:gd name="connsiteX14" fmla="*/ 1425497 w 2225455"/>
                  <a:gd name="connsiteY14" fmla="*/ 834722 h 1080136"/>
                  <a:gd name="connsiteX15" fmla="*/ 1343030 w 2225455"/>
                  <a:gd name="connsiteY15" fmla="*/ 845325 h 1080136"/>
                  <a:gd name="connsiteX16" fmla="*/ 658556 w 2225455"/>
                  <a:gd name="connsiteY16" fmla="*/ 494252 h 1080136"/>
                  <a:gd name="connsiteX17" fmla="*/ 633816 w 2225455"/>
                  <a:gd name="connsiteY17" fmla="*/ 477759 h 1080136"/>
                  <a:gd name="connsiteX18" fmla="*/ 625569 w 2225455"/>
                  <a:gd name="connsiteY18" fmla="*/ 484827 h 1080136"/>
                  <a:gd name="connsiteX19" fmla="*/ 620857 w 2225455"/>
                  <a:gd name="connsiteY19" fmla="*/ 460087 h 1080136"/>
                  <a:gd name="connsiteX20" fmla="*/ 622035 w 2225455"/>
                  <a:gd name="connsiteY20" fmla="*/ 516636 h 1080136"/>
                  <a:gd name="connsiteX21" fmla="*/ 0 w 2225455"/>
                  <a:gd name="connsiteY21" fmla="*/ 1079766 h 1080136"/>
                  <a:gd name="connsiteX0" fmla="*/ 0 w 2225455"/>
                  <a:gd name="connsiteY0" fmla="*/ 1079766 h 1080136"/>
                  <a:gd name="connsiteX1" fmla="*/ 333401 w 2225455"/>
                  <a:gd name="connsiteY1" fmla="*/ 367018 h 1080136"/>
                  <a:gd name="connsiteX2" fmla="*/ 2021613 w 2225455"/>
                  <a:gd name="connsiteY2" fmla="*/ 453019 h 1080136"/>
                  <a:gd name="connsiteX3" fmla="*/ 2225424 w 2225455"/>
                  <a:gd name="connsiteY3" fmla="*/ 858284 h 1080136"/>
                  <a:gd name="connsiteX4" fmla="*/ 2036928 w 2225455"/>
                  <a:gd name="connsiteY4" fmla="*/ 858284 h 1080136"/>
                  <a:gd name="connsiteX5" fmla="*/ 1986270 w 2225455"/>
                  <a:gd name="connsiteY5" fmla="*/ 848859 h 1080136"/>
                  <a:gd name="connsiteX6" fmla="*/ 2006298 w 2225455"/>
                  <a:gd name="connsiteY6" fmla="*/ 841791 h 1080136"/>
                  <a:gd name="connsiteX7" fmla="*/ 1446702 w 2225455"/>
                  <a:gd name="connsiteY7" fmla="*/ 747543 h 1080136"/>
                  <a:gd name="connsiteX8" fmla="*/ 1412537 w 2225455"/>
                  <a:gd name="connsiteY8" fmla="*/ 742831 h 1080136"/>
                  <a:gd name="connsiteX9" fmla="*/ 1291193 w 2225455"/>
                  <a:gd name="connsiteY9" fmla="*/ 727515 h 1080136"/>
                  <a:gd name="connsiteX10" fmla="*/ 1286481 w 2225455"/>
                  <a:gd name="connsiteY10" fmla="*/ 731050 h 1080136"/>
                  <a:gd name="connsiteX11" fmla="*/ 1291193 w 2225455"/>
                  <a:gd name="connsiteY11" fmla="*/ 727515 h 1080136"/>
                  <a:gd name="connsiteX12" fmla="*/ 1328893 w 2225455"/>
                  <a:gd name="connsiteY12" fmla="*/ 756968 h 1080136"/>
                  <a:gd name="connsiteX13" fmla="*/ 1425497 w 2225455"/>
                  <a:gd name="connsiteY13" fmla="*/ 834722 h 1080136"/>
                  <a:gd name="connsiteX14" fmla="*/ 1343030 w 2225455"/>
                  <a:gd name="connsiteY14" fmla="*/ 845325 h 1080136"/>
                  <a:gd name="connsiteX15" fmla="*/ 658556 w 2225455"/>
                  <a:gd name="connsiteY15" fmla="*/ 494252 h 1080136"/>
                  <a:gd name="connsiteX16" fmla="*/ 633816 w 2225455"/>
                  <a:gd name="connsiteY16" fmla="*/ 477759 h 1080136"/>
                  <a:gd name="connsiteX17" fmla="*/ 625569 w 2225455"/>
                  <a:gd name="connsiteY17" fmla="*/ 484827 h 1080136"/>
                  <a:gd name="connsiteX18" fmla="*/ 620857 w 2225455"/>
                  <a:gd name="connsiteY18" fmla="*/ 460087 h 1080136"/>
                  <a:gd name="connsiteX19" fmla="*/ 622035 w 2225455"/>
                  <a:gd name="connsiteY19" fmla="*/ 516636 h 1080136"/>
                  <a:gd name="connsiteX20" fmla="*/ 0 w 2225455"/>
                  <a:gd name="connsiteY20" fmla="*/ 1079766 h 1080136"/>
                  <a:gd name="connsiteX0" fmla="*/ 0 w 2225455"/>
                  <a:gd name="connsiteY0" fmla="*/ 1079766 h 1080136"/>
                  <a:gd name="connsiteX1" fmla="*/ 333401 w 2225455"/>
                  <a:gd name="connsiteY1" fmla="*/ 367018 h 1080136"/>
                  <a:gd name="connsiteX2" fmla="*/ 2021613 w 2225455"/>
                  <a:gd name="connsiteY2" fmla="*/ 453019 h 1080136"/>
                  <a:gd name="connsiteX3" fmla="*/ 2225424 w 2225455"/>
                  <a:gd name="connsiteY3" fmla="*/ 858284 h 1080136"/>
                  <a:gd name="connsiteX4" fmla="*/ 2036928 w 2225455"/>
                  <a:gd name="connsiteY4" fmla="*/ 858284 h 1080136"/>
                  <a:gd name="connsiteX5" fmla="*/ 1986270 w 2225455"/>
                  <a:gd name="connsiteY5" fmla="*/ 848859 h 1080136"/>
                  <a:gd name="connsiteX6" fmla="*/ 1446702 w 2225455"/>
                  <a:gd name="connsiteY6" fmla="*/ 747543 h 1080136"/>
                  <a:gd name="connsiteX7" fmla="*/ 1412537 w 2225455"/>
                  <a:gd name="connsiteY7" fmla="*/ 742831 h 1080136"/>
                  <a:gd name="connsiteX8" fmla="*/ 1291193 w 2225455"/>
                  <a:gd name="connsiteY8" fmla="*/ 727515 h 1080136"/>
                  <a:gd name="connsiteX9" fmla="*/ 1286481 w 2225455"/>
                  <a:gd name="connsiteY9" fmla="*/ 731050 h 1080136"/>
                  <a:gd name="connsiteX10" fmla="*/ 1291193 w 2225455"/>
                  <a:gd name="connsiteY10" fmla="*/ 727515 h 1080136"/>
                  <a:gd name="connsiteX11" fmla="*/ 1328893 w 2225455"/>
                  <a:gd name="connsiteY11" fmla="*/ 756968 h 1080136"/>
                  <a:gd name="connsiteX12" fmla="*/ 1425497 w 2225455"/>
                  <a:gd name="connsiteY12" fmla="*/ 834722 h 1080136"/>
                  <a:gd name="connsiteX13" fmla="*/ 1343030 w 2225455"/>
                  <a:gd name="connsiteY13" fmla="*/ 845325 h 1080136"/>
                  <a:gd name="connsiteX14" fmla="*/ 658556 w 2225455"/>
                  <a:gd name="connsiteY14" fmla="*/ 494252 h 1080136"/>
                  <a:gd name="connsiteX15" fmla="*/ 633816 w 2225455"/>
                  <a:gd name="connsiteY15" fmla="*/ 477759 h 1080136"/>
                  <a:gd name="connsiteX16" fmla="*/ 625569 w 2225455"/>
                  <a:gd name="connsiteY16" fmla="*/ 484827 h 1080136"/>
                  <a:gd name="connsiteX17" fmla="*/ 620857 w 2225455"/>
                  <a:gd name="connsiteY17" fmla="*/ 460087 h 1080136"/>
                  <a:gd name="connsiteX18" fmla="*/ 622035 w 2225455"/>
                  <a:gd name="connsiteY18" fmla="*/ 516636 h 1080136"/>
                  <a:gd name="connsiteX19" fmla="*/ 0 w 2225455"/>
                  <a:gd name="connsiteY19" fmla="*/ 1079766 h 1080136"/>
                  <a:gd name="connsiteX0" fmla="*/ 0 w 2225455"/>
                  <a:gd name="connsiteY0" fmla="*/ 1079766 h 1080136"/>
                  <a:gd name="connsiteX1" fmla="*/ 333401 w 2225455"/>
                  <a:gd name="connsiteY1" fmla="*/ 367018 h 1080136"/>
                  <a:gd name="connsiteX2" fmla="*/ 2021613 w 2225455"/>
                  <a:gd name="connsiteY2" fmla="*/ 453019 h 1080136"/>
                  <a:gd name="connsiteX3" fmla="*/ 2225424 w 2225455"/>
                  <a:gd name="connsiteY3" fmla="*/ 858284 h 1080136"/>
                  <a:gd name="connsiteX4" fmla="*/ 2036928 w 2225455"/>
                  <a:gd name="connsiteY4" fmla="*/ 858284 h 1080136"/>
                  <a:gd name="connsiteX5" fmla="*/ 1446702 w 2225455"/>
                  <a:gd name="connsiteY5" fmla="*/ 747543 h 1080136"/>
                  <a:gd name="connsiteX6" fmla="*/ 1412537 w 2225455"/>
                  <a:gd name="connsiteY6" fmla="*/ 742831 h 1080136"/>
                  <a:gd name="connsiteX7" fmla="*/ 1291193 w 2225455"/>
                  <a:gd name="connsiteY7" fmla="*/ 727515 h 1080136"/>
                  <a:gd name="connsiteX8" fmla="*/ 1286481 w 2225455"/>
                  <a:gd name="connsiteY8" fmla="*/ 731050 h 1080136"/>
                  <a:gd name="connsiteX9" fmla="*/ 1291193 w 2225455"/>
                  <a:gd name="connsiteY9" fmla="*/ 727515 h 1080136"/>
                  <a:gd name="connsiteX10" fmla="*/ 1328893 w 2225455"/>
                  <a:gd name="connsiteY10" fmla="*/ 756968 h 1080136"/>
                  <a:gd name="connsiteX11" fmla="*/ 1425497 w 2225455"/>
                  <a:gd name="connsiteY11" fmla="*/ 834722 h 1080136"/>
                  <a:gd name="connsiteX12" fmla="*/ 1343030 w 2225455"/>
                  <a:gd name="connsiteY12" fmla="*/ 845325 h 1080136"/>
                  <a:gd name="connsiteX13" fmla="*/ 658556 w 2225455"/>
                  <a:gd name="connsiteY13" fmla="*/ 494252 h 1080136"/>
                  <a:gd name="connsiteX14" fmla="*/ 633816 w 2225455"/>
                  <a:gd name="connsiteY14" fmla="*/ 477759 h 1080136"/>
                  <a:gd name="connsiteX15" fmla="*/ 625569 w 2225455"/>
                  <a:gd name="connsiteY15" fmla="*/ 484827 h 1080136"/>
                  <a:gd name="connsiteX16" fmla="*/ 620857 w 2225455"/>
                  <a:gd name="connsiteY16" fmla="*/ 460087 h 1080136"/>
                  <a:gd name="connsiteX17" fmla="*/ 622035 w 2225455"/>
                  <a:gd name="connsiteY17" fmla="*/ 516636 h 1080136"/>
                  <a:gd name="connsiteX18" fmla="*/ 0 w 2225455"/>
                  <a:gd name="connsiteY18" fmla="*/ 1079766 h 1080136"/>
                  <a:gd name="connsiteX0" fmla="*/ 0 w 2225424"/>
                  <a:gd name="connsiteY0" fmla="*/ 1079766 h 1080136"/>
                  <a:gd name="connsiteX1" fmla="*/ 333401 w 2225424"/>
                  <a:gd name="connsiteY1" fmla="*/ 367018 h 1080136"/>
                  <a:gd name="connsiteX2" fmla="*/ 2021613 w 2225424"/>
                  <a:gd name="connsiteY2" fmla="*/ 453019 h 1080136"/>
                  <a:gd name="connsiteX3" fmla="*/ 2225424 w 2225424"/>
                  <a:gd name="connsiteY3" fmla="*/ 858284 h 1080136"/>
                  <a:gd name="connsiteX4" fmla="*/ 1446702 w 2225424"/>
                  <a:gd name="connsiteY4" fmla="*/ 747543 h 1080136"/>
                  <a:gd name="connsiteX5" fmla="*/ 1412537 w 2225424"/>
                  <a:gd name="connsiteY5" fmla="*/ 742831 h 1080136"/>
                  <a:gd name="connsiteX6" fmla="*/ 1291193 w 2225424"/>
                  <a:gd name="connsiteY6" fmla="*/ 727515 h 1080136"/>
                  <a:gd name="connsiteX7" fmla="*/ 1286481 w 2225424"/>
                  <a:gd name="connsiteY7" fmla="*/ 731050 h 1080136"/>
                  <a:gd name="connsiteX8" fmla="*/ 1291193 w 2225424"/>
                  <a:gd name="connsiteY8" fmla="*/ 727515 h 1080136"/>
                  <a:gd name="connsiteX9" fmla="*/ 1328893 w 2225424"/>
                  <a:gd name="connsiteY9" fmla="*/ 756968 h 1080136"/>
                  <a:gd name="connsiteX10" fmla="*/ 1425497 w 2225424"/>
                  <a:gd name="connsiteY10" fmla="*/ 834722 h 1080136"/>
                  <a:gd name="connsiteX11" fmla="*/ 1343030 w 2225424"/>
                  <a:gd name="connsiteY11" fmla="*/ 845325 h 1080136"/>
                  <a:gd name="connsiteX12" fmla="*/ 658556 w 2225424"/>
                  <a:gd name="connsiteY12" fmla="*/ 494252 h 1080136"/>
                  <a:gd name="connsiteX13" fmla="*/ 633816 w 2225424"/>
                  <a:gd name="connsiteY13" fmla="*/ 477759 h 1080136"/>
                  <a:gd name="connsiteX14" fmla="*/ 625569 w 2225424"/>
                  <a:gd name="connsiteY14" fmla="*/ 484827 h 1080136"/>
                  <a:gd name="connsiteX15" fmla="*/ 620857 w 2225424"/>
                  <a:gd name="connsiteY15" fmla="*/ 460087 h 1080136"/>
                  <a:gd name="connsiteX16" fmla="*/ 622035 w 2225424"/>
                  <a:gd name="connsiteY16" fmla="*/ 516636 h 1080136"/>
                  <a:gd name="connsiteX17" fmla="*/ 0 w 2225424"/>
                  <a:gd name="connsiteY17" fmla="*/ 1079766 h 1080136"/>
                  <a:gd name="connsiteX0" fmla="*/ 0 w 2225424"/>
                  <a:gd name="connsiteY0" fmla="*/ 1079766 h 1080136"/>
                  <a:gd name="connsiteX1" fmla="*/ 333401 w 2225424"/>
                  <a:gd name="connsiteY1" fmla="*/ 367018 h 1080136"/>
                  <a:gd name="connsiteX2" fmla="*/ 2021613 w 2225424"/>
                  <a:gd name="connsiteY2" fmla="*/ 453019 h 1080136"/>
                  <a:gd name="connsiteX3" fmla="*/ 2225424 w 2225424"/>
                  <a:gd name="connsiteY3" fmla="*/ 858284 h 1080136"/>
                  <a:gd name="connsiteX4" fmla="*/ 1412537 w 2225424"/>
                  <a:gd name="connsiteY4" fmla="*/ 742831 h 1080136"/>
                  <a:gd name="connsiteX5" fmla="*/ 1291193 w 2225424"/>
                  <a:gd name="connsiteY5" fmla="*/ 727515 h 1080136"/>
                  <a:gd name="connsiteX6" fmla="*/ 1286481 w 2225424"/>
                  <a:gd name="connsiteY6" fmla="*/ 731050 h 1080136"/>
                  <a:gd name="connsiteX7" fmla="*/ 1291193 w 2225424"/>
                  <a:gd name="connsiteY7" fmla="*/ 727515 h 1080136"/>
                  <a:gd name="connsiteX8" fmla="*/ 1328893 w 2225424"/>
                  <a:gd name="connsiteY8" fmla="*/ 756968 h 1080136"/>
                  <a:gd name="connsiteX9" fmla="*/ 1425497 w 2225424"/>
                  <a:gd name="connsiteY9" fmla="*/ 834722 h 1080136"/>
                  <a:gd name="connsiteX10" fmla="*/ 1343030 w 2225424"/>
                  <a:gd name="connsiteY10" fmla="*/ 845325 h 1080136"/>
                  <a:gd name="connsiteX11" fmla="*/ 658556 w 2225424"/>
                  <a:gd name="connsiteY11" fmla="*/ 494252 h 1080136"/>
                  <a:gd name="connsiteX12" fmla="*/ 633816 w 2225424"/>
                  <a:gd name="connsiteY12" fmla="*/ 477759 h 1080136"/>
                  <a:gd name="connsiteX13" fmla="*/ 625569 w 2225424"/>
                  <a:gd name="connsiteY13" fmla="*/ 484827 h 1080136"/>
                  <a:gd name="connsiteX14" fmla="*/ 620857 w 2225424"/>
                  <a:gd name="connsiteY14" fmla="*/ 460087 h 1080136"/>
                  <a:gd name="connsiteX15" fmla="*/ 622035 w 2225424"/>
                  <a:gd name="connsiteY15" fmla="*/ 516636 h 1080136"/>
                  <a:gd name="connsiteX16" fmla="*/ 0 w 2225424"/>
                  <a:gd name="connsiteY16" fmla="*/ 1079766 h 1080136"/>
                  <a:gd name="connsiteX0" fmla="*/ 0 w 2225424"/>
                  <a:gd name="connsiteY0" fmla="*/ 1079766 h 1080136"/>
                  <a:gd name="connsiteX1" fmla="*/ 333401 w 2225424"/>
                  <a:gd name="connsiteY1" fmla="*/ 367018 h 1080136"/>
                  <a:gd name="connsiteX2" fmla="*/ 2021613 w 2225424"/>
                  <a:gd name="connsiteY2" fmla="*/ 453019 h 1080136"/>
                  <a:gd name="connsiteX3" fmla="*/ 2225424 w 2225424"/>
                  <a:gd name="connsiteY3" fmla="*/ 858284 h 1080136"/>
                  <a:gd name="connsiteX4" fmla="*/ 1291193 w 2225424"/>
                  <a:gd name="connsiteY4" fmla="*/ 727515 h 1080136"/>
                  <a:gd name="connsiteX5" fmla="*/ 1286481 w 2225424"/>
                  <a:gd name="connsiteY5" fmla="*/ 731050 h 1080136"/>
                  <a:gd name="connsiteX6" fmla="*/ 1291193 w 2225424"/>
                  <a:gd name="connsiteY6" fmla="*/ 727515 h 1080136"/>
                  <a:gd name="connsiteX7" fmla="*/ 1328893 w 2225424"/>
                  <a:gd name="connsiteY7" fmla="*/ 756968 h 1080136"/>
                  <a:gd name="connsiteX8" fmla="*/ 1425497 w 2225424"/>
                  <a:gd name="connsiteY8" fmla="*/ 834722 h 1080136"/>
                  <a:gd name="connsiteX9" fmla="*/ 1343030 w 2225424"/>
                  <a:gd name="connsiteY9" fmla="*/ 845325 h 1080136"/>
                  <a:gd name="connsiteX10" fmla="*/ 658556 w 2225424"/>
                  <a:gd name="connsiteY10" fmla="*/ 494252 h 1080136"/>
                  <a:gd name="connsiteX11" fmla="*/ 633816 w 2225424"/>
                  <a:gd name="connsiteY11" fmla="*/ 477759 h 1080136"/>
                  <a:gd name="connsiteX12" fmla="*/ 625569 w 2225424"/>
                  <a:gd name="connsiteY12" fmla="*/ 484827 h 1080136"/>
                  <a:gd name="connsiteX13" fmla="*/ 620857 w 2225424"/>
                  <a:gd name="connsiteY13" fmla="*/ 460087 h 1080136"/>
                  <a:gd name="connsiteX14" fmla="*/ 622035 w 2225424"/>
                  <a:gd name="connsiteY14" fmla="*/ 516636 h 1080136"/>
                  <a:gd name="connsiteX15" fmla="*/ 0 w 2225424"/>
                  <a:gd name="connsiteY15" fmla="*/ 1079766 h 1080136"/>
                  <a:gd name="connsiteX0" fmla="*/ 0 w 2225424"/>
                  <a:gd name="connsiteY0" fmla="*/ 1079766 h 1080136"/>
                  <a:gd name="connsiteX1" fmla="*/ 333401 w 2225424"/>
                  <a:gd name="connsiteY1" fmla="*/ 367018 h 1080136"/>
                  <a:gd name="connsiteX2" fmla="*/ 2021613 w 2225424"/>
                  <a:gd name="connsiteY2" fmla="*/ 453019 h 1080136"/>
                  <a:gd name="connsiteX3" fmla="*/ 2225424 w 2225424"/>
                  <a:gd name="connsiteY3" fmla="*/ 858284 h 1080136"/>
                  <a:gd name="connsiteX4" fmla="*/ 1291193 w 2225424"/>
                  <a:gd name="connsiteY4" fmla="*/ 727515 h 1080136"/>
                  <a:gd name="connsiteX5" fmla="*/ 1286481 w 2225424"/>
                  <a:gd name="connsiteY5" fmla="*/ 731050 h 1080136"/>
                  <a:gd name="connsiteX6" fmla="*/ 1328893 w 2225424"/>
                  <a:gd name="connsiteY6" fmla="*/ 756968 h 1080136"/>
                  <a:gd name="connsiteX7" fmla="*/ 1425497 w 2225424"/>
                  <a:gd name="connsiteY7" fmla="*/ 834722 h 1080136"/>
                  <a:gd name="connsiteX8" fmla="*/ 1343030 w 2225424"/>
                  <a:gd name="connsiteY8" fmla="*/ 845325 h 1080136"/>
                  <a:gd name="connsiteX9" fmla="*/ 658556 w 2225424"/>
                  <a:gd name="connsiteY9" fmla="*/ 494252 h 1080136"/>
                  <a:gd name="connsiteX10" fmla="*/ 633816 w 2225424"/>
                  <a:gd name="connsiteY10" fmla="*/ 477759 h 1080136"/>
                  <a:gd name="connsiteX11" fmla="*/ 625569 w 2225424"/>
                  <a:gd name="connsiteY11" fmla="*/ 484827 h 1080136"/>
                  <a:gd name="connsiteX12" fmla="*/ 620857 w 2225424"/>
                  <a:gd name="connsiteY12" fmla="*/ 460087 h 1080136"/>
                  <a:gd name="connsiteX13" fmla="*/ 622035 w 2225424"/>
                  <a:gd name="connsiteY13" fmla="*/ 516636 h 1080136"/>
                  <a:gd name="connsiteX14" fmla="*/ 0 w 2225424"/>
                  <a:gd name="connsiteY14" fmla="*/ 1079766 h 1080136"/>
                  <a:gd name="connsiteX0" fmla="*/ 0 w 2225424"/>
                  <a:gd name="connsiteY0" fmla="*/ 1079766 h 1080136"/>
                  <a:gd name="connsiteX1" fmla="*/ 333401 w 2225424"/>
                  <a:gd name="connsiteY1" fmla="*/ 367018 h 1080136"/>
                  <a:gd name="connsiteX2" fmla="*/ 2021613 w 2225424"/>
                  <a:gd name="connsiteY2" fmla="*/ 453019 h 1080136"/>
                  <a:gd name="connsiteX3" fmla="*/ 2225424 w 2225424"/>
                  <a:gd name="connsiteY3" fmla="*/ 858284 h 1080136"/>
                  <a:gd name="connsiteX4" fmla="*/ 1291193 w 2225424"/>
                  <a:gd name="connsiteY4" fmla="*/ 727515 h 1080136"/>
                  <a:gd name="connsiteX5" fmla="*/ 1286481 w 2225424"/>
                  <a:gd name="connsiteY5" fmla="*/ 731050 h 1080136"/>
                  <a:gd name="connsiteX6" fmla="*/ 1425497 w 2225424"/>
                  <a:gd name="connsiteY6" fmla="*/ 834722 h 1080136"/>
                  <a:gd name="connsiteX7" fmla="*/ 1343030 w 2225424"/>
                  <a:gd name="connsiteY7" fmla="*/ 845325 h 1080136"/>
                  <a:gd name="connsiteX8" fmla="*/ 658556 w 2225424"/>
                  <a:gd name="connsiteY8" fmla="*/ 494252 h 1080136"/>
                  <a:gd name="connsiteX9" fmla="*/ 633816 w 2225424"/>
                  <a:gd name="connsiteY9" fmla="*/ 477759 h 1080136"/>
                  <a:gd name="connsiteX10" fmla="*/ 625569 w 2225424"/>
                  <a:gd name="connsiteY10" fmla="*/ 484827 h 1080136"/>
                  <a:gd name="connsiteX11" fmla="*/ 620857 w 2225424"/>
                  <a:gd name="connsiteY11" fmla="*/ 460087 h 1080136"/>
                  <a:gd name="connsiteX12" fmla="*/ 622035 w 2225424"/>
                  <a:gd name="connsiteY12" fmla="*/ 516636 h 1080136"/>
                  <a:gd name="connsiteX13" fmla="*/ 0 w 2225424"/>
                  <a:gd name="connsiteY13" fmla="*/ 1079766 h 1080136"/>
                  <a:gd name="connsiteX0" fmla="*/ 0 w 2225424"/>
                  <a:gd name="connsiteY0" fmla="*/ 1079766 h 1080136"/>
                  <a:gd name="connsiteX1" fmla="*/ 333401 w 2225424"/>
                  <a:gd name="connsiteY1" fmla="*/ 367018 h 1080136"/>
                  <a:gd name="connsiteX2" fmla="*/ 2021613 w 2225424"/>
                  <a:gd name="connsiteY2" fmla="*/ 453019 h 1080136"/>
                  <a:gd name="connsiteX3" fmla="*/ 2225424 w 2225424"/>
                  <a:gd name="connsiteY3" fmla="*/ 858284 h 1080136"/>
                  <a:gd name="connsiteX4" fmla="*/ 1291193 w 2225424"/>
                  <a:gd name="connsiteY4" fmla="*/ 727515 h 1080136"/>
                  <a:gd name="connsiteX5" fmla="*/ 1425497 w 2225424"/>
                  <a:gd name="connsiteY5" fmla="*/ 834722 h 1080136"/>
                  <a:gd name="connsiteX6" fmla="*/ 1343030 w 2225424"/>
                  <a:gd name="connsiteY6" fmla="*/ 845325 h 1080136"/>
                  <a:gd name="connsiteX7" fmla="*/ 658556 w 2225424"/>
                  <a:gd name="connsiteY7" fmla="*/ 494252 h 1080136"/>
                  <a:gd name="connsiteX8" fmla="*/ 633816 w 2225424"/>
                  <a:gd name="connsiteY8" fmla="*/ 477759 h 1080136"/>
                  <a:gd name="connsiteX9" fmla="*/ 625569 w 2225424"/>
                  <a:gd name="connsiteY9" fmla="*/ 484827 h 1080136"/>
                  <a:gd name="connsiteX10" fmla="*/ 620857 w 2225424"/>
                  <a:gd name="connsiteY10" fmla="*/ 460087 h 1080136"/>
                  <a:gd name="connsiteX11" fmla="*/ 622035 w 2225424"/>
                  <a:gd name="connsiteY11" fmla="*/ 516636 h 1080136"/>
                  <a:gd name="connsiteX12" fmla="*/ 0 w 2225424"/>
                  <a:gd name="connsiteY12" fmla="*/ 1079766 h 1080136"/>
                  <a:gd name="connsiteX0" fmla="*/ 0 w 2225424"/>
                  <a:gd name="connsiteY0" fmla="*/ 1079766 h 1080136"/>
                  <a:gd name="connsiteX1" fmla="*/ 333401 w 2225424"/>
                  <a:gd name="connsiteY1" fmla="*/ 367018 h 1080136"/>
                  <a:gd name="connsiteX2" fmla="*/ 2021613 w 2225424"/>
                  <a:gd name="connsiteY2" fmla="*/ 453019 h 1080136"/>
                  <a:gd name="connsiteX3" fmla="*/ 2225424 w 2225424"/>
                  <a:gd name="connsiteY3" fmla="*/ 858284 h 1080136"/>
                  <a:gd name="connsiteX4" fmla="*/ 1291193 w 2225424"/>
                  <a:gd name="connsiteY4" fmla="*/ 727515 h 1080136"/>
                  <a:gd name="connsiteX5" fmla="*/ 1425497 w 2225424"/>
                  <a:gd name="connsiteY5" fmla="*/ 834722 h 1080136"/>
                  <a:gd name="connsiteX6" fmla="*/ 1291755 w 2225424"/>
                  <a:gd name="connsiteY6" fmla="*/ 845325 h 1080136"/>
                  <a:gd name="connsiteX7" fmla="*/ 658556 w 2225424"/>
                  <a:gd name="connsiteY7" fmla="*/ 494252 h 1080136"/>
                  <a:gd name="connsiteX8" fmla="*/ 633816 w 2225424"/>
                  <a:gd name="connsiteY8" fmla="*/ 477759 h 1080136"/>
                  <a:gd name="connsiteX9" fmla="*/ 625569 w 2225424"/>
                  <a:gd name="connsiteY9" fmla="*/ 484827 h 1080136"/>
                  <a:gd name="connsiteX10" fmla="*/ 620857 w 2225424"/>
                  <a:gd name="connsiteY10" fmla="*/ 460087 h 1080136"/>
                  <a:gd name="connsiteX11" fmla="*/ 622035 w 2225424"/>
                  <a:gd name="connsiteY11" fmla="*/ 516636 h 1080136"/>
                  <a:gd name="connsiteX12" fmla="*/ 0 w 2225424"/>
                  <a:gd name="connsiteY12" fmla="*/ 1079766 h 1080136"/>
                  <a:gd name="connsiteX0" fmla="*/ 0 w 2225424"/>
                  <a:gd name="connsiteY0" fmla="*/ 1079766 h 1080136"/>
                  <a:gd name="connsiteX1" fmla="*/ 333401 w 2225424"/>
                  <a:gd name="connsiteY1" fmla="*/ 367018 h 1080136"/>
                  <a:gd name="connsiteX2" fmla="*/ 2021613 w 2225424"/>
                  <a:gd name="connsiteY2" fmla="*/ 453019 h 1080136"/>
                  <a:gd name="connsiteX3" fmla="*/ 2225424 w 2225424"/>
                  <a:gd name="connsiteY3" fmla="*/ 858284 h 1080136"/>
                  <a:gd name="connsiteX4" fmla="*/ 1291193 w 2225424"/>
                  <a:gd name="connsiteY4" fmla="*/ 727515 h 1080136"/>
                  <a:gd name="connsiteX5" fmla="*/ 1459680 w 2225424"/>
                  <a:gd name="connsiteY5" fmla="*/ 885996 h 1080136"/>
                  <a:gd name="connsiteX6" fmla="*/ 1291755 w 2225424"/>
                  <a:gd name="connsiteY6" fmla="*/ 845325 h 1080136"/>
                  <a:gd name="connsiteX7" fmla="*/ 658556 w 2225424"/>
                  <a:gd name="connsiteY7" fmla="*/ 494252 h 1080136"/>
                  <a:gd name="connsiteX8" fmla="*/ 633816 w 2225424"/>
                  <a:gd name="connsiteY8" fmla="*/ 477759 h 1080136"/>
                  <a:gd name="connsiteX9" fmla="*/ 625569 w 2225424"/>
                  <a:gd name="connsiteY9" fmla="*/ 484827 h 1080136"/>
                  <a:gd name="connsiteX10" fmla="*/ 620857 w 2225424"/>
                  <a:gd name="connsiteY10" fmla="*/ 460087 h 1080136"/>
                  <a:gd name="connsiteX11" fmla="*/ 622035 w 2225424"/>
                  <a:gd name="connsiteY11" fmla="*/ 516636 h 1080136"/>
                  <a:gd name="connsiteX12" fmla="*/ 0 w 2225424"/>
                  <a:gd name="connsiteY12" fmla="*/ 1079766 h 1080136"/>
                  <a:gd name="connsiteX0" fmla="*/ 0 w 2225424"/>
                  <a:gd name="connsiteY0" fmla="*/ 1079766 h 1080136"/>
                  <a:gd name="connsiteX1" fmla="*/ 333401 w 2225424"/>
                  <a:gd name="connsiteY1" fmla="*/ 367018 h 1080136"/>
                  <a:gd name="connsiteX2" fmla="*/ 2021613 w 2225424"/>
                  <a:gd name="connsiteY2" fmla="*/ 453019 h 1080136"/>
                  <a:gd name="connsiteX3" fmla="*/ 2225424 w 2225424"/>
                  <a:gd name="connsiteY3" fmla="*/ 858284 h 1080136"/>
                  <a:gd name="connsiteX4" fmla="*/ 1291193 w 2225424"/>
                  <a:gd name="connsiteY4" fmla="*/ 727515 h 1080136"/>
                  <a:gd name="connsiteX5" fmla="*/ 1459680 w 2225424"/>
                  <a:gd name="connsiteY5" fmla="*/ 885996 h 1080136"/>
                  <a:gd name="connsiteX6" fmla="*/ 658556 w 2225424"/>
                  <a:gd name="connsiteY6" fmla="*/ 494252 h 1080136"/>
                  <a:gd name="connsiteX7" fmla="*/ 633816 w 2225424"/>
                  <a:gd name="connsiteY7" fmla="*/ 477759 h 1080136"/>
                  <a:gd name="connsiteX8" fmla="*/ 625569 w 2225424"/>
                  <a:gd name="connsiteY8" fmla="*/ 484827 h 1080136"/>
                  <a:gd name="connsiteX9" fmla="*/ 620857 w 2225424"/>
                  <a:gd name="connsiteY9" fmla="*/ 460087 h 1080136"/>
                  <a:gd name="connsiteX10" fmla="*/ 622035 w 2225424"/>
                  <a:gd name="connsiteY10" fmla="*/ 516636 h 1080136"/>
                  <a:gd name="connsiteX11" fmla="*/ 0 w 2225424"/>
                  <a:gd name="connsiteY11" fmla="*/ 1079766 h 1080136"/>
                  <a:gd name="connsiteX0" fmla="*/ 0 w 2225424"/>
                  <a:gd name="connsiteY0" fmla="*/ 1079766 h 1080136"/>
                  <a:gd name="connsiteX1" fmla="*/ 333401 w 2225424"/>
                  <a:gd name="connsiteY1" fmla="*/ 367018 h 1080136"/>
                  <a:gd name="connsiteX2" fmla="*/ 2021613 w 2225424"/>
                  <a:gd name="connsiteY2" fmla="*/ 453019 h 1080136"/>
                  <a:gd name="connsiteX3" fmla="*/ 2225424 w 2225424"/>
                  <a:gd name="connsiteY3" fmla="*/ 858284 h 1080136"/>
                  <a:gd name="connsiteX4" fmla="*/ 1291193 w 2225424"/>
                  <a:gd name="connsiteY4" fmla="*/ 727515 h 1080136"/>
                  <a:gd name="connsiteX5" fmla="*/ 1459680 w 2225424"/>
                  <a:gd name="connsiteY5" fmla="*/ 885996 h 1080136"/>
                  <a:gd name="connsiteX6" fmla="*/ 658556 w 2225424"/>
                  <a:gd name="connsiteY6" fmla="*/ 494252 h 1080136"/>
                  <a:gd name="connsiteX7" fmla="*/ 633816 w 2225424"/>
                  <a:gd name="connsiteY7" fmla="*/ 477759 h 1080136"/>
                  <a:gd name="connsiteX8" fmla="*/ 625569 w 2225424"/>
                  <a:gd name="connsiteY8" fmla="*/ 484827 h 1080136"/>
                  <a:gd name="connsiteX9" fmla="*/ 620857 w 2225424"/>
                  <a:gd name="connsiteY9" fmla="*/ 460087 h 1080136"/>
                  <a:gd name="connsiteX10" fmla="*/ 622035 w 2225424"/>
                  <a:gd name="connsiteY10" fmla="*/ 516636 h 1080136"/>
                  <a:gd name="connsiteX11" fmla="*/ 0 w 2225424"/>
                  <a:gd name="connsiteY11" fmla="*/ 1079766 h 1080136"/>
                  <a:gd name="connsiteX0" fmla="*/ 0 w 2225424"/>
                  <a:gd name="connsiteY0" fmla="*/ 1079766 h 1080136"/>
                  <a:gd name="connsiteX1" fmla="*/ 333401 w 2225424"/>
                  <a:gd name="connsiteY1" fmla="*/ 367018 h 1080136"/>
                  <a:gd name="connsiteX2" fmla="*/ 2021613 w 2225424"/>
                  <a:gd name="connsiteY2" fmla="*/ 453019 h 1080136"/>
                  <a:gd name="connsiteX3" fmla="*/ 2225424 w 2225424"/>
                  <a:gd name="connsiteY3" fmla="*/ 858284 h 1080136"/>
                  <a:gd name="connsiteX4" fmla="*/ 1393742 w 2225424"/>
                  <a:gd name="connsiteY4" fmla="*/ 727515 h 1080136"/>
                  <a:gd name="connsiteX5" fmla="*/ 1459680 w 2225424"/>
                  <a:gd name="connsiteY5" fmla="*/ 885996 h 1080136"/>
                  <a:gd name="connsiteX6" fmla="*/ 658556 w 2225424"/>
                  <a:gd name="connsiteY6" fmla="*/ 494252 h 1080136"/>
                  <a:gd name="connsiteX7" fmla="*/ 633816 w 2225424"/>
                  <a:gd name="connsiteY7" fmla="*/ 477759 h 1080136"/>
                  <a:gd name="connsiteX8" fmla="*/ 625569 w 2225424"/>
                  <a:gd name="connsiteY8" fmla="*/ 484827 h 1080136"/>
                  <a:gd name="connsiteX9" fmla="*/ 620857 w 2225424"/>
                  <a:gd name="connsiteY9" fmla="*/ 460087 h 1080136"/>
                  <a:gd name="connsiteX10" fmla="*/ 622035 w 2225424"/>
                  <a:gd name="connsiteY10" fmla="*/ 516636 h 1080136"/>
                  <a:gd name="connsiteX11" fmla="*/ 0 w 2225424"/>
                  <a:gd name="connsiteY11" fmla="*/ 1079766 h 1080136"/>
                  <a:gd name="connsiteX0" fmla="*/ 0 w 2225424"/>
                  <a:gd name="connsiteY0" fmla="*/ 1079766 h 1080136"/>
                  <a:gd name="connsiteX1" fmla="*/ 333401 w 2225424"/>
                  <a:gd name="connsiteY1" fmla="*/ 367018 h 1080136"/>
                  <a:gd name="connsiteX2" fmla="*/ 2021613 w 2225424"/>
                  <a:gd name="connsiteY2" fmla="*/ 453019 h 1080136"/>
                  <a:gd name="connsiteX3" fmla="*/ 2225424 w 2225424"/>
                  <a:gd name="connsiteY3" fmla="*/ 858284 h 1080136"/>
                  <a:gd name="connsiteX4" fmla="*/ 1308285 w 2225424"/>
                  <a:gd name="connsiteY4" fmla="*/ 701877 h 1080136"/>
                  <a:gd name="connsiteX5" fmla="*/ 1459680 w 2225424"/>
                  <a:gd name="connsiteY5" fmla="*/ 885996 h 1080136"/>
                  <a:gd name="connsiteX6" fmla="*/ 658556 w 2225424"/>
                  <a:gd name="connsiteY6" fmla="*/ 494252 h 1080136"/>
                  <a:gd name="connsiteX7" fmla="*/ 633816 w 2225424"/>
                  <a:gd name="connsiteY7" fmla="*/ 477759 h 1080136"/>
                  <a:gd name="connsiteX8" fmla="*/ 625569 w 2225424"/>
                  <a:gd name="connsiteY8" fmla="*/ 484827 h 1080136"/>
                  <a:gd name="connsiteX9" fmla="*/ 620857 w 2225424"/>
                  <a:gd name="connsiteY9" fmla="*/ 460087 h 1080136"/>
                  <a:gd name="connsiteX10" fmla="*/ 622035 w 2225424"/>
                  <a:gd name="connsiteY10" fmla="*/ 516636 h 1080136"/>
                  <a:gd name="connsiteX11" fmla="*/ 0 w 2225424"/>
                  <a:gd name="connsiteY11" fmla="*/ 1079766 h 1080136"/>
                  <a:gd name="connsiteX0" fmla="*/ 0 w 2225424"/>
                  <a:gd name="connsiteY0" fmla="*/ 1079766 h 1080136"/>
                  <a:gd name="connsiteX1" fmla="*/ 333401 w 2225424"/>
                  <a:gd name="connsiteY1" fmla="*/ 367018 h 1080136"/>
                  <a:gd name="connsiteX2" fmla="*/ 2021613 w 2225424"/>
                  <a:gd name="connsiteY2" fmla="*/ 453019 h 1080136"/>
                  <a:gd name="connsiteX3" fmla="*/ 2225424 w 2225424"/>
                  <a:gd name="connsiteY3" fmla="*/ 858284 h 1080136"/>
                  <a:gd name="connsiteX4" fmla="*/ 1308285 w 2225424"/>
                  <a:gd name="connsiteY4" fmla="*/ 701877 h 1080136"/>
                  <a:gd name="connsiteX5" fmla="*/ 1434042 w 2225424"/>
                  <a:gd name="connsiteY5" fmla="*/ 843267 h 1080136"/>
                  <a:gd name="connsiteX6" fmla="*/ 658556 w 2225424"/>
                  <a:gd name="connsiteY6" fmla="*/ 494252 h 1080136"/>
                  <a:gd name="connsiteX7" fmla="*/ 633816 w 2225424"/>
                  <a:gd name="connsiteY7" fmla="*/ 477759 h 1080136"/>
                  <a:gd name="connsiteX8" fmla="*/ 625569 w 2225424"/>
                  <a:gd name="connsiteY8" fmla="*/ 484827 h 1080136"/>
                  <a:gd name="connsiteX9" fmla="*/ 620857 w 2225424"/>
                  <a:gd name="connsiteY9" fmla="*/ 460087 h 1080136"/>
                  <a:gd name="connsiteX10" fmla="*/ 622035 w 2225424"/>
                  <a:gd name="connsiteY10" fmla="*/ 516636 h 1080136"/>
                  <a:gd name="connsiteX11" fmla="*/ 0 w 2225424"/>
                  <a:gd name="connsiteY11" fmla="*/ 1079766 h 1080136"/>
                  <a:gd name="connsiteX0" fmla="*/ 0 w 2225424"/>
                  <a:gd name="connsiteY0" fmla="*/ 1079766 h 1080136"/>
                  <a:gd name="connsiteX1" fmla="*/ 333401 w 2225424"/>
                  <a:gd name="connsiteY1" fmla="*/ 367018 h 1080136"/>
                  <a:gd name="connsiteX2" fmla="*/ 2021613 w 2225424"/>
                  <a:gd name="connsiteY2" fmla="*/ 453019 h 1080136"/>
                  <a:gd name="connsiteX3" fmla="*/ 2225424 w 2225424"/>
                  <a:gd name="connsiteY3" fmla="*/ 858284 h 1080136"/>
                  <a:gd name="connsiteX4" fmla="*/ 1308285 w 2225424"/>
                  <a:gd name="connsiteY4" fmla="*/ 701877 h 1080136"/>
                  <a:gd name="connsiteX5" fmla="*/ 1451134 w 2225424"/>
                  <a:gd name="connsiteY5" fmla="*/ 911633 h 1080136"/>
                  <a:gd name="connsiteX6" fmla="*/ 658556 w 2225424"/>
                  <a:gd name="connsiteY6" fmla="*/ 494252 h 1080136"/>
                  <a:gd name="connsiteX7" fmla="*/ 633816 w 2225424"/>
                  <a:gd name="connsiteY7" fmla="*/ 477759 h 1080136"/>
                  <a:gd name="connsiteX8" fmla="*/ 625569 w 2225424"/>
                  <a:gd name="connsiteY8" fmla="*/ 484827 h 1080136"/>
                  <a:gd name="connsiteX9" fmla="*/ 620857 w 2225424"/>
                  <a:gd name="connsiteY9" fmla="*/ 460087 h 1080136"/>
                  <a:gd name="connsiteX10" fmla="*/ 622035 w 2225424"/>
                  <a:gd name="connsiteY10" fmla="*/ 516636 h 1080136"/>
                  <a:gd name="connsiteX11" fmla="*/ 0 w 2225424"/>
                  <a:gd name="connsiteY11" fmla="*/ 1079766 h 1080136"/>
                  <a:gd name="connsiteX0" fmla="*/ 0 w 2225424"/>
                  <a:gd name="connsiteY0" fmla="*/ 1079766 h 1080136"/>
                  <a:gd name="connsiteX1" fmla="*/ 333401 w 2225424"/>
                  <a:gd name="connsiteY1" fmla="*/ 367018 h 1080136"/>
                  <a:gd name="connsiteX2" fmla="*/ 2021613 w 2225424"/>
                  <a:gd name="connsiteY2" fmla="*/ 453019 h 1080136"/>
                  <a:gd name="connsiteX3" fmla="*/ 2225424 w 2225424"/>
                  <a:gd name="connsiteY3" fmla="*/ 858284 h 1080136"/>
                  <a:gd name="connsiteX4" fmla="*/ 1308285 w 2225424"/>
                  <a:gd name="connsiteY4" fmla="*/ 701877 h 1080136"/>
                  <a:gd name="connsiteX5" fmla="*/ 1451134 w 2225424"/>
                  <a:gd name="connsiteY5" fmla="*/ 911633 h 1080136"/>
                  <a:gd name="connsiteX6" fmla="*/ 658556 w 2225424"/>
                  <a:gd name="connsiteY6" fmla="*/ 494252 h 1080136"/>
                  <a:gd name="connsiteX7" fmla="*/ 633816 w 2225424"/>
                  <a:gd name="connsiteY7" fmla="*/ 477759 h 1080136"/>
                  <a:gd name="connsiteX8" fmla="*/ 625569 w 2225424"/>
                  <a:gd name="connsiteY8" fmla="*/ 484827 h 1080136"/>
                  <a:gd name="connsiteX9" fmla="*/ 620857 w 2225424"/>
                  <a:gd name="connsiteY9" fmla="*/ 460087 h 1080136"/>
                  <a:gd name="connsiteX10" fmla="*/ 622035 w 2225424"/>
                  <a:gd name="connsiteY10" fmla="*/ 516636 h 1080136"/>
                  <a:gd name="connsiteX11" fmla="*/ 0 w 2225424"/>
                  <a:gd name="connsiteY11" fmla="*/ 1079766 h 1080136"/>
                  <a:gd name="connsiteX0" fmla="*/ 0 w 2225424"/>
                  <a:gd name="connsiteY0" fmla="*/ 1079766 h 1080136"/>
                  <a:gd name="connsiteX1" fmla="*/ 333401 w 2225424"/>
                  <a:gd name="connsiteY1" fmla="*/ 367018 h 1080136"/>
                  <a:gd name="connsiteX2" fmla="*/ 2021613 w 2225424"/>
                  <a:gd name="connsiteY2" fmla="*/ 453019 h 1080136"/>
                  <a:gd name="connsiteX3" fmla="*/ 2225424 w 2225424"/>
                  <a:gd name="connsiteY3" fmla="*/ 858284 h 1080136"/>
                  <a:gd name="connsiteX4" fmla="*/ 1308285 w 2225424"/>
                  <a:gd name="connsiteY4" fmla="*/ 701877 h 1080136"/>
                  <a:gd name="connsiteX5" fmla="*/ 1451134 w 2225424"/>
                  <a:gd name="connsiteY5" fmla="*/ 911633 h 1080136"/>
                  <a:gd name="connsiteX6" fmla="*/ 633816 w 2225424"/>
                  <a:gd name="connsiteY6" fmla="*/ 477759 h 1080136"/>
                  <a:gd name="connsiteX7" fmla="*/ 625569 w 2225424"/>
                  <a:gd name="connsiteY7" fmla="*/ 484827 h 1080136"/>
                  <a:gd name="connsiteX8" fmla="*/ 620857 w 2225424"/>
                  <a:gd name="connsiteY8" fmla="*/ 460087 h 1080136"/>
                  <a:gd name="connsiteX9" fmla="*/ 622035 w 2225424"/>
                  <a:gd name="connsiteY9" fmla="*/ 516636 h 1080136"/>
                  <a:gd name="connsiteX10" fmla="*/ 0 w 2225424"/>
                  <a:gd name="connsiteY10" fmla="*/ 1079766 h 1080136"/>
                  <a:gd name="connsiteX0" fmla="*/ 0 w 2225424"/>
                  <a:gd name="connsiteY0" fmla="*/ 1079766 h 1080136"/>
                  <a:gd name="connsiteX1" fmla="*/ 333401 w 2225424"/>
                  <a:gd name="connsiteY1" fmla="*/ 367018 h 1080136"/>
                  <a:gd name="connsiteX2" fmla="*/ 2021613 w 2225424"/>
                  <a:gd name="connsiteY2" fmla="*/ 453019 h 1080136"/>
                  <a:gd name="connsiteX3" fmla="*/ 2225424 w 2225424"/>
                  <a:gd name="connsiteY3" fmla="*/ 858284 h 1080136"/>
                  <a:gd name="connsiteX4" fmla="*/ 1308285 w 2225424"/>
                  <a:gd name="connsiteY4" fmla="*/ 701877 h 1080136"/>
                  <a:gd name="connsiteX5" fmla="*/ 1451134 w 2225424"/>
                  <a:gd name="connsiteY5" fmla="*/ 911633 h 1080136"/>
                  <a:gd name="connsiteX6" fmla="*/ 633816 w 2225424"/>
                  <a:gd name="connsiteY6" fmla="*/ 477759 h 1080136"/>
                  <a:gd name="connsiteX7" fmla="*/ 625569 w 2225424"/>
                  <a:gd name="connsiteY7" fmla="*/ 484827 h 1080136"/>
                  <a:gd name="connsiteX8" fmla="*/ 622035 w 2225424"/>
                  <a:gd name="connsiteY8" fmla="*/ 516636 h 1080136"/>
                  <a:gd name="connsiteX9" fmla="*/ 0 w 2225424"/>
                  <a:gd name="connsiteY9" fmla="*/ 1079766 h 1080136"/>
                  <a:gd name="connsiteX0" fmla="*/ 0 w 2225424"/>
                  <a:gd name="connsiteY0" fmla="*/ 1079766 h 1080136"/>
                  <a:gd name="connsiteX1" fmla="*/ 333401 w 2225424"/>
                  <a:gd name="connsiteY1" fmla="*/ 367018 h 1080136"/>
                  <a:gd name="connsiteX2" fmla="*/ 2021613 w 2225424"/>
                  <a:gd name="connsiteY2" fmla="*/ 453019 h 1080136"/>
                  <a:gd name="connsiteX3" fmla="*/ 2225424 w 2225424"/>
                  <a:gd name="connsiteY3" fmla="*/ 858284 h 1080136"/>
                  <a:gd name="connsiteX4" fmla="*/ 1308285 w 2225424"/>
                  <a:gd name="connsiteY4" fmla="*/ 701877 h 1080136"/>
                  <a:gd name="connsiteX5" fmla="*/ 1451134 w 2225424"/>
                  <a:gd name="connsiteY5" fmla="*/ 911633 h 1080136"/>
                  <a:gd name="connsiteX6" fmla="*/ 633816 w 2225424"/>
                  <a:gd name="connsiteY6" fmla="*/ 477759 h 1080136"/>
                  <a:gd name="connsiteX7" fmla="*/ 622035 w 2225424"/>
                  <a:gd name="connsiteY7" fmla="*/ 516636 h 1080136"/>
                  <a:gd name="connsiteX8" fmla="*/ 0 w 2225424"/>
                  <a:gd name="connsiteY8" fmla="*/ 1079766 h 1080136"/>
                  <a:gd name="connsiteX0" fmla="*/ 0 w 2225424"/>
                  <a:gd name="connsiteY0" fmla="*/ 1079766 h 1080136"/>
                  <a:gd name="connsiteX1" fmla="*/ 333401 w 2225424"/>
                  <a:gd name="connsiteY1" fmla="*/ 367018 h 1080136"/>
                  <a:gd name="connsiteX2" fmla="*/ 2021613 w 2225424"/>
                  <a:gd name="connsiteY2" fmla="*/ 453019 h 1080136"/>
                  <a:gd name="connsiteX3" fmla="*/ 2225424 w 2225424"/>
                  <a:gd name="connsiteY3" fmla="*/ 858284 h 1080136"/>
                  <a:gd name="connsiteX4" fmla="*/ 1308285 w 2225424"/>
                  <a:gd name="connsiteY4" fmla="*/ 701877 h 1080136"/>
                  <a:gd name="connsiteX5" fmla="*/ 1451134 w 2225424"/>
                  <a:gd name="connsiteY5" fmla="*/ 911633 h 1080136"/>
                  <a:gd name="connsiteX6" fmla="*/ 622035 w 2225424"/>
                  <a:gd name="connsiteY6" fmla="*/ 516636 h 1080136"/>
                  <a:gd name="connsiteX7" fmla="*/ 0 w 2225424"/>
                  <a:gd name="connsiteY7" fmla="*/ 1079766 h 1080136"/>
                  <a:gd name="connsiteX0" fmla="*/ 0 w 2225424"/>
                  <a:gd name="connsiteY0" fmla="*/ 1079766 h 1080136"/>
                  <a:gd name="connsiteX1" fmla="*/ 333401 w 2225424"/>
                  <a:gd name="connsiteY1" fmla="*/ 367018 h 1080136"/>
                  <a:gd name="connsiteX2" fmla="*/ 2021613 w 2225424"/>
                  <a:gd name="connsiteY2" fmla="*/ 453019 h 1080136"/>
                  <a:gd name="connsiteX3" fmla="*/ 2225424 w 2225424"/>
                  <a:gd name="connsiteY3" fmla="*/ 858284 h 1080136"/>
                  <a:gd name="connsiteX4" fmla="*/ 1308285 w 2225424"/>
                  <a:gd name="connsiteY4" fmla="*/ 701877 h 1080136"/>
                  <a:gd name="connsiteX5" fmla="*/ 1451134 w 2225424"/>
                  <a:gd name="connsiteY5" fmla="*/ 911633 h 1080136"/>
                  <a:gd name="connsiteX6" fmla="*/ 622035 w 2225424"/>
                  <a:gd name="connsiteY6" fmla="*/ 516636 h 1080136"/>
                  <a:gd name="connsiteX7" fmla="*/ 0 w 2225424"/>
                  <a:gd name="connsiteY7" fmla="*/ 1079766 h 1080136"/>
                  <a:gd name="connsiteX0" fmla="*/ 0 w 2225424"/>
                  <a:gd name="connsiteY0" fmla="*/ 1079766 h 1080136"/>
                  <a:gd name="connsiteX1" fmla="*/ 333401 w 2225424"/>
                  <a:gd name="connsiteY1" fmla="*/ 367018 h 1080136"/>
                  <a:gd name="connsiteX2" fmla="*/ 2021613 w 2225424"/>
                  <a:gd name="connsiteY2" fmla="*/ 453019 h 1080136"/>
                  <a:gd name="connsiteX3" fmla="*/ 2225424 w 2225424"/>
                  <a:gd name="connsiteY3" fmla="*/ 858284 h 1080136"/>
                  <a:gd name="connsiteX4" fmla="*/ 1308285 w 2225424"/>
                  <a:gd name="connsiteY4" fmla="*/ 701877 h 1080136"/>
                  <a:gd name="connsiteX5" fmla="*/ 1425496 w 2225424"/>
                  <a:gd name="connsiteY5" fmla="*/ 911633 h 1080136"/>
                  <a:gd name="connsiteX6" fmla="*/ 622035 w 2225424"/>
                  <a:gd name="connsiteY6" fmla="*/ 516636 h 1080136"/>
                  <a:gd name="connsiteX7" fmla="*/ 0 w 2225424"/>
                  <a:gd name="connsiteY7" fmla="*/ 1079766 h 1080136"/>
                  <a:gd name="connsiteX0" fmla="*/ 0 w 2225424"/>
                  <a:gd name="connsiteY0" fmla="*/ 1079766 h 1080136"/>
                  <a:gd name="connsiteX1" fmla="*/ 333401 w 2225424"/>
                  <a:gd name="connsiteY1" fmla="*/ 367018 h 1080136"/>
                  <a:gd name="connsiteX2" fmla="*/ 2021613 w 2225424"/>
                  <a:gd name="connsiteY2" fmla="*/ 453019 h 1080136"/>
                  <a:gd name="connsiteX3" fmla="*/ 2225424 w 2225424"/>
                  <a:gd name="connsiteY3" fmla="*/ 858284 h 1080136"/>
                  <a:gd name="connsiteX4" fmla="*/ 1308285 w 2225424"/>
                  <a:gd name="connsiteY4" fmla="*/ 701877 h 1080136"/>
                  <a:gd name="connsiteX5" fmla="*/ 1425496 w 2225424"/>
                  <a:gd name="connsiteY5" fmla="*/ 911633 h 1080136"/>
                  <a:gd name="connsiteX6" fmla="*/ 622035 w 2225424"/>
                  <a:gd name="connsiteY6" fmla="*/ 516636 h 1080136"/>
                  <a:gd name="connsiteX7" fmla="*/ 0 w 2225424"/>
                  <a:gd name="connsiteY7" fmla="*/ 1079766 h 10801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225424" h="1080136">
                    <a:moveTo>
                      <a:pt x="0" y="1079766"/>
                    </a:moveTo>
                    <a:cubicBezTo>
                      <a:pt x="41233" y="809982"/>
                      <a:pt x="146084" y="568472"/>
                      <a:pt x="333401" y="367018"/>
                    </a:cubicBezTo>
                    <a:cubicBezTo>
                      <a:pt x="816421" y="-154879"/>
                      <a:pt x="1592786" y="-114824"/>
                      <a:pt x="2021613" y="453019"/>
                    </a:cubicBezTo>
                    <a:cubicBezTo>
                      <a:pt x="2114683" y="574363"/>
                      <a:pt x="2190081" y="706310"/>
                      <a:pt x="2225424" y="858284"/>
                    </a:cubicBezTo>
                    <a:cubicBezTo>
                      <a:pt x="2103687" y="904033"/>
                      <a:pt x="1464776" y="723083"/>
                      <a:pt x="1308285" y="701877"/>
                    </a:cubicBezTo>
                    <a:cubicBezTo>
                      <a:pt x="1174964" y="697950"/>
                      <a:pt x="1365582" y="797995"/>
                      <a:pt x="1425496" y="911633"/>
                    </a:cubicBezTo>
                    <a:cubicBezTo>
                      <a:pt x="1311121" y="880760"/>
                      <a:pt x="940803" y="796262"/>
                      <a:pt x="622035" y="516636"/>
                    </a:cubicBezTo>
                    <a:cubicBezTo>
                      <a:pt x="587870" y="820585"/>
                      <a:pt x="288634" y="1091547"/>
                      <a:pt x="0" y="1079766"/>
                    </a:cubicBezTo>
                    <a:close/>
                  </a:path>
                </a:pathLst>
              </a:custGeom>
              <a:solidFill>
                <a:srgbClr val="94643F"/>
              </a:solidFill>
              <a:ln w="117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7C632116-9B8F-4DA6-B65A-F38A37BC9B64}"/>
                </a:ext>
              </a:extLst>
            </p:cNvPr>
            <p:cNvGrpSpPr/>
            <p:nvPr/>
          </p:nvGrpSpPr>
          <p:grpSpPr>
            <a:xfrm>
              <a:off x="5013780" y="5128586"/>
              <a:ext cx="1301248" cy="770937"/>
              <a:chOff x="5013780" y="5128586"/>
              <a:chExt cx="1301248" cy="770937"/>
            </a:xfrm>
          </p:grpSpPr>
          <p:sp>
            <p:nvSpPr>
              <p:cNvPr id="21" name="Graphic 222">
                <a:extLst>
                  <a:ext uri="{FF2B5EF4-FFF2-40B4-BE49-F238E27FC236}">
                    <a16:creationId xmlns:a16="http://schemas.microsoft.com/office/drawing/2014/main" id="{E321C170-F2B2-477C-B634-DC7C64F81EE1}"/>
                  </a:ext>
                </a:extLst>
              </p:cNvPr>
              <p:cNvSpPr/>
              <p:nvPr/>
            </p:nvSpPr>
            <p:spPr>
              <a:xfrm rot="10800000">
                <a:off x="5013780" y="5669407"/>
                <a:ext cx="1301248" cy="230116"/>
              </a:xfrm>
              <a:custGeom>
                <a:avLst/>
                <a:gdLst>
                  <a:gd name="connsiteX0" fmla="*/ 3438624 w 3543300"/>
                  <a:gd name="connsiteY0" fmla="*/ 609600 h 609600"/>
                  <a:gd name="connsiteX1" fmla="*/ 112494 w 3543300"/>
                  <a:gd name="connsiteY1" fmla="*/ 609600 h 609600"/>
                  <a:gd name="connsiteX2" fmla="*/ 7719 w 3543300"/>
                  <a:gd name="connsiteY2" fmla="*/ 456248 h 609600"/>
                  <a:gd name="connsiteX3" fmla="*/ 158214 w 3543300"/>
                  <a:gd name="connsiteY3" fmla="*/ 71438 h 609600"/>
                  <a:gd name="connsiteX4" fmla="*/ 262989 w 3543300"/>
                  <a:gd name="connsiteY4" fmla="*/ 0 h 609600"/>
                  <a:gd name="connsiteX5" fmla="*/ 3282414 w 3543300"/>
                  <a:gd name="connsiteY5" fmla="*/ 0 h 609600"/>
                  <a:gd name="connsiteX6" fmla="*/ 3386236 w 3543300"/>
                  <a:gd name="connsiteY6" fmla="*/ 69533 h 609600"/>
                  <a:gd name="connsiteX7" fmla="*/ 3542446 w 3543300"/>
                  <a:gd name="connsiteY7" fmla="*/ 454343 h 609600"/>
                  <a:gd name="connsiteX8" fmla="*/ 3438624 w 3543300"/>
                  <a:gd name="connsiteY8" fmla="*/ 609600 h 609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543300" h="609600">
                    <a:moveTo>
                      <a:pt x="3438624" y="609600"/>
                    </a:moveTo>
                    <a:lnTo>
                      <a:pt x="112494" y="609600"/>
                    </a:lnTo>
                    <a:cubicBezTo>
                      <a:pt x="33436" y="609600"/>
                      <a:pt x="-20856" y="530543"/>
                      <a:pt x="7719" y="456248"/>
                    </a:cubicBezTo>
                    <a:lnTo>
                      <a:pt x="158214" y="71438"/>
                    </a:lnTo>
                    <a:cubicBezTo>
                      <a:pt x="175359" y="28575"/>
                      <a:pt x="216316" y="0"/>
                      <a:pt x="262989" y="0"/>
                    </a:cubicBezTo>
                    <a:lnTo>
                      <a:pt x="3282414" y="0"/>
                    </a:lnTo>
                    <a:cubicBezTo>
                      <a:pt x="3328134" y="0"/>
                      <a:pt x="3369091" y="27623"/>
                      <a:pt x="3386236" y="69533"/>
                    </a:cubicBezTo>
                    <a:lnTo>
                      <a:pt x="3542446" y="454343"/>
                    </a:lnTo>
                    <a:cubicBezTo>
                      <a:pt x="3572926" y="528638"/>
                      <a:pt x="3518634" y="609600"/>
                      <a:pt x="3438624" y="609600"/>
                    </a:cubicBezTo>
                    <a:close/>
                  </a:path>
                </a:pathLst>
              </a:custGeom>
              <a:solidFill>
                <a:schemeClr val="accent5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Rectangle: Rounded Corners 27">
                <a:extLst>
                  <a:ext uri="{FF2B5EF4-FFF2-40B4-BE49-F238E27FC236}">
                    <a16:creationId xmlns:a16="http://schemas.microsoft.com/office/drawing/2014/main" id="{FA54D196-8C08-41C2-A344-8E6C7A6C5738}"/>
                  </a:ext>
                </a:extLst>
              </p:cNvPr>
              <p:cNvSpPr/>
              <p:nvPr/>
            </p:nvSpPr>
            <p:spPr>
              <a:xfrm>
                <a:off x="5050961" y="5128586"/>
                <a:ext cx="1225640" cy="770164"/>
              </a:xfrm>
              <a:prstGeom prst="roundRect">
                <a:avLst>
                  <a:gd name="adj" fmla="val 9477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Oval 28">
                <a:extLst>
                  <a:ext uri="{FF2B5EF4-FFF2-40B4-BE49-F238E27FC236}">
                    <a16:creationId xmlns:a16="http://schemas.microsoft.com/office/drawing/2014/main" id="{9E98EA8D-C32E-462E-9011-B2240FE78A25}"/>
                  </a:ext>
                </a:extLst>
              </p:cNvPr>
              <p:cNvSpPr/>
              <p:nvPr/>
            </p:nvSpPr>
            <p:spPr>
              <a:xfrm>
                <a:off x="5607096" y="5420343"/>
                <a:ext cx="113370" cy="113370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566139EF-F65C-4894-987A-BA208E70B9E7}"/>
                </a:ext>
              </a:extLst>
            </p:cNvPr>
            <p:cNvSpPr/>
            <p:nvPr/>
          </p:nvSpPr>
          <p:spPr>
            <a:xfrm>
              <a:off x="5144547" y="3886249"/>
              <a:ext cx="1044140" cy="902608"/>
            </a:xfrm>
            <a:custGeom>
              <a:avLst/>
              <a:gdLst>
                <a:gd name="connsiteX0" fmla="*/ 523726 w 1044140"/>
                <a:gd name="connsiteY0" fmla="*/ 0 h 902608"/>
                <a:gd name="connsiteX1" fmla="*/ 764384 w 1044140"/>
                <a:gd name="connsiteY1" fmla="*/ 72434 h 902608"/>
                <a:gd name="connsiteX2" fmla="*/ 988382 w 1044140"/>
                <a:gd name="connsiteY2" fmla="*/ 363683 h 902608"/>
                <a:gd name="connsiteX3" fmla="*/ 999042 w 1044140"/>
                <a:gd name="connsiteY3" fmla="*/ 444029 h 902608"/>
                <a:gd name="connsiteX4" fmla="*/ 1017193 w 1044140"/>
                <a:gd name="connsiteY4" fmla="*/ 444029 h 902608"/>
                <a:gd name="connsiteX5" fmla="*/ 1044140 w 1044140"/>
                <a:gd name="connsiteY5" fmla="*/ 470976 h 902608"/>
                <a:gd name="connsiteX6" fmla="*/ 1044140 w 1044140"/>
                <a:gd name="connsiteY6" fmla="*/ 678813 h 902608"/>
                <a:gd name="connsiteX7" fmla="*/ 1017193 w 1044140"/>
                <a:gd name="connsiteY7" fmla="*/ 705760 h 902608"/>
                <a:gd name="connsiteX8" fmla="*/ 988388 w 1044140"/>
                <a:gd name="connsiteY8" fmla="*/ 705760 h 902608"/>
                <a:gd name="connsiteX9" fmla="*/ 916860 w 1044140"/>
                <a:gd name="connsiteY9" fmla="*/ 768535 h 902608"/>
                <a:gd name="connsiteX10" fmla="*/ 677463 w 1044140"/>
                <a:gd name="connsiteY10" fmla="*/ 868476 h 902608"/>
                <a:gd name="connsiteX11" fmla="*/ 669581 w 1044140"/>
                <a:gd name="connsiteY11" fmla="*/ 869232 h 902608"/>
                <a:gd name="connsiteX12" fmla="*/ 669581 w 1044140"/>
                <a:gd name="connsiteY12" fmla="*/ 875032 h 902608"/>
                <a:gd name="connsiteX13" fmla="*/ 642005 w 1044140"/>
                <a:gd name="connsiteY13" fmla="*/ 902608 h 902608"/>
                <a:gd name="connsiteX14" fmla="*/ 492587 w 1044140"/>
                <a:gd name="connsiteY14" fmla="*/ 902608 h 902608"/>
                <a:gd name="connsiteX15" fmla="*/ 465011 w 1044140"/>
                <a:gd name="connsiteY15" fmla="*/ 875032 h 902608"/>
                <a:gd name="connsiteX16" fmla="*/ 465011 w 1044140"/>
                <a:gd name="connsiteY16" fmla="*/ 857920 h 902608"/>
                <a:gd name="connsiteX17" fmla="*/ 492587 w 1044140"/>
                <a:gd name="connsiteY17" fmla="*/ 830344 h 902608"/>
                <a:gd name="connsiteX18" fmla="*/ 642005 w 1044140"/>
                <a:gd name="connsiteY18" fmla="*/ 830344 h 902608"/>
                <a:gd name="connsiteX19" fmla="*/ 661505 w 1044140"/>
                <a:gd name="connsiteY19" fmla="*/ 838421 h 902608"/>
                <a:gd name="connsiteX20" fmla="*/ 667253 w 1044140"/>
                <a:gd name="connsiteY20" fmla="*/ 852298 h 902608"/>
                <a:gd name="connsiteX21" fmla="*/ 674545 w 1044140"/>
                <a:gd name="connsiteY21" fmla="*/ 851599 h 902608"/>
                <a:gd name="connsiteX22" fmla="*/ 906914 w 1044140"/>
                <a:gd name="connsiteY22" fmla="*/ 754593 h 902608"/>
                <a:gd name="connsiteX23" fmla="*/ 977432 w 1044140"/>
                <a:gd name="connsiteY23" fmla="*/ 692704 h 902608"/>
                <a:gd name="connsiteX24" fmla="*/ 977432 w 1044140"/>
                <a:gd name="connsiteY24" fmla="*/ 489267 h 902608"/>
                <a:gd name="connsiteX25" fmla="*/ 977300 w 1044140"/>
                <a:gd name="connsiteY25" fmla="*/ 489267 h 902608"/>
                <a:gd name="connsiteX26" fmla="*/ 750513 w 1044140"/>
                <a:gd name="connsiteY26" fmla="*/ 96460 h 902608"/>
                <a:gd name="connsiteX27" fmla="*/ 296939 w 1044140"/>
                <a:gd name="connsiteY27" fmla="*/ 96460 h 902608"/>
                <a:gd name="connsiteX28" fmla="*/ 70152 w 1044140"/>
                <a:gd name="connsiteY28" fmla="*/ 489267 h 902608"/>
                <a:gd name="connsiteX29" fmla="*/ 66709 w 1044140"/>
                <a:gd name="connsiteY29" fmla="*/ 489267 h 902608"/>
                <a:gd name="connsiteX30" fmla="*/ 66709 w 1044140"/>
                <a:gd name="connsiteY30" fmla="*/ 705760 h 902608"/>
                <a:gd name="connsiteX31" fmla="*/ 26947 w 1044140"/>
                <a:gd name="connsiteY31" fmla="*/ 705760 h 902608"/>
                <a:gd name="connsiteX32" fmla="*/ 0 w 1044140"/>
                <a:gd name="connsiteY32" fmla="*/ 678813 h 902608"/>
                <a:gd name="connsiteX33" fmla="*/ 0 w 1044140"/>
                <a:gd name="connsiteY33" fmla="*/ 470976 h 902608"/>
                <a:gd name="connsiteX34" fmla="*/ 26947 w 1044140"/>
                <a:gd name="connsiteY34" fmla="*/ 444029 h 902608"/>
                <a:gd name="connsiteX35" fmla="*/ 48410 w 1044140"/>
                <a:gd name="connsiteY35" fmla="*/ 444029 h 902608"/>
                <a:gd name="connsiteX36" fmla="*/ 59069 w 1044140"/>
                <a:gd name="connsiteY36" fmla="*/ 363683 h 902608"/>
                <a:gd name="connsiteX37" fmla="*/ 283067 w 1044140"/>
                <a:gd name="connsiteY37" fmla="*/ 72434 h 902608"/>
                <a:gd name="connsiteX38" fmla="*/ 523726 w 1044140"/>
                <a:gd name="connsiteY38" fmla="*/ 0 h 902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044140" h="902608">
                  <a:moveTo>
                    <a:pt x="523726" y="0"/>
                  </a:moveTo>
                  <a:cubicBezTo>
                    <a:pt x="602235" y="0"/>
                    <a:pt x="680744" y="24145"/>
                    <a:pt x="764384" y="72434"/>
                  </a:cubicBezTo>
                  <a:cubicBezTo>
                    <a:pt x="876074" y="136918"/>
                    <a:pt x="955600" y="242418"/>
                    <a:pt x="988382" y="363683"/>
                  </a:cubicBezTo>
                  <a:lnTo>
                    <a:pt x="999042" y="444029"/>
                  </a:lnTo>
                  <a:lnTo>
                    <a:pt x="1017193" y="444029"/>
                  </a:lnTo>
                  <a:cubicBezTo>
                    <a:pt x="1032075" y="444029"/>
                    <a:pt x="1044140" y="456094"/>
                    <a:pt x="1044140" y="470976"/>
                  </a:cubicBezTo>
                  <a:lnTo>
                    <a:pt x="1044140" y="678813"/>
                  </a:lnTo>
                  <a:cubicBezTo>
                    <a:pt x="1044140" y="693695"/>
                    <a:pt x="1032075" y="705760"/>
                    <a:pt x="1017193" y="705760"/>
                  </a:cubicBezTo>
                  <a:lnTo>
                    <a:pt x="988388" y="705760"/>
                  </a:lnTo>
                  <a:lnTo>
                    <a:pt x="916860" y="768535"/>
                  </a:lnTo>
                  <a:cubicBezTo>
                    <a:pt x="845683" y="819316"/>
                    <a:pt x="763855" y="853537"/>
                    <a:pt x="677463" y="868476"/>
                  </a:cubicBezTo>
                  <a:lnTo>
                    <a:pt x="669581" y="869232"/>
                  </a:lnTo>
                  <a:lnTo>
                    <a:pt x="669581" y="875032"/>
                  </a:lnTo>
                  <a:cubicBezTo>
                    <a:pt x="669581" y="890262"/>
                    <a:pt x="657235" y="902608"/>
                    <a:pt x="642005" y="902608"/>
                  </a:cubicBezTo>
                  <a:lnTo>
                    <a:pt x="492587" y="902608"/>
                  </a:lnTo>
                  <a:cubicBezTo>
                    <a:pt x="477357" y="902608"/>
                    <a:pt x="465011" y="890262"/>
                    <a:pt x="465011" y="875032"/>
                  </a:cubicBezTo>
                  <a:lnTo>
                    <a:pt x="465011" y="857920"/>
                  </a:lnTo>
                  <a:cubicBezTo>
                    <a:pt x="465011" y="842690"/>
                    <a:pt x="477357" y="830344"/>
                    <a:pt x="492587" y="830344"/>
                  </a:cubicBezTo>
                  <a:lnTo>
                    <a:pt x="642005" y="830344"/>
                  </a:lnTo>
                  <a:cubicBezTo>
                    <a:pt x="649620" y="830344"/>
                    <a:pt x="656514" y="833431"/>
                    <a:pt x="661505" y="838421"/>
                  </a:cubicBezTo>
                  <a:lnTo>
                    <a:pt x="667253" y="852298"/>
                  </a:lnTo>
                  <a:lnTo>
                    <a:pt x="674545" y="851599"/>
                  </a:lnTo>
                  <a:cubicBezTo>
                    <a:pt x="758401" y="837098"/>
                    <a:pt x="837827" y="803882"/>
                    <a:pt x="906914" y="754593"/>
                  </a:cubicBezTo>
                  <a:lnTo>
                    <a:pt x="977432" y="692704"/>
                  </a:lnTo>
                  <a:lnTo>
                    <a:pt x="977432" y="489267"/>
                  </a:lnTo>
                  <a:lnTo>
                    <a:pt x="977300" y="489267"/>
                  </a:lnTo>
                  <a:cubicBezTo>
                    <a:pt x="977300" y="327221"/>
                    <a:pt x="890849" y="177484"/>
                    <a:pt x="750513" y="96460"/>
                  </a:cubicBezTo>
                  <a:cubicBezTo>
                    <a:pt x="610177" y="15437"/>
                    <a:pt x="437275" y="15437"/>
                    <a:pt x="296939" y="96460"/>
                  </a:cubicBezTo>
                  <a:cubicBezTo>
                    <a:pt x="156603" y="177483"/>
                    <a:pt x="70152" y="327220"/>
                    <a:pt x="70152" y="489267"/>
                  </a:cubicBezTo>
                  <a:lnTo>
                    <a:pt x="66709" y="489267"/>
                  </a:lnTo>
                  <a:lnTo>
                    <a:pt x="66709" y="705760"/>
                  </a:lnTo>
                  <a:lnTo>
                    <a:pt x="26947" y="705760"/>
                  </a:lnTo>
                  <a:cubicBezTo>
                    <a:pt x="12065" y="705760"/>
                    <a:pt x="0" y="693695"/>
                    <a:pt x="0" y="678813"/>
                  </a:cubicBezTo>
                  <a:lnTo>
                    <a:pt x="0" y="470976"/>
                  </a:lnTo>
                  <a:cubicBezTo>
                    <a:pt x="0" y="456094"/>
                    <a:pt x="12065" y="444029"/>
                    <a:pt x="26947" y="444029"/>
                  </a:cubicBezTo>
                  <a:lnTo>
                    <a:pt x="48410" y="444029"/>
                  </a:lnTo>
                  <a:lnTo>
                    <a:pt x="59069" y="363683"/>
                  </a:lnTo>
                  <a:cubicBezTo>
                    <a:pt x="91852" y="242418"/>
                    <a:pt x="171377" y="136918"/>
                    <a:pt x="283067" y="72434"/>
                  </a:cubicBezTo>
                  <a:cubicBezTo>
                    <a:pt x="366708" y="24145"/>
                    <a:pt x="445217" y="0"/>
                    <a:pt x="523726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472D3F13-7821-488F-BE62-3D7465A16AE2}"/>
              </a:ext>
            </a:extLst>
          </p:cNvPr>
          <p:cNvGrpSpPr/>
          <p:nvPr/>
        </p:nvGrpSpPr>
        <p:grpSpPr>
          <a:xfrm>
            <a:off x="618525" y="1024372"/>
            <a:ext cx="2832651" cy="1235626"/>
            <a:chOff x="618525" y="1024372"/>
            <a:chExt cx="2832651" cy="1235626"/>
          </a:xfrm>
        </p:grpSpPr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80E006C7-5D1F-4412-884C-D5687959FCDC}"/>
                </a:ext>
              </a:extLst>
            </p:cNvPr>
            <p:cNvSpPr/>
            <p:nvPr/>
          </p:nvSpPr>
          <p:spPr>
            <a:xfrm rot="20705322">
              <a:off x="700635" y="1142977"/>
              <a:ext cx="2719919" cy="1117021"/>
            </a:xfrm>
            <a:custGeom>
              <a:avLst/>
              <a:gdLst>
                <a:gd name="connsiteX0" fmla="*/ 531539 w 2833662"/>
                <a:gd name="connsiteY0" fmla="*/ 155632 h 1163733"/>
                <a:gd name="connsiteX1" fmla="*/ 502008 w 2833662"/>
                <a:gd name="connsiteY1" fmla="*/ 349878 h 1163733"/>
                <a:gd name="connsiteX2" fmla="*/ 503690 w 2833662"/>
                <a:gd name="connsiteY2" fmla="*/ 339341 h 1163733"/>
                <a:gd name="connsiteX3" fmla="*/ 529694 w 2833662"/>
                <a:gd name="connsiteY3" fmla="*/ 169349 h 1163733"/>
                <a:gd name="connsiteX4" fmla="*/ 717345 w 2833662"/>
                <a:gd name="connsiteY4" fmla="*/ 119524 h 1163733"/>
                <a:gd name="connsiteX5" fmla="*/ 551397 w 2833662"/>
                <a:gd name="connsiteY5" fmla="*/ 119524 h 1163733"/>
                <a:gd name="connsiteX6" fmla="*/ 543741 w 2833662"/>
                <a:gd name="connsiteY6" fmla="*/ 121683 h 1163733"/>
                <a:gd name="connsiteX7" fmla="*/ 551397 w 2833662"/>
                <a:gd name="connsiteY7" fmla="*/ 119837 h 1163733"/>
                <a:gd name="connsiteX8" fmla="*/ 711203 w 2833662"/>
                <a:gd name="connsiteY8" fmla="*/ 119562 h 1163733"/>
                <a:gd name="connsiteX9" fmla="*/ 886952 w 2833662"/>
                <a:gd name="connsiteY9" fmla="*/ 122932 h 1163733"/>
                <a:gd name="connsiteX10" fmla="*/ 885036 w 2833662"/>
                <a:gd name="connsiteY10" fmla="*/ 122422 h 1163733"/>
                <a:gd name="connsiteX11" fmla="*/ 889165 w 2833662"/>
                <a:gd name="connsiteY11" fmla="*/ 135756 h 1163733"/>
                <a:gd name="connsiteX12" fmla="*/ 889185 w 2833662"/>
                <a:gd name="connsiteY12" fmla="*/ 135505 h 1163733"/>
                <a:gd name="connsiteX13" fmla="*/ 886952 w 2833662"/>
                <a:gd name="connsiteY13" fmla="*/ 122932 h 1163733"/>
                <a:gd name="connsiteX14" fmla="*/ 1929084 w 2833662"/>
                <a:gd name="connsiteY14" fmla="*/ 123097 h 1163733"/>
                <a:gd name="connsiteX15" fmla="*/ 1926792 w 2833662"/>
                <a:gd name="connsiteY15" fmla="*/ 123950 h 1163733"/>
                <a:gd name="connsiteX16" fmla="*/ 1926382 w 2833662"/>
                <a:gd name="connsiteY16" fmla="*/ 130830 h 1163733"/>
                <a:gd name="connsiteX17" fmla="*/ 2279033 w 2833662"/>
                <a:gd name="connsiteY17" fmla="*/ 121913 h 1163733"/>
                <a:gd name="connsiteX18" fmla="*/ 2268536 w 2833662"/>
                <a:gd name="connsiteY18" fmla="*/ 119524 h 1163733"/>
                <a:gd name="connsiteX19" fmla="*/ 2068663 w 2833662"/>
                <a:gd name="connsiteY19" fmla="*/ 119334 h 1163733"/>
                <a:gd name="connsiteX20" fmla="*/ 2106848 w 2833662"/>
                <a:gd name="connsiteY20" fmla="*/ 119563 h 1163733"/>
                <a:gd name="connsiteX21" fmla="*/ 2269788 w 2833662"/>
                <a:gd name="connsiteY21" fmla="*/ 119837 h 1163733"/>
                <a:gd name="connsiteX22" fmla="*/ 2279116 w 2833662"/>
                <a:gd name="connsiteY22" fmla="*/ 122087 h 1163733"/>
                <a:gd name="connsiteX23" fmla="*/ 2391901 w 2833662"/>
                <a:gd name="connsiteY23" fmla="*/ 3968 h 1163733"/>
                <a:gd name="connsiteX24" fmla="*/ 2431163 w 2833662"/>
                <a:gd name="connsiteY24" fmla="*/ 67509 h 1163733"/>
                <a:gd name="connsiteX25" fmla="*/ 2441503 w 2833662"/>
                <a:gd name="connsiteY25" fmla="*/ 112944 h 1163733"/>
                <a:gd name="connsiteX26" fmla="*/ 2827859 w 2833662"/>
                <a:gd name="connsiteY26" fmla="*/ 958979 h 1163733"/>
                <a:gd name="connsiteX27" fmla="*/ 2828799 w 2833662"/>
                <a:gd name="connsiteY27" fmla="*/ 992820 h 1163733"/>
                <a:gd name="connsiteX28" fmla="*/ 2655832 w 2833662"/>
                <a:gd name="connsiteY28" fmla="*/ 1126305 h 1163733"/>
                <a:gd name="connsiteX29" fmla="*/ 2459990 w 2833662"/>
                <a:gd name="connsiteY29" fmla="*/ 1080557 h 1163733"/>
                <a:gd name="connsiteX30" fmla="*/ 2450640 w 2833662"/>
                <a:gd name="connsiteY30" fmla="*/ 1064317 h 1163733"/>
                <a:gd name="connsiteX31" fmla="*/ 2451216 w 2833662"/>
                <a:gd name="connsiteY31" fmla="*/ 1071157 h 1163733"/>
                <a:gd name="connsiteX32" fmla="*/ 2378520 w 2833662"/>
                <a:gd name="connsiteY32" fmla="*/ 1108758 h 1163733"/>
                <a:gd name="connsiteX33" fmla="*/ 2236260 w 2833662"/>
                <a:gd name="connsiteY33" fmla="*/ 1157640 h 1163733"/>
                <a:gd name="connsiteX34" fmla="*/ 2063607 w 2833662"/>
                <a:gd name="connsiteY34" fmla="*/ 1116592 h 1163733"/>
                <a:gd name="connsiteX35" fmla="*/ 2016605 w 2833662"/>
                <a:gd name="connsiteY35" fmla="*/ 1078991 h 1163733"/>
                <a:gd name="connsiteX36" fmla="*/ 2016450 w 2833662"/>
                <a:gd name="connsiteY36" fmla="*/ 1077428 h 1163733"/>
                <a:gd name="connsiteX37" fmla="*/ 1999371 w 2833662"/>
                <a:gd name="connsiteY37" fmla="*/ 1097165 h 1163733"/>
                <a:gd name="connsiteX38" fmla="*/ 1883433 w 2833662"/>
                <a:gd name="connsiteY38" fmla="*/ 1152626 h 1163733"/>
                <a:gd name="connsiteX39" fmla="*/ 1702318 w 2833662"/>
                <a:gd name="connsiteY39" fmla="*/ 1112205 h 1163733"/>
                <a:gd name="connsiteX40" fmla="*/ 1669731 w 2833662"/>
                <a:gd name="connsiteY40" fmla="*/ 1087764 h 1163733"/>
                <a:gd name="connsiteX41" fmla="*/ 1659247 w 2833662"/>
                <a:gd name="connsiteY41" fmla="*/ 1075136 h 1163733"/>
                <a:gd name="connsiteX42" fmla="*/ 1618029 w 2833662"/>
                <a:gd name="connsiteY42" fmla="*/ 1100612 h 1163733"/>
                <a:gd name="connsiteX43" fmla="*/ 1405893 w 2833662"/>
                <a:gd name="connsiteY43" fmla="*/ 1160774 h 1163733"/>
                <a:gd name="connsiteX44" fmla="*/ 1263633 w 2833662"/>
                <a:gd name="connsiteY44" fmla="*/ 1111892 h 1163733"/>
                <a:gd name="connsiteX45" fmla="*/ 1198487 w 2833662"/>
                <a:gd name="connsiteY45" fmla="*/ 1074494 h 1163733"/>
                <a:gd name="connsiteX46" fmla="*/ 1194070 w 2833662"/>
                <a:gd name="connsiteY46" fmla="*/ 1082751 h 1163733"/>
                <a:gd name="connsiteX47" fmla="*/ 1073432 w 2833662"/>
                <a:gd name="connsiteY47" fmla="*/ 1153253 h 1163733"/>
                <a:gd name="connsiteX48" fmla="*/ 870697 w 2833662"/>
                <a:gd name="connsiteY48" fmla="*/ 1122232 h 1163733"/>
                <a:gd name="connsiteX49" fmla="*/ 824635 w 2833662"/>
                <a:gd name="connsiteY49" fmla="*/ 1089957 h 1163733"/>
                <a:gd name="connsiteX50" fmla="*/ 817193 w 2833662"/>
                <a:gd name="connsiteY50" fmla="*/ 1082946 h 1163733"/>
                <a:gd name="connsiteX51" fmla="*/ 817147 w 2833662"/>
                <a:gd name="connsiteY51" fmla="*/ 1081703 h 1163733"/>
                <a:gd name="connsiteX52" fmla="*/ 817114 w 2833662"/>
                <a:gd name="connsiteY52" fmla="*/ 1082123 h 1163733"/>
                <a:gd name="connsiteX53" fmla="*/ 770113 w 2833662"/>
                <a:gd name="connsiteY53" fmla="*/ 1119724 h 1163733"/>
                <a:gd name="connsiteX54" fmla="*/ 597459 w 2833662"/>
                <a:gd name="connsiteY54" fmla="*/ 1160772 h 1163733"/>
                <a:gd name="connsiteX55" fmla="*/ 455200 w 2833662"/>
                <a:gd name="connsiteY55" fmla="*/ 1111890 h 1163733"/>
                <a:gd name="connsiteX56" fmla="*/ 388770 w 2833662"/>
                <a:gd name="connsiteY56" fmla="*/ 1074289 h 1163733"/>
                <a:gd name="connsiteX57" fmla="*/ 389103 w 2833662"/>
                <a:gd name="connsiteY57" fmla="*/ 1069174 h 1163733"/>
                <a:gd name="connsiteX58" fmla="*/ 382817 w 2833662"/>
                <a:gd name="connsiteY58" fmla="*/ 1080557 h 1163733"/>
                <a:gd name="connsiteX59" fmla="*/ 83885 w 2833662"/>
                <a:gd name="connsiteY59" fmla="*/ 1079617 h 1163733"/>
                <a:gd name="connsiteX60" fmla="*/ 10875 w 2833662"/>
                <a:gd name="connsiteY60" fmla="*/ 1004728 h 1163733"/>
                <a:gd name="connsiteX61" fmla="*/ 5234 w 2833662"/>
                <a:gd name="connsiteY61" fmla="*/ 956159 h 1163733"/>
                <a:gd name="connsiteX62" fmla="*/ 392217 w 2833662"/>
                <a:gd name="connsiteY62" fmla="*/ 108557 h 1163733"/>
                <a:gd name="connsiteX63" fmla="*/ 398484 w 2833662"/>
                <a:gd name="connsiteY63" fmla="*/ 67509 h 1163733"/>
                <a:gd name="connsiteX64" fmla="*/ 457706 w 2833662"/>
                <a:gd name="connsiteY64" fmla="*/ 139 h 1163733"/>
                <a:gd name="connsiteX65" fmla="*/ 617513 w 2833662"/>
                <a:gd name="connsiteY65" fmla="*/ 139 h 1163733"/>
                <a:gd name="connsiteX66" fmla="*/ 2360972 w 2833662"/>
                <a:gd name="connsiteY66" fmla="*/ 139 h 1163733"/>
                <a:gd name="connsiteX67" fmla="*/ 2391901 w 2833662"/>
                <a:gd name="connsiteY67" fmla="*/ 3968 h 1163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833662" h="1163733">
                  <a:moveTo>
                    <a:pt x="531539" y="155632"/>
                  </a:moveTo>
                  <a:lnTo>
                    <a:pt x="502008" y="349878"/>
                  </a:lnTo>
                  <a:lnTo>
                    <a:pt x="503690" y="339341"/>
                  </a:lnTo>
                  <a:cubicBezTo>
                    <a:pt x="514765" y="269260"/>
                    <a:pt x="523989" y="209471"/>
                    <a:pt x="529694" y="169349"/>
                  </a:cubicBezTo>
                  <a:close/>
                  <a:moveTo>
                    <a:pt x="717345" y="119524"/>
                  </a:moveTo>
                  <a:lnTo>
                    <a:pt x="551397" y="119524"/>
                  </a:lnTo>
                  <a:lnTo>
                    <a:pt x="543741" y="121683"/>
                  </a:lnTo>
                  <a:lnTo>
                    <a:pt x="551397" y="119837"/>
                  </a:lnTo>
                  <a:cubicBezTo>
                    <a:pt x="610933" y="119993"/>
                    <a:pt x="661068" y="119837"/>
                    <a:pt x="711203" y="119562"/>
                  </a:cubicBezTo>
                  <a:close/>
                  <a:moveTo>
                    <a:pt x="886952" y="122932"/>
                  </a:moveTo>
                  <a:lnTo>
                    <a:pt x="885036" y="122422"/>
                  </a:lnTo>
                  <a:lnTo>
                    <a:pt x="889165" y="135756"/>
                  </a:lnTo>
                  <a:lnTo>
                    <a:pt x="889185" y="135505"/>
                  </a:lnTo>
                  <a:cubicBezTo>
                    <a:pt x="889811" y="129395"/>
                    <a:pt x="889263" y="125400"/>
                    <a:pt x="886952" y="122932"/>
                  </a:cubicBezTo>
                  <a:close/>
                  <a:moveTo>
                    <a:pt x="1929084" y="123097"/>
                  </a:moveTo>
                  <a:lnTo>
                    <a:pt x="1926792" y="123950"/>
                  </a:lnTo>
                  <a:lnTo>
                    <a:pt x="1926382" y="130830"/>
                  </a:lnTo>
                  <a:close/>
                  <a:moveTo>
                    <a:pt x="2279033" y="121913"/>
                  </a:moveTo>
                  <a:cubicBezTo>
                    <a:pt x="2276604" y="120073"/>
                    <a:pt x="2273236" y="119524"/>
                    <a:pt x="2268536" y="119524"/>
                  </a:cubicBezTo>
                  <a:lnTo>
                    <a:pt x="2068663" y="119334"/>
                  </a:lnTo>
                  <a:lnTo>
                    <a:pt x="2106848" y="119563"/>
                  </a:lnTo>
                  <a:cubicBezTo>
                    <a:pt x="2158550" y="119838"/>
                    <a:pt x="2210253" y="119994"/>
                    <a:pt x="2269788" y="119837"/>
                  </a:cubicBezTo>
                  <a:lnTo>
                    <a:pt x="2279116" y="122087"/>
                  </a:lnTo>
                  <a:close/>
                  <a:moveTo>
                    <a:pt x="2391901" y="3968"/>
                  </a:moveTo>
                  <a:cubicBezTo>
                    <a:pt x="2417943" y="11753"/>
                    <a:pt x="2429752" y="31787"/>
                    <a:pt x="2431163" y="67509"/>
                  </a:cubicBezTo>
                  <a:cubicBezTo>
                    <a:pt x="2431789" y="82863"/>
                    <a:pt x="2434922" y="98217"/>
                    <a:pt x="2441503" y="112944"/>
                  </a:cubicBezTo>
                  <a:cubicBezTo>
                    <a:pt x="2570288" y="394955"/>
                    <a:pt x="2699074" y="676967"/>
                    <a:pt x="2827859" y="958979"/>
                  </a:cubicBezTo>
                  <a:cubicBezTo>
                    <a:pt x="2833186" y="970573"/>
                    <a:pt x="2837259" y="980913"/>
                    <a:pt x="2828799" y="992820"/>
                  </a:cubicBezTo>
                  <a:cubicBezTo>
                    <a:pt x="2784617" y="1054863"/>
                    <a:pt x="2734168" y="1109072"/>
                    <a:pt x="2655832" y="1126305"/>
                  </a:cubicBezTo>
                  <a:cubicBezTo>
                    <a:pt x="2583449" y="1142286"/>
                    <a:pt x="2518272" y="1126306"/>
                    <a:pt x="2459990" y="1080557"/>
                  </a:cubicBezTo>
                  <a:lnTo>
                    <a:pt x="2450640" y="1064317"/>
                  </a:lnTo>
                  <a:lnTo>
                    <a:pt x="2451216" y="1071157"/>
                  </a:lnTo>
                  <a:cubicBezTo>
                    <a:pt x="2428655" y="1084004"/>
                    <a:pt x="2400767" y="1095285"/>
                    <a:pt x="2378520" y="1108758"/>
                  </a:cubicBezTo>
                  <a:cubicBezTo>
                    <a:pt x="2334651" y="1135706"/>
                    <a:pt x="2287336" y="1152314"/>
                    <a:pt x="2236260" y="1157640"/>
                  </a:cubicBezTo>
                  <a:cubicBezTo>
                    <a:pt x="2157297" y="1156074"/>
                    <a:pt x="2135049" y="1156387"/>
                    <a:pt x="2063607" y="1116592"/>
                  </a:cubicBezTo>
                  <a:cubicBezTo>
                    <a:pt x="2049193" y="1106565"/>
                    <a:pt x="2031645" y="1088391"/>
                    <a:pt x="2016605" y="1078991"/>
                  </a:cubicBezTo>
                  <a:lnTo>
                    <a:pt x="2016450" y="1077428"/>
                  </a:lnTo>
                  <a:lnTo>
                    <a:pt x="1999371" y="1097165"/>
                  </a:lnTo>
                  <a:cubicBezTo>
                    <a:pt x="1964276" y="1123799"/>
                    <a:pt x="1927301" y="1145733"/>
                    <a:pt x="1883433" y="1152626"/>
                  </a:cubicBezTo>
                  <a:cubicBezTo>
                    <a:pt x="1818256" y="1162654"/>
                    <a:pt x="1756841" y="1152000"/>
                    <a:pt x="1702318" y="1112205"/>
                  </a:cubicBezTo>
                  <a:cubicBezTo>
                    <a:pt x="1691351" y="1104371"/>
                    <a:pt x="1680698" y="1095911"/>
                    <a:pt x="1669731" y="1087764"/>
                  </a:cubicBezTo>
                  <a:lnTo>
                    <a:pt x="1659247" y="1075136"/>
                  </a:lnTo>
                  <a:lnTo>
                    <a:pt x="1618029" y="1100612"/>
                  </a:lnTo>
                  <a:cubicBezTo>
                    <a:pt x="1554106" y="1145107"/>
                    <a:pt x="1483603" y="1165788"/>
                    <a:pt x="1405893" y="1160774"/>
                  </a:cubicBezTo>
                  <a:cubicBezTo>
                    <a:pt x="1354817" y="1155447"/>
                    <a:pt x="1307502" y="1138840"/>
                    <a:pt x="1263633" y="1111892"/>
                  </a:cubicBezTo>
                  <a:lnTo>
                    <a:pt x="1198487" y="1074494"/>
                  </a:lnTo>
                  <a:lnTo>
                    <a:pt x="1194070" y="1082751"/>
                  </a:lnTo>
                  <a:cubicBezTo>
                    <a:pt x="1155842" y="1109385"/>
                    <a:pt x="1119808" y="1139779"/>
                    <a:pt x="1073432" y="1153253"/>
                  </a:cubicBezTo>
                  <a:cubicBezTo>
                    <a:pt x="1000736" y="1174248"/>
                    <a:pt x="933366" y="1163594"/>
                    <a:pt x="870697" y="1122232"/>
                  </a:cubicBezTo>
                  <a:cubicBezTo>
                    <a:pt x="855030" y="1111892"/>
                    <a:pt x="840303" y="1100298"/>
                    <a:pt x="824635" y="1089957"/>
                  </a:cubicBezTo>
                  <a:cubicBezTo>
                    <a:pt x="821658" y="1087921"/>
                    <a:pt x="818838" y="1085727"/>
                    <a:pt x="817193" y="1082946"/>
                  </a:cubicBezTo>
                  <a:lnTo>
                    <a:pt x="817147" y="1081703"/>
                  </a:lnTo>
                  <a:lnTo>
                    <a:pt x="817114" y="1082123"/>
                  </a:lnTo>
                  <a:cubicBezTo>
                    <a:pt x="802074" y="1091523"/>
                    <a:pt x="784526" y="1109697"/>
                    <a:pt x="770113" y="1119724"/>
                  </a:cubicBezTo>
                  <a:cubicBezTo>
                    <a:pt x="698983" y="1159519"/>
                    <a:pt x="676422" y="1159206"/>
                    <a:pt x="597459" y="1160772"/>
                  </a:cubicBezTo>
                  <a:cubicBezTo>
                    <a:pt x="546383" y="1155446"/>
                    <a:pt x="499068" y="1138838"/>
                    <a:pt x="455200" y="1111890"/>
                  </a:cubicBezTo>
                  <a:cubicBezTo>
                    <a:pt x="432952" y="1098417"/>
                    <a:pt x="411331" y="1087136"/>
                    <a:pt x="388770" y="1074289"/>
                  </a:cubicBezTo>
                  <a:lnTo>
                    <a:pt x="389103" y="1069174"/>
                  </a:lnTo>
                  <a:lnTo>
                    <a:pt x="382817" y="1080557"/>
                  </a:lnTo>
                  <a:cubicBezTo>
                    <a:pt x="296333" y="1154507"/>
                    <a:pt x="169741" y="1154194"/>
                    <a:pt x="83885" y="1079617"/>
                  </a:cubicBezTo>
                  <a:cubicBezTo>
                    <a:pt x="57564" y="1056743"/>
                    <a:pt x="32182" y="1032615"/>
                    <a:pt x="10875" y="1004728"/>
                  </a:cubicBezTo>
                  <a:cubicBezTo>
                    <a:pt x="-1033" y="989373"/>
                    <a:pt x="-3539" y="975586"/>
                    <a:pt x="5234" y="956159"/>
                  </a:cubicBezTo>
                  <a:cubicBezTo>
                    <a:pt x="134647" y="673834"/>
                    <a:pt x="263119" y="391195"/>
                    <a:pt x="392217" y="108557"/>
                  </a:cubicBezTo>
                  <a:cubicBezTo>
                    <a:pt x="398171" y="95396"/>
                    <a:pt x="400364" y="81923"/>
                    <a:pt x="398484" y="67509"/>
                  </a:cubicBezTo>
                  <a:cubicBezTo>
                    <a:pt x="394097" y="30847"/>
                    <a:pt x="420732" y="453"/>
                    <a:pt x="457706" y="139"/>
                  </a:cubicBezTo>
                  <a:cubicBezTo>
                    <a:pt x="510975" y="-174"/>
                    <a:pt x="564244" y="139"/>
                    <a:pt x="617513" y="139"/>
                  </a:cubicBezTo>
                  <a:cubicBezTo>
                    <a:pt x="1198771" y="139"/>
                    <a:pt x="1780028" y="139"/>
                    <a:pt x="2360972" y="139"/>
                  </a:cubicBezTo>
                  <a:cubicBezTo>
                    <a:pt x="2372958" y="139"/>
                    <a:pt x="2383220" y="1373"/>
                    <a:pt x="2391901" y="3968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84" name="Graphic 32">
              <a:extLst>
                <a:ext uri="{FF2B5EF4-FFF2-40B4-BE49-F238E27FC236}">
                  <a16:creationId xmlns:a16="http://schemas.microsoft.com/office/drawing/2014/main" id="{794B40C0-8EA4-4391-8C81-216F4B1AFC17}"/>
                </a:ext>
              </a:extLst>
            </p:cNvPr>
            <p:cNvGrpSpPr/>
            <p:nvPr/>
          </p:nvGrpSpPr>
          <p:grpSpPr>
            <a:xfrm rot="20705322">
              <a:off x="618525" y="1024372"/>
              <a:ext cx="2832651" cy="1165648"/>
              <a:chOff x="1790700" y="1657350"/>
              <a:chExt cx="8610600" cy="3543300"/>
            </a:xfrm>
          </p:grpSpPr>
          <p:sp>
            <p:nvSpPr>
              <p:cNvPr id="85" name="Freeform: Shape 84">
                <a:extLst>
                  <a:ext uri="{FF2B5EF4-FFF2-40B4-BE49-F238E27FC236}">
                    <a16:creationId xmlns:a16="http://schemas.microsoft.com/office/drawing/2014/main" id="{BE883848-DEF3-460D-A235-BA1D3CB11859}"/>
                  </a:ext>
                </a:extLst>
              </p:cNvPr>
              <p:cNvSpPr/>
              <p:nvPr/>
            </p:nvSpPr>
            <p:spPr>
              <a:xfrm>
                <a:off x="1790981" y="1656926"/>
                <a:ext cx="8613672" cy="3537479"/>
              </a:xfrm>
              <a:custGeom>
                <a:avLst/>
                <a:gdLst>
                  <a:gd name="connsiteX0" fmla="*/ 2482886 w 8613672"/>
                  <a:gd name="connsiteY0" fmla="*/ 3259879 h 3537479"/>
                  <a:gd name="connsiteX1" fmla="*/ 2530511 w 8613672"/>
                  <a:gd name="connsiteY1" fmla="*/ 2666471 h 3537479"/>
                  <a:gd name="connsiteX2" fmla="*/ 2612426 w 8613672"/>
                  <a:gd name="connsiteY2" fmla="*/ 1593956 h 3537479"/>
                  <a:gd name="connsiteX3" fmla="*/ 2674339 w 8613672"/>
                  <a:gd name="connsiteY3" fmla="*/ 777663 h 3537479"/>
                  <a:gd name="connsiteX4" fmla="*/ 2702914 w 8613672"/>
                  <a:gd name="connsiteY4" fmla="*/ 411903 h 3537479"/>
                  <a:gd name="connsiteX5" fmla="*/ 2657194 w 8613672"/>
                  <a:gd name="connsiteY5" fmla="*/ 363326 h 3537479"/>
                  <a:gd name="connsiteX6" fmla="*/ 1676119 w 8613672"/>
                  <a:gd name="connsiteY6" fmla="*/ 363326 h 3537479"/>
                  <a:gd name="connsiteX7" fmla="*/ 1625636 w 8613672"/>
                  <a:gd name="connsiteY7" fmla="*/ 408093 h 3537479"/>
                  <a:gd name="connsiteX8" fmla="*/ 1361794 w 8613672"/>
                  <a:gd name="connsiteY8" fmla="*/ 2143548 h 3537479"/>
                  <a:gd name="connsiteX9" fmla="*/ 1198916 w 8613672"/>
                  <a:gd name="connsiteY9" fmla="*/ 3220826 h 3537479"/>
                  <a:gd name="connsiteX10" fmla="*/ 1163674 w 8613672"/>
                  <a:gd name="connsiteY10" fmla="*/ 3284643 h 3537479"/>
                  <a:gd name="connsiteX11" fmla="*/ 254989 w 8613672"/>
                  <a:gd name="connsiteY11" fmla="*/ 3281786 h 3537479"/>
                  <a:gd name="connsiteX12" fmla="*/ 33056 w 8613672"/>
                  <a:gd name="connsiteY12" fmla="*/ 3054139 h 3537479"/>
                  <a:gd name="connsiteX13" fmla="*/ 15911 w 8613672"/>
                  <a:gd name="connsiteY13" fmla="*/ 2906501 h 3537479"/>
                  <a:gd name="connsiteX14" fmla="*/ 1192249 w 8613672"/>
                  <a:gd name="connsiteY14" fmla="*/ 329988 h 3537479"/>
                  <a:gd name="connsiteX15" fmla="*/ 1211299 w 8613672"/>
                  <a:gd name="connsiteY15" fmla="*/ 205211 h 3537479"/>
                  <a:gd name="connsiteX16" fmla="*/ 1391321 w 8613672"/>
                  <a:gd name="connsiteY16" fmla="*/ 423 h 3537479"/>
                  <a:gd name="connsiteX17" fmla="*/ 1877096 w 8613672"/>
                  <a:gd name="connsiteY17" fmla="*/ 423 h 3537479"/>
                  <a:gd name="connsiteX18" fmla="*/ 7176806 w 8613672"/>
                  <a:gd name="connsiteY18" fmla="*/ 423 h 3537479"/>
                  <a:gd name="connsiteX19" fmla="*/ 7390167 w 8613672"/>
                  <a:gd name="connsiteY19" fmla="*/ 205211 h 3537479"/>
                  <a:gd name="connsiteX20" fmla="*/ 7421599 w 8613672"/>
                  <a:gd name="connsiteY20" fmla="*/ 343323 h 3537479"/>
                  <a:gd name="connsiteX21" fmla="*/ 8596031 w 8613672"/>
                  <a:gd name="connsiteY21" fmla="*/ 2915073 h 3537479"/>
                  <a:gd name="connsiteX22" fmla="*/ 8598888 w 8613672"/>
                  <a:gd name="connsiteY22" fmla="*/ 3017943 h 3537479"/>
                  <a:gd name="connsiteX23" fmla="*/ 8073109 w 8613672"/>
                  <a:gd name="connsiteY23" fmla="*/ 3423708 h 3537479"/>
                  <a:gd name="connsiteX24" fmla="*/ 7477796 w 8613672"/>
                  <a:gd name="connsiteY24" fmla="*/ 3284643 h 3537479"/>
                  <a:gd name="connsiteX25" fmla="*/ 7441601 w 8613672"/>
                  <a:gd name="connsiteY25" fmla="*/ 3221779 h 3537479"/>
                  <a:gd name="connsiteX26" fmla="*/ 7169186 w 8613672"/>
                  <a:gd name="connsiteY26" fmla="*/ 1685396 h 3537479"/>
                  <a:gd name="connsiteX27" fmla="*/ 6942492 w 8613672"/>
                  <a:gd name="connsiteY27" fmla="*/ 401426 h 3537479"/>
                  <a:gd name="connsiteX28" fmla="*/ 6895819 w 8613672"/>
                  <a:gd name="connsiteY28" fmla="*/ 363326 h 3537479"/>
                  <a:gd name="connsiteX29" fmla="*/ 5895694 w 8613672"/>
                  <a:gd name="connsiteY29" fmla="*/ 362373 h 3537479"/>
                  <a:gd name="connsiteX30" fmla="*/ 5854736 w 8613672"/>
                  <a:gd name="connsiteY30" fmla="*/ 414761 h 3537479"/>
                  <a:gd name="connsiteX31" fmla="*/ 5934746 w 8613672"/>
                  <a:gd name="connsiteY31" fmla="*/ 1214861 h 3537479"/>
                  <a:gd name="connsiteX32" fmla="*/ 6025234 w 8613672"/>
                  <a:gd name="connsiteY32" fmla="*/ 2119736 h 3537479"/>
                  <a:gd name="connsiteX33" fmla="*/ 6126199 w 8613672"/>
                  <a:gd name="connsiteY33" fmla="*/ 3128433 h 3537479"/>
                  <a:gd name="connsiteX34" fmla="*/ 6130961 w 8613672"/>
                  <a:gd name="connsiteY34" fmla="*/ 3199871 h 3537479"/>
                  <a:gd name="connsiteX35" fmla="*/ 6077621 w 8613672"/>
                  <a:gd name="connsiteY35" fmla="*/ 3335126 h 3537479"/>
                  <a:gd name="connsiteX36" fmla="*/ 5725196 w 8613672"/>
                  <a:gd name="connsiteY36" fmla="*/ 3503718 h 3537479"/>
                  <a:gd name="connsiteX37" fmla="*/ 5174651 w 8613672"/>
                  <a:gd name="connsiteY37" fmla="*/ 3380846 h 3537479"/>
                  <a:gd name="connsiteX38" fmla="*/ 5075592 w 8613672"/>
                  <a:gd name="connsiteY38" fmla="*/ 3306551 h 3537479"/>
                  <a:gd name="connsiteX39" fmla="*/ 5033681 w 8613672"/>
                  <a:gd name="connsiteY39" fmla="*/ 3256068 h 3537479"/>
                  <a:gd name="connsiteX40" fmla="*/ 5010821 w 8613672"/>
                  <a:gd name="connsiteY40" fmla="*/ 2866496 h 3537479"/>
                  <a:gd name="connsiteX41" fmla="*/ 4975579 w 8613672"/>
                  <a:gd name="connsiteY41" fmla="*/ 2268326 h 3537479"/>
                  <a:gd name="connsiteX42" fmla="*/ 4953671 w 8613672"/>
                  <a:gd name="connsiteY42" fmla="*/ 1902566 h 3537479"/>
                  <a:gd name="connsiteX43" fmla="*/ 4918429 w 8613672"/>
                  <a:gd name="connsiteY43" fmla="*/ 1304396 h 3537479"/>
                  <a:gd name="connsiteX44" fmla="*/ 4895569 w 8613672"/>
                  <a:gd name="connsiteY44" fmla="*/ 905298 h 3537479"/>
                  <a:gd name="connsiteX45" fmla="*/ 4867946 w 8613672"/>
                  <a:gd name="connsiteY45" fmla="*/ 464291 h 3537479"/>
                  <a:gd name="connsiteX46" fmla="*/ 4782221 w 8613672"/>
                  <a:gd name="connsiteY46" fmla="*/ 387138 h 3537479"/>
                  <a:gd name="connsiteX47" fmla="*/ 3810671 w 8613672"/>
                  <a:gd name="connsiteY47" fmla="*/ 387138 h 3537479"/>
                  <a:gd name="connsiteX48" fmla="*/ 3724946 w 8613672"/>
                  <a:gd name="connsiteY48" fmla="*/ 472863 h 3537479"/>
                  <a:gd name="connsiteX49" fmla="*/ 3703991 w 8613672"/>
                  <a:gd name="connsiteY49" fmla="*/ 1286298 h 3537479"/>
                  <a:gd name="connsiteX50" fmla="*/ 3684941 w 8613672"/>
                  <a:gd name="connsiteY50" fmla="*/ 2061633 h 3537479"/>
                  <a:gd name="connsiteX51" fmla="*/ 3665891 w 8613672"/>
                  <a:gd name="connsiteY51" fmla="*/ 2798868 h 3537479"/>
                  <a:gd name="connsiteX52" fmla="*/ 3651604 w 8613672"/>
                  <a:gd name="connsiteY52" fmla="*/ 3250354 h 3537479"/>
                  <a:gd name="connsiteX53" fmla="*/ 3629696 w 8613672"/>
                  <a:gd name="connsiteY53" fmla="*/ 3291311 h 3537479"/>
                  <a:gd name="connsiteX54" fmla="*/ 3262984 w 8613672"/>
                  <a:gd name="connsiteY54" fmla="*/ 3505623 h 3537479"/>
                  <a:gd name="connsiteX55" fmla="*/ 2646716 w 8613672"/>
                  <a:gd name="connsiteY55" fmla="*/ 3411326 h 3537479"/>
                  <a:gd name="connsiteX56" fmla="*/ 2506699 w 8613672"/>
                  <a:gd name="connsiteY56" fmla="*/ 3313218 h 3537479"/>
                  <a:gd name="connsiteX57" fmla="*/ 2482886 w 8613672"/>
                  <a:gd name="connsiteY57" fmla="*/ 3259879 h 3537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8613672" h="3537479">
                    <a:moveTo>
                      <a:pt x="2482886" y="3259879"/>
                    </a:moveTo>
                    <a:cubicBezTo>
                      <a:pt x="2499079" y="3061758"/>
                      <a:pt x="2515271" y="2864591"/>
                      <a:pt x="2530511" y="2666471"/>
                    </a:cubicBezTo>
                    <a:cubicBezTo>
                      <a:pt x="2558134" y="2309283"/>
                      <a:pt x="2585756" y="1951143"/>
                      <a:pt x="2612426" y="1593956"/>
                    </a:cubicBezTo>
                    <a:cubicBezTo>
                      <a:pt x="2633381" y="1321541"/>
                      <a:pt x="2653384" y="1050078"/>
                      <a:pt x="2674339" y="777663"/>
                    </a:cubicBezTo>
                    <a:cubicBezTo>
                      <a:pt x="2683864" y="655743"/>
                      <a:pt x="2692436" y="533823"/>
                      <a:pt x="2702914" y="411903"/>
                    </a:cubicBezTo>
                    <a:cubicBezTo>
                      <a:pt x="2706724" y="374756"/>
                      <a:pt x="2696246" y="363326"/>
                      <a:pt x="2657194" y="363326"/>
                    </a:cubicBezTo>
                    <a:cubicBezTo>
                      <a:pt x="2330486" y="365231"/>
                      <a:pt x="2002826" y="364278"/>
                      <a:pt x="1676119" y="363326"/>
                    </a:cubicBezTo>
                    <a:cubicBezTo>
                      <a:pt x="1640876" y="363326"/>
                      <a:pt x="1631351" y="375708"/>
                      <a:pt x="1625636" y="408093"/>
                    </a:cubicBezTo>
                    <a:cubicBezTo>
                      <a:pt x="1538006" y="987213"/>
                      <a:pt x="1449424" y="1565381"/>
                      <a:pt x="1361794" y="2143548"/>
                    </a:cubicBezTo>
                    <a:cubicBezTo>
                      <a:pt x="1307501" y="2502641"/>
                      <a:pt x="1252256" y="2861733"/>
                      <a:pt x="1198916" y="3220826"/>
                    </a:cubicBezTo>
                    <a:cubicBezTo>
                      <a:pt x="1195106" y="3248448"/>
                      <a:pt x="1183676" y="3267498"/>
                      <a:pt x="1163674" y="3284643"/>
                    </a:cubicBezTo>
                    <a:cubicBezTo>
                      <a:pt x="900784" y="3509433"/>
                      <a:pt x="515974" y="3508481"/>
                      <a:pt x="254989" y="3281786"/>
                    </a:cubicBezTo>
                    <a:cubicBezTo>
                      <a:pt x="174979" y="3212254"/>
                      <a:pt x="97826" y="3138911"/>
                      <a:pt x="33056" y="3054139"/>
                    </a:cubicBezTo>
                    <a:cubicBezTo>
                      <a:pt x="-3139" y="3007466"/>
                      <a:pt x="-10759" y="2965556"/>
                      <a:pt x="15911" y="2906501"/>
                    </a:cubicBezTo>
                    <a:cubicBezTo>
                      <a:pt x="409294" y="2048298"/>
                      <a:pt x="799819" y="1189143"/>
                      <a:pt x="1192249" y="329988"/>
                    </a:cubicBezTo>
                    <a:cubicBezTo>
                      <a:pt x="1210346" y="289983"/>
                      <a:pt x="1217014" y="249026"/>
                      <a:pt x="1211299" y="205211"/>
                    </a:cubicBezTo>
                    <a:cubicBezTo>
                      <a:pt x="1197964" y="93768"/>
                      <a:pt x="1278926" y="1376"/>
                      <a:pt x="1391321" y="423"/>
                    </a:cubicBezTo>
                    <a:cubicBezTo>
                      <a:pt x="1553246" y="-529"/>
                      <a:pt x="1715171" y="423"/>
                      <a:pt x="1877096" y="423"/>
                    </a:cubicBezTo>
                    <a:cubicBezTo>
                      <a:pt x="3643984" y="423"/>
                      <a:pt x="5410871" y="423"/>
                      <a:pt x="7176806" y="423"/>
                    </a:cubicBezTo>
                    <a:cubicBezTo>
                      <a:pt x="7322539" y="423"/>
                      <a:pt x="7384451" y="60431"/>
                      <a:pt x="7390167" y="205211"/>
                    </a:cubicBezTo>
                    <a:cubicBezTo>
                      <a:pt x="7392071" y="251883"/>
                      <a:pt x="7401596" y="298556"/>
                      <a:pt x="7421599" y="343323"/>
                    </a:cubicBezTo>
                    <a:cubicBezTo>
                      <a:pt x="7813076" y="1200573"/>
                      <a:pt x="8204554" y="2057823"/>
                      <a:pt x="8596031" y="2915073"/>
                    </a:cubicBezTo>
                    <a:cubicBezTo>
                      <a:pt x="8612224" y="2950316"/>
                      <a:pt x="8624606" y="2981748"/>
                      <a:pt x="8598888" y="3017943"/>
                    </a:cubicBezTo>
                    <a:cubicBezTo>
                      <a:pt x="8464586" y="3206539"/>
                      <a:pt x="8311234" y="3371321"/>
                      <a:pt x="8073109" y="3423708"/>
                    </a:cubicBezTo>
                    <a:cubicBezTo>
                      <a:pt x="7853081" y="3472286"/>
                      <a:pt x="7654961" y="3423708"/>
                      <a:pt x="7477796" y="3284643"/>
                    </a:cubicBezTo>
                    <a:cubicBezTo>
                      <a:pt x="7456842" y="3267498"/>
                      <a:pt x="7446364" y="3248448"/>
                      <a:pt x="7441601" y="3221779"/>
                    </a:cubicBezTo>
                    <a:cubicBezTo>
                      <a:pt x="7351114" y="2709333"/>
                      <a:pt x="7260626" y="2197841"/>
                      <a:pt x="7169186" y="1685396"/>
                    </a:cubicBezTo>
                    <a:cubicBezTo>
                      <a:pt x="7092986" y="1257723"/>
                      <a:pt x="7016786" y="830051"/>
                      <a:pt x="6942492" y="401426"/>
                    </a:cubicBezTo>
                    <a:cubicBezTo>
                      <a:pt x="6936776" y="369993"/>
                      <a:pt x="6924394" y="363326"/>
                      <a:pt x="6895819" y="363326"/>
                    </a:cubicBezTo>
                    <a:cubicBezTo>
                      <a:pt x="6562444" y="364278"/>
                      <a:pt x="6229069" y="364278"/>
                      <a:pt x="5895694" y="362373"/>
                    </a:cubicBezTo>
                    <a:cubicBezTo>
                      <a:pt x="5850926" y="362373"/>
                      <a:pt x="5850926" y="383328"/>
                      <a:pt x="5854736" y="414761"/>
                    </a:cubicBezTo>
                    <a:cubicBezTo>
                      <a:pt x="5881406" y="681461"/>
                      <a:pt x="5908076" y="948161"/>
                      <a:pt x="5934746" y="1214861"/>
                    </a:cubicBezTo>
                    <a:cubicBezTo>
                      <a:pt x="5965226" y="1516803"/>
                      <a:pt x="5995706" y="1817793"/>
                      <a:pt x="6025234" y="2119736"/>
                    </a:cubicBezTo>
                    <a:cubicBezTo>
                      <a:pt x="6058571" y="2455968"/>
                      <a:pt x="6092861" y="2792201"/>
                      <a:pt x="6126199" y="3128433"/>
                    </a:cubicBezTo>
                    <a:cubicBezTo>
                      <a:pt x="6128104" y="3152246"/>
                      <a:pt x="6130009" y="3176058"/>
                      <a:pt x="6130961" y="3199871"/>
                    </a:cubicBezTo>
                    <a:cubicBezTo>
                      <a:pt x="6147154" y="3257973"/>
                      <a:pt x="6129056" y="3297026"/>
                      <a:pt x="6077621" y="3335126"/>
                    </a:cubicBezTo>
                    <a:cubicBezTo>
                      <a:pt x="5970942" y="3416089"/>
                      <a:pt x="5858546" y="3482764"/>
                      <a:pt x="5725196" y="3503718"/>
                    </a:cubicBezTo>
                    <a:cubicBezTo>
                      <a:pt x="5527076" y="3534198"/>
                      <a:pt x="5340386" y="3501814"/>
                      <a:pt x="5174651" y="3380846"/>
                    </a:cubicBezTo>
                    <a:cubicBezTo>
                      <a:pt x="5141314" y="3357033"/>
                      <a:pt x="5108929" y="3331316"/>
                      <a:pt x="5075592" y="3306551"/>
                    </a:cubicBezTo>
                    <a:cubicBezTo>
                      <a:pt x="5057494" y="3293216"/>
                      <a:pt x="5042254" y="3277976"/>
                      <a:pt x="5033681" y="3256068"/>
                    </a:cubicBezTo>
                    <a:cubicBezTo>
                      <a:pt x="5027014" y="3126529"/>
                      <a:pt x="5017489" y="2996036"/>
                      <a:pt x="5010821" y="2866496"/>
                    </a:cubicBezTo>
                    <a:cubicBezTo>
                      <a:pt x="4999392" y="2667423"/>
                      <a:pt x="4987961" y="2467398"/>
                      <a:pt x="4975579" y="2268326"/>
                    </a:cubicBezTo>
                    <a:cubicBezTo>
                      <a:pt x="4967959" y="2146406"/>
                      <a:pt x="4960339" y="2024486"/>
                      <a:pt x="4953671" y="1902566"/>
                    </a:cubicBezTo>
                    <a:cubicBezTo>
                      <a:pt x="4943194" y="1703493"/>
                      <a:pt x="4928906" y="1503468"/>
                      <a:pt x="4918429" y="1304396"/>
                    </a:cubicBezTo>
                    <a:cubicBezTo>
                      <a:pt x="4911761" y="1171046"/>
                      <a:pt x="4902236" y="1038648"/>
                      <a:pt x="4895569" y="905298"/>
                    </a:cubicBezTo>
                    <a:cubicBezTo>
                      <a:pt x="4887949" y="757661"/>
                      <a:pt x="4881281" y="610976"/>
                      <a:pt x="4867946" y="464291"/>
                    </a:cubicBezTo>
                    <a:cubicBezTo>
                      <a:pt x="4862231" y="403331"/>
                      <a:pt x="4845086" y="388091"/>
                      <a:pt x="4782221" y="387138"/>
                    </a:cubicBezTo>
                    <a:cubicBezTo>
                      <a:pt x="4458371" y="386186"/>
                      <a:pt x="4134521" y="386186"/>
                      <a:pt x="3810671" y="387138"/>
                    </a:cubicBezTo>
                    <a:cubicBezTo>
                      <a:pt x="3743996" y="387138"/>
                      <a:pt x="3726851" y="406188"/>
                      <a:pt x="3724946" y="472863"/>
                    </a:cubicBezTo>
                    <a:cubicBezTo>
                      <a:pt x="3716374" y="744326"/>
                      <a:pt x="3708754" y="1014836"/>
                      <a:pt x="3703991" y="1286298"/>
                    </a:cubicBezTo>
                    <a:cubicBezTo>
                      <a:pt x="3699229" y="1544426"/>
                      <a:pt x="3691609" y="1803506"/>
                      <a:pt x="3684941" y="2061633"/>
                    </a:cubicBezTo>
                    <a:cubicBezTo>
                      <a:pt x="3679226" y="2307378"/>
                      <a:pt x="3672559" y="2553123"/>
                      <a:pt x="3665891" y="2798868"/>
                    </a:cubicBezTo>
                    <a:cubicBezTo>
                      <a:pt x="3661129" y="2949364"/>
                      <a:pt x="3664939" y="3099858"/>
                      <a:pt x="3651604" y="3250354"/>
                    </a:cubicBezTo>
                    <a:cubicBezTo>
                      <a:pt x="3647794" y="3265593"/>
                      <a:pt x="3643984" y="3280833"/>
                      <a:pt x="3629696" y="3291311"/>
                    </a:cubicBezTo>
                    <a:cubicBezTo>
                      <a:pt x="3513491" y="3372273"/>
                      <a:pt x="3403954" y="3464666"/>
                      <a:pt x="3262984" y="3505623"/>
                    </a:cubicBezTo>
                    <a:cubicBezTo>
                      <a:pt x="3042004" y="3569441"/>
                      <a:pt x="2837216" y="3537056"/>
                      <a:pt x="2646716" y="3411326"/>
                    </a:cubicBezTo>
                    <a:cubicBezTo>
                      <a:pt x="2599091" y="3379893"/>
                      <a:pt x="2554324" y="3344651"/>
                      <a:pt x="2506699" y="3313218"/>
                    </a:cubicBezTo>
                    <a:cubicBezTo>
                      <a:pt x="2488601" y="3300836"/>
                      <a:pt x="2472409" y="3286548"/>
                      <a:pt x="2482886" y="3259879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6" name="Freeform: Shape 85">
                <a:extLst>
                  <a:ext uri="{FF2B5EF4-FFF2-40B4-BE49-F238E27FC236}">
                    <a16:creationId xmlns:a16="http://schemas.microsoft.com/office/drawing/2014/main" id="{CF22A59C-8B6F-403D-9D53-DC40458A7464}"/>
                  </a:ext>
                </a:extLst>
              </p:cNvPr>
              <p:cNvSpPr/>
              <p:nvPr/>
            </p:nvSpPr>
            <p:spPr>
              <a:xfrm>
                <a:off x="5419676" y="2020252"/>
                <a:ext cx="1429057" cy="3167393"/>
              </a:xfrm>
              <a:custGeom>
                <a:avLst/>
                <a:gdLst>
                  <a:gd name="connsiteX0" fmla="*/ 644891 w 1429057"/>
                  <a:gd name="connsiteY0" fmla="*/ 3165158 h 3167393"/>
                  <a:gd name="connsiteX1" fmla="*/ 212456 w 1429057"/>
                  <a:gd name="connsiteY1" fmla="*/ 3016568 h 3167393"/>
                  <a:gd name="connsiteX2" fmla="*/ 6716 w 1429057"/>
                  <a:gd name="connsiteY2" fmla="*/ 2898458 h 3167393"/>
                  <a:gd name="connsiteX3" fmla="*/ 4811 w 1429057"/>
                  <a:gd name="connsiteY3" fmla="*/ 2781300 h 3167393"/>
                  <a:gd name="connsiteX4" fmla="*/ 40053 w 1429057"/>
                  <a:gd name="connsiteY4" fmla="*/ 1339215 h 3167393"/>
                  <a:gd name="connsiteX5" fmla="*/ 72438 w 1429057"/>
                  <a:gd name="connsiteY5" fmla="*/ 49530 h 3167393"/>
                  <a:gd name="connsiteX6" fmla="*/ 124826 w 1429057"/>
                  <a:gd name="connsiteY6" fmla="*/ 0 h 3167393"/>
                  <a:gd name="connsiteX7" fmla="*/ 1210676 w 1429057"/>
                  <a:gd name="connsiteY7" fmla="*/ 0 h 3167393"/>
                  <a:gd name="connsiteX8" fmla="*/ 1265921 w 1429057"/>
                  <a:gd name="connsiteY8" fmla="*/ 52388 h 3167393"/>
                  <a:gd name="connsiteX9" fmla="*/ 1338311 w 1429057"/>
                  <a:gd name="connsiteY9" fmla="*/ 1287780 h 3167393"/>
                  <a:gd name="connsiteX10" fmla="*/ 1398318 w 1429057"/>
                  <a:gd name="connsiteY10" fmla="*/ 2327910 h 3167393"/>
                  <a:gd name="connsiteX11" fmla="*/ 1428798 w 1429057"/>
                  <a:gd name="connsiteY11" fmla="*/ 2855595 h 3167393"/>
                  <a:gd name="connsiteX12" fmla="*/ 1426893 w 1429057"/>
                  <a:gd name="connsiteY12" fmla="*/ 2897505 h 3167393"/>
                  <a:gd name="connsiteX13" fmla="*/ 1289734 w 1429057"/>
                  <a:gd name="connsiteY13" fmla="*/ 2982278 h 3167393"/>
                  <a:gd name="connsiteX14" fmla="*/ 644891 w 1429057"/>
                  <a:gd name="connsiteY14" fmla="*/ 3165158 h 31673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429057" h="3167393">
                    <a:moveTo>
                      <a:pt x="644891" y="3165158"/>
                    </a:moveTo>
                    <a:cubicBezTo>
                      <a:pt x="489633" y="3148965"/>
                      <a:pt x="345806" y="3098483"/>
                      <a:pt x="212456" y="3016568"/>
                    </a:cubicBezTo>
                    <a:cubicBezTo>
                      <a:pt x="144828" y="2975610"/>
                      <a:pt x="75296" y="2937510"/>
                      <a:pt x="6716" y="2898458"/>
                    </a:cubicBezTo>
                    <a:cubicBezTo>
                      <a:pt x="-6619" y="2859405"/>
                      <a:pt x="3858" y="2820353"/>
                      <a:pt x="4811" y="2781300"/>
                    </a:cubicBezTo>
                    <a:cubicBezTo>
                      <a:pt x="16241" y="2300288"/>
                      <a:pt x="27671" y="1820228"/>
                      <a:pt x="40053" y="1339215"/>
                    </a:cubicBezTo>
                    <a:cubicBezTo>
                      <a:pt x="50531" y="909638"/>
                      <a:pt x="62913" y="480060"/>
                      <a:pt x="72438" y="49530"/>
                    </a:cubicBezTo>
                    <a:cubicBezTo>
                      <a:pt x="73391" y="9525"/>
                      <a:pt x="85773" y="0"/>
                      <a:pt x="124826" y="0"/>
                    </a:cubicBezTo>
                    <a:cubicBezTo>
                      <a:pt x="486776" y="953"/>
                      <a:pt x="848726" y="1905"/>
                      <a:pt x="1210676" y="0"/>
                    </a:cubicBezTo>
                    <a:cubicBezTo>
                      <a:pt x="1251634" y="0"/>
                      <a:pt x="1264016" y="10478"/>
                      <a:pt x="1265921" y="52388"/>
                    </a:cubicBezTo>
                    <a:cubicBezTo>
                      <a:pt x="1288781" y="463868"/>
                      <a:pt x="1314498" y="876300"/>
                      <a:pt x="1338311" y="1287780"/>
                    </a:cubicBezTo>
                    <a:cubicBezTo>
                      <a:pt x="1358313" y="1634490"/>
                      <a:pt x="1378316" y="1981200"/>
                      <a:pt x="1398318" y="2327910"/>
                    </a:cubicBezTo>
                    <a:cubicBezTo>
                      <a:pt x="1408796" y="2504123"/>
                      <a:pt x="1418321" y="2679383"/>
                      <a:pt x="1428798" y="2855595"/>
                    </a:cubicBezTo>
                    <a:cubicBezTo>
                      <a:pt x="1429751" y="2869883"/>
                      <a:pt x="1427846" y="2884170"/>
                      <a:pt x="1426893" y="2897505"/>
                    </a:cubicBezTo>
                    <a:cubicBezTo>
                      <a:pt x="1381173" y="2926080"/>
                      <a:pt x="1333548" y="2951798"/>
                      <a:pt x="1289734" y="2982278"/>
                    </a:cubicBezTo>
                    <a:cubicBezTo>
                      <a:pt x="1095423" y="3117533"/>
                      <a:pt x="881111" y="3180398"/>
                      <a:pt x="644891" y="3165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7" name="Freeform: Shape 86">
                <a:extLst>
                  <a:ext uri="{FF2B5EF4-FFF2-40B4-BE49-F238E27FC236}">
                    <a16:creationId xmlns:a16="http://schemas.microsoft.com/office/drawing/2014/main" id="{81FBED2B-EC5D-4352-8480-7829AD878C74}"/>
                  </a:ext>
                </a:extLst>
              </p:cNvPr>
              <p:cNvSpPr/>
              <p:nvPr/>
            </p:nvSpPr>
            <p:spPr>
              <a:xfrm>
                <a:off x="2972429" y="2017394"/>
                <a:ext cx="1521465" cy="3168014"/>
              </a:xfrm>
              <a:custGeom>
                <a:avLst/>
                <a:gdLst>
                  <a:gd name="connsiteX0" fmla="*/ 634688 w 1521465"/>
                  <a:gd name="connsiteY0" fmla="*/ 3168015 h 3168014"/>
                  <a:gd name="connsiteX1" fmla="*/ 202253 w 1521465"/>
                  <a:gd name="connsiteY1" fmla="*/ 3019425 h 3168014"/>
                  <a:gd name="connsiteX2" fmla="*/ 323 w 1521465"/>
                  <a:gd name="connsiteY2" fmla="*/ 2905125 h 3168014"/>
                  <a:gd name="connsiteX3" fmla="*/ 442283 w 1521465"/>
                  <a:gd name="connsiteY3" fmla="*/ 53340 h 3168014"/>
                  <a:gd name="connsiteX4" fmla="*/ 494670 w 1521465"/>
                  <a:gd name="connsiteY4" fmla="*/ 3810 h 3168014"/>
                  <a:gd name="connsiteX5" fmla="*/ 1466220 w 1521465"/>
                  <a:gd name="connsiteY5" fmla="*/ 0 h 3168014"/>
                  <a:gd name="connsiteX6" fmla="*/ 1521465 w 1521465"/>
                  <a:gd name="connsiteY6" fmla="*/ 52388 h 3168014"/>
                  <a:gd name="connsiteX7" fmla="*/ 1302390 w 1521465"/>
                  <a:gd name="connsiteY7" fmla="*/ 2928938 h 3168014"/>
                  <a:gd name="connsiteX8" fmla="*/ 1159515 w 1521465"/>
                  <a:gd name="connsiteY8" fmla="*/ 3043238 h 3168014"/>
                  <a:gd name="connsiteX9" fmla="*/ 634688 w 1521465"/>
                  <a:gd name="connsiteY9" fmla="*/ 3168015 h 31680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521465" h="3168014">
                    <a:moveTo>
                      <a:pt x="634688" y="3168015"/>
                    </a:moveTo>
                    <a:cubicBezTo>
                      <a:pt x="479430" y="3151823"/>
                      <a:pt x="335603" y="3101340"/>
                      <a:pt x="202253" y="3019425"/>
                    </a:cubicBezTo>
                    <a:cubicBezTo>
                      <a:pt x="134625" y="2978468"/>
                      <a:pt x="68903" y="2944178"/>
                      <a:pt x="323" y="2905125"/>
                    </a:cubicBezTo>
                    <a:cubicBezTo>
                      <a:pt x="-13012" y="2866073"/>
                      <a:pt x="390848" y="474345"/>
                      <a:pt x="442283" y="53340"/>
                    </a:cubicBezTo>
                    <a:cubicBezTo>
                      <a:pt x="443235" y="13335"/>
                      <a:pt x="455618" y="3810"/>
                      <a:pt x="494670" y="3810"/>
                    </a:cubicBezTo>
                    <a:cubicBezTo>
                      <a:pt x="856620" y="4763"/>
                      <a:pt x="1104270" y="1905"/>
                      <a:pt x="1466220" y="0"/>
                    </a:cubicBezTo>
                    <a:cubicBezTo>
                      <a:pt x="1507178" y="0"/>
                      <a:pt x="1519561" y="10478"/>
                      <a:pt x="1521465" y="52388"/>
                    </a:cubicBezTo>
                    <a:cubicBezTo>
                      <a:pt x="1509083" y="476250"/>
                      <a:pt x="1302390" y="2914650"/>
                      <a:pt x="1302390" y="2928938"/>
                    </a:cubicBezTo>
                    <a:cubicBezTo>
                      <a:pt x="1256670" y="2957513"/>
                      <a:pt x="1203330" y="3012758"/>
                      <a:pt x="1159515" y="3043238"/>
                    </a:cubicBezTo>
                    <a:cubicBezTo>
                      <a:pt x="943298" y="3164205"/>
                      <a:pt x="874718" y="3163253"/>
                      <a:pt x="634688" y="3168015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8" name="Freeform: Shape 87">
                <a:extLst>
                  <a:ext uri="{FF2B5EF4-FFF2-40B4-BE49-F238E27FC236}">
                    <a16:creationId xmlns:a16="http://schemas.microsoft.com/office/drawing/2014/main" id="{94C74AD3-4488-4499-8014-857036FB38B1}"/>
                  </a:ext>
                </a:extLst>
              </p:cNvPr>
              <p:cNvSpPr/>
              <p:nvPr/>
            </p:nvSpPr>
            <p:spPr>
              <a:xfrm>
                <a:off x="7644764" y="2017394"/>
                <a:ext cx="1597626" cy="3158489"/>
              </a:xfrm>
              <a:custGeom>
                <a:avLst/>
                <a:gdLst>
                  <a:gd name="connsiteX0" fmla="*/ 943928 w 1597626"/>
                  <a:gd name="connsiteY0" fmla="*/ 3158490 h 3158489"/>
                  <a:gd name="connsiteX1" fmla="*/ 1376363 w 1597626"/>
                  <a:gd name="connsiteY1" fmla="*/ 3009900 h 3158489"/>
                  <a:gd name="connsiteX2" fmla="*/ 1597343 w 1597626"/>
                  <a:gd name="connsiteY2" fmla="*/ 2895600 h 3158489"/>
                  <a:gd name="connsiteX3" fmla="*/ 1098233 w 1597626"/>
                  <a:gd name="connsiteY3" fmla="*/ 53340 h 3158489"/>
                  <a:gd name="connsiteX4" fmla="*/ 1045845 w 1597626"/>
                  <a:gd name="connsiteY4" fmla="*/ 3810 h 3158489"/>
                  <a:gd name="connsiteX5" fmla="*/ 55245 w 1597626"/>
                  <a:gd name="connsiteY5" fmla="*/ 0 h 3158489"/>
                  <a:gd name="connsiteX6" fmla="*/ 0 w 1597626"/>
                  <a:gd name="connsiteY6" fmla="*/ 42863 h 3158489"/>
                  <a:gd name="connsiteX7" fmla="*/ 276225 w 1597626"/>
                  <a:gd name="connsiteY7" fmla="*/ 2919413 h 3158489"/>
                  <a:gd name="connsiteX8" fmla="*/ 419100 w 1597626"/>
                  <a:gd name="connsiteY8" fmla="*/ 3033713 h 3158489"/>
                  <a:gd name="connsiteX9" fmla="*/ 943928 w 1597626"/>
                  <a:gd name="connsiteY9" fmla="*/ 3158490 h 31584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597626" h="3158489">
                    <a:moveTo>
                      <a:pt x="943928" y="3158490"/>
                    </a:moveTo>
                    <a:cubicBezTo>
                      <a:pt x="1099185" y="3142298"/>
                      <a:pt x="1243013" y="3091815"/>
                      <a:pt x="1376363" y="3009900"/>
                    </a:cubicBezTo>
                    <a:cubicBezTo>
                      <a:pt x="1443990" y="2968943"/>
                      <a:pt x="1528763" y="2934653"/>
                      <a:pt x="1597343" y="2895600"/>
                    </a:cubicBezTo>
                    <a:cubicBezTo>
                      <a:pt x="1610678" y="2856548"/>
                      <a:pt x="1149668" y="474345"/>
                      <a:pt x="1098233" y="53340"/>
                    </a:cubicBezTo>
                    <a:cubicBezTo>
                      <a:pt x="1097280" y="13335"/>
                      <a:pt x="1084898" y="3810"/>
                      <a:pt x="1045845" y="3810"/>
                    </a:cubicBezTo>
                    <a:cubicBezTo>
                      <a:pt x="683895" y="4763"/>
                      <a:pt x="417195" y="1905"/>
                      <a:pt x="55245" y="0"/>
                    </a:cubicBezTo>
                    <a:cubicBezTo>
                      <a:pt x="14288" y="0"/>
                      <a:pt x="1905" y="953"/>
                      <a:pt x="0" y="42863"/>
                    </a:cubicBezTo>
                    <a:cubicBezTo>
                      <a:pt x="12383" y="466725"/>
                      <a:pt x="276225" y="2905125"/>
                      <a:pt x="276225" y="2919413"/>
                    </a:cubicBezTo>
                    <a:cubicBezTo>
                      <a:pt x="321945" y="2947988"/>
                      <a:pt x="375285" y="3003233"/>
                      <a:pt x="419100" y="3033713"/>
                    </a:cubicBezTo>
                    <a:cubicBezTo>
                      <a:pt x="636270" y="3154680"/>
                      <a:pt x="703898" y="3153728"/>
                      <a:pt x="943928" y="3158490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5472B180-93B2-4B46-A074-B621930FCDC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9375363"/>
              </p:ext>
            </p:extLst>
          </p:nvPr>
        </p:nvGraphicFramePr>
        <p:xfrm>
          <a:off x="3833446" y="1786215"/>
          <a:ext cx="7470531" cy="34277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" name="Group 3">
            <a:extLst>
              <a:ext uri="{FF2B5EF4-FFF2-40B4-BE49-F238E27FC236}">
                <a16:creationId xmlns:a16="http://schemas.microsoft.com/office/drawing/2014/main" id="{60BE5FFC-4D8A-4196-9E29-A02224071D2D}"/>
              </a:ext>
            </a:extLst>
          </p:cNvPr>
          <p:cNvGrpSpPr/>
          <p:nvPr/>
        </p:nvGrpSpPr>
        <p:grpSpPr>
          <a:xfrm>
            <a:off x="4897776" y="5497234"/>
            <a:ext cx="5341870" cy="530038"/>
            <a:chOff x="3419871" y="5399347"/>
            <a:chExt cx="5245700" cy="530038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10CF379B-53B9-4A5E-B534-80B0DAD1E12B}"/>
                </a:ext>
              </a:extLst>
            </p:cNvPr>
            <p:cNvGrpSpPr/>
            <p:nvPr/>
          </p:nvGrpSpPr>
          <p:grpSpPr>
            <a:xfrm>
              <a:off x="3419871" y="5399347"/>
              <a:ext cx="2232249" cy="261610"/>
              <a:chOff x="3563888" y="5399347"/>
              <a:chExt cx="2232249" cy="261610"/>
            </a:xfrm>
          </p:grpSpPr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9F07ED79-8257-427E-B970-005D09A30105}"/>
                  </a:ext>
                </a:extLst>
              </p:cNvPr>
              <p:cNvSpPr/>
              <p:nvPr/>
            </p:nvSpPr>
            <p:spPr>
              <a:xfrm>
                <a:off x="3563888" y="5429834"/>
                <a:ext cx="914400" cy="216024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100" dirty="0"/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42959F5-4E58-43BC-90F1-3878FFF178D2}"/>
                  </a:ext>
                </a:extLst>
              </p:cNvPr>
              <p:cNvSpPr txBox="1"/>
              <p:nvPr/>
            </p:nvSpPr>
            <p:spPr>
              <a:xfrm>
                <a:off x="4572001" y="5399347"/>
                <a:ext cx="1224136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1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Title</a:t>
                </a:r>
                <a:endParaRPr lang="ko-KR" altLang="en-US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BDA438E1-16E5-4F0C-BACE-8B1A3AB4436A}"/>
                </a:ext>
              </a:extLst>
            </p:cNvPr>
            <p:cNvGrpSpPr/>
            <p:nvPr/>
          </p:nvGrpSpPr>
          <p:grpSpPr>
            <a:xfrm>
              <a:off x="6433321" y="5405874"/>
              <a:ext cx="2232249" cy="261610"/>
              <a:chOff x="3563888" y="5399347"/>
              <a:chExt cx="2232249" cy="261610"/>
            </a:xfrm>
          </p:grpSpPr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7BAD74B9-EFC4-43FA-9C82-63FDFD37BCBD}"/>
                  </a:ext>
                </a:extLst>
              </p:cNvPr>
              <p:cNvSpPr/>
              <p:nvPr/>
            </p:nvSpPr>
            <p:spPr>
              <a:xfrm>
                <a:off x="3563888" y="5429834"/>
                <a:ext cx="914400" cy="21602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100" dirty="0"/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2981064-AA90-49CF-A98E-7530E85E5978}"/>
                  </a:ext>
                </a:extLst>
              </p:cNvPr>
              <p:cNvSpPr txBox="1"/>
              <p:nvPr/>
            </p:nvSpPr>
            <p:spPr>
              <a:xfrm>
                <a:off x="4572001" y="5399347"/>
                <a:ext cx="1224136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1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Title</a:t>
                </a:r>
                <a:endParaRPr lang="ko-KR" altLang="en-US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6082AF03-8163-418A-82C9-7B14DA8CE7C1}"/>
                </a:ext>
              </a:extLst>
            </p:cNvPr>
            <p:cNvGrpSpPr/>
            <p:nvPr/>
          </p:nvGrpSpPr>
          <p:grpSpPr>
            <a:xfrm>
              <a:off x="3419872" y="5661248"/>
              <a:ext cx="2232249" cy="261610"/>
              <a:chOff x="3563888" y="5399347"/>
              <a:chExt cx="2232249" cy="261610"/>
            </a:xfrm>
          </p:grpSpPr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CA0D0792-89B1-4381-8F74-3B5F4673333E}"/>
                  </a:ext>
                </a:extLst>
              </p:cNvPr>
              <p:cNvSpPr/>
              <p:nvPr/>
            </p:nvSpPr>
            <p:spPr>
              <a:xfrm>
                <a:off x="3563888" y="5429834"/>
                <a:ext cx="914400" cy="216024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100" dirty="0"/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0340BBA-32E0-4278-BABD-DDDE2B5F17F9}"/>
                  </a:ext>
                </a:extLst>
              </p:cNvPr>
              <p:cNvSpPr txBox="1"/>
              <p:nvPr/>
            </p:nvSpPr>
            <p:spPr>
              <a:xfrm>
                <a:off x="4572001" y="5399347"/>
                <a:ext cx="1224136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1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Title</a:t>
                </a:r>
                <a:endParaRPr lang="ko-KR" altLang="en-US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69A1087A-0F8B-48C5-BC16-38B44BE44662}"/>
                </a:ext>
              </a:extLst>
            </p:cNvPr>
            <p:cNvGrpSpPr/>
            <p:nvPr/>
          </p:nvGrpSpPr>
          <p:grpSpPr>
            <a:xfrm>
              <a:off x="6433322" y="5667775"/>
              <a:ext cx="2232249" cy="261610"/>
              <a:chOff x="3563888" y="5399347"/>
              <a:chExt cx="2232249" cy="261610"/>
            </a:xfrm>
          </p:grpSpPr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93114C2C-A7A8-45C2-8EDC-096395D5EF56}"/>
                  </a:ext>
                </a:extLst>
              </p:cNvPr>
              <p:cNvSpPr/>
              <p:nvPr/>
            </p:nvSpPr>
            <p:spPr>
              <a:xfrm>
                <a:off x="3563888" y="5429834"/>
                <a:ext cx="914400" cy="216024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100" dirty="0"/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5508DEB-D579-4AA9-A5F8-6AAF11AAE749}"/>
                  </a:ext>
                </a:extLst>
              </p:cNvPr>
              <p:cNvSpPr txBox="1"/>
              <p:nvPr/>
            </p:nvSpPr>
            <p:spPr>
              <a:xfrm>
                <a:off x="4572001" y="5399347"/>
                <a:ext cx="1224136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1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Title</a:t>
                </a:r>
                <a:endParaRPr lang="ko-KR" altLang="en-US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6E40597-366F-49FF-982C-A8A12251DAC6}"/>
              </a:ext>
            </a:extLst>
          </p:cNvPr>
          <p:cNvGrpSpPr/>
          <p:nvPr/>
        </p:nvGrpSpPr>
        <p:grpSpPr>
          <a:xfrm>
            <a:off x="888023" y="1902127"/>
            <a:ext cx="2341712" cy="1992418"/>
            <a:chOff x="304800" y="1484784"/>
            <a:chExt cx="2341712" cy="1992418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E2C084D2-499B-447E-B190-ACEDFE2A5E0D}"/>
                </a:ext>
              </a:extLst>
            </p:cNvPr>
            <p:cNvSpPr/>
            <p:nvPr/>
          </p:nvSpPr>
          <p:spPr>
            <a:xfrm>
              <a:off x="971600" y="1484784"/>
              <a:ext cx="1008112" cy="1008112"/>
            </a:xfrm>
            <a:prstGeom prst="ellipse">
              <a:avLst/>
            </a:prstGeom>
            <a:solidFill>
              <a:schemeClr val="accent2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79908E1-33A9-40C5-A9DD-5293922F3C5D}"/>
                </a:ext>
              </a:extLst>
            </p:cNvPr>
            <p:cNvSpPr txBox="1"/>
            <p:nvPr/>
          </p:nvSpPr>
          <p:spPr>
            <a:xfrm>
              <a:off x="304800" y="2646205"/>
              <a:ext cx="234171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B6CBC5E0-5F1C-4106-BF50-559896A55E00}"/>
              </a:ext>
            </a:extLst>
          </p:cNvPr>
          <p:cNvGrpSpPr/>
          <p:nvPr/>
        </p:nvGrpSpPr>
        <p:grpSpPr>
          <a:xfrm>
            <a:off x="888023" y="4062367"/>
            <a:ext cx="2341712" cy="1992418"/>
            <a:chOff x="304800" y="1484784"/>
            <a:chExt cx="2341712" cy="1992418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E15F44FF-DD72-4C5E-88AA-9B8F8EB45283}"/>
                </a:ext>
              </a:extLst>
            </p:cNvPr>
            <p:cNvSpPr/>
            <p:nvPr/>
          </p:nvSpPr>
          <p:spPr>
            <a:xfrm>
              <a:off x="971600" y="1484784"/>
              <a:ext cx="1008112" cy="1008112"/>
            </a:xfrm>
            <a:prstGeom prst="ellipse">
              <a:avLst/>
            </a:prstGeom>
            <a:solidFill>
              <a:schemeClr val="accent1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64619E1-88B0-45C7-A43A-837A1E02B7B1}"/>
                </a:ext>
              </a:extLst>
            </p:cNvPr>
            <p:cNvSpPr txBox="1"/>
            <p:nvPr/>
          </p:nvSpPr>
          <p:spPr>
            <a:xfrm>
              <a:off x="304800" y="2646205"/>
              <a:ext cx="234171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Donut 8">
            <a:extLst>
              <a:ext uri="{FF2B5EF4-FFF2-40B4-BE49-F238E27FC236}">
                <a16:creationId xmlns:a16="http://schemas.microsoft.com/office/drawing/2014/main" id="{E973BA3F-C09D-4E61-9799-814A52607FE6}"/>
              </a:ext>
            </a:extLst>
          </p:cNvPr>
          <p:cNvSpPr/>
          <p:nvPr/>
        </p:nvSpPr>
        <p:spPr>
          <a:xfrm>
            <a:off x="1851066" y="4321173"/>
            <a:ext cx="398209" cy="475987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4" name="Oval 7">
            <a:extLst>
              <a:ext uri="{FF2B5EF4-FFF2-40B4-BE49-F238E27FC236}">
                <a16:creationId xmlns:a16="http://schemas.microsoft.com/office/drawing/2014/main" id="{40B6C694-A3EB-4770-8183-1596312F8572}"/>
              </a:ext>
            </a:extLst>
          </p:cNvPr>
          <p:cNvSpPr/>
          <p:nvPr/>
        </p:nvSpPr>
        <p:spPr>
          <a:xfrm>
            <a:off x="1851806" y="2190971"/>
            <a:ext cx="421377" cy="4213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1B291E5-31A1-475A-B57E-C00AC6FDE5EE}"/>
              </a:ext>
            </a:extLst>
          </p:cNvPr>
          <p:cNvSpPr txBox="1"/>
          <p:nvPr/>
        </p:nvSpPr>
        <p:spPr>
          <a:xfrm>
            <a:off x="587876" y="4502428"/>
            <a:ext cx="44250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NO.1 </a:t>
            </a:r>
            <a:r>
              <a:rPr lang="en-US" altLang="ko-KR" sz="2800" dirty="0">
                <a:solidFill>
                  <a:schemeClr val="accent4"/>
                </a:solidFill>
                <a:cs typeface="Arial" pitchFamily="34" charset="0"/>
              </a:rPr>
              <a:t>POWERPOINT</a:t>
            </a:r>
            <a:endParaRPr lang="en-US" altLang="ko-KR" sz="2800" dirty="0">
              <a:solidFill>
                <a:schemeClr val="accent4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6F924E7-681A-4163-AA02-D69996CEF8A6}"/>
              </a:ext>
            </a:extLst>
          </p:cNvPr>
          <p:cNvSpPr txBox="1"/>
          <p:nvPr/>
        </p:nvSpPr>
        <p:spPr>
          <a:xfrm>
            <a:off x="587876" y="4163745"/>
            <a:ext cx="44250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48A26EC-9D5A-488F-B89A-5FBDFF83254E}"/>
              </a:ext>
            </a:extLst>
          </p:cNvPr>
          <p:cNvSpPr txBox="1"/>
          <p:nvPr/>
        </p:nvSpPr>
        <p:spPr>
          <a:xfrm>
            <a:off x="587876" y="5025777"/>
            <a:ext cx="44250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 </a:t>
            </a:r>
          </a:p>
        </p:txBody>
      </p:sp>
      <p:sp>
        <p:nvSpPr>
          <p:cNvPr id="5" name="Text Placeholder 27">
            <a:extLst>
              <a:ext uri="{FF2B5EF4-FFF2-40B4-BE49-F238E27FC236}">
                <a16:creationId xmlns:a16="http://schemas.microsoft.com/office/drawing/2014/main" id="{F61EE892-3671-4A27-AA34-7C117BA64A6B}"/>
              </a:ext>
            </a:extLst>
          </p:cNvPr>
          <p:cNvSpPr txBox="1">
            <a:spLocks/>
          </p:cNvSpPr>
          <p:nvPr/>
        </p:nvSpPr>
        <p:spPr>
          <a:xfrm>
            <a:off x="662345" y="6081292"/>
            <a:ext cx="992586" cy="301848"/>
          </a:xfrm>
          <a:prstGeom prst="rect">
            <a:avLst/>
          </a:prstGeom>
          <a:solidFill>
            <a:schemeClr val="accent1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cs typeface="Arial" pitchFamily="34" charset="0"/>
              </a:rPr>
              <a:t>MODERN</a:t>
            </a:r>
            <a:endParaRPr lang="en-US" altLang="ko-KR" sz="1400" b="0" dirty="0"/>
          </a:p>
        </p:txBody>
      </p:sp>
      <p:sp>
        <p:nvSpPr>
          <p:cNvPr id="6" name="Text Placeholder 27">
            <a:extLst>
              <a:ext uri="{FF2B5EF4-FFF2-40B4-BE49-F238E27FC236}">
                <a16:creationId xmlns:a16="http://schemas.microsoft.com/office/drawing/2014/main" id="{2E5E519F-993F-4E2C-BA20-E5789C6A5829}"/>
              </a:ext>
            </a:extLst>
          </p:cNvPr>
          <p:cNvSpPr txBox="1">
            <a:spLocks/>
          </p:cNvSpPr>
          <p:nvPr/>
        </p:nvSpPr>
        <p:spPr>
          <a:xfrm>
            <a:off x="1829453" y="6081292"/>
            <a:ext cx="1411686" cy="301848"/>
          </a:xfrm>
          <a:prstGeom prst="rect">
            <a:avLst/>
          </a:prstGeom>
          <a:solidFill>
            <a:schemeClr val="accent2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cs typeface="Arial" pitchFamily="34" charset="0"/>
              </a:rPr>
              <a:t>POWERPOINT</a:t>
            </a:r>
            <a:endParaRPr lang="en-US" altLang="ko-KR" sz="1400" b="0" dirty="0"/>
          </a:p>
        </p:txBody>
      </p:sp>
      <p:sp>
        <p:nvSpPr>
          <p:cNvPr id="7" name="Text Placeholder 27">
            <a:extLst>
              <a:ext uri="{FF2B5EF4-FFF2-40B4-BE49-F238E27FC236}">
                <a16:creationId xmlns:a16="http://schemas.microsoft.com/office/drawing/2014/main" id="{6ABCC950-974D-4096-B631-4FF912FD9D5C}"/>
              </a:ext>
            </a:extLst>
          </p:cNvPr>
          <p:cNvSpPr txBox="1">
            <a:spLocks/>
          </p:cNvSpPr>
          <p:nvPr/>
        </p:nvSpPr>
        <p:spPr>
          <a:xfrm>
            <a:off x="3415661" y="6081292"/>
            <a:ext cx="1597269" cy="301848"/>
          </a:xfrm>
          <a:prstGeom prst="rect">
            <a:avLst/>
          </a:prstGeom>
          <a:solidFill>
            <a:schemeClr val="accent3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cs typeface="Arial" pitchFamily="34" charset="0"/>
              </a:rPr>
              <a:t>PRESENTATION</a:t>
            </a:r>
            <a:endParaRPr lang="en-US" altLang="ko-KR" sz="1400" b="0" dirty="0"/>
          </a:p>
        </p:txBody>
      </p:sp>
      <p:sp>
        <p:nvSpPr>
          <p:cNvPr id="8" name="직사각형 5">
            <a:extLst>
              <a:ext uri="{FF2B5EF4-FFF2-40B4-BE49-F238E27FC236}">
                <a16:creationId xmlns:a16="http://schemas.microsoft.com/office/drawing/2014/main" id="{F5CEE1AE-39F5-40BD-8110-4BDF393FFBC7}"/>
              </a:ext>
            </a:extLst>
          </p:cNvPr>
          <p:cNvSpPr/>
          <p:nvPr/>
        </p:nvSpPr>
        <p:spPr>
          <a:xfrm>
            <a:off x="587876" y="639007"/>
            <a:ext cx="4396803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5400" b="1" dirty="0">
                <a:solidFill>
                  <a:schemeClr val="accent2"/>
                </a:solidFill>
                <a:latin typeface="+mj-lt"/>
              </a:rPr>
              <a:t>PORTFOLIO</a:t>
            </a:r>
          </a:p>
        </p:txBody>
      </p:sp>
      <p:sp>
        <p:nvSpPr>
          <p:cNvPr id="9" name="직사각형 6">
            <a:extLst>
              <a:ext uri="{FF2B5EF4-FFF2-40B4-BE49-F238E27FC236}">
                <a16:creationId xmlns:a16="http://schemas.microsoft.com/office/drawing/2014/main" id="{292F64D8-C997-4FD5-83B9-F517D74BA5FA}"/>
              </a:ext>
            </a:extLst>
          </p:cNvPr>
          <p:cNvSpPr/>
          <p:nvPr/>
        </p:nvSpPr>
        <p:spPr>
          <a:xfrm>
            <a:off x="1754983" y="1471904"/>
            <a:ext cx="5600047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5400" b="1" dirty="0">
                <a:solidFill>
                  <a:schemeClr val="accent2"/>
                </a:solidFill>
                <a:latin typeface="+mj-lt"/>
              </a:rPr>
              <a:t>PRESENTATION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DC35623-7C37-4F95-B1E1-913287F5B5A0}"/>
              </a:ext>
            </a:extLst>
          </p:cNvPr>
          <p:cNvSpPr txBox="1"/>
          <p:nvPr/>
        </p:nvSpPr>
        <p:spPr>
          <a:xfrm>
            <a:off x="7464926" y="5356017"/>
            <a:ext cx="442505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E0624A4-9F3D-4779-9FCD-F43957B4F596}"/>
              </a:ext>
            </a:extLst>
          </p:cNvPr>
          <p:cNvSpPr txBox="1"/>
          <p:nvPr/>
        </p:nvSpPr>
        <p:spPr>
          <a:xfrm>
            <a:off x="7464927" y="4423109"/>
            <a:ext cx="4425054" cy="861774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800" dirty="0">
                <a:solidFill>
                  <a:schemeClr val="accent1"/>
                </a:solidFill>
              </a:rPr>
              <a:t>We Create Quality </a:t>
            </a:r>
          </a:p>
          <a:p>
            <a:r>
              <a:rPr lang="en-US" altLang="ko-KR" sz="2800" dirty="0">
                <a:solidFill>
                  <a:schemeClr val="accent1"/>
                </a:solidFill>
              </a:rPr>
              <a:t>Professional Presentation</a:t>
            </a:r>
            <a:endParaRPr lang="ko-KR" altLang="en-US" sz="28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표 4">
            <a:extLst>
              <a:ext uri="{FF2B5EF4-FFF2-40B4-BE49-F238E27FC236}">
                <a16:creationId xmlns:a16="http://schemas.microsoft.com/office/drawing/2014/main" id="{245AEE6D-4096-4A12-A327-1C70AE0CB9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2920109"/>
              </p:ext>
            </p:extLst>
          </p:nvPr>
        </p:nvGraphicFramePr>
        <p:xfrm>
          <a:off x="938801" y="1817655"/>
          <a:ext cx="2144560" cy="4248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161916134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247960864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917203924"/>
                    </a:ext>
                  </a:extLst>
                </a:gridCol>
              </a:tblGrid>
              <a:tr h="1584000">
                <a:tc gridSpan="3"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6062802"/>
                  </a:ext>
                </a:extLst>
              </a:tr>
              <a:tr h="396000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</a:rPr>
                        <a:t>Contents A</a:t>
                      </a:r>
                      <a:endParaRPr lang="ko-KR" altLang="en-US" sz="1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4594158"/>
                  </a:ext>
                </a:extLst>
              </a:tr>
              <a:tr h="172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" baseline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bg1"/>
                          </a:solidFill>
                        </a:rPr>
                        <a:t>You can simply impress your audience and add a unique zing and appeal to your Presentations.</a:t>
                      </a: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" baseline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2499832"/>
                  </a:ext>
                </a:extLst>
              </a:tr>
              <a:tr h="540000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bg1"/>
                          </a:solidFill>
                        </a:rPr>
                        <a:t>$</a:t>
                      </a:r>
                      <a:r>
                        <a:rPr lang="en-US" altLang="ko-KR" sz="1800" dirty="0">
                          <a:solidFill>
                            <a:schemeClr val="bg1"/>
                          </a:solidFill>
                        </a:rPr>
                        <a:t>456,000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4892178"/>
                  </a:ext>
                </a:extLst>
              </a:tr>
            </a:tbl>
          </a:graphicData>
        </a:graphic>
      </p:graphicFrame>
      <p:graphicFrame>
        <p:nvGraphicFramePr>
          <p:cNvPr id="4" name="표 16">
            <a:extLst>
              <a:ext uri="{FF2B5EF4-FFF2-40B4-BE49-F238E27FC236}">
                <a16:creationId xmlns:a16="http://schemas.microsoft.com/office/drawing/2014/main" id="{0CD8C120-23BF-4CCD-8BFE-40C9544186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3360289"/>
              </p:ext>
            </p:extLst>
          </p:nvPr>
        </p:nvGraphicFramePr>
        <p:xfrm>
          <a:off x="3663796" y="1817655"/>
          <a:ext cx="2144560" cy="4248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161916134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247960864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917203924"/>
                    </a:ext>
                  </a:extLst>
                </a:gridCol>
              </a:tblGrid>
              <a:tr h="1584000">
                <a:tc gridSpan="3"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6062802"/>
                  </a:ext>
                </a:extLst>
              </a:tr>
              <a:tr h="396000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</a:rPr>
                        <a:t>Contents B</a:t>
                      </a:r>
                      <a:endParaRPr lang="ko-KR" altLang="en-US" sz="1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4594158"/>
                  </a:ext>
                </a:extLst>
              </a:tr>
              <a:tr h="172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" baseline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bg1"/>
                          </a:solidFill>
                        </a:rPr>
                        <a:t>You can simply impress your audience and add a unique zing and appeal to your Presentations.</a:t>
                      </a: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" baseline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2499832"/>
                  </a:ext>
                </a:extLst>
              </a:tr>
              <a:tr h="540000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bg1"/>
                          </a:solidFill>
                        </a:rPr>
                        <a:t>$</a:t>
                      </a:r>
                      <a:r>
                        <a:rPr lang="en-US" altLang="ko-KR" sz="1800" dirty="0">
                          <a:solidFill>
                            <a:schemeClr val="bg1"/>
                          </a:solidFill>
                        </a:rPr>
                        <a:t>242,000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4892178"/>
                  </a:ext>
                </a:extLst>
              </a:tr>
            </a:tbl>
          </a:graphicData>
        </a:graphic>
      </p:graphicFrame>
      <p:graphicFrame>
        <p:nvGraphicFramePr>
          <p:cNvPr id="5" name="표 17">
            <a:extLst>
              <a:ext uri="{FF2B5EF4-FFF2-40B4-BE49-F238E27FC236}">
                <a16:creationId xmlns:a16="http://schemas.microsoft.com/office/drawing/2014/main" id="{9DA5E84C-49C7-4D01-A326-D064D46489C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7248831"/>
              </p:ext>
            </p:extLst>
          </p:nvPr>
        </p:nvGraphicFramePr>
        <p:xfrm>
          <a:off x="6388791" y="1817655"/>
          <a:ext cx="2144560" cy="4248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161916134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247960864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917203924"/>
                    </a:ext>
                  </a:extLst>
                </a:gridCol>
              </a:tblGrid>
              <a:tr h="1584000">
                <a:tc gridSpan="3"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6062802"/>
                  </a:ext>
                </a:extLst>
              </a:tr>
              <a:tr h="396000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</a:rPr>
                        <a:t>Contents C</a:t>
                      </a:r>
                      <a:endParaRPr lang="ko-KR" altLang="en-US" sz="1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4594158"/>
                  </a:ext>
                </a:extLst>
              </a:tr>
              <a:tr h="172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" baseline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bg1"/>
                          </a:solidFill>
                        </a:rPr>
                        <a:t>You can simply impress your audience and add a unique zing and appeal to your Presentations.</a:t>
                      </a: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" baseline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2499832"/>
                  </a:ext>
                </a:extLst>
              </a:tr>
              <a:tr h="540000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bg1"/>
                          </a:solidFill>
                        </a:rPr>
                        <a:t>$</a:t>
                      </a:r>
                      <a:r>
                        <a:rPr lang="en-US" altLang="ko-KR" sz="1800" dirty="0">
                          <a:solidFill>
                            <a:schemeClr val="bg1"/>
                          </a:solidFill>
                        </a:rPr>
                        <a:t>56,000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4892178"/>
                  </a:ext>
                </a:extLst>
              </a:tr>
            </a:tbl>
          </a:graphicData>
        </a:graphic>
      </p:graphicFrame>
      <p:graphicFrame>
        <p:nvGraphicFramePr>
          <p:cNvPr id="6" name="표 18">
            <a:extLst>
              <a:ext uri="{FF2B5EF4-FFF2-40B4-BE49-F238E27FC236}">
                <a16:creationId xmlns:a16="http://schemas.microsoft.com/office/drawing/2014/main" id="{2AC2801F-084B-4D27-82BA-27233B88B7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4640125"/>
              </p:ext>
            </p:extLst>
          </p:nvPr>
        </p:nvGraphicFramePr>
        <p:xfrm>
          <a:off x="9113786" y="1817655"/>
          <a:ext cx="2144560" cy="4248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161916134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247960864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917203924"/>
                    </a:ext>
                  </a:extLst>
                </a:gridCol>
              </a:tblGrid>
              <a:tr h="1584000">
                <a:tc gridSpan="3"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6062802"/>
                  </a:ext>
                </a:extLst>
              </a:tr>
              <a:tr h="396000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</a:rPr>
                        <a:t>Contents</a:t>
                      </a:r>
                      <a:r>
                        <a:rPr lang="en-US" altLang="ko-KR" sz="1400" b="1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altLang="ko-KR" sz="1800" b="1" dirty="0">
                          <a:solidFill>
                            <a:schemeClr val="bg1"/>
                          </a:solidFill>
                        </a:rPr>
                        <a:t>D</a:t>
                      </a:r>
                      <a:endParaRPr lang="ko-KR" altLang="en-US" sz="1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4594158"/>
                  </a:ext>
                </a:extLst>
              </a:tr>
              <a:tr h="172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" baseline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bg1"/>
                          </a:solidFill>
                        </a:rPr>
                        <a:t>You can simply impress your audience and add a unique zing and appeal to your Presentations.</a:t>
                      </a: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" baseline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2499832"/>
                  </a:ext>
                </a:extLst>
              </a:tr>
              <a:tr h="540000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bg1"/>
                          </a:solidFill>
                        </a:rPr>
                        <a:t>$</a:t>
                      </a:r>
                      <a:r>
                        <a:rPr lang="en-US" altLang="ko-KR" sz="1800" dirty="0">
                          <a:solidFill>
                            <a:schemeClr val="bg1"/>
                          </a:solidFill>
                        </a:rPr>
                        <a:t>1,211,000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4892178"/>
                  </a:ext>
                </a:extLst>
              </a:tr>
            </a:tbl>
          </a:graphicData>
        </a:graphic>
      </p:graphicFrame>
      <p:sp>
        <p:nvSpPr>
          <p:cNvPr id="7" name="타원 28">
            <a:extLst>
              <a:ext uri="{FF2B5EF4-FFF2-40B4-BE49-F238E27FC236}">
                <a16:creationId xmlns:a16="http://schemas.microsoft.com/office/drawing/2014/main" id="{C1111B0B-96CF-4F43-BB99-4D76187D672E}"/>
              </a:ext>
            </a:extLst>
          </p:cNvPr>
          <p:cNvSpPr/>
          <p:nvPr/>
        </p:nvSpPr>
        <p:spPr>
          <a:xfrm>
            <a:off x="1443696" y="2105688"/>
            <a:ext cx="1042210" cy="104221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4000" dirty="0"/>
          </a:p>
        </p:txBody>
      </p:sp>
      <p:sp>
        <p:nvSpPr>
          <p:cNvPr id="8" name="타원 31">
            <a:extLst>
              <a:ext uri="{FF2B5EF4-FFF2-40B4-BE49-F238E27FC236}">
                <a16:creationId xmlns:a16="http://schemas.microsoft.com/office/drawing/2014/main" id="{600973C7-8C27-4D4F-BBF7-988B33EC91F3}"/>
              </a:ext>
            </a:extLst>
          </p:cNvPr>
          <p:cNvSpPr/>
          <p:nvPr/>
        </p:nvSpPr>
        <p:spPr>
          <a:xfrm>
            <a:off x="4214972" y="2105688"/>
            <a:ext cx="1042210" cy="104221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4000" dirty="0"/>
          </a:p>
        </p:txBody>
      </p:sp>
      <p:sp>
        <p:nvSpPr>
          <p:cNvPr id="9" name="타원 37">
            <a:extLst>
              <a:ext uri="{FF2B5EF4-FFF2-40B4-BE49-F238E27FC236}">
                <a16:creationId xmlns:a16="http://schemas.microsoft.com/office/drawing/2014/main" id="{21D53F19-D8EC-404B-984C-E158943AE76C}"/>
              </a:ext>
            </a:extLst>
          </p:cNvPr>
          <p:cNvSpPr/>
          <p:nvPr/>
        </p:nvSpPr>
        <p:spPr>
          <a:xfrm>
            <a:off x="6939966" y="2105688"/>
            <a:ext cx="1042210" cy="104221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4000" dirty="0"/>
          </a:p>
        </p:txBody>
      </p:sp>
      <p:sp>
        <p:nvSpPr>
          <p:cNvPr id="10" name="타원 39">
            <a:extLst>
              <a:ext uri="{FF2B5EF4-FFF2-40B4-BE49-F238E27FC236}">
                <a16:creationId xmlns:a16="http://schemas.microsoft.com/office/drawing/2014/main" id="{03C000EC-D595-43E9-9EFE-951FDE03ABC4}"/>
              </a:ext>
            </a:extLst>
          </p:cNvPr>
          <p:cNvSpPr/>
          <p:nvPr/>
        </p:nvSpPr>
        <p:spPr>
          <a:xfrm>
            <a:off x="9664962" y="2105688"/>
            <a:ext cx="1042210" cy="104221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4000" dirty="0"/>
          </a:p>
        </p:txBody>
      </p:sp>
      <p:sp>
        <p:nvSpPr>
          <p:cNvPr id="11" name="Rounded Rectangle 5">
            <a:extLst>
              <a:ext uri="{FF2B5EF4-FFF2-40B4-BE49-F238E27FC236}">
                <a16:creationId xmlns:a16="http://schemas.microsoft.com/office/drawing/2014/main" id="{A0B83BA6-CDC7-4DFD-8B26-755BD5BFD1F9}"/>
              </a:ext>
            </a:extLst>
          </p:cNvPr>
          <p:cNvSpPr/>
          <p:nvPr/>
        </p:nvSpPr>
        <p:spPr>
          <a:xfrm flipH="1">
            <a:off x="1765218" y="2462208"/>
            <a:ext cx="421694" cy="347872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" name="Rectangle 130">
            <a:extLst>
              <a:ext uri="{FF2B5EF4-FFF2-40B4-BE49-F238E27FC236}">
                <a16:creationId xmlns:a16="http://schemas.microsoft.com/office/drawing/2014/main" id="{B8FA483C-530A-4B69-AE7B-82C77D2B8AF0}"/>
              </a:ext>
            </a:extLst>
          </p:cNvPr>
          <p:cNvSpPr/>
          <p:nvPr/>
        </p:nvSpPr>
        <p:spPr>
          <a:xfrm>
            <a:off x="4553913" y="2438844"/>
            <a:ext cx="378572" cy="380291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3" name="Block Arc 25">
            <a:extLst>
              <a:ext uri="{FF2B5EF4-FFF2-40B4-BE49-F238E27FC236}">
                <a16:creationId xmlns:a16="http://schemas.microsoft.com/office/drawing/2014/main" id="{68C21517-C557-4D92-8480-4561F42DEA6E}"/>
              </a:ext>
            </a:extLst>
          </p:cNvPr>
          <p:cNvSpPr>
            <a:spLocks noChangeAspect="1"/>
          </p:cNvSpPr>
          <p:nvPr/>
        </p:nvSpPr>
        <p:spPr>
          <a:xfrm>
            <a:off x="10033305" y="2368690"/>
            <a:ext cx="305523" cy="441390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4" name="Rectangle 36">
            <a:extLst>
              <a:ext uri="{FF2B5EF4-FFF2-40B4-BE49-F238E27FC236}">
                <a16:creationId xmlns:a16="http://schemas.microsoft.com/office/drawing/2014/main" id="{56944353-3347-4419-A467-101D3A8DE37B}"/>
              </a:ext>
            </a:extLst>
          </p:cNvPr>
          <p:cNvSpPr/>
          <p:nvPr/>
        </p:nvSpPr>
        <p:spPr>
          <a:xfrm>
            <a:off x="7266386" y="2462208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10F0D64F-F9F1-47F3-9301-D89989C6E781}"/>
              </a:ext>
            </a:extLst>
          </p:cNvPr>
          <p:cNvSpPr/>
          <p:nvPr/>
        </p:nvSpPr>
        <p:spPr>
          <a:xfrm rot="5400000">
            <a:off x="3347565" y="3164472"/>
            <a:ext cx="1480263" cy="1867259"/>
          </a:xfrm>
          <a:custGeom>
            <a:avLst/>
            <a:gdLst>
              <a:gd name="connsiteX0" fmla="*/ 1442196 w 1457325"/>
              <a:gd name="connsiteY0" fmla="*/ 1108358 h 1838325"/>
              <a:gd name="connsiteX1" fmla="*/ 1102154 w 1457325"/>
              <a:gd name="connsiteY1" fmla="*/ 1108358 h 1838325"/>
              <a:gd name="connsiteX2" fmla="*/ 1103106 w 1457325"/>
              <a:gd name="connsiteY2" fmla="*/ 531143 h 1838325"/>
              <a:gd name="connsiteX3" fmla="*/ 1101201 w 1457325"/>
              <a:gd name="connsiteY3" fmla="*/ 364455 h 1838325"/>
              <a:gd name="connsiteX4" fmla="*/ 1095486 w 1457325"/>
              <a:gd name="connsiteY4" fmla="*/ 355883 h 1838325"/>
              <a:gd name="connsiteX5" fmla="*/ 749729 w 1457325"/>
              <a:gd name="connsiteY5" fmla="*/ 9173 h 1838325"/>
              <a:gd name="connsiteX6" fmla="*/ 713534 w 1457325"/>
              <a:gd name="connsiteY6" fmla="*/ 12030 h 1838325"/>
              <a:gd name="connsiteX7" fmla="*/ 507794 w 1457325"/>
              <a:gd name="connsiteY7" fmla="*/ 218723 h 1838325"/>
              <a:gd name="connsiteX8" fmla="*/ 364919 w 1457325"/>
              <a:gd name="connsiteY8" fmla="*/ 365408 h 1838325"/>
              <a:gd name="connsiteX9" fmla="*/ 363014 w 1457325"/>
              <a:gd name="connsiteY9" fmla="*/ 382553 h 1838325"/>
              <a:gd name="connsiteX10" fmla="*/ 363014 w 1457325"/>
              <a:gd name="connsiteY10" fmla="*/ 1109310 h 1838325"/>
              <a:gd name="connsiteX11" fmla="*/ 43926 w 1457325"/>
              <a:gd name="connsiteY11" fmla="*/ 1108358 h 1838325"/>
              <a:gd name="connsiteX12" fmla="*/ 5826 w 1457325"/>
              <a:gd name="connsiteY12" fmla="*/ 1110263 h 1838325"/>
              <a:gd name="connsiteX13" fmla="*/ 8684 w 1457325"/>
              <a:gd name="connsiteY13" fmla="*/ 1123598 h 1838325"/>
              <a:gd name="connsiteX14" fmla="*/ 31544 w 1457325"/>
              <a:gd name="connsiteY14" fmla="*/ 1149316 h 1838325"/>
              <a:gd name="connsiteX15" fmla="*/ 705914 w 1457325"/>
              <a:gd name="connsiteY15" fmla="*/ 1824638 h 1838325"/>
              <a:gd name="connsiteX16" fmla="*/ 760206 w 1457325"/>
              <a:gd name="connsiteY16" fmla="*/ 1824638 h 1838325"/>
              <a:gd name="connsiteX17" fmla="*/ 1434576 w 1457325"/>
              <a:gd name="connsiteY17" fmla="*/ 1149316 h 1838325"/>
              <a:gd name="connsiteX18" fmla="*/ 1457436 w 1457325"/>
              <a:gd name="connsiteY18" fmla="*/ 1123598 h 1838325"/>
              <a:gd name="connsiteX19" fmla="*/ 1457436 w 1457325"/>
              <a:gd name="connsiteY19" fmla="*/ 1123598 h 1838325"/>
              <a:gd name="connsiteX20" fmla="*/ 1457436 w 1457325"/>
              <a:gd name="connsiteY20" fmla="*/ 1123598 h 1838325"/>
              <a:gd name="connsiteX21" fmla="*/ 1442196 w 1457325"/>
              <a:gd name="connsiteY21" fmla="*/ 1108358 h 1838325"/>
              <a:gd name="connsiteX22" fmla="*/ 365871 w 1457325"/>
              <a:gd name="connsiteY22" fmla="*/ 1102643 h 1838325"/>
              <a:gd name="connsiteX23" fmla="*/ 363014 w 1457325"/>
              <a:gd name="connsiteY23" fmla="*/ 1108358 h 1838325"/>
              <a:gd name="connsiteX24" fmla="*/ 363014 w 1457325"/>
              <a:gd name="connsiteY24" fmla="*/ 1108358 h 1838325"/>
              <a:gd name="connsiteX25" fmla="*/ 365871 w 1457325"/>
              <a:gd name="connsiteY25" fmla="*/ 1102643 h 1838325"/>
              <a:gd name="connsiteX26" fmla="*/ 363014 w 1457325"/>
              <a:gd name="connsiteY26" fmla="*/ 1108358 h 1838325"/>
              <a:gd name="connsiteX27" fmla="*/ 363014 w 1457325"/>
              <a:gd name="connsiteY27" fmla="*/ 1108358 h 1838325"/>
              <a:gd name="connsiteX28" fmla="*/ 363014 w 1457325"/>
              <a:gd name="connsiteY28" fmla="*/ 1108358 h 1838325"/>
              <a:gd name="connsiteX29" fmla="*/ 363014 w 1457325"/>
              <a:gd name="connsiteY29" fmla="*/ 1108358 h 1838325"/>
              <a:gd name="connsiteX30" fmla="*/ 363014 w 1457325"/>
              <a:gd name="connsiteY30" fmla="*/ 1108358 h 1838325"/>
              <a:gd name="connsiteX31" fmla="*/ 363014 w 1457325"/>
              <a:gd name="connsiteY31" fmla="*/ 1108358 h 1838325"/>
              <a:gd name="connsiteX32" fmla="*/ 359204 w 1457325"/>
              <a:gd name="connsiteY32" fmla="*/ 1110263 h 1838325"/>
              <a:gd name="connsiteX33" fmla="*/ 363014 w 1457325"/>
              <a:gd name="connsiteY33" fmla="*/ 1108358 h 1838325"/>
              <a:gd name="connsiteX34" fmla="*/ 363014 w 1457325"/>
              <a:gd name="connsiteY34" fmla="*/ 1108358 h 1838325"/>
              <a:gd name="connsiteX35" fmla="*/ 1101201 w 1457325"/>
              <a:gd name="connsiteY35" fmla="*/ 1108358 h 1838325"/>
              <a:gd name="connsiteX36" fmla="*/ 1101201 w 1457325"/>
              <a:gd name="connsiteY36" fmla="*/ 1108358 h 1838325"/>
              <a:gd name="connsiteX37" fmla="*/ 1098344 w 1457325"/>
              <a:gd name="connsiteY37" fmla="*/ 1102643 h 1838325"/>
              <a:gd name="connsiteX38" fmla="*/ 1101201 w 1457325"/>
              <a:gd name="connsiteY38" fmla="*/ 1108358 h 1838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1457325" h="1838325">
                <a:moveTo>
                  <a:pt x="1442196" y="1108358"/>
                </a:moveTo>
                <a:cubicBezTo>
                  <a:pt x="1328849" y="1107405"/>
                  <a:pt x="1215501" y="1108358"/>
                  <a:pt x="1102154" y="1108358"/>
                </a:cubicBezTo>
                <a:cubicBezTo>
                  <a:pt x="1102154" y="915953"/>
                  <a:pt x="1103106" y="723548"/>
                  <a:pt x="1103106" y="531143"/>
                </a:cubicBezTo>
                <a:cubicBezTo>
                  <a:pt x="1103106" y="475898"/>
                  <a:pt x="1102154" y="419700"/>
                  <a:pt x="1101201" y="364455"/>
                </a:cubicBezTo>
                <a:cubicBezTo>
                  <a:pt x="1099296" y="361598"/>
                  <a:pt x="1098344" y="357788"/>
                  <a:pt x="1095486" y="355883"/>
                </a:cubicBezTo>
                <a:cubicBezTo>
                  <a:pt x="980234" y="240630"/>
                  <a:pt x="864029" y="125378"/>
                  <a:pt x="749729" y="9173"/>
                </a:cubicBezTo>
                <a:cubicBezTo>
                  <a:pt x="734489" y="-6067"/>
                  <a:pt x="725916" y="-352"/>
                  <a:pt x="713534" y="12030"/>
                </a:cubicBezTo>
                <a:cubicBezTo>
                  <a:pt x="644954" y="81563"/>
                  <a:pt x="575421" y="149190"/>
                  <a:pt x="507794" y="218723"/>
                </a:cubicBezTo>
                <a:cubicBezTo>
                  <a:pt x="460169" y="267300"/>
                  <a:pt x="408734" y="313020"/>
                  <a:pt x="364919" y="365408"/>
                </a:cubicBezTo>
                <a:cubicBezTo>
                  <a:pt x="363966" y="371123"/>
                  <a:pt x="363014" y="376838"/>
                  <a:pt x="363014" y="382553"/>
                </a:cubicBezTo>
                <a:cubicBezTo>
                  <a:pt x="363014" y="624488"/>
                  <a:pt x="363014" y="867375"/>
                  <a:pt x="363014" y="1109310"/>
                </a:cubicBezTo>
                <a:cubicBezTo>
                  <a:pt x="256334" y="1109310"/>
                  <a:pt x="149654" y="1109310"/>
                  <a:pt x="43926" y="1108358"/>
                </a:cubicBezTo>
                <a:cubicBezTo>
                  <a:pt x="31544" y="1108358"/>
                  <a:pt x="17256" y="1105500"/>
                  <a:pt x="5826" y="1110263"/>
                </a:cubicBezTo>
                <a:cubicBezTo>
                  <a:pt x="-7509" y="1115025"/>
                  <a:pt x="5826" y="1118835"/>
                  <a:pt x="8684" y="1123598"/>
                </a:cubicBezTo>
                <a:cubicBezTo>
                  <a:pt x="16304" y="1132170"/>
                  <a:pt x="22971" y="1141695"/>
                  <a:pt x="31544" y="1149316"/>
                </a:cubicBezTo>
                <a:cubicBezTo>
                  <a:pt x="256334" y="1374105"/>
                  <a:pt x="482076" y="1598895"/>
                  <a:pt x="705914" y="1824638"/>
                </a:cubicBezTo>
                <a:cubicBezTo>
                  <a:pt x="727821" y="1846545"/>
                  <a:pt x="738299" y="1846545"/>
                  <a:pt x="760206" y="1824638"/>
                </a:cubicBezTo>
                <a:cubicBezTo>
                  <a:pt x="984044" y="1598895"/>
                  <a:pt x="1209786" y="1374105"/>
                  <a:pt x="1434576" y="1149316"/>
                </a:cubicBezTo>
                <a:cubicBezTo>
                  <a:pt x="1443149" y="1140743"/>
                  <a:pt x="1449816" y="1132170"/>
                  <a:pt x="1457436" y="1123598"/>
                </a:cubicBezTo>
                <a:lnTo>
                  <a:pt x="1457436" y="1123598"/>
                </a:lnTo>
                <a:lnTo>
                  <a:pt x="1457436" y="1123598"/>
                </a:lnTo>
                <a:cubicBezTo>
                  <a:pt x="1475534" y="1095023"/>
                  <a:pt x="1446006" y="1108358"/>
                  <a:pt x="1442196" y="1108358"/>
                </a:cubicBezTo>
                <a:close/>
                <a:moveTo>
                  <a:pt x="365871" y="1102643"/>
                </a:moveTo>
                <a:cubicBezTo>
                  <a:pt x="364919" y="1104548"/>
                  <a:pt x="363966" y="1106453"/>
                  <a:pt x="363014" y="1108358"/>
                </a:cubicBezTo>
                <a:cubicBezTo>
                  <a:pt x="363014" y="1108358"/>
                  <a:pt x="363014" y="1108358"/>
                  <a:pt x="363014" y="1108358"/>
                </a:cubicBezTo>
                <a:cubicBezTo>
                  <a:pt x="363966" y="1106453"/>
                  <a:pt x="364919" y="1104548"/>
                  <a:pt x="365871" y="1102643"/>
                </a:cubicBezTo>
                <a:close/>
                <a:moveTo>
                  <a:pt x="363014" y="1108358"/>
                </a:moveTo>
                <a:cubicBezTo>
                  <a:pt x="363014" y="1108358"/>
                  <a:pt x="363014" y="1108358"/>
                  <a:pt x="363014" y="1108358"/>
                </a:cubicBezTo>
                <a:cubicBezTo>
                  <a:pt x="363014" y="1108358"/>
                  <a:pt x="363014" y="1108358"/>
                  <a:pt x="363014" y="1108358"/>
                </a:cubicBezTo>
                <a:cubicBezTo>
                  <a:pt x="363014" y="1108358"/>
                  <a:pt x="363014" y="1108358"/>
                  <a:pt x="363014" y="1108358"/>
                </a:cubicBezTo>
                <a:cubicBezTo>
                  <a:pt x="363014" y="1108358"/>
                  <a:pt x="363014" y="1108358"/>
                  <a:pt x="363014" y="1108358"/>
                </a:cubicBezTo>
                <a:close/>
                <a:moveTo>
                  <a:pt x="363014" y="1108358"/>
                </a:moveTo>
                <a:cubicBezTo>
                  <a:pt x="362061" y="1109310"/>
                  <a:pt x="360156" y="1110263"/>
                  <a:pt x="359204" y="1110263"/>
                </a:cubicBezTo>
                <a:cubicBezTo>
                  <a:pt x="360156" y="1110263"/>
                  <a:pt x="361109" y="1109310"/>
                  <a:pt x="363014" y="1108358"/>
                </a:cubicBezTo>
                <a:cubicBezTo>
                  <a:pt x="363014" y="1108358"/>
                  <a:pt x="363014" y="1108358"/>
                  <a:pt x="363014" y="1108358"/>
                </a:cubicBezTo>
                <a:close/>
                <a:moveTo>
                  <a:pt x="1101201" y="1108358"/>
                </a:moveTo>
                <a:cubicBezTo>
                  <a:pt x="1101201" y="1108358"/>
                  <a:pt x="1101201" y="1108358"/>
                  <a:pt x="1101201" y="1108358"/>
                </a:cubicBezTo>
                <a:cubicBezTo>
                  <a:pt x="1099296" y="1106453"/>
                  <a:pt x="1098344" y="1104548"/>
                  <a:pt x="1098344" y="1102643"/>
                </a:cubicBezTo>
                <a:cubicBezTo>
                  <a:pt x="1099296" y="1104548"/>
                  <a:pt x="1100249" y="1106453"/>
                  <a:pt x="1101201" y="1108358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5DB73500-8B7B-4302-8B28-F83BEA776AF6}"/>
              </a:ext>
            </a:extLst>
          </p:cNvPr>
          <p:cNvSpPr/>
          <p:nvPr/>
        </p:nvSpPr>
        <p:spPr>
          <a:xfrm rot="5400000">
            <a:off x="3951251" y="2226387"/>
            <a:ext cx="1867259" cy="1489936"/>
          </a:xfrm>
          <a:custGeom>
            <a:avLst/>
            <a:gdLst>
              <a:gd name="connsiteX0" fmla="*/ 1824477 w 1838325"/>
              <a:gd name="connsiteY0" fmla="*/ 707708 h 1466850"/>
              <a:gd name="connsiteX1" fmla="*/ 1504437 w 1838325"/>
              <a:gd name="connsiteY1" fmla="*/ 387668 h 1466850"/>
              <a:gd name="connsiteX2" fmla="*/ 1443477 w 1838325"/>
              <a:gd name="connsiteY2" fmla="*/ 361950 h 1466850"/>
              <a:gd name="connsiteX3" fmla="*/ 771964 w 1838325"/>
              <a:gd name="connsiteY3" fmla="*/ 362903 h 1466850"/>
              <a:gd name="connsiteX4" fmla="*/ 736722 w 1838325"/>
              <a:gd name="connsiteY4" fmla="*/ 327660 h 1466850"/>
              <a:gd name="connsiteX5" fmla="*/ 736722 w 1838325"/>
              <a:gd name="connsiteY5" fmla="*/ 31433 h 1466850"/>
              <a:gd name="connsiteX6" fmla="*/ 731007 w 1838325"/>
              <a:gd name="connsiteY6" fmla="*/ 0 h 1466850"/>
              <a:gd name="connsiteX7" fmla="*/ 723387 w 1838325"/>
              <a:gd name="connsiteY7" fmla="*/ 5715 h 1466850"/>
              <a:gd name="connsiteX8" fmla="*/ 714814 w 1838325"/>
              <a:gd name="connsiteY8" fmla="*/ 12383 h 1466850"/>
              <a:gd name="connsiteX9" fmla="*/ 10917 w 1838325"/>
              <a:gd name="connsiteY9" fmla="*/ 715328 h 1466850"/>
              <a:gd name="connsiteX10" fmla="*/ 16632 w 1838325"/>
              <a:gd name="connsiteY10" fmla="*/ 758190 h 1466850"/>
              <a:gd name="connsiteX11" fmla="*/ 705289 w 1838325"/>
              <a:gd name="connsiteY11" fmla="*/ 1446848 h 1466850"/>
              <a:gd name="connsiteX12" fmla="*/ 731959 w 1838325"/>
              <a:gd name="connsiteY12" fmla="*/ 1466850 h 1466850"/>
              <a:gd name="connsiteX13" fmla="*/ 735769 w 1838325"/>
              <a:gd name="connsiteY13" fmla="*/ 1429703 h 1466850"/>
              <a:gd name="connsiteX14" fmla="*/ 734817 w 1838325"/>
              <a:gd name="connsiteY14" fmla="*/ 1151573 h 1466850"/>
              <a:gd name="connsiteX15" fmla="*/ 779584 w 1838325"/>
              <a:gd name="connsiteY15" fmla="*/ 1106805 h 1466850"/>
              <a:gd name="connsiteX16" fmla="*/ 1433952 w 1838325"/>
              <a:gd name="connsiteY16" fmla="*/ 1107758 h 1466850"/>
              <a:gd name="connsiteX17" fmla="*/ 1478719 w 1838325"/>
              <a:gd name="connsiteY17" fmla="*/ 1102995 h 1466850"/>
              <a:gd name="connsiteX18" fmla="*/ 1478719 w 1838325"/>
              <a:gd name="connsiteY18" fmla="*/ 1102995 h 1466850"/>
              <a:gd name="connsiteX19" fmla="*/ 1487292 w 1838325"/>
              <a:gd name="connsiteY19" fmla="*/ 1095375 h 1466850"/>
              <a:gd name="connsiteX20" fmla="*/ 1487292 w 1838325"/>
              <a:gd name="connsiteY20" fmla="*/ 1095375 h 1466850"/>
              <a:gd name="connsiteX21" fmla="*/ 1826382 w 1838325"/>
              <a:gd name="connsiteY21" fmla="*/ 760095 h 1466850"/>
              <a:gd name="connsiteX22" fmla="*/ 1824477 w 1838325"/>
              <a:gd name="connsiteY22" fmla="*/ 707708 h 1466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838325" h="1466850">
                <a:moveTo>
                  <a:pt x="1824477" y="707708"/>
                </a:moveTo>
                <a:cubicBezTo>
                  <a:pt x="1716844" y="601980"/>
                  <a:pt x="1610164" y="495300"/>
                  <a:pt x="1504437" y="387668"/>
                </a:cubicBezTo>
                <a:cubicBezTo>
                  <a:pt x="1486339" y="369570"/>
                  <a:pt x="1469194" y="361950"/>
                  <a:pt x="1443477" y="361950"/>
                </a:cubicBezTo>
                <a:cubicBezTo>
                  <a:pt x="1219639" y="362903"/>
                  <a:pt x="995802" y="361950"/>
                  <a:pt x="771964" y="362903"/>
                </a:cubicBezTo>
                <a:cubicBezTo>
                  <a:pt x="744342" y="362903"/>
                  <a:pt x="735769" y="355283"/>
                  <a:pt x="736722" y="327660"/>
                </a:cubicBezTo>
                <a:cubicBezTo>
                  <a:pt x="737674" y="228600"/>
                  <a:pt x="737674" y="130493"/>
                  <a:pt x="736722" y="31433"/>
                </a:cubicBezTo>
                <a:cubicBezTo>
                  <a:pt x="736722" y="20955"/>
                  <a:pt x="743389" y="8572"/>
                  <a:pt x="731007" y="0"/>
                </a:cubicBezTo>
                <a:cubicBezTo>
                  <a:pt x="728149" y="1905"/>
                  <a:pt x="726244" y="3810"/>
                  <a:pt x="723387" y="5715"/>
                </a:cubicBezTo>
                <a:cubicBezTo>
                  <a:pt x="720529" y="7620"/>
                  <a:pt x="717672" y="9525"/>
                  <a:pt x="714814" y="12383"/>
                </a:cubicBezTo>
                <a:cubicBezTo>
                  <a:pt x="480499" y="246697"/>
                  <a:pt x="246184" y="481013"/>
                  <a:pt x="10917" y="715328"/>
                </a:cubicBezTo>
                <a:cubicBezTo>
                  <a:pt x="-10038" y="736283"/>
                  <a:pt x="3297" y="744855"/>
                  <a:pt x="16632" y="758190"/>
                </a:cubicBezTo>
                <a:cubicBezTo>
                  <a:pt x="246184" y="987743"/>
                  <a:pt x="475737" y="1217295"/>
                  <a:pt x="705289" y="1446848"/>
                </a:cubicBezTo>
                <a:cubicBezTo>
                  <a:pt x="712909" y="1454468"/>
                  <a:pt x="718624" y="1465898"/>
                  <a:pt x="731959" y="1466850"/>
                </a:cubicBezTo>
                <a:cubicBezTo>
                  <a:pt x="739579" y="1454468"/>
                  <a:pt x="735769" y="1442085"/>
                  <a:pt x="735769" y="1429703"/>
                </a:cubicBezTo>
                <a:cubicBezTo>
                  <a:pt x="735769" y="1337310"/>
                  <a:pt x="737674" y="1243965"/>
                  <a:pt x="734817" y="1151573"/>
                </a:cubicBezTo>
                <a:cubicBezTo>
                  <a:pt x="733864" y="1116330"/>
                  <a:pt x="744342" y="1106805"/>
                  <a:pt x="779584" y="1106805"/>
                </a:cubicBezTo>
                <a:cubicBezTo>
                  <a:pt x="997707" y="1108710"/>
                  <a:pt x="1215829" y="1107758"/>
                  <a:pt x="1433952" y="1107758"/>
                </a:cubicBezTo>
                <a:cubicBezTo>
                  <a:pt x="1449192" y="1107758"/>
                  <a:pt x="1464432" y="1110615"/>
                  <a:pt x="1478719" y="1102995"/>
                </a:cubicBezTo>
                <a:lnTo>
                  <a:pt x="1478719" y="1102995"/>
                </a:lnTo>
                <a:cubicBezTo>
                  <a:pt x="1481577" y="1100138"/>
                  <a:pt x="1484434" y="1098233"/>
                  <a:pt x="1487292" y="1095375"/>
                </a:cubicBezTo>
                <a:cubicBezTo>
                  <a:pt x="1487292" y="1095375"/>
                  <a:pt x="1487292" y="1095375"/>
                  <a:pt x="1487292" y="1095375"/>
                </a:cubicBezTo>
                <a:cubicBezTo>
                  <a:pt x="1599687" y="982980"/>
                  <a:pt x="1712082" y="870585"/>
                  <a:pt x="1826382" y="760095"/>
                </a:cubicBezTo>
                <a:cubicBezTo>
                  <a:pt x="1848289" y="737235"/>
                  <a:pt x="1843527" y="726758"/>
                  <a:pt x="1824477" y="707708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8100352D-8B2E-4BF8-BE95-3BD3058671A9}"/>
              </a:ext>
            </a:extLst>
          </p:cNvPr>
          <p:cNvSpPr/>
          <p:nvPr/>
        </p:nvSpPr>
        <p:spPr>
          <a:xfrm rot="5400000">
            <a:off x="4190211" y="4245694"/>
            <a:ext cx="1867259" cy="1489936"/>
          </a:xfrm>
          <a:custGeom>
            <a:avLst/>
            <a:gdLst>
              <a:gd name="connsiteX0" fmla="*/ 1828932 w 1838325"/>
              <a:gd name="connsiteY0" fmla="*/ 709613 h 1466850"/>
              <a:gd name="connsiteX1" fmla="*/ 1265052 w 1838325"/>
              <a:gd name="connsiteY1" fmla="*/ 146685 h 1466850"/>
              <a:gd name="connsiteX2" fmla="*/ 1121224 w 1838325"/>
              <a:gd name="connsiteY2" fmla="*/ 5715 h 1466850"/>
              <a:gd name="connsiteX3" fmla="*/ 1113604 w 1838325"/>
              <a:gd name="connsiteY3" fmla="*/ 0 h 1466850"/>
              <a:gd name="connsiteX4" fmla="*/ 1107889 w 1838325"/>
              <a:gd name="connsiteY4" fmla="*/ 31432 h 1466850"/>
              <a:gd name="connsiteX5" fmla="*/ 1107889 w 1838325"/>
              <a:gd name="connsiteY5" fmla="*/ 320040 h 1466850"/>
              <a:gd name="connsiteX6" fmla="*/ 1065027 w 1838325"/>
              <a:gd name="connsiteY6" fmla="*/ 362903 h 1466850"/>
              <a:gd name="connsiteX7" fmla="*/ 396372 w 1838325"/>
              <a:gd name="connsiteY7" fmla="*/ 361950 h 1466850"/>
              <a:gd name="connsiteX8" fmla="*/ 351604 w 1838325"/>
              <a:gd name="connsiteY8" fmla="*/ 375285 h 1466850"/>
              <a:gd name="connsiteX9" fmla="*/ 9657 w 1838325"/>
              <a:gd name="connsiteY9" fmla="*/ 717232 h 1466850"/>
              <a:gd name="connsiteX10" fmla="*/ 7752 w 1838325"/>
              <a:gd name="connsiteY10" fmla="*/ 748665 h 1466850"/>
              <a:gd name="connsiteX11" fmla="*/ 356367 w 1838325"/>
              <a:gd name="connsiteY11" fmla="*/ 1094423 h 1466850"/>
              <a:gd name="connsiteX12" fmla="*/ 364939 w 1838325"/>
              <a:gd name="connsiteY12" fmla="*/ 1102043 h 1466850"/>
              <a:gd name="connsiteX13" fmla="*/ 364939 w 1838325"/>
              <a:gd name="connsiteY13" fmla="*/ 1102043 h 1466850"/>
              <a:gd name="connsiteX14" fmla="*/ 409707 w 1838325"/>
              <a:gd name="connsiteY14" fmla="*/ 1106805 h 1466850"/>
              <a:gd name="connsiteX15" fmla="*/ 1066932 w 1838325"/>
              <a:gd name="connsiteY15" fmla="*/ 1105853 h 1466850"/>
              <a:gd name="connsiteX16" fmla="*/ 1107889 w 1838325"/>
              <a:gd name="connsiteY16" fmla="*/ 1146810 h 1466850"/>
              <a:gd name="connsiteX17" fmla="*/ 1107889 w 1838325"/>
              <a:gd name="connsiteY17" fmla="*/ 1431607 h 1466850"/>
              <a:gd name="connsiteX18" fmla="*/ 1115509 w 1838325"/>
              <a:gd name="connsiteY18" fmla="*/ 1467803 h 1466850"/>
              <a:gd name="connsiteX19" fmla="*/ 1128844 w 1838325"/>
              <a:gd name="connsiteY19" fmla="*/ 1455420 h 1466850"/>
              <a:gd name="connsiteX20" fmla="*/ 1832742 w 1838325"/>
              <a:gd name="connsiteY20" fmla="*/ 752475 h 1466850"/>
              <a:gd name="connsiteX21" fmla="*/ 1828932 w 1838325"/>
              <a:gd name="connsiteY21" fmla="*/ 709613 h 1466850"/>
              <a:gd name="connsiteX22" fmla="*/ 1082172 w 1838325"/>
              <a:gd name="connsiteY22" fmla="*/ 1093470 h 1466850"/>
              <a:gd name="connsiteX23" fmla="*/ 1082172 w 1838325"/>
              <a:gd name="connsiteY23" fmla="*/ 1093470 h 1466850"/>
              <a:gd name="connsiteX24" fmla="*/ 1082172 w 1838325"/>
              <a:gd name="connsiteY24" fmla="*/ 1093470 h 1466850"/>
              <a:gd name="connsiteX25" fmla="*/ 1122177 w 1838325"/>
              <a:gd name="connsiteY25" fmla="*/ 328613 h 1466850"/>
              <a:gd name="connsiteX26" fmla="*/ 1122177 w 1838325"/>
              <a:gd name="connsiteY26" fmla="*/ 327660 h 1466850"/>
              <a:gd name="connsiteX27" fmla="*/ 1122177 w 1838325"/>
              <a:gd name="connsiteY27" fmla="*/ 328613 h 1466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838325" h="1466850">
                <a:moveTo>
                  <a:pt x="1828932" y="709613"/>
                </a:moveTo>
                <a:cubicBezTo>
                  <a:pt x="1641289" y="521970"/>
                  <a:pt x="1453647" y="334328"/>
                  <a:pt x="1265052" y="146685"/>
                </a:cubicBezTo>
                <a:cubicBezTo>
                  <a:pt x="1217427" y="99060"/>
                  <a:pt x="1168849" y="52388"/>
                  <a:pt x="1121224" y="5715"/>
                </a:cubicBezTo>
                <a:cubicBezTo>
                  <a:pt x="1118367" y="3810"/>
                  <a:pt x="1116462" y="1905"/>
                  <a:pt x="1113604" y="0"/>
                </a:cubicBezTo>
                <a:cubicBezTo>
                  <a:pt x="1102174" y="8572"/>
                  <a:pt x="1107889" y="20955"/>
                  <a:pt x="1107889" y="31432"/>
                </a:cubicBezTo>
                <a:cubicBezTo>
                  <a:pt x="1106937" y="127635"/>
                  <a:pt x="1105984" y="223838"/>
                  <a:pt x="1107889" y="320040"/>
                </a:cubicBezTo>
                <a:cubicBezTo>
                  <a:pt x="1108842" y="354330"/>
                  <a:pt x="1098364" y="362903"/>
                  <a:pt x="1065027" y="362903"/>
                </a:cubicBezTo>
                <a:cubicBezTo>
                  <a:pt x="842142" y="360997"/>
                  <a:pt x="619257" y="361950"/>
                  <a:pt x="396372" y="361950"/>
                </a:cubicBezTo>
                <a:cubicBezTo>
                  <a:pt x="380179" y="361950"/>
                  <a:pt x="364939" y="360997"/>
                  <a:pt x="351604" y="375285"/>
                </a:cubicBezTo>
                <a:cubicBezTo>
                  <a:pt x="238257" y="489585"/>
                  <a:pt x="123957" y="603885"/>
                  <a:pt x="9657" y="717232"/>
                </a:cubicBezTo>
                <a:cubicBezTo>
                  <a:pt x="-821" y="727710"/>
                  <a:pt x="-4631" y="736282"/>
                  <a:pt x="7752" y="748665"/>
                </a:cubicBezTo>
                <a:cubicBezTo>
                  <a:pt x="123957" y="863918"/>
                  <a:pt x="240162" y="979170"/>
                  <a:pt x="356367" y="1094423"/>
                </a:cubicBezTo>
                <a:cubicBezTo>
                  <a:pt x="359224" y="1097280"/>
                  <a:pt x="362082" y="1099185"/>
                  <a:pt x="364939" y="1102043"/>
                </a:cubicBezTo>
                <a:cubicBezTo>
                  <a:pt x="364939" y="1102043"/>
                  <a:pt x="364939" y="1102043"/>
                  <a:pt x="364939" y="1102043"/>
                </a:cubicBezTo>
                <a:cubicBezTo>
                  <a:pt x="379227" y="1109663"/>
                  <a:pt x="394467" y="1106805"/>
                  <a:pt x="409707" y="1106805"/>
                </a:cubicBezTo>
                <a:cubicBezTo>
                  <a:pt x="628782" y="1106805"/>
                  <a:pt x="847857" y="1107757"/>
                  <a:pt x="1066932" y="1105853"/>
                </a:cubicBezTo>
                <a:cubicBezTo>
                  <a:pt x="1099317" y="1105853"/>
                  <a:pt x="1108842" y="1115378"/>
                  <a:pt x="1107889" y="1146810"/>
                </a:cubicBezTo>
                <a:cubicBezTo>
                  <a:pt x="1105984" y="1242060"/>
                  <a:pt x="1106937" y="1337310"/>
                  <a:pt x="1107889" y="1431607"/>
                </a:cubicBezTo>
                <a:cubicBezTo>
                  <a:pt x="1107889" y="1443038"/>
                  <a:pt x="1103127" y="1456373"/>
                  <a:pt x="1115509" y="1467803"/>
                </a:cubicBezTo>
                <a:cubicBezTo>
                  <a:pt x="1121224" y="1463040"/>
                  <a:pt x="1125034" y="1459230"/>
                  <a:pt x="1128844" y="1455420"/>
                </a:cubicBezTo>
                <a:cubicBezTo>
                  <a:pt x="1363159" y="1221105"/>
                  <a:pt x="1597474" y="985838"/>
                  <a:pt x="1832742" y="752475"/>
                </a:cubicBezTo>
                <a:cubicBezTo>
                  <a:pt x="1854649" y="732472"/>
                  <a:pt x="1843219" y="722947"/>
                  <a:pt x="1828932" y="709613"/>
                </a:cubicBezTo>
                <a:close/>
                <a:moveTo>
                  <a:pt x="1082172" y="1093470"/>
                </a:moveTo>
                <a:cubicBezTo>
                  <a:pt x="1082172" y="1093470"/>
                  <a:pt x="1082172" y="1093470"/>
                  <a:pt x="1082172" y="1093470"/>
                </a:cubicBezTo>
                <a:cubicBezTo>
                  <a:pt x="1082172" y="1092518"/>
                  <a:pt x="1082172" y="1092518"/>
                  <a:pt x="1082172" y="1093470"/>
                </a:cubicBezTo>
                <a:close/>
                <a:moveTo>
                  <a:pt x="1122177" y="328613"/>
                </a:moveTo>
                <a:cubicBezTo>
                  <a:pt x="1122177" y="328613"/>
                  <a:pt x="1122177" y="327660"/>
                  <a:pt x="1122177" y="327660"/>
                </a:cubicBezTo>
                <a:cubicBezTo>
                  <a:pt x="1124082" y="326707"/>
                  <a:pt x="1123129" y="327660"/>
                  <a:pt x="1122177" y="328613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5D4426CA-F13B-4728-8B06-516CDCD405C3}"/>
              </a:ext>
            </a:extLst>
          </p:cNvPr>
          <p:cNvSpPr/>
          <p:nvPr/>
        </p:nvSpPr>
        <p:spPr>
          <a:xfrm rot="5400000">
            <a:off x="6167689" y="2006365"/>
            <a:ext cx="1480263" cy="3753866"/>
          </a:xfrm>
          <a:custGeom>
            <a:avLst/>
            <a:gdLst>
              <a:gd name="connsiteX0" fmla="*/ 1455653 w 1457325"/>
              <a:gd name="connsiteY0" fmla="*/ 718661 h 3695700"/>
              <a:gd name="connsiteX1" fmla="*/ 1435651 w 1457325"/>
              <a:gd name="connsiteY1" fmla="*/ 694849 h 3695700"/>
              <a:gd name="connsiteX2" fmla="*/ 757471 w 1457325"/>
              <a:gd name="connsiteY2" fmla="*/ 15716 h 3695700"/>
              <a:gd name="connsiteX3" fmla="*/ 706036 w 1457325"/>
              <a:gd name="connsiteY3" fmla="*/ 15716 h 3695700"/>
              <a:gd name="connsiteX4" fmla="*/ 27856 w 1457325"/>
              <a:gd name="connsiteY4" fmla="*/ 694849 h 3695700"/>
              <a:gd name="connsiteX5" fmla="*/ 7853 w 1457325"/>
              <a:gd name="connsiteY5" fmla="*/ 718661 h 3695700"/>
              <a:gd name="connsiteX6" fmla="*/ 20236 w 1457325"/>
              <a:gd name="connsiteY6" fmla="*/ 732949 h 3695700"/>
              <a:gd name="connsiteX7" fmla="*/ 362183 w 1457325"/>
              <a:gd name="connsiteY7" fmla="*/ 732949 h 3695700"/>
              <a:gd name="connsiteX8" fmla="*/ 361231 w 1457325"/>
              <a:gd name="connsiteY8" fmla="*/ 3313271 h 3695700"/>
              <a:gd name="connsiteX9" fmla="*/ 368851 w 1457325"/>
              <a:gd name="connsiteY9" fmla="*/ 3345656 h 3695700"/>
              <a:gd name="connsiteX10" fmla="*/ 494581 w 1457325"/>
              <a:gd name="connsiteY10" fmla="*/ 3470434 h 3695700"/>
              <a:gd name="connsiteX11" fmla="*/ 713656 w 1457325"/>
              <a:gd name="connsiteY11" fmla="*/ 3689509 h 3695700"/>
              <a:gd name="connsiteX12" fmla="*/ 746993 w 1457325"/>
              <a:gd name="connsiteY12" fmla="*/ 3693319 h 3695700"/>
              <a:gd name="connsiteX13" fmla="*/ 1094656 w 1457325"/>
              <a:gd name="connsiteY13" fmla="*/ 3338989 h 3695700"/>
              <a:gd name="connsiteX14" fmla="*/ 1102276 w 1457325"/>
              <a:gd name="connsiteY14" fmla="*/ 3297079 h 3695700"/>
              <a:gd name="connsiteX15" fmla="*/ 1102276 w 1457325"/>
              <a:gd name="connsiteY15" fmla="*/ 2239804 h 3695700"/>
              <a:gd name="connsiteX16" fmla="*/ 1101323 w 1457325"/>
              <a:gd name="connsiteY16" fmla="*/ 733901 h 3695700"/>
              <a:gd name="connsiteX17" fmla="*/ 1440413 w 1457325"/>
              <a:gd name="connsiteY17" fmla="*/ 734854 h 3695700"/>
              <a:gd name="connsiteX18" fmla="*/ 1460416 w 1457325"/>
              <a:gd name="connsiteY18" fmla="*/ 732949 h 3695700"/>
              <a:gd name="connsiteX19" fmla="*/ 1455653 w 1457325"/>
              <a:gd name="connsiteY19" fmla="*/ 718661 h 3695700"/>
              <a:gd name="connsiteX20" fmla="*/ 1101323 w 1457325"/>
              <a:gd name="connsiteY20" fmla="*/ 731996 h 3695700"/>
              <a:gd name="connsiteX21" fmla="*/ 1105133 w 1457325"/>
              <a:gd name="connsiteY21" fmla="*/ 730091 h 3695700"/>
              <a:gd name="connsiteX22" fmla="*/ 1101323 w 1457325"/>
              <a:gd name="connsiteY22" fmla="*/ 731996 h 3695700"/>
              <a:gd name="connsiteX23" fmla="*/ 1101323 w 1457325"/>
              <a:gd name="connsiteY23" fmla="*/ 731996 h 3695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457325" h="3695700">
                <a:moveTo>
                  <a:pt x="1455653" y="718661"/>
                </a:moveTo>
                <a:cubicBezTo>
                  <a:pt x="1448986" y="711041"/>
                  <a:pt x="1442318" y="702469"/>
                  <a:pt x="1435651" y="694849"/>
                </a:cubicBezTo>
                <a:cubicBezTo>
                  <a:pt x="1209908" y="468154"/>
                  <a:pt x="983213" y="242411"/>
                  <a:pt x="757471" y="15716"/>
                </a:cubicBezTo>
                <a:cubicBezTo>
                  <a:pt x="737468" y="-5239"/>
                  <a:pt x="726991" y="-5239"/>
                  <a:pt x="706036" y="15716"/>
                </a:cubicBezTo>
                <a:cubicBezTo>
                  <a:pt x="480293" y="242411"/>
                  <a:pt x="253598" y="468154"/>
                  <a:pt x="27856" y="694849"/>
                </a:cubicBezTo>
                <a:cubicBezTo>
                  <a:pt x="20236" y="702469"/>
                  <a:pt x="14521" y="710089"/>
                  <a:pt x="7853" y="718661"/>
                </a:cubicBezTo>
                <a:cubicBezTo>
                  <a:pt x="-14054" y="745331"/>
                  <a:pt x="16426" y="732949"/>
                  <a:pt x="20236" y="732949"/>
                </a:cubicBezTo>
                <a:cubicBezTo>
                  <a:pt x="134536" y="733901"/>
                  <a:pt x="247883" y="732949"/>
                  <a:pt x="362183" y="732949"/>
                </a:cubicBezTo>
                <a:cubicBezTo>
                  <a:pt x="362183" y="1593056"/>
                  <a:pt x="361231" y="2453164"/>
                  <a:pt x="361231" y="3313271"/>
                </a:cubicBezTo>
                <a:cubicBezTo>
                  <a:pt x="361231" y="3324701"/>
                  <a:pt x="357421" y="3337084"/>
                  <a:pt x="368851" y="3345656"/>
                </a:cubicBezTo>
                <a:cubicBezTo>
                  <a:pt x="407903" y="3390424"/>
                  <a:pt x="452671" y="3428524"/>
                  <a:pt x="494581" y="3470434"/>
                </a:cubicBezTo>
                <a:cubicBezTo>
                  <a:pt x="567923" y="3542824"/>
                  <a:pt x="640313" y="3616166"/>
                  <a:pt x="713656" y="3689509"/>
                </a:cubicBezTo>
                <a:cubicBezTo>
                  <a:pt x="724133" y="3699986"/>
                  <a:pt x="731753" y="3709511"/>
                  <a:pt x="746993" y="3693319"/>
                </a:cubicBezTo>
                <a:cubicBezTo>
                  <a:pt x="863198" y="3575209"/>
                  <a:pt x="981308" y="3459956"/>
                  <a:pt x="1094656" y="3338989"/>
                </a:cubicBezTo>
                <a:cubicBezTo>
                  <a:pt x="1108943" y="3326606"/>
                  <a:pt x="1102276" y="3310414"/>
                  <a:pt x="1102276" y="3297079"/>
                </a:cubicBezTo>
                <a:cubicBezTo>
                  <a:pt x="1102276" y="2944654"/>
                  <a:pt x="1102276" y="2592229"/>
                  <a:pt x="1102276" y="2239804"/>
                </a:cubicBezTo>
                <a:cubicBezTo>
                  <a:pt x="1102276" y="1737836"/>
                  <a:pt x="1102276" y="1235869"/>
                  <a:pt x="1101323" y="733901"/>
                </a:cubicBezTo>
                <a:cubicBezTo>
                  <a:pt x="1214671" y="733901"/>
                  <a:pt x="1327066" y="733901"/>
                  <a:pt x="1440413" y="734854"/>
                </a:cubicBezTo>
                <a:cubicBezTo>
                  <a:pt x="1447081" y="734854"/>
                  <a:pt x="1455653" y="736759"/>
                  <a:pt x="1460416" y="732949"/>
                </a:cubicBezTo>
                <a:cubicBezTo>
                  <a:pt x="1471846" y="724376"/>
                  <a:pt x="1458511" y="722471"/>
                  <a:pt x="1455653" y="718661"/>
                </a:cubicBezTo>
                <a:close/>
                <a:moveTo>
                  <a:pt x="1101323" y="731996"/>
                </a:moveTo>
                <a:cubicBezTo>
                  <a:pt x="1102276" y="731044"/>
                  <a:pt x="1104181" y="730091"/>
                  <a:pt x="1105133" y="730091"/>
                </a:cubicBezTo>
                <a:cubicBezTo>
                  <a:pt x="1104181" y="731044"/>
                  <a:pt x="1102276" y="731044"/>
                  <a:pt x="1101323" y="731996"/>
                </a:cubicBezTo>
                <a:cubicBezTo>
                  <a:pt x="1101323" y="731996"/>
                  <a:pt x="1101323" y="731996"/>
                  <a:pt x="1101323" y="731996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Rounded Rectangle 7">
            <a:extLst>
              <a:ext uri="{FF2B5EF4-FFF2-40B4-BE49-F238E27FC236}">
                <a16:creationId xmlns:a16="http://schemas.microsoft.com/office/drawing/2014/main" id="{6F1D51C3-35B1-4F4A-90F6-B18A8065FEC5}"/>
              </a:ext>
            </a:extLst>
          </p:cNvPr>
          <p:cNvSpPr/>
          <p:nvPr/>
        </p:nvSpPr>
        <p:spPr>
          <a:xfrm>
            <a:off x="4022394" y="3904985"/>
            <a:ext cx="356478" cy="30763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" name="Rectangle 16">
            <a:extLst>
              <a:ext uri="{FF2B5EF4-FFF2-40B4-BE49-F238E27FC236}">
                <a16:creationId xmlns:a16="http://schemas.microsoft.com/office/drawing/2014/main" id="{D52A24CA-DB4A-4DFB-B1B1-12404F4608C4}"/>
              </a:ext>
            </a:extLst>
          </p:cNvPr>
          <p:cNvSpPr/>
          <p:nvPr/>
        </p:nvSpPr>
        <p:spPr>
          <a:xfrm rot="2700000">
            <a:off x="4766353" y="3128338"/>
            <a:ext cx="250429" cy="44897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id="{16E83E65-5409-43F4-8462-4BAD6266C926}"/>
              </a:ext>
            </a:extLst>
          </p:cNvPr>
          <p:cNvSpPr/>
          <p:nvPr/>
        </p:nvSpPr>
        <p:spPr>
          <a:xfrm>
            <a:off x="4969270" y="4509188"/>
            <a:ext cx="339147" cy="31747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Rounded Rectangle 27">
            <a:extLst>
              <a:ext uri="{FF2B5EF4-FFF2-40B4-BE49-F238E27FC236}">
                <a16:creationId xmlns:a16="http://schemas.microsoft.com/office/drawing/2014/main" id="{C785F7DC-7DCE-49AC-B5B2-7CE1FF05D179}"/>
              </a:ext>
            </a:extLst>
          </p:cNvPr>
          <p:cNvSpPr/>
          <p:nvPr/>
        </p:nvSpPr>
        <p:spPr>
          <a:xfrm>
            <a:off x="5518182" y="3726957"/>
            <a:ext cx="350627" cy="26932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13" name="그룹 9">
            <a:extLst>
              <a:ext uri="{FF2B5EF4-FFF2-40B4-BE49-F238E27FC236}">
                <a16:creationId xmlns:a16="http://schemas.microsoft.com/office/drawing/2014/main" id="{F7525579-64C9-4978-AA35-5BD8715BA6F7}"/>
              </a:ext>
            </a:extLst>
          </p:cNvPr>
          <p:cNvGrpSpPr/>
          <p:nvPr/>
        </p:nvGrpSpPr>
        <p:grpSpPr>
          <a:xfrm>
            <a:off x="1228780" y="5236432"/>
            <a:ext cx="3081996" cy="1156050"/>
            <a:chOff x="7141773" y="1720281"/>
            <a:chExt cx="4421905" cy="1156050"/>
          </a:xfrm>
        </p:grpSpPr>
        <p:sp>
          <p:nvSpPr>
            <p:cNvPr id="14" name="Rectangle 18">
              <a:extLst>
                <a:ext uri="{FF2B5EF4-FFF2-40B4-BE49-F238E27FC236}">
                  <a16:creationId xmlns:a16="http://schemas.microsoft.com/office/drawing/2014/main" id="{96D23E7E-4098-4DFF-AD4E-F9E7F63277EE}"/>
                </a:ext>
              </a:extLst>
            </p:cNvPr>
            <p:cNvSpPr/>
            <p:nvPr/>
          </p:nvSpPr>
          <p:spPr>
            <a:xfrm>
              <a:off x="7141773" y="1720281"/>
              <a:ext cx="4421905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C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" name="Rectangle 18">
              <a:extLst>
                <a:ext uri="{FF2B5EF4-FFF2-40B4-BE49-F238E27FC236}">
                  <a16:creationId xmlns:a16="http://schemas.microsoft.com/office/drawing/2014/main" id="{044895E5-9F9E-48D0-A2FE-03B54111C664}"/>
                </a:ext>
              </a:extLst>
            </p:cNvPr>
            <p:cNvSpPr/>
            <p:nvPr/>
          </p:nvSpPr>
          <p:spPr>
            <a:xfrm>
              <a:off x="7141773" y="2045334"/>
              <a:ext cx="4421905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6" name="그룹 9">
            <a:extLst>
              <a:ext uri="{FF2B5EF4-FFF2-40B4-BE49-F238E27FC236}">
                <a16:creationId xmlns:a16="http://schemas.microsoft.com/office/drawing/2014/main" id="{A8DE7E4A-897C-4D1D-9017-6D950BD30E09}"/>
              </a:ext>
            </a:extLst>
          </p:cNvPr>
          <p:cNvGrpSpPr/>
          <p:nvPr/>
        </p:nvGrpSpPr>
        <p:grpSpPr>
          <a:xfrm>
            <a:off x="661481" y="3415858"/>
            <a:ext cx="2314347" cy="1340716"/>
            <a:chOff x="7141773" y="1720281"/>
            <a:chExt cx="4421905" cy="1340716"/>
          </a:xfrm>
        </p:grpSpPr>
        <p:sp>
          <p:nvSpPr>
            <p:cNvPr id="17" name="Rectangle 18">
              <a:extLst>
                <a:ext uri="{FF2B5EF4-FFF2-40B4-BE49-F238E27FC236}">
                  <a16:creationId xmlns:a16="http://schemas.microsoft.com/office/drawing/2014/main" id="{68F519C4-051E-4ECF-A2CB-DCC75700AEF5}"/>
                </a:ext>
              </a:extLst>
            </p:cNvPr>
            <p:cNvSpPr/>
            <p:nvPr/>
          </p:nvSpPr>
          <p:spPr>
            <a:xfrm>
              <a:off x="7141773" y="1720281"/>
              <a:ext cx="4421905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B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8" name="Rectangle 18">
              <a:extLst>
                <a:ext uri="{FF2B5EF4-FFF2-40B4-BE49-F238E27FC236}">
                  <a16:creationId xmlns:a16="http://schemas.microsoft.com/office/drawing/2014/main" id="{349FC97F-067D-41BB-9F29-494E8B3A4594}"/>
                </a:ext>
              </a:extLst>
            </p:cNvPr>
            <p:cNvSpPr/>
            <p:nvPr/>
          </p:nvSpPr>
          <p:spPr>
            <a:xfrm>
              <a:off x="7141773" y="2045334"/>
              <a:ext cx="4421905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9" name="그룹 9">
            <a:extLst>
              <a:ext uri="{FF2B5EF4-FFF2-40B4-BE49-F238E27FC236}">
                <a16:creationId xmlns:a16="http://schemas.microsoft.com/office/drawing/2014/main" id="{77215F41-DC04-4C66-BDFF-4E4F2C29EA0E}"/>
              </a:ext>
            </a:extLst>
          </p:cNvPr>
          <p:cNvGrpSpPr/>
          <p:nvPr/>
        </p:nvGrpSpPr>
        <p:grpSpPr>
          <a:xfrm>
            <a:off x="1228780" y="1517824"/>
            <a:ext cx="3081996" cy="1156050"/>
            <a:chOff x="7141773" y="1720281"/>
            <a:chExt cx="4421905" cy="1156050"/>
          </a:xfrm>
        </p:grpSpPr>
        <p:sp>
          <p:nvSpPr>
            <p:cNvPr id="20" name="Rectangle 18">
              <a:extLst>
                <a:ext uri="{FF2B5EF4-FFF2-40B4-BE49-F238E27FC236}">
                  <a16:creationId xmlns:a16="http://schemas.microsoft.com/office/drawing/2014/main" id="{D0810708-6350-4438-8099-ED2C791A7CE8}"/>
                </a:ext>
              </a:extLst>
            </p:cNvPr>
            <p:cNvSpPr/>
            <p:nvPr/>
          </p:nvSpPr>
          <p:spPr>
            <a:xfrm>
              <a:off x="7141773" y="1720281"/>
              <a:ext cx="4421905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A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1" name="Rectangle 18">
              <a:extLst>
                <a:ext uri="{FF2B5EF4-FFF2-40B4-BE49-F238E27FC236}">
                  <a16:creationId xmlns:a16="http://schemas.microsoft.com/office/drawing/2014/main" id="{0D4E1BAB-9EF4-4A9B-9817-ADE3F9FF804E}"/>
                </a:ext>
              </a:extLst>
            </p:cNvPr>
            <p:cNvSpPr/>
            <p:nvPr/>
          </p:nvSpPr>
          <p:spPr>
            <a:xfrm>
              <a:off x="7141773" y="2045334"/>
              <a:ext cx="4421905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2" name="자유형: 도형 71">
            <a:extLst>
              <a:ext uri="{FF2B5EF4-FFF2-40B4-BE49-F238E27FC236}">
                <a16:creationId xmlns:a16="http://schemas.microsoft.com/office/drawing/2014/main" id="{483937D6-136A-4818-84C9-3F56E199F4C8}"/>
              </a:ext>
            </a:extLst>
          </p:cNvPr>
          <p:cNvSpPr/>
          <p:nvPr/>
        </p:nvSpPr>
        <p:spPr>
          <a:xfrm>
            <a:off x="8879010" y="3143166"/>
            <a:ext cx="2024875" cy="1794412"/>
          </a:xfrm>
          <a:custGeom>
            <a:avLst/>
            <a:gdLst>
              <a:gd name="connsiteX0" fmla="*/ 1290726 w 1677791"/>
              <a:gd name="connsiteY0" fmla="*/ 1211742 h 1486830"/>
              <a:gd name="connsiteX1" fmla="*/ 1212213 w 1677791"/>
              <a:gd name="connsiteY1" fmla="*/ 1263785 h 1486830"/>
              <a:gd name="connsiteX2" fmla="*/ 1210535 w 1677791"/>
              <a:gd name="connsiteY2" fmla="*/ 1272092 h 1486830"/>
              <a:gd name="connsiteX3" fmla="*/ 1210535 w 1677791"/>
              <a:gd name="connsiteY3" fmla="*/ 1321812 h 1486830"/>
              <a:gd name="connsiteX4" fmla="*/ 1212213 w 1677791"/>
              <a:gd name="connsiteY4" fmla="*/ 1330120 h 1486830"/>
              <a:gd name="connsiteX5" fmla="*/ 1290726 w 1677791"/>
              <a:gd name="connsiteY5" fmla="*/ 1382162 h 1486830"/>
              <a:gd name="connsiteX6" fmla="*/ 1375936 w 1677791"/>
              <a:gd name="connsiteY6" fmla="*/ 1296952 h 1486830"/>
              <a:gd name="connsiteX7" fmla="*/ 1290726 w 1677791"/>
              <a:gd name="connsiteY7" fmla="*/ 1211742 h 1486830"/>
              <a:gd name="connsiteX8" fmla="*/ 682149 w 1677791"/>
              <a:gd name="connsiteY8" fmla="*/ 1211742 h 1486830"/>
              <a:gd name="connsiteX9" fmla="*/ 596939 w 1677791"/>
              <a:gd name="connsiteY9" fmla="*/ 1296952 h 1486830"/>
              <a:gd name="connsiteX10" fmla="*/ 682149 w 1677791"/>
              <a:gd name="connsiteY10" fmla="*/ 1382162 h 1486830"/>
              <a:gd name="connsiteX11" fmla="*/ 767359 w 1677791"/>
              <a:gd name="connsiteY11" fmla="*/ 1296952 h 1486830"/>
              <a:gd name="connsiteX12" fmla="*/ 682149 w 1677791"/>
              <a:gd name="connsiteY12" fmla="*/ 1211742 h 1486830"/>
              <a:gd name="connsiteX13" fmla="*/ 1392841 w 1677791"/>
              <a:gd name="connsiteY13" fmla="*/ 640871 h 1486830"/>
              <a:gd name="connsiteX14" fmla="*/ 1360870 w 1677791"/>
              <a:gd name="connsiteY14" fmla="*/ 788070 h 1486830"/>
              <a:gd name="connsiteX15" fmla="*/ 625002 w 1677791"/>
              <a:gd name="connsiteY15" fmla="*/ 791267 h 1486830"/>
              <a:gd name="connsiteX16" fmla="*/ 577044 w 1677791"/>
              <a:gd name="connsiteY16" fmla="*/ 650464 h 1486830"/>
              <a:gd name="connsiteX17" fmla="*/ 1444679 w 1677791"/>
              <a:gd name="connsiteY17" fmla="*/ 433897 h 1486830"/>
              <a:gd name="connsiteX18" fmla="*/ 1406313 w 1677791"/>
              <a:gd name="connsiteY18" fmla="*/ 574698 h 1486830"/>
              <a:gd name="connsiteX19" fmla="*/ 543426 w 1677791"/>
              <a:gd name="connsiteY19" fmla="*/ 584292 h 1486830"/>
              <a:gd name="connsiteX20" fmla="*/ 492271 w 1677791"/>
              <a:gd name="connsiteY20" fmla="*/ 437094 h 1486830"/>
              <a:gd name="connsiteX21" fmla="*/ 393221 w 1677791"/>
              <a:gd name="connsiteY21" fmla="*/ 348324 h 1486830"/>
              <a:gd name="connsiteX22" fmla="*/ 580583 w 1677791"/>
              <a:gd name="connsiteY22" fmla="*/ 864764 h 1486830"/>
              <a:gd name="connsiteX23" fmla="*/ 1407174 w 1677791"/>
              <a:gd name="connsiteY23" fmla="*/ 864764 h 1486830"/>
              <a:gd name="connsiteX24" fmla="*/ 1508184 w 1677791"/>
              <a:gd name="connsiteY24" fmla="*/ 348324 h 1486830"/>
              <a:gd name="connsiteX25" fmla="*/ 34808 w 1677791"/>
              <a:gd name="connsiteY25" fmla="*/ 0 h 1486830"/>
              <a:gd name="connsiteX26" fmla="*/ 294110 w 1677791"/>
              <a:gd name="connsiteY26" fmla="*/ 64594 h 1486830"/>
              <a:gd name="connsiteX27" fmla="*/ 292553 w 1677791"/>
              <a:gd name="connsiteY27" fmla="*/ 70844 h 1486830"/>
              <a:gd name="connsiteX28" fmla="*/ 340979 w 1677791"/>
              <a:gd name="connsiteY28" fmla="*/ 204324 h 1486830"/>
              <a:gd name="connsiteX29" fmla="*/ 1536349 w 1677791"/>
              <a:gd name="connsiteY29" fmla="*/ 204324 h 1486830"/>
              <a:gd name="connsiteX30" fmla="*/ 1536474 w 1677791"/>
              <a:gd name="connsiteY30" fmla="*/ 203688 h 1486830"/>
              <a:gd name="connsiteX31" fmla="*/ 1579508 w 1677791"/>
              <a:gd name="connsiteY31" fmla="*/ 204324 h 1486830"/>
              <a:gd name="connsiteX32" fmla="*/ 1631907 w 1677791"/>
              <a:gd name="connsiteY32" fmla="*/ 204324 h 1486830"/>
              <a:gd name="connsiteX33" fmla="*/ 1631907 w 1677791"/>
              <a:gd name="connsiteY33" fmla="*/ 205098 h 1486830"/>
              <a:gd name="connsiteX34" fmla="*/ 1677791 w 1677791"/>
              <a:gd name="connsiteY34" fmla="*/ 205776 h 1486830"/>
              <a:gd name="connsiteX35" fmla="*/ 1525738 w 1677791"/>
              <a:gd name="connsiteY35" fmla="*/ 1008764 h 1486830"/>
              <a:gd name="connsiteX36" fmla="*/ 1518818 w 1677791"/>
              <a:gd name="connsiteY36" fmla="*/ 1007409 h 1486830"/>
              <a:gd name="connsiteX37" fmla="*/ 1518818 w 1677791"/>
              <a:gd name="connsiteY37" fmla="*/ 1008764 h 1486830"/>
              <a:gd name="connsiteX38" fmla="*/ 632825 w 1677791"/>
              <a:gd name="connsiteY38" fmla="*/ 1008764 h 1486830"/>
              <a:gd name="connsiteX39" fmla="*/ 668973 w 1677791"/>
              <a:gd name="connsiteY39" fmla="*/ 1108403 h 1486830"/>
              <a:gd name="connsiteX40" fmla="*/ 682149 w 1677791"/>
              <a:gd name="connsiteY40" fmla="*/ 1107074 h 1486830"/>
              <a:gd name="connsiteX41" fmla="*/ 816413 w 1677791"/>
              <a:gd name="connsiteY41" fmla="*/ 1162688 h 1486830"/>
              <a:gd name="connsiteX42" fmla="*/ 853014 w 1677791"/>
              <a:gd name="connsiteY42" fmla="*/ 1216974 h 1486830"/>
              <a:gd name="connsiteX43" fmla="*/ 1119861 w 1677791"/>
              <a:gd name="connsiteY43" fmla="*/ 1216974 h 1486830"/>
              <a:gd name="connsiteX44" fmla="*/ 1156462 w 1677791"/>
              <a:gd name="connsiteY44" fmla="*/ 1162688 h 1486830"/>
              <a:gd name="connsiteX45" fmla="*/ 1290726 w 1677791"/>
              <a:gd name="connsiteY45" fmla="*/ 1107074 h 1486830"/>
              <a:gd name="connsiteX46" fmla="*/ 1480604 w 1677791"/>
              <a:gd name="connsiteY46" fmla="*/ 1296952 h 1486830"/>
              <a:gd name="connsiteX47" fmla="*/ 1290726 w 1677791"/>
              <a:gd name="connsiteY47" fmla="*/ 1486830 h 1486830"/>
              <a:gd name="connsiteX48" fmla="*/ 1115770 w 1677791"/>
              <a:gd name="connsiteY48" fmla="*/ 1370861 h 1486830"/>
              <a:gd name="connsiteX49" fmla="*/ 1113774 w 1677791"/>
              <a:gd name="connsiteY49" fmla="*/ 1360974 h 1486830"/>
              <a:gd name="connsiteX50" fmla="*/ 859102 w 1677791"/>
              <a:gd name="connsiteY50" fmla="*/ 1360974 h 1486830"/>
              <a:gd name="connsiteX51" fmla="*/ 857106 w 1677791"/>
              <a:gd name="connsiteY51" fmla="*/ 1370861 h 1486830"/>
              <a:gd name="connsiteX52" fmla="*/ 682149 w 1677791"/>
              <a:gd name="connsiteY52" fmla="*/ 1486830 h 1486830"/>
              <a:gd name="connsiteX53" fmla="*/ 492271 w 1677791"/>
              <a:gd name="connsiteY53" fmla="*/ 1296952 h 1486830"/>
              <a:gd name="connsiteX54" fmla="*/ 507193 w 1677791"/>
              <a:gd name="connsiteY54" fmla="*/ 1223043 h 1486830"/>
              <a:gd name="connsiteX55" fmla="*/ 539822 w 1677791"/>
              <a:gd name="connsiteY55" fmla="*/ 1174647 h 1486830"/>
              <a:gd name="connsiteX56" fmla="*/ 180691 w 1677791"/>
              <a:gd name="connsiteY56" fmla="*/ 184741 h 1486830"/>
              <a:gd name="connsiteX57" fmla="*/ 0 w 1677791"/>
              <a:gd name="connsiteY57" fmla="*/ 139730 h 1486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1677791" h="1486830">
                <a:moveTo>
                  <a:pt x="1290726" y="1211742"/>
                </a:moveTo>
                <a:cubicBezTo>
                  <a:pt x="1255431" y="1211742"/>
                  <a:pt x="1225148" y="1233202"/>
                  <a:pt x="1212213" y="1263785"/>
                </a:cubicBezTo>
                <a:lnTo>
                  <a:pt x="1210535" y="1272092"/>
                </a:lnTo>
                <a:lnTo>
                  <a:pt x="1210535" y="1321812"/>
                </a:lnTo>
                <a:lnTo>
                  <a:pt x="1212213" y="1330120"/>
                </a:lnTo>
                <a:cubicBezTo>
                  <a:pt x="1225148" y="1360703"/>
                  <a:pt x="1255431" y="1382162"/>
                  <a:pt x="1290726" y="1382162"/>
                </a:cubicBezTo>
                <a:cubicBezTo>
                  <a:pt x="1337786" y="1382162"/>
                  <a:pt x="1375936" y="1344012"/>
                  <a:pt x="1375936" y="1296952"/>
                </a:cubicBezTo>
                <a:cubicBezTo>
                  <a:pt x="1375936" y="1249892"/>
                  <a:pt x="1337786" y="1211742"/>
                  <a:pt x="1290726" y="1211742"/>
                </a:cubicBezTo>
                <a:close/>
                <a:moveTo>
                  <a:pt x="682149" y="1211742"/>
                </a:moveTo>
                <a:cubicBezTo>
                  <a:pt x="635089" y="1211742"/>
                  <a:pt x="596939" y="1249892"/>
                  <a:pt x="596939" y="1296952"/>
                </a:cubicBezTo>
                <a:cubicBezTo>
                  <a:pt x="596939" y="1344012"/>
                  <a:pt x="635089" y="1382162"/>
                  <a:pt x="682149" y="1382162"/>
                </a:cubicBezTo>
                <a:cubicBezTo>
                  <a:pt x="729209" y="1382162"/>
                  <a:pt x="767359" y="1344012"/>
                  <a:pt x="767359" y="1296952"/>
                </a:cubicBezTo>
                <a:cubicBezTo>
                  <a:pt x="767359" y="1249892"/>
                  <a:pt x="729209" y="1211742"/>
                  <a:pt x="682149" y="1211742"/>
                </a:cubicBezTo>
                <a:close/>
                <a:moveTo>
                  <a:pt x="1392841" y="640871"/>
                </a:moveTo>
                <a:lnTo>
                  <a:pt x="1360870" y="788070"/>
                </a:lnTo>
                <a:lnTo>
                  <a:pt x="625002" y="791267"/>
                </a:lnTo>
                <a:lnTo>
                  <a:pt x="577044" y="650464"/>
                </a:lnTo>
                <a:close/>
                <a:moveTo>
                  <a:pt x="1444679" y="433897"/>
                </a:moveTo>
                <a:lnTo>
                  <a:pt x="1406313" y="574698"/>
                </a:lnTo>
                <a:lnTo>
                  <a:pt x="543426" y="584292"/>
                </a:lnTo>
                <a:lnTo>
                  <a:pt x="492271" y="437094"/>
                </a:lnTo>
                <a:close/>
                <a:moveTo>
                  <a:pt x="393221" y="348324"/>
                </a:moveTo>
                <a:lnTo>
                  <a:pt x="580583" y="864764"/>
                </a:lnTo>
                <a:lnTo>
                  <a:pt x="1407174" y="864764"/>
                </a:lnTo>
                <a:lnTo>
                  <a:pt x="1508184" y="348324"/>
                </a:lnTo>
                <a:close/>
                <a:moveTo>
                  <a:pt x="34808" y="0"/>
                </a:moveTo>
                <a:lnTo>
                  <a:pt x="294110" y="64594"/>
                </a:lnTo>
                <a:lnTo>
                  <a:pt x="292553" y="70844"/>
                </a:lnTo>
                <a:lnTo>
                  <a:pt x="340979" y="204324"/>
                </a:lnTo>
                <a:lnTo>
                  <a:pt x="1536349" y="204324"/>
                </a:lnTo>
                <a:lnTo>
                  <a:pt x="1536474" y="203688"/>
                </a:lnTo>
                <a:lnTo>
                  <a:pt x="1579508" y="204324"/>
                </a:lnTo>
                <a:lnTo>
                  <a:pt x="1631907" y="204324"/>
                </a:lnTo>
                <a:lnTo>
                  <a:pt x="1631907" y="205098"/>
                </a:lnTo>
                <a:lnTo>
                  <a:pt x="1677791" y="205776"/>
                </a:lnTo>
                <a:lnTo>
                  <a:pt x="1525738" y="1008764"/>
                </a:lnTo>
                <a:lnTo>
                  <a:pt x="1518818" y="1007409"/>
                </a:lnTo>
                <a:lnTo>
                  <a:pt x="1518818" y="1008764"/>
                </a:lnTo>
                <a:lnTo>
                  <a:pt x="632825" y="1008764"/>
                </a:lnTo>
                <a:lnTo>
                  <a:pt x="668973" y="1108403"/>
                </a:lnTo>
                <a:lnTo>
                  <a:pt x="682149" y="1107074"/>
                </a:lnTo>
                <a:cubicBezTo>
                  <a:pt x="734583" y="1107074"/>
                  <a:pt x="782052" y="1128327"/>
                  <a:pt x="816413" y="1162688"/>
                </a:cubicBezTo>
                <a:lnTo>
                  <a:pt x="853014" y="1216974"/>
                </a:lnTo>
                <a:lnTo>
                  <a:pt x="1119861" y="1216974"/>
                </a:lnTo>
                <a:lnTo>
                  <a:pt x="1156462" y="1162688"/>
                </a:lnTo>
                <a:cubicBezTo>
                  <a:pt x="1190823" y="1128327"/>
                  <a:pt x="1238293" y="1107074"/>
                  <a:pt x="1290726" y="1107074"/>
                </a:cubicBezTo>
                <a:cubicBezTo>
                  <a:pt x="1395593" y="1107074"/>
                  <a:pt x="1480604" y="1192085"/>
                  <a:pt x="1480604" y="1296952"/>
                </a:cubicBezTo>
                <a:cubicBezTo>
                  <a:pt x="1480604" y="1401819"/>
                  <a:pt x="1395593" y="1486830"/>
                  <a:pt x="1290726" y="1486830"/>
                </a:cubicBezTo>
                <a:cubicBezTo>
                  <a:pt x="1212076" y="1486830"/>
                  <a:pt x="1144595" y="1439012"/>
                  <a:pt x="1115770" y="1370861"/>
                </a:cubicBezTo>
                <a:lnTo>
                  <a:pt x="1113774" y="1360974"/>
                </a:lnTo>
                <a:lnTo>
                  <a:pt x="859102" y="1360974"/>
                </a:lnTo>
                <a:lnTo>
                  <a:pt x="857106" y="1370861"/>
                </a:lnTo>
                <a:cubicBezTo>
                  <a:pt x="828281" y="1439012"/>
                  <a:pt x="760800" y="1486830"/>
                  <a:pt x="682149" y="1486830"/>
                </a:cubicBezTo>
                <a:cubicBezTo>
                  <a:pt x="577282" y="1486830"/>
                  <a:pt x="492271" y="1401819"/>
                  <a:pt x="492271" y="1296952"/>
                </a:cubicBezTo>
                <a:cubicBezTo>
                  <a:pt x="492271" y="1270736"/>
                  <a:pt x="497584" y="1245760"/>
                  <a:pt x="507193" y="1223043"/>
                </a:cubicBezTo>
                <a:lnTo>
                  <a:pt x="539822" y="1174647"/>
                </a:lnTo>
                <a:lnTo>
                  <a:pt x="180691" y="184741"/>
                </a:lnTo>
                <a:lnTo>
                  <a:pt x="0" y="13973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04BD705-93CD-457B-812F-D455A822F01E}"/>
              </a:ext>
            </a:extLst>
          </p:cNvPr>
          <p:cNvSpPr txBox="1"/>
          <p:nvPr/>
        </p:nvSpPr>
        <p:spPr>
          <a:xfrm>
            <a:off x="8784754" y="1592116"/>
            <a:ext cx="2899749" cy="1154162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We Create</a:t>
            </a:r>
          </a:p>
          <a:p>
            <a:pPr>
              <a:lnSpc>
                <a:spcPts val="3000"/>
              </a:lnSpc>
            </a:pP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Quality </a:t>
            </a:r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Professional </a:t>
            </a:r>
            <a:endParaRPr lang="ko-KR" altLang="en-US" sz="2400" dirty="0">
              <a:solidFill>
                <a:schemeClr val="accent1"/>
              </a:solidFill>
              <a:cs typeface="Arial" pitchFamily="34" charset="0"/>
            </a:endParaRPr>
          </a:p>
          <a:p>
            <a:pPr>
              <a:lnSpc>
                <a:spcPts val="3000"/>
              </a:lnSpc>
            </a:pP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PPT Presentation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A1FBB3F-F711-4E0D-86FB-3E8D981E46B1}"/>
              </a:ext>
            </a:extLst>
          </p:cNvPr>
          <p:cNvSpPr txBox="1"/>
          <p:nvPr/>
        </p:nvSpPr>
        <p:spPr>
          <a:xfrm>
            <a:off x="8879010" y="5334466"/>
            <a:ext cx="307921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2">
            <a:extLst>
              <a:ext uri="{FF2B5EF4-FFF2-40B4-BE49-F238E27FC236}">
                <a16:creationId xmlns:a16="http://schemas.microsoft.com/office/drawing/2014/main" id="{490821FE-279A-4F3A-948A-060436F2B193}"/>
              </a:ext>
            </a:extLst>
          </p:cNvPr>
          <p:cNvSpPr>
            <a:spLocks noChangeAspect="1"/>
          </p:cNvSpPr>
          <p:nvPr/>
        </p:nvSpPr>
        <p:spPr>
          <a:xfrm>
            <a:off x="6052916" y="4704618"/>
            <a:ext cx="566911" cy="720000"/>
          </a:xfrm>
          <a:custGeom>
            <a:avLst/>
            <a:gdLst/>
            <a:ahLst/>
            <a:cxnLst/>
            <a:rect l="l" t="t" r="r" b="b"/>
            <a:pathLst>
              <a:path w="3061657" h="3888432">
                <a:moveTo>
                  <a:pt x="414828" y="3226712"/>
                </a:moveTo>
                <a:lnTo>
                  <a:pt x="2646828" y="3226712"/>
                </a:lnTo>
                <a:lnTo>
                  <a:pt x="2646828" y="3406712"/>
                </a:lnTo>
                <a:lnTo>
                  <a:pt x="414828" y="3406712"/>
                </a:lnTo>
                <a:close/>
                <a:moveTo>
                  <a:pt x="2247150" y="1785874"/>
                </a:moveTo>
                <a:lnTo>
                  <a:pt x="2535180" y="1785874"/>
                </a:lnTo>
                <a:cubicBezTo>
                  <a:pt x="2574949" y="1785874"/>
                  <a:pt x="2607189" y="1818114"/>
                  <a:pt x="2607189" y="1857883"/>
                </a:cubicBezTo>
                <a:lnTo>
                  <a:pt x="2607189" y="2145913"/>
                </a:lnTo>
                <a:cubicBezTo>
                  <a:pt x="2607189" y="2185682"/>
                  <a:pt x="2574949" y="2217922"/>
                  <a:pt x="2535180" y="2217922"/>
                </a:cubicBezTo>
                <a:lnTo>
                  <a:pt x="2247150" y="2217922"/>
                </a:lnTo>
                <a:cubicBezTo>
                  <a:pt x="2207381" y="2217922"/>
                  <a:pt x="2175141" y="2185682"/>
                  <a:pt x="2175141" y="2145913"/>
                </a:cubicBezTo>
                <a:lnTo>
                  <a:pt x="2175141" y="1857883"/>
                </a:lnTo>
                <a:cubicBezTo>
                  <a:pt x="2175141" y="1818114"/>
                  <a:pt x="2207381" y="1785874"/>
                  <a:pt x="2247150" y="1785874"/>
                </a:cubicBezTo>
                <a:close/>
                <a:moveTo>
                  <a:pt x="1693748" y="1785874"/>
                </a:moveTo>
                <a:lnTo>
                  <a:pt x="1981778" y="1785874"/>
                </a:lnTo>
                <a:cubicBezTo>
                  <a:pt x="2021547" y="1785874"/>
                  <a:pt x="2053787" y="1818114"/>
                  <a:pt x="2053787" y="1857883"/>
                </a:cubicBezTo>
                <a:lnTo>
                  <a:pt x="2053787" y="2145913"/>
                </a:lnTo>
                <a:cubicBezTo>
                  <a:pt x="2053787" y="2185682"/>
                  <a:pt x="2021547" y="2217922"/>
                  <a:pt x="1981778" y="2217922"/>
                </a:cubicBezTo>
                <a:lnTo>
                  <a:pt x="1693748" y="2217922"/>
                </a:lnTo>
                <a:cubicBezTo>
                  <a:pt x="1653979" y="2217922"/>
                  <a:pt x="1621739" y="2185682"/>
                  <a:pt x="1621739" y="2145913"/>
                </a:cubicBezTo>
                <a:lnTo>
                  <a:pt x="1621739" y="1857883"/>
                </a:lnTo>
                <a:cubicBezTo>
                  <a:pt x="1621739" y="1818114"/>
                  <a:pt x="1653979" y="1785874"/>
                  <a:pt x="1693748" y="1785874"/>
                </a:cubicBezTo>
                <a:close/>
                <a:moveTo>
                  <a:pt x="1140346" y="1785874"/>
                </a:moveTo>
                <a:lnTo>
                  <a:pt x="1428376" y="1785874"/>
                </a:lnTo>
                <a:cubicBezTo>
                  <a:pt x="1468145" y="1785874"/>
                  <a:pt x="1500385" y="1818114"/>
                  <a:pt x="1500385" y="1857883"/>
                </a:cubicBezTo>
                <a:lnTo>
                  <a:pt x="1500385" y="2145913"/>
                </a:lnTo>
                <a:cubicBezTo>
                  <a:pt x="1500385" y="2185682"/>
                  <a:pt x="1468145" y="2217922"/>
                  <a:pt x="1428376" y="2217922"/>
                </a:cubicBezTo>
                <a:lnTo>
                  <a:pt x="1140346" y="2217922"/>
                </a:lnTo>
                <a:cubicBezTo>
                  <a:pt x="1100577" y="2217922"/>
                  <a:pt x="1068337" y="2185682"/>
                  <a:pt x="1068337" y="2145913"/>
                </a:cubicBezTo>
                <a:lnTo>
                  <a:pt x="1068337" y="1857883"/>
                </a:lnTo>
                <a:cubicBezTo>
                  <a:pt x="1068337" y="1818114"/>
                  <a:pt x="1100577" y="1785874"/>
                  <a:pt x="1140346" y="1785874"/>
                </a:cubicBezTo>
                <a:close/>
                <a:moveTo>
                  <a:pt x="586944" y="1785874"/>
                </a:moveTo>
                <a:lnTo>
                  <a:pt x="874974" y="1785874"/>
                </a:lnTo>
                <a:cubicBezTo>
                  <a:pt x="914743" y="1785874"/>
                  <a:pt x="946983" y="1818114"/>
                  <a:pt x="946983" y="1857883"/>
                </a:cubicBezTo>
                <a:lnTo>
                  <a:pt x="946983" y="2145913"/>
                </a:lnTo>
                <a:cubicBezTo>
                  <a:pt x="946983" y="2185682"/>
                  <a:pt x="914743" y="2217922"/>
                  <a:pt x="874974" y="2217922"/>
                </a:cubicBezTo>
                <a:lnTo>
                  <a:pt x="586944" y="2217922"/>
                </a:lnTo>
                <a:cubicBezTo>
                  <a:pt x="547175" y="2217922"/>
                  <a:pt x="514935" y="2185682"/>
                  <a:pt x="514935" y="2145913"/>
                </a:cubicBezTo>
                <a:lnTo>
                  <a:pt x="514935" y="1857883"/>
                </a:lnTo>
                <a:cubicBezTo>
                  <a:pt x="514935" y="1818114"/>
                  <a:pt x="547175" y="1785874"/>
                  <a:pt x="586944" y="1785874"/>
                </a:cubicBezTo>
                <a:close/>
                <a:moveTo>
                  <a:pt x="2243400" y="1201426"/>
                </a:moveTo>
                <a:lnTo>
                  <a:pt x="2531430" y="1201426"/>
                </a:lnTo>
                <a:cubicBezTo>
                  <a:pt x="2571199" y="1201426"/>
                  <a:pt x="2603439" y="1233666"/>
                  <a:pt x="2603439" y="1273435"/>
                </a:cubicBezTo>
                <a:lnTo>
                  <a:pt x="2603439" y="1561465"/>
                </a:lnTo>
                <a:cubicBezTo>
                  <a:pt x="2603439" y="1601234"/>
                  <a:pt x="2571199" y="1633474"/>
                  <a:pt x="2531430" y="1633474"/>
                </a:cubicBezTo>
                <a:lnTo>
                  <a:pt x="2243400" y="1633474"/>
                </a:lnTo>
                <a:cubicBezTo>
                  <a:pt x="2203631" y="1633474"/>
                  <a:pt x="2171391" y="1601234"/>
                  <a:pt x="2171391" y="1561465"/>
                </a:cubicBezTo>
                <a:lnTo>
                  <a:pt x="2171391" y="1273435"/>
                </a:lnTo>
                <a:cubicBezTo>
                  <a:pt x="2171391" y="1233666"/>
                  <a:pt x="2203631" y="1201426"/>
                  <a:pt x="2243400" y="1201426"/>
                </a:cubicBezTo>
                <a:close/>
                <a:moveTo>
                  <a:pt x="1689998" y="1201426"/>
                </a:moveTo>
                <a:lnTo>
                  <a:pt x="1978028" y="1201426"/>
                </a:lnTo>
                <a:cubicBezTo>
                  <a:pt x="2017797" y="1201426"/>
                  <a:pt x="2050037" y="1233666"/>
                  <a:pt x="2050037" y="1273435"/>
                </a:cubicBezTo>
                <a:lnTo>
                  <a:pt x="2050037" y="1561465"/>
                </a:lnTo>
                <a:cubicBezTo>
                  <a:pt x="2050037" y="1601234"/>
                  <a:pt x="2017797" y="1633474"/>
                  <a:pt x="1978028" y="1633474"/>
                </a:cubicBezTo>
                <a:lnTo>
                  <a:pt x="1689998" y="1633474"/>
                </a:lnTo>
                <a:cubicBezTo>
                  <a:pt x="1650229" y="1633474"/>
                  <a:pt x="1617989" y="1601234"/>
                  <a:pt x="1617989" y="1561465"/>
                </a:cubicBezTo>
                <a:lnTo>
                  <a:pt x="1617989" y="1273435"/>
                </a:lnTo>
                <a:cubicBezTo>
                  <a:pt x="1617989" y="1233666"/>
                  <a:pt x="1650229" y="1201426"/>
                  <a:pt x="1689998" y="1201426"/>
                </a:cubicBezTo>
                <a:close/>
                <a:moveTo>
                  <a:pt x="1136596" y="1201426"/>
                </a:moveTo>
                <a:lnTo>
                  <a:pt x="1424626" y="1201426"/>
                </a:lnTo>
                <a:cubicBezTo>
                  <a:pt x="1464395" y="1201426"/>
                  <a:pt x="1496635" y="1233666"/>
                  <a:pt x="1496635" y="1273435"/>
                </a:cubicBezTo>
                <a:lnTo>
                  <a:pt x="1496635" y="1561465"/>
                </a:lnTo>
                <a:cubicBezTo>
                  <a:pt x="1496635" y="1601234"/>
                  <a:pt x="1464395" y="1633474"/>
                  <a:pt x="1424626" y="1633474"/>
                </a:cubicBezTo>
                <a:lnTo>
                  <a:pt x="1136596" y="1633474"/>
                </a:lnTo>
                <a:cubicBezTo>
                  <a:pt x="1096827" y="1633474"/>
                  <a:pt x="1064587" y="1601234"/>
                  <a:pt x="1064587" y="1561465"/>
                </a:cubicBezTo>
                <a:lnTo>
                  <a:pt x="1064587" y="1273435"/>
                </a:lnTo>
                <a:cubicBezTo>
                  <a:pt x="1064587" y="1233666"/>
                  <a:pt x="1096827" y="1201426"/>
                  <a:pt x="1136596" y="1201426"/>
                </a:cubicBezTo>
                <a:close/>
                <a:moveTo>
                  <a:pt x="583194" y="1201426"/>
                </a:moveTo>
                <a:lnTo>
                  <a:pt x="871224" y="1201426"/>
                </a:lnTo>
                <a:cubicBezTo>
                  <a:pt x="910993" y="1201426"/>
                  <a:pt x="943233" y="1233666"/>
                  <a:pt x="943233" y="1273435"/>
                </a:cubicBezTo>
                <a:lnTo>
                  <a:pt x="943233" y="1561465"/>
                </a:lnTo>
                <a:cubicBezTo>
                  <a:pt x="943233" y="1601234"/>
                  <a:pt x="910993" y="1633474"/>
                  <a:pt x="871224" y="1633474"/>
                </a:cubicBezTo>
                <a:lnTo>
                  <a:pt x="583194" y="1633474"/>
                </a:lnTo>
                <a:cubicBezTo>
                  <a:pt x="543425" y="1633474"/>
                  <a:pt x="511185" y="1601234"/>
                  <a:pt x="511185" y="1561465"/>
                </a:cubicBezTo>
                <a:lnTo>
                  <a:pt x="511185" y="1273435"/>
                </a:lnTo>
                <a:cubicBezTo>
                  <a:pt x="511185" y="1233666"/>
                  <a:pt x="543425" y="1201426"/>
                  <a:pt x="583194" y="1201426"/>
                </a:cubicBezTo>
                <a:close/>
                <a:moveTo>
                  <a:pt x="2226002" y="616978"/>
                </a:moveTo>
                <a:lnTo>
                  <a:pt x="2514032" y="616978"/>
                </a:lnTo>
                <a:cubicBezTo>
                  <a:pt x="2553801" y="616978"/>
                  <a:pt x="2586041" y="649218"/>
                  <a:pt x="2586041" y="688987"/>
                </a:cubicBezTo>
                <a:lnTo>
                  <a:pt x="2586041" y="977017"/>
                </a:lnTo>
                <a:cubicBezTo>
                  <a:pt x="2586041" y="1016786"/>
                  <a:pt x="2553801" y="1049026"/>
                  <a:pt x="2514032" y="1049026"/>
                </a:cubicBezTo>
                <a:lnTo>
                  <a:pt x="2226002" y="1049026"/>
                </a:lnTo>
                <a:cubicBezTo>
                  <a:pt x="2186233" y="1049026"/>
                  <a:pt x="2153993" y="1016786"/>
                  <a:pt x="2153993" y="977017"/>
                </a:cubicBezTo>
                <a:lnTo>
                  <a:pt x="2153993" y="688987"/>
                </a:lnTo>
                <a:cubicBezTo>
                  <a:pt x="2153993" y="649218"/>
                  <a:pt x="2186233" y="616978"/>
                  <a:pt x="2226002" y="616978"/>
                </a:cubicBezTo>
                <a:close/>
                <a:moveTo>
                  <a:pt x="1672600" y="616978"/>
                </a:moveTo>
                <a:lnTo>
                  <a:pt x="1960630" y="616978"/>
                </a:lnTo>
                <a:cubicBezTo>
                  <a:pt x="2000399" y="616978"/>
                  <a:pt x="2032639" y="649218"/>
                  <a:pt x="2032639" y="688987"/>
                </a:cubicBezTo>
                <a:lnTo>
                  <a:pt x="2032639" y="977017"/>
                </a:lnTo>
                <a:cubicBezTo>
                  <a:pt x="2032639" y="1016786"/>
                  <a:pt x="2000399" y="1049026"/>
                  <a:pt x="1960630" y="1049026"/>
                </a:cubicBezTo>
                <a:lnTo>
                  <a:pt x="1672600" y="1049026"/>
                </a:lnTo>
                <a:cubicBezTo>
                  <a:pt x="1632831" y="1049026"/>
                  <a:pt x="1600591" y="1016786"/>
                  <a:pt x="1600591" y="977017"/>
                </a:cubicBezTo>
                <a:lnTo>
                  <a:pt x="1600591" y="688987"/>
                </a:lnTo>
                <a:cubicBezTo>
                  <a:pt x="1600591" y="649218"/>
                  <a:pt x="1632831" y="616978"/>
                  <a:pt x="1672600" y="616978"/>
                </a:cubicBezTo>
                <a:close/>
                <a:moveTo>
                  <a:pt x="1119198" y="616978"/>
                </a:moveTo>
                <a:lnTo>
                  <a:pt x="1407228" y="616978"/>
                </a:lnTo>
                <a:cubicBezTo>
                  <a:pt x="1446997" y="616978"/>
                  <a:pt x="1479237" y="649218"/>
                  <a:pt x="1479237" y="688987"/>
                </a:cubicBezTo>
                <a:lnTo>
                  <a:pt x="1479237" y="977017"/>
                </a:lnTo>
                <a:cubicBezTo>
                  <a:pt x="1479237" y="1016786"/>
                  <a:pt x="1446997" y="1049026"/>
                  <a:pt x="1407228" y="1049026"/>
                </a:cubicBezTo>
                <a:lnTo>
                  <a:pt x="1119198" y="1049026"/>
                </a:lnTo>
                <a:cubicBezTo>
                  <a:pt x="1079429" y="1049026"/>
                  <a:pt x="1047189" y="1016786"/>
                  <a:pt x="1047189" y="977017"/>
                </a:cubicBezTo>
                <a:lnTo>
                  <a:pt x="1047189" y="688987"/>
                </a:lnTo>
                <a:cubicBezTo>
                  <a:pt x="1047189" y="649218"/>
                  <a:pt x="1079429" y="616978"/>
                  <a:pt x="1119198" y="616978"/>
                </a:cubicBezTo>
                <a:close/>
                <a:moveTo>
                  <a:pt x="565796" y="616978"/>
                </a:moveTo>
                <a:lnTo>
                  <a:pt x="853826" y="616978"/>
                </a:lnTo>
                <a:cubicBezTo>
                  <a:pt x="893595" y="616978"/>
                  <a:pt x="925835" y="649218"/>
                  <a:pt x="925835" y="688987"/>
                </a:cubicBezTo>
                <a:lnTo>
                  <a:pt x="925835" y="977017"/>
                </a:lnTo>
                <a:cubicBezTo>
                  <a:pt x="925835" y="1016786"/>
                  <a:pt x="893595" y="1049026"/>
                  <a:pt x="853826" y="1049026"/>
                </a:cubicBezTo>
                <a:lnTo>
                  <a:pt x="565796" y="1049026"/>
                </a:lnTo>
                <a:cubicBezTo>
                  <a:pt x="526027" y="1049026"/>
                  <a:pt x="493787" y="1016786"/>
                  <a:pt x="493787" y="977017"/>
                </a:cubicBezTo>
                <a:lnTo>
                  <a:pt x="493787" y="688987"/>
                </a:lnTo>
                <a:cubicBezTo>
                  <a:pt x="493787" y="649218"/>
                  <a:pt x="526027" y="616978"/>
                  <a:pt x="565796" y="616978"/>
                </a:cubicBezTo>
                <a:close/>
                <a:moveTo>
                  <a:pt x="306692" y="360040"/>
                </a:moveTo>
                <a:lnTo>
                  <a:pt x="306692" y="3528392"/>
                </a:lnTo>
                <a:lnTo>
                  <a:pt x="2754964" y="3528392"/>
                </a:lnTo>
                <a:lnTo>
                  <a:pt x="2754964" y="360040"/>
                </a:lnTo>
                <a:close/>
                <a:moveTo>
                  <a:pt x="223685" y="0"/>
                </a:moveTo>
                <a:lnTo>
                  <a:pt x="2837972" y="0"/>
                </a:lnTo>
                <a:cubicBezTo>
                  <a:pt x="2961510" y="0"/>
                  <a:pt x="3061657" y="100147"/>
                  <a:pt x="3061657" y="223685"/>
                </a:cubicBezTo>
                <a:lnTo>
                  <a:pt x="3061657" y="3664747"/>
                </a:lnTo>
                <a:cubicBezTo>
                  <a:pt x="3061657" y="3788285"/>
                  <a:pt x="2961510" y="3888432"/>
                  <a:pt x="2837972" y="3888432"/>
                </a:cubicBezTo>
                <a:lnTo>
                  <a:pt x="223685" y="3888432"/>
                </a:lnTo>
                <a:cubicBezTo>
                  <a:pt x="100147" y="3888432"/>
                  <a:pt x="0" y="3788285"/>
                  <a:pt x="0" y="3664747"/>
                </a:cubicBezTo>
                <a:lnTo>
                  <a:pt x="0" y="223685"/>
                </a:lnTo>
                <a:cubicBezTo>
                  <a:pt x="0" y="100147"/>
                  <a:pt x="100147" y="0"/>
                  <a:pt x="223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AF858723-2DB7-467A-8008-B02869A2CB80}"/>
              </a:ext>
            </a:extLst>
          </p:cNvPr>
          <p:cNvSpPr>
            <a:spLocks noChangeAspect="1"/>
          </p:cNvSpPr>
          <p:nvPr/>
        </p:nvSpPr>
        <p:spPr>
          <a:xfrm>
            <a:off x="6135972" y="2652986"/>
            <a:ext cx="400799" cy="720000"/>
          </a:xfrm>
          <a:custGeom>
            <a:avLst/>
            <a:gdLst/>
            <a:ahLst/>
            <a:cxnLst/>
            <a:rect l="l" t="t" r="r" b="b"/>
            <a:pathLst>
              <a:path w="2160240" h="3880673">
                <a:moveTo>
                  <a:pt x="816120" y="3545649"/>
                </a:moveTo>
                <a:cubicBezTo>
                  <a:pt x="802865" y="3545649"/>
                  <a:pt x="792120" y="3556394"/>
                  <a:pt x="792120" y="3569649"/>
                </a:cubicBezTo>
                <a:lnTo>
                  <a:pt x="792120" y="3665649"/>
                </a:lnTo>
                <a:cubicBezTo>
                  <a:pt x="792120" y="3678904"/>
                  <a:pt x="802865" y="3689649"/>
                  <a:pt x="816120" y="3689649"/>
                </a:cubicBezTo>
                <a:lnTo>
                  <a:pt x="1344120" y="3689649"/>
                </a:lnTo>
                <a:cubicBezTo>
                  <a:pt x="1357375" y="3689649"/>
                  <a:pt x="1368120" y="3678904"/>
                  <a:pt x="1368120" y="3665649"/>
                </a:cubicBezTo>
                <a:lnTo>
                  <a:pt x="1368120" y="3569649"/>
                </a:lnTo>
                <a:cubicBezTo>
                  <a:pt x="1368120" y="3556394"/>
                  <a:pt x="1357375" y="3545649"/>
                  <a:pt x="1344120" y="3545649"/>
                </a:cubicBezTo>
                <a:close/>
                <a:moveTo>
                  <a:pt x="1458489" y="1982610"/>
                </a:moveTo>
                <a:lnTo>
                  <a:pt x="1698487" y="1982610"/>
                </a:lnTo>
                <a:cubicBezTo>
                  <a:pt x="1731625" y="1982610"/>
                  <a:pt x="1758488" y="2009473"/>
                  <a:pt x="1758488" y="2042611"/>
                </a:cubicBezTo>
                <a:lnTo>
                  <a:pt x="1758488" y="2282649"/>
                </a:lnTo>
                <a:cubicBezTo>
                  <a:pt x="1758488" y="2315787"/>
                  <a:pt x="1731625" y="2342650"/>
                  <a:pt x="1698487" y="2342650"/>
                </a:cubicBezTo>
                <a:lnTo>
                  <a:pt x="1458489" y="2342650"/>
                </a:lnTo>
                <a:cubicBezTo>
                  <a:pt x="1425351" y="2342650"/>
                  <a:pt x="1398488" y="2315787"/>
                  <a:pt x="1398488" y="2282649"/>
                </a:cubicBezTo>
                <a:lnTo>
                  <a:pt x="1398488" y="2042611"/>
                </a:lnTo>
                <a:cubicBezTo>
                  <a:pt x="1398488" y="2009473"/>
                  <a:pt x="1425351" y="1982610"/>
                  <a:pt x="1458489" y="1982610"/>
                </a:cubicBezTo>
                <a:close/>
                <a:moveTo>
                  <a:pt x="946089" y="1982610"/>
                </a:moveTo>
                <a:lnTo>
                  <a:pt x="1186087" y="1982610"/>
                </a:lnTo>
                <a:cubicBezTo>
                  <a:pt x="1219225" y="1982610"/>
                  <a:pt x="1246088" y="2009473"/>
                  <a:pt x="1246088" y="2042611"/>
                </a:cubicBezTo>
                <a:lnTo>
                  <a:pt x="1246088" y="2282649"/>
                </a:lnTo>
                <a:cubicBezTo>
                  <a:pt x="1246088" y="2315787"/>
                  <a:pt x="1219225" y="2342650"/>
                  <a:pt x="1186087" y="2342650"/>
                </a:cubicBezTo>
                <a:lnTo>
                  <a:pt x="946089" y="2342650"/>
                </a:lnTo>
                <a:cubicBezTo>
                  <a:pt x="912951" y="2342650"/>
                  <a:pt x="886088" y="2315787"/>
                  <a:pt x="886088" y="2282649"/>
                </a:cubicBezTo>
                <a:lnTo>
                  <a:pt x="886088" y="2042611"/>
                </a:lnTo>
                <a:cubicBezTo>
                  <a:pt x="886088" y="2009473"/>
                  <a:pt x="912951" y="1982610"/>
                  <a:pt x="946089" y="1982610"/>
                </a:cubicBezTo>
                <a:close/>
                <a:moveTo>
                  <a:pt x="434129" y="1982610"/>
                </a:moveTo>
                <a:lnTo>
                  <a:pt x="674127" y="1982610"/>
                </a:lnTo>
                <a:cubicBezTo>
                  <a:pt x="707265" y="1982610"/>
                  <a:pt x="734128" y="2009473"/>
                  <a:pt x="734128" y="2042611"/>
                </a:cubicBezTo>
                <a:lnTo>
                  <a:pt x="734128" y="2282649"/>
                </a:lnTo>
                <a:cubicBezTo>
                  <a:pt x="734128" y="2315787"/>
                  <a:pt x="707265" y="2342650"/>
                  <a:pt x="674127" y="2342650"/>
                </a:cubicBezTo>
                <a:lnTo>
                  <a:pt x="434129" y="2342650"/>
                </a:lnTo>
                <a:cubicBezTo>
                  <a:pt x="400991" y="2342650"/>
                  <a:pt x="374128" y="2315787"/>
                  <a:pt x="374128" y="2282649"/>
                </a:cubicBezTo>
                <a:lnTo>
                  <a:pt x="374128" y="2042611"/>
                </a:lnTo>
                <a:cubicBezTo>
                  <a:pt x="374128" y="2009473"/>
                  <a:pt x="400991" y="1982610"/>
                  <a:pt x="434129" y="1982610"/>
                </a:cubicBezTo>
                <a:close/>
                <a:moveTo>
                  <a:pt x="1458489" y="1434014"/>
                </a:moveTo>
                <a:lnTo>
                  <a:pt x="1698487" y="1434014"/>
                </a:lnTo>
                <a:cubicBezTo>
                  <a:pt x="1731625" y="1434014"/>
                  <a:pt x="1758488" y="1460877"/>
                  <a:pt x="1758488" y="1494015"/>
                </a:cubicBezTo>
                <a:lnTo>
                  <a:pt x="1758488" y="1734053"/>
                </a:lnTo>
                <a:cubicBezTo>
                  <a:pt x="1758488" y="1767191"/>
                  <a:pt x="1731625" y="1794054"/>
                  <a:pt x="1698487" y="1794054"/>
                </a:cubicBezTo>
                <a:lnTo>
                  <a:pt x="1458489" y="1794054"/>
                </a:lnTo>
                <a:cubicBezTo>
                  <a:pt x="1425351" y="1794054"/>
                  <a:pt x="1398488" y="1767191"/>
                  <a:pt x="1398488" y="1734053"/>
                </a:cubicBezTo>
                <a:lnTo>
                  <a:pt x="1398488" y="1494015"/>
                </a:lnTo>
                <a:cubicBezTo>
                  <a:pt x="1398488" y="1460877"/>
                  <a:pt x="1425351" y="1434014"/>
                  <a:pt x="1458489" y="1434014"/>
                </a:cubicBezTo>
                <a:close/>
                <a:moveTo>
                  <a:pt x="946089" y="1434014"/>
                </a:moveTo>
                <a:lnTo>
                  <a:pt x="1186087" y="1434014"/>
                </a:lnTo>
                <a:cubicBezTo>
                  <a:pt x="1219225" y="1434014"/>
                  <a:pt x="1246088" y="1460877"/>
                  <a:pt x="1246088" y="1494015"/>
                </a:cubicBezTo>
                <a:lnTo>
                  <a:pt x="1246088" y="1734053"/>
                </a:lnTo>
                <a:cubicBezTo>
                  <a:pt x="1246088" y="1767191"/>
                  <a:pt x="1219225" y="1794054"/>
                  <a:pt x="1186087" y="1794054"/>
                </a:cubicBezTo>
                <a:lnTo>
                  <a:pt x="946089" y="1794054"/>
                </a:lnTo>
                <a:cubicBezTo>
                  <a:pt x="912951" y="1794054"/>
                  <a:pt x="886088" y="1767191"/>
                  <a:pt x="886088" y="1734053"/>
                </a:cubicBezTo>
                <a:lnTo>
                  <a:pt x="886088" y="1494015"/>
                </a:lnTo>
                <a:cubicBezTo>
                  <a:pt x="886088" y="1460877"/>
                  <a:pt x="912951" y="1434014"/>
                  <a:pt x="946089" y="1434014"/>
                </a:cubicBezTo>
                <a:close/>
                <a:moveTo>
                  <a:pt x="434129" y="1434014"/>
                </a:moveTo>
                <a:lnTo>
                  <a:pt x="674127" y="1434014"/>
                </a:lnTo>
                <a:cubicBezTo>
                  <a:pt x="707265" y="1434014"/>
                  <a:pt x="734128" y="1460877"/>
                  <a:pt x="734128" y="1494015"/>
                </a:cubicBezTo>
                <a:lnTo>
                  <a:pt x="734128" y="1734053"/>
                </a:lnTo>
                <a:cubicBezTo>
                  <a:pt x="734128" y="1767191"/>
                  <a:pt x="707265" y="1794054"/>
                  <a:pt x="674127" y="1794054"/>
                </a:cubicBezTo>
                <a:lnTo>
                  <a:pt x="434129" y="1794054"/>
                </a:lnTo>
                <a:cubicBezTo>
                  <a:pt x="400991" y="1794054"/>
                  <a:pt x="374128" y="1767191"/>
                  <a:pt x="374128" y="1734053"/>
                </a:cubicBezTo>
                <a:lnTo>
                  <a:pt x="374128" y="1494015"/>
                </a:lnTo>
                <a:cubicBezTo>
                  <a:pt x="374128" y="1460877"/>
                  <a:pt x="400991" y="1434014"/>
                  <a:pt x="434129" y="1434014"/>
                </a:cubicBezTo>
                <a:close/>
                <a:moveTo>
                  <a:pt x="1458489" y="885417"/>
                </a:moveTo>
                <a:lnTo>
                  <a:pt x="1698487" y="885417"/>
                </a:lnTo>
                <a:cubicBezTo>
                  <a:pt x="1731625" y="885417"/>
                  <a:pt x="1758488" y="912280"/>
                  <a:pt x="1758488" y="945418"/>
                </a:cubicBezTo>
                <a:lnTo>
                  <a:pt x="1758488" y="1185456"/>
                </a:lnTo>
                <a:cubicBezTo>
                  <a:pt x="1758488" y="1218594"/>
                  <a:pt x="1731625" y="1245457"/>
                  <a:pt x="1698487" y="1245457"/>
                </a:cubicBezTo>
                <a:lnTo>
                  <a:pt x="1458489" y="1245457"/>
                </a:lnTo>
                <a:cubicBezTo>
                  <a:pt x="1425351" y="1245457"/>
                  <a:pt x="1398488" y="1218594"/>
                  <a:pt x="1398488" y="1185456"/>
                </a:cubicBezTo>
                <a:lnTo>
                  <a:pt x="1398488" y="945418"/>
                </a:lnTo>
                <a:cubicBezTo>
                  <a:pt x="1398488" y="912280"/>
                  <a:pt x="1425351" y="885417"/>
                  <a:pt x="1458489" y="885417"/>
                </a:cubicBezTo>
                <a:close/>
                <a:moveTo>
                  <a:pt x="946089" y="885417"/>
                </a:moveTo>
                <a:lnTo>
                  <a:pt x="1186087" y="885417"/>
                </a:lnTo>
                <a:cubicBezTo>
                  <a:pt x="1219225" y="885417"/>
                  <a:pt x="1246088" y="912280"/>
                  <a:pt x="1246088" y="945418"/>
                </a:cubicBezTo>
                <a:lnTo>
                  <a:pt x="1246088" y="1185456"/>
                </a:lnTo>
                <a:cubicBezTo>
                  <a:pt x="1246088" y="1218594"/>
                  <a:pt x="1219225" y="1245457"/>
                  <a:pt x="1186087" y="1245457"/>
                </a:cubicBezTo>
                <a:lnTo>
                  <a:pt x="946089" y="1245457"/>
                </a:lnTo>
                <a:cubicBezTo>
                  <a:pt x="912951" y="1245457"/>
                  <a:pt x="886088" y="1218594"/>
                  <a:pt x="886088" y="1185456"/>
                </a:cubicBezTo>
                <a:lnTo>
                  <a:pt x="886088" y="945418"/>
                </a:lnTo>
                <a:cubicBezTo>
                  <a:pt x="886088" y="912280"/>
                  <a:pt x="912951" y="885417"/>
                  <a:pt x="946089" y="885417"/>
                </a:cubicBezTo>
                <a:close/>
                <a:moveTo>
                  <a:pt x="434129" y="885417"/>
                </a:moveTo>
                <a:lnTo>
                  <a:pt x="674127" y="885417"/>
                </a:lnTo>
                <a:cubicBezTo>
                  <a:pt x="707265" y="885417"/>
                  <a:pt x="734128" y="912280"/>
                  <a:pt x="734128" y="945418"/>
                </a:cubicBezTo>
                <a:lnTo>
                  <a:pt x="734128" y="1185456"/>
                </a:lnTo>
                <a:cubicBezTo>
                  <a:pt x="734128" y="1218594"/>
                  <a:pt x="707265" y="1245457"/>
                  <a:pt x="674127" y="1245457"/>
                </a:cubicBezTo>
                <a:lnTo>
                  <a:pt x="434129" y="1245457"/>
                </a:lnTo>
                <a:cubicBezTo>
                  <a:pt x="400991" y="1245457"/>
                  <a:pt x="374128" y="1218594"/>
                  <a:pt x="374128" y="1185456"/>
                </a:cubicBezTo>
                <a:lnTo>
                  <a:pt x="374128" y="945418"/>
                </a:lnTo>
                <a:cubicBezTo>
                  <a:pt x="374128" y="912280"/>
                  <a:pt x="400991" y="885417"/>
                  <a:pt x="434129" y="885417"/>
                </a:cubicBezTo>
                <a:close/>
                <a:moveTo>
                  <a:pt x="216024" y="608188"/>
                </a:moveTo>
                <a:lnTo>
                  <a:pt x="216024" y="3272484"/>
                </a:lnTo>
                <a:lnTo>
                  <a:pt x="1944216" y="3272484"/>
                </a:lnTo>
                <a:lnTo>
                  <a:pt x="1944216" y="608188"/>
                </a:lnTo>
                <a:close/>
                <a:moveTo>
                  <a:pt x="912102" y="305289"/>
                </a:moveTo>
                <a:cubicBezTo>
                  <a:pt x="905473" y="305289"/>
                  <a:pt x="900100" y="310662"/>
                  <a:pt x="900100" y="317291"/>
                </a:cubicBezTo>
                <a:lnTo>
                  <a:pt x="900100" y="365295"/>
                </a:lnTo>
                <a:cubicBezTo>
                  <a:pt x="900100" y="371924"/>
                  <a:pt x="905473" y="377297"/>
                  <a:pt x="912102" y="377297"/>
                </a:cubicBezTo>
                <a:lnTo>
                  <a:pt x="1248138" y="377297"/>
                </a:lnTo>
                <a:cubicBezTo>
                  <a:pt x="1254767" y="377297"/>
                  <a:pt x="1260140" y="371924"/>
                  <a:pt x="1260140" y="365295"/>
                </a:cubicBezTo>
                <a:lnTo>
                  <a:pt x="1260140" y="317291"/>
                </a:lnTo>
                <a:cubicBezTo>
                  <a:pt x="1260140" y="310662"/>
                  <a:pt x="1254767" y="305289"/>
                  <a:pt x="1248138" y="305289"/>
                </a:cubicBezTo>
                <a:close/>
                <a:moveTo>
                  <a:pt x="278153" y="0"/>
                </a:moveTo>
                <a:lnTo>
                  <a:pt x="1882087" y="0"/>
                </a:lnTo>
                <a:cubicBezTo>
                  <a:pt x="2035707" y="0"/>
                  <a:pt x="2160240" y="124533"/>
                  <a:pt x="2160240" y="278153"/>
                </a:cubicBezTo>
                <a:lnTo>
                  <a:pt x="2160240" y="3602520"/>
                </a:lnTo>
                <a:cubicBezTo>
                  <a:pt x="2160240" y="3756140"/>
                  <a:pt x="2035707" y="3880673"/>
                  <a:pt x="1882087" y="3880673"/>
                </a:cubicBezTo>
                <a:lnTo>
                  <a:pt x="278153" y="3880673"/>
                </a:lnTo>
                <a:cubicBezTo>
                  <a:pt x="124533" y="3880673"/>
                  <a:pt x="0" y="3756140"/>
                  <a:pt x="0" y="3602520"/>
                </a:cubicBezTo>
                <a:lnTo>
                  <a:pt x="0" y="278153"/>
                </a:lnTo>
                <a:cubicBezTo>
                  <a:pt x="0" y="124533"/>
                  <a:pt x="124533" y="0"/>
                  <a:pt x="27815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4" name="Group 24">
            <a:extLst>
              <a:ext uri="{FF2B5EF4-FFF2-40B4-BE49-F238E27FC236}">
                <a16:creationId xmlns:a16="http://schemas.microsoft.com/office/drawing/2014/main" id="{EF5F5174-8B66-4F1F-8831-C61F416DD355}"/>
              </a:ext>
            </a:extLst>
          </p:cNvPr>
          <p:cNvGrpSpPr/>
          <p:nvPr/>
        </p:nvGrpSpPr>
        <p:grpSpPr>
          <a:xfrm>
            <a:off x="6912800" y="2465013"/>
            <a:ext cx="4612255" cy="1095946"/>
            <a:chOff x="323528" y="4121921"/>
            <a:chExt cx="1568463" cy="1095946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81965BA-C89B-4C24-BD3D-AB372DF97799}"/>
                </a:ext>
              </a:extLst>
            </p:cNvPr>
            <p:cNvSpPr txBox="1"/>
            <p:nvPr/>
          </p:nvSpPr>
          <p:spPr>
            <a:xfrm>
              <a:off x="323529" y="4386870"/>
              <a:ext cx="156846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C610416-DF45-400C-8A99-8469C812BB89}"/>
                </a:ext>
              </a:extLst>
            </p:cNvPr>
            <p:cNvSpPr txBox="1"/>
            <p:nvPr/>
          </p:nvSpPr>
          <p:spPr>
            <a:xfrm>
              <a:off x="323528" y="4121921"/>
              <a:ext cx="15684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24">
            <a:extLst>
              <a:ext uri="{FF2B5EF4-FFF2-40B4-BE49-F238E27FC236}">
                <a16:creationId xmlns:a16="http://schemas.microsoft.com/office/drawing/2014/main" id="{AFC6C42B-EC47-4E64-AA57-66B6FDF67466}"/>
              </a:ext>
            </a:extLst>
          </p:cNvPr>
          <p:cNvGrpSpPr/>
          <p:nvPr/>
        </p:nvGrpSpPr>
        <p:grpSpPr>
          <a:xfrm>
            <a:off x="6912800" y="4516645"/>
            <a:ext cx="4612255" cy="1095946"/>
            <a:chOff x="323528" y="4121921"/>
            <a:chExt cx="1568463" cy="1095946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90D0D5E-E9E4-4AFB-8BFF-682EA54CF736}"/>
                </a:ext>
              </a:extLst>
            </p:cNvPr>
            <p:cNvSpPr txBox="1"/>
            <p:nvPr/>
          </p:nvSpPr>
          <p:spPr>
            <a:xfrm>
              <a:off x="323529" y="4386870"/>
              <a:ext cx="156846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I hope and I believe that this Template will your Time, Money and Reputation. 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415985EE-92B7-4758-9C92-E70AD7C6D438}"/>
                </a:ext>
              </a:extLst>
            </p:cNvPr>
            <p:cNvSpPr txBox="1"/>
            <p:nvPr/>
          </p:nvSpPr>
          <p:spPr>
            <a:xfrm>
              <a:off x="323528" y="4121921"/>
              <a:ext cx="15684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7E18E9B-94BF-4AFF-9563-01832240473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38A19309-AF67-4ED1-B32B-0746C5BD4330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/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>
            <a:extLst>
              <a:ext uri="{FF2B5EF4-FFF2-40B4-BE49-F238E27FC236}">
                <a16:creationId xmlns:a16="http://schemas.microsoft.com/office/drawing/2014/main" id="{D9F1090D-049E-469C-8DD0-BE25A458A218}"/>
              </a:ext>
            </a:extLst>
          </p:cNvPr>
          <p:cNvSpPr txBox="1"/>
          <p:nvPr/>
        </p:nvSpPr>
        <p:spPr>
          <a:xfrm>
            <a:off x="6213930" y="4364564"/>
            <a:ext cx="4882641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54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+mj-lt"/>
                <a:cs typeface="Arial" pitchFamily="34" charset="0"/>
              </a:rPr>
              <a:t>AGENDA</a:t>
            </a:r>
            <a:r>
              <a:rPr lang="en-US" altLang="ko-KR" sz="5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0C141D5F-1484-4B25-B77C-9AA3112CB068}"/>
              </a:ext>
            </a:extLst>
          </p:cNvPr>
          <p:cNvGrpSpPr/>
          <p:nvPr/>
        </p:nvGrpSpPr>
        <p:grpSpPr>
          <a:xfrm>
            <a:off x="2484242" y="1102121"/>
            <a:ext cx="3967208" cy="949960"/>
            <a:chOff x="2484242" y="794305"/>
            <a:chExt cx="3967208" cy="949960"/>
          </a:xfrm>
        </p:grpSpPr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898AA9A0-BFBA-4A4A-A4FB-DD5D6816F0C8}"/>
                </a:ext>
              </a:extLst>
            </p:cNvPr>
            <p:cNvGrpSpPr/>
            <p:nvPr/>
          </p:nvGrpSpPr>
          <p:grpSpPr>
            <a:xfrm>
              <a:off x="3503145" y="858103"/>
              <a:ext cx="2948305" cy="886162"/>
              <a:chOff x="6751979" y="1666120"/>
              <a:chExt cx="4526164" cy="886162"/>
            </a:xfrm>
          </p:grpSpPr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F85EAFD3-CC52-4687-BD2B-3D1DB65C165B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340ED658-723F-4F9E-B763-6B322248391A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A1A4A0BE-CD47-4E17-BE57-5974014190F0}"/>
                </a:ext>
              </a:extLst>
            </p:cNvPr>
            <p:cNvSpPr txBox="1"/>
            <p:nvPr/>
          </p:nvSpPr>
          <p:spPr>
            <a:xfrm>
              <a:off x="2484242" y="794305"/>
              <a:ext cx="958096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4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6DB279B7-2CDA-4537-B456-53305755D9DD}"/>
              </a:ext>
            </a:extLst>
          </p:cNvPr>
          <p:cNvGrpSpPr/>
          <p:nvPr/>
        </p:nvGrpSpPr>
        <p:grpSpPr>
          <a:xfrm>
            <a:off x="2484242" y="2760925"/>
            <a:ext cx="3967208" cy="949960"/>
            <a:chOff x="2484242" y="2000441"/>
            <a:chExt cx="3967208" cy="949960"/>
          </a:xfrm>
        </p:grpSpPr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221B973D-BCB4-425E-8341-99F9CC0CA77B}"/>
                </a:ext>
              </a:extLst>
            </p:cNvPr>
            <p:cNvGrpSpPr/>
            <p:nvPr/>
          </p:nvGrpSpPr>
          <p:grpSpPr>
            <a:xfrm>
              <a:off x="3503145" y="2064239"/>
              <a:ext cx="2948305" cy="886162"/>
              <a:chOff x="6751979" y="1666120"/>
              <a:chExt cx="4526164" cy="886162"/>
            </a:xfrm>
          </p:grpSpPr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B35AB2BF-1805-4F0A-AC15-F806D4A94684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C24BB659-E703-4DE6-96F7-1E61F5610A13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0FA14796-67F6-4C63-85EE-991E0F3F4EF2}"/>
                </a:ext>
              </a:extLst>
            </p:cNvPr>
            <p:cNvSpPr txBox="1"/>
            <p:nvPr/>
          </p:nvSpPr>
          <p:spPr>
            <a:xfrm>
              <a:off x="2484242" y="2000441"/>
              <a:ext cx="958096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4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DC999533-79ED-4DB0-9278-5C9F816AA9B1}"/>
              </a:ext>
            </a:extLst>
          </p:cNvPr>
          <p:cNvGrpSpPr/>
          <p:nvPr/>
        </p:nvGrpSpPr>
        <p:grpSpPr>
          <a:xfrm>
            <a:off x="7141396" y="1102121"/>
            <a:ext cx="3967208" cy="949960"/>
            <a:chOff x="7521640" y="858103"/>
            <a:chExt cx="3967208" cy="949960"/>
          </a:xfrm>
        </p:grpSpPr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31656D12-624C-44E7-A43A-9D09A3121DEA}"/>
                </a:ext>
              </a:extLst>
            </p:cNvPr>
            <p:cNvGrpSpPr/>
            <p:nvPr/>
          </p:nvGrpSpPr>
          <p:grpSpPr>
            <a:xfrm>
              <a:off x="8540543" y="921901"/>
              <a:ext cx="2948305" cy="886162"/>
              <a:chOff x="6751979" y="1666120"/>
              <a:chExt cx="4526164" cy="886162"/>
            </a:xfrm>
          </p:grpSpPr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792BA2E7-FA98-4DCD-89CE-FD31FE910BCB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49562B66-3AA4-4307-B7DB-60357201D9C8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4E0D2063-C2F2-4CBF-AF66-60EC6E59C5A1}"/>
                </a:ext>
              </a:extLst>
            </p:cNvPr>
            <p:cNvSpPr txBox="1"/>
            <p:nvPr/>
          </p:nvSpPr>
          <p:spPr>
            <a:xfrm>
              <a:off x="7521640" y="858103"/>
              <a:ext cx="958096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4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0EA0B30E-6517-47FB-810F-2876F82E30E7}"/>
              </a:ext>
            </a:extLst>
          </p:cNvPr>
          <p:cNvGrpSpPr/>
          <p:nvPr/>
        </p:nvGrpSpPr>
        <p:grpSpPr>
          <a:xfrm>
            <a:off x="7141396" y="2760925"/>
            <a:ext cx="3967208" cy="949960"/>
            <a:chOff x="7521640" y="2064239"/>
            <a:chExt cx="3967208" cy="949960"/>
          </a:xfrm>
        </p:grpSpPr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AF40ED06-8E9A-43CC-8664-DD44432CE516}"/>
                </a:ext>
              </a:extLst>
            </p:cNvPr>
            <p:cNvGrpSpPr/>
            <p:nvPr/>
          </p:nvGrpSpPr>
          <p:grpSpPr>
            <a:xfrm>
              <a:off x="8540543" y="2128037"/>
              <a:ext cx="2948305" cy="886162"/>
              <a:chOff x="6751979" y="1666120"/>
              <a:chExt cx="4526164" cy="886162"/>
            </a:xfrm>
          </p:grpSpPr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08803754-2349-4664-83C3-259088BB2BF1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552D6435-E23B-440D-8D59-A3208310FDD5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67DF30F8-9BE7-41B3-8280-BE41BE4B7DF5}"/>
                </a:ext>
              </a:extLst>
            </p:cNvPr>
            <p:cNvSpPr txBox="1"/>
            <p:nvPr/>
          </p:nvSpPr>
          <p:spPr>
            <a:xfrm>
              <a:off x="7521640" y="2064239"/>
              <a:ext cx="958096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4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64" name="TextBox 63">
            <a:extLst>
              <a:ext uri="{FF2B5EF4-FFF2-40B4-BE49-F238E27FC236}">
                <a16:creationId xmlns:a16="http://schemas.microsoft.com/office/drawing/2014/main" id="{F066F4BE-6FF2-44A2-A231-C5B427ACAB65}"/>
              </a:ext>
            </a:extLst>
          </p:cNvPr>
          <p:cNvSpPr txBox="1"/>
          <p:nvPr/>
        </p:nvSpPr>
        <p:spPr>
          <a:xfrm rot="16200000">
            <a:off x="-1467763" y="2399722"/>
            <a:ext cx="4310225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2800" dirty="0">
                <a:solidFill>
                  <a:schemeClr val="bg1"/>
                </a:solidFill>
                <a:cs typeface="Arial" pitchFamily="34" charset="0"/>
              </a:rPr>
              <a:t>INTERNET SHOPPING</a:t>
            </a:r>
            <a:endParaRPr lang="ko-KR" altLang="en-US" sz="2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B53A0D9B-438F-4363-88DD-1448FAECC8BF}"/>
              </a:ext>
            </a:extLst>
          </p:cNvPr>
          <p:cNvSpPr txBox="1"/>
          <p:nvPr/>
        </p:nvSpPr>
        <p:spPr>
          <a:xfrm rot="16200000">
            <a:off x="-293288" y="1935289"/>
            <a:ext cx="350446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3600" dirty="0">
                <a:solidFill>
                  <a:schemeClr val="accent3">
                    <a:lumMod val="60000"/>
                    <a:lumOff val="40000"/>
                  </a:schemeClr>
                </a:solidFill>
                <a:cs typeface="Arial" pitchFamily="34" charset="0"/>
              </a:rPr>
              <a:t>E-COMMERCE</a:t>
            </a:r>
            <a:endParaRPr lang="ko-KR" altLang="en-US" sz="3600" dirty="0">
              <a:solidFill>
                <a:schemeClr val="accent3">
                  <a:lumMod val="60000"/>
                  <a:lumOff val="40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870792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9">
            <a:extLst>
              <a:ext uri="{FF2B5EF4-FFF2-40B4-BE49-F238E27FC236}">
                <a16:creationId xmlns:a16="http://schemas.microsoft.com/office/drawing/2014/main" id="{C1EEF53F-4C64-4035-B297-1F5183B45262}"/>
              </a:ext>
            </a:extLst>
          </p:cNvPr>
          <p:cNvSpPr/>
          <p:nvPr/>
        </p:nvSpPr>
        <p:spPr>
          <a:xfrm>
            <a:off x="943271" y="2984636"/>
            <a:ext cx="2967449" cy="2980905"/>
          </a:xfrm>
          <a:custGeom>
            <a:avLst/>
            <a:gdLst/>
            <a:ahLst/>
            <a:cxnLst/>
            <a:rect l="l" t="t" r="r" b="b"/>
            <a:pathLst>
              <a:path w="2075151" h="2084561">
                <a:moveTo>
                  <a:pt x="687322" y="720390"/>
                </a:moveTo>
                <a:lnTo>
                  <a:pt x="792251" y="1226101"/>
                </a:lnTo>
                <a:lnTo>
                  <a:pt x="654923" y="1226101"/>
                </a:lnTo>
                <a:lnTo>
                  <a:pt x="519418" y="720390"/>
                </a:lnTo>
                <a:close/>
                <a:moveTo>
                  <a:pt x="1088790" y="720390"/>
                </a:moveTo>
                <a:lnTo>
                  <a:pt x="1088790" y="1226101"/>
                </a:lnTo>
                <a:lnTo>
                  <a:pt x="981085" y="1226101"/>
                </a:lnTo>
                <a:lnTo>
                  <a:pt x="876156" y="720390"/>
                </a:lnTo>
                <a:close/>
                <a:moveTo>
                  <a:pt x="1470928" y="720390"/>
                </a:moveTo>
                <a:lnTo>
                  <a:pt x="1399467" y="1226101"/>
                </a:lnTo>
                <a:lnTo>
                  <a:pt x="1273686" y="1226101"/>
                </a:lnTo>
                <a:lnTo>
                  <a:pt x="1273686" y="720390"/>
                </a:lnTo>
                <a:close/>
                <a:moveTo>
                  <a:pt x="1858098" y="720390"/>
                </a:moveTo>
                <a:lnTo>
                  <a:pt x="1704623" y="1226101"/>
                </a:lnTo>
                <a:lnTo>
                  <a:pt x="1586200" y="1226101"/>
                </a:lnTo>
                <a:lnTo>
                  <a:pt x="1657660" y="720390"/>
                </a:lnTo>
                <a:close/>
                <a:moveTo>
                  <a:pt x="326390" y="0"/>
                </a:moveTo>
                <a:lnTo>
                  <a:pt x="289467" y="9893"/>
                </a:lnTo>
                <a:lnTo>
                  <a:pt x="0" y="9893"/>
                </a:lnTo>
                <a:lnTo>
                  <a:pt x="0" y="194789"/>
                </a:lnTo>
                <a:lnTo>
                  <a:pt x="187165" y="194789"/>
                </a:lnTo>
                <a:lnTo>
                  <a:pt x="603775" y="1749601"/>
                </a:lnTo>
                <a:cubicBezTo>
                  <a:pt x="548018" y="1778252"/>
                  <a:pt x="511419" y="1836815"/>
                  <a:pt x="511419" y="1903926"/>
                </a:cubicBezTo>
                <a:cubicBezTo>
                  <a:pt x="511419" y="2003688"/>
                  <a:pt x="592292" y="2084561"/>
                  <a:pt x="692054" y="2084561"/>
                </a:cubicBezTo>
                <a:cubicBezTo>
                  <a:pt x="791816" y="2084561"/>
                  <a:pt x="872689" y="2003688"/>
                  <a:pt x="872689" y="1903926"/>
                </a:cubicBezTo>
                <a:cubicBezTo>
                  <a:pt x="872689" y="1844787"/>
                  <a:pt x="844269" y="1792285"/>
                  <a:pt x="798470" y="1761829"/>
                </a:cubicBezTo>
                <a:lnTo>
                  <a:pt x="797088" y="1756669"/>
                </a:lnTo>
                <a:lnTo>
                  <a:pt x="1597741" y="1756669"/>
                </a:lnTo>
                <a:cubicBezTo>
                  <a:pt x="1547621" y="1786323"/>
                  <a:pt x="1515869" y="1841417"/>
                  <a:pt x="1515869" y="1903926"/>
                </a:cubicBezTo>
                <a:cubicBezTo>
                  <a:pt x="1515869" y="2003688"/>
                  <a:pt x="1596742" y="2084561"/>
                  <a:pt x="1696504" y="2084561"/>
                </a:cubicBezTo>
                <a:cubicBezTo>
                  <a:pt x="1796266" y="2084561"/>
                  <a:pt x="1877139" y="2003688"/>
                  <a:pt x="1877139" y="1903926"/>
                </a:cubicBezTo>
                <a:cubicBezTo>
                  <a:pt x="1877139" y="1839781"/>
                  <a:pt x="1843704" y="1783446"/>
                  <a:pt x="1791551" y="1754164"/>
                </a:cubicBezTo>
                <a:lnTo>
                  <a:pt x="1791551" y="1571773"/>
                </a:lnTo>
                <a:lnTo>
                  <a:pt x="747545" y="1571773"/>
                </a:lnTo>
                <a:lnTo>
                  <a:pt x="704465" y="1410997"/>
                </a:lnTo>
                <a:lnTo>
                  <a:pt x="1746053" y="1410997"/>
                </a:lnTo>
                <a:lnTo>
                  <a:pt x="1746942" y="1411267"/>
                </a:lnTo>
                <a:cubicBezTo>
                  <a:pt x="1794837" y="1425803"/>
                  <a:pt x="1845447" y="1398759"/>
                  <a:pt x="1859982" y="1350864"/>
                </a:cubicBezTo>
                <a:lnTo>
                  <a:pt x="2071222" y="654816"/>
                </a:lnTo>
                <a:cubicBezTo>
                  <a:pt x="2085757" y="606922"/>
                  <a:pt x="2058714" y="556312"/>
                  <a:pt x="2010819" y="541777"/>
                </a:cubicBezTo>
                <a:lnTo>
                  <a:pt x="2007334" y="540719"/>
                </a:lnTo>
                <a:cubicBezTo>
                  <a:pt x="1997276" y="537666"/>
                  <a:pt x="1987098" y="536448"/>
                  <a:pt x="1977200" y="537834"/>
                </a:cubicBezTo>
                <a:lnTo>
                  <a:pt x="1977200" y="535494"/>
                </a:lnTo>
                <a:lnTo>
                  <a:pt x="469875" y="53549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E4E240C1-EC1E-4CA8-AAC4-D8D030609451}"/>
              </a:ext>
            </a:extLst>
          </p:cNvPr>
          <p:cNvSpPr/>
          <p:nvPr/>
        </p:nvSpPr>
        <p:spPr>
          <a:xfrm>
            <a:off x="1645494" y="3032008"/>
            <a:ext cx="694095" cy="66739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B00E6789-6EA5-469B-A67E-B3B56DCA5F6C}"/>
              </a:ext>
            </a:extLst>
          </p:cNvPr>
          <p:cNvSpPr/>
          <p:nvPr/>
        </p:nvSpPr>
        <p:spPr>
          <a:xfrm>
            <a:off x="2568605" y="2784578"/>
            <a:ext cx="962089" cy="92508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CAF45DE9-F566-4BDF-8E8F-71991B14CF3F}"/>
              </a:ext>
            </a:extLst>
          </p:cNvPr>
          <p:cNvSpPr/>
          <p:nvPr/>
        </p:nvSpPr>
        <p:spPr>
          <a:xfrm>
            <a:off x="1921223" y="2463171"/>
            <a:ext cx="576064" cy="55390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4131CE03-EFA0-41CE-ACA9-BC3E566BB409}"/>
              </a:ext>
            </a:extLst>
          </p:cNvPr>
          <p:cNvSpPr/>
          <p:nvPr/>
        </p:nvSpPr>
        <p:spPr>
          <a:xfrm>
            <a:off x="2720508" y="2047926"/>
            <a:ext cx="694095" cy="66739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6B027E0-875A-4382-8282-15B5224D4E7F}"/>
              </a:ext>
            </a:extLst>
          </p:cNvPr>
          <p:cNvSpPr/>
          <p:nvPr/>
        </p:nvSpPr>
        <p:spPr>
          <a:xfrm>
            <a:off x="2050763" y="1766456"/>
            <a:ext cx="694095" cy="66739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A14F3BF-1B94-4795-A005-FE5702808004}"/>
              </a:ext>
            </a:extLst>
          </p:cNvPr>
          <p:cNvSpPr txBox="1"/>
          <p:nvPr/>
        </p:nvSpPr>
        <p:spPr>
          <a:xfrm>
            <a:off x="4723829" y="4078877"/>
            <a:ext cx="12603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2"/>
                </a:solidFill>
                <a:cs typeface="Arial" pitchFamily="34" charset="0"/>
              </a:rPr>
              <a:t>45</a:t>
            </a:r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9274AF7-4912-4549-9BF4-BE54408E9DBC}"/>
              </a:ext>
            </a:extLst>
          </p:cNvPr>
          <p:cNvSpPr txBox="1"/>
          <p:nvPr/>
        </p:nvSpPr>
        <p:spPr>
          <a:xfrm>
            <a:off x="6018643" y="3994139"/>
            <a:ext cx="530435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6396E4D-2863-459E-A7FC-A638307D37D0}"/>
              </a:ext>
            </a:extLst>
          </p:cNvPr>
          <p:cNvSpPr txBox="1"/>
          <p:nvPr/>
        </p:nvSpPr>
        <p:spPr>
          <a:xfrm>
            <a:off x="4723829" y="4937794"/>
            <a:ext cx="49746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F42A43E-B1A7-4BBC-82D5-1963212A7BA6}"/>
              </a:ext>
            </a:extLst>
          </p:cNvPr>
          <p:cNvSpPr txBox="1"/>
          <p:nvPr/>
        </p:nvSpPr>
        <p:spPr>
          <a:xfrm>
            <a:off x="4723830" y="3681624"/>
            <a:ext cx="25140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Rounded Rectangle 27">
            <a:extLst>
              <a:ext uri="{FF2B5EF4-FFF2-40B4-BE49-F238E27FC236}">
                <a16:creationId xmlns:a16="http://schemas.microsoft.com/office/drawing/2014/main" id="{5A197E89-5665-4909-9EF3-30EDC53914A0}"/>
              </a:ext>
            </a:extLst>
          </p:cNvPr>
          <p:cNvSpPr/>
          <p:nvPr/>
        </p:nvSpPr>
        <p:spPr>
          <a:xfrm>
            <a:off x="10140143" y="5056952"/>
            <a:ext cx="1182852" cy="90859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" name="Rounded Rectangle 10">
            <a:extLst>
              <a:ext uri="{FF2B5EF4-FFF2-40B4-BE49-F238E27FC236}">
                <a16:creationId xmlns:a16="http://schemas.microsoft.com/office/drawing/2014/main" id="{C7B2C14A-7A64-4839-9030-560352CDF31B}"/>
              </a:ext>
            </a:extLst>
          </p:cNvPr>
          <p:cNvSpPr/>
          <p:nvPr/>
        </p:nvSpPr>
        <p:spPr>
          <a:xfrm>
            <a:off x="1861615" y="3214296"/>
            <a:ext cx="261851" cy="346530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" name="Rounded Rectangle 32">
            <a:extLst>
              <a:ext uri="{FF2B5EF4-FFF2-40B4-BE49-F238E27FC236}">
                <a16:creationId xmlns:a16="http://schemas.microsoft.com/office/drawing/2014/main" id="{5E5DBCC1-B89C-4284-9FBB-7BB40DD42F64}"/>
              </a:ext>
            </a:extLst>
          </p:cNvPr>
          <p:cNvSpPr/>
          <p:nvPr/>
        </p:nvSpPr>
        <p:spPr>
          <a:xfrm>
            <a:off x="2253466" y="1977694"/>
            <a:ext cx="281464" cy="28146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" name="Rounded Rectangle 6">
            <a:extLst>
              <a:ext uri="{FF2B5EF4-FFF2-40B4-BE49-F238E27FC236}">
                <a16:creationId xmlns:a16="http://schemas.microsoft.com/office/drawing/2014/main" id="{96992B93-84C3-440B-972A-9E6A035736A0}"/>
              </a:ext>
            </a:extLst>
          </p:cNvPr>
          <p:cNvSpPr/>
          <p:nvPr/>
        </p:nvSpPr>
        <p:spPr>
          <a:xfrm>
            <a:off x="2845112" y="3049674"/>
            <a:ext cx="424639" cy="431725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" name="Teardrop 1">
            <a:extLst>
              <a:ext uri="{FF2B5EF4-FFF2-40B4-BE49-F238E27FC236}">
                <a16:creationId xmlns:a16="http://schemas.microsoft.com/office/drawing/2014/main" id="{36E9618D-1D16-4261-992D-AA1B66F7B9F6}"/>
              </a:ext>
            </a:extLst>
          </p:cNvPr>
          <p:cNvSpPr/>
          <p:nvPr/>
        </p:nvSpPr>
        <p:spPr>
          <a:xfrm rot="18805991">
            <a:off x="2052978" y="2594430"/>
            <a:ext cx="312558" cy="309297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8" name="Rounded Rectangle 7">
            <a:extLst>
              <a:ext uri="{FF2B5EF4-FFF2-40B4-BE49-F238E27FC236}">
                <a16:creationId xmlns:a16="http://schemas.microsoft.com/office/drawing/2014/main" id="{EB61BA12-4592-4357-92D7-2BAFC154705F}"/>
              </a:ext>
            </a:extLst>
          </p:cNvPr>
          <p:cNvSpPr/>
          <p:nvPr/>
        </p:nvSpPr>
        <p:spPr>
          <a:xfrm>
            <a:off x="2900538" y="2214868"/>
            <a:ext cx="362833" cy="313121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9" name="Up Arrow 3">
            <a:extLst>
              <a:ext uri="{FF2B5EF4-FFF2-40B4-BE49-F238E27FC236}">
                <a16:creationId xmlns:a16="http://schemas.microsoft.com/office/drawing/2014/main" id="{E32BE7D9-AA97-4195-940B-8D75DA1175A0}"/>
              </a:ext>
            </a:extLst>
          </p:cNvPr>
          <p:cNvSpPr/>
          <p:nvPr/>
        </p:nvSpPr>
        <p:spPr>
          <a:xfrm>
            <a:off x="6358405" y="1782551"/>
            <a:ext cx="1215499" cy="1562784"/>
          </a:xfrm>
          <a:prstGeom prst="upArrow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Up Arrow 4">
            <a:extLst>
              <a:ext uri="{FF2B5EF4-FFF2-40B4-BE49-F238E27FC236}">
                <a16:creationId xmlns:a16="http://schemas.microsoft.com/office/drawing/2014/main" id="{8A336400-D4A5-437A-A256-A515544E6AAE}"/>
              </a:ext>
            </a:extLst>
          </p:cNvPr>
          <p:cNvSpPr/>
          <p:nvPr/>
        </p:nvSpPr>
        <p:spPr>
          <a:xfrm rot="10800000">
            <a:off x="8238406" y="1791079"/>
            <a:ext cx="1215499" cy="1562784"/>
          </a:xfrm>
          <a:prstGeom prst="upArrow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accent2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E06BABD-6816-4369-828F-4EA181372B8E}"/>
              </a:ext>
            </a:extLst>
          </p:cNvPr>
          <p:cNvSpPr txBox="1"/>
          <p:nvPr/>
        </p:nvSpPr>
        <p:spPr>
          <a:xfrm>
            <a:off x="4967502" y="2684702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45%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FC4E79A-F578-40D8-9471-0E8A5F91D2B9}"/>
              </a:ext>
            </a:extLst>
          </p:cNvPr>
          <p:cNvSpPr txBox="1"/>
          <p:nvPr/>
        </p:nvSpPr>
        <p:spPr>
          <a:xfrm>
            <a:off x="4670402" y="1758045"/>
            <a:ext cx="15303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135F874-45C0-4FDD-8901-FEBD5AFF2BA8}"/>
              </a:ext>
            </a:extLst>
          </p:cNvPr>
          <p:cNvSpPr txBox="1"/>
          <p:nvPr/>
        </p:nvSpPr>
        <p:spPr>
          <a:xfrm>
            <a:off x="10008011" y="1951395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18%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8900627-B2C6-4A79-AAC7-558B860DB668}"/>
              </a:ext>
            </a:extLst>
          </p:cNvPr>
          <p:cNvSpPr txBox="1"/>
          <p:nvPr/>
        </p:nvSpPr>
        <p:spPr>
          <a:xfrm>
            <a:off x="9710911" y="3062717"/>
            <a:ext cx="15303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2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accent2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ight Arrow 3">
            <a:extLst>
              <a:ext uri="{FF2B5EF4-FFF2-40B4-BE49-F238E27FC236}">
                <a16:creationId xmlns:a16="http://schemas.microsoft.com/office/drawing/2014/main" id="{7CC23A4F-B26D-468B-9D49-53627DAE52D8}"/>
              </a:ext>
            </a:extLst>
          </p:cNvPr>
          <p:cNvSpPr/>
          <p:nvPr/>
        </p:nvSpPr>
        <p:spPr>
          <a:xfrm>
            <a:off x="8953602" y="4011821"/>
            <a:ext cx="2476193" cy="1851704"/>
          </a:xfrm>
          <a:prstGeom prst="rightArrow">
            <a:avLst/>
          </a:prstGeom>
          <a:solidFill>
            <a:schemeClr val="accent1"/>
          </a:solidFill>
          <a:ln>
            <a:noFill/>
          </a:ln>
          <a:scene3d>
            <a:camera prst="isometricTopUp"/>
            <a:lightRig rig="balanced" dir="t"/>
          </a:scene3d>
          <a:sp3d extrusionH="457200" prstMaterial="matte">
            <a:extrusionClr>
              <a:schemeClr val="accent1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" name="Right Arrow 4">
            <a:extLst>
              <a:ext uri="{FF2B5EF4-FFF2-40B4-BE49-F238E27FC236}">
                <a16:creationId xmlns:a16="http://schemas.microsoft.com/office/drawing/2014/main" id="{25036B25-F490-4576-A76C-F4A89D71B6F7}"/>
              </a:ext>
            </a:extLst>
          </p:cNvPr>
          <p:cNvSpPr/>
          <p:nvPr/>
        </p:nvSpPr>
        <p:spPr>
          <a:xfrm>
            <a:off x="6962726" y="3377669"/>
            <a:ext cx="2476193" cy="1851704"/>
          </a:xfrm>
          <a:prstGeom prst="rightArrow">
            <a:avLst/>
          </a:prstGeom>
          <a:solidFill>
            <a:schemeClr val="accent2"/>
          </a:solidFill>
          <a:ln>
            <a:noFill/>
          </a:ln>
          <a:scene3d>
            <a:camera prst="isometricTopUp"/>
            <a:lightRig rig="balanced" dir="t"/>
          </a:scene3d>
          <a:sp3d extrusionH="457200" prstMaterial="matte">
            <a:extrusionClr>
              <a:schemeClr val="accent2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" name="Right Arrow 5">
            <a:extLst>
              <a:ext uri="{FF2B5EF4-FFF2-40B4-BE49-F238E27FC236}">
                <a16:creationId xmlns:a16="http://schemas.microsoft.com/office/drawing/2014/main" id="{37D1B569-8A1F-4273-970B-3053C8E4C484}"/>
              </a:ext>
            </a:extLst>
          </p:cNvPr>
          <p:cNvSpPr/>
          <p:nvPr/>
        </p:nvSpPr>
        <p:spPr>
          <a:xfrm>
            <a:off x="4971850" y="2743516"/>
            <a:ext cx="2476193" cy="1851704"/>
          </a:xfrm>
          <a:prstGeom prst="rightArrow">
            <a:avLst/>
          </a:prstGeom>
          <a:solidFill>
            <a:schemeClr val="accent3"/>
          </a:solidFill>
          <a:ln>
            <a:noFill/>
          </a:ln>
          <a:scene3d>
            <a:camera prst="isometricTopUp"/>
            <a:lightRig rig="balanced" dir="t"/>
          </a:scene3d>
          <a:sp3d extrusionH="457200" prstMaterial="matte">
            <a:extrusionClr>
              <a:schemeClr val="accent3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" name="Right Arrow 6">
            <a:extLst>
              <a:ext uri="{FF2B5EF4-FFF2-40B4-BE49-F238E27FC236}">
                <a16:creationId xmlns:a16="http://schemas.microsoft.com/office/drawing/2014/main" id="{70AA611D-089C-4D5E-A825-A0C272E8C089}"/>
              </a:ext>
            </a:extLst>
          </p:cNvPr>
          <p:cNvSpPr/>
          <p:nvPr/>
        </p:nvSpPr>
        <p:spPr>
          <a:xfrm>
            <a:off x="2980975" y="2109363"/>
            <a:ext cx="2476193" cy="1851704"/>
          </a:xfrm>
          <a:prstGeom prst="rightArrow">
            <a:avLst/>
          </a:prstGeom>
          <a:solidFill>
            <a:schemeClr val="accent4"/>
          </a:solidFill>
          <a:ln>
            <a:noFill/>
          </a:ln>
          <a:scene3d>
            <a:camera prst="isometricTopUp"/>
            <a:lightRig rig="balanced" dir="t"/>
          </a:scene3d>
          <a:sp3d extrusionH="457200" prstMaterial="matte">
            <a:extrusionClr>
              <a:schemeClr val="accent4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" name="Right Arrow 7">
            <a:extLst>
              <a:ext uri="{FF2B5EF4-FFF2-40B4-BE49-F238E27FC236}">
                <a16:creationId xmlns:a16="http://schemas.microsoft.com/office/drawing/2014/main" id="{3577120D-7412-42B9-B509-3769E001460B}"/>
              </a:ext>
            </a:extLst>
          </p:cNvPr>
          <p:cNvSpPr/>
          <p:nvPr/>
        </p:nvSpPr>
        <p:spPr>
          <a:xfrm>
            <a:off x="990100" y="1475210"/>
            <a:ext cx="2476193" cy="1851704"/>
          </a:xfrm>
          <a:prstGeom prst="rightArrow">
            <a:avLst/>
          </a:prstGeom>
          <a:solidFill>
            <a:schemeClr val="accent5"/>
          </a:solidFill>
          <a:ln>
            <a:noFill/>
          </a:ln>
          <a:scene3d>
            <a:camera prst="isometricTopUp"/>
            <a:lightRig rig="balanced" dir="t"/>
          </a:scene3d>
          <a:sp3d extrusionH="457200" prstMaterial="matte">
            <a:extrusionClr>
              <a:schemeClr val="accent5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B770DEA-206C-4E99-B58A-397B6D19BA1D}"/>
              </a:ext>
            </a:extLst>
          </p:cNvPr>
          <p:cNvSpPr txBox="1"/>
          <p:nvPr/>
        </p:nvSpPr>
        <p:spPr>
          <a:xfrm rot="19690747">
            <a:off x="9311865" y="4787369"/>
            <a:ext cx="1418136" cy="400110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Option A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FC16B80-AC98-4331-B5A4-FF0868599980}"/>
              </a:ext>
            </a:extLst>
          </p:cNvPr>
          <p:cNvSpPr txBox="1"/>
          <p:nvPr/>
        </p:nvSpPr>
        <p:spPr>
          <a:xfrm rot="19690747">
            <a:off x="7327497" y="4158899"/>
            <a:ext cx="1418136" cy="400110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Option B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A5CD480-3D36-4527-952C-1D697E20C5D4}"/>
              </a:ext>
            </a:extLst>
          </p:cNvPr>
          <p:cNvSpPr txBox="1"/>
          <p:nvPr/>
        </p:nvSpPr>
        <p:spPr>
          <a:xfrm rot="19690747">
            <a:off x="5343129" y="3530430"/>
            <a:ext cx="1418136" cy="400110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Option C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676870C-683A-45DD-8122-AFC7249F48C0}"/>
              </a:ext>
            </a:extLst>
          </p:cNvPr>
          <p:cNvSpPr txBox="1"/>
          <p:nvPr/>
        </p:nvSpPr>
        <p:spPr>
          <a:xfrm rot="19690747">
            <a:off x="3358762" y="2901961"/>
            <a:ext cx="1418136" cy="400110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Option D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A2D36CE-334F-4973-9F1B-76C119DCB0DD}"/>
              </a:ext>
            </a:extLst>
          </p:cNvPr>
          <p:cNvSpPr txBox="1"/>
          <p:nvPr/>
        </p:nvSpPr>
        <p:spPr>
          <a:xfrm rot="19690747">
            <a:off x="1374395" y="2273492"/>
            <a:ext cx="1418136" cy="400110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Option E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E1F27D2-035B-4D08-BC07-A02903979994}"/>
              </a:ext>
            </a:extLst>
          </p:cNvPr>
          <p:cNvGrpSpPr/>
          <p:nvPr/>
        </p:nvGrpSpPr>
        <p:grpSpPr>
          <a:xfrm>
            <a:off x="5157028" y="4970880"/>
            <a:ext cx="1884434" cy="1107996"/>
            <a:chOff x="2551706" y="4283314"/>
            <a:chExt cx="1403938" cy="1107996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0CDCF1A-FA22-484B-AF23-1E36C97A4F00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026EEDF-AC6D-43B2-BE6D-F1EB99AD72C6}"/>
                </a:ext>
              </a:extLst>
            </p:cNvPr>
            <p:cNvSpPr txBox="1"/>
            <p:nvPr/>
          </p:nvSpPr>
          <p:spPr>
            <a:xfrm>
              <a:off x="2551706" y="4283314"/>
              <a:ext cx="12535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5D53DBE-5066-49C5-858E-AE49BF4B71B1}"/>
              </a:ext>
            </a:extLst>
          </p:cNvPr>
          <p:cNvGrpSpPr/>
          <p:nvPr/>
        </p:nvGrpSpPr>
        <p:grpSpPr>
          <a:xfrm>
            <a:off x="7270896" y="2428318"/>
            <a:ext cx="1884434" cy="1107996"/>
            <a:chOff x="2551706" y="4283314"/>
            <a:chExt cx="1403938" cy="1107996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75AE0E7-80F5-4232-9C3E-2BFEA9998B5E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A1C87DE-BF52-410F-BDBF-2E08D6AD0891}"/>
                </a:ext>
              </a:extLst>
            </p:cNvPr>
            <p:cNvSpPr txBox="1"/>
            <p:nvPr/>
          </p:nvSpPr>
          <p:spPr>
            <a:xfrm>
              <a:off x="2551706" y="4283314"/>
              <a:ext cx="12535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57D4251-43E0-42C8-B831-5C74960A5F66}"/>
              </a:ext>
            </a:extLst>
          </p:cNvPr>
          <p:cNvGrpSpPr/>
          <p:nvPr/>
        </p:nvGrpSpPr>
        <p:grpSpPr>
          <a:xfrm>
            <a:off x="9384764" y="3124018"/>
            <a:ext cx="1884434" cy="1107996"/>
            <a:chOff x="2551706" y="4283314"/>
            <a:chExt cx="1403938" cy="1107996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C3EB9D2-A6B8-40D7-87D0-E900DBF0C2E7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F0671D8-0A94-478E-AE46-CE57BD5242E7}"/>
                </a:ext>
              </a:extLst>
            </p:cNvPr>
            <p:cNvSpPr txBox="1"/>
            <p:nvPr/>
          </p:nvSpPr>
          <p:spPr>
            <a:xfrm>
              <a:off x="2551706" y="4283314"/>
              <a:ext cx="12535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E107C820-15DA-4664-B19E-FA390761D555}"/>
              </a:ext>
            </a:extLst>
          </p:cNvPr>
          <p:cNvGrpSpPr/>
          <p:nvPr/>
        </p:nvGrpSpPr>
        <p:grpSpPr>
          <a:xfrm>
            <a:off x="929292" y="3669752"/>
            <a:ext cx="1884434" cy="1107996"/>
            <a:chOff x="2551706" y="4283314"/>
            <a:chExt cx="1403938" cy="1107996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C86CDE5-07E2-4593-8B3F-719806C8652D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24E5025-3FD6-4FFE-92AE-F8BCD60ECA66}"/>
                </a:ext>
              </a:extLst>
            </p:cNvPr>
            <p:cNvSpPr txBox="1"/>
            <p:nvPr/>
          </p:nvSpPr>
          <p:spPr>
            <a:xfrm>
              <a:off x="2551706" y="4283314"/>
              <a:ext cx="12535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94FB183-5B2D-4710-9FB2-0CCA75796F3A}"/>
              </a:ext>
            </a:extLst>
          </p:cNvPr>
          <p:cNvGrpSpPr/>
          <p:nvPr/>
        </p:nvGrpSpPr>
        <p:grpSpPr>
          <a:xfrm>
            <a:off x="3043160" y="4320316"/>
            <a:ext cx="1884434" cy="1107996"/>
            <a:chOff x="2551706" y="4283314"/>
            <a:chExt cx="1403938" cy="1107996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376B980-4723-4ABD-8C22-E8B40F4E3E36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DCAA334-F036-4920-B803-94C39E9D6927}"/>
                </a:ext>
              </a:extLst>
            </p:cNvPr>
            <p:cNvSpPr txBox="1"/>
            <p:nvPr/>
          </p:nvSpPr>
          <p:spPr>
            <a:xfrm>
              <a:off x="2551706" y="4283314"/>
              <a:ext cx="12535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0C4552A-4369-4456-8A72-503FF61DD000}"/>
              </a:ext>
            </a:extLst>
          </p:cNvPr>
          <p:cNvSpPr/>
          <p:nvPr/>
        </p:nvSpPr>
        <p:spPr>
          <a:xfrm>
            <a:off x="0" y="4400550"/>
            <a:ext cx="12192000" cy="2238375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F32062A-5D9D-4F28-9787-2C72936FF2B2}"/>
              </a:ext>
            </a:extLst>
          </p:cNvPr>
          <p:cNvSpPr txBox="1"/>
          <p:nvPr/>
        </p:nvSpPr>
        <p:spPr>
          <a:xfrm>
            <a:off x="5970020" y="4704129"/>
            <a:ext cx="2241327" cy="16312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dirty="0" smtClean="0">
                <a:solidFill>
                  <a:schemeClr val="accent3"/>
                </a:solidFill>
                <a:cs typeface="Arial" pitchFamily="34" charset="0"/>
              </a:rPr>
              <a:t>Themes PPT </a:t>
            </a:r>
            <a:endParaRPr lang="en-GB" altLang="ko-KR" sz="2000" dirty="0">
              <a:solidFill>
                <a:schemeClr val="accent3"/>
              </a:solidFill>
              <a:cs typeface="Arial" pitchFamily="34" charset="0"/>
            </a:endParaRPr>
          </a:p>
          <a:p>
            <a:pPr algn="r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Clean Text Slide </a:t>
            </a:r>
          </a:p>
          <a:p>
            <a:pPr algn="r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for your </a:t>
            </a:r>
          </a:p>
          <a:p>
            <a:pPr algn="r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B7AB45F-9B40-47A6-B47D-B2DFE4CB540C}"/>
              </a:ext>
            </a:extLst>
          </p:cNvPr>
          <p:cNvSpPr txBox="1"/>
          <p:nvPr/>
        </p:nvSpPr>
        <p:spPr>
          <a:xfrm>
            <a:off x="8628096" y="4504075"/>
            <a:ext cx="304434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  <a:p>
            <a:endParaRPr lang="en-US" altLang="ko-KR" sz="14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5" name="직사각형 5">
            <a:extLst>
              <a:ext uri="{FF2B5EF4-FFF2-40B4-BE49-F238E27FC236}">
                <a16:creationId xmlns:a16="http://schemas.microsoft.com/office/drawing/2014/main" id="{73BC6A61-946E-4E81-8D54-AB9D00302A66}"/>
              </a:ext>
            </a:extLst>
          </p:cNvPr>
          <p:cNvSpPr/>
          <p:nvPr/>
        </p:nvSpPr>
        <p:spPr>
          <a:xfrm>
            <a:off x="540204" y="5046117"/>
            <a:ext cx="4396803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bg1"/>
                </a:solidFill>
                <a:latin typeface="+mj-lt"/>
              </a:rPr>
              <a:t>PORTFOLIO</a:t>
            </a:r>
          </a:p>
        </p:txBody>
      </p:sp>
      <p:sp>
        <p:nvSpPr>
          <p:cNvPr id="6" name="직사각형 6">
            <a:extLst>
              <a:ext uri="{FF2B5EF4-FFF2-40B4-BE49-F238E27FC236}">
                <a16:creationId xmlns:a16="http://schemas.microsoft.com/office/drawing/2014/main" id="{378DC82D-F78A-4400-9FA9-9D744764EBCB}"/>
              </a:ext>
            </a:extLst>
          </p:cNvPr>
          <p:cNvSpPr/>
          <p:nvPr/>
        </p:nvSpPr>
        <p:spPr>
          <a:xfrm>
            <a:off x="1699196" y="5614707"/>
            <a:ext cx="4396804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bg1"/>
                </a:solidFill>
                <a:latin typeface="+mj-lt"/>
              </a:rPr>
              <a:t>PRESENTATION</a:t>
            </a:r>
          </a:p>
        </p:txBody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80008B7-6C15-4553-BE4A-0DEBF1E473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037970"/>
              </p:ext>
            </p:extLst>
          </p:nvPr>
        </p:nvGraphicFramePr>
        <p:xfrm>
          <a:off x="3539253" y="2067616"/>
          <a:ext cx="2304001" cy="37243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73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93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73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400" b="1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b"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1460"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300" b="1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$100</a:t>
                      </a:r>
                      <a:endParaRPr lang="ko-KR" altLang="en-US" sz="3300" b="1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 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9423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 marL="83460" marR="83460" marT="0" marB="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100" dirty="0"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0" marB="0" anchor="ctr"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0" marB="0"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15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 marL="83460" marR="83460" marT="0" marB="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0" marB="0" anchor="ctr"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0" marB="0"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19D3E47-4047-4506-B98F-350EE45F33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3916763"/>
              </p:ext>
            </p:extLst>
          </p:nvPr>
        </p:nvGraphicFramePr>
        <p:xfrm>
          <a:off x="8997884" y="2078924"/>
          <a:ext cx="2268001" cy="36997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28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023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28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2513">
                <a:tc>
                  <a:txBody>
                    <a:bodyPr/>
                    <a:lstStyle/>
                    <a:p>
                      <a:pPr latinLnBrk="1"/>
                      <a:endParaRPr lang="ko-KR" altLang="en-US" sz="1700" dirty="0"/>
                    </a:p>
                  </a:txBody>
                  <a:tcPr marL="85631" marR="85631" marT="42815" marB="42815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4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5631" marR="85631" marT="42815" marB="42815" anchor="b"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latin typeface="+mn-lt"/>
                      </a:endParaRPr>
                    </a:p>
                  </a:txBody>
                  <a:tcPr marL="85631" marR="85631" marT="42815" marB="42815"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3631">
                <a:tc>
                  <a:txBody>
                    <a:bodyPr/>
                    <a:lstStyle/>
                    <a:p>
                      <a:pPr latinLnBrk="1"/>
                      <a:endParaRPr lang="ko-KR" altLang="en-US" sz="1700" dirty="0"/>
                    </a:p>
                  </a:txBody>
                  <a:tcPr marL="85631" marR="85631" marT="42815" marB="42815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3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$95</a:t>
                      </a:r>
                      <a:endParaRPr lang="ko-KR" altLang="en-US" sz="33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5631" marR="85631" marT="42815" marB="4281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latin typeface="+mn-lt"/>
                      </a:endParaRPr>
                    </a:p>
                  </a:txBody>
                  <a:tcPr marL="85631" marR="85631" marT="42815" marB="42815"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2513">
                <a:tc>
                  <a:txBody>
                    <a:bodyPr/>
                    <a:lstStyle/>
                    <a:p>
                      <a:pPr latinLnBrk="1"/>
                      <a:endParaRPr lang="ko-KR" altLang="en-US" sz="1700"/>
                    </a:p>
                  </a:txBody>
                  <a:tcPr marL="85631" marR="85631" marT="42815" marB="42815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5631" marR="85631" marT="42815" marB="4281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latin typeface="+mn-lt"/>
                      </a:endParaRPr>
                    </a:p>
                  </a:txBody>
                  <a:tcPr marL="85631" marR="85631" marT="42815" marB="42815"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2513">
                <a:tc>
                  <a:txBody>
                    <a:bodyPr/>
                    <a:lstStyle/>
                    <a:p>
                      <a:pPr latinLnBrk="1"/>
                      <a:endParaRPr lang="ko-KR" altLang="en-US" sz="1700"/>
                    </a:p>
                  </a:txBody>
                  <a:tcPr marL="85631" marR="85631" marT="42815" marB="42815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5631" marR="85631" marT="42815" marB="4281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700" dirty="0">
                        <a:latin typeface="+mn-lt"/>
                      </a:endParaRPr>
                    </a:p>
                  </a:txBody>
                  <a:tcPr marL="85631" marR="85631" marT="42815" marB="42815"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2513">
                <a:tc>
                  <a:txBody>
                    <a:bodyPr/>
                    <a:lstStyle/>
                    <a:p>
                      <a:pPr latinLnBrk="1"/>
                      <a:endParaRPr lang="ko-KR" altLang="en-US" sz="1700"/>
                    </a:p>
                  </a:txBody>
                  <a:tcPr marL="85631" marR="85631" marT="42815" marB="42815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5631" marR="85631" marT="42815" marB="4281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latin typeface="+mn-lt"/>
                      </a:endParaRPr>
                    </a:p>
                  </a:txBody>
                  <a:tcPr marL="85631" marR="85631" marT="42815" marB="42815"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2513">
                <a:tc>
                  <a:txBody>
                    <a:bodyPr/>
                    <a:lstStyle/>
                    <a:p>
                      <a:pPr latinLnBrk="1"/>
                      <a:endParaRPr lang="ko-KR" altLang="en-US" sz="1700"/>
                    </a:p>
                  </a:txBody>
                  <a:tcPr marL="85631" marR="85631" marT="42815" marB="42815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5631" marR="85631" marT="42815" marB="4281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latin typeface="+mn-lt"/>
                      </a:endParaRPr>
                    </a:p>
                  </a:txBody>
                  <a:tcPr marL="85631" marR="85631" marT="42815" marB="42815"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5023">
                <a:tc>
                  <a:txBody>
                    <a:bodyPr/>
                    <a:lstStyle/>
                    <a:p>
                      <a:pPr latinLnBrk="1"/>
                      <a:endParaRPr lang="ko-KR" altLang="en-US" sz="1700"/>
                    </a:p>
                  </a:txBody>
                  <a:tcPr marL="85631" marR="85631" marT="42815" marB="42815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5631" marR="85631" marT="42815" marB="4281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latin typeface="+mn-lt"/>
                      </a:endParaRPr>
                    </a:p>
                  </a:txBody>
                  <a:tcPr marL="85631" marR="85631" marT="42815" marB="42815"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latinLnBrk="1"/>
                      <a:endParaRPr lang="ko-KR" altLang="en-US" sz="1700"/>
                    </a:p>
                  </a:txBody>
                  <a:tcPr marL="85631" marR="85631" marT="0" marB="0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100" dirty="0">
                        <a:latin typeface="+mn-lt"/>
                        <a:cs typeface="Arial" pitchFamily="34" charset="0"/>
                      </a:endParaRPr>
                    </a:p>
                  </a:txBody>
                  <a:tcPr marL="85631" marR="85631" marT="0" marB="0" anchor="ctr"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latin typeface="+mn-lt"/>
                      </a:endParaRPr>
                    </a:p>
                  </a:txBody>
                  <a:tcPr marL="85631" marR="85631" marT="0" marB="0"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2513">
                <a:tc>
                  <a:txBody>
                    <a:bodyPr/>
                    <a:lstStyle/>
                    <a:p>
                      <a:pPr latinLnBrk="1"/>
                      <a:endParaRPr lang="ko-KR" altLang="en-US" sz="1700"/>
                    </a:p>
                  </a:txBody>
                  <a:tcPr marL="85631" marR="85631" marT="42815" marB="42815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15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5631" marR="85631" marT="42815" marB="42815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latin typeface="+mn-lt"/>
                      </a:endParaRPr>
                    </a:p>
                  </a:txBody>
                  <a:tcPr marL="85631" marR="85631" marT="42815" marB="42815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latinLnBrk="1"/>
                      <a:endParaRPr lang="ko-KR" altLang="en-US" sz="1700"/>
                    </a:p>
                  </a:txBody>
                  <a:tcPr marL="85631" marR="85631" marT="0" marB="0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latin typeface="+mn-lt"/>
                        <a:cs typeface="Arial" pitchFamily="34" charset="0"/>
                      </a:endParaRPr>
                    </a:p>
                  </a:txBody>
                  <a:tcPr marL="85631" marR="85631" marT="0" marB="0" anchor="ctr"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latin typeface="+mn-lt"/>
                      </a:endParaRPr>
                    </a:p>
                  </a:txBody>
                  <a:tcPr marL="85631" marR="85631" marT="0" marB="0"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5" name="Table 3">
            <a:extLst>
              <a:ext uri="{FF2B5EF4-FFF2-40B4-BE49-F238E27FC236}">
                <a16:creationId xmlns:a16="http://schemas.microsoft.com/office/drawing/2014/main" id="{228FCD8D-AA8C-4784-95A2-F29D90320C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092243"/>
              </p:ext>
            </p:extLst>
          </p:nvPr>
        </p:nvGraphicFramePr>
        <p:xfrm>
          <a:off x="917937" y="2067616"/>
          <a:ext cx="2304001" cy="37243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73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93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73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4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b"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1460"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3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$100</a:t>
                      </a:r>
                      <a:endParaRPr lang="ko-KR" altLang="en-US" sz="33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 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9423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 marL="83460" marR="83460" marT="0" marB="0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100" dirty="0"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0" marB="0" anchor="ctr"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0" marB="0"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15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 marL="83460" marR="83460" marT="0" marB="0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0" marB="0" anchor="ctr"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0" marB="0"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6" name="Table 3">
            <a:extLst>
              <a:ext uri="{FF2B5EF4-FFF2-40B4-BE49-F238E27FC236}">
                <a16:creationId xmlns:a16="http://schemas.microsoft.com/office/drawing/2014/main" id="{AD8AC206-4FA2-436B-AD52-B502B053CC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2366215"/>
              </p:ext>
            </p:extLst>
          </p:nvPr>
        </p:nvGraphicFramePr>
        <p:xfrm>
          <a:off x="6275994" y="2067616"/>
          <a:ext cx="2304001" cy="37243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73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93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73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 marL="83460" marR="83460" marT="41730" marB="41730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b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83460" marR="83460" marT="41730" marB="41730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1460"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 marL="83460" marR="83460" marT="41730" marB="41730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3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$150</a:t>
                      </a:r>
                      <a:endParaRPr lang="ko-KR" altLang="en-US" sz="33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83460" marR="83460" marT="41730" marB="41730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>
                        <a:solidFill>
                          <a:schemeClr val="bg1"/>
                        </a:solidFill>
                      </a:endParaRPr>
                    </a:p>
                  </a:txBody>
                  <a:tcPr marL="83460" marR="83460" marT="41730" marB="41730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83460" marR="83460" marT="41730" marB="41730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>
                        <a:solidFill>
                          <a:schemeClr val="bg1"/>
                        </a:solidFill>
                      </a:endParaRPr>
                    </a:p>
                  </a:txBody>
                  <a:tcPr marL="83460" marR="83460" marT="41730" marB="41730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 </a:t>
                      </a:r>
                      <a:endParaRPr lang="ko-KR" altLang="en-US" sz="11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83460" marR="83460" marT="41730" marB="41730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>
                        <a:solidFill>
                          <a:schemeClr val="bg1"/>
                        </a:solidFill>
                      </a:endParaRPr>
                    </a:p>
                  </a:txBody>
                  <a:tcPr marL="83460" marR="83460" marT="41730" marB="41730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83460" marR="83460" marT="41730" marB="41730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>
                        <a:solidFill>
                          <a:schemeClr val="bg1"/>
                        </a:solidFill>
                      </a:endParaRPr>
                    </a:p>
                  </a:txBody>
                  <a:tcPr marL="83460" marR="83460" marT="41730" marB="41730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1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83460" marR="83460" marT="41730" marB="41730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9423">
                <a:tc>
                  <a:txBody>
                    <a:bodyPr/>
                    <a:lstStyle/>
                    <a:p>
                      <a:pPr latinLnBrk="1"/>
                      <a:endParaRPr lang="ko-KR" altLang="en-US" sz="1600">
                        <a:solidFill>
                          <a:schemeClr val="bg1"/>
                        </a:solidFill>
                      </a:endParaRPr>
                    </a:p>
                  </a:txBody>
                  <a:tcPr marL="83460" marR="83460" marT="41730" marB="41730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83460" marR="83460" marT="41730" marB="41730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 marL="83460" marR="83460" marT="0" marB="0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100" dirty="0"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0" marB="0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15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 marL="83460" marR="83460" marT="0" marB="0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0" marB="0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5125D1DA-5DFE-4FEA-82D6-EF21500D6ED6}"/>
              </a:ext>
            </a:extLst>
          </p:cNvPr>
          <p:cNvSpPr/>
          <p:nvPr/>
        </p:nvSpPr>
        <p:spPr>
          <a:xfrm>
            <a:off x="2136619" y="5117325"/>
            <a:ext cx="2226743" cy="540000"/>
          </a:xfrm>
          <a:prstGeom prst="roundRect">
            <a:avLst>
              <a:gd name="adj" fmla="val 50000"/>
            </a:avLst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262821FA-995C-4304-BD3C-90A1E47D8E65}"/>
              </a:ext>
            </a:extLst>
          </p:cNvPr>
          <p:cNvSpPr/>
          <p:nvPr/>
        </p:nvSpPr>
        <p:spPr>
          <a:xfrm>
            <a:off x="3820452" y="4071068"/>
            <a:ext cx="540000" cy="1586258"/>
          </a:xfrm>
          <a:prstGeom prst="roundRect">
            <a:avLst>
              <a:gd name="adj" fmla="val 50000"/>
            </a:avLst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79087A39-27E7-454C-A98F-4362B7817B63}"/>
              </a:ext>
            </a:extLst>
          </p:cNvPr>
          <p:cNvSpPr/>
          <p:nvPr/>
        </p:nvSpPr>
        <p:spPr>
          <a:xfrm>
            <a:off x="3820453" y="4071067"/>
            <a:ext cx="1879525" cy="540000"/>
          </a:xfrm>
          <a:prstGeom prst="roundRect">
            <a:avLst>
              <a:gd name="adj" fmla="val 50000"/>
            </a:avLst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8069F202-8919-4636-8269-8E49D925B959}"/>
              </a:ext>
            </a:extLst>
          </p:cNvPr>
          <p:cNvSpPr/>
          <p:nvPr/>
        </p:nvSpPr>
        <p:spPr>
          <a:xfrm>
            <a:off x="5158523" y="3024808"/>
            <a:ext cx="540000" cy="1586258"/>
          </a:xfrm>
          <a:prstGeom prst="roundRect">
            <a:avLst>
              <a:gd name="adj" fmla="val 50000"/>
            </a:avLst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85C40443-1F65-4350-AE75-646D768DE63A}"/>
              </a:ext>
            </a:extLst>
          </p:cNvPr>
          <p:cNvSpPr/>
          <p:nvPr/>
        </p:nvSpPr>
        <p:spPr>
          <a:xfrm>
            <a:off x="5157070" y="3024808"/>
            <a:ext cx="1879523" cy="540000"/>
          </a:xfrm>
          <a:prstGeom prst="roundRect">
            <a:avLst>
              <a:gd name="adj" fmla="val 50000"/>
            </a:avLst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47D36534-26EF-4192-A86A-D8ED7C34BE37}"/>
              </a:ext>
            </a:extLst>
          </p:cNvPr>
          <p:cNvSpPr/>
          <p:nvPr/>
        </p:nvSpPr>
        <p:spPr>
          <a:xfrm>
            <a:off x="6496593" y="1978550"/>
            <a:ext cx="540000" cy="1586259"/>
          </a:xfrm>
          <a:prstGeom prst="roundRect">
            <a:avLst>
              <a:gd name="adj" fmla="val 50000"/>
            </a:avLst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0453A159-60F9-42E1-A2FC-4EAF6660160D}"/>
              </a:ext>
            </a:extLst>
          </p:cNvPr>
          <p:cNvSpPr/>
          <p:nvPr/>
        </p:nvSpPr>
        <p:spPr>
          <a:xfrm>
            <a:off x="6496594" y="1978549"/>
            <a:ext cx="1876617" cy="540000"/>
          </a:xfrm>
          <a:prstGeom prst="roundRect">
            <a:avLst>
              <a:gd name="adj" fmla="val 50000"/>
            </a:avLst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AE18E3E-DBBA-4B28-9E6C-50013818E6E4}"/>
              </a:ext>
            </a:extLst>
          </p:cNvPr>
          <p:cNvGrpSpPr/>
          <p:nvPr/>
        </p:nvGrpSpPr>
        <p:grpSpPr>
          <a:xfrm>
            <a:off x="4457349" y="4702007"/>
            <a:ext cx="2847409" cy="928499"/>
            <a:chOff x="-475010" y="1057558"/>
            <a:chExt cx="3859356" cy="928499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4D0D74F-B427-4DB2-B400-1BB97AE8356E}"/>
                </a:ext>
              </a:extLst>
            </p:cNvPr>
            <p:cNvSpPr txBox="1"/>
            <p:nvPr/>
          </p:nvSpPr>
          <p:spPr>
            <a:xfrm>
              <a:off x="-475010" y="1057558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9CF4EF3-0688-4855-B32C-C9176C4385DD}"/>
                </a:ext>
              </a:extLst>
            </p:cNvPr>
            <p:cNvSpPr txBox="1"/>
            <p:nvPr/>
          </p:nvSpPr>
          <p:spPr>
            <a:xfrm>
              <a:off x="-475010" y="1339726"/>
              <a:ext cx="38593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061107B-3B58-42A5-92D6-E2114D4BF96C}"/>
              </a:ext>
            </a:extLst>
          </p:cNvPr>
          <p:cNvGrpSpPr/>
          <p:nvPr/>
        </p:nvGrpSpPr>
        <p:grpSpPr>
          <a:xfrm>
            <a:off x="8478474" y="1791995"/>
            <a:ext cx="2847409" cy="928499"/>
            <a:chOff x="-475010" y="1057558"/>
            <a:chExt cx="3859356" cy="928499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2CE0630-05B2-439D-8716-63D38EAE1718}"/>
                </a:ext>
              </a:extLst>
            </p:cNvPr>
            <p:cNvSpPr txBox="1"/>
            <p:nvPr/>
          </p:nvSpPr>
          <p:spPr>
            <a:xfrm>
              <a:off x="-475010" y="1057558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5AE1A30-7F00-4E30-B3AD-6F6D613BE26E}"/>
                </a:ext>
              </a:extLst>
            </p:cNvPr>
            <p:cNvSpPr txBox="1"/>
            <p:nvPr/>
          </p:nvSpPr>
          <p:spPr>
            <a:xfrm>
              <a:off x="-475010" y="1339726"/>
              <a:ext cx="38593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B180064-C7AC-4744-A71A-BB0D7498B41F}"/>
              </a:ext>
            </a:extLst>
          </p:cNvPr>
          <p:cNvGrpSpPr/>
          <p:nvPr/>
        </p:nvGrpSpPr>
        <p:grpSpPr>
          <a:xfrm>
            <a:off x="7118140" y="2616581"/>
            <a:ext cx="2847409" cy="928499"/>
            <a:chOff x="-475010" y="1057558"/>
            <a:chExt cx="3859356" cy="928499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717DAAC-F8EC-49C6-BC87-846862837B09}"/>
                </a:ext>
              </a:extLst>
            </p:cNvPr>
            <p:cNvSpPr txBox="1"/>
            <p:nvPr/>
          </p:nvSpPr>
          <p:spPr>
            <a:xfrm>
              <a:off x="-475010" y="1057558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E1C8198-591B-4A3F-BE53-D1C3A910F06C}"/>
                </a:ext>
              </a:extLst>
            </p:cNvPr>
            <p:cNvSpPr txBox="1"/>
            <p:nvPr/>
          </p:nvSpPr>
          <p:spPr>
            <a:xfrm>
              <a:off x="-475010" y="1339726"/>
              <a:ext cx="38593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84038FA3-C1A9-4FA3-B8E1-F8154362F3AF}"/>
              </a:ext>
            </a:extLst>
          </p:cNvPr>
          <p:cNvGrpSpPr/>
          <p:nvPr/>
        </p:nvGrpSpPr>
        <p:grpSpPr>
          <a:xfrm>
            <a:off x="5787745" y="3659295"/>
            <a:ext cx="2847409" cy="928499"/>
            <a:chOff x="-475010" y="1057558"/>
            <a:chExt cx="3859356" cy="928499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325AE99-B048-4A37-9CFA-65A9DFFC3A8A}"/>
                </a:ext>
              </a:extLst>
            </p:cNvPr>
            <p:cNvSpPr txBox="1"/>
            <p:nvPr/>
          </p:nvSpPr>
          <p:spPr>
            <a:xfrm>
              <a:off x="-475010" y="1057558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244A676-B949-4A71-885F-83C37A5A8E77}"/>
                </a:ext>
              </a:extLst>
            </p:cNvPr>
            <p:cNvSpPr txBox="1"/>
            <p:nvPr/>
          </p:nvSpPr>
          <p:spPr>
            <a:xfrm>
              <a:off x="-475010" y="1339726"/>
              <a:ext cx="38593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D3BE0756-FD1D-48C1-9AE6-AF7DDAA88058}"/>
              </a:ext>
            </a:extLst>
          </p:cNvPr>
          <p:cNvSpPr txBox="1"/>
          <p:nvPr/>
        </p:nvSpPr>
        <p:spPr>
          <a:xfrm>
            <a:off x="909993" y="1768422"/>
            <a:ext cx="35896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69C6B2EA-655B-4900-825C-7C9F60178236}"/>
              </a:ext>
            </a:extLst>
          </p:cNvPr>
          <p:cNvSpPr/>
          <p:nvPr/>
        </p:nvSpPr>
        <p:spPr>
          <a:xfrm>
            <a:off x="7838578" y="1978549"/>
            <a:ext cx="540000" cy="540000"/>
          </a:xfrm>
          <a:prstGeom prst="ellipse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5" name="Isosceles Triangle 8">
            <a:extLst>
              <a:ext uri="{FF2B5EF4-FFF2-40B4-BE49-F238E27FC236}">
                <a16:creationId xmlns:a16="http://schemas.microsoft.com/office/drawing/2014/main" id="{3EC5DCBC-B482-431D-840C-D53C648F116A}"/>
              </a:ext>
            </a:extLst>
          </p:cNvPr>
          <p:cNvSpPr/>
          <p:nvPr/>
        </p:nvSpPr>
        <p:spPr>
          <a:xfrm rot="16200000">
            <a:off x="5307795" y="4174728"/>
            <a:ext cx="243575" cy="290406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Oval 7">
            <a:extLst>
              <a:ext uri="{FF2B5EF4-FFF2-40B4-BE49-F238E27FC236}">
                <a16:creationId xmlns:a16="http://schemas.microsoft.com/office/drawing/2014/main" id="{52F31918-DE62-42D3-B8CB-606678C3915D}"/>
              </a:ext>
            </a:extLst>
          </p:cNvPr>
          <p:cNvSpPr/>
          <p:nvPr/>
        </p:nvSpPr>
        <p:spPr>
          <a:xfrm>
            <a:off x="6637352" y="3176188"/>
            <a:ext cx="258326" cy="25832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Rectangle 16">
            <a:extLst>
              <a:ext uri="{FF2B5EF4-FFF2-40B4-BE49-F238E27FC236}">
                <a16:creationId xmlns:a16="http://schemas.microsoft.com/office/drawing/2014/main" id="{8C72F8C1-12DE-4B81-953C-EADA7528585D}"/>
              </a:ext>
            </a:extLst>
          </p:cNvPr>
          <p:cNvSpPr/>
          <p:nvPr/>
        </p:nvSpPr>
        <p:spPr>
          <a:xfrm>
            <a:off x="3949548" y="5307341"/>
            <a:ext cx="281809" cy="185209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Donut 24">
            <a:extLst>
              <a:ext uri="{FF2B5EF4-FFF2-40B4-BE49-F238E27FC236}">
                <a16:creationId xmlns:a16="http://schemas.microsoft.com/office/drawing/2014/main" id="{DF9F6A81-F160-46D8-984E-C57A93560CAB}"/>
              </a:ext>
            </a:extLst>
          </p:cNvPr>
          <p:cNvSpPr/>
          <p:nvPr/>
        </p:nvSpPr>
        <p:spPr>
          <a:xfrm>
            <a:off x="7973802" y="2108730"/>
            <a:ext cx="282595" cy="28489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29" name="Graphic 131">
            <a:extLst>
              <a:ext uri="{FF2B5EF4-FFF2-40B4-BE49-F238E27FC236}">
                <a16:creationId xmlns:a16="http://schemas.microsoft.com/office/drawing/2014/main" id="{BEB320CA-4D2F-4605-8AD0-B233B430F0C3}"/>
              </a:ext>
            </a:extLst>
          </p:cNvPr>
          <p:cNvGrpSpPr/>
          <p:nvPr/>
        </p:nvGrpSpPr>
        <p:grpSpPr>
          <a:xfrm>
            <a:off x="355744" y="4441719"/>
            <a:ext cx="1965609" cy="1546012"/>
            <a:chOff x="2600859" y="1545908"/>
            <a:chExt cx="5876925" cy="4622383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A696751-94F5-473D-9EB9-B966ADD5E3E9}"/>
                </a:ext>
              </a:extLst>
            </p:cNvPr>
            <p:cNvSpPr/>
            <p:nvPr/>
          </p:nvSpPr>
          <p:spPr>
            <a:xfrm>
              <a:off x="2600859" y="4358541"/>
              <a:ext cx="5876925" cy="1809750"/>
            </a:xfrm>
            <a:custGeom>
              <a:avLst/>
              <a:gdLst>
                <a:gd name="connsiteX0" fmla="*/ 2940786 w 5876925"/>
                <a:gd name="connsiteY0" fmla="*/ 1810802 h 1809750"/>
                <a:gd name="connsiteX1" fmla="*/ 265213 w 5876925"/>
                <a:gd name="connsiteY1" fmla="*/ 1810802 h 1809750"/>
                <a:gd name="connsiteX2" fmla="*/ 10896 w 5876925"/>
                <a:gd name="connsiteY2" fmla="*/ 1631732 h 1809750"/>
                <a:gd name="connsiteX3" fmla="*/ 54711 w 5876925"/>
                <a:gd name="connsiteY3" fmla="*/ 1386940 h 1809750"/>
                <a:gd name="connsiteX4" fmla="*/ 1051978 w 5876925"/>
                <a:gd name="connsiteY4" fmla="*/ 88682 h 1809750"/>
                <a:gd name="connsiteX5" fmla="*/ 1066266 w 5876925"/>
                <a:gd name="connsiteY5" fmla="*/ 69632 h 1809750"/>
                <a:gd name="connsiteX6" fmla="*/ 1208188 w 5876925"/>
                <a:gd name="connsiteY6" fmla="*/ 99 h 1809750"/>
                <a:gd name="connsiteX7" fmla="*/ 3893286 w 5876925"/>
                <a:gd name="connsiteY7" fmla="*/ 18197 h 1809750"/>
                <a:gd name="connsiteX8" fmla="*/ 4812448 w 5876925"/>
                <a:gd name="connsiteY8" fmla="*/ 24864 h 1809750"/>
                <a:gd name="connsiteX9" fmla="*/ 4868646 w 5876925"/>
                <a:gd name="connsiteY9" fmla="*/ 61059 h 1809750"/>
                <a:gd name="connsiteX10" fmla="*/ 4895316 w 5876925"/>
                <a:gd name="connsiteY10" fmla="*/ 105827 h 1809750"/>
                <a:gd name="connsiteX11" fmla="*/ 5849721 w 5876925"/>
                <a:gd name="connsiteY11" fmla="*/ 1482190 h 1809750"/>
                <a:gd name="connsiteX12" fmla="*/ 5862103 w 5876925"/>
                <a:gd name="connsiteY12" fmla="*/ 1672690 h 1809750"/>
                <a:gd name="connsiteX13" fmla="*/ 5635408 w 5876925"/>
                <a:gd name="connsiteY13" fmla="*/ 1810802 h 1809750"/>
                <a:gd name="connsiteX14" fmla="*/ 5287746 w 5876925"/>
                <a:gd name="connsiteY14" fmla="*/ 1810802 h 1809750"/>
                <a:gd name="connsiteX15" fmla="*/ 2940786 w 5876925"/>
                <a:gd name="connsiteY15" fmla="*/ 1810802 h 1809750"/>
                <a:gd name="connsiteX16" fmla="*/ 714793 w 5876925"/>
                <a:gd name="connsiteY16" fmla="*/ 760194 h 1809750"/>
                <a:gd name="connsiteX17" fmla="*/ 5211546 w 5876925"/>
                <a:gd name="connsiteY17" fmla="*/ 760194 h 1809750"/>
                <a:gd name="connsiteX18" fmla="*/ 5184876 w 5876925"/>
                <a:gd name="connsiteY18" fmla="*/ 717332 h 1809750"/>
                <a:gd name="connsiteX19" fmla="*/ 4838166 w 5876925"/>
                <a:gd name="connsiteY19" fmla="*/ 217269 h 1809750"/>
                <a:gd name="connsiteX20" fmla="*/ 4760061 w 5876925"/>
                <a:gd name="connsiteY20" fmla="*/ 177264 h 1809750"/>
                <a:gd name="connsiteX21" fmla="*/ 1142466 w 5876925"/>
                <a:gd name="connsiteY21" fmla="*/ 173454 h 1809750"/>
                <a:gd name="connsiteX22" fmla="*/ 1069123 w 5876925"/>
                <a:gd name="connsiteY22" fmla="*/ 211554 h 1809750"/>
                <a:gd name="connsiteX23" fmla="*/ 739558 w 5876925"/>
                <a:gd name="connsiteY23" fmla="*/ 718284 h 1809750"/>
                <a:gd name="connsiteX24" fmla="*/ 714793 w 5876925"/>
                <a:gd name="connsiteY24" fmla="*/ 760194 h 1809750"/>
                <a:gd name="connsiteX25" fmla="*/ 3505618 w 5876925"/>
                <a:gd name="connsiteY25" fmla="*/ 1132622 h 1809750"/>
                <a:gd name="connsiteX26" fmla="*/ 3443706 w 5876925"/>
                <a:gd name="connsiteY26" fmla="*/ 870684 h 1809750"/>
                <a:gd name="connsiteX27" fmla="*/ 3407511 w 5876925"/>
                <a:gd name="connsiteY27" fmla="*/ 851634 h 1809750"/>
                <a:gd name="connsiteX28" fmla="*/ 3255111 w 5876925"/>
                <a:gd name="connsiteY28" fmla="*/ 850682 h 1809750"/>
                <a:gd name="connsiteX29" fmla="*/ 2546451 w 5876925"/>
                <a:gd name="connsiteY29" fmla="*/ 854492 h 1809750"/>
                <a:gd name="connsiteX30" fmla="*/ 2495016 w 5876925"/>
                <a:gd name="connsiteY30" fmla="*/ 872589 h 1809750"/>
                <a:gd name="connsiteX31" fmla="*/ 2435008 w 5876925"/>
                <a:gd name="connsiteY31" fmla="*/ 1131669 h 1809750"/>
                <a:gd name="connsiteX32" fmla="*/ 3505618 w 5876925"/>
                <a:gd name="connsiteY32" fmla="*/ 1132622 h 1809750"/>
                <a:gd name="connsiteX33" fmla="*/ 2922688 w 5876925"/>
                <a:gd name="connsiteY33" fmla="*/ 1231682 h 1809750"/>
                <a:gd name="connsiteX34" fmla="*/ 2491206 w 5876925"/>
                <a:gd name="connsiteY34" fmla="*/ 1231682 h 1809750"/>
                <a:gd name="connsiteX35" fmla="*/ 2494063 w 5876925"/>
                <a:gd name="connsiteY35" fmla="*/ 1199297 h 1809750"/>
                <a:gd name="connsiteX36" fmla="*/ 2496921 w 5876925"/>
                <a:gd name="connsiteY36" fmla="*/ 1168817 h 1809750"/>
                <a:gd name="connsiteX37" fmla="*/ 2435008 w 5876925"/>
                <a:gd name="connsiteY37" fmla="*/ 1250732 h 1809750"/>
                <a:gd name="connsiteX38" fmla="*/ 3478948 w 5876925"/>
                <a:gd name="connsiteY38" fmla="*/ 1250732 h 1809750"/>
                <a:gd name="connsiteX39" fmla="*/ 3409416 w 5876925"/>
                <a:gd name="connsiteY39" fmla="*/ 1170722 h 1809750"/>
                <a:gd name="connsiteX40" fmla="*/ 3413226 w 5876925"/>
                <a:gd name="connsiteY40" fmla="*/ 1234540 h 1809750"/>
                <a:gd name="connsiteX41" fmla="*/ 2990316 w 5876925"/>
                <a:gd name="connsiteY41" fmla="*/ 1234540 h 1809750"/>
                <a:gd name="connsiteX42" fmla="*/ 2986506 w 5876925"/>
                <a:gd name="connsiteY42" fmla="*/ 1167865 h 1809750"/>
                <a:gd name="connsiteX43" fmla="*/ 2928403 w 5876925"/>
                <a:gd name="connsiteY43" fmla="*/ 1167865 h 1809750"/>
                <a:gd name="connsiteX44" fmla="*/ 2922688 w 5876925"/>
                <a:gd name="connsiteY44" fmla="*/ 1231682 h 1809750"/>
                <a:gd name="connsiteX45" fmla="*/ 4566703 w 5876925"/>
                <a:gd name="connsiteY45" fmla="*/ 1389797 h 1809750"/>
                <a:gd name="connsiteX46" fmla="*/ 4764823 w 5876925"/>
                <a:gd name="connsiteY46" fmla="*/ 1389797 h 1809750"/>
                <a:gd name="connsiteX47" fmla="*/ 4725771 w 5876925"/>
                <a:gd name="connsiteY47" fmla="*/ 1339315 h 1809750"/>
                <a:gd name="connsiteX48" fmla="*/ 4602898 w 5876925"/>
                <a:gd name="connsiteY48" fmla="*/ 1337409 h 1809750"/>
                <a:gd name="connsiteX49" fmla="*/ 4566703 w 5876925"/>
                <a:gd name="connsiteY49" fmla="*/ 1389797 h 1809750"/>
                <a:gd name="connsiteX50" fmla="*/ 1342491 w 5876925"/>
                <a:gd name="connsiteY50" fmla="*/ 1383129 h 1809750"/>
                <a:gd name="connsiteX51" fmla="*/ 1313916 w 5876925"/>
                <a:gd name="connsiteY51" fmla="*/ 1337409 h 1809750"/>
                <a:gd name="connsiteX52" fmla="*/ 1175803 w 5876925"/>
                <a:gd name="connsiteY52" fmla="*/ 1334552 h 1809750"/>
                <a:gd name="connsiteX53" fmla="*/ 1127226 w 5876925"/>
                <a:gd name="connsiteY53" fmla="*/ 1383129 h 1809750"/>
                <a:gd name="connsiteX54" fmla="*/ 1342491 w 5876925"/>
                <a:gd name="connsiteY54" fmla="*/ 1383129 h 1809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876925" h="1809750">
                  <a:moveTo>
                    <a:pt x="2940786" y="1810802"/>
                  </a:moveTo>
                  <a:cubicBezTo>
                    <a:pt x="2049246" y="1810802"/>
                    <a:pt x="1156753" y="1810802"/>
                    <a:pt x="265213" y="1810802"/>
                  </a:cubicBezTo>
                  <a:cubicBezTo>
                    <a:pt x="134721" y="1810802"/>
                    <a:pt x="35661" y="1745079"/>
                    <a:pt x="10896" y="1631732"/>
                  </a:cubicBezTo>
                  <a:cubicBezTo>
                    <a:pt x="-8154" y="1546959"/>
                    <a:pt x="-7202" y="1466949"/>
                    <a:pt x="54711" y="1386940"/>
                  </a:cubicBezTo>
                  <a:cubicBezTo>
                    <a:pt x="390943" y="956409"/>
                    <a:pt x="720508" y="522069"/>
                    <a:pt x="1051978" y="88682"/>
                  </a:cubicBezTo>
                  <a:cubicBezTo>
                    <a:pt x="1056741" y="82014"/>
                    <a:pt x="1064361" y="76299"/>
                    <a:pt x="1066266" y="69632"/>
                  </a:cubicBezTo>
                  <a:cubicBezTo>
                    <a:pt x="1088173" y="-5616"/>
                    <a:pt x="1145323" y="99"/>
                    <a:pt x="1208188" y="99"/>
                  </a:cubicBezTo>
                  <a:cubicBezTo>
                    <a:pt x="2103538" y="7719"/>
                    <a:pt x="2997936" y="12482"/>
                    <a:pt x="3893286" y="18197"/>
                  </a:cubicBezTo>
                  <a:cubicBezTo>
                    <a:pt x="4199991" y="20102"/>
                    <a:pt x="4505743" y="22959"/>
                    <a:pt x="4812448" y="24864"/>
                  </a:cubicBezTo>
                  <a:cubicBezTo>
                    <a:pt x="4841976" y="24864"/>
                    <a:pt x="4859121" y="32484"/>
                    <a:pt x="4868646" y="61059"/>
                  </a:cubicBezTo>
                  <a:cubicBezTo>
                    <a:pt x="4874361" y="77252"/>
                    <a:pt x="4885791" y="91539"/>
                    <a:pt x="4895316" y="105827"/>
                  </a:cubicBezTo>
                  <a:cubicBezTo>
                    <a:pt x="5213451" y="564932"/>
                    <a:pt x="5529681" y="1024989"/>
                    <a:pt x="5849721" y="1482190"/>
                  </a:cubicBezTo>
                  <a:cubicBezTo>
                    <a:pt x="5896393" y="1548865"/>
                    <a:pt x="5893536" y="1607920"/>
                    <a:pt x="5862103" y="1672690"/>
                  </a:cubicBezTo>
                  <a:cubicBezTo>
                    <a:pt x="5817336" y="1766034"/>
                    <a:pt x="5737326" y="1808897"/>
                    <a:pt x="5635408" y="1810802"/>
                  </a:cubicBezTo>
                  <a:cubicBezTo>
                    <a:pt x="5519203" y="1811754"/>
                    <a:pt x="5403951" y="1810802"/>
                    <a:pt x="5287746" y="1810802"/>
                  </a:cubicBezTo>
                  <a:cubicBezTo>
                    <a:pt x="4505743" y="1810802"/>
                    <a:pt x="3722788" y="1810802"/>
                    <a:pt x="2940786" y="1810802"/>
                  </a:cubicBezTo>
                  <a:close/>
                  <a:moveTo>
                    <a:pt x="714793" y="760194"/>
                  </a:moveTo>
                  <a:cubicBezTo>
                    <a:pt x="2214981" y="760194"/>
                    <a:pt x="3709453" y="760194"/>
                    <a:pt x="5211546" y="760194"/>
                  </a:cubicBezTo>
                  <a:cubicBezTo>
                    <a:pt x="5199164" y="740192"/>
                    <a:pt x="5193448" y="728762"/>
                    <a:pt x="5184876" y="717332"/>
                  </a:cubicBezTo>
                  <a:cubicBezTo>
                    <a:pt x="5069623" y="550644"/>
                    <a:pt x="4952466" y="384909"/>
                    <a:pt x="4838166" y="217269"/>
                  </a:cubicBezTo>
                  <a:cubicBezTo>
                    <a:pt x="4817211" y="186789"/>
                    <a:pt x="4795303" y="177264"/>
                    <a:pt x="4760061" y="177264"/>
                  </a:cubicBezTo>
                  <a:cubicBezTo>
                    <a:pt x="3554196" y="177264"/>
                    <a:pt x="2348331" y="175359"/>
                    <a:pt x="1142466" y="173454"/>
                  </a:cubicBezTo>
                  <a:cubicBezTo>
                    <a:pt x="1109128" y="173454"/>
                    <a:pt x="1088173" y="182027"/>
                    <a:pt x="1069123" y="211554"/>
                  </a:cubicBezTo>
                  <a:cubicBezTo>
                    <a:pt x="960538" y="381099"/>
                    <a:pt x="849096" y="549692"/>
                    <a:pt x="739558" y="718284"/>
                  </a:cubicBezTo>
                  <a:cubicBezTo>
                    <a:pt x="730986" y="731619"/>
                    <a:pt x="724318" y="744954"/>
                    <a:pt x="714793" y="760194"/>
                  </a:cubicBezTo>
                  <a:close/>
                  <a:moveTo>
                    <a:pt x="3505618" y="1132622"/>
                  </a:moveTo>
                  <a:cubicBezTo>
                    <a:pt x="3484663" y="1042134"/>
                    <a:pt x="3465613" y="955457"/>
                    <a:pt x="3443706" y="870684"/>
                  </a:cubicBezTo>
                  <a:cubicBezTo>
                    <a:pt x="3441801" y="862112"/>
                    <a:pt x="3419893" y="852587"/>
                    <a:pt x="3407511" y="851634"/>
                  </a:cubicBezTo>
                  <a:cubicBezTo>
                    <a:pt x="3357028" y="849729"/>
                    <a:pt x="3306546" y="850682"/>
                    <a:pt x="3255111" y="850682"/>
                  </a:cubicBezTo>
                  <a:cubicBezTo>
                    <a:pt x="3018891" y="851634"/>
                    <a:pt x="2782671" y="852587"/>
                    <a:pt x="2546451" y="854492"/>
                  </a:cubicBezTo>
                  <a:cubicBezTo>
                    <a:pt x="2528353" y="854492"/>
                    <a:pt x="2497873" y="862112"/>
                    <a:pt x="2495016" y="872589"/>
                  </a:cubicBezTo>
                  <a:cubicBezTo>
                    <a:pt x="2472156" y="956409"/>
                    <a:pt x="2455011" y="1041182"/>
                    <a:pt x="2435008" y="1131669"/>
                  </a:cubicBezTo>
                  <a:cubicBezTo>
                    <a:pt x="2794101" y="1132622"/>
                    <a:pt x="3145573" y="1132622"/>
                    <a:pt x="3505618" y="1132622"/>
                  </a:cubicBezTo>
                  <a:close/>
                  <a:moveTo>
                    <a:pt x="2922688" y="1231682"/>
                  </a:moveTo>
                  <a:cubicBezTo>
                    <a:pt x="2776003" y="1231682"/>
                    <a:pt x="2634081" y="1231682"/>
                    <a:pt x="2491206" y="1231682"/>
                  </a:cubicBezTo>
                  <a:cubicBezTo>
                    <a:pt x="2492158" y="1218347"/>
                    <a:pt x="2493111" y="1208822"/>
                    <a:pt x="2494063" y="1199297"/>
                  </a:cubicBezTo>
                  <a:cubicBezTo>
                    <a:pt x="2495016" y="1188819"/>
                    <a:pt x="2495968" y="1178342"/>
                    <a:pt x="2496921" y="1168817"/>
                  </a:cubicBezTo>
                  <a:cubicBezTo>
                    <a:pt x="2438818" y="1161197"/>
                    <a:pt x="2432151" y="1169769"/>
                    <a:pt x="2435008" y="1250732"/>
                  </a:cubicBezTo>
                  <a:cubicBezTo>
                    <a:pt x="2782671" y="1250732"/>
                    <a:pt x="3130333" y="1250732"/>
                    <a:pt x="3478948" y="1250732"/>
                  </a:cubicBezTo>
                  <a:cubicBezTo>
                    <a:pt x="3483711" y="1167865"/>
                    <a:pt x="3474186" y="1157387"/>
                    <a:pt x="3409416" y="1170722"/>
                  </a:cubicBezTo>
                  <a:cubicBezTo>
                    <a:pt x="3410368" y="1191677"/>
                    <a:pt x="3412273" y="1213584"/>
                    <a:pt x="3413226" y="1234540"/>
                  </a:cubicBezTo>
                  <a:cubicBezTo>
                    <a:pt x="3270351" y="1234540"/>
                    <a:pt x="3130333" y="1234540"/>
                    <a:pt x="2990316" y="1234540"/>
                  </a:cubicBezTo>
                  <a:cubicBezTo>
                    <a:pt x="2989363" y="1208822"/>
                    <a:pt x="2988411" y="1188819"/>
                    <a:pt x="2986506" y="1167865"/>
                  </a:cubicBezTo>
                  <a:cubicBezTo>
                    <a:pt x="2965551" y="1167865"/>
                    <a:pt x="2947453" y="1167865"/>
                    <a:pt x="2928403" y="1167865"/>
                  </a:cubicBezTo>
                  <a:cubicBezTo>
                    <a:pt x="2925546" y="1189772"/>
                    <a:pt x="2923641" y="1208822"/>
                    <a:pt x="2922688" y="1231682"/>
                  </a:cubicBezTo>
                  <a:close/>
                  <a:moveTo>
                    <a:pt x="4566703" y="1389797"/>
                  </a:moveTo>
                  <a:cubicBezTo>
                    <a:pt x="4634331" y="1389797"/>
                    <a:pt x="4700053" y="1389797"/>
                    <a:pt x="4764823" y="1389797"/>
                  </a:cubicBezTo>
                  <a:cubicBezTo>
                    <a:pt x="4771491" y="1353602"/>
                    <a:pt x="4759108" y="1338362"/>
                    <a:pt x="4725771" y="1339315"/>
                  </a:cubicBezTo>
                  <a:cubicBezTo>
                    <a:pt x="4684813" y="1340267"/>
                    <a:pt x="4643856" y="1340267"/>
                    <a:pt x="4602898" y="1337409"/>
                  </a:cubicBezTo>
                  <a:cubicBezTo>
                    <a:pt x="4563846" y="1335504"/>
                    <a:pt x="4556226" y="1353602"/>
                    <a:pt x="4566703" y="1389797"/>
                  </a:cubicBezTo>
                  <a:close/>
                  <a:moveTo>
                    <a:pt x="1342491" y="1383129"/>
                  </a:moveTo>
                  <a:cubicBezTo>
                    <a:pt x="1347253" y="1339315"/>
                    <a:pt x="1347253" y="1338362"/>
                    <a:pt x="1313916" y="1337409"/>
                  </a:cubicBezTo>
                  <a:cubicBezTo>
                    <a:pt x="1268196" y="1335504"/>
                    <a:pt x="1222476" y="1336457"/>
                    <a:pt x="1175803" y="1334552"/>
                  </a:cubicBezTo>
                  <a:cubicBezTo>
                    <a:pt x="1143418" y="1333599"/>
                    <a:pt x="1132941" y="1351697"/>
                    <a:pt x="1127226" y="1383129"/>
                  </a:cubicBezTo>
                  <a:cubicBezTo>
                    <a:pt x="1201521" y="1383129"/>
                    <a:pt x="1272006" y="1383129"/>
                    <a:pt x="1342491" y="1383129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433AC411-8E6F-4419-9E7D-FBAA930D537A}"/>
                </a:ext>
              </a:extLst>
            </p:cNvPr>
            <p:cNvSpPr/>
            <p:nvPr/>
          </p:nvSpPr>
          <p:spPr>
            <a:xfrm>
              <a:off x="4774883" y="4990147"/>
              <a:ext cx="1228725" cy="76200"/>
            </a:xfrm>
            <a:custGeom>
              <a:avLst/>
              <a:gdLst>
                <a:gd name="connsiteX0" fmla="*/ 1233487 w 1228725"/>
                <a:gd name="connsiteY0" fmla="*/ 79058 h 76200"/>
                <a:gd name="connsiteX1" fmla="*/ 0 w 1228725"/>
                <a:gd name="connsiteY1" fmla="*/ 79058 h 76200"/>
                <a:gd name="connsiteX2" fmla="*/ 72390 w 1228725"/>
                <a:gd name="connsiteY2" fmla="*/ 0 h 76200"/>
                <a:gd name="connsiteX3" fmla="*/ 1172527 w 1228725"/>
                <a:gd name="connsiteY3" fmla="*/ 953 h 76200"/>
                <a:gd name="connsiteX4" fmla="*/ 1233487 w 1228725"/>
                <a:gd name="connsiteY4" fmla="*/ 7905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8725" h="76200">
                  <a:moveTo>
                    <a:pt x="1233487" y="79058"/>
                  </a:moveTo>
                  <a:cubicBezTo>
                    <a:pt x="822008" y="79058"/>
                    <a:pt x="411480" y="79058"/>
                    <a:pt x="0" y="79058"/>
                  </a:cubicBezTo>
                  <a:cubicBezTo>
                    <a:pt x="1905" y="4763"/>
                    <a:pt x="4763" y="0"/>
                    <a:pt x="72390" y="0"/>
                  </a:cubicBezTo>
                  <a:cubicBezTo>
                    <a:pt x="439102" y="0"/>
                    <a:pt x="805815" y="0"/>
                    <a:pt x="1172527" y="953"/>
                  </a:cubicBezTo>
                  <a:cubicBezTo>
                    <a:pt x="1234440" y="953"/>
                    <a:pt x="1238250" y="5715"/>
                    <a:pt x="1233487" y="79058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4E8E3124-9F53-45B9-AB1B-C8EC5FB7533D}"/>
                </a:ext>
              </a:extLst>
            </p:cNvPr>
            <p:cNvSpPr/>
            <p:nvPr/>
          </p:nvSpPr>
          <p:spPr>
            <a:xfrm>
              <a:off x="6763703" y="4726305"/>
              <a:ext cx="409575" cy="152400"/>
            </a:xfrm>
            <a:custGeom>
              <a:avLst/>
              <a:gdLst>
                <a:gd name="connsiteX0" fmla="*/ 411480 w 409575"/>
                <a:gd name="connsiteY0" fmla="*/ 153352 h 152400"/>
                <a:gd name="connsiteX1" fmla="*/ 183832 w 409575"/>
                <a:gd name="connsiteY1" fmla="*/ 151447 h 152400"/>
                <a:gd name="connsiteX2" fmla="*/ 148590 w 409575"/>
                <a:gd name="connsiteY2" fmla="*/ 112395 h 152400"/>
                <a:gd name="connsiteX3" fmla="*/ 70485 w 409575"/>
                <a:gd name="connsiteY3" fmla="*/ 62865 h 152400"/>
                <a:gd name="connsiteX4" fmla="*/ 0 w 409575"/>
                <a:gd name="connsiteY4" fmla="*/ 0 h 152400"/>
                <a:gd name="connsiteX5" fmla="*/ 187642 w 409575"/>
                <a:gd name="connsiteY5" fmla="*/ 0 h 152400"/>
                <a:gd name="connsiteX6" fmla="*/ 401003 w 409575"/>
                <a:gd name="connsiteY6" fmla="*/ 129540 h 152400"/>
                <a:gd name="connsiteX7" fmla="*/ 411480 w 409575"/>
                <a:gd name="connsiteY7" fmla="*/ 153352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09575" h="152400">
                  <a:moveTo>
                    <a:pt x="411480" y="153352"/>
                  </a:moveTo>
                  <a:cubicBezTo>
                    <a:pt x="331470" y="153352"/>
                    <a:pt x="257175" y="155257"/>
                    <a:pt x="183832" y="151447"/>
                  </a:cubicBezTo>
                  <a:cubicBezTo>
                    <a:pt x="171450" y="150495"/>
                    <a:pt x="154305" y="128588"/>
                    <a:pt x="148590" y="112395"/>
                  </a:cubicBezTo>
                  <a:cubicBezTo>
                    <a:pt x="134303" y="73342"/>
                    <a:pt x="111442" y="57150"/>
                    <a:pt x="70485" y="62865"/>
                  </a:cubicBezTo>
                  <a:cubicBezTo>
                    <a:pt x="28575" y="69532"/>
                    <a:pt x="4763" y="50482"/>
                    <a:pt x="0" y="0"/>
                  </a:cubicBezTo>
                  <a:cubicBezTo>
                    <a:pt x="62865" y="0"/>
                    <a:pt x="125730" y="0"/>
                    <a:pt x="187642" y="0"/>
                  </a:cubicBezTo>
                  <a:cubicBezTo>
                    <a:pt x="333375" y="0"/>
                    <a:pt x="333375" y="0"/>
                    <a:pt x="401003" y="129540"/>
                  </a:cubicBezTo>
                  <a:cubicBezTo>
                    <a:pt x="403860" y="135255"/>
                    <a:pt x="406717" y="140970"/>
                    <a:pt x="411480" y="153352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373EDA11-C18B-4E9E-8338-0213438BC8D8}"/>
                </a:ext>
              </a:extLst>
            </p:cNvPr>
            <p:cNvSpPr/>
            <p:nvPr/>
          </p:nvSpPr>
          <p:spPr>
            <a:xfrm>
              <a:off x="3586163" y="4991100"/>
              <a:ext cx="428625" cy="76200"/>
            </a:xfrm>
            <a:custGeom>
              <a:avLst/>
              <a:gdLst>
                <a:gd name="connsiteX0" fmla="*/ 431483 w 428625"/>
                <a:gd name="connsiteY0" fmla="*/ 0 h 76200"/>
                <a:gd name="connsiteX1" fmla="*/ 341947 w 428625"/>
                <a:gd name="connsiteY1" fmla="*/ 82868 h 76200"/>
                <a:gd name="connsiteX2" fmla="*/ 46673 w 428625"/>
                <a:gd name="connsiteY2" fmla="*/ 82868 h 76200"/>
                <a:gd name="connsiteX3" fmla="*/ 0 w 428625"/>
                <a:gd name="connsiteY3" fmla="*/ 80963 h 76200"/>
                <a:gd name="connsiteX4" fmla="*/ 102870 w 428625"/>
                <a:gd name="connsiteY4" fmla="*/ 0 h 76200"/>
                <a:gd name="connsiteX5" fmla="*/ 431483 w 428625"/>
                <a:gd name="connsiteY5" fmla="*/ 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8625" h="76200">
                  <a:moveTo>
                    <a:pt x="431483" y="0"/>
                  </a:moveTo>
                  <a:cubicBezTo>
                    <a:pt x="415290" y="76200"/>
                    <a:pt x="408622" y="82868"/>
                    <a:pt x="341947" y="82868"/>
                  </a:cubicBezTo>
                  <a:cubicBezTo>
                    <a:pt x="243840" y="82868"/>
                    <a:pt x="144780" y="82868"/>
                    <a:pt x="46673" y="82868"/>
                  </a:cubicBezTo>
                  <a:cubicBezTo>
                    <a:pt x="31433" y="82868"/>
                    <a:pt x="16192" y="81915"/>
                    <a:pt x="0" y="80963"/>
                  </a:cubicBezTo>
                  <a:cubicBezTo>
                    <a:pt x="24765" y="5715"/>
                    <a:pt x="31433" y="0"/>
                    <a:pt x="102870" y="0"/>
                  </a:cubicBezTo>
                  <a:cubicBezTo>
                    <a:pt x="212408" y="0"/>
                    <a:pt x="320992" y="0"/>
                    <a:pt x="431483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29CEA763-A6F8-46F2-A1F0-BC08F0298949}"/>
                </a:ext>
              </a:extLst>
            </p:cNvPr>
            <p:cNvSpPr/>
            <p:nvPr/>
          </p:nvSpPr>
          <p:spPr>
            <a:xfrm>
              <a:off x="3759517" y="4720055"/>
              <a:ext cx="514350" cy="66675"/>
            </a:xfrm>
            <a:custGeom>
              <a:avLst/>
              <a:gdLst>
                <a:gd name="connsiteX0" fmla="*/ 0 w 514350"/>
                <a:gd name="connsiteY0" fmla="*/ 65305 h 66675"/>
                <a:gd name="connsiteX1" fmla="*/ 77153 w 514350"/>
                <a:gd name="connsiteY1" fmla="*/ 2440 h 66675"/>
                <a:gd name="connsiteX2" fmla="*/ 271463 w 514350"/>
                <a:gd name="connsiteY2" fmla="*/ 4345 h 66675"/>
                <a:gd name="connsiteX3" fmla="*/ 317183 w 514350"/>
                <a:gd name="connsiteY3" fmla="*/ 18633 h 66675"/>
                <a:gd name="connsiteX4" fmla="*/ 521017 w 514350"/>
                <a:gd name="connsiteY4" fmla="*/ 8155 h 66675"/>
                <a:gd name="connsiteX5" fmla="*/ 455295 w 514350"/>
                <a:gd name="connsiteY5" fmla="*/ 69115 h 66675"/>
                <a:gd name="connsiteX6" fmla="*/ 43815 w 514350"/>
                <a:gd name="connsiteY6" fmla="*/ 69115 h 66675"/>
                <a:gd name="connsiteX7" fmla="*/ 0 w 514350"/>
                <a:gd name="connsiteY7" fmla="*/ 6530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4350" h="66675">
                  <a:moveTo>
                    <a:pt x="0" y="65305"/>
                  </a:moveTo>
                  <a:cubicBezTo>
                    <a:pt x="11430" y="21490"/>
                    <a:pt x="32385" y="535"/>
                    <a:pt x="77153" y="2440"/>
                  </a:cubicBezTo>
                  <a:cubicBezTo>
                    <a:pt x="141923" y="5298"/>
                    <a:pt x="206692" y="2440"/>
                    <a:pt x="271463" y="4345"/>
                  </a:cubicBezTo>
                  <a:cubicBezTo>
                    <a:pt x="284798" y="4345"/>
                    <a:pt x="297180" y="12918"/>
                    <a:pt x="317183" y="18633"/>
                  </a:cubicBezTo>
                  <a:cubicBezTo>
                    <a:pt x="338138" y="535"/>
                    <a:pt x="432435" y="-7085"/>
                    <a:pt x="521017" y="8155"/>
                  </a:cubicBezTo>
                  <a:cubicBezTo>
                    <a:pt x="511492" y="64352"/>
                    <a:pt x="507683" y="69115"/>
                    <a:pt x="455295" y="69115"/>
                  </a:cubicBezTo>
                  <a:cubicBezTo>
                    <a:pt x="318135" y="69115"/>
                    <a:pt x="180975" y="69115"/>
                    <a:pt x="43815" y="69115"/>
                  </a:cubicBezTo>
                  <a:cubicBezTo>
                    <a:pt x="29528" y="69115"/>
                    <a:pt x="16193" y="66258"/>
                    <a:pt x="0" y="65305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0B23B03C-AC35-48AD-B188-2C2B809AC8A2}"/>
                </a:ext>
              </a:extLst>
            </p:cNvPr>
            <p:cNvSpPr/>
            <p:nvPr/>
          </p:nvSpPr>
          <p:spPr>
            <a:xfrm>
              <a:off x="3704273" y="4805267"/>
              <a:ext cx="400050" cy="66675"/>
            </a:xfrm>
            <a:custGeom>
              <a:avLst/>
              <a:gdLst>
                <a:gd name="connsiteX0" fmla="*/ 404812 w 400050"/>
                <a:gd name="connsiteY0" fmla="*/ 96 h 66675"/>
                <a:gd name="connsiteX1" fmla="*/ 320993 w 400050"/>
                <a:gd name="connsiteY1" fmla="*/ 72486 h 66675"/>
                <a:gd name="connsiteX2" fmla="*/ 0 w 400050"/>
                <a:gd name="connsiteY2" fmla="*/ 71533 h 66675"/>
                <a:gd name="connsiteX3" fmla="*/ 84773 w 400050"/>
                <a:gd name="connsiteY3" fmla="*/ 96 h 66675"/>
                <a:gd name="connsiteX4" fmla="*/ 404812 w 400050"/>
                <a:gd name="connsiteY4" fmla="*/ 9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0050" h="66675">
                  <a:moveTo>
                    <a:pt x="404812" y="96"/>
                  </a:moveTo>
                  <a:cubicBezTo>
                    <a:pt x="396240" y="57246"/>
                    <a:pt x="369570" y="73438"/>
                    <a:pt x="320993" y="72486"/>
                  </a:cubicBezTo>
                  <a:cubicBezTo>
                    <a:pt x="215265" y="68676"/>
                    <a:pt x="109538" y="71533"/>
                    <a:pt x="0" y="71533"/>
                  </a:cubicBezTo>
                  <a:cubicBezTo>
                    <a:pt x="13335" y="24861"/>
                    <a:pt x="33338" y="-1810"/>
                    <a:pt x="84773" y="96"/>
                  </a:cubicBezTo>
                  <a:cubicBezTo>
                    <a:pt x="190500" y="2001"/>
                    <a:pt x="296228" y="96"/>
                    <a:pt x="404812" y="96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2789F939-F02F-4037-93FC-F5387C5BA267}"/>
                </a:ext>
              </a:extLst>
            </p:cNvPr>
            <p:cNvSpPr/>
            <p:nvPr/>
          </p:nvSpPr>
          <p:spPr>
            <a:xfrm>
              <a:off x="6587490" y="4897041"/>
              <a:ext cx="400050" cy="66675"/>
            </a:xfrm>
            <a:custGeom>
              <a:avLst/>
              <a:gdLst>
                <a:gd name="connsiteX0" fmla="*/ 0 w 400050"/>
                <a:gd name="connsiteY0" fmla="*/ 714 h 66675"/>
                <a:gd name="connsiteX1" fmla="*/ 344805 w 400050"/>
                <a:gd name="connsiteY1" fmla="*/ 3572 h 66675"/>
                <a:gd name="connsiteX2" fmla="*/ 402907 w 400050"/>
                <a:gd name="connsiteY2" fmla="*/ 57864 h 66675"/>
                <a:gd name="connsiteX3" fmla="*/ 394335 w 400050"/>
                <a:gd name="connsiteY3" fmla="*/ 74057 h 66675"/>
                <a:gd name="connsiteX4" fmla="*/ 273367 w 400050"/>
                <a:gd name="connsiteY4" fmla="*/ 74057 h 66675"/>
                <a:gd name="connsiteX5" fmla="*/ 74295 w 400050"/>
                <a:gd name="connsiteY5" fmla="*/ 74057 h 66675"/>
                <a:gd name="connsiteX6" fmla="*/ 0 w 400050"/>
                <a:gd name="connsiteY6" fmla="*/ 71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00050" h="66675">
                  <a:moveTo>
                    <a:pt x="0" y="714"/>
                  </a:moveTo>
                  <a:cubicBezTo>
                    <a:pt x="117157" y="714"/>
                    <a:pt x="230505" y="-2143"/>
                    <a:pt x="344805" y="3572"/>
                  </a:cubicBezTo>
                  <a:cubicBezTo>
                    <a:pt x="364807" y="4524"/>
                    <a:pt x="383857" y="38814"/>
                    <a:pt x="402907" y="57864"/>
                  </a:cubicBezTo>
                  <a:cubicBezTo>
                    <a:pt x="400050" y="63579"/>
                    <a:pt x="397192" y="69294"/>
                    <a:pt x="394335" y="74057"/>
                  </a:cubicBezTo>
                  <a:cubicBezTo>
                    <a:pt x="354330" y="74057"/>
                    <a:pt x="314325" y="74057"/>
                    <a:pt x="273367" y="74057"/>
                  </a:cubicBezTo>
                  <a:cubicBezTo>
                    <a:pt x="206692" y="74057"/>
                    <a:pt x="140017" y="74057"/>
                    <a:pt x="74295" y="74057"/>
                  </a:cubicBezTo>
                  <a:cubicBezTo>
                    <a:pt x="13335" y="74057"/>
                    <a:pt x="11430" y="73104"/>
                    <a:pt x="0" y="714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874A2DA9-4483-46CC-BDAA-7447D278FBE9}"/>
                </a:ext>
              </a:extLst>
            </p:cNvPr>
            <p:cNvSpPr/>
            <p:nvPr/>
          </p:nvSpPr>
          <p:spPr>
            <a:xfrm>
              <a:off x="6642735" y="4647896"/>
              <a:ext cx="428625" cy="57150"/>
            </a:xfrm>
            <a:custGeom>
              <a:avLst/>
              <a:gdLst>
                <a:gd name="connsiteX0" fmla="*/ 430530 w 428625"/>
                <a:gd name="connsiteY0" fmla="*/ 58406 h 57150"/>
                <a:gd name="connsiteX1" fmla="*/ 49530 w 428625"/>
                <a:gd name="connsiteY1" fmla="*/ 56501 h 57150"/>
                <a:gd name="connsiteX2" fmla="*/ 0 w 428625"/>
                <a:gd name="connsiteY2" fmla="*/ 15544 h 57150"/>
                <a:gd name="connsiteX3" fmla="*/ 8572 w 428625"/>
                <a:gd name="connsiteY3" fmla="*/ 304 h 57150"/>
                <a:gd name="connsiteX4" fmla="*/ 220980 w 428625"/>
                <a:gd name="connsiteY4" fmla="*/ 304 h 57150"/>
                <a:gd name="connsiteX5" fmla="*/ 359093 w 428625"/>
                <a:gd name="connsiteY5" fmla="*/ 304 h 57150"/>
                <a:gd name="connsiteX6" fmla="*/ 430530 w 428625"/>
                <a:gd name="connsiteY6" fmla="*/ 5840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28625" h="57150">
                  <a:moveTo>
                    <a:pt x="430530" y="58406"/>
                  </a:moveTo>
                  <a:cubicBezTo>
                    <a:pt x="300038" y="58406"/>
                    <a:pt x="174308" y="60311"/>
                    <a:pt x="49530" y="56501"/>
                  </a:cubicBezTo>
                  <a:cubicBezTo>
                    <a:pt x="32385" y="56501"/>
                    <a:pt x="16193" y="29831"/>
                    <a:pt x="0" y="15544"/>
                  </a:cubicBezTo>
                  <a:cubicBezTo>
                    <a:pt x="2858" y="10781"/>
                    <a:pt x="5715" y="6019"/>
                    <a:pt x="8572" y="304"/>
                  </a:cubicBezTo>
                  <a:cubicBezTo>
                    <a:pt x="79058" y="304"/>
                    <a:pt x="150495" y="304"/>
                    <a:pt x="220980" y="304"/>
                  </a:cubicBezTo>
                  <a:cubicBezTo>
                    <a:pt x="266700" y="304"/>
                    <a:pt x="313372" y="3161"/>
                    <a:pt x="359093" y="304"/>
                  </a:cubicBezTo>
                  <a:cubicBezTo>
                    <a:pt x="399097" y="-2554"/>
                    <a:pt x="420053" y="14591"/>
                    <a:pt x="430530" y="58406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7E1F393-D846-493C-BD68-16EE3392398A}"/>
                </a:ext>
              </a:extLst>
            </p:cNvPr>
            <p:cNvSpPr/>
            <p:nvPr/>
          </p:nvSpPr>
          <p:spPr>
            <a:xfrm>
              <a:off x="6503670" y="4992874"/>
              <a:ext cx="295275" cy="76200"/>
            </a:xfrm>
            <a:custGeom>
              <a:avLst/>
              <a:gdLst>
                <a:gd name="connsiteX0" fmla="*/ 286703 w 295275"/>
                <a:gd name="connsiteY0" fmla="*/ 78236 h 76200"/>
                <a:gd name="connsiteX1" fmla="*/ 48578 w 295275"/>
                <a:gd name="connsiteY1" fmla="*/ 75379 h 76200"/>
                <a:gd name="connsiteX2" fmla="*/ 0 w 295275"/>
                <a:gd name="connsiteY2" fmla="*/ 12514 h 76200"/>
                <a:gd name="connsiteX3" fmla="*/ 9525 w 295275"/>
                <a:gd name="connsiteY3" fmla="*/ 1084 h 76200"/>
                <a:gd name="connsiteX4" fmla="*/ 243840 w 295275"/>
                <a:gd name="connsiteY4" fmla="*/ 3941 h 76200"/>
                <a:gd name="connsiteX5" fmla="*/ 296228 w 295275"/>
                <a:gd name="connsiteY5" fmla="*/ 63949 h 76200"/>
                <a:gd name="connsiteX6" fmla="*/ 286703 w 295275"/>
                <a:gd name="connsiteY6" fmla="*/ 7823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76200">
                  <a:moveTo>
                    <a:pt x="286703" y="78236"/>
                  </a:moveTo>
                  <a:cubicBezTo>
                    <a:pt x="206693" y="78236"/>
                    <a:pt x="127635" y="82046"/>
                    <a:pt x="48578" y="75379"/>
                  </a:cubicBezTo>
                  <a:cubicBezTo>
                    <a:pt x="30480" y="73474"/>
                    <a:pt x="16193" y="34421"/>
                    <a:pt x="0" y="12514"/>
                  </a:cubicBezTo>
                  <a:cubicBezTo>
                    <a:pt x="2858" y="8704"/>
                    <a:pt x="6668" y="4894"/>
                    <a:pt x="9525" y="1084"/>
                  </a:cubicBezTo>
                  <a:cubicBezTo>
                    <a:pt x="87630" y="1084"/>
                    <a:pt x="165735" y="-2726"/>
                    <a:pt x="243840" y="3941"/>
                  </a:cubicBezTo>
                  <a:cubicBezTo>
                    <a:pt x="262890" y="5846"/>
                    <a:pt x="278130" y="42994"/>
                    <a:pt x="296228" y="63949"/>
                  </a:cubicBezTo>
                  <a:cubicBezTo>
                    <a:pt x="292418" y="67759"/>
                    <a:pt x="289560" y="72521"/>
                    <a:pt x="286703" y="78236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23C7E393-E657-41BF-A955-C6B09EF79759}"/>
                </a:ext>
              </a:extLst>
            </p:cNvPr>
            <p:cNvSpPr/>
            <p:nvPr/>
          </p:nvSpPr>
          <p:spPr>
            <a:xfrm>
              <a:off x="3646170" y="4894448"/>
              <a:ext cx="285750" cy="76200"/>
            </a:xfrm>
            <a:custGeom>
              <a:avLst/>
              <a:gdLst>
                <a:gd name="connsiteX0" fmla="*/ 0 w 285750"/>
                <a:gd name="connsiteY0" fmla="*/ 76649 h 76200"/>
                <a:gd name="connsiteX1" fmla="*/ 102870 w 285750"/>
                <a:gd name="connsiteY1" fmla="*/ 449 h 76200"/>
                <a:gd name="connsiteX2" fmla="*/ 287655 w 285750"/>
                <a:gd name="connsiteY2" fmla="*/ 1402 h 76200"/>
                <a:gd name="connsiteX3" fmla="*/ 206692 w 285750"/>
                <a:gd name="connsiteY3" fmla="*/ 75697 h 76200"/>
                <a:gd name="connsiteX4" fmla="*/ 0 w 285750"/>
                <a:gd name="connsiteY4" fmla="*/ 7664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0" h="76200">
                  <a:moveTo>
                    <a:pt x="0" y="76649"/>
                  </a:moveTo>
                  <a:cubicBezTo>
                    <a:pt x="16192" y="16642"/>
                    <a:pt x="48577" y="-3361"/>
                    <a:pt x="102870" y="449"/>
                  </a:cubicBezTo>
                  <a:cubicBezTo>
                    <a:pt x="163830" y="5212"/>
                    <a:pt x="225742" y="1402"/>
                    <a:pt x="287655" y="1402"/>
                  </a:cubicBezTo>
                  <a:cubicBezTo>
                    <a:pt x="276225" y="67124"/>
                    <a:pt x="266700" y="75697"/>
                    <a:pt x="206692" y="75697"/>
                  </a:cubicBezTo>
                  <a:cubicBezTo>
                    <a:pt x="139065" y="76649"/>
                    <a:pt x="71438" y="76649"/>
                    <a:pt x="0" y="76649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A32C405A-4D32-4D9B-B516-5B7694DAF137}"/>
                </a:ext>
              </a:extLst>
            </p:cNvPr>
            <p:cNvSpPr/>
            <p:nvPr/>
          </p:nvSpPr>
          <p:spPr>
            <a:xfrm>
              <a:off x="4271963" y="4992053"/>
              <a:ext cx="238125" cy="76200"/>
            </a:xfrm>
            <a:custGeom>
              <a:avLst/>
              <a:gdLst>
                <a:gd name="connsiteX0" fmla="*/ 0 w 238125"/>
                <a:gd name="connsiteY0" fmla="*/ 81915 h 76200"/>
                <a:gd name="connsiteX1" fmla="*/ 82867 w 238125"/>
                <a:gd name="connsiteY1" fmla="*/ 0 h 76200"/>
                <a:gd name="connsiteX2" fmla="*/ 239078 w 238125"/>
                <a:gd name="connsiteY2" fmla="*/ 0 h 76200"/>
                <a:gd name="connsiteX3" fmla="*/ 155258 w 238125"/>
                <a:gd name="connsiteY3" fmla="*/ 81915 h 76200"/>
                <a:gd name="connsiteX4" fmla="*/ 0 w 238125"/>
                <a:gd name="connsiteY4" fmla="*/ 8191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8125" h="76200">
                  <a:moveTo>
                    <a:pt x="0" y="81915"/>
                  </a:moveTo>
                  <a:cubicBezTo>
                    <a:pt x="12383" y="2857"/>
                    <a:pt x="16192" y="0"/>
                    <a:pt x="82867" y="0"/>
                  </a:cubicBezTo>
                  <a:cubicBezTo>
                    <a:pt x="135255" y="0"/>
                    <a:pt x="186690" y="0"/>
                    <a:pt x="239078" y="0"/>
                  </a:cubicBezTo>
                  <a:cubicBezTo>
                    <a:pt x="229553" y="79057"/>
                    <a:pt x="226695" y="81915"/>
                    <a:pt x="155258" y="81915"/>
                  </a:cubicBezTo>
                  <a:cubicBezTo>
                    <a:pt x="104775" y="81915"/>
                    <a:pt x="54292" y="81915"/>
                    <a:pt x="0" y="81915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0146FDAE-CAC4-417B-B659-28EB2F4C215D}"/>
                </a:ext>
              </a:extLst>
            </p:cNvPr>
            <p:cNvSpPr/>
            <p:nvPr/>
          </p:nvSpPr>
          <p:spPr>
            <a:xfrm>
              <a:off x="4518660" y="4991100"/>
              <a:ext cx="238125" cy="76200"/>
            </a:xfrm>
            <a:custGeom>
              <a:avLst/>
              <a:gdLst>
                <a:gd name="connsiteX0" fmla="*/ 0 w 238125"/>
                <a:gd name="connsiteY0" fmla="*/ 82868 h 76200"/>
                <a:gd name="connsiteX1" fmla="*/ 87630 w 238125"/>
                <a:gd name="connsiteY1" fmla="*/ 0 h 76200"/>
                <a:gd name="connsiteX2" fmla="*/ 238125 w 238125"/>
                <a:gd name="connsiteY2" fmla="*/ 0 h 76200"/>
                <a:gd name="connsiteX3" fmla="*/ 160020 w 238125"/>
                <a:gd name="connsiteY3" fmla="*/ 82868 h 76200"/>
                <a:gd name="connsiteX4" fmla="*/ 0 w 238125"/>
                <a:gd name="connsiteY4" fmla="*/ 8286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8125" h="76200">
                  <a:moveTo>
                    <a:pt x="0" y="82868"/>
                  </a:moveTo>
                  <a:cubicBezTo>
                    <a:pt x="20003" y="953"/>
                    <a:pt x="20003" y="953"/>
                    <a:pt x="87630" y="0"/>
                  </a:cubicBezTo>
                  <a:cubicBezTo>
                    <a:pt x="138113" y="0"/>
                    <a:pt x="187643" y="0"/>
                    <a:pt x="238125" y="0"/>
                  </a:cubicBezTo>
                  <a:cubicBezTo>
                    <a:pt x="235268" y="80010"/>
                    <a:pt x="231458" y="82868"/>
                    <a:pt x="160020" y="82868"/>
                  </a:cubicBezTo>
                  <a:cubicBezTo>
                    <a:pt x="107633" y="82868"/>
                    <a:pt x="56198" y="82868"/>
                    <a:pt x="0" y="82868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603BC2C8-8C7D-4684-96EB-B84486F2A3C0}"/>
                </a:ext>
              </a:extLst>
            </p:cNvPr>
            <p:cNvSpPr/>
            <p:nvPr/>
          </p:nvSpPr>
          <p:spPr>
            <a:xfrm>
              <a:off x="4019550" y="4991629"/>
              <a:ext cx="247650" cy="76200"/>
            </a:xfrm>
            <a:custGeom>
              <a:avLst/>
              <a:gdLst>
                <a:gd name="connsiteX0" fmla="*/ 247650 w 247650"/>
                <a:gd name="connsiteY0" fmla="*/ 423 h 76200"/>
                <a:gd name="connsiteX1" fmla="*/ 151447 w 247650"/>
                <a:gd name="connsiteY1" fmla="*/ 83291 h 76200"/>
                <a:gd name="connsiteX2" fmla="*/ 0 w 247650"/>
                <a:gd name="connsiteY2" fmla="*/ 83291 h 76200"/>
                <a:gd name="connsiteX3" fmla="*/ 92392 w 247650"/>
                <a:gd name="connsiteY3" fmla="*/ 423 h 76200"/>
                <a:gd name="connsiteX4" fmla="*/ 247650 w 247650"/>
                <a:gd name="connsiteY4" fmla="*/ 42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7650" h="76200">
                  <a:moveTo>
                    <a:pt x="247650" y="423"/>
                  </a:moveTo>
                  <a:cubicBezTo>
                    <a:pt x="225742" y="83291"/>
                    <a:pt x="225742" y="83291"/>
                    <a:pt x="151447" y="83291"/>
                  </a:cubicBezTo>
                  <a:cubicBezTo>
                    <a:pt x="101917" y="83291"/>
                    <a:pt x="51435" y="83291"/>
                    <a:pt x="0" y="83291"/>
                  </a:cubicBezTo>
                  <a:cubicBezTo>
                    <a:pt x="17145" y="5186"/>
                    <a:pt x="21908" y="1376"/>
                    <a:pt x="92392" y="423"/>
                  </a:cubicBezTo>
                  <a:cubicBezTo>
                    <a:pt x="143828" y="-529"/>
                    <a:pt x="193358" y="423"/>
                    <a:pt x="247650" y="423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7F23B791-F27B-4244-9017-4F6ECEAFC5D4}"/>
                </a:ext>
              </a:extLst>
            </p:cNvPr>
            <p:cNvSpPr/>
            <p:nvPr/>
          </p:nvSpPr>
          <p:spPr>
            <a:xfrm>
              <a:off x="6256972" y="4990583"/>
              <a:ext cx="247650" cy="76200"/>
            </a:xfrm>
            <a:custGeom>
              <a:avLst/>
              <a:gdLst>
                <a:gd name="connsiteX0" fmla="*/ 246697 w 247650"/>
                <a:gd name="connsiteY0" fmla="*/ 78622 h 76200"/>
                <a:gd name="connsiteX1" fmla="*/ 44768 w 247650"/>
                <a:gd name="connsiteY1" fmla="*/ 75765 h 76200"/>
                <a:gd name="connsiteX2" fmla="*/ 0 w 247650"/>
                <a:gd name="connsiteY2" fmla="*/ 1470 h 76200"/>
                <a:gd name="connsiteX3" fmla="*/ 204788 w 247650"/>
                <a:gd name="connsiteY3" fmla="*/ 4327 h 76200"/>
                <a:gd name="connsiteX4" fmla="*/ 255270 w 247650"/>
                <a:gd name="connsiteY4" fmla="*/ 65287 h 76200"/>
                <a:gd name="connsiteX5" fmla="*/ 246697 w 247650"/>
                <a:gd name="connsiteY5" fmla="*/ 7862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47650" h="76200">
                  <a:moveTo>
                    <a:pt x="246697" y="78622"/>
                  </a:moveTo>
                  <a:cubicBezTo>
                    <a:pt x="179070" y="78622"/>
                    <a:pt x="111443" y="82432"/>
                    <a:pt x="44768" y="75765"/>
                  </a:cubicBezTo>
                  <a:cubicBezTo>
                    <a:pt x="29528" y="73860"/>
                    <a:pt x="19050" y="33855"/>
                    <a:pt x="0" y="1470"/>
                  </a:cubicBezTo>
                  <a:cubicBezTo>
                    <a:pt x="79058" y="1470"/>
                    <a:pt x="142875" y="-3293"/>
                    <a:pt x="204788" y="4327"/>
                  </a:cubicBezTo>
                  <a:cubicBezTo>
                    <a:pt x="223838" y="7185"/>
                    <a:pt x="238125" y="44332"/>
                    <a:pt x="255270" y="65287"/>
                  </a:cubicBezTo>
                  <a:cubicBezTo>
                    <a:pt x="252413" y="70050"/>
                    <a:pt x="249555" y="74812"/>
                    <a:pt x="246697" y="78622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3037EC98-3AAD-49DA-A5D3-1FC0EF54441D}"/>
                </a:ext>
              </a:extLst>
            </p:cNvPr>
            <p:cNvSpPr/>
            <p:nvPr/>
          </p:nvSpPr>
          <p:spPr>
            <a:xfrm>
              <a:off x="6014085" y="4991921"/>
              <a:ext cx="247650" cy="76200"/>
            </a:xfrm>
            <a:custGeom>
              <a:avLst/>
              <a:gdLst>
                <a:gd name="connsiteX0" fmla="*/ 241935 w 247650"/>
                <a:gd name="connsiteY0" fmla="*/ 80141 h 76200"/>
                <a:gd name="connsiteX1" fmla="*/ 44768 w 247650"/>
                <a:gd name="connsiteY1" fmla="*/ 77284 h 76200"/>
                <a:gd name="connsiteX2" fmla="*/ 0 w 247650"/>
                <a:gd name="connsiteY2" fmla="*/ 1084 h 76200"/>
                <a:gd name="connsiteX3" fmla="*/ 212408 w 247650"/>
                <a:gd name="connsiteY3" fmla="*/ 3941 h 76200"/>
                <a:gd name="connsiteX4" fmla="*/ 252413 w 247650"/>
                <a:gd name="connsiteY4" fmla="*/ 62996 h 76200"/>
                <a:gd name="connsiteX5" fmla="*/ 241935 w 247650"/>
                <a:gd name="connsiteY5" fmla="*/ 8014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47650" h="76200">
                  <a:moveTo>
                    <a:pt x="241935" y="80141"/>
                  </a:moveTo>
                  <a:cubicBezTo>
                    <a:pt x="176213" y="80141"/>
                    <a:pt x="110490" y="83951"/>
                    <a:pt x="44768" y="77284"/>
                  </a:cubicBezTo>
                  <a:cubicBezTo>
                    <a:pt x="29528" y="75379"/>
                    <a:pt x="19050" y="36326"/>
                    <a:pt x="0" y="1084"/>
                  </a:cubicBezTo>
                  <a:cubicBezTo>
                    <a:pt x="80963" y="1084"/>
                    <a:pt x="147638" y="-2726"/>
                    <a:pt x="212408" y="3941"/>
                  </a:cubicBezTo>
                  <a:cubicBezTo>
                    <a:pt x="227647" y="5846"/>
                    <a:pt x="239078" y="42994"/>
                    <a:pt x="252413" y="62996"/>
                  </a:cubicBezTo>
                  <a:cubicBezTo>
                    <a:pt x="248603" y="68711"/>
                    <a:pt x="244793" y="74426"/>
                    <a:pt x="241935" y="80141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DC576F70-FBB4-44CD-8DF1-91C011FDB3EE}"/>
                </a:ext>
              </a:extLst>
            </p:cNvPr>
            <p:cNvSpPr/>
            <p:nvPr/>
          </p:nvSpPr>
          <p:spPr>
            <a:xfrm>
              <a:off x="3937635" y="4894559"/>
              <a:ext cx="238125" cy="76200"/>
            </a:xfrm>
            <a:custGeom>
              <a:avLst/>
              <a:gdLst>
                <a:gd name="connsiteX0" fmla="*/ 0 w 238125"/>
                <a:gd name="connsiteY0" fmla="*/ 76538 h 76200"/>
                <a:gd name="connsiteX1" fmla="*/ 83820 w 238125"/>
                <a:gd name="connsiteY1" fmla="*/ 338 h 76200"/>
                <a:gd name="connsiteX2" fmla="*/ 240030 w 238125"/>
                <a:gd name="connsiteY2" fmla="*/ 1291 h 76200"/>
                <a:gd name="connsiteX3" fmla="*/ 157163 w 238125"/>
                <a:gd name="connsiteY3" fmla="*/ 76538 h 76200"/>
                <a:gd name="connsiteX4" fmla="*/ 0 w 238125"/>
                <a:gd name="connsiteY4" fmla="*/ 765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8125" h="76200">
                  <a:moveTo>
                    <a:pt x="0" y="76538"/>
                  </a:moveTo>
                  <a:cubicBezTo>
                    <a:pt x="11430" y="25103"/>
                    <a:pt x="30480" y="-3472"/>
                    <a:pt x="83820" y="338"/>
                  </a:cubicBezTo>
                  <a:cubicBezTo>
                    <a:pt x="135255" y="5101"/>
                    <a:pt x="187643" y="1291"/>
                    <a:pt x="240030" y="1291"/>
                  </a:cubicBezTo>
                  <a:cubicBezTo>
                    <a:pt x="224790" y="73681"/>
                    <a:pt x="221933" y="75586"/>
                    <a:pt x="157163" y="76538"/>
                  </a:cubicBezTo>
                  <a:cubicBezTo>
                    <a:pt x="107633" y="76538"/>
                    <a:pt x="57150" y="76538"/>
                    <a:pt x="0" y="76538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684687E4-137B-4B26-9DDB-653F16DC1741}"/>
                </a:ext>
              </a:extLst>
            </p:cNvPr>
            <p:cNvSpPr/>
            <p:nvPr/>
          </p:nvSpPr>
          <p:spPr>
            <a:xfrm>
              <a:off x="4186238" y="4896803"/>
              <a:ext cx="228600" cy="66675"/>
            </a:xfrm>
            <a:custGeom>
              <a:avLst/>
              <a:gdLst>
                <a:gd name="connsiteX0" fmla="*/ 0 w 228600"/>
                <a:gd name="connsiteY0" fmla="*/ 74295 h 66675"/>
                <a:gd name="connsiteX1" fmla="*/ 76200 w 228600"/>
                <a:gd name="connsiteY1" fmla="*/ 0 h 66675"/>
                <a:gd name="connsiteX2" fmla="*/ 232410 w 228600"/>
                <a:gd name="connsiteY2" fmla="*/ 0 h 66675"/>
                <a:gd name="connsiteX3" fmla="*/ 156210 w 228600"/>
                <a:gd name="connsiteY3" fmla="*/ 74295 h 66675"/>
                <a:gd name="connsiteX4" fmla="*/ 0 w 228600"/>
                <a:gd name="connsiteY4" fmla="*/ 7429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66675">
                  <a:moveTo>
                    <a:pt x="0" y="74295"/>
                  </a:moveTo>
                  <a:cubicBezTo>
                    <a:pt x="10478" y="5715"/>
                    <a:pt x="16192" y="0"/>
                    <a:pt x="76200" y="0"/>
                  </a:cubicBezTo>
                  <a:cubicBezTo>
                    <a:pt x="127635" y="0"/>
                    <a:pt x="180022" y="0"/>
                    <a:pt x="232410" y="0"/>
                  </a:cubicBezTo>
                  <a:cubicBezTo>
                    <a:pt x="220980" y="73342"/>
                    <a:pt x="219075" y="74295"/>
                    <a:pt x="156210" y="74295"/>
                  </a:cubicBezTo>
                  <a:cubicBezTo>
                    <a:pt x="103822" y="74295"/>
                    <a:pt x="52388" y="74295"/>
                    <a:pt x="0" y="74295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60A961F7-08C5-4543-999E-CE6980D15B6F}"/>
                </a:ext>
              </a:extLst>
            </p:cNvPr>
            <p:cNvSpPr/>
            <p:nvPr/>
          </p:nvSpPr>
          <p:spPr>
            <a:xfrm>
              <a:off x="7262813" y="4991139"/>
              <a:ext cx="257175" cy="76200"/>
            </a:xfrm>
            <a:custGeom>
              <a:avLst/>
              <a:gdLst>
                <a:gd name="connsiteX0" fmla="*/ 0 w 257175"/>
                <a:gd name="connsiteY0" fmla="*/ 1866 h 76200"/>
                <a:gd name="connsiteX1" fmla="*/ 200025 w 257175"/>
                <a:gd name="connsiteY1" fmla="*/ 4724 h 76200"/>
                <a:gd name="connsiteX2" fmla="*/ 264795 w 257175"/>
                <a:gd name="connsiteY2" fmla="*/ 63779 h 76200"/>
                <a:gd name="connsiteX3" fmla="*/ 258127 w 257175"/>
                <a:gd name="connsiteY3" fmla="*/ 76161 h 76200"/>
                <a:gd name="connsiteX4" fmla="*/ 55245 w 257175"/>
                <a:gd name="connsiteY4" fmla="*/ 73304 h 76200"/>
                <a:gd name="connsiteX5" fmla="*/ 0 w 257175"/>
                <a:gd name="connsiteY5" fmla="*/ 186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7175" h="76200">
                  <a:moveTo>
                    <a:pt x="0" y="1866"/>
                  </a:moveTo>
                  <a:cubicBezTo>
                    <a:pt x="76200" y="1866"/>
                    <a:pt x="139065" y="-3849"/>
                    <a:pt x="200025" y="4724"/>
                  </a:cubicBezTo>
                  <a:cubicBezTo>
                    <a:pt x="223838" y="7581"/>
                    <a:pt x="242888" y="42824"/>
                    <a:pt x="264795" y="63779"/>
                  </a:cubicBezTo>
                  <a:cubicBezTo>
                    <a:pt x="262890" y="67589"/>
                    <a:pt x="260985" y="72351"/>
                    <a:pt x="258127" y="76161"/>
                  </a:cubicBezTo>
                  <a:cubicBezTo>
                    <a:pt x="190500" y="76161"/>
                    <a:pt x="121920" y="80924"/>
                    <a:pt x="55245" y="73304"/>
                  </a:cubicBezTo>
                  <a:cubicBezTo>
                    <a:pt x="38100" y="70446"/>
                    <a:pt x="23813" y="32346"/>
                    <a:pt x="0" y="1866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37C9396B-322A-48A4-A241-D8A159E68192}"/>
                </a:ext>
              </a:extLst>
            </p:cNvPr>
            <p:cNvSpPr/>
            <p:nvPr/>
          </p:nvSpPr>
          <p:spPr>
            <a:xfrm>
              <a:off x="6786563" y="4991535"/>
              <a:ext cx="247650" cy="76200"/>
            </a:xfrm>
            <a:custGeom>
              <a:avLst/>
              <a:gdLst>
                <a:gd name="connsiteX0" fmla="*/ 246697 w 247650"/>
                <a:gd name="connsiteY0" fmla="*/ 78622 h 76200"/>
                <a:gd name="connsiteX1" fmla="*/ 59055 w 247650"/>
                <a:gd name="connsiteY1" fmla="*/ 75765 h 76200"/>
                <a:gd name="connsiteX2" fmla="*/ 0 w 247650"/>
                <a:gd name="connsiteY2" fmla="*/ 16710 h 76200"/>
                <a:gd name="connsiteX3" fmla="*/ 9525 w 247650"/>
                <a:gd name="connsiteY3" fmla="*/ 1470 h 76200"/>
                <a:gd name="connsiteX4" fmla="*/ 204788 w 247650"/>
                <a:gd name="connsiteY4" fmla="*/ 4327 h 76200"/>
                <a:gd name="connsiteX5" fmla="*/ 255270 w 247650"/>
                <a:gd name="connsiteY5" fmla="*/ 64335 h 76200"/>
                <a:gd name="connsiteX6" fmla="*/ 246697 w 247650"/>
                <a:gd name="connsiteY6" fmla="*/ 7862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76200">
                  <a:moveTo>
                    <a:pt x="246697" y="78622"/>
                  </a:moveTo>
                  <a:cubicBezTo>
                    <a:pt x="183832" y="78622"/>
                    <a:pt x="120015" y="84337"/>
                    <a:pt x="59055" y="75765"/>
                  </a:cubicBezTo>
                  <a:cubicBezTo>
                    <a:pt x="37147" y="72907"/>
                    <a:pt x="20003" y="36712"/>
                    <a:pt x="0" y="16710"/>
                  </a:cubicBezTo>
                  <a:cubicBezTo>
                    <a:pt x="2857" y="11947"/>
                    <a:pt x="6668" y="7185"/>
                    <a:pt x="9525" y="1470"/>
                  </a:cubicBezTo>
                  <a:cubicBezTo>
                    <a:pt x="74295" y="1470"/>
                    <a:pt x="140018" y="-3293"/>
                    <a:pt x="204788" y="4327"/>
                  </a:cubicBezTo>
                  <a:cubicBezTo>
                    <a:pt x="223838" y="6232"/>
                    <a:pt x="239078" y="43380"/>
                    <a:pt x="255270" y="64335"/>
                  </a:cubicBezTo>
                  <a:cubicBezTo>
                    <a:pt x="252413" y="69097"/>
                    <a:pt x="249555" y="73860"/>
                    <a:pt x="246697" y="78622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47BA85EC-71B7-478A-BF4B-F9131556E5F8}"/>
                </a:ext>
              </a:extLst>
            </p:cNvPr>
            <p:cNvSpPr/>
            <p:nvPr/>
          </p:nvSpPr>
          <p:spPr>
            <a:xfrm>
              <a:off x="4431983" y="4896803"/>
              <a:ext cx="219075" cy="66675"/>
            </a:xfrm>
            <a:custGeom>
              <a:avLst/>
              <a:gdLst>
                <a:gd name="connsiteX0" fmla="*/ 225742 w 219075"/>
                <a:gd name="connsiteY0" fmla="*/ 0 h 66675"/>
                <a:gd name="connsiteX1" fmla="*/ 156210 w 219075"/>
                <a:gd name="connsiteY1" fmla="*/ 74295 h 66675"/>
                <a:gd name="connsiteX2" fmla="*/ 0 w 219075"/>
                <a:gd name="connsiteY2" fmla="*/ 74295 h 66675"/>
                <a:gd name="connsiteX3" fmla="*/ 70485 w 219075"/>
                <a:gd name="connsiteY3" fmla="*/ 0 h 66675"/>
                <a:gd name="connsiteX4" fmla="*/ 225742 w 219075"/>
                <a:gd name="connsiteY4" fmla="*/ 0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9075" h="66675">
                  <a:moveTo>
                    <a:pt x="225742" y="0"/>
                  </a:moveTo>
                  <a:cubicBezTo>
                    <a:pt x="219075" y="73342"/>
                    <a:pt x="218122" y="74295"/>
                    <a:pt x="156210" y="74295"/>
                  </a:cubicBezTo>
                  <a:cubicBezTo>
                    <a:pt x="104775" y="74295"/>
                    <a:pt x="52388" y="74295"/>
                    <a:pt x="0" y="74295"/>
                  </a:cubicBezTo>
                  <a:cubicBezTo>
                    <a:pt x="4763" y="4763"/>
                    <a:pt x="9525" y="0"/>
                    <a:pt x="70485" y="0"/>
                  </a:cubicBezTo>
                  <a:cubicBezTo>
                    <a:pt x="120967" y="0"/>
                    <a:pt x="171450" y="0"/>
                    <a:pt x="225742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7DA95DBD-22A2-4CB5-AD2D-BE06311B0626}"/>
                </a:ext>
              </a:extLst>
            </p:cNvPr>
            <p:cNvSpPr/>
            <p:nvPr/>
          </p:nvSpPr>
          <p:spPr>
            <a:xfrm>
              <a:off x="7028497" y="4990186"/>
              <a:ext cx="257175" cy="76200"/>
            </a:xfrm>
            <a:custGeom>
              <a:avLst/>
              <a:gdLst>
                <a:gd name="connsiteX0" fmla="*/ 10478 w 257175"/>
                <a:gd name="connsiteY0" fmla="*/ 1866 h 76200"/>
                <a:gd name="connsiteX1" fmla="*/ 189547 w 257175"/>
                <a:gd name="connsiteY1" fmla="*/ 4724 h 76200"/>
                <a:gd name="connsiteX2" fmla="*/ 258128 w 257175"/>
                <a:gd name="connsiteY2" fmla="*/ 62826 h 76200"/>
                <a:gd name="connsiteX3" fmla="*/ 249555 w 257175"/>
                <a:gd name="connsiteY3" fmla="*/ 78066 h 76200"/>
                <a:gd name="connsiteX4" fmla="*/ 49530 w 257175"/>
                <a:gd name="connsiteY4" fmla="*/ 75208 h 76200"/>
                <a:gd name="connsiteX5" fmla="*/ 0 w 257175"/>
                <a:gd name="connsiteY5" fmla="*/ 14249 h 76200"/>
                <a:gd name="connsiteX6" fmla="*/ 10478 w 257175"/>
                <a:gd name="connsiteY6" fmla="*/ 186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7175" h="76200">
                  <a:moveTo>
                    <a:pt x="10478" y="1866"/>
                  </a:moveTo>
                  <a:cubicBezTo>
                    <a:pt x="70485" y="1866"/>
                    <a:pt x="131445" y="-3849"/>
                    <a:pt x="189547" y="4724"/>
                  </a:cubicBezTo>
                  <a:cubicBezTo>
                    <a:pt x="214313" y="8533"/>
                    <a:pt x="235268" y="42824"/>
                    <a:pt x="258128" y="62826"/>
                  </a:cubicBezTo>
                  <a:cubicBezTo>
                    <a:pt x="255270" y="67589"/>
                    <a:pt x="252413" y="72351"/>
                    <a:pt x="249555" y="78066"/>
                  </a:cubicBezTo>
                  <a:cubicBezTo>
                    <a:pt x="182880" y="78066"/>
                    <a:pt x="116205" y="82829"/>
                    <a:pt x="49530" y="75208"/>
                  </a:cubicBezTo>
                  <a:cubicBezTo>
                    <a:pt x="31433" y="73304"/>
                    <a:pt x="16193" y="36156"/>
                    <a:pt x="0" y="14249"/>
                  </a:cubicBezTo>
                  <a:cubicBezTo>
                    <a:pt x="4763" y="9486"/>
                    <a:pt x="7620" y="5676"/>
                    <a:pt x="10478" y="1866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1B2FD235-2188-42EE-9BDE-FE1E2DE4EDBF}"/>
                </a:ext>
              </a:extLst>
            </p:cNvPr>
            <p:cNvSpPr/>
            <p:nvPr/>
          </p:nvSpPr>
          <p:spPr>
            <a:xfrm>
              <a:off x="4675822" y="4896803"/>
              <a:ext cx="219075" cy="66675"/>
            </a:xfrm>
            <a:custGeom>
              <a:avLst/>
              <a:gdLst>
                <a:gd name="connsiteX0" fmla="*/ 0 w 219075"/>
                <a:gd name="connsiteY0" fmla="*/ 74295 h 66675"/>
                <a:gd name="connsiteX1" fmla="*/ 66675 w 219075"/>
                <a:gd name="connsiteY1" fmla="*/ 0 h 66675"/>
                <a:gd name="connsiteX2" fmla="*/ 216218 w 219075"/>
                <a:gd name="connsiteY2" fmla="*/ 0 h 66675"/>
                <a:gd name="connsiteX3" fmla="*/ 159068 w 219075"/>
                <a:gd name="connsiteY3" fmla="*/ 74295 h 66675"/>
                <a:gd name="connsiteX4" fmla="*/ 0 w 219075"/>
                <a:gd name="connsiteY4" fmla="*/ 7429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9075" h="66675">
                  <a:moveTo>
                    <a:pt x="0" y="74295"/>
                  </a:moveTo>
                  <a:cubicBezTo>
                    <a:pt x="4763" y="2857"/>
                    <a:pt x="6668" y="0"/>
                    <a:pt x="66675" y="0"/>
                  </a:cubicBezTo>
                  <a:cubicBezTo>
                    <a:pt x="117158" y="0"/>
                    <a:pt x="166688" y="0"/>
                    <a:pt x="216218" y="0"/>
                  </a:cubicBezTo>
                  <a:cubicBezTo>
                    <a:pt x="224790" y="66675"/>
                    <a:pt x="219075" y="74295"/>
                    <a:pt x="159068" y="74295"/>
                  </a:cubicBezTo>
                  <a:cubicBezTo>
                    <a:pt x="105728" y="74295"/>
                    <a:pt x="53340" y="74295"/>
                    <a:pt x="0" y="74295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4081D779-75D2-493D-B81F-B915A9A67570}"/>
                </a:ext>
              </a:extLst>
            </p:cNvPr>
            <p:cNvSpPr/>
            <p:nvPr/>
          </p:nvSpPr>
          <p:spPr>
            <a:xfrm>
              <a:off x="4919230" y="4896803"/>
              <a:ext cx="209550" cy="66675"/>
            </a:xfrm>
            <a:custGeom>
              <a:avLst/>
              <a:gdLst>
                <a:gd name="connsiteX0" fmla="*/ 213793 w 209550"/>
                <a:gd name="connsiteY0" fmla="*/ 0 h 66675"/>
                <a:gd name="connsiteX1" fmla="*/ 153786 w 209550"/>
                <a:gd name="connsiteY1" fmla="*/ 74295 h 66675"/>
                <a:gd name="connsiteX2" fmla="*/ 3290 w 209550"/>
                <a:gd name="connsiteY2" fmla="*/ 74295 h 66675"/>
                <a:gd name="connsiteX3" fmla="*/ 59488 w 209550"/>
                <a:gd name="connsiteY3" fmla="*/ 0 h 66675"/>
                <a:gd name="connsiteX4" fmla="*/ 213793 w 209550"/>
                <a:gd name="connsiteY4" fmla="*/ 0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66675">
                  <a:moveTo>
                    <a:pt x="213793" y="0"/>
                  </a:moveTo>
                  <a:cubicBezTo>
                    <a:pt x="219508" y="73342"/>
                    <a:pt x="218555" y="74295"/>
                    <a:pt x="153786" y="74295"/>
                  </a:cubicBezTo>
                  <a:cubicBezTo>
                    <a:pt x="103303" y="74295"/>
                    <a:pt x="52820" y="74295"/>
                    <a:pt x="3290" y="74295"/>
                  </a:cubicBezTo>
                  <a:cubicBezTo>
                    <a:pt x="-5282" y="6667"/>
                    <a:pt x="-520" y="0"/>
                    <a:pt x="59488" y="0"/>
                  </a:cubicBezTo>
                  <a:cubicBezTo>
                    <a:pt x="109970" y="0"/>
                    <a:pt x="160453" y="0"/>
                    <a:pt x="213793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898B833B-A564-47E8-99F2-5A15EAC149AD}"/>
                </a:ext>
              </a:extLst>
            </p:cNvPr>
            <p:cNvSpPr/>
            <p:nvPr/>
          </p:nvSpPr>
          <p:spPr>
            <a:xfrm>
              <a:off x="6341745" y="4896285"/>
              <a:ext cx="238125" cy="76200"/>
            </a:xfrm>
            <a:custGeom>
              <a:avLst/>
              <a:gdLst>
                <a:gd name="connsiteX0" fmla="*/ 230505 w 238125"/>
                <a:gd name="connsiteY0" fmla="*/ 74812 h 76200"/>
                <a:gd name="connsiteX1" fmla="*/ 50483 w 238125"/>
                <a:gd name="connsiteY1" fmla="*/ 71955 h 76200"/>
                <a:gd name="connsiteX2" fmla="*/ 0 w 238125"/>
                <a:gd name="connsiteY2" fmla="*/ 14805 h 76200"/>
                <a:gd name="connsiteX3" fmla="*/ 10478 w 238125"/>
                <a:gd name="connsiteY3" fmla="*/ 1470 h 76200"/>
                <a:gd name="connsiteX4" fmla="*/ 194310 w 238125"/>
                <a:gd name="connsiteY4" fmla="*/ 4327 h 76200"/>
                <a:gd name="connsiteX5" fmla="*/ 242888 w 238125"/>
                <a:gd name="connsiteY5" fmla="*/ 60525 h 76200"/>
                <a:gd name="connsiteX6" fmla="*/ 230505 w 238125"/>
                <a:gd name="connsiteY6" fmla="*/ 7481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8125" h="76200">
                  <a:moveTo>
                    <a:pt x="230505" y="74812"/>
                  </a:moveTo>
                  <a:cubicBezTo>
                    <a:pt x="170498" y="74812"/>
                    <a:pt x="109538" y="79575"/>
                    <a:pt x="50483" y="71955"/>
                  </a:cubicBezTo>
                  <a:cubicBezTo>
                    <a:pt x="31433" y="69097"/>
                    <a:pt x="16193" y="34807"/>
                    <a:pt x="0" y="14805"/>
                  </a:cubicBezTo>
                  <a:cubicBezTo>
                    <a:pt x="3810" y="10042"/>
                    <a:pt x="7620" y="5280"/>
                    <a:pt x="10478" y="1470"/>
                  </a:cubicBezTo>
                  <a:cubicBezTo>
                    <a:pt x="71438" y="1470"/>
                    <a:pt x="133350" y="-3293"/>
                    <a:pt x="194310" y="4327"/>
                  </a:cubicBezTo>
                  <a:cubicBezTo>
                    <a:pt x="212408" y="6232"/>
                    <a:pt x="226695" y="41475"/>
                    <a:pt x="242888" y="60525"/>
                  </a:cubicBezTo>
                  <a:cubicBezTo>
                    <a:pt x="239078" y="65287"/>
                    <a:pt x="234315" y="70050"/>
                    <a:pt x="230505" y="74812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4DDC49A6-60A6-42E7-AAD9-67E1A5221C79}"/>
                </a:ext>
              </a:extLst>
            </p:cNvPr>
            <p:cNvSpPr/>
            <p:nvPr/>
          </p:nvSpPr>
          <p:spPr>
            <a:xfrm>
              <a:off x="6104572" y="4898946"/>
              <a:ext cx="238125" cy="66675"/>
            </a:xfrm>
            <a:custGeom>
              <a:avLst/>
              <a:gdLst>
                <a:gd name="connsiteX0" fmla="*/ 240983 w 238125"/>
                <a:gd name="connsiteY0" fmla="*/ 72152 h 66675"/>
                <a:gd name="connsiteX1" fmla="*/ 50483 w 238125"/>
                <a:gd name="connsiteY1" fmla="*/ 69294 h 66675"/>
                <a:gd name="connsiteX2" fmla="*/ 0 w 238125"/>
                <a:gd name="connsiteY2" fmla="*/ 18812 h 66675"/>
                <a:gd name="connsiteX3" fmla="*/ 9525 w 238125"/>
                <a:gd name="connsiteY3" fmla="*/ 714 h 66675"/>
                <a:gd name="connsiteX4" fmla="*/ 208597 w 238125"/>
                <a:gd name="connsiteY4" fmla="*/ 3572 h 66675"/>
                <a:gd name="connsiteX5" fmla="*/ 240983 w 238125"/>
                <a:gd name="connsiteY5" fmla="*/ 721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66675">
                  <a:moveTo>
                    <a:pt x="240983" y="72152"/>
                  </a:moveTo>
                  <a:cubicBezTo>
                    <a:pt x="167640" y="72152"/>
                    <a:pt x="108585" y="75962"/>
                    <a:pt x="50483" y="69294"/>
                  </a:cubicBezTo>
                  <a:cubicBezTo>
                    <a:pt x="32385" y="67389"/>
                    <a:pt x="17145" y="35957"/>
                    <a:pt x="0" y="18812"/>
                  </a:cubicBezTo>
                  <a:cubicBezTo>
                    <a:pt x="2858" y="13097"/>
                    <a:pt x="6668" y="6429"/>
                    <a:pt x="9525" y="714"/>
                  </a:cubicBezTo>
                  <a:cubicBezTo>
                    <a:pt x="76200" y="714"/>
                    <a:pt x="142875" y="-2143"/>
                    <a:pt x="208597" y="3572"/>
                  </a:cubicBezTo>
                  <a:cubicBezTo>
                    <a:pt x="219075" y="4524"/>
                    <a:pt x="226695" y="41672"/>
                    <a:pt x="240983" y="72152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621EC6D6-3B24-4177-89AA-5DCEB4F47297}"/>
                </a:ext>
              </a:extLst>
            </p:cNvPr>
            <p:cNvSpPr/>
            <p:nvPr/>
          </p:nvSpPr>
          <p:spPr>
            <a:xfrm>
              <a:off x="5869305" y="4897133"/>
              <a:ext cx="228600" cy="66675"/>
            </a:xfrm>
            <a:custGeom>
              <a:avLst/>
              <a:gdLst>
                <a:gd name="connsiteX0" fmla="*/ 13335 w 228600"/>
                <a:gd name="connsiteY0" fmla="*/ 622 h 66675"/>
                <a:gd name="connsiteX1" fmla="*/ 193357 w 228600"/>
                <a:gd name="connsiteY1" fmla="*/ 1574 h 66675"/>
                <a:gd name="connsiteX2" fmla="*/ 229552 w 228600"/>
                <a:gd name="connsiteY2" fmla="*/ 73964 h 66675"/>
                <a:gd name="connsiteX3" fmla="*/ 38100 w 228600"/>
                <a:gd name="connsiteY3" fmla="*/ 71107 h 66675"/>
                <a:gd name="connsiteX4" fmla="*/ 0 w 228600"/>
                <a:gd name="connsiteY4" fmla="*/ 13957 h 66675"/>
                <a:gd name="connsiteX5" fmla="*/ 13335 w 228600"/>
                <a:gd name="connsiteY5" fmla="*/ 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8600" h="66675">
                  <a:moveTo>
                    <a:pt x="13335" y="622"/>
                  </a:moveTo>
                  <a:cubicBezTo>
                    <a:pt x="73342" y="622"/>
                    <a:pt x="133350" y="-1283"/>
                    <a:pt x="193357" y="1574"/>
                  </a:cubicBezTo>
                  <a:cubicBezTo>
                    <a:pt x="237172" y="3480"/>
                    <a:pt x="221932" y="41580"/>
                    <a:pt x="229552" y="73964"/>
                  </a:cubicBezTo>
                  <a:cubicBezTo>
                    <a:pt x="162877" y="73964"/>
                    <a:pt x="100013" y="77774"/>
                    <a:pt x="38100" y="71107"/>
                  </a:cubicBezTo>
                  <a:cubicBezTo>
                    <a:pt x="23813" y="69202"/>
                    <a:pt x="12382" y="33960"/>
                    <a:pt x="0" y="13957"/>
                  </a:cubicBezTo>
                  <a:cubicBezTo>
                    <a:pt x="4763" y="9195"/>
                    <a:pt x="9525" y="5385"/>
                    <a:pt x="13335" y="622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AB105B32-5407-48B0-BA3D-33473FB78901}"/>
                </a:ext>
              </a:extLst>
            </p:cNvPr>
            <p:cNvSpPr/>
            <p:nvPr/>
          </p:nvSpPr>
          <p:spPr>
            <a:xfrm>
              <a:off x="5632132" y="4900613"/>
              <a:ext cx="228600" cy="66675"/>
            </a:xfrm>
            <a:custGeom>
              <a:avLst/>
              <a:gdLst>
                <a:gd name="connsiteX0" fmla="*/ 217170 w 228600"/>
                <a:gd name="connsiteY0" fmla="*/ 0 h 66675"/>
                <a:gd name="connsiteX1" fmla="*/ 228600 w 228600"/>
                <a:gd name="connsiteY1" fmla="*/ 69532 h 66675"/>
                <a:gd name="connsiteX2" fmla="*/ 28575 w 228600"/>
                <a:gd name="connsiteY2" fmla="*/ 66675 h 66675"/>
                <a:gd name="connsiteX3" fmla="*/ 0 w 228600"/>
                <a:gd name="connsiteY3" fmla="*/ 0 h 66675"/>
                <a:gd name="connsiteX4" fmla="*/ 217170 w 228600"/>
                <a:gd name="connsiteY4" fmla="*/ 0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66675">
                  <a:moveTo>
                    <a:pt x="217170" y="0"/>
                  </a:moveTo>
                  <a:cubicBezTo>
                    <a:pt x="220980" y="20955"/>
                    <a:pt x="223838" y="40957"/>
                    <a:pt x="228600" y="69532"/>
                  </a:cubicBezTo>
                  <a:cubicBezTo>
                    <a:pt x="159068" y="69532"/>
                    <a:pt x="93345" y="72390"/>
                    <a:pt x="28575" y="66675"/>
                  </a:cubicBezTo>
                  <a:cubicBezTo>
                    <a:pt x="19050" y="65722"/>
                    <a:pt x="11430" y="28575"/>
                    <a:pt x="0" y="0"/>
                  </a:cubicBezTo>
                  <a:cubicBezTo>
                    <a:pt x="80010" y="0"/>
                    <a:pt x="147638" y="0"/>
                    <a:pt x="217170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6F79347D-8C57-467B-824A-0E684F5074BE}"/>
                </a:ext>
              </a:extLst>
            </p:cNvPr>
            <p:cNvSpPr/>
            <p:nvPr/>
          </p:nvSpPr>
          <p:spPr>
            <a:xfrm>
              <a:off x="5396837" y="4897041"/>
              <a:ext cx="228600" cy="66675"/>
            </a:xfrm>
            <a:custGeom>
              <a:avLst/>
              <a:gdLst>
                <a:gd name="connsiteX0" fmla="*/ 232438 w 228600"/>
                <a:gd name="connsiteY0" fmla="*/ 74057 h 66675"/>
                <a:gd name="connsiteX1" fmla="*/ 29556 w 228600"/>
                <a:gd name="connsiteY1" fmla="*/ 73104 h 66675"/>
                <a:gd name="connsiteX2" fmla="*/ 2885 w 228600"/>
                <a:gd name="connsiteY2" fmla="*/ 714 h 66675"/>
                <a:gd name="connsiteX3" fmla="*/ 200053 w 228600"/>
                <a:gd name="connsiteY3" fmla="*/ 3572 h 66675"/>
                <a:gd name="connsiteX4" fmla="*/ 232438 w 228600"/>
                <a:gd name="connsiteY4" fmla="*/ 7405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66675">
                  <a:moveTo>
                    <a:pt x="232438" y="74057"/>
                  </a:moveTo>
                  <a:cubicBezTo>
                    <a:pt x="152428" y="74057"/>
                    <a:pt x="91468" y="76914"/>
                    <a:pt x="29556" y="73104"/>
                  </a:cubicBezTo>
                  <a:cubicBezTo>
                    <a:pt x="-22832" y="70247"/>
                    <a:pt x="12410" y="31194"/>
                    <a:pt x="2885" y="714"/>
                  </a:cubicBezTo>
                  <a:cubicBezTo>
                    <a:pt x="72418" y="714"/>
                    <a:pt x="136235" y="-2143"/>
                    <a:pt x="200053" y="3572"/>
                  </a:cubicBezTo>
                  <a:cubicBezTo>
                    <a:pt x="211483" y="5477"/>
                    <a:pt x="218151" y="42624"/>
                    <a:pt x="232438" y="74057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46080200-8598-44EB-9CD9-3744BB6CB3D0}"/>
                </a:ext>
              </a:extLst>
            </p:cNvPr>
            <p:cNvSpPr/>
            <p:nvPr/>
          </p:nvSpPr>
          <p:spPr>
            <a:xfrm>
              <a:off x="5160451" y="4896803"/>
              <a:ext cx="209550" cy="66675"/>
            </a:xfrm>
            <a:custGeom>
              <a:avLst/>
              <a:gdLst>
                <a:gd name="connsiteX0" fmla="*/ 2099 w 209550"/>
                <a:gd name="connsiteY0" fmla="*/ 75247 h 66675"/>
                <a:gd name="connsiteX1" fmla="*/ 61155 w 209550"/>
                <a:gd name="connsiteY1" fmla="*/ 0 h 66675"/>
                <a:gd name="connsiteX2" fmla="*/ 209744 w 209550"/>
                <a:gd name="connsiteY2" fmla="*/ 0 h 66675"/>
                <a:gd name="connsiteX3" fmla="*/ 156405 w 209550"/>
                <a:gd name="connsiteY3" fmla="*/ 75247 h 66675"/>
                <a:gd name="connsiteX4" fmla="*/ 2099 w 209550"/>
                <a:gd name="connsiteY4" fmla="*/ 752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66675">
                  <a:moveTo>
                    <a:pt x="2099" y="75247"/>
                  </a:moveTo>
                  <a:cubicBezTo>
                    <a:pt x="-3616" y="2857"/>
                    <a:pt x="-1711" y="953"/>
                    <a:pt x="61155" y="0"/>
                  </a:cubicBezTo>
                  <a:cubicBezTo>
                    <a:pt x="110684" y="0"/>
                    <a:pt x="161167" y="0"/>
                    <a:pt x="209744" y="0"/>
                  </a:cubicBezTo>
                  <a:cubicBezTo>
                    <a:pt x="222127" y="72390"/>
                    <a:pt x="221174" y="75247"/>
                    <a:pt x="156405" y="75247"/>
                  </a:cubicBezTo>
                  <a:cubicBezTo>
                    <a:pt x="104969" y="75247"/>
                    <a:pt x="53534" y="75247"/>
                    <a:pt x="2099" y="75247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58489A4B-8FF8-483D-83C3-12A75ABCE7A0}"/>
                </a:ext>
              </a:extLst>
            </p:cNvPr>
            <p:cNvSpPr/>
            <p:nvPr/>
          </p:nvSpPr>
          <p:spPr>
            <a:xfrm>
              <a:off x="7214235" y="4898190"/>
              <a:ext cx="247650" cy="66675"/>
            </a:xfrm>
            <a:custGeom>
              <a:avLst/>
              <a:gdLst>
                <a:gd name="connsiteX0" fmla="*/ 241935 w 247650"/>
                <a:gd name="connsiteY0" fmla="*/ 72907 h 66675"/>
                <a:gd name="connsiteX1" fmla="*/ 60008 w 247650"/>
                <a:gd name="connsiteY1" fmla="*/ 70050 h 66675"/>
                <a:gd name="connsiteX2" fmla="*/ 0 w 247650"/>
                <a:gd name="connsiteY2" fmla="*/ 14805 h 66675"/>
                <a:gd name="connsiteX3" fmla="*/ 6668 w 247650"/>
                <a:gd name="connsiteY3" fmla="*/ 1470 h 66675"/>
                <a:gd name="connsiteX4" fmla="*/ 192405 w 247650"/>
                <a:gd name="connsiteY4" fmla="*/ 4328 h 66675"/>
                <a:gd name="connsiteX5" fmla="*/ 250508 w 247650"/>
                <a:gd name="connsiteY5" fmla="*/ 58620 h 66675"/>
                <a:gd name="connsiteX6" fmla="*/ 241935 w 247650"/>
                <a:gd name="connsiteY6" fmla="*/ 7290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66675">
                  <a:moveTo>
                    <a:pt x="241935" y="72907"/>
                  </a:moveTo>
                  <a:cubicBezTo>
                    <a:pt x="180975" y="72907"/>
                    <a:pt x="119063" y="77670"/>
                    <a:pt x="60008" y="70050"/>
                  </a:cubicBezTo>
                  <a:cubicBezTo>
                    <a:pt x="38100" y="67192"/>
                    <a:pt x="20003" y="33855"/>
                    <a:pt x="0" y="14805"/>
                  </a:cubicBezTo>
                  <a:cubicBezTo>
                    <a:pt x="1905" y="10042"/>
                    <a:pt x="4763" y="5280"/>
                    <a:pt x="6668" y="1470"/>
                  </a:cubicBezTo>
                  <a:cubicBezTo>
                    <a:pt x="68580" y="1470"/>
                    <a:pt x="131445" y="-3293"/>
                    <a:pt x="192405" y="4328"/>
                  </a:cubicBezTo>
                  <a:cubicBezTo>
                    <a:pt x="213360" y="7185"/>
                    <a:pt x="230505" y="39570"/>
                    <a:pt x="250508" y="58620"/>
                  </a:cubicBezTo>
                  <a:cubicBezTo>
                    <a:pt x="246697" y="62430"/>
                    <a:pt x="243840" y="68145"/>
                    <a:pt x="241935" y="72907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04AB2802-AFFF-48D7-950E-27B54A1ABF02}"/>
                </a:ext>
              </a:extLst>
            </p:cNvPr>
            <p:cNvSpPr/>
            <p:nvPr/>
          </p:nvSpPr>
          <p:spPr>
            <a:xfrm>
              <a:off x="6979920" y="4897238"/>
              <a:ext cx="238125" cy="66675"/>
            </a:xfrm>
            <a:custGeom>
              <a:avLst/>
              <a:gdLst>
                <a:gd name="connsiteX0" fmla="*/ 237173 w 238125"/>
                <a:gd name="connsiteY0" fmla="*/ 73860 h 66675"/>
                <a:gd name="connsiteX1" fmla="*/ 58103 w 238125"/>
                <a:gd name="connsiteY1" fmla="*/ 71003 h 66675"/>
                <a:gd name="connsiteX2" fmla="*/ 0 w 238125"/>
                <a:gd name="connsiteY2" fmla="*/ 17662 h 66675"/>
                <a:gd name="connsiteX3" fmla="*/ 8573 w 238125"/>
                <a:gd name="connsiteY3" fmla="*/ 1470 h 66675"/>
                <a:gd name="connsiteX4" fmla="*/ 190500 w 238125"/>
                <a:gd name="connsiteY4" fmla="*/ 4328 h 66675"/>
                <a:gd name="connsiteX5" fmla="*/ 245745 w 238125"/>
                <a:gd name="connsiteY5" fmla="*/ 59572 h 66675"/>
                <a:gd name="connsiteX6" fmla="*/ 237173 w 238125"/>
                <a:gd name="connsiteY6" fmla="*/ 73860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8125" h="66675">
                  <a:moveTo>
                    <a:pt x="237173" y="73860"/>
                  </a:moveTo>
                  <a:cubicBezTo>
                    <a:pt x="177165" y="73860"/>
                    <a:pt x="117158" y="78622"/>
                    <a:pt x="58103" y="71003"/>
                  </a:cubicBezTo>
                  <a:cubicBezTo>
                    <a:pt x="37148" y="68145"/>
                    <a:pt x="19050" y="35760"/>
                    <a:pt x="0" y="17662"/>
                  </a:cubicBezTo>
                  <a:cubicBezTo>
                    <a:pt x="2858" y="11947"/>
                    <a:pt x="5715" y="7185"/>
                    <a:pt x="8573" y="1470"/>
                  </a:cubicBezTo>
                  <a:cubicBezTo>
                    <a:pt x="69533" y="1470"/>
                    <a:pt x="130493" y="-3293"/>
                    <a:pt x="190500" y="4328"/>
                  </a:cubicBezTo>
                  <a:cubicBezTo>
                    <a:pt x="211455" y="7185"/>
                    <a:pt x="227648" y="40522"/>
                    <a:pt x="245745" y="59572"/>
                  </a:cubicBezTo>
                  <a:cubicBezTo>
                    <a:pt x="242888" y="63382"/>
                    <a:pt x="240030" y="68145"/>
                    <a:pt x="237173" y="7386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8C2BBB84-D418-441C-A87D-50D5E2DB5A82}"/>
                </a:ext>
              </a:extLst>
            </p:cNvPr>
            <p:cNvSpPr/>
            <p:nvPr/>
          </p:nvSpPr>
          <p:spPr>
            <a:xfrm>
              <a:off x="4129088" y="4804300"/>
              <a:ext cx="219075" cy="66675"/>
            </a:xfrm>
            <a:custGeom>
              <a:avLst/>
              <a:gdLst>
                <a:gd name="connsiteX0" fmla="*/ 0 w 219075"/>
                <a:gd name="connsiteY0" fmla="*/ 72500 h 66675"/>
                <a:gd name="connsiteX1" fmla="*/ 74295 w 219075"/>
                <a:gd name="connsiteY1" fmla="*/ 110 h 66675"/>
                <a:gd name="connsiteX2" fmla="*/ 226695 w 219075"/>
                <a:gd name="connsiteY2" fmla="*/ 1062 h 66675"/>
                <a:gd name="connsiteX3" fmla="*/ 152400 w 219075"/>
                <a:gd name="connsiteY3" fmla="*/ 73452 h 66675"/>
                <a:gd name="connsiteX4" fmla="*/ 0 w 219075"/>
                <a:gd name="connsiteY4" fmla="*/ 72500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9075" h="66675">
                  <a:moveTo>
                    <a:pt x="0" y="72500"/>
                  </a:moveTo>
                  <a:cubicBezTo>
                    <a:pt x="6667" y="21065"/>
                    <a:pt x="25717" y="-1795"/>
                    <a:pt x="74295" y="110"/>
                  </a:cubicBezTo>
                  <a:cubicBezTo>
                    <a:pt x="123825" y="2967"/>
                    <a:pt x="174308" y="1062"/>
                    <a:pt x="226695" y="1062"/>
                  </a:cubicBezTo>
                  <a:cubicBezTo>
                    <a:pt x="223838" y="55355"/>
                    <a:pt x="202883" y="77262"/>
                    <a:pt x="152400" y="73452"/>
                  </a:cubicBezTo>
                  <a:cubicBezTo>
                    <a:pt x="102870" y="68690"/>
                    <a:pt x="52388" y="72500"/>
                    <a:pt x="0" y="7250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2FDBBA13-95A0-4C65-862D-8ABDA5B677E1}"/>
                </a:ext>
              </a:extLst>
            </p:cNvPr>
            <p:cNvSpPr/>
            <p:nvPr/>
          </p:nvSpPr>
          <p:spPr>
            <a:xfrm>
              <a:off x="4364355" y="4804195"/>
              <a:ext cx="219075" cy="66675"/>
            </a:xfrm>
            <a:custGeom>
              <a:avLst/>
              <a:gdLst>
                <a:gd name="connsiteX0" fmla="*/ 221933 w 219075"/>
                <a:gd name="connsiteY0" fmla="*/ 1168 h 66675"/>
                <a:gd name="connsiteX1" fmla="*/ 148590 w 219075"/>
                <a:gd name="connsiteY1" fmla="*/ 72605 h 66675"/>
                <a:gd name="connsiteX2" fmla="*/ 0 w 219075"/>
                <a:gd name="connsiteY2" fmla="*/ 71653 h 66675"/>
                <a:gd name="connsiteX3" fmla="*/ 69533 w 219075"/>
                <a:gd name="connsiteY3" fmla="*/ 215 h 66675"/>
                <a:gd name="connsiteX4" fmla="*/ 221933 w 219075"/>
                <a:gd name="connsiteY4" fmla="*/ 116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9075" h="66675">
                  <a:moveTo>
                    <a:pt x="221933" y="1168"/>
                  </a:moveTo>
                  <a:cubicBezTo>
                    <a:pt x="222885" y="63080"/>
                    <a:pt x="195263" y="76415"/>
                    <a:pt x="148590" y="72605"/>
                  </a:cubicBezTo>
                  <a:cubicBezTo>
                    <a:pt x="100013" y="68795"/>
                    <a:pt x="51435" y="71653"/>
                    <a:pt x="0" y="71653"/>
                  </a:cubicBezTo>
                  <a:cubicBezTo>
                    <a:pt x="2858" y="23075"/>
                    <a:pt x="20003" y="-2642"/>
                    <a:pt x="69533" y="215"/>
                  </a:cubicBezTo>
                  <a:cubicBezTo>
                    <a:pt x="120967" y="4025"/>
                    <a:pt x="171450" y="1168"/>
                    <a:pt x="221933" y="1168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48012AC1-BCD9-46E1-9EF7-9B93710A753D}"/>
                </a:ext>
              </a:extLst>
            </p:cNvPr>
            <p:cNvSpPr/>
            <p:nvPr/>
          </p:nvSpPr>
          <p:spPr>
            <a:xfrm>
              <a:off x="5069205" y="4806209"/>
              <a:ext cx="200025" cy="66675"/>
            </a:xfrm>
            <a:custGeom>
              <a:avLst/>
              <a:gdLst>
                <a:gd name="connsiteX0" fmla="*/ 0 w 200025"/>
                <a:gd name="connsiteY0" fmla="*/ 70591 h 66675"/>
                <a:gd name="connsiteX1" fmla="*/ 61913 w 200025"/>
                <a:gd name="connsiteY1" fmla="*/ 106 h 66675"/>
                <a:gd name="connsiteX2" fmla="*/ 184785 w 200025"/>
                <a:gd name="connsiteY2" fmla="*/ 2963 h 66675"/>
                <a:gd name="connsiteX3" fmla="*/ 207645 w 200025"/>
                <a:gd name="connsiteY3" fmla="*/ 33443 h 66675"/>
                <a:gd name="connsiteX4" fmla="*/ 183832 w 200025"/>
                <a:gd name="connsiteY4" fmla="*/ 68686 h 66675"/>
                <a:gd name="connsiteX5" fmla="*/ 0 w 200025"/>
                <a:gd name="connsiteY5" fmla="*/ 705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0025" h="66675">
                  <a:moveTo>
                    <a:pt x="0" y="70591"/>
                  </a:moveTo>
                  <a:cubicBezTo>
                    <a:pt x="952" y="2011"/>
                    <a:pt x="1905" y="106"/>
                    <a:pt x="61913" y="106"/>
                  </a:cubicBezTo>
                  <a:cubicBezTo>
                    <a:pt x="102870" y="106"/>
                    <a:pt x="143827" y="-847"/>
                    <a:pt x="184785" y="2963"/>
                  </a:cubicBezTo>
                  <a:cubicBezTo>
                    <a:pt x="193357" y="3916"/>
                    <a:pt x="208597" y="23918"/>
                    <a:pt x="207645" y="33443"/>
                  </a:cubicBezTo>
                  <a:cubicBezTo>
                    <a:pt x="206692" y="46778"/>
                    <a:pt x="193357" y="68686"/>
                    <a:pt x="183832" y="68686"/>
                  </a:cubicBezTo>
                  <a:cubicBezTo>
                    <a:pt x="121920" y="71543"/>
                    <a:pt x="60960" y="70591"/>
                    <a:pt x="0" y="70591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28BD262B-26F7-48D6-B7F5-DC2C0BE48AE9}"/>
                </a:ext>
              </a:extLst>
            </p:cNvPr>
            <p:cNvSpPr/>
            <p:nvPr/>
          </p:nvSpPr>
          <p:spPr>
            <a:xfrm>
              <a:off x="4838094" y="4805892"/>
              <a:ext cx="200025" cy="66675"/>
            </a:xfrm>
            <a:custGeom>
              <a:avLst/>
              <a:gdLst>
                <a:gd name="connsiteX0" fmla="*/ 207299 w 200025"/>
                <a:gd name="connsiteY0" fmla="*/ 423 h 66675"/>
                <a:gd name="connsiteX1" fmla="*/ 153006 w 200025"/>
                <a:gd name="connsiteY1" fmla="*/ 72813 h 66675"/>
                <a:gd name="connsiteX2" fmla="*/ 2511 w 200025"/>
                <a:gd name="connsiteY2" fmla="*/ 71861 h 66675"/>
                <a:gd name="connsiteX3" fmla="*/ 54899 w 200025"/>
                <a:gd name="connsiteY3" fmla="*/ 423 h 66675"/>
                <a:gd name="connsiteX4" fmla="*/ 207299 w 200025"/>
                <a:gd name="connsiteY4" fmla="*/ 4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5" h="66675">
                  <a:moveTo>
                    <a:pt x="207299" y="423"/>
                  </a:moveTo>
                  <a:cubicBezTo>
                    <a:pt x="213966" y="52811"/>
                    <a:pt x="201584" y="75671"/>
                    <a:pt x="153006" y="72813"/>
                  </a:cubicBezTo>
                  <a:cubicBezTo>
                    <a:pt x="102524" y="69003"/>
                    <a:pt x="52041" y="71861"/>
                    <a:pt x="2511" y="71861"/>
                  </a:cubicBezTo>
                  <a:cubicBezTo>
                    <a:pt x="-5109" y="11853"/>
                    <a:pt x="2511" y="1376"/>
                    <a:pt x="54899" y="423"/>
                  </a:cubicBezTo>
                  <a:cubicBezTo>
                    <a:pt x="104429" y="-529"/>
                    <a:pt x="154911" y="423"/>
                    <a:pt x="207299" y="423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80A6B92D-09BE-4C69-9C28-A4E15E6DB8FE}"/>
                </a:ext>
              </a:extLst>
            </p:cNvPr>
            <p:cNvSpPr/>
            <p:nvPr/>
          </p:nvSpPr>
          <p:spPr>
            <a:xfrm>
              <a:off x="4603433" y="4805363"/>
              <a:ext cx="209550" cy="66675"/>
            </a:xfrm>
            <a:custGeom>
              <a:avLst/>
              <a:gdLst>
                <a:gd name="connsiteX0" fmla="*/ 213360 w 209550"/>
                <a:gd name="connsiteY0" fmla="*/ 953 h 66675"/>
                <a:gd name="connsiteX1" fmla="*/ 151447 w 209550"/>
                <a:gd name="connsiteY1" fmla="*/ 72390 h 66675"/>
                <a:gd name="connsiteX2" fmla="*/ 0 w 209550"/>
                <a:gd name="connsiteY2" fmla="*/ 71438 h 66675"/>
                <a:gd name="connsiteX3" fmla="*/ 63817 w 209550"/>
                <a:gd name="connsiteY3" fmla="*/ 0 h 66675"/>
                <a:gd name="connsiteX4" fmla="*/ 213360 w 209550"/>
                <a:gd name="connsiteY4" fmla="*/ 95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66675">
                  <a:moveTo>
                    <a:pt x="213360" y="953"/>
                  </a:moveTo>
                  <a:cubicBezTo>
                    <a:pt x="216217" y="55245"/>
                    <a:pt x="200025" y="76200"/>
                    <a:pt x="151447" y="72390"/>
                  </a:cubicBezTo>
                  <a:cubicBezTo>
                    <a:pt x="100965" y="68580"/>
                    <a:pt x="50483" y="71438"/>
                    <a:pt x="0" y="71438"/>
                  </a:cubicBezTo>
                  <a:cubicBezTo>
                    <a:pt x="2858" y="6668"/>
                    <a:pt x="7620" y="953"/>
                    <a:pt x="63817" y="0"/>
                  </a:cubicBezTo>
                  <a:cubicBezTo>
                    <a:pt x="113347" y="0"/>
                    <a:pt x="162877" y="953"/>
                    <a:pt x="213360" y="953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874A59CE-1052-4391-BCC0-11C4DA7B262C}"/>
                </a:ext>
              </a:extLst>
            </p:cNvPr>
            <p:cNvSpPr/>
            <p:nvPr/>
          </p:nvSpPr>
          <p:spPr>
            <a:xfrm>
              <a:off x="5300082" y="4808220"/>
              <a:ext cx="200025" cy="57150"/>
            </a:xfrm>
            <a:custGeom>
              <a:avLst/>
              <a:gdLst>
                <a:gd name="connsiteX0" fmla="*/ 201558 w 200025"/>
                <a:gd name="connsiteY0" fmla="*/ 65723 h 57150"/>
                <a:gd name="connsiteX1" fmla="*/ 5343 w 200025"/>
                <a:gd name="connsiteY1" fmla="*/ 65723 h 57150"/>
                <a:gd name="connsiteX2" fmla="*/ 54873 w 200025"/>
                <a:gd name="connsiteY2" fmla="*/ 0 h 57150"/>
                <a:gd name="connsiteX3" fmla="*/ 154886 w 200025"/>
                <a:gd name="connsiteY3" fmla="*/ 953 h 57150"/>
                <a:gd name="connsiteX4" fmla="*/ 201558 w 200025"/>
                <a:gd name="connsiteY4" fmla="*/ 6572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5" h="57150">
                  <a:moveTo>
                    <a:pt x="201558" y="65723"/>
                  </a:moveTo>
                  <a:cubicBezTo>
                    <a:pt x="136788" y="65723"/>
                    <a:pt x="71066" y="65723"/>
                    <a:pt x="5343" y="65723"/>
                  </a:cubicBezTo>
                  <a:cubicBezTo>
                    <a:pt x="-6087" y="3810"/>
                    <a:pt x="-3229" y="953"/>
                    <a:pt x="54873" y="0"/>
                  </a:cubicBezTo>
                  <a:cubicBezTo>
                    <a:pt x="88211" y="0"/>
                    <a:pt x="121548" y="0"/>
                    <a:pt x="154886" y="953"/>
                  </a:cubicBezTo>
                  <a:cubicBezTo>
                    <a:pt x="212036" y="1905"/>
                    <a:pt x="212988" y="2858"/>
                    <a:pt x="201558" y="65723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8207F42E-B3B7-4802-B2B3-9A13F4814101}"/>
                </a:ext>
              </a:extLst>
            </p:cNvPr>
            <p:cNvSpPr/>
            <p:nvPr/>
          </p:nvSpPr>
          <p:spPr>
            <a:xfrm>
              <a:off x="5532120" y="4812982"/>
              <a:ext cx="209550" cy="57150"/>
            </a:xfrm>
            <a:custGeom>
              <a:avLst/>
              <a:gdLst>
                <a:gd name="connsiteX0" fmla="*/ 0 w 209550"/>
                <a:gd name="connsiteY0" fmla="*/ 58103 h 57150"/>
                <a:gd name="connsiteX1" fmla="*/ 0 w 209550"/>
                <a:gd name="connsiteY1" fmla="*/ 0 h 57150"/>
                <a:gd name="connsiteX2" fmla="*/ 200025 w 209550"/>
                <a:gd name="connsiteY2" fmla="*/ 0 h 57150"/>
                <a:gd name="connsiteX3" fmla="*/ 209550 w 209550"/>
                <a:gd name="connsiteY3" fmla="*/ 58103 h 57150"/>
                <a:gd name="connsiteX4" fmla="*/ 0 w 209550"/>
                <a:gd name="connsiteY4" fmla="*/ 58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57150">
                  <a:moveTo>
                    <a:pt x="0" y="58103"/>
                  </a:moveTo>
                  <a:cubicBezTo>
                    <a:pt x="0" y="39053"/>
                    <a:pt x="0" y="22860"/>
                    <a:pt x="0" y="0"/>
                  </a:cubicBezTo>
                  <a:cubicBezTo>
                    <a:pt x="66675" y="0"/>
                    <a:pt x="131445" y="0"/>
                    <a:pt x="200025" y="0"/>
                  </a:cubicBezTo>
                  <a:cubicBezTo>
                    <a:pt x="202883" y="18098"/>
                    <a:pt x="205740" y="34290"/>
                    <a:pt x="209550" y="58103"/>
                  </a:cubicBezTo>
                  <a:cubicBezTo>
                    <a:pt x="140018" y="58103"/>
                    <a:pt x="72390" y="58103"/>
                    <a:pt x="0" y="58103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F4DDC424-1662-4BDE-862B-B2D1A9CDFAAE}"/>
                </a:ext>
              </a:extLst>
            </p:cNvPr>
            <p:cNvSpPr/>
            <p:nvPr/>
          </p:nvSpPr>
          <p:spPr>
            <a:xfrm>
              <a:off x="5751195" y="4809041"/>
              <a:ext cx="219075" cy="66675"/>
            </a:xfrm>
            <a:custGeom>
              <a:avLst/>
              <a:gdLst>
                <a:gd name="connsiteX0" fmla="*/ 11430 w 219075"/>
                <a:gd name="connsiteY0" fmla="*/ 1084 h 66675"/>
                <a:gd name="connsiteX1" fmla="*/ 190500 w 219075"/>
                <a:gd name="connsiteY1" fmla="*/ 3941 h 66675"/>
                <a:gd name="connsiteX2" fmla="*/ 227648 w 219075"/>
                <a:gd name="connsiteY2" fmla="*/ 55376 h 66675"/>
                <a:gd name="connsiteX3" fmla="*/ 218123 w 219075"/>
                <a:gd name="connsiteY3" fmla="*/ 67759 h 66675"/>
                <a:gd name="connsiteX4" fmla="*/ 34290 w 219075"/>
                <a:gd name="connsiteY4" fmla="*/ 64901 h 66675"/>
                <a:gd name="connsiteX5" fmla="*/ 0 w 219075"/>
                <a:gd name="connsiteY5" fmla="*/ 13466 h 66675"/>
                <a:gd name="connsiteX6" fmla="*/ 11430 w 219075"/>
                <a:gd name="connsiteY6" fmla="*/ 10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66675">
                  <a:moveTo>
                    <a:pt x="11430" y="1084"/>
                  </a:moveTo>
                  <a:cubicBezTo>
                    <a:pt x="71438" y="1084"/>
                    <a:pt x="131445" y="-2726"/>
                    <a:pt x="190500" y="3941"/>
                  </a:cubicBezTo>
                  <a:cubicBezTo>
                    <a:pt x="204788" y="4894"/>
                    <a:pt x="215265" y="37279"/>
                    <a:pt x="227648" y="55376"/>
                  </a:cubicBezTo>
                  <a:cubicBezTo>
                    <a:pt x="224790" y="59186"/>
                    <a:pt x="220980" y="63949"/>
                    <a:pt x="218123" y="67759"/>
                  </a:cubicBezTo>
                  <a:cubicBezTo>
                    <a:pt x="157163" y="67759"/>
                    <a:pt x="95250" y="70616"/>
                    <a:pt x="34290" y="64901"/>
                  </a:cubicBezTo>
                  <a:cubicBezTo>
                    <a:pt x="21908" y="63949"/>
                    <a:pt x="11430" y="31564"/>
                    <a:pt x="0" y="13466"/>
                  </a:cubicBezTo>
                  <a:cubicBezTo>
                    <a:pt x="3810" y="9656"/>
                    <a:pt x="7620" y="5846"/>
                    <a:pt x="11430" y="1084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58C74050-C7EA-4BE8-A8E6-08907FE30F9A}"/>
                </a:ext>
              </a:extLst>
            </p:cNvPr>
            <p:cNvSpPr/>
            <p:nvPr/>
          </p:nvSpPr>
          <p:spPr>
            <a:xfrm>
              <a:off x="5978843" y="4811316"/>
              <a:ext cx="228600" cy="57150"/>
            </a:xfrm>
            <a:custGeom>
              <a:avLst/>
              <a:gdLst>
                <a:gd name="connsiteX0" fmla="*/ 234315 w 228600"/>
                <a:gd name="connsiteY0" fmla="*/ 65484 h 57150"/>
                <a:gd name="connsiteX1" fmla="*/ 40957 w 228600"/>
                <a:gd name="connsiteY1" fmla="*/ 63579 h 57150"/>
                <a:gd name="connsiteX2" fmla="*/ 0 w 228600"/>
                <a:gd name="connsiteY2" fmla="*/ 15954 h 57150"/>
                <a:gd name="connsiteX3" fmla="*/ 9525 w 228600"/>
                <a:gd name="connsiteY3" fmla="*/ 714 h 57150"/>
                <a:gd name="connsiteX4" fmla="*/ 195263 w 228600"/>
                <a:gd name="connsiteY4" fmla="*/ 3572 h 57150"/>
                <a:gd name="connsiteX5" fmla="*/ 234315 w 228600"/>
                <a:gd name="connsiteY5" fmla="*/ 6548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8600" h="57150">
                  <a:moveTo>
                    <a:pt x="234315" y="65484"/>
                  </a:moveTo>
                  <a:cubicBezTo>
                    <a:pt x="160972" y="65484"/>
                    <a:pt x="100965" y="68342"/>
                    <a:pt x="40957" y="63579"/>
                  </a:cubicBezTo>
                  <a:cubicBezTo>
                    <a:pt x="25717" y="62627"/>
                    <a:pt x="13335" y="32147"/>
                    <a:pt x="0" y="15954"/>
                  </a:cubicBezTo>
                  <a:cubicBezTo>
                    <a:pt x="2857" y="11192"/>
                    <a:pt x="6667" y="6429"/>
                    <a:pt x="9525" y="714"/>
                  </a:cubicBezTo>
                  <a:cubicBezTo>
                    <a:pt x="71438" y="714"/>
                    <a:pt x="134302" y="-2143"/>
                    <a:pt x="195263" y="3572"/>
                  </a:cubicBezTo>
                  <a:cubicBezTo>
                    <a:pt x="208597" y="3572"/>
                    <a:pt x="218122" y="36909"/>
                    <a:pt x="234315" y="65484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E404CA01-85AB-4F8A-B229-18A0035658FE}"/>
                </a:ext>
              </a:extLst>
            </p:cNvPr>
            <p:cNvSpPr/>
            <p:nvPr/>
          </p:nvSpPr>
          <p:spPr>
            <a:xfrm>
              <a:off x="7164705" y="4811899"/>
              <a:ext cx="238125" cy="57150"/>
            </a:xfrm>
            <a:custGeom>
              <a:avLst/>
              <a:gdLst>
                <a:gd name="connsiteX0" fmla="*/ 245745 w 238125"/>
                <a:gd name="connsiteY0" fmla="*/ 63949 h 57150"/>
                <a:gd name="connsiteX1" fmla="*/ 49530 w 238125"/>
                <a:gd name="connsiteY1" fmla="*/ 62044 h 57150"/>
                <a:gd name="connsiteX2" fmla="*/ 0 w 238125"/>
                <a:gd name="connsiteY2" fmla="*/ 13466 h 57150"/>
                <a:gd name="connsiteX3" fmla="*/ 4763 w 238125"/>
                <a:gd name="connsiteY3" fmla="*/ 1084 h 57150"/>
                <a:gd name="connsiteX4" fmla="*/ 189547 w 238125"/>
                <a:gd name="connsiteY4" fmla="*/ 3941 h 57150"/>
                <a:gd name="connsiteX5" fmla="*/ 245745 w 238125"/>
                <a:gd name="connsiteY5" fmla="*/ 639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57150">
                  <a:moveTo>
                    <a:pt x="245745" y="63949"/>
                  </a:moveTo>
                  <a:cubicBezTo>
                    <a:pt x="170497" y="63949"/>
                    <a:pt x="109538" y="67759"/>
                    <a:pt x="49530" y="62044"/>
                  </a:cubicBezTo>
                  <a:cubicBezTo>
                    <a:pt x="31432" y="60139"/>
                    <a:pt x="16192" y="30611"/>
                    <a:pt x="0" y="13466"/>
                  </a:cubicBezTo>
                  <a:cubicBezTo>
                    <a:pt x="1905" y="9656"/>
                    <a:pt x="3810" y="4894"/>
                    <a:pt x="4763" y="1084"/>
                  </a:cubicBezTo>
                  <a:cubicBezTo>
                    <a:pt x="66675" y="1084"/>
                    <a:pt x="128588" y="-2726"/>
                    <a:pt x="189547" y="3941"/>
                  </a:cubicBezTo>
                  <a:cubicBezTo>
                    <a:pt x="207645" y="5846"/>
                    <a:pt x="221932" y="37279"/>
                    <a:pt x="245745" y="63949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E896F7FB-91DB-460F-B43E-FC6EC3F8564B}"/>
                </a:ext>
              </a:extLst>
            </p:cNvPr>
            <p:cNvSpPr/>
            <p:nvPr/>
          </p:nvSpPr>
          <p:spPr>
            <a:xfrm>
              <a:off x="6658928" y="4808477"/>
              <a:ext cx="238125" cy="57150"/>
            </a:xfrm>
            <a:custGeom>
              <a:avLst/>
              <a:gdLst>
                <a:gd name="connsiteX0" fmla="*/ 0 w 238125"/>
                <a:gd name="connsiteY0" fmla="*/ 1648 h 57150"/>
                <a:gd name="connsiteX1" fmla="*/ 179070 w 238125"/>
                <a:gd name="connsiteY1" fmla="*/ 3553 h 57150"/>
                <a:gd name="connsiteX2" fmla="*/ 239078 w 238125"/>
                <a:gd name="connsiteY2" fmla="*/ 48320 h 57150"/>
                <a:gd name="connsiteX3" fmla="*/ 231457 w 238125"/>
                <a:gd name="connsiteY3" fmla="*/ 65466 h 57150"/>
                <a:gd name="connsiteX4" fmla="*/ 38100 w 238125"/>
                <a:gd name="connsiteY4" fmla="*/ 62608 h 57150"/>
                <a:gd name="connsiteX5" fmla="*/ 0 w 238125"/>
                <a:gd name="connsiteY5" fmla="*/ 164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57150">
                  <a:moveTo>
                    <a:pt x="0" y="1648"/>
                  </a:moveTo>
                  <a:cubicBezTo>
                    <a:pt x="68580" y="1648"/>
                    <a:pt x="124778" y="-3115"/>
                    <a:pt x="179070" y="3553"/>
                  </a:cubicBezTo>
                  <a:cubicBezTo>
                    <a:pt x="200978" y="6410"/>
                    <a:pt x="219075" y="32128"/>
                    <a:pt x="239078" y="48320"/>
                  </a:cubicBezTo>
                  <a:cubicBezTo>
                    <a:pt x="236220" y="54035"/>
                    <a:pt x="234315" y="59750"/>
                    <a:pt x="231457" y="65466"/>
                  </a:cubicBezTo>
                  <a:cubicBezTo>
                    <a:pt x="166688" y="65466"/>
                    <a:pt x="101917" y="68323"/>
                    <a:pt x="38100" y="62608"/>
                  </a:cubicBezTo>
                  <a:cubicBezTo>
                    <a:pt x="25717" y="62608"/>
                    <a:pt x="16192" y="30223"/>
                    <a:pt x="0" y="1648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E216DA21-FD8F-4324-B6ED-0C67FAC84EF8}"/>
                </a:ext>
              </a:extLst>
            </p:cNvPr>
            <p:cNvSpPr/>
            <p:nvPr/>
          </p:nvSpPr>
          <p:spPr>
            <a:xfrm>
              <a:off x="6216968" y="4810946"/>
              <a:ext cx="219075" cy="66675"/>
            </a:xfrm>
            <a:custGeom>
              <a:avLst/>
              <a:gdLst>
                <a:gd name="connsiteX0" fmla="*/ 206692 w 219075"/>
                <a:gd name="connsiteY0" fmla="*/ 66806 h 66675"/>
                <a:gd name="connsiteX1" fmla="*/ 60960 w 219075"/>
                <a:gd name="connsiteY1" fmla="*/ 66806 h 66675"/>
                <a:gd name="connsiteX2" fmla="*/ 0 w 219075"/>
                <a:gd name="connsiteY2" fmla="*/ 1084 h 66675"/>
                <a:gd name="connsiteX3" fmla="*/ 181927 w 219075"/>
                <a:gd name="connsiteY3" fmla="*/ 3941 h 66675"/>
                <a:gd name="connsiteX4" fmla="*/ 220980 w 219075"/>
                <a:gd name="connsiteY4" fmla="*/ 56329 h 66675"/>
                <a:gd name="connsiteX5" fmla="*/ 206692 w 219075"/>
                <a:gd name="connsiteY5" fmla="*/ 668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9075" h="66675">
                  <a:moveTo>
                    <a:pt x="206692" y="66806"/>
                  </a:moveTo>
                  <a:cubicBezTo>
                    <a:pt x="158115" y="66806"/>
                    <a:pt x="109538" y="66806"/>
                    <a:pt x="60960" y="66806"/>
                  </a:cubicBezTo>
                  <a:cubicBezTo>
                    <a:pt x="6667" y="66806"/>
                    <a:pt x="6667" y="65854"/>
                    <a:pt x="0" y="1084"/>
                  </a:cubicBezTo>
                  <a:cubicBezTo>
                    <a:pt x="60960" y="1084"/>
                    <a:pt x="121920" y="-2726"/>
                    <a:pt x="181927" y="3941"/>
                  </a:cubicBezTo>
                  <a:cubicBezTo>
                    <a:pt x="196215" y="5846"/>
                    <a:pt x="207645" y="38231"/>
                    <a:pt x="220980" y="56329"/>
                  </a:cubicBezTo>
                  <a:cubicBezTo>
                    <a:pt x="215265" y="59186"/>
                    <a:pt x="211455" y="62996"/>
                    <a:pt x="206692" y="66806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4C41D48E-84B2-4E2D-BB7F-406800F4AD35}"/>
                </a:ext>
              </a:extLst>
            </p:cNvPr>
            <p:cNvSpPr/>
            <p:nvPr/>
          </p:nvSpPr>
          <p:spPr>
            <a:xfrm>
              <a:off x="6434138" y="4808477"/>
              <a:ext cx="228600" cy="66675"/>
            </a:xfrm>
            <a:custGeom>
              <a:avLst/>
              <a:gdLst>
                <a:gd name="connsiteX0" fmla="*/ 11430 w 228600"/>
                <a:gd name="connsiteY0" fmla="*/ 1648 h 66675"/>
                <a:gd name="connsiteX1" fmla="*/ 180022 w 228600"/>
                <a:gd name="connsiteY1" fmla="*/ 3553 h 66675"/>
                <a:gd name="connsiteX2" fmla="*/ 234315 w 228600"/>
                <a:gd name="connsiteY2" fmla="*/ 52130 h 66675"/>
                <a:gd name="connsiteX3" fmla="*/ 224790 w 228600"/>
                <a:gd name="connsiteY3" fmla="*/ 67370 h 66675"/>
                <a:gd name="connsiteX4" fmla="*/ 42863 w 228600"/>
                <a:gd name="connsiteY4" fmla="*/ 64513 h 66675"/>
                <a:gd name="connsiteX5" fmla="*/ 0 w 228600"/>
                <a:gd name="connsiteY5" fmla="*/ 14030 h 66675"/>
                <a:gd name="connsiteX6" fmla="*/ 11430 w 228600"/>
                <a:gd name="connsiteY6" fmla="*/ 16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8600" h="66675">
                  <a:moveTo>
                    <a:pt x="11430" y="1648"/>
                  </a:moveTo>
                  <a:cubicBezTo>
                    <a:pt x="67628" y="1648"/>
                    <a:pt x="124778" y="-3115"/>
                    <a:pt x="180022" y="3553"/>
                  </a:cubicBezTo>
                  <a:cubicBezTo>
                    <a:pt x="200025" y="6410"/>
                    <a:pt x="216218" y="34985"/>
                    <a:pt x="234315" y="52130"/>
                  </a:cubicBezTo>
                  <a:cubicBezTo>
                    <a:pt x="231457" y="56893"/>
                    <a:pt x="227647" y="62608"/>
                    <a:pt x="224790" y="67370"/>
                  </a:cubicBezTo>
                  <a:cubicBezTo>
                    <a:pt x="163830" y="67370"/>
                    <a:pt x="102870" y="71180"/>
                    <a:pt x="42863" y="64513"/>
                  </a:cubicBezTo>
                  <a:cubicBezTo>
                    <a:pt x="26670" y="62608"/>
                    <a:pt x="14288" y="32128"/>
                    <a:pt x="0" y="14030"/>
                  </a:cubicBezTo>
                  <a:cubicBezTo>
                    <a:pt x="4763" y="11173"/>
                    <a:pt x="8572" y="6410"/>
                    <a:pt x="11430" y="1648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42919065-9341-4FFC-9772-402298905A3F}"/>
                </a:ext>
              </a:extLst>
            </p:cNvPr>
            <p:cNvSpPr/>
            <p:nvPr/>
          </p:nvSpPr>
          <p:spPr>
            <a:xfrm>
              <a:off x="4291965" y="4722371"/>
              <a:ext cx="209550" cy="66675"/>
            </a:xfrm>
            <a:custGeom>
              <a:avLst/>
              <a:gdLst>
                <a:gd name="connsiteX0" fmla="*/ 214313 w 209550"/>
                <a:gd name="connsiteY0" fmla="*/ 1076 h 66675"/>
                <a:gd name="connsiteX1" fmla="*/ 148590 w 209550"/>
                <a:gd name="connsiteY1" fmla="*/ 67751 h 66675"/>
                <a:gd name="connsiteX2" fmla="*/ 0 w 209550"/>
                <a:gd name="connsiteY2" fmla="*/ 66799 h 66675"/>
                <a:gd name="connsiteX3" fmla="*/ 65722 w 209550"/>
                <a:gd name="connsiteY3" fmla="*/ 124 h 66675"/>
                <a:gd name="connsiteX4" fmla="*/ 214313 w 209550"/>
                <a:gd name="connsiteY4" fmla="*/ 107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66675">
                  <a:moveTo>
                    <a:pt x="214313" y="1076"/>
                  </a:moveTo>
                  <a:cubicBezTo>
                    <a:pt x="213360" y="52511"/>
                    <a:pt x="192405" y="70609"/>
                    <a:pt x="148590" y="67751"/>
                  </a:cubicBezTo>
                  <a:cubicBezTo>
                    <a:pt x="100013" y="64894"/>
                    <a:pt x="51435" y="66799"/>
                    <a:pt x="0" y="66799"/>
                  </a:cubicBezTo>
                  <a:cubicBezTo>
                    <a:pt x="2857" y="18221"/>
                    <a:pt x="20955" y="-1781"/>
                    <a:pt x="65722" y="124"/>
                  </a:cubicBezTo>
                  <a:cubicBezTo>
                    <a:pt x="114300" y="2981"/>
                    <a:pt x="162877" y="1076"/>
                    <a:pt x="214313" y="1076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765B7B89-8A39-4A2B-A847-C3D090FB9DEC}"/>
                </a:ext>
              </a:extLst>
            </p:cNvPr>
            <p:cNvSpPr/>
            <p:nvPr/>
          </p:nvSpPr>
          <p:spPr>
            <a:xfrm>
              <a:off x="4520436" y="4722354"/>
              <a:ext cx="209550" cy="66675"/>
            </a:xfrm>
            <a:custGeom>
              <a:avLst/>
              <a:gdLst>
                <a:gd name="connsiteX0" fmla="*/ 209679 w 209550"/>
                <a:gd name="connsiteY0" fmla="*/ 1094 h 66675"/>
                <a:gd name="connsiteX1" fmla="*/ 145862 w 209550"/>
                <a:gd name="connsiteY1" fmla="*/ 67769 h 66675"/>
                <a:gd name="connsiteX2" fmla="*/ 129 w 209550"/>
                <a:gd name="connsiteY2" fmla="*/ 66816 h 66675"/>
                <a:gd name="connsiteX3" fmla="*/ 62042 w 209550"/>
                <a:gd name="connsiteY3" fmla="*/ 141 h 66675"/>
                <a:gd name="connsiteX4" fmla="*/ 209679 w 209550"/>
                <a:gd name="connsiteY4" fmla="*/ 109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66675">
                  <a:moveTo>
                    <a:pt x="209679" y="1094"/>
                  </a:moveTo>
                  <a:cubicBezTo>
                    <a:pt x="211584" y="54434"/>
                    <a:pt x="189677" y="70626"/>
                    <a:pt x="145862" y="67769"/>
                  </a:cubicBezTo>
                  <a:cubicBezTo>
                    <a:pt x="98237" y="64911"/>
                    <a:pt x="49659" y="66816"/>
                    <a:pt x="129" y="66816"/>
                  </a:cubicBezTo>
                  <a:cubicBezTo>
                    <a:pt x="-1776" y="15381"/>
                    <a:pt x="17274" y="-1764"/>
                    <a:pt x="62042" y="141"/>
                  </a:cubicBezTo>
                  <a:cubicBezTo>
                    <a:pt x="110619" y="2999"/>
                    <a:pt x="160149" y="1094"/>
                    <a:pt x="209679" y="1094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FA6D4A40-1CE6-4CED-A50D-B60D4132CAFC}"/>
                </a:ext>
              </a:extLst>
            </p:cNvPr>
            <p:cNvSpPr/>
            <p:nvPr/>
          </p:nvSpPr>
          <p:spPr>
            <a:xfrm>
              <a:off x="4975116" y="4723133"/>
              <a:ext cx="200025" cy="66675"/>
            </a:xfrm>
            <a:custGeom>
              <a:avLst/>
              <a:gdLst>
                <a:gd name="connsiteX0" fmla="*/ 1696 w 200025"/>
                <a:gd name="connsiteY0" fmla="*/ 66037 h 66675"/>
                <a:gd name="connsiteX1" fmla="*/ 55037 w 200025"/>
                <a:gd name="connsiteY1" fmla="*/ 315 h 66675"/>
                <a:gd name="connsiteX2" fmla="*/ 201721 w 200025"/>
                <a:gd name="connsiteY2" fmla="*/ 1267 h 66675"/>
                <a:gd name="connsiteX3" fmla="*/ 147429 w 200025"/>
                <a:gd name="connsiteY3" fmla="*/ 66990 h 66675"/>
                <a:gd name="connsiteX4" fmla="*/ 1696 w 200025"/>
                <a:gd name="connsiteY4" fmla="*/ 6603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5" h="66675">
                  <a:moveTo>
                    <a:pt x="1696" y="66037"/>
                  </a:moveTo>
                  <a:cubicBezTo>
                    <a:pt x="-5924" y="13650"/>
                    <a:pt x="12174" y="-2543"/>
                    <a:pt x="55037" y="315"/>
                  </a:cubicBezTo>
                  <a:cubicBezTo>
                    <a:pt x="103614" y="3172"/>
                    <a:pt x="152191" y="1267"/>
                    <a:pt x="201721" y="1267"/>
                  </a:cubicBezTo>
                  <a:cubicBezTo>
                    <a:pt x="209341" y="49845"/>
                    <a:pt x="195054" y="69847"/>
                    <a:pt x="147429" y="66990"/>
                  </a:cubicBezTo>
                  <a:cubicBezTo>
                    <a:pt x="99804" y="64132"/>
                    <a:pt x="51226" y="66037"/>
                    <a:pt x="1696" y="66037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886C2442-841C-4760-B1FA-928537C0BC94}"/>
                </a:ext>
              </a:extLst>
            </p:cNvPr>
            <p:cNvSpPr/>
            <p:nvPr/>
          </p:nvSpPr>
          <p:spPr>
            <a:xfrm>
              <a:off x="4749626" y="4723313"/>
              <a:ext cx="200025" cy="66675"/>
            </a:xfrm>
            <a:custGeom>
              <a:avLst/>
              <a:gdLst>
                <a:gd name="connsiteX0" fmla="*/ 1444 w 200025"/>
                <a:gd name="connsiteY0" fmla="*/ 65857 h 66675"/>
                <a:gd name="connsiteX1" fmla="*/ 54784 w 200025"/>
                <a:gd name="connsiteY1" fmla="*/ 135 h 66675"/>
                <a:gd name="connsiteX2" fmla="*/ 200517 w 200025"/>
                <a:gd name="connsiteY2" fmla="*/ 1087 h 66675"/>
                <a:gd name="connsiteX3" fmla="*/ 150987 w 200025"/>
                <a:gd name="connsiteY3" fmla="*/ 66810 h 66675"/>
                <a:gd name="connsiteX4" fmla="*/ 1444 w 200025"/>
                <a:gd name="connsiteY4" fmla="*/ 6585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5" h="66675">
                  <a:moveTo>
                    <a:pt x="1444" y="65857"/>
                  </a:moveTo>
                  <a:cubicBezTo>
                    <a:pt x="-5223" y="16327"/>
                    <a:pt x="10969" y="-1770"/>
                    <a:pt x="54784" y="135"/>
                  </a:cubicBezTo>
                  <a:cubicBezTo>
                    <a:pt x="103362" y="2993"/>
                    <a:pt x="151939" y="1087"/>
                    <a:pt x="200517" y="1087"/>
                  </a:cubicBezTo>
                  <a:cubicBezTo>
                    <a:pt x="210994" y="49665"/>
                    <a:pt x="196707" y="68715"/>
                    <a:pt x="150987" y="66810"/>
                  </a:cubicBezTo>
                  <a:cubicBezTo>
                    <a:pt x="101457" y="63952"/>
                    <a:pt x="50974" y="65857"/>
                    <a:pt x="1444" y="65857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B2E4BF8F-966C-48C2-9A57-29D071879366}"/>
                </a:ext>
              </a:extLst>
            </p:cNvPr>
            <p:cNvSpPr/>
            <p:nvPr/>
          </p:nvSpPr>
          <p:spPr>
            <a:xfrm>
              <a:off x="5638800" y="4726407"/>
              <a:ext cx="219075" cy="57150"/>
            </a:xfrm>
            <a:custGeom>
              <a:avLst/>
              <a:gdLst>
                <a:gd name="connsiteX0" fmla="*/ 224790 w 219075"/>
                <a:gd name="connsiteY0" fmla="*/ 63715 h 57150"/>
                <a:gd name="connsiteX1" fmla="*/ 34290 w 219075"/>
                <a:gd name="connsiteY1" fmla="*/ 61810 h 57150"/>
                <a:gd name="connsiteX2" fmla="*/ 0 w 219075"/>
                <a:gd name="connsiteY2" fmla="*/ 15138 h 57150"/>
                <a:gd name="connsiteX3" fmla="*/ 10478 w 219075"/>
                <a:gd name="connsiteY3" fmla="*/ 850 h 57150"/>
                <a:gd name="connsiteX4" fmla="*/ 187643 w 219075"/>
                <a:gd name="connsiteY4" fmla="*/ 2755 h 57150"/>
                <a:gd name="connsiteX5" fmla="*/ 224790 w 219075"/>
                <a:gd name="connsiteY5" fmla="*/ 6371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9075" h="57150">
                  <a:moveTo>
                    <a:pt x="224790" y="63715"/>
                  </a:moveTo>
                  <a:cubicBezTo>
                    <a:pt x="149543" y="63715"/>
                    <a:pt x="91440" y="66573"/>
                    <a:pt x="34290" y="61810"/>
                  </a:cubicBezTo>
                  <a:cubicBezTo>
                    <a:pt x="21907" y="60858"/>
                    <a:pt x="11430" y="31330"/>
                    <a:pt x="0" y="15138"/>
                  </a:cubicBezTo>
                  <a:cubicBezTo>
                    <a:pt x="3810" y="10375"/>
                    <a:pt x="6668" y="5613"/>
                    <a:pt x="10478" y="850"/>
                  </a:cubicBezTo>
                  <a:cubicBezTo>
                    <a:pt x="69532" y="850"/>
                    <a:pt x="128588" y="-2007"/>
                    <a:pt x="187643" y="2755"/>
                  </a:cubicBezTo>
                  <a:cubicBezTo>
                    <a:pt x="199072" y="3708"/>
                    <a:pt x="207645" y="35140"/>
                    <a:pt x="224790" y="63715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C4EF5363-04B9-4681-9B53-1028E301E2D2}"/>
                </a:ext>
              </a:extLst>
            </p:cNvPr>
            <p:cNvSpPr/>
            <p:nvPr/>
          </p:nvSpPr>
          <p:spPr>
            <a:xfrm>
              <a:off x="5196840" y="4728210"/>
              <a:ext cx="200025" cy="57150"/>
            </a:xfrm>
            <a:custGeom>
              <a:avLst/>
              <a:gdLst>
                <a:gd name="connsiteX0" fmla="*/ 202882 w 200025"/>
                <a:gd name="connsiteY0" fmla="*/ 0 h 57150"/>
                <a:gd name="connsiteX1" fmla="*/ 202882 w 200025"/>
                <a:gd name="connsiteY1" fmla="*/ 57150 h 57150"/>
                <a:gd name="connsiteX2" fmla="*/ 0 w 200025"/>
                <a:gd name="connsiteY2" fmla="*/ 57150 h 57150"/>
                <a:gd name="connsiteX3" fmla="*/ 6667 w 200025"/>
                <a:gd name="connsiteY3" fmla="*/ 0 h 57150"/>
                <a:gd name="connsiteX4" fmla="*/ 202882 w 200025"/>
                <a:gd name="connsiteY4" fmla="*/ 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5" h="57150">
                  <a:moveTo>
                    <a:pt x="202882" y="0"/>
                  </a:moveTo>
                  <a:cubicBezTo>
                    <a:pt x="202882" y="20003"/>
                    <a:pt x="202882" y="36195"/>
                    <a:pt x="202882" y="57150"/>
                  </a:cubicBezTo>
                  <a:cubicBezTo>
                    <a:pt x="136207" y="57150"/>
                    <a:pt x="71438" y="57150"/>
                    <a:pt x="0" y="57150"/>
                  </a:cubicBezTo>
                  <a:cubicBezTo>
                    <a:pt x="2857" y="37147"/>
                    <a:pt x="4763" y="20003"/>
                    <a:pt x="6667" y="0"/>
                  </a:cubicBezTo>
                  <a:cubicBezTo>
                    <a:pt x="73342" y="0"/>
                    <a:pt x="136207" y="0"/>
                    <a:pt x="202882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0648D439-4C02-435A-B281-86D0361A48B2}"/>
                </a:ext>
              </a:extLst>
            </p:cNvPr>
            <p:cNvSpPr/>
            <p:nvPr/>
          </p:nvSpPr>
          <p:spPr>
            <a:xfrm>
              <a:off x="6524625" y="4726013"/>
              <a:ext cx="219075" cy="57150"/>
            </a:xfrm>
            <a:custGeom>
              <a:avLst/>
              <a:gdLst>
                <a:gd name="connsiteX0" fmla="*/ 216218 w 219075"/>
                <a:gd name="connsiteY0" fmla="*/ 64109 h 57150"/>
                <a:gd name="connsiteX1" fmla="*/ 46672 w 219075"/>
                <a:gd name="connsiteY1" fmla="*/ 62204 h 57150"/>
                <a:gd name="connsiteX2" fmla="*/ 0 w 219075"/>
                <a:gd name="connsiteY2" fmla="*/ 15532 h 57150"/>
                <a:gd name="connsiteX3" fmla="*/ 8572 w 219075"/>
                <a:gd name="connsiteY3" fmla="*/ 1244 h 57150"/>
                <a:gd name="connsiteX4" fmla="*/ 180975 w 219075"/>
                <a:gd name="connsiteY4" fmla="*/ 3149 h 57150"/>
                <a:gd name="connsiteX5" fmla="*/ 224790 w 219075"/>
                <a:gd name="connsiteY5" fmla="*/ 48869 h 57150"/>
                <a:gd name="connsiteX6" fmla="*/ 216218 w 219075"/>
                <a:gd name="connsiteY6" fmla="*/ 6410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216218" y="64109"/>
                  </a:moveTo>
                  <a:cubicBezTo>
                    <a:pt x="159068" y="64109"/>
                    <a:pt x="101918" y="67919"/>
                    <a:pt x="46672" y="62204"/>
                  </a:cubicBezTo>
                  <a:cubicBezTo>
                    <a:pt x="29528" y="60299"/>
                    <a:pt x="15240" y="31724"/>
                    <a:pt x="0" y="15532"/>
                  </a:cubicBezTo>
                  <a:cubicBezTo>
                    <a:pt x="2857" y="10769"/>
                    <a:pt x="5715" y="6007"/>
                    <a:pt x="8572" y="1244"/>
                  </a:cubicBezTo>
                  <a:cubicBezTo>
                    <a:pt x="66675" y="1244"/>
                    <a:pt x="123825" y="-2566"/>
                    <a:pt x="180975" y="3149"/>
                  </a:cubicBezTo>
                  <a:cubicBezTo>
                    <a:pt x="197168" y="5054"/>
                    <a:pt x="210503" y="32677"/>
                    <a:pt x="224790" y="48869"/>
                  </a:cubicBezTo>
                  <a:cubicBezTo>
                    <a:pt x="221932" y="54584"/>
                    <a:pt x="219075" y="59347"/>
                    <a:pt x="216218" y="64109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54E078C1-0688-4A87-A249-14D588B9866B}"/>
                </a:ext>
              </a:extLst>
            </p:cNvPr>
            <p:cNvSpPr/>
            <p:nvPr/>
          </p:nvSpPr>
          <p:spPr>
            <a:xfrm>
              <a:off x="5855970" y="4726407"/>
              <a:ext cx="219075" cy="57150"/>
            </a:xfrm>
            <a:custGeom>
              <a:avLst/>
              <a:gdLst>
                <a:gd name="connsiteX0" fmla="*/ 216218 w 219075"/>
                <a:gd name="connsiteY0" fmla="*/ 62763 h 57150"/>
                <a:gd name="connsiteX1" fmla="*/ 38100 w 219075"/>
                <a:gd name="connsiteY1" fmla="*/ 60858 h 57150"/>
                <a:gd name="connsiteX2" fmla="*/ 0 w 219075"/>
                <a:gd name="connsiteY2" fmla="*/ 850 h 57150"/>
                <a:gd name="connsiteX3" fmla="*/ 189548 w 219075"/>
                <a:gd name="connsiteY3" fmla="*/ 2755 h 57150"/>
                <a:gd name="connsiteX4" fmla="*/ 224790 w 219075"/>
                <a:gd name="connsiteY4" fmla="*/ 50380 h 57150"/>
                <a:gd name="connsiteX5" fmla="*/ 216218 w 219075"/>
                <a:gd name="connsiteY5" fmla="*/ 627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9075" h="57150">
                  <a:moveTo>
                    <a:pt x="216218" y="62763"/>
                  </a:moveTo>
                  <a:cubicBezTo>
                    <a:pt x="157163" y="62763"/>
                    <a:pt x="97155" y="65620"/>
                    <a:pt x="38100" y="60858"/>
                  </a:cubicBezTo>
                  <a:cubicBezTo>
                    <a:pt x="25718" y="59905"/>
                    <a:pt x="17145" y="28473"/>
                    <a:pt x="0" y="850"/>
                  </a:cubicBezTo>
                  <a:cubicBezTo>
                    <a:pt x="73343" y="850"/>
                    <a:pt x="132398" y="-2007"/>
                    <a:pt x="189548" y="2755"/>
                  </a:cubicBezTo>
                  <a:cubicBezTo>
                    <a:pt x="202883" y="3708"/>
                    <a:pt x="213360" y="34188"/>
                    <a:pt x="224790" y="50380"/>
                  </a:cubicBezTo>
                  <a:cubicBezTo>
                    <a:pt x="221933" y="55143"/>
                    <a:pt x="219075" y="58953"/>
                    <a:pt x="216218" y="62763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4422D8B3-2967-4D94-872F-00200A5200BB}"/>
                </a:ext>
              </a:extLst>
            </p:cNvPr>
            <p:cNvSpPr/>
            <p:nvPr/>
          </p:nvSpPr>
          <p:spPr>
            <a:xfrm>
              <a:off x="6303645" y="4726013"/>
              <a:ext cx="219075" cy="57150"/>
            </a:xfrm>
            <a:custGeom>
              <a:avLst/>
              <a:gdLst>
                <a:gd name="connsiteX0" fmla="*/ 212408 w 219075"/>
                <a:gd name="connsiteY0" fmla="*/ 64109 h 57150"/>
                <a:gd name="connsiteX1" fmla="*/ 47625 w 219075"/>
                <a:gd name="connsiteY1" fmla="*/ 62204 h 57150"/>
                <a:gd name="connsiteX2" fmla="*/ 0 w 219075"/>
                <a:gd name="connsiteY2" fmla="*/ 16484 h 57150"/>
                <a:gd name="connsiteX3" fmla="*/ 10478 w 219075"/>
                <a:gd name="connsiteY3" fmla="*/ 1244 h 57150"/>
                <a:gd name="connsiteX4" fmla="*/ 179070 w 219075"/>
                <a:gd name="connsiteY4" fmla="*/ 3149 h 57150"/>
                <a:gd name="connsiteX5" fmla="*/ 224790 w 219075"/>
                <a:gd name="connsiteY5" fmla="*/ 49822 h 57150"/>
                <a:gd name="connsiteX6" fmla="*/ 212408 w 219075"/>
                <a:gd name="connsiteY6" fmla="*/ 6410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212408" y="64109"/>
                  </a:moveTo>
                  <a:cubicBezTo>
                    <a:pt x="157163" y="64109"/>
                    <a:pt x="101918" y="67919"/>
                    <a:pt x="47625" y="62204"/>
                  </a:cubicBezTo>
                  <a:cubicBezTo>
                    <a:pt x="30480" y="60299"/>
                    <a:pt x="15240" y="32677"/>
                    <a:pt x="0" y="16484"/>
                  </a:cubicBezTo>
                  <a:cubicBezTo>
                    <a:pt x="3810" y="11722"/>
                    <a:pt x="6668" y="6007"/>
                    <a:pt x="10478" y="1244"/>
                  </a:cubicBezTo>
                  <a:cubicBezTo>
                    <a:pt x="66675" y="1244"/>
                    <a:pt x="122873" y="-2566"/>
                    <a:pt x="179070" y="3149"/>
                  </a:cubicBezTo>
                  <a:cubicBezTo>
                    <a:pt x="195263" y="5054"/>
                    <a:pt x="209550" y="33629"/>
                    <a:pt x="224790" y="49822"/>
                  </a:cubicBezTo>
                  <a:cubicBezTo>
                    <a:pt x="220028" y="54584"/>
                    <a:pt x="216218" y="59347"/>
                    <a:pt x="212408" y="64109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7408BA5E-85A9-41D5-94FC-9A6CCF7A718C}"/>
                </a:ext>
              </a:extLst>
            </p:cNvPr>
            <p:cNvSpPr/>
            <p:nvPr/>
          </p:nvSpPr>
          <p:spPr>
            <a:xfrm>
              <a:off x="5427345" y="4729163"/>
              <a:ext cx="190500" cy="57150"/>
            </a:xfrm>
            <a:custGeom>
              <a:avLst/>
              <a:gdLst>
                <a:gd name="connsiteX0" fmla="*/ 195263 w 190500"/>
                <a:gd name="connsiteY0" fmla="*/ 0 h 57150"/>
                <a:gd name="connsiteX1" fmla="*/ 198120 w 190500"/>
                <a:gd name="connsiteY1" fmla="*/ 57150 h 57150"/>
                <a:gd name="connsiteX2" fmla="*/ 0 w 190500"/>
                <a:gd name="connsiteY2" fmla="*/ 57150 h 57150"/>
                <a:gd name="connsiteX3" fmla="*/ 0 w 190500"/>
                <a:gd name="connsiteY3" fmla="*/ 0 h 57150"/>
                <a:gd name="connsiteX4" fmla="*/ 195263 w 190500"/>
                <a:gd name="connsiteY4" fmla="*/ 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57150">
                  <a:moveTo>
                    <a:pt x="195263" y="0"/>
                  </a:moveTo>
                  <a:cubicBezTo>
                    <a:pt x="196215" y="20955"/>
                    <a:pt x="197168" y="37147"/>
                    <a:pt x="198120" y="57150"/>
                  </a:cubicBezTo>
                  <a:cubicBezTo>
                    <a:pt x="129540" y="57150"/>
                    <a:pt x="66675" y="57150"/>
                    <a:pt x="0" y="57150"/>
                  </a:cubicBezTo>
                  <a:cubicBezTo>
                    <a:pt x="0" y="38100"/>
                    <a:pt x="0" y="20955"/>
                    <a:pt x="0" y="0"/>
                  </a:cubicBezTo>
                  <a:cubicBezTo>
                    <a:pt x="62865" y="0"/>
                    <a:pt x="126683" y="0"/>
                    <a:pt x="195263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F926B236-AA98-4091-8103-731026B5A6A4}"/>
                </a:ext>
              </a:extLst>
            </p:cNvPr>
            <p:cNvSpPr/>
            <p:nvPr/>
          </p:nvSpPr>
          <p:spPr>
            <a:xfrm>
              <a:off x="6084570" y="4725061"/>
              <a:ext cx="219075" cy="57150"/>
            </a:xfrm>
            <a:custGeom>
              <a:avLst/>
              <a:gdLst>
                <a:gd name="connsiteX0" fmla="*/ 10478 w 219075"/>
                <a:gd name="connsiteY0" fmla="*/ 1244 h 57150"/>
                <a:gd name="connsiteX1" fmla="*/ 175260 w 219075"/>
                <a:gd name="connsiteY1" fmla="*/ 3149 h 57150"/>
                <a:gd name="connsiteX2" fmla="*/ 219075 w 219075"/>
                <a:gd name="connsiteY2" fmla="*/ 47917 h 57150"/>
                <a:gd name="connsiteX3" fmla="*/ 209550 w 219075"/>
                <a:gd name="connsiteY3" fmla="*/ 63157 h 57150"/>
                <a:gd name="connsiteX4" fmla="*/ 32385 w 219075"/>
                <a:gd name="connsiteY4" fmla="*/ 61252 h 57150"/>
                <a:gd name="connsiteX5" fmla="*/ 0 w 219075"/>
                <a:gd name="connsiteY5" fmla="*/ 14579 h 57150"/>
                <a:gd name="connsiteX6" fmla="*/ 10478 w 219075"/>
                <a:gd name="connsiteY6" fmla="*/ 12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478" y="1244"/>
                  </a:moveTo>
                  <a:cubicBezTo>
                    <a:pt x="65723" y="1244"/>
                    <a:pt x="120968" y="-2566"/>
                    <a:pt x="175260" y="3149"/>
                  </a:cubicBezTo>
                  <a:cubicBezTo>
                    <a:pt x="191453" y="5054"/>
                    <a:pt x="204788" y="32677"/>
                    <a:pt x="219075" y="47917"/>
                  </a:cubicBezTo>
                  <a:cubicBezTo>
                    <a:pt x="216218" y="52679"/>
                    <a:pt x="212408" y="58394"/>
                    <a:pt x="209550" y="63157"/>
                  </a:cubicBezTo>
                  <a:cubicBezTo>
                    <a:pt x="150495" y="63157"/>
                    <a:pt x="90488" y="66014"/>
                    <a:pt x="32385" y="61252"/>
                  </a:cubicBezTo>
                  <a:cubicBezTo>
                    <a:pt x="20003" y="60299"/>
                    <a:pt x="10478" y="30771"/>
                    <a:pt x="0" y="14579"/>
                  </a:cubicBezTo>
                  <a:cubicBezTo>
                    <a:pt x="3810" y="10769"/>
                    <a:pt x="7620" y="6007"/>
                    <a:pt x="10478" y="1244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21AE74EC-DA61-49DB-8D28-711338282889}"/>
                </a:ext>
              </a:extLst>
            </p:cNvPr>
            <p:cNvSpPr/>
            <p:nvPr/>
          </p:nvSpPr>
          <p:spPr>
            <a:xfrm>
              <a:off x="7117080" y="4726562"/>
              <a:ext cx="228600" cy="57150"/>
            </a:xfrm>
            <a:custGeom>
              <a:avLst/>
              <a:gdLst>
                <a:gd name="connsiteX0" fmla="*/ 222885 w 228600"/>
                <a:gd name="connsiteY0" fmla="*/ 63560 h 57150"/>
                <a:gd name="connsiteX1" fmla="*/ 49530 w 228600"/>
                <a:gd name="connsiteY1" fmla="*/ 61656 h 57150"/>
                <a:gd name="connsiteX2" fmla="*/ 0 w 228600"/>
                <a:gd name="connsiteY2" fmla="*/ 14983 h 57150"/>
                <a:gd name="connsiteX3" fmla="*/ 6667 w 228600"/>
                <a:gd name="connsiteY3" fmla="*/ 1648 h 57150"/>
                <a:gd name="connsiteX4" fmla="*/ 174307 w 228600"/>
                <a:gd name="connsiteY4" fmla="*/ 3553 h 57150"/>
                <a:gd name="connsiteX5" fmla="*/ 229552 w 228600"/>
                <a:gd name="connsiteY5" fmla="*/ 51178 h 57150"/>
                <a:gd name="connsiteX6" fmla="*/ 222885 w 228600"/>
                <a:gd name="connsiteY6" fmla="*/ 6356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8600" h="57150">
                  <a:moveTo>
                    <a:pt x="222885" y="63560"/>
                  </a:moveTo>
                  <a:cubicBezTo>
                    <a:pt x="164782" y="63560"/>
                    <a:pt x="106680" y="67370"/>
                    <a:pt x="49530" y="61656"/>
                  </a:cubicBezTo>
                  <a:cubicBezTo>
                    <a:pt x="31432" y="59750"/>
                    <a:pt x="16192" y="31175"/>
                    <a:pt x="0" y="14983"/>
                  </a:cubicBezTo>
                  <a:cubicBezTo>
                    <a:pt x="1905" y="10220"/>
                    <a:pt x="4763" y="6410"/>
                    <a:pt x="6667" y="1648"/>
                  </a:cubicBezTo>
                  <a:cubicBezTo>
                    <a:pt x="62865" y="1648"/>
                    <a:pt x="119063" y="-3115"/>
                    <a:pt x="174307" y="3553"/>
                  </a:cubicBezTo>
                  <a:cubicBezTo>
                    <a:pt x="194310" y="6410"/>
                    <a:pt x="211455" y="34985"/>
                    <a:pt x="229552" y="51178"/>
                  </a:cubicBezTo>
                  <a:cubicBezTo>
                    <a:pt x="227647" y="55941"/>
                    <a:pt x="225742" y="59750"/>
                    <a:pt x="222885" y="6356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F76CA4B8-E876-45DD-81CE-D5AED0D489BA}"/>
                </a:ext>
              </a:extLst>
            </p:cNvPr>
            <p:cNvSpPr/>
            <p:nvPr/>
          </p:nvSpPr>
          <p:spPr>
            <a:xfrm>
              <a:off x="4257675" y="4641254"/>
              <a:ext cx="200025" cy="57150"/>
            </a:xfrm>
            <a:custGeom>
              <a:avLst/>
              <a:gdLst>
                <a:gd name="connsiteX0" fmla="*/ 208597 w 200025"/>
                <a:gd name="connsiteY0" fmla="*/ 1231 h 57150"/>
                <a:gd name="connsiteX1" fmla="*/ 141922 w 200025"/>
                <a:gd name="connsiteY1" fmla="*/ 64096 h 57150"/>
                <a:gd name="connsiteX2" fmla="*/ 0 w 200025"/>
                <a:gd name="connsiteY2" fmla="*/ 63143 h 57150"/>
                <a:gd name="connsiteX3" fmla="*/ 66675 w 200025"/>
                <a:gd name="connsiteY3" fmla="*/ 278 h 57150"/>
                <a:gd name="connsiteX4" fmla="*/ 208597 w 200025"/>
                <a:gd name="connsiteY4" fmla="*/ 123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5" h="57150">
                  <a:moveTo>
                    <a:pt x="208597" y="1231"/>
                  </a:moveTo>
                  <a:cubicBezTo>
                    <a:pt x="205740" y="54571"/>
                    <a:pt x="181928" y="66953"/>
                    <a:pt x="141922" y="64096"/>
                  </a:cubicBezTo>
                  <a:cubicBezTo>
                    <a:pt x="95250" y="61238"/>
                    <a:pt x="48578" y="63143"/>
                    <a:pt x="0" y="63143"/>
                  </a:cubicBezTo>
                  <a:cubicBezTo>
                    <a:pt x="2858" y="16471"/>
                    <a:pt x="23813" y="-2579"/>
                    <a:pt x="66675" y="278"/>
                  </a:cubicBezTo>
                  <a:cubicBezTo>
                    <a:pt x="113347" y="3136"/>
                    <a:pt x="160020" y="1231"/>
                    <a:pt x="208597" y="1231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B33EEE0C-7486-404B-8405-396F63365E5B}"/>
                </a:ext>
              </a:extLst>
            </p:cNvPr>
            <p:cNvSpPr/>
            <p:nvPr/>
          </p:nvSpPr>
          <p:spPr>
            <a:xfrm>
              <a:off x="3810952" y="4637148"/>
              <a:ext cx="209550" cy="66675"/>
            </a:xfrm>
            <a:custGeom>
              <a:avLst/>
              <a:gdLst>
                <a:gd name="connsiteX0" fmla="*/ 0 w 209550"/>
                <a:gd name="connsiteY0" fmla="*/ 68202 h 66675"/>
                <a:gd name="connsiteX1" fmla="*/ 216218 w 209550"/>
                <a:gd name="connsiteY1" fmla="*/ 9147 h 66675"/>
                <a:gd name="connsiteX2" fmla="*/ 151448 w 209550"/>
                <a:gd name="connsiteY2" fmla="*/ 69155 h 66675"/>
                <a:gd name="connsiteX3" fmla="*/ 0 w 209550"/>
                <a:gd name="connsiteY3" fmla="*/ 6820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9550" h="66675">
                  <a:moveTo>
                    <a:pt x="0" y="68202"/>
                  </a:moveTo>
                  <a:cubicBezTo>
                    <a:pt x="24765" y="-3235"/>
                    <a:pt x="52388" y="-9903"/>
                    <a:pt x="216218" y="9147"/>
                  </a:cubicBezTo>
                  <a:cubicBezTo>
                    <a:pt x="212407" y="49152"/>
                    <a:pt x="195263" y="71060"/>
                    <a:pt x="151448" y="69155"/>
                  </a:cubicBezTo>
                  <a:cubicBezTo>
                    <a:pt x="100965" y="66297"/>
                    <a:pt x="51435" y="68202"/>
                    <a:pt x="0" y="68202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E9D41D97-F891-45E2-A789-E53788134BB2}"/>
                </a:ext>
              </a:extLst>
            </p:cNvPr>
            <p:cNvSpPr/>
            <p:nvPr/>
          </p:nvSpPr>
          <p:spPr>
            <a:xfrm>
              <a:off x="4479608" y="4642337"/>
              <a:ext cx="200025" cy="57150"/>
            </a:xfrm>
            <a:custGeom>
              <a:avLst/>
              <a:gdLst>
                <a:gd name="connsiteX0" fmla="*/ 0 w 200025"/>
                <a:gd name="connsiteY0" fmla="*/ 63013 h 57150"/>
                <a:gd name="connsiteX1" fmla="*/ 62865 w 200025"/>
                <a:gd name="connsiteY1" fmla="*/ 148 h 57150"/>
                <a:gd name="connsiteX2" fmla="*/ 202883 w 200025"/>
                <a:gd name="connsiteY2" fmla="*/ 1101 h 57150"/>
                <a:gd name="connsiteX3" fmla="*/ 144780 w 200025"/>
                <a:gd name="connsiteY3" fmla="*/ 63966 h 57150"/>
                <a:gd name="connsiteX4" fmla="*/ 0 w 200025"/>
                <a:gd name="connsiteY4" fmla="*/ 6301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5" h="57150">
                  <a:moveTo>
                    <a:pt x="0" y="63013"/>
                  </a:moveTo>
                  <a:cubicBezTo>
                    <a:pt x="0" y="14436"/>
                    <a:pt x="20955" y="-1756"/>
                    <a:pt x="62865" y="148"/>
                  </a:cubicBezTo>
                  <a:cubicBezTo>
                    <a:pt x="109538" y="2053"/>
                    <a:pt x="156210" y="1101"/>
                    <a:pt x="202883" y="1101"/>
                  </a:cubicBezTo>
                  <a:cubicBezTo>
                    <a:pt x="205740" y="51583"/>
                    <a:pt x="186690" y="66823"/>
                    <a:pt x="144780" y="63966"/>
                  </a:cubicBezTo>
                  <a:cubicBezTo>
                    <a:pt x="97155" y="61108"/>
                    <a:pt x="50483" y="63013"/>
                    <a:pt x="0" y="63013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7518FDC1-5890-4F73-A112-6F9A8A1C6152}"/>
                </a:ext>
              </a:extLst>
            </p:cNvPr>
            <p:cNvSpPr/>
            <p:nvPr/>
          </p:nvSpPr>
          <p:spPr>
            <a:xfrm>
              <a:off x="4034790" y="4641359"/>
              <a:ext cx="209550" cy="57150"/>
            </a:xfrm>
            <a:custGeom>
              <a:avLst/>
              <a:gdLst>
                <a:gd name="connsiteX0" fmla="*/ 0 w 209550"/>
                <a:gd name="connsiteY0" fmla="*/ 63991 h 57150"/>
                <a:gd name="connsiteX1" fmla="*/ 75247 w 209550"/>
                <a:gd name="connsiteY1" fmla="*/ 173 h 57150"/>
                <a:gd name="connsiteX2" fmla="*/ 212407 w 209550"/>
                <a:gd name="connsiteY2" fmla="*/ 1126 h 57150"/>
                <a:gd name="connsiteX3" fmla="*/ 147638 w 209550"/>
                <a:gd name="connsiteY3" fmla="*/ 64943 h 57150"/>
                <a:gd name="connsiteX4" fmla="*/ 0 w 209550"/>
                <a:gd name="connsiteY4" fmla="*/ 6399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57150">
                  <a:moveTo>
                    <a:pt x="0" y="63991"/>
                  </a:moveTo>
                  <a:cubicBezTo>
                    <a:pt x="8572" y="11603"/>
                    <a:pt x="34290" y="-1732"/>
                    <a:pt x="75247" y="173"/>
                  </a:cubicBezTo>
                  <a:cubicBezTo>
                    <a:pt x="120015" y="3031"/>
                    <a:pt x="165735" y="1126"/>
                    <a:pt x="212407" y="1126"/>
                  </a:cubicBezTo>
                  <a:cubicBezTo>
                    <a:pt x="206692" y="45893"/>
                    <a:pt x="190500" y="66848"/>
                    <a:pt x="147638" y="64943"/>
                  </a:cubicBezTo>
                  <a:cubicBezTo>
                    <a:pt x="100013" y="61133"/>
                    <a:pt x="51435" y="63991"/>
                    <a:pt x="0" y="63991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F6C08D52-FBEF-4109-B232-8714D0D6616C}"/>
                </a:ext>
              </a:extLst>
            </p:cNvPr>
            <p:cNvSpPr/>
            <p:nvPr/>
          </p:nvSpPr>
          <p:spPr>
            <a:xfrm>
              <a:off x="5139481" y="4643323"/>
              <a:ext cx="190500" cy="57150"/>
            </a:xfrm>
            <a:custGeom>
              <a:avLst/>
              <a:gdLst>
                <a:gd name="connsiteX0" fmla="*/ 193566 w 190500"/>
                <a:gd name="connsiteY0" fmla="*/ 115 h 57150"/>
                <a:gd name="connsiteX1" fmla="*/ 193566 w 190500"/>
                <a:gd name="connsiteY1" fmla="*/ 58217 h 57150"/>
                <a:gd name="connsiteX2" fmla="*/ 4019 w 190500"/>
                <a:gd name="connsiteY2" fmla="*/ 58217 h 57150"/>
                <a:gd name="connsiteX3" fmla="*/ 46881 w 190500"/>
                <a:gd name="connsiteY3" fmla="*/ 115 h 57150"/>
                <a:gd name="connsiteX4" fmla="*/ 193566 w 190500"/>
                <a:gd name="connsiteY4" fmla="*/ 11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57150">
                  <a:moveTo>
                    <a:pt x="193566" y="115"/>
                  </a:moveTo>
                  <a:cubicBezTo>
                    <a:pt x="193566" y="23927"/>
                    <a:pt x="193566" y="39167"/>
                    <a:pt x="193566" y="58217"/>
                  </a:cubicBezTo>
                  <a:cubicBezTo>
                    <a:pt x="129749" y="58217"/>
                    <a:pt x="67836" y="58217"/>
                    <a:pt x="4019" y="58217"/>
                  </a:cubicBezTo>
                  <a:cubicBezTo>
                    <a:pt x="-6459" y="20117"/>
                    <a:pt x="2114" y="-1790"/>
                    <a:pt x="46881" y="115"/>
                  </a:cubicBezTo>
                  <a:cubicBezTo>
                    <a:pt x="95459" y="1067"/>
                    <a:pt x="143084" y="115"/>
                    <a:pt x="193566" y="115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BD30F25E-AA27-4F39-B55D-05F391F32FB4}"/>
                </a:ext>
              </a:extLst>
            </p:cNvPr>
            <p:cNvSpPr/>
            <p:nvPr/>
          </p:nvSpPr>
          <p:spPr>
            <a:xfrm>
              <a:off x="4920341" y="4643120"/>
              <a:ext cx="190500" cy="57150"/>
            </a:xfrm>
            <a:custGeom>
              <a:avLst/>
              <a:gdLst>
                <a:gd name="connsiteX0" fmla="*/ 193631 w 190500"/>
                <a:gd name="connsiteY0" fmla="*/ 1270 h 57150"/>
                <a:gd name="connsiteX1" fmla="*/ 145054 w 190500"/>
                <a:gd name="connsiteY1" fmla="*/ 63183 h 57150"/>
                <a:gd name="connsiteX2" fmla="*/ 4084 w 190500"/>
                <a:gd name="connsiteY2" fmla="*/ 62230 h 57150"/>
                <a:gd name="connsiteX3" fmla="*/ 31706 w 190500"/>
                <a:gd name="connsiteY3" fmla="*/ 1270 h 57150"/>
                <a:gd name="connsiteX4" fmla="*/ 193631 w 190500"/>
                <a:gd name="connsiteY4" fmla="*/ 127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57150">
                  <a:moveTo>
                    <a:pt x="193631" y="1270"/>
                  </a:moveTo>
                  <a:cubicBezTo>
                    <a:pt x="206014" y="52705"/>
                    <a:pt x="186011" y="66040"/>
                    <a:pt x="145054" y="63183"/>
                  </a:cubicBezTo>
                  <a:cubicBezTo>
                    <a:pt x="99334" y="60325"/>
                    <a:pt x="53614" y="62230"/>
                    <a:pt x="4084" y="62230"/>
                  </a:cubicBezTo>
                  <a:cubicBezTo>
                    <a:pt x="-1631" y="32702"/>
                    <a:pt x="-7346" y="4127"/>
                    <a:pt x="31706" y="1270"/>
                  </a:cubicBezTo>
                  <a:cubicBezTo>
                    <a:pt x="85046" y="-1588"/>
                    <a:pt x="139339" y="1270"/>
                    <a:pt x="193631" y="127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6659436A-B7B4-4012-9959-A3373D405D91}"/>
                </a:ext>
              </a:extLst>
            </p:cNvPr>
            <p:cNvSpPr/>
            <p:nvPr/>
          </p:nvSpPr>
          <p:spPr>
            <a:xfrm>
              <a:off x="4701181" y="4642454"/>
              <a:ext cx="190500" cy="57150"/>
            </a:xfrm>
            <a:custGeom>
              <a:avLst/>
              <a:gdLst>
                <a:gd name="connsiteX0" fmla="*/ 197527 w 190500"/>
                <a:gd name="connsiteY0" fmla="*/ 984 h 57150"/>
                <a:gd name="connsiteX1" fmla="*/ 144187 w 190500"/>
                <a:gd name="connsiteY1" fmla="*/ 63849 h 57150"/>
                <a:gd name="connsiteX2" fmla="*/ 1312 w 190500"/>
                <a:gd name="connsiteY2" fmla="*/ 62896 h 57150"/>
                <a:gd name="connsiteX3" fmla="*/ 49889 w 190500"/>
                <a:gd name="connsiteY3" fmla="*/ 31 h 57150"/>
                <a:gd name="connsiteX4" fmla="*/ 197527 w 190500"/>
                <a:gd name="connsiteY4" fmla="*/ 98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57150">
                  <a:moveTo>
                    <a:pt x="197527" y="984"/>
                  </a:moveTo>
                  <a:cubicBezTo>
                    <a:pt x="203242" y="51466"/>
                    <a:pt x="184192" y="66706"/>
                    <a:pt x="144187" y="63849"/>
                  </a:cubicBezTo>
                  <a:cubicBezTo>
                    <a:pt x="97514" y="60991"/>
                    <a:pt x="49889" y="62896"/>
                    <a:pt x="1312" y="62896"/>
                  </a:cubicBezTo>
                  <a:cubicBezTo>
                    <a:pt x="-4403" y="20034"/>
                    <a:pt x="7979" y="-921"/>
                    <a:pt x="49889" y="31"/>
                  </a:cubicBezTo>
                  <a:cubicBezTo>
                    <a:pt x="99419" y="1936"/>
                    <a:pt x="147997" y="984"/>
                    <a:pt x="197527" y="984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E743BE27-D1A8-42C1-AA81-86E0912C6039}"/>
                </a:ext>
              </a:extLst>
            </p:cNvPr>
            <p:cNvSpPr/>
            <p:nvPr/>
          </p:nvSpPr>
          <p:spPr>
            <a:xfrm>
              <a:off x="5357446" y="4644141"/>
              <a:ext cx="190500" cy="57150"/>
            </a:xfrm>
            <a:custGeom>
              <a:avLst/>
              <a:gdLst>
                <a:gd name="connsiteX0" fmla="*/ 190866 w 190500"/>
                <a:gd name="connsiteY0" fmla="*/ 59303 h 57150"/>
                <a:gd name="connsiteX1" fmla="*/ 5129 w 190500"/>
                <a:gd name="connsiteY1" fmla="*/ 59303 h 57150"/>
                <a:gd name="connsiteX2" fmla="*/ 47039 w 190500"/>
                <a:gd name="connsiteY2" fmla="*/ 249 h 57150"/>
                <a:gd name="connsiteX3" fmla="*/ 150861 w 190500"/>
                <a:gd name="connsiteY3" fmla="*/ 2153 h 57150"/>
                <a:gd name="connsiteX4" fmla="*/ 190866 w 190500"/>
                <a:gd name="connsiteY4" fmla="*/ 593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57150">
                  <a:moveTo>
                    <a:pt x="190866" y="59303"/>
                  </a:moveTo>
                  <a:cubicBezTo>
                    <a:pt x="128954" y="59303"/>
                    <a:pt x="67994" y="59303"/>
                    <a:pt x="5129" y="59303"/>
                  </a:cubicBezTo>
                  <a:cubicBezTo>
                    <a:pt x="-7254" y="19299"/>
                    <a:pt x="1319" y="-2609"/>
                    <a:pt x="47039" y="249"/>
                  </a:cubicBezTo>
                  <a:cubicBezTo>
                    <a:pt x="81329" y="2153"/>
                    <a:pt x="116571" y="3106"/>
                    <a:pt x="150861" y="2153"/>
                  </a:cubicBezTo>
                  <a:cubicBezTo>
                    <a:pt x="188961" y="249"/>
                    <a:pt x="204201" y="14536"/>
                    <a:pt x="190866" y="59303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F3DC01A0-D823-4A12-915F-8D5FEEB6AEE7}"/>
                </a:ext>
              </a:extLst>
            </p:cNvPr>
            <p:cNvSpPr/>
            <p:nvPr/>
          </p:nvSpPr>
          <p:spPr>
            <a:xfrm>
              <a:off x="5575348" y="4646180"/>
              <a:ext cx="190500" cy="47625"/>
            </a:xfrm>
            <a:custGeom>
              <a:avLst/>
              <a:gdLst>
                <a:gd name="connsiteX0" fmla="*/ 192039 w 190500"/>
                <a:gd name="connsiteY0" fmla="*/ 56313 h 47625"/>
                <a:gd name="connsiteX1" fmla="*/ 6302 w 190500"/>
                <a:gd name="connsiteY1" fmla="*/ 56313 h 47625"/>
                <a:gd name="connsiteX2" fmla="*/ 42496 w 190500"/>
                <a:gd name="connsiteY2" fmla="*/ 115 h 47625"/>
                <a:gd name="connsiteX3" fmla="*/ 151082 w 190500"/>
                <a:gd name="connsiteY3" fmla="*/ 115 h 47625"/>
                <a:gd name="connsiteX4" fmla="*/ 192039 w 190500"/>
                <a:gd name="connsiteY4" fmla="*/ 563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47625">
                  <a:moveTo>
                    <a:pt x="192039" y="56313"/>
                  </a:moveTo>
                  <a:cubicBezTo>
                    <a:pt x="130127" y="56313"/>
                    <a:pt x="69167" y="56313"/>
                    <a:pt x="6302" y="56313"/>
                  </a:cubicBezTo>
                  <a:cubicBezTo>
                    <a:pt x="-6081" y="20117"/>
                    <a:pt x="-3223" y="-1790"/>
                    <a:pt x="42496" y="115"/>
                  </a:cubicBezTo>
                  <a:cubicBezTo>
                    <a:pt x="78692" y="2020"/>
                    <a:pt x="114886" y="2020"/>
                    <a:pt x="151082" y="115"/>
                  </a:cubicBezTo>
                  <a:cubicBezTo>
                    <a:pt x="192039" y="-837"/>
                    <a:pt x="200611" y="19165"/>
                    <a:pt x="192039" y="56313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0697B1FA-F724-4481-B3BB-A3D792DD82CC}"/>
                </a:ext>
              </a:extLst>
            </p:cNvPr>
            <p:cNvSpPr/>
            <p:nvPr/>
          </p:nvSpPr>
          <p:spPr>
            <a:xfrm>
              <a:off x="6421755" y="4648302"/>
              <a:ext cx="219075" cy="57150"/>
            </a:xfrm>
            <a:custGeom>
              <a:avLst/>
              <a:gdLst>
                <a:gd name="connsiteX0" fmla="*/ 0 w 219075"/>
                <a:gd name="connsiteY0" fmla="*/ 850 h 57150"/>
                <a:gd name="connsiteX1" fmla="*/ 180022 w 219075"/>
                <a:gd name="connsiteY1" fmla="*/ 2755 h 57150"/>
                <a:gd name="connsiteX2" fmla="*/ 221932 w 219075"/>
                <a:gd name="connsiteY2" fmla="*/ 42760 h 57150"/>
                <a:gd name="connsiteX3" fmla="*/ 215265 w 219075"/>
                <a:gd name="connsiteY3" fmla="*/ 57048 h 57150"/>
                <a:gd name="connsiteX4" fmla="*/ 44767 w 219075"/>
                <a:gd name="connsiteY4" fmla="*/ 55143 h 57150"/>
                <a:gd name="connsiteX5" fmla="*/ 0 w 219075"/>
                <a:gd name="connsiteY5" fmla="*/ 85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9075" h="57150">
                  <a:moveTo>
                    <a:pt x="0" y="850"/>
                  </a:moveTo>
                  <a:cubicBezTo>
                    <a:pt x="70485" y="850"/>
                    <a:pt x="125730" y="-2007"/>
                    <a:pt x="180022" y="2755"/>
                  </a:cubicBezTo>
                  <a:cubicBezTo>
                    <a:pt x="195263" y="3708"/>
                    <a:pt x="207645" y="28473"/>
                    <a:pt x="221932" y="42760"/>
                  </a:cubicBezTo>
                  <a:cubicBezTo>
                    <a:pt x="220027" y="47523"/>
                    <a:pt x="217170" y="52285"/>
                    <a:pt x="215265" y="57048"/>
                  </a:cubicBezTo>
                  <a:cubicBezTo>
                    <a:pt x="158115" y="57048"/>
                    <a:pt x="100965" y="59905"/>
                    <a:pt x="44767" y="55143"/>
                  </a:cubicBezTo>
                  <a:cubicBezTo>
                    <a:pt x="31432" y="54190"/>
                    <a:pt x="20002" y="26568"/>
                    <a:pt x="0" y="85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4D1F4579-7E1C-466F-8305-F7A752772365}"/>
                </a:ext>
              </a:extLst>
            </p:cNvPr>
            <p:cNvSpPr/>
            <p:nvPr/>
          </p:nvSpPr>
          <p:spPr>
            <a:xfrm>
              <a:off x="5998845" y="4648302"/>
              <a:ext cx="209550" cy="57150"/>
            </a:xfrm>
            <a:custGeom>
              <a:avLst/>
              <a:gdLst>
                <a:gd name="connsiteX0" fmla="*/ 201930 w 209550"/>
                <a:gd name="connsiteY0" fmla="*/ 58000 h 57150"/>
                <a:gd name="connsiteX1" fmla="*/ 42863 w 209550"/>
                <a:gd name="connsiteY1" fmla="*/ 56095 h 57150"/>
                <a:gd name="connsiteX2" fmla="*/ 0 w 209550"/>
                <a:gd name="connsiteY2" fmla="*/ 18948 h 57150"/>
                <a:gd name="connsiteX3" fmla="*/ 9525 w 209550"/>
                <a:gd name="connsiteY3" fmla="*/ 850 h 57150"/>
                <a:gd name="connsiteX4" fmla="*/ 180975 w 209550"/>
                <a:gd name="connsiteY4" fmla="*/ 2755 h 57150"/>
                <a:gd name="connsiteX5" fmla="*/ 212408 w 209550"/>
                <a:gd name="connsiteY5" fmla="*/ 45618 h 57150"/>
                <a:gd name="connsiteX6" fmla="*/ 201930 w 209550"/>
                <a:gd name="connsiteY6" fmla="*/ 580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57150">
                  <a:moveTo>
                    <a:pt x="201930" y="58000"/>
                  </a:moveTo>
                  <a:cubicBezTo>
                    <a:pt x="148590" y="58000"/>
                    <a:pt x="95250" y="60858"/>
                    <a:pt x="42863" y="56095"/>
                  </a:cubicBezTo>
                  <a:cubicBezTo>
                    <a:pt x="27623" y="55143"/>
                    <a:pt x="14288" y="32283"/>
                    <a:pt x="0" y="18948"/>
                  </a:cubicBezTo>
                  <a:cubicBezTo>
                    <a:pt x="2858" y="13233"/>
                    <a:pt x="5715" y="6565"/>
                    <a:pt x="9525" y="850"/>
                  </a:cubicBezTo>
                  <a:cubicBezTo>
                    <a:pt x="66675" y="850"/>
                    <a:pt x="123825" y="-2007"/>
                    <a:pt x="180975" y="2755"/>
                  </a:cubicBezTo>
                  <a:cubicBezTo>
                    <a:pt x="192405" y="3708"/>
                    <a:pt x="201930" y="30378"/>
                    <a:pt x="212408" y="45618"/>
                  </a:cubicBezTo>
                  <a:cubicBezTo>
                    <a:pt x="207645" y="49428"/>
                    <a:pt x="204788" y="54190"/>
                    <a:pt x="201930" y="5800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631A3A26-3B0E-45CC-A943-513D0214F558}"/>
                </a:ext>
              </a:extLst>
            </p:cNvPr>
            <p:cNvSpPr/>
            <p:nvPr/>
          </p:nvSpPr>
          <p:spPr>
            <a:xfrm>
              <a:off x="5789295" y="4651057"/>
              <a:ext cx="200025" cy="47625"/>
            </a:xfrm>
            <a:custGeom>
              <a:avLst/>
              <a:gdLst>
                <a:gd name="connsiteX0" fmla="*/ 191453 w 200025"/>
                <a:gd name="connsiteY0" fmla="*/ 0 h 47625"/>
                <a:gd name="connsiteX1" fmla="*/ 200025 w 200025"/>
                <a:gd name="connsiteY1" fmla="*/ 52388 h 47625"/>
                <a:gd name="connsiteX2" fmla="*/ 9525 w 200025"/>
                <a:gd name="connsiteY2" fmla="*/ 52388 h 47625"/>
                <a:gd name="connsiteX3" fmla="*/ 0 w 200025"/>
                <a:gd name="connsiteY3" fmla="*/ 0 h 47625"/>
                <a:gd name="connsiteX4" fmla="*/ 191453 w 200025"/>
                <a:gd name="connsiteY4" fmla="*/ 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5" h="47625">
                  <a:moveTo>
                    <a:pt x="191453" y="0"/>
                  </a:moveTo>
                  <a:cubicBezTo>
                    <a:pt x="194310" y="19050"/>
                    <a:pt x="197168" y="34290"/>
                    <a:pt x="200025" y="52388"/>
                  </a:cubicBezTo>
                  <a:cubicBezTo>
                    <a:pt x="135255" y="52388"/>
                    <a:pt x="74295" y="52388"/>
                    <a:pt x="9525" y="52388"/>
                  </a:cubicBezTo>
                  <a:cubicBezTo>
                    <a:pt x="6668" y="36195"/>
                    <a:pt x="3810" y="20003"/>
                    <a:pt x="0" y="0"/>
                  </a:cubicBezTo>
                  <a:cubicBezTo>
                    <a:pt x="65723" y="0"/>
                    <a:pt x="128588" y="0"/>
                    <a:pt x="191453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70B9D7B1-91F8-4BB8-B2AE-59EDC7BF2E78}"/>
                </a:ext>
              </a:extLst>
            </p:cNvPr>
            <p:cNvSpPr/>
            <p:nvPr/>
          </p:nvSpPr>
          <p:spPr>
            <a:xfrm>
              <a:off x="6214110" y="4649255"/>
              <a:ext cx="209550" cy="57150"/>
            </a:xfrm>
            <a:custGeom>
              <a:avLst/>
              <a:gdLst>
                <a:gd name="connsiteX0" fmla="*/ 204788 w 209550"/>
                <a:gd name="connsiteY0" fmla="*/ 57048 h 57150"/>
                <a:gd name="connsiteX1" fmla="*/ 39053 w 209550"/>
                <a:gd name="connsiteY1" fmla="*/ 55143 h 57150"/>
                <a:gd name="connsiteX2" fmla="*/ 0 w 209550"/>
                <a:gd name="connsiteY2" fmla="*/ 15138 h 57150"/>
                <a:gd name="connsiteX3" fmla="*/ 8572 w 209550"/>
                <a:gd name="connsiteY3" fmla="*/ 850 h 57150"/>
                <a:gd name="connsiteX4" fmla="*/ 176213 w 209550"/>
                <a:gd name="connsiteY4" fmla="*/ 2755 h 57150"/>
                <a:gd name="connsiteX5" fmla="*/ 213360 w 209550"/>
                <a:gd name="connsiteY5" fmla="*/ 45618 h 57150"/>
                <a:gd name="connsiteX6" fmla="*/ 204788 w 209550"/>
                <a:gd name="connsiteY6" fmla="*/ 5704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57150">
                  <a:moveTo>
                    <a:pt x="204788" y="57048"/>
                  </a:moveTo>
                  <a:cubicBezTo>
                    <a:pt x="149543" y="57048"/>
                    <a:pt x="94297" y="59905"/>
                    <a:pt x="39053" y="55143"/>
                  </a:cubicBezTo>
                  <a:cubicBezTo>
                    <a:pt x="24765" y="54190"/>
                    <a:pt x="12383" y="29425"/>
                    <a:pt x="0" y="15138"/>
                  </a:cubicBezTo>
                  <a:cubicBezTo>
                    <a:pt x="2858" y="10375"/>
                    <a:pt x="5715" y="5613"/>
                    <a:pt x="8572" y="850"/>
                  </a:cubicBezTo>
                  <a:cubicBezTo>
                    <a:pt x="64770" y="850"/>
                    <a:pt x="120968" y="-2007"/>
                    <a:pt x="176213" y="2755"/>
                  </a:cubicBezTo>
                  <a:cubicBezTo>
                    <a:pt x="189547" y="3708"/>
                    <a:pt x="200978" y="30378"/>
                    <a:pt x="213360" y="45618"/>
                  </a:cubicBezTo>
                  <a:cubicBezTo>
                    <a:pt x="209550" y="49428"/>
                    <a:pt x="206693" y="53238"/>
                    <a:pt x="204788" y="57048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31C4F4D8-0FF5-468F-BF61-A5E50812252A}"/>
                </a:ext>
              </a:extLst>
            </p:cNvPr>
            <p:cNvSpPr/>
            <p:nvPr/>
          </p:nvSpPr>
          <p:spPr>
            <a:xfrm>
              <a:off x="7072313" y="4649813"/>
              <a:ext cx="228600" cy="57150"/>
            </a:xfrm>
            <a:custGeom>
              <a:avLst/>
              <a:gdLst>
                <a:gd name="connsiteX0" fmla="*/ 230505 w 228600"/>
                <a:gd name="connsiteY0" fmla="*/ 57442 h 57150"/>
                <a:gd name="connsiteX1" fmla="*/ 49530 w 228600"/>
                <a:gd name="connsiteY1" fmla="*/ 55537 h 57150"/>
                <a:gd name="connsiteX2" fmla="*/ 0 w 228600"/>
                <a:gd name="connsiteY2" fmla="*/ 15532 h 57150"/>
                <a:gd name="connsiteX3" fmla="*/ 6668 w 228600"/>
                <a:gd name="connsiteY3" fmla="*/ 1244 h 57150"/>
                <a:gd name="connsiteX4" fmla="*/ 174307 w 228600"/>
                <a:gd name="connsiteY4" fmla="*/ 3149 h 57150"/>
                <a:gd name="connsiteX5" fmla="*/ 230505 w 228600"/>
                <a:gd name="connsiteY5" fmla="*/ 5744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8600" h="57150">
                  <a:moveTo>
                    <a:pt x="230505" y="57442"/>
                  </a:moveTo>
                  <a:cubicBezTo>
                    <a:pt x="159068" y="57442"/>
                    <a:pt x="103822" y="61252"/>
                    <a:pt x="49530" y="55537"/>
                  </a:cubicBezTo>
                  <a:cubicBezTo>
                    <a:pt x="32385" y="53632"/>
                    <a:pt x="16193" y="28867"/>
                    <a:pt x="0" y="15532"/>
                  </a:cubicBezTo>
                  <a:cubicBezTo>
                    <a:pt x="1905" y="10769"/>
                    <a:pt x="3810" y="6007"/>
                    <a:pt x="6668" y="1244"/>
                  </a:cubicBezTo>
                  <a:cubicBezTo>
                    <a:pt x="62865" y="1244"/>
                    <a:pt x="119063" y="-2566"/>
                    <a:pt x="174307" y="3149"/>
                  </a:cubicBezTo>
                  <a:cubicBezTo>
                    <a:pt x="190500" y="5054"/>
                    <a:pt x="204788" y="31724"/>
                    <a:pt x="230505" y="57442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A5EC21B7-0331-49B0-AE4D-28581DE796AF}"/>
                </a:ext>
              </a:extLst>
            </p:cNvPr>
            <p:cNvSpPr/>
            <p:nvPr/>
          </p:nvSpPr>
          <p:spPr>
            <a:xfrm>
              <a:off x="4471035" y="4581525"/>
              <a:ext cx="171450" cy="38100"/>
            </a:xfrm>
            <a:custGeom>
              <a:avLst/>
              <a:gdLst>
                <a:gd name="connsiteX0" fmla="*/ 0 w 171450"/>
                <a:gd name="connsiteY0" fmla="*/ 32385 h 38100"/>
                <a:gd name="connsiteX1" fmla="*/ 180023 w 171450"/>
                <a:gd name="connsiteY1" fmla="*/ 0 h 38100"/>
                <a:gd name="connsiteX2" fmla="*/ 0 w 171450"/>
                <a:gd name="connsiteY2" fmla="*/ 3238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1450" h="38100">
                  <a:moveTo>
                    <a:pt x="0" y="32385"/>
                  </a:moveTo>
                  <a:cubicBezTo>
                    <a:pt x="51435" y="-22860"/>
                    <a:pt x="119063" y="16193"/>
                    <a:pt x="180023" y="0"/>
                  </a:cubicBezTo>
                  <a:cubicBezTo>
                    <a:pt x="173355" y="49530"/>
                    <a:pt x="119063" y="59055"/>
                    <a:pt x="0" y="32385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9F0C85CD-2278-4D71-B152-C7883E6B54E0}"/>
                </a:ext>
              </a:extLst>
            </p:cNvPr>
            <p:cNvSpPr/>
            <p:nvPr/>
          </p:nvSpPr>
          <p:spPr>
            <a:xfrm>
              <a:off x="5070157" y="4583760"/>
              <a:ext cx="180975" cy="38100"/>
            </a:xfrm>
            <a:custGeom>
              <a:avLst/>
              <a:gdLst>
                <a:gd name="connsiteX0" fmla="*/ 187643 w 180975"/>
                <a:gd name="connsiteY0" fmla="*/ 14909 h 38100"/>
                <a:gd name="connsiteX1" fmla="*/ 158115 w 180975"/>
                <a:gd name="connsiteY1" fmla="*/ 41580 h 38100"/>
                <a:gd name="connsiteX2" fmla="*/ 7620 w 180975"/>
                <a:gd name="connsiteY2" fmla="*/ 42532 h 38100"/>
                <a:gd name="connsiteX3" fmla="*/ 0 w 180975"/>
                <a:gd name="connsiteY3" fmla="*/ 26340 h 38100"/>
                <a:gd name="connsiteX4" fmla="*/ 34290 w 180975"/>
                <a:gd name="connsiteY4" fmla="*/ 1575 h 38100"/>
                <a:gd name="connsiteX5" fmla="*/ 176213 w 180975"/>
                <a:gd name="connsiteY5" fmla="*/ 622 h 38100"/>
                <a:gd name="connsiteX6" fmla="*/ 187643 w 180975"/>
                <a:gd name="connsiteY6" fmla="*/ 1490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38100">
                  <a:moveTo>
                    <a:pt x="187643" y="14909"/>
                  </a:moveTo>
                  <a:cubicBezTo>
                    <a:pt x="178118" y="24434"/>
                    <a:pt x="168593" y="40627"/>
                    <a:pt x="158115" y="41580"/>
                  </a:cubicBezTo>
                  <a:cubicBezTo>
                    <a:pt x="107633" y="44437"/>
                    <a:pt x="58103" y="42532"/>
                    <a:pt x="7620" y="42532"/>
                  </a:cubicBezTo>
                  <a:cubicBezTo>
                    <a:pt x="4763" y="36817"/>
                    <a:pt x="1905" y="32055"/>
                    <a:pt x="0" y="26340"/>
                  </a:cubicBezTo>
                  <a:cubicBezTo>
                    <a:pt x="11430" y="17767"/>
                    <a:pt x="21908" y="1575"/>
                    <a:pt x="34290" y="1575"/>
                  </a:cubicBezTo>
                  <a:cubicBezTo>
                    <a:pt x="80963" y="-1283"/>
                    <a:pt x="128588" y="622"/>
                    <a:pt x="176213" y="622"/>
                  </a:cubicBezTo>
                  <a:cubicBezTo>
                    <a:pt x="180023" y="5384"/>
                    <a:pt x="183833" y="10147"/>
                    <a:pt x="187643" y="14909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06D6F7A1-061F-4078-B0BA-AB288D999E13}"/>
                </a:ext>
              </a:extLst>
            </p:cNvPr>
            <p:cNvSpPr/>
            <p:nvPr/>
          </p:nvSpPr>
          <p:spPr>
            <a:xfrm>
              <a:off x="4671060" y="4580985"/>
              <a:ext cx="190500" cy="38100"/>
            </a:xfrm>
            <a:custGeom>
              <a:avLst/>
              <a:gdLst>
                <a:gd name="connsiteX0" fmla="*/ 0 w 190500"/>
                <a:gd name="connsiteY0" fmla="*/ 45307 h 38100"/>
                <a:gd name="connsiteX1" fmla="*/ 192405 w 190500"/>
                <a:gd name="connsiteY1" fmla="*/ 8160 h 38100"/>
                <a:gd name="connsiteX2" fmla="*/ 154305 w 190500"/>
                <a:gd name="connsiteY2" fmla="*/ 43402 h 38100"/>
                <a:gd name="connsiteX3" fmla="*/ 0 w 190500"/>
                <a:gd name="connsiteY3" fmla="*/ 4530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0" h="38100">
                  <a:moveTo>
                    <a:pt x="0" y="45307"/>
                  </a:moveTo>
                  <a:cubicBezTo>
                    <a:pt x="14288" y="-2318"/>
                    <a:pt x="50483" y="-8033"/>
                    <a:pt x="192405" y="8160"/>
                  </a:cubicBezTo>
                  <a:cubicBezTo>
                    <a:pt x="175260" y="24352"/>
                    <a:pt x="165735" y="42450"/>
                    <a:pt x="154305" y="43402"/>
                  </a:cubicBezTo>
                  <a:cubicBezTo>
                    <a:pt x="104775" y="47212"/>
                    <a:pt x="55245" y="45307"/>
                    <a:pt x="0" y="45307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B56123C4-F621-4060-AEEE-8231A4832914}"/>
                </a:ext>
              </a:extLst>
            </p:cNvPr>
            <p:cNvSpPr/>
            <p:nvPr/>
          </p:nvSpPr>
          <p:spPr>
            <a:xfrm>
              <a:off x="4269105" y="4579460"/>
              <a:ext cx="180975" cy="47625"/>
            </a:xfrm>
            <a:custGeom>
              <a:avLst/>
              <a:gdLst>
                <a:gd name="connsiteX0" fmla="*/ 180975 w 180975"/>
                <a:gd name="connsiteY0" fmla="*/ 8732 h 47625"/>
                <a:gd name="connsiteX1" fmla="*/ 0 w 180975"/>
                <a:gd name="connsiteY1" fmla="*/ 42070 h 47625"/>
                <a:gd name="connsiteX2" fmla="*/ 180975 w 180975"/>
                <a:gd name="connsiteY2" fmla="*/ 873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0975" h="47625">
                  <a:moveTo>
                    <a:pt x="180975" y="8732"/>
                  </a:moveTo>
                  <a:cubicBezTo>
                    <a:pt x="171450" y="50642"/>
                    <a:pt x="108585" y="62072"/>
                    <a:pt x="0" y="42070"/>
                  </a:cubicBezTo>
                  <a:cubicBezTo>
                    <a:pt x="11430" y="159"/>
                    <a:pt x="62865" y="-9366"/>
                    <a:pt x="180975" y="8732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2B0EBA3D-E46A-4818-9862-84EF0785823F}"/>
                </a:ext>
              </a:extLst>
            </p:cNvPr>
            <p:cNvSpPr/>
            <p:nvPr/>
          </p:nvSpPr>
          <p:spPr>
            <a:xfrm>
              <a:off x="4873942" y="4582499"/>
              <a:ext cx="180975" cy="38100"/>
            </a:xfrm>
            <a:custGeom>
              <a:avLst/>
              <a:gdLst>
                <a:gd name="connsiteX0" fmla="*/ 0 w 180975"/>
                <a:gd name="connsiteY0" fmla="*/ 44746 h 38100"/>
                <a:gd name="connsiteX1" fmla="*/ 188595 w 180975"/>
                <a:gd name="connsiteY1" fmla="*/ 4741 h 38100"/>
                <a:gd name="connsiteX2" fmla="*/ 151448 w 180975"/>
                <a:gd name="connsiteY2" fmla="*/ 42841 h 38100"/>
                <a:gd name="connsiteX3" fmla="*/ 0 w 180975"/>
                <a:gd name="connsiteY3" fmla="*/ 4474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0975" h="38100">
                  <a:moveTo>
                    <a:pt x="0" y="44746"/>
                  </a:moveTo>
                  <a:cubicBezTo>
                    <a:pt x="10478" y="-3831"/>
                    <a:pt x="14288" y="-4784"/>
                    <a:pt x="188595" y="4741"/>
                  </a:cubicBezTo>
                  <a:cubicBezTo>
                    <a:pt x="171450" y="22838"/>
                    <a:pt x="161925" y="41888"/>
                    <a:pt x="151448" y="42841"/>
                  </a:cubicBezTo>
                  <a:cubicBezTo>
                    <a:pt x="102870" y="45698"/>
                    <a:pt x="53340" y="44746"/>
                    <a:pt x="0" y="44746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976B9A97-4D3F-46DF-A1D5-6138C524A255}"/>
                </a:ext>
              </a:extLst>
            </p:cNvPr>
            <p:cNvSpPr/>
            <p:nvPr/>
          </p:nvSpPr>
          <p:spPr>
            <a:xfrm>
              <a:off x="4066222" y="4578975"/>
              <a:ext cx="180975" cy="47625"/>
            </a:xfrm>
            <a:custGeom>
              <a:avLst/>
              <a:gdLst>
                <a:gd name="connsiteX0" fmla="*/ 182880 w 180975"/>
                <a:gd name="connsiteY0" fmla="*/ 9218 h 47625"/>
                <a:gd name="connsiteX1" fmla="*/ 0 w 180975"/>
                <a:gd name="connsiteY1" fmla="*/ 40650 h 47625"/>
                <a:gd name="connsiteX2" fmla="*/ 182880 w 180975"/>
                <a:gd name="connsiteY2" fmla="*/ 921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0975" h="47625">
                  <a:moveTo>
                    <a:pt x="182880" y="9218"/>
                  </a:moveTo>
                  <a:cubicBezTo>
                    <a:pt x="169545" y="50175"/>
                    <a:pt x="94298" y="62558"/>
                    <a:pt x="0" y="40650"/>
                  </a:cubicBezTo>
                  <a:cubicBezTo>
                    <a:pt x="14288" y="645"/>
                    <a:pt x="73343" y="-9832"/>
                    <a:pt x="182880" y="9218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0A714402-5182-4EF6-8D85-7D3E2CF93DB9}"/>
                </a:ext>
              </a:extLst>
            </p:cNvPr>
            <p:cNvSpPr/>
            <p:nvPr/>
          </p:nvSpPr>
          <p:spPr>
            <a:xfrm>
              <a:off x="5873115" y="4584621"/>
              <a:ext cx="180975" cy="38100"/>
            </a:xfrm>
            <a:custGeom>
              <a:avLst/>
              <a:gdLst>
                <a:gd name="connsiteX0" fmla="*/ 173355 w 180975"/>
                <a:gd name="connsiteY0" fmla="*/ 43577 h 38100"/>
                <a:gd name="connsiteX1" fmla="*/ 27622 w 180975"/>
                <a:gd name="connsiteY1" fmla="*/ 42624 h 38100"/>
                <a:gd name="connsiteX2" fmla="*/ 0 w 180975"/>
                <a:gd name="connsiteY2" fmla="*/ 18812 h 38100"/>
                <a:gd name="connsiteX3" fmla="*/ 27622 w 180975"/>
                <a:gd name="connsiteY3" fmla="*/ 1667 h 38100"/>
                <a:gd name="connsiteX4" fmla="*/ 146685 w 180975"/>
                <a:gd name="connsiteY4" fmla="*/ 2619 h 38100"/>
                <a:gd name="connsiteX5" fmla="*/ 181928 w 180975"/>
                <a:gd name="connsiteY5" fmla="*/ 28337 h 38100"/>
                <a:gd name="connsiteX6" fmla="*/ 173355 w 180975"/>
                <a:gd name="connsiteY6" fmla="*/ 4357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38100">
                  <a:moveTo>
                    <a:pt x="173355" y="43577"/>
                  </a:moveTo>
                  <a:cubicBezTo>
                    <a:pt x="124778" y="43577"/>
                    <a:pt x="76200" y="44529"/>
                    <a:pt x="27622" y="42624"/>
                  </a:cubicBezTo>
                  <a:cubicBezTo>
                    <a:pt x="18097" y="42624"/>
                    <a:pt x="9525" y="27384"/>
                    <a:pt x="0" y="18812"/>
                  </a:cubicBezTo>
                  <a:cubicBezTo>
                    <a:pt x="9525" y="13097"/>
                    <a:pt x="18097" y="2619"/>
                    <a:pt x="27622" y="1667"/>
                  </a:cubicBezTo>
                  <a:cubicBezTo>
                    <a:pt x="66675" y="-238"/>
                    <a:pt x="106680" y="-1191"/>
                    <a:pt x="146685" y="2619"/>
                  </a:cubicBezTo>
                  <a:cubicBezTo>
                    <a:pt x="159067" y="3572"/>
                    <a:pt x="169545" y="19764"/>
                    <a:pt x="181928" y="28337"/>
                  </a:cubicBezTo>
                  <a:cubicBezTo>
                    <a:pt x="178117" y="34052"/>
                    <a:pt x="176213" y="38814"/>
                    <a:pt x="173355" y="43577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8968FD23-E19F-4EA1-9444-FEEA4685AB32}"/>
                </a:ext>
              </a:extLst>
            </p:cNvPr>
            <p:cNvSpPr/>
            <p:nvPr/>
          </p:nvSpPr>
          <p:spPr>
            <a:xfrm>
              <a:off x="5275846" y="4586140"/>
              <a:ext cx="171450" cy="38100"/>
            </a:xfrm>
            <a:custGeom>
              <a:avLst/>
              <a:gdLst>
                <a:gd name="connsiteX0" fmla="*/ 85777 w 171450"/>
                <a:gd name="connsiteY0" fmla="*/ 41105 h 38100"/>
                <a:gd name="connsiteX1" fmla="*/ 19102 w 171450"/>
                <a:gd name="connsiteY1" fmla="*/ 40152 h 38100"/>
                <a:gd name="connsiteX2" fmla="*/ 52 w 171450"/>
                <a:gd name="connsiteY2" fmla="*/ 21102 h 38100"/>
                <a:gd name="connsiteX3" fmla="*/ 19102 w 171450"/>
                <a:gd name="connsiteY3" fmla="*/ 1100 h 38100"/>
                <a:gd name="connsiteX4" fmla="*/ 157214 w 171450"/>
                <a:gd name="connsiteY4" fmla="*/ 1100 h 38100"/>
                <a:gd name="connsiteX5" fmla="*/ 173407 w 171450"/>
                <a:gd name="connsiteY5" fmla="*/ 18245 h 38100"/>
                <a:gd name="connsiteX6" fmla="*/ 157214 w 171450"/>
                <a:gd name="connsiteY6" fmla="*/ 40152 h 38100"/>
                <a:gd name="connsiteX7" fmla="*/ 85777 w 171450"/>
                <a:gd name="connsiteY7" fmla="*/ 4110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38100">
                  <a:moveTo>
                    <a:pt x="85777" y="41105"/>
                  </a:moveTo>
                  <a:cubicBezTo>
                    <a:pt x="63870" y="41105"/>
                    <a:pt x="41010" y="43010"/>
                    <a:pt x="19102" y="40152"/>
                  </a:cubicBezTo>
                  <a:cubicBezTo>
                    <a:pt x="11482" y="39200"/>
                    <a:pt x="-901" y="26817"/>
                    <a:pt x="52" y="21102"/>
                  </a:cubicBezTo>
                  <a:cubicBezTo>
                    <a:pt x="1004" y="13482"/>
                    <a:pt x="12435" y="1100"/>
                    <a:pt x="19102" y="1100"/>
                  </a:cubicBezTo>
                  <a:cubicBezTo>
                    <a:pt x="64822" y="-805"/>
                    <a:pt x="111495" y="147"/>
                    <a:pt x="157214" y="1100"/>
                  </a:cubicBezTo>
                  <a:cubicBezTo>
                    <a:pt x="162929" y="1100"/>
                    <a:pt x="174360" y="13482"/>
                    <a:pt x="173407" y="18245"/>
                  </a:cubicBezTo>
                  <a:cubicBezTo>
                    <a:pt x="171502" y="26817"/>
                    <a:pt x="163882" y="40152"/>
                    <a:pt x="157214" y="40152"/>
                  </a:cubicBezTo>
                  <a:cubicBezTo>
                    <a:pt x="133402" y="43010"/>
                    <a:pt x="109589" y="41105"/>
                    <a:pt x="85777" y="41105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E1AC2E3A-46C0-43D1-B90A-87D4F11E9FEA}"/>
                </a:ext>
              </a:extLst>
            </p:cNvPr>
            <p:cNvSpPr/>
            <p:nvPr/>
          </p:nvSpPr>
          <p:spPr>
            <a:xfrm>
              <a:off x="5474018" y="4584306"/>
              <a:ext cx="171450" cy="38100"/>
            </a:xfrm>
            <a:custGeom>
              <a:avLst/>
              <a:gdLst>
                <a:gd name="connsiteX0" fmla="*/ 90488 w 171450"/>
                <a:gd name="connsiteY0" fmla="*/ 1029 h 38100"/>
                <a:gd name="connsiteX1" fmla="*/ 151447 w 171450"/>
                <a:gd name="connsiteY1" fmla="*/ 1981 h 38100"/>
                <a:gd name="connsiteX2" fmla="*/ 177165 w 171450"/>
                <a:gd name="connsiteY2" fmla="*/ 21984 h 38100"/>
                <a:gd name="connsiteX3" fmla="*/ 153352 w 171450"/>
                <a:gd name="connsiteY3" fmla="*/ 42939 h 38100"/>
                <a:gd name="connsiteX4" fmla="*/ 25717 w 171450"/>
                <a:gd name="connsiteY4" fmla="*/ 42939 h 38100"/>
                <a:gd name="connsiteX5" fmla="*/ 0 w 171450"/>
                <a:gd name="connsiteY5" fmla="*/ 22936 h 38100"/>
                <a:gd name="connsiteX6" fmla="*/ 28575 w 171450"/>
                <a:gd name="connsiteY6" fmla="*/ 1981 h 38100"/>
                <a:gd name="connsiteX7" fmla="*/ 90488 w 171450"/>
                <a:gd name="connsiteY7" fmla="*/ 1029 h 38100"/>
                <a:gd name="connsiteX8" fmla="*/ 90488 w 171450"/>
                <a:gd name="connsiteY8" fmla="*/ 102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38100">
                  <a:moveTo>
                    <a:pt x="90488" y="1029"/>
                  </a:moveTo>
                  <a:cubicBezTo>
                    <a:pt x="110490" y="1029"/>
                    <a:pt x="131445" y="-876"/>
                    <a:pt x="151447" y="1981"/>
                  </a:cubicBezTo>
                  <a:cubicBezTo>
                    <a:pt x="160972" y="2934"/>
                    <a:pt x="168592" y="15316"/>
                    <a:pt x="177165" y="21984"/>
                  </a:cubicBezTo>
                  <a:cubicBezTo>
                    <a:pt x="169545" y="29604"/>
                    <a:pt x="161925" y="42939"/>
                    <a:pt x="153352" y="42939"/>
                  </a:cubicBezTo>
                  <a:cubicBezTo>
                    <a:pt x="111442" y="44844"/>
                    <a:pt x="68580" y="44844"/>
                    <a:pt x="25717" y="42939"/>
                  </a:cubicBezTo>
                  <a:cubicBezTo>
                    <a:pt x="17145" y="42939"/>
                    <a:pt x="8572" y="29604"/>
                    <a:pt x="0" y="22936"/>
                  </a:cubicBezTo>
                  <a:cubicBezTo>
                    <a:pt x="9525" y="15316"/>
                    <a:pt x="18097" y="3886"/>
                    <a:pt x="28575" y="1981"/>
                  </a:cubicBezTo>
                  <a:cubicBezTo>
                    <a:pt x="49530" y="-1829"/>
                    <a:pt x="69532" y="1029"/>
                    <a:pt x="90488" y="1029"/>
                  </a:cubicBezTo>
                  <a:cubicBezTo>
                    <a:pt x="90488" y="1029"/>
                    <a:pt x="90488" y="1029"/>
                    <a:pt x="90488" y="1029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BA90CBB3-89CF-49CF-ADE1-0B5751BD5AD3}"/>
                </a:ext>
              </a:extLst>
            </p:cNvPr>
            <p:cNvSpPr/>
            <p:nvPr/>
          </p:nvSpPr>
          <p:spPr>
            <a:xfrm>
              <a:off x="6271260" y="4582301"/>
              <a:ext cx="171450" cy="47625"/>
            </a:xfrm>
            <a:custGeom>
              <a:avLst/>
              <a:gdLst>
                <a:gd name="connsiteX0" fmla="*/ 174308 w 171450"/>
                <a:gd name="connsiteY0" fmla="*/ 41134 h 47625"/>
                <a:gd name="connsiteX1" fmla="*/ 0 w 171450"/>
                <a:gd name="connsiteY1" fmla="*/ 11607 h 47625"/>
                <a:gd name="connsiteX2" fmla="*/ 174308 w 171450"/>
                <a:gd name="connsiteY2" fmla="*/ 4113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1450" h="47625">
                  <a:moveTo>
                    <a:pt x="174308" y="41134"/>
                  </a:moveTo>
                  <a:cubicBezTo>
                    <a:pt x="74295" y="61137"/>
                    <a:pt x="8572" y="49707"/>
                    <a:pt x="0" y="11607"/>
                  </a:cubicBezTo>
                  <a:cubicBezTo>
                    <a:pt x="84772" y="-12206"/>
                    <a:pt x="163830" y="2082"/>
                    <a:pt x="174308" y="41134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E1FDA815-F5E7-453C-BCD0-E24C815A44C4}"/>
                </a:ext>
              </a:extLst>
            </p:cNvPr>
            <p:cNvSpPr/>
            <p:nvPr/>
          </p:nvSpPr>
          <p:spPr>
            <a:xfrm>
              <a:off x="6074093" y="4582117"/>
              <a:ext cx="171450" cy="47625"/>
            </a:xfrm>
            <a:custGeom>
              <a:avLst/>
              <a:gdLst>
                <a:gd name="connsiteX0" fmla="*/ 0 w 171450"/>
                <a:gd name="connsiteY0" fmla="*/ 7981 h 47625"/>
                <a:gd name="connsiteX1" fmla="*/ 172402 w 171450"/>
                <a:gd name="connsiteY1" fmla="*/ 38461 h 47625"/>
                <a:gd name="connsiteX2" fmla="*/ 0 w 171450"/>
                <a:gd name="connsiteY2" fmla="*/ 798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1450" h="47625">
                  <a:moveTo>
                    <a:pt x="0" y="7981"/>
                  </a:moveTo>
                  <a:cubicBezTo>
                    <a:pt x="118110" y="-8212"/>
                    <a:pt x="161925" y="-592"/>
                    <a:pt x="172402" y="38461"/>
                  </a:cubicBezTo>
                  <a:cubicBezTo>
                    <a:pt x="91440" y="63226"/>
                    <a:pt x="5715" y="49891"/>
                    <a:pt x="0" y="7981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6EC2BAF2-9E4E-45C8-869E-FB1BF540B210}"/>
                </a:ext>
              </a:extLst>
            </p:cNvPr>
            <p:cNvSpPr/>
            <p:nvPr/>
          </p:nvSpPr>
          <p:spPr>
            <a:xfrm>
              <a:off x="5674043" y="4584621"/>
              <a:ext cx="171450" cy="38100"/>
            </a:xfrm>
            <a:custGeom>
              <a:avLst/>
              <a:gdLst>
                <a:gd name="connsiteX0" fmla="*/ 171450 w 171450"/>
                <a:gd name="connsiteY0" fmla="*/ 43577 h 38100"/>
                <a:gd name="connsiteX1" fmla="*/ 24765 w 171450"/>
                <a:gd name="connsiteY1" fmla="*/ 42624 h 38100"/>
                <a:gd name="connsiteX2" fmla="*/ 0 w 171450"/>
                <a:gd name="connsiteY2" fmla="*/ 21669 h 38100"/>
                <a:gd name="connsiteX3" fmla="*/ 24765 w 171450"/>
                <a:gd name="connsiteY3" fmla="*/ 1667 h 38100"/>
                <a:gd name="connsiteX4" fmla="*/ 148590 w 171450"/>
                <a:gd name="connsiteY4" fmla="*/ 2619 h 38100"/>
                <a:gd name="connsiteX5" fmla="*/ 180022 w 171450"/>
                <a:gd name="connsiteY5" fmla="*/ 30242 h 38100"/>
                <a:gd name="connsiteX6" fmla="*/ 171450 w 171450"/>
                <a:gd name="connsiteY6" fmla="*/ 4357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38100">
                  <a:moveTo>
                    <a:pt x="171450" y="43577"/>
                  </a:moveTo>
                  <a:cubicBezTo>
                    <a:pt x="122872" y="43577"/>
                    <a:pt x="73342" y="44529"/>
                    <a:pt x="24765" y="42624"/>
                  </a:cubicBezTo>
                  <a:cubicBezTo>
                    <a:pt x="16192" y="42624"/>
                    <a:pt x="7620" y="29289"/>
                    <a:pt x="0" y="21669"/>
                  </a:cubicBezTo>
                  <a:cubicBezTo>
                    <a:pt x="8572" y="15002"/>
                    <a:pt x="16192" y="2619"/>
                    <a:pt x="24765" y="1667"/>
                  </a:cubicBezTo>
                  <a:cubicBezTo>
                    <a:pt x="65722" y="-238"/>
                    <a:pt x="107632" y="-1191"/>
                    <a:pt x="148590" y="2619"/>
                  </a:cubicBezTo>
                  <a:cubicBezTo>
                    <a:pt x="160020" y="3572"/>
                    <a:pt x="169545" y="20717"/>
                    <a:pt x="180022" y="30242"/>
                  </a:cubicBezTo>
                  <a:cubicBezTo>
                    <a:pt x="177165" y="34052"/>
                    <a:pt x="174307" y="38814"/>
                    <a:pt x="171450" y="43577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47CC1825-C946-48C3-AC4A-7274B1133743}"/>
                </a:ext>
              </a:extLst>
            </p:cNvPr>
            <p:cNvSpPr/>
            <p:nvPr/>
          </p:nvSpPr>
          <p:spPr>
            <a:xfrm>
              <a:off x="6465570" y="4583672"/>
              <a:ext cx="171450" cy="47625"/>
            </a:xfrm>
            <a:custGeom>
              <a:avLst/>
              <a:gdLst>
                <a:gd name="connsiteX0" fmla="*/ 0 w 171450"/>
                <a:gd name="connsiteY0" fmla="*/ 9283 h 47625"/>
                <a:gd name="connsiteX1" fmla="*/ 179070 w 171450"/>
                <a:gd name="connsiteY1" fmla="*/ 38810 h 47625"/>
                <a:gd name="connsiteX2" fmla="*/ 0 w 171450"/>
                <a:gd name="connsiteY2" fmla="*/ 928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1450" h="47625">
                  <a:moveTo>
                    <a:pt x="0" y="9283"/>
                  </a:moveTo>
                  <a:cubicBezTo>
                    <a:pt x="104775" y="-9767"/>
                    <a:pt x="163830" y="710"/>
                    <a:pt x="179070" y="38810"/>
                  </a:cubicBezTo>
                  <a:cubicBezTo>
                    <a:pt x="92393" y="60718"/>
                    <a:pt x="14288" y="48335"/>
                    <a:pt x="0" y="9283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98403EC1-6E38-4FB2-AC55-EBB620CD3B7A}"/>
                </a:ext>
              </a:extLst>
            </p:cNvPr>
            <p:cNvSpPr/>
            <p:nvPr/>
          </p:nvSpPr>
          <p:spPr>
            <a:xfrm>
              <a:off x="6649403" y="4584510"/>
              <a:ext cx="190500" cy="47625"/>
            </a:xfrm>
            <a:custGeom>
              <a:avLst/>
              <a:gdLst>
                <a:gd name="connsiteX0" fmla="*/ 195263 w 190500"/>
                <a:gd name="connsiteY0" fmla="*/ 49403 h 47625"/>
                <a:gd name="connsiteX1" fmla="*/ 0 w 190500"/>
                <a:gd name="connsiteY1" fmla="*/ 14160 h 47625"/>
                <a:gd name="connsiteX2" fmla="*/ 195263 w 190500"/>
                <a:gd name="connsiteY2" fmla="*/ 494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0" h="47625">
                  <a:moveTo>
                    <a:pt x="195263" y="49403"/>
                  </a:moveTo>
                  <a:cubicBezTo>
                    <a:pt x="129540" y="32258"/>
                    <a:pt x="62865" y="69405"/>
                    <a:pt x="0" y="14160"/>
                  </a:cubicBezTo>
                  <a:cubicBezTo>
                    <a:pt x="95250" y="-13462"/>
                    <a:pt x="176213" y="-127"/>
                    <a:pt x="195263" y="49403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A57B1B89-8C2B-4E7A-8B4A-79F982D54BC3}"/>
                </a:ext>
              </a:extLst>
            </p:cNvPr>
            <p:cNvSpPr/>
            <p:nvPr/>
          </p:nvSpPr>
          <p:spPr>
            <a:xfrm>
              <a:off x="3852863" y="4579620"/>
              <a:ext cx="190500" cy="47625"/>
            </a:xfrm>
            <a:custGeom>
              <a:avLst/>
              <a:gdLst>
                <a:gd name="connsiteX0" fmla="*/ 0 w 190500"/>
                <a:gd name="connsiteY0" fmla="*/ 35243 h 47625"/>
                <a:gd name="connsiteX1" fmla="*/ 195263 w 190500"/>
                <a:gd name="connsiteY1" fmla="*/ 0 h 47625"/>
                <a:gd name="connsiteX2" fmla="*/ 0 w 190500"/>
                <a:gd name="connsiteY2" fmla="*/ 3524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0" h="47625">
                  <a:moveTo>
                    <a:pt x="0" y="35243"/>
                  </a:moveTo>
                  <a:cubicBezTo>
                    <a:pt x="61913" y="-24765"/>
                    <a:pt x="132397" y="19050"/>
                    <a:pt x="195263" y="0"/>
                  </a:cubicBezTo>
                  <a:cubicBezTo>
                    <a:pt x="182880" y="49530"/>
                    <a:pt x="109538" y="61913"/>
                    <a:pt x="0" y="35243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32132A1E-F8FC-4170-B19D-C5165A958E48}"/>
                </a:ext>
              </a:extLst>
            </p:cNvPr>
            <p:cNvSpPr/>
            <p:nvPr/>
          </p:nvSpPr>
          <p:spPr>
            <a:xfrm>
              <a:off x="6845618" y="4585650"/>
              <a:ext cx="190500" cy="38100"/>
            </a:xfrm>
            <a:custGeom>
              <a:avLst/>
              <a:gdLst>
                <a:gd name="connsiteX0" fmla="*/ 0 w 190500"/>
                <a:gd name="connsiteY0" fmla="*/ 12067 h 38100"/>
                <a:gd name="connsiteX1" fmla="*/ 195263 w 190500"/>
                <a:gd name="connsiteY1" fmla="*/ 46357 h 38100"/>
                <a:gd name="connsiteX2" fmla="*/ 0 w 190500"/>
                <a:gd name="connsiteY2" fmla="*/ 1206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0" h="38100">
                  <a:moveTo>
                    <a:pt x="0" y="12067"/>
                  </a:moveTo>
                  <a:cubicBezTo>
                    <a:pt x="100965" y="-12698"/>
                    <a:pt x="177165" y="1590"/>
                    <a:pt x="195263" y="46357"/>
                  </a:cubicBezTo>
                  <a:cubicBezTo>
                    <a:pt x="132397" y="32069"/>
                    <a:pt x="65722" y="68265"/>
                    <a:pt x="0" y="12067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CA4C4324-FC2A-40D5-BC7B-2AF529617AE9}"/>
                </a:ext>
              </a:extLst>
            </p:cNvPr>
            <p:cNvSpPr/>
            <p:nvPr/>
          </p:nvSpPr>
          <p:spPr>
            <a:xfrm>
              <a:off x="7051357" y="4586994"/>
              <a:ext cx="190500" cy="38100"/>
            </a:xfrm>
            <a:custGeom>
              <a:avLst/>
              <a:gdLst>
                <a:gd name="connsiteX0" fmla="*/ 0 w 190500"/>
                <a:gd name="connsiteY0" fmla="*/ 1198 h 38100"/>
                <a:gd name="connsiteX1" fmla="*/ 192405 w 190500"/>
                <a:gd name="connsiteY1" fmla="*/ 31678 h 38100"/>
                <a:gd name="connsiteX2" fmla="*/ 0 w 190500"/>
                <a:gd name="connsiteY2" fmla="*/ 119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0" h="38100">
                  <a:moveTo>
                    <a:pt x="0" y="1198"/>
                  </a:moveTo>
                  <a:cubicBezTo>
                    <a:pt x="66675" y="10723"/>
                    <a:pt x="132398" y="-21662"/>
                    <a:pt x="192405" y="31678"/>
                  </a:cubicBezTo>
                  <a:cubicBezTo>
                    <a:pt x="109538" y="56443"/>
                    <a:pt x="23813" y="45966"/>
                    <a:pt x="0" y="1198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7654EFD9-F821-492D-B72D-239BF1707E17}"/>
                </a:ext>
              </a:extLst>
            </p:cNvPr>
            <p:cNvSpPr/>
            <p:nvPr/>
          </p:nvSpPr>
          <p:spPr>
            <a:xfrm>
              <a:off x="5106353" y="5238750"/>
              <a:ext cx="923925" cy="228600"/>
            </a:xfrm>
            <a:custGeom>
              <a:avLst/>
              <a:gdLst>
                <a:gd name="connsiteX0" fmla="*/ 874395 w 923925"/>
                <a:gd name="connsiteY0" fmla="*/ 0 h 228600"/>
                <a:gd name="connsiteX1" fmla="*/ 926782 w 923925"/>
                <a:gd name="connsiteY1" fmla="*/ 228600 h 228600"/>
                <a:gd name="connsiteX2" fmla="*/ 0 w 923925"/>
                <a:gd name="connsiteY2" fmla="*/ 228600 h 228600"/>
                <a:gd name="connsiteX3" fmla="*/ 46672 w 923925"/>
                <a:gd name="connsiteY3" fmla="*/ 18097 h 228600"/>
                <a:gd name="connsiteX4" fmla="*/ 75247 w 923925"/>
                <a:gd name="connsiteY4" fmla="*/ 953 h 228600"/>
                <a:gd name="connsiteX5" fmla="*/ 874395 w 923925"/>
                <a:gd name="connsiteY5" fmla="*/ 0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23925" h="228600">
                  <a:moveTo>
                    <a:pt x="874395" y="0"/>
                  </a:moveTo>
                  <a:cubicBezTo>
                    <a:pt x="891540" y="74295"/>
                    <a:pt x="908685" y="149543"/>
                    <a:pt x="926782" y="228600"/>
                  </a:cubicBezTo>
                  <a:cubicBezTo>
                    <a:pt x="618172" y="228600"/>
                    <a:pt x="313372" y="228600"/>
                    <a:pt x="0" y="228600"/>
                  </a:cubicBezTo>
                  <a:cubicBezTo>
                    <a:pt x="16192" y="155257"/>
                    <a:pt x="29528" y="85725"/>
                    <a:pt x="46672" y="18097"/>
                  </a:cubicBezTo>
                  <a:cubicBezTo>
                    <a:pt x="48578" y="10478"/>
                    <a:pt x="64770" y="953"/>
                    <a:pt x="75247" y="953"/>
                  </a:cubicBezTo>
                  <a:cubicBezTo>
                    <a:pt x="339090" y="0"/>
                    <a:pt x="603885" y="0"/>
                    <a:pt x="874395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C1026020-00B0-46BE-B3CC-66A75EBCF1BC}"/>
                </a:ext>
              </a:extLst>
            </p:cNvPr>
            <p:cNvSpPr/>
            <p:nvPr/>
          </p:nvSpPr>
          <p:spPr>
            <a:xfrm>
              <a:off x="3629025" y="1545908"/>
              <a:ext cx="3857625" cy="2676525"/>
            </a:xfrm>
            <a:custGeom>
              <a:avLst/>
              <a:gdLst>
                <a:gd name="connsiteX0" fmla="*/ 3863340 w 3857625"/>
                <a:gd name="connsiteY0" fmla="*/ 153352 h 2676525"/>
                <a:gd name="connsiteX1" fmla="*/ 3707130 w 3857625"/>
                <a:gd name="connsiteY1" fmla="*/ 0 h 2676525"/>
                <a:gd name="connsiteX2" fmla="*/ 1952625 w 3857625"/>
                <a:gd name="connsiteY2" fmla="*/ 952 h 2676525"/>
                <a:gd name="connsiteX3" fmla="*/ 156210 w 3857625"/>
                <a:gd name="connsiteY3" fmla="*/ 0 h 2676525"/>
                <a:gd name="connsiteX4" fmla="*/ 0 w 3857625"/>
                <a:gd name="connsiteY4" fmla="*/ 153352 h 2676525"/>
                <a:gd name="connsiteX5" fmla="*/ 0 w 3857625"/>
                <a:gd name="connsiteY5" fmla="*/ 2525078 h 2676525"/>
                <a:gd name="connsiteX6" fmla="*/ 156210 w 3857625"/>
                <a:gd name="connsiteY6" fmla="*/ 2680335 h 2676525"/>
                <a:gd name="connsiteX7" fmla="*/ 2029778 w 3857625"/>
                <a:gd name="connsiteY7" fmla="*/ 2680335 h 2676525"/>
                <a:gd name="connsiteX8" fmla="*/ 2029778 w 3857625"/>
                <a:gd name="connsiteY8" fmla="*/ 2680335 h 2676525"/>
                <a:gd name="connsiteX9" fmla="*/ 3708083 w 3857625"/>
                <a:gd name="connsiteY9" fmla="*/ 2680335 h 2676525"/>
                <a:gd name="connsiteX10" fmla="*/ 3864293 w 3857625"/>
                <a:gd name="connsiteY10" fmla="*/ 2525078 h 2676525"/>
                <a:gd name="connsiteX11" fmla="*/ 3863340 w 3857625"/>
                <a:gd name="connsiteY11" fmla="*/ 153352 h 2676525"/>
                <a:gd name="connsiteX12" fmla="*/ 3618548 w 3857625"/>
                <a:gd name="connsiteY12" fmla="*/ 2458403 h 2676525"/>
                <a:gd name="connsiteX13" fmla="*/ 2455545 w 3857625"/>
                <a:gd name="connsiteY13" fmla="*/ 2458403 h 2676525"/>
                <a:gd name="connsiteX14" fmla="*/ 2455545 w 3857625"/>
                <a:gd name="connsiteY14" fmla="*/ 2458403 h 2676525"/>
                <a:gd name="connsiteX15" fmla="*/ 244792 w 3857625"/>
                <a:gd name="connsiteY15" fmla="*/ 2458403 h 2676525"/>
                <a:gd name="connsiteX16" fmla="*/ 143827 w 3857625"/>
                <a:gd name="connsiteY16" fmla="*/ 2355533 h 2676525"/>
                <a:gd name="connsiteX17" fmla="*/ 143827 w 3857625"/>
                <a:gd name="connsiteY17" fmla="*/ 345757 h 2676525"/>
                <a:gd name="connsiteX18" fmla="*/ 237172 w 3857625"/>
                <a:gd name="connsiteY18" fmla="*/ 249555 h 2676525"/>
                <a:gd name="connsiteX19" fmla="*/ 1890713 w 3857625"/>
                <a:gd name="connsiteY19" fmla="*/ 249555 h 2676525"/>
                <a:gd name="connsiteX20" fmla="*/ 1890713 w 3857625"/>
                <a:gd name="connsiteY20" fmla="*/ 249555 h 2676525"/>
                <a:gd name="connsiteX21" fmla="*/ 3626168 w 3857625"/>
                <a:gd name="connsiteY21" fmla="*/ 249555 h 2676525"/>
                <a:gd name="connsiteX22" fmla="*/ 3719513 w 3857625"/>
                <a:gd name="connsiteY22" fmla="*/ 345757 h 2676525"/>
                <a:gd name="connsiteX23" fmla="*/ 3719513 w 3857625"/>
                <a:gd name="connsiteY23" fmla="*/ 2355533 h 2676525"/>
                <a:gd name="connsiteX24" fmla="*/ 3618548 w 3857625"/>
                <a:gd name="connsiteY24" fmla="*/ 2458403 h 2676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857625" h="2676525">
                  <a:moveTo>
                    <a:pt x="3863340" y="153352"/>
                  </a:moveTo>
                  <a:cubicBezTo>
                    <a:pt x="3863340" y="49530"/>
                    <a:pt x="3811905" y="0"/>
                    <a:pt x="3707130" y="0"/>
                  </a:cubicBezTo>
                  <a:cubicBezTo>
                    <a:pt x="3122295" y="0"/>
                    <a:pt x="2537460" y="0"/>
                    <a:pt x="1952625" y="952"/>
                  </a:cubicBezTo>
                  <a:cubicBezTo>
                    <a:pt x="1353503" y="0"/>
                    <a:pt x="755333" y="0"/>
                    <a:pt x="156210" y="0"/>
                  </a:cubicBezTo>
                  <a:cubicBezTo>
                    <a:pt x="51435" y="0"/>
                    <a:pt x="0" y="49530"/>
                    <a:pt x="0" y="153352"/>
                  </a:cubicBezTo>
                  <a:cubicBezTo>
                    <a:pt x="0" y="943927"/>
                    <a:pt x="0" y="1734502"/>
                    <a:pt x="0" y="2525078"/>
                  </a:cubicBezTo>
                  <a:cubicBezTo>
                    <a:pt x="0" y="2627948"/>
                    <a:pt x="53340" y="2680335"/>
                    <a:pt x="156210" y="2680335"/>
                  </a:cubicBezTo>
                  <a:cubicBezTo>
                    <a:pt x="781050" y="2680335"/>
                    <a:pt x="1404938" y="2680335"/>
                    <a:pt x="2029778" y="2680335"/>
                  </a:cubicBezTo>
                  <a:cubicBezTo>
                    <a:pt x="2029778" y="2680335"/>
                    <a:pt x="2029778" y="2680335"/>
                    <a:pt x="2029778" y="2680335"/>
                  </a:cubicBezTo>
                  <a:cubicBezTo>
                    <a:pt x="2588895" y="2680335"/>
                    <a:pt x="3148965" y="2680335"/>
                    <a:pt x="3708083" y="2680335"/>
                  </a:cubicBezTo>
                  <a:cubicBezTo>
                    <a:pt x="3810953" y="2680335"/>
                    <a:pt x="3864293" y="2627948"/>
                    <a:pt x="3864293" y="2525078"/>
                  </a:cubicBezTo>
                  <a:cubicBezTo>
                    <a:pt x="3864293" y="1733550"/>
                    <a:pt x="3864293" y="943927"/>
                    <a:pt x="3863340" y="153352"/>
                  </a:cubicBezTo>
                  <a:close/>
                  <a:moveTo>
                    <a:pt x="3618548" y="2458403"/>
                  </a:moveTo>
                  <a:cubicBezTo>
                    <a:pt x="3230880" y="2458403"/>
                    <a:pt x="2843213" y="2458403"/>
                    <a:pt x="2455545" y="2458403"/>
                  </a:cubicBezTo>
                  <a:lnTo>
                    <a:pt x="2455545" y="2458403"/>
                  </a:lnTo>
                  <a:cubicBezTo>
                    <a:pt x="1718310" y="2458403"/>
                    <a:pt x="982028" y="2458403"/>
                    <a:pt x="244792" y="2458403"/>
                  </a:cubicBezTo>
                  <a:cubicBezTo>
                    <a:pt x="158115" y="2458403"/>
                    <a:pt x="143827" y="2444115"/>
                    <a:pt x="143827" y="2355533"/>
                  </a:cubicBezTo>
                  <a:cubicBezTo>
                    <a:pt x="143827" y="1685925"/>
                    <a:pt x="143827" y="1016318"/>
                    <a:pt x="143827" y="345757"/>
                  </a:cubicBezTo>
                  <a:cubicBezTo>
                    <a:pt x="143827" y="265747"/>
                    <a:pt x="159067" y="249555"/>
                    <a:pt x="237172" y="249555"/>
                  </a:cubicBezTo>
                  <a:cubicBezTo>
                    <a:pt x="788670" y="249555"/>
                    <a:pt x="1339215" y="249555"/>
                    <a:pt x="1890713" y="249555"/>
                  </a:cubicBezTo>
                  <a:cubicBezTo>
                    <a:pt x="1890713" y="249555"/>
                    <a:pt x="1890713" y="249555"/>
                    <a:pt x="1890713" y="249555"/>
                  </a:cubicBezTo>
                  <a:cubicBezTo>
                    <a:pt x="2468880" y="249555"/>
                    <a:pt x="3047048" y="249555"/>
                    <a:pt x="3626168" y="249555"/>
                  </a:cubicBezTo>
                  <a:cubicBezTo>
                    <a:pt x="3704273" y="249555"/>
                    <a:pt x="3719513" y="265747"/>
                    <a:pt x="3719513" y="345757"/>
                  </a:cubicBezTo>
                  <a:cubicBezTo>
                    <a:pt x="3719513" y="1015365"/>
                    <a:pt x="3719513" y="1684973"/>
                    <a:pt x="3719513" y="2355533"/>
                  </a:cubicBezTo>
                  <a:cubicBezTo>
                    <a:pt x="3719513" y="2444115"/>
                    <a:pt x="3705225" y="2458403"/>
                    <a:pt x="3618548" y="2458403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22" name="자유형: 도형 71">
            <a:extLst>
              <a:ext uri="{FF2B5EF4-FFF2-40B4-BE49-F238E27FC236}">
                <a16:creationId xmlns:a16="http://schemas.microsoft.com/office/drawing/2014/main" id="{E4FF146D-D179-4493-80C1-96CCB2B077C2}"/>
              </a:ext>
            </a:extLst>
          </p:cNvPr>
          <p:cNvSpPr/>
          <p:nvPr/>
        </p:nvSpPr>
        <p:spPr>
          <a:xfrm>
            <a:off x="988510" y="4594987"/>
            <a:ext cx="688172" cy="609847"/>
          </a:xfrm>
          <a:custGeom>
            <a:avLst/>
            <a:gdLst>
              <a:gd name="connsiteX0" fmla="*/ 1290726 w 1677791"/>
              <a:gd name="connsiteY0" fmla="*/ 1211742 h 1486830"/>
              <a:gd name="connsiteX1" fmla="*/ 1212213 w 1677791"/>
              <a:gd name="connsiteY1" fmla="*/ 1263785 h 1486830"/>
              <a:gd name="connsiteX2" fmla="*/ 1210535 w 1677791"/>
              <a:gd name="connsiteY2" fmla="*/ 1272092 h 1486830"/>
              <a:gd name="connsiteX3" fmla="*/ 1210535 w 1677791"/>
              <a:gd name="connsiteY3" fmla="*/ 1321812 h 1486830"/>
              <a:gd name="connsiteX4" fmla="*/ 1212213 w 1677791"/>
              <a:gd name="connsiteY4" fmla="*/ 1330120 h 1486830"/>
              <a:gd name="connsiteX5" fmla="*/ 1290726 w 1677791"/>
              <a:gd name="connsiteY5" fmla="*/ 1382162 h 1486830"/>
              <a:gd name="connsiteX6" fmla="*/ 1375936 w 1677791"/>
              <a:gd name="connsiteY6" fmla="*/ 1296952 h 1486830"/>
              <a:gd name="connsiteX7" fmla="*/ 1290726 w 1677791"/>
              <a:gd name="connsiteY7" fmla="*/ 1211742 h 1486830"/>
              <a:gd name="connsiteX8" fmla="*/ 682149 w 1677791"/>
              <a:gd name="connsiteY8" fmla="*/ 1211742 h 1486830"/>
              <a:gd name="connsiteX9" fmla="*/ 596939 w 1677791"/>
              <a:gd name="connsiteY9" fmla="*/ 1296952 h 1486830"/>
              <a:gd name="connsiteX10" fmla="*/ 682149 w 1677791"/>
              <a:gd name="connsiteY10" fmla="*/ 1382162 h 1486830"/>
              <a:gd name="connsiteX11" fmla="*/ 767359 w 1677791"/>
              <a:gd name="connsiteY11" fmla="*/ 1296952 h 1486830"/>
              <a:gd name="connsiteX12" fmla="*/ 682149 w 1677791"/>
              <a:gd name="connsiteY12" fmla="*/ 1211742 h 1486830"/>
              <a:gd name="connsiteX13" fmla="*/ 1392841 w 1677791"/>
              <a:gd name="connsiteY13" fmla="*/ 640871 h 1486830"/>
              <a:gd name="connsiteX14" fmla="*/ 1360870 w 1677791"/>
              <a:gd name="connsiteY14" fmla="*/ 788070 h 1486830"/>
              <a:gd name="connsiteX15" fmla="*/ 625002 w 1677791"/>
              <a:gd name="connsiteY15" fmla="*/ 791267 h 1486830"/>
              <a:gd name="connsiteX16" fmla="*/ 577044 w 1677791"/>
              <a:gd name="connsiteY16" fmla="*/ 650464 h 1486830"/>
              <a:gd name="connsiteX17" fmla="*/ 1444679 w 1677791"/>
              <a:gd name="connsiteY17" fmla="*/ 433897 h 1486830"/>
              <a:gd name="connsiteX18" fmla="*/ 1406313 w 1677791"/>
              <a:gd name="connsiteY18" fmla="*/ 574698 h 1486830"/>
              <a:gd name="connsiteX19" fmla="*/ 543426 w 1677791"/>
              <a:gd name="connsiteY19" fmla="*/ 584292 h 1486830"/>
              <a:gd name="connsiteX20" fmla="*/ 492271 w 1677791"/>
              <a:gd name="connsiteY20" fmla="*/ 437094 h 1486830"/>
              <a:gd name="connsiteX21" fmla="*/ 393221 w 1677791"/>
              <a:gd name="connsiteY21" fmla="*/ 348324 h 1486830"/>
              <a:gd name="connsiteX22" fmla="*/ 580583 w 1677791"/>
              <a:gd name="connsiteY22" fmla="*/ 864764 h 1486830"/>
              <a:gd name="connsiteX23" fmla="*/ 1407174 w 1677791"/>
              <a:gd name="connsiteY23" fmla="*/ 864764 h 1486830"/>
              <a:gd name="connsiteX24" fmla="*/ 1508184 w 1677791"/>
              <a:gd name="connsiteY24" fmla="*/ 348324 h 1486830"/>
              <a:gd name="connsiteX25" fmla="*/ 34808 w 1677791"/>
              <a:gd name="connsiteY25" fmla="*/ 0 h 1486830"/>
              <a:gd name="connsiteX26" fmla="*/ 294110 w 1677791"/>
              <a:gd name="connsiteY26" fmla="*/ 64594 h 1486830"/>
              <a:gd name="connsiteX27" fmla="*/ 292553 w 1677791"/>
              <a:gd name="connsiteY27" fmla="*/ 70844 h 1486830"/>
              <a:gd name="connsiteX28" fmla="*/ 340979 w 1677791"/>
              <a:gd name="connsiteY28" fmla="*/ 204324 h 1486830"/>
              <a:gd name="connsiteX29" fmla="*/ 1536349 w 1677791"/>
              <a:gd name="connsiteY29" fmla="*/ 204324 h 1486830"/>
              <a:gd name="connsiteX30" fmla="*/ 1536474 w 1677791"/>
              <a:gd name="connsiteY30" fmla="*/ 203688 h 1486830"/>
              <a:gd name="connsiteX31" fmla="*/ 1579508 w 1677791"/>
              <a:gd name="connsiteY31" fmla="*/ 204324 h 1486830"/>
              <a:gd name="connsiteX32" fmla="*/ 1631907 w 1677791"/>
              <a:gd name="connsiteY32" fmla="*/ 204324 h 1486830"/>
              <a:gd name="connsiteX33" fmla="*/ 1631907 w 1677791"/>
              <a:gd name="connsiteY33" fmla="*/ 205098 h 1486830"/>
              <a:gd name="connsiteX34" fmla="*/ 1677791 w 1677791"/>
              <a:gd name="connsiteY34" fmla="*/ 205776 h 1486830"/>
              <a:gd name="connsiteX35" fmla="*/ 1525738 w 1677791"/>
              <a:gd name="connsiteY35" fmla="*/ 1008764 h 1486830"/>
              <a:gd name="connsiteX36" fmla="*/ 1518818 w 1677791"/>
              <a:gd name="connsiteY36" fmla="*/ 1007409 h 1486830"/>
              <a:gd name="connsiteX37" fmla="*/ 1518818 w 1677791"/>
              <a:gd name="connsiteY37" fmla="*/ 1008764 h 1486830"/>
              <a:gd name="connsiteX38" fmla="*/ 632825 w 1677791"/>
              <a:gd name="connsiteY38" fmla="*/ 1008764 h 1486830"/>
              <a:gd name="connsiteX39" fmla="*/ 668973 w 1677791"/>
              <a:gd name="connsiteY39" fmla="*/ 1108403 h 1486830"/>
              <a:gd name="connsiteX40" fmla="*/ 682149 w 1677791"/>
              <a:gd name="connsiteY40" fmla="*/ 1107074 h 1486830"/>
              <a:gd name="connsiteX41" fmla="*/ 816413 w 1677791"/>
              <a:gd name="connsiteY41" fmla="*/ 1162688 h 1486830"/>
              <a:gd name="connsiteX42" fmla="*/ 853014 w 1677791"/>
              <a:gd name="connsiteY42" fmla="*/ 1216974 h 1486830"/>
              <a:gd name="connsiteX43" fmla="*/ 1119861 w 1677791"/>
              <a:gd name="connsiteY43" fmla="*/ 1216974 h 1486830"/>
              <a:gd name="connsiteX44" fmla="*/ 1156462 w 1677791"/>
              <a:gd name="connsiteY44" fmla="*/ 1162688 h 1486830"/>
              <a:gd name="connsiteX45" fmla="*/ 1290726 w 1677791"/>
              <a:gd name="connsiteY45" fmla="*/ 1107074 h 1486830"/>
              <a:gd name="connsiteX46" fmla="*/ 1480604 w 1677791"/>
              <a:gd name="connsiteY46" fmla="*/ 1296952 h 1486830"/>
              <a:gd name="connsiteX47" fmla="*/ 1290726 w 1677791"/>
              <a:gd name="connsiteY47" fmla="*/ 1486830 h 1486830"/>
              <a:gd name="connsiteX48" fmla="*/ 1115770 w 1677791"/>
              <a:gd name="connsiteY48" fmla="*/ 1370861 h 1486830"/>
              <a:gd name="connsiteX49" fmla="*/ 1113774 w 1677791"/>
              <a:gd name="connsiteY49" fmla="*/ 1360974 h 1486830"/>
              <a:gd name="connsiteX50" fmla="*/ 859102 w 1677791"/>
              <a:gd name="connsiteY50" fmla="*/ 1360974 h 1486830"/>
              <a:gd name="connsiteX51" fmla="*/ 857106 w 1677791"/>
              <a:gd name="connsiteY51" fmla="*/ 1370861 h 1486830"/>
              <a:gd name="connsiteX52" fmla="*/ 682149 w 1677791"/>
              <a:gd name="connsiteY52" fmla="*/ 1486830 h 1486830"/>
              <a:gd name="connsiteX53" fmla="*/ 492271 w 1677791"/>
              <a:gd name="connsiteY53" fmla="*/ 1296952 h 1486830"/>
              <a:gd name="connsiteX54" fmla="*/ 507193 w 1677791"/>
              <a:gd name="connsiteY54" fmla="*/ 1223043 h 1486830"/>
              <a:gd name="connsiteX55" fmla="*/ 539822 w 1677791"/>
              <a:gd name="connsiteY55" fmla="*/ 1174647 h 1486830"/>
              <a:gd name="connsiteX56" fmla="*/ 180691 w 1677791"/>
              <a:gd name="connsiteY56" fmla="*/ 184741 h 1486830"/>
              <a:gd name="connsiteX57" fmla="*/ 0 w 1677791"/>
              <a:gd name="connsiteY57" fmla="*/ 139730 h 1486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1677791" h="1486830">
                <a:moveTo>
                  <a:pt x="1290726" y="1211742"/>
                </a:moveTo>
                <a:cubicBezTo>
                  <a:pt x="1255431" y="1211742"/>
                  <a:pt x="1225148" y="1233202"/>
                  <a:pt x="1212213" y="1263785"/>
                </a:cubicBezTo>
                <a:lnTo>
                  <a:pt x="1210535" y="1272092"/>
                </a:lnTo>
                <a:lnTo>
                  <a:pt x="1210535" y="1321812"/>
                </a:lnTo>
                <a:lnTo>
                  <a:pt x="1212213" y="1330120"/>
                </a:lnTo>
                <a:cubicBezTo>
                  <a:pt x="1225148" y="1360703"/>
                  <a:pt x="1255431" y="1382162"/>
                  <a:pt x="1290726" y="1382162"/>
                </a:cubicBezTo>
                <a:cubicBezTo>
                  <a:pt x="1337786" y="1382162"/>
                  <a:pt x="1375936" y="1344012"/>
                  <a:pt x="1375936" y="1296952"/>
                </a:cubicBezTo>
                <a:cubicBezTo>
                  <a:pt x="1375936" y="1249892"/>
                  <a:pt x="1337786" y="1211742"/>
                  <a:pt x="1290726" y="1211742"/>
                </a:cubicBezTo>
                <a:close/>
                <a:moveTo>
                  <a:pt x="682149" y="1211742"/>
                </a:moveTo>
                <a:cubicBezTo>
                  <a:pt x="635089" y="1211742"/>
                  <a:pt x="596939" y="1249892"/>
                  <a:pt x="596939" y="1296952"/>
                </a:cubicBezTo>
                <a:cubicBezTo>
                  <a:pt x="596939" y="1344012"/>
                  <a:pt x="635089" y="1382162"/>
                  <a:pt x="682149" y="1382162"/>
                </a:cubicBezTo>
                <a:cubicBezTo>
                  <a:pt x="729209" y="1382162"/>
                  <a:pt x="767359" y="1344012"/>
                  <a:pt x="767359" y="1296952"/>
                </a:cubicBezTo>
                <a:cubicBezTo>
                  <a:pt x="767359" y="1249892"/>
                  <a:pt x="729209" y="1211742"/>
                  <a:pt x="682149" y="1211742"/>
                </a:cubicBezTo>
                <a:close/>
                <a:moveTo>
                  <a:pt x="1392841" y="640871"/>
                </a:moveTo>
                <a:lnTo>
                  <a:pt x="1360870" y="788070"/>
                </a:lnTo>
                <a:lnTo>
                  <a:pt x="625002" y="791267"/>
                </a:lnTo>
                <a:lnTo>
                  <a:pt x="577044" y="650464"/>
                </a:lnTo>
                <a:close/>
                <a:moveTo>
                  <a:pt x="1444679" y="433897"/>
                </a:moveTo>
                <a:lnTo>
                  <a:pt x="1406313" y="574698"/>
                </a:lnTo>
                <a:lnTo>
                  <a:pt x="543426" y="584292"/>
                </a:lnTo>
                <a:lnTo>
                  <a:pt x="492271" y="437094"/>
                </a:lnTo>
                <a:close/>
                <a:moveTo>
                  <a:pt x="393221" y="348324"/>
                </a:moveTo>
                <a:lnTo>
                  <a:pt x="580583" y="864764"/>
                </a:lnTo>
                <a:lnTo>
                  <a:pt x="1407174" y="864764"/>
                </a:lnTo>
                <a:lnTo>
                  <a:pt x="1508184" y="348324"/>
                </a:lnTo>
                <a:close/>
                <a:moveTo>
                  <a:pt x="34808" y="0"/>
                </a:moveTo>
                <a:lnTo>
                  <a:pt x="294110" y="64594"/>
                </a:lnTo>
                <a:lnTo>
                  <a:pt x="292553" y="70844"/>
                </a:lnTo>
                <a:lnTo>
                  <a:pt x="340979" y="204324"/>
                </a:lnTo>
                <a:lnTo>
                  <a:pt x="1536349" y="204324"/>
                </a:lnTo>
                <a:lnTo>
                  <a:pt x="1536474" y="203688"/>
                </a:lnTo>
                <a:lnTo>
                  <a:pt x="1579508" y="204324"/>
                </a:lnTo>
                <a:lnTo>
                  <a:pt x="1631907" y="204324"/>
                </a:lnTo>
                <a:lnTo>
                  <a:pt x="1631907" y="205098"/>
                </a:lnTo>
                <a:lnTo>
                  <a:pt x="1677791" y="205776"/>
                </a:lnTo>
                <a:lnTo>
                  <a:pt x="1525738" y="1008764"/>
                </a:lnTo>
                <a:lnTo>
                  <a:pt x="1518818" y="1007409"/>
                </a:lnTo>
                <a:lnTo>
                  <a:pt x="1518818" y="1008764"/>
                </a:lnTo>
                <a:lnTo>
                  <a:pt x="632825" y="1008764"/>
                </a:lnTo>
                <a:lnTo>
                  <a:pt x="668973" y="1108403"/>
                </a:lnTo>
                <a:lnTo>
                  <a:pt x="682149" y="1107074"/>
                </a:lnTo>
                <a:cubicBezTo>
                  <a:pt x="734583" y="1107074"/>
                  <a:pt x="782052" y="1128327"/>
                  <a:pt x="816413" y="1162688"/>
                </a:cubicBezTo>
                <a:lnTo>
                  <a:pt x="853014" y="1216974"/>
                </a:lnTo>
                <a:lnTo>
                  <a:pt x="1119861" y="1216974"/>
                </a:lnTo>
                <a:lnTo>
                  <a:pt x="1156462" y="1162688"/>
                </a:lnTo>
                <a:cubicBezTo>
                  <a:pt x="1190823" y="1128327"/>
                  <a:pt x="1238293" y="1107074"/>
                  <a:pt x="1290726" y="1107074"/>
                </a:cubicBezTo>
                <a:cubicBezTo>
                  <a:pt x="1395593" y="1107074"/>
                  <a:pt x="1480604" y="1192085"/>
                  <a:pt x="1480604" y="1296952"/>
                </a:cubicBezTo>
                <a:cubicBezTo>
                  <a:pt x="1480604" y="1401819"/>
                  <a:pt x="1395593" y="1486830"/>
                  <a:pt x="1290726" y="1486830"/>
                </a:cubicBezTo>
                <a:cubicBezTo>
                  <a:pt x="1212076" y="1486830"/>
                  <a:pt x="1144595" y="1439012"/>
                  <a:pt x="1115770" y="1370861"/>
                </a:cubicBezTo>
                <a:lnTo>
                  <a:pt x="1113774" y="1360974"/>
                </a:lnTo>
                <a:lnTo>
                  <a:pt x="859102" y="1360974"/>
                </a:lnTo>
                <a:lnTo>
                  <a:pt x="857106" y="1370861"/>
                </a:lnTo>
                <a:cubicBezTo>
                  <a:pt x="828281" y="1439012"/>
                  <a:pt x="760800" y="1486830"/>
                  <a:pt x="682149" y="1486830"/>
                </a:cubicBezTo>
                <a:cubicBezTo>
                  <a:pt x="577282" y="1486830"/>
                  <a:pt x="492271" y="1401819"/>
                  <a:pt x="492271" y="1296952"/>
                </a:cubicBezTo>
                <a:cubicBezTo>
                  <a:pt x="492271" y="1270736"/>
                  <a:pt x="497584" y="1245760"/>
                  <a:pt x="507193" y="1223043"/>
                </a:cubicBezTo>
                <a:lnTo>
                  <a:pt x="539822" y="1174647"/>
                </a:lnTo>
                <a:lnTo>
                  <a:pt x="180691" y="184741"/>
                </a:lnTo>
                <a:lnTo>
                  <a:pt x="0" y="13973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" name="Chart 30">
            <a:extLst>
              <a:ext uri="{FF2B5EF4-FFF2-40B4-BE49-F238E27FC236}">
                <a16:creationId xmlns:a16="http://schemas.microsoft.com/office/drawing/2014/main" id="{AFFB789D-8911-45D6-92FB-B1223C6489B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94680437"/>
              </p:ext>
            </p:extLst>
          </p:nvPr>
        </p:nvGraphicFramePr>
        <p:xfrm>
          <a:off x="6370318" y="4375874"/>
          <a:ext cx="5122909" cy="20847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E9E7F6-EE08-457B-B640-FD506B789AB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D703E853-F42F-4A82-89F5-5EA003376B54}"/>
              </a:ext>
            </a:extLst>
          </p:cNvPr>
          <p:cNvGrpSpPr/>
          <p:nvPr/>
        </p:nvGrpSpPr>
        <p:grpSpPr>
          <a:xfrm>
            <a:off x="6413913" y="1504497"/>
            <a:ext cx="5122909" cy="881675"/>
            <a:chOff x="4889913" y="1200946"/>
            <a:chExt cx="4051728" cy="881675"/>
          </a:xfrm>
        </p:grpSpPr>
        <p:sp>
          <p:nvSpPr>
            <p:cNvPr id="7" name="Text Placeholder 22">
              <a:extLst>
                <a:ext uri="{FF2B5EF4-FFF2-40B4-BE49-F238E27FC236}">
                  <a16:creationId xmlns:a16="http://schemas.microsoft.com/office/drawing/2014/main" id="{8D18257B-56B7-4851-B0B4-ABD5ED4C0E51}"/>
                </a:ext>
              </a:extLst>
            </p:cNvPr>
            <p:cNvSpPr txBox="1">
              <a:spLocks/>
            </p:cNvSpPr>
            <p:nvPr/>
          </p:nvSpPr>
          <p:spPr>
            <a:xfrm>
              <a:off x="4905691" y="1200946"/>
              <a:ext cx="4035950" cy="432048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b="1" dirty="0">
                  <a:solidFill>
                    <a:schemeClr val="accent4"/>
                  </a:solidFill>
                  <a:cs typeface="Arial" pitchFamily="34" charset="0"/>
                </a:rPr>
                <a:t>Success Business</a:t>
              </a:r>
              <a:endParaRPr lang="ko-KR" altLang="en-US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8" name="Text Placeholder 20">
              <a:extLst>
                <a:ext uri="{FF2B5EF4-FFF2-40B4-BE49-F238E27FC236}">
                  <a16:creationId xmlns:a16="http://schemas.microsoft.com/office/drawing/2014/main" id="{C67B8051-F4DC-4862-A95D-6622D28C551A}"/>
                </a:ext>
              </a:extLst>
            </p:cNvPr>
            <p:cNvSpPr txBox="1">
              <a:spLocks/>
            </p:cNvSpPr>
            <p:nvPr/>
          </p:nvSpPr>
          <p:spPr>
            <a:xfrm>
              <a:off x="4889913" y="1628801"/>
              <a:ext cx="4051728" cy="453820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31161941-BF9D-422E-8B0C-8EF2102CA4A8}"/>
              </a:ext>
            </a:extLst>
          </p:cNvPr>
          <p:cNvSpPr/>
          <p:nvPr/>
        </p:nvSpPr>
        <p:spPr>
          <a:xfrm>
            <a:off x="6488483" y="2443702"/>
            <a:ext cx="720000" cy="720080"/>
          </a:xfrm>
          <a:prstGeom prst="rect">
            <a:avLst/>
          </a:prstGeom>
          <a:solidFill>
            <a:schemeClr val="accent1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84BAA5F-E7FE-493D-9E76-EABB92520AAD}"/>
              </a:ext>
            </a:extLst>
          </p:cNvPr>
          <p:cNvSpPr/>
          <p:nvPr/>
        </p:nvSpPr>
        <p:spPr>
          <a:xfrm>
            <a:off x="6488483" y="3154257"/>
            <a:ext cx="720000" cy="720080"/>
          </a:xfrm>
          <a:prstGeom prst="rect">
            <a:avLst/>
          </a:prstGeom>
          <a:solidFill>
            <a:schemeClr val="accent4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9AB3D62-C695-4B8D-A7F6-5DEBD8CF1D19}"/>
              </a:ext>
            </a:extLst>
          </p:cNvPr>
          <p:cNvSpPr/>
          <p:nvPr/>
        </p:nvSpPr>
        <p:spPr>
          <a:xfrm>
            <a:off x="9078732" y="2443702"/>
            <a:ext cx="720000" cy="720080"/>
          </a:xfrm>
          <a:prstGeom prst="rect">
            <a:avLst/>
          </a:prstGeom>
          <a:solidFill>
            <a:schemeClr val="accent2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C02F301-494F-4090-A901-38FEC1ABB108}"/>
              </a:ext>
            </a:extLst>
          </p:cNvPr>
          <p:cNvSpPr/>
          <p:nvPr/>
        </p:nvSpPr>
        <p:spPr>
          <a:xfrm>
            <a:off x="9078732" y="3154257"/>
            <a:ext cx="720000" cy="720080"/>
          </a:xfrm>
          <a:prstGeom prst="rect">
            <a:avLst/>
          </a:prstGeom>
          <a:solidFill>
            <a:schemeClr val="accent3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62FB5C9-F4ED-42F1-9C2D-60326FDCE850}"/>
              </a:ext>
            </a:extLst>
          </p:cNvPr>
          <p:cNvSpPr txBox="1"/>
          <p:nvPr/>
        </p:nvSpPr>
        <p:spPr>
          <a:xfrm>
            <a:off x="7274892" y="2649855"/>
            <a:ext cx="156183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262626"/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DB63AC2-24AC-4D01-BE64-F9CBC19B319E}"/>
              </a:ext>
            </a:extLst>
          </p:cNvPr>
          <p:cNvSpPr txBox="1"/>
          <p:nvPr/>
        </p:nvSpPr>
        <p:spPr>
          <a:xfrm>
            <a:off x="9944778" y="2679207"/>
            <a:ext cx="156183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262626"/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042BEBA-F745-4486-AEA3-D9F921B3E27A}"/>
              </a:ext>
            </a:extLst>
          </p:cNvPr>
          <p:cNvSpPr txBox="1"/>
          <p:nvPr/>
        </p:nvSpPr>
        <p:spPr>
          <a:xfrm>
            <a:off x="7274892" y="3357009"/>
            <a:ext cx="156183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262626"/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B8512BA-2B7D-4F69-8ACB-049FE719BFD7}"/>
              </a:ext>
            </a:extLst>
          </p:cNvPr>
          <p:cNvSpPr txBox="1"/>
          <p:nvPr/>
        </p:nvSpPr>
        <p:spPr>
          <a:xfrm>
            <a:off x="9944778" y="3371461"/>
            <a:ext cx="156183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262626"/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5C728B7-CD75-4635-BA93-0BBCBA896215}"/>
              </a:ext>
            </a:extLst>
          </p:cNvPr>
          <p:cNvSpPr txBox="1"/>
          <p:nvPr/>
        </p:nvSpPr>
        <p:spPr>
          <a:xfrm>
            <a:off x="6808322" y="3915862"/>
            <a:ext cx="1874740" cy="5078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700" b="1" dirty="0">
                <a:solidFill>
                  <a:srgbClr val="262626"/>
                </a:solidFill>
                <a:cs typeface="Arial" pitchFamily="34" charset="0"/>
              </a:rPr>
              <a:t>Chart </a:t>
            </a:r>
            <a:r>
              <a:rPr lang="en-US" altLang="ko-KR" sz="2700" b="1" dirty="0">
                <a:solidFill>
                  <a:schemeClr val="accent4"/>
                </a:solidFill>
                <a:cs typeface="Arial" pitchFamily="34" charset="0"/>
              </a:rPr>
              <a:t>Title</a:t>
            </a:r>
            <a:endParaRPr lang="ko-KR" altLang="en-US" sz="27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8" name="Rectangular Callout 22">
            <a:extLst>
              <a:ext uri="{FF2B5EF4-FFF2-40B4-BE49-F238E27FC236}">
                <a16:creationId xmlns:a16="http://schemas.microsoft.com/office/drawing/2014/main" id="{7FF76E22-57D0-4CED-9582-CE6A824BFC57}"/>
              </a:ext>
            </a:extLst>
          </p:cNvPr>
          <p:cNvSpPr/>
          <p:nvPr/>
        </p:nvSpPr>
        <p:spPr>
          <a:xfrm>
            <a:off x="9252926" y="5011124"/>
            <a:ext cx="720080" cy="273702"/>
          </a:xfrm>
          <a:prstGeom prst="wedgeRectCallout">
            <a:avLst>
              <a:gd name="adj1" fmla="val -23479"/>
              <a:gd name="adj2" fmla="val 81094"/>
            </a:avLst>
          </a:prstGeom>
          <a:solidFill>
            <a:schemeClr val="accent2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19" name="Rectangular Callout 23">
            <a:extLst>
              <a:ext uri="{FF2B5EF4-FFF2-40B4-BE49-F238E27FC236}">
                <a16:creationId xmlns:a16="http://schemas.microsoft.com/office/drawing/2014/main" id="{57632A07-79AE-434C-95A9-9248B9E3630A}"/>
              </a:ext>
            </a:extLst>
          </p:cNvPr>
          <p:cNvSpPr/>
          <p:nvPr/>
        </p:nvSpPr>
        <p:spPr>
          <a:xfrm>
            <a:off x="10223527" y="4340046"/>
            <a:ext cx="720080" cy="273702"/>
          </a:xfrm>
          <a:prstGeom prst="wedgeRectCallout">
            <a:avLst>
              <a:gd name="adj1" fmla="val -23479"/>
              <a:gd name="adj2" fmla="val 81094"/>
            </a:avLst>
          </a:prstGeom>
          <a:solidFill>
            <a:schemeClr val="accent1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20" name="Rectangular Callout 24">
            <a:extLst>
              <a:ext uri="{FF2B5EF4-FFF2-40B4-BE49-F238E27FC236}">
                <a16:creationId xmlns:a16="http://schemas.microsoft.com/office/drawing/2014/main" id="{CE59E55E-3720-46C5-8DD0-C622DE59690F}"/>
              </a:ext>
            </a:extLst>
          </p:cNvPr>
          <p:cNvSpPr/>
          <p:nvPr/>
        </p:nvSpPr>
        <p:spPr>
          <a:xfrm>
            <a:off x="9750429" y="5646594"/>
            <a:ext cx="720080" cy="273702"/>
          </a:xfrm>
          <a:prstGeom prst="wedgeRectCallout">
            <a:avLst>
              <a:gd name="adj1" fmla="val -23479"/>
              <a:gd name="adj2" fmla="val 81094"/>
            </a:avLst>
          </a:prstGeom>
          <a:solidFill>
            <a:schemeClr val="accent3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EEEFD8E-6499-4D29-A601-934B957033EB}"/>
              </a:ext>
            </a:extLst>
          </p:cNvPr>
          <p:cNvGrpSpPr/>
          <p:nvPr/>
        </p:nvGrpSpPr>
        <p:grpSpPr>
          <a:xfrm rot="5400000">
            <a:off x="6485044" y="4019176"/>
            <a:ext cx="301202" cy="301202"/>
            <a:chOff x="4972700" y="3925047"/>
            <a:chExt cx="391388" cy="391388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E870DB2C-5F74-45E2-9CDA-7C4D69DC3382}"/>
                </a:ext>
              </a:extLst>
            </p:cNvPr>
            <p:cNvSpPr/>
            <p:nvPr/>
          </p:nvSpPr>
          <p:spPr>
            <a:xfrm>
              <a:off x="4972700" y="3925047"/>
              <a:ext cx="391388" cy="391388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23" name="Chevron 27">
              <a:extLst>
                <a:ext uri="{FF2B5EF4-FFF2-40B4-BE49-F238E27FC236}">
                  <a16:creationId xmlns:a16="http://schemas.microsoft.com/office/drawing/2014/main" id="{3014AA89-1413-4BF4-BDCA-DCD783D43B79}"/>
                </a:ext>
              </a:extLst>
            </p:cNvPr>
            <p:cNvSpPr/>
            <p:nvPr/>
          </p:nvSpPr>
          <p:spPr>
            <a:xfrm>
              <a:off x="5096925" y="4011172"/>
              <a:ext cx="157394" cy="215077"/>
            </a:xfrm>
            <a:prstGeom prst="chevron">
              <a:avLst>
                <a:gd name="adj" fmla="val 59907"/>
              </a:avLst>
            </a:prstGeom>
            <a:solidFill>
              <a:schemeClr val="bg1">
                <a:alpha val="9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D663D184-2423-4013-BA51-00DA1197749C}"/>
              </a:ext>
            </a:extLst>
          </p:cNvPr>
          <p:cNvSpPr txBox="1"/>
          <p:nvPr/>
        </p:nvSpPr>
        <p:spPr>
          <a:xfrm>
            <a:off x="10326776" y="4336750"/>
            <a:ext cx="51358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80%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14A2B60-61E9-4AC8-BDC8-89F62D2E51ED}"/>
              </a:ext>
            </a:extLst>
          </p:cNvPr>
          <p:cNvSpPr txBox="1"/>
          <p:nvPr/>
        </p:nvSpPr>
        <p:spPr>
          <a:xfrm>
            <a:off x="9363496" y="4996489"/>
            <a:ext cx="51358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60%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4731588-3119-4015-B253-C4DBE7AB58D8}"/>
              </a:ext>
            </a:extLst>
          </p:cNvPr>
          <p:cNvSpPr txBox="1"/>
          <p:nvPr/>
        </p:nvSpPr>
        <p:spPr>
          <a:xfrm>
            <a:off x="9853678" y="5643299"/>
            <a:ext cx="51358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70%</a:t>
            </a:r>
          </a:p>
        </p:txBody>
      </p:sp>
      <p:sp>
        <p:nvSpPr>
          <p:cNvPr id="27" name="Rounded Rectangle 27">
            <a:extLst>
              <a:ext uri="{FF2B5EF4-FFF2-40B4-BE49-F238E27FC236}">
                <a16:creationId xmlns:a16="http://schemas.microsoft.com/office/drawing/2014/main" id="{66147B35-04F3-4A92-8160-599E7DD4B3B1}"/>
              </a:ext>
            </a:extLst>
          </p:cNvPr>
          <p:cNvSpPr/>
          <p:nvPr/>
        </p:nvSpPr>
        <p:spPr>
          <a:xfrm>
            <a:off x="6682260" y="3400820"/>
            <a:ext cx="350627" cy="26932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8" name="Rounded Rectangle 7">
            <a:extLst>
              <a:ext uri="{FF2B5EF4-FFF2-40B4-BE49-F238E27FC236}">
                <a16:creationId xmlns:a16="http://schemas.microsoft.com/office/drawing/2014/main" id="{0527F3DF-E014-4BC8-9BF8-99B55515331D}"/>
              </a:ext>
            </a:extLst>
          </p:cNvPr>
          <p:cNvSpPr/>
          <p:nvPr/>
        </p:nvSpPr>
        <p:spPr>
          <a:xfrm>
            <a:off x="6663210" y="2631012"/>
            <a:ext cx="356478" cy="30763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9" name="Rectangle 16">
            <a:extLst>
              <a:ext uri="{FF2B5EF4-FFF2-40B4-BE49-F238E27FC236}">
                <a16:creationId xmlns:a16="http://schemas.microsoft.com/office/drawing/2014/main" id="{64805D2C-D555-4A03-8A58-62AC0DED2115}"/>
              </a:ext>
            </a:extLst>
          </p:cNvPr>
          <p:cNvSpPr/>
          <p:nvPr/>
        </p:nvSpPr>
        <p:spPr>
          <a:xfrm rot="2700000">
            <a:off x="9344573" y="3301292"/>
            <a:ext cx="250429" cy="44897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0" name="Rectangle 9">
            <a:extLst>
              <a:ext uri="{FF2B5EF4-FFF2-40B4-BE49-F238E27FC236}">
                <a16:creationId xmlns:a16="http://schemas.microsoft.com/office/drawing/2014/main" id="{27A1B37D-C47D-4A97-8B61-1B7FF9E3F00A}"/>
              </a:ext>
            </a:extLst>
          </p:cNvPr>
          <p:cNvSpPr/>
          <p:nvPr/>
        </p:nvSpPr>
        <p:spPr>
          <a:xfrm>
            <a:off x="9259641" y="2607762"/>
            <a:ext cx="339147" cy="31747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5C0F151-139D-465A-93B0-BCC2A37F281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46131496-76FE-480B-8EB0-7E0F1D5BA18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36" name="Picture Placeholder 35">
            <a:extLst>
              <a:ext uri="{FF2B5EF4-FFF2-40B4-BE49-F238E27FC236}">
                <a16:creationId xmlns:a16="http://schemas.microsoft.com/office/drawing/2014/main" id="{4F5814D7-5127-483F-8263-DDBDDDBC8C8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F931F5-D4A1-4DAF-9BA8-60D960D49477}"/>
              </a:ext>
            </a:extLst>
          </p:cNvPr>
          <p:cNvSpPr txBox="1"/>
          <p:nvPr/>
        </p:nvSpPr>
        <p:spPr>
          <a:xfrm>
            <a:off x="914400" y="1816782"/>
            <a:ext cx="1512168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b="1" dirty="0">
                <a:solidFill>
                  <a:schemeClr val="accent3"/>
                </a:solidFill>
              </a:rPr>
              <a:t>UP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D09876E-EBBE-44B4-A489-872BAD37B152}"/>
              </a:ext>
            </a:extLst>
          </p:cNvPr>
          <p:cNvSpPr txBox="1"/>
          <p:nvPr/>
        </p:nvSpPr>
        <p:spPr>
          <a:xfrm>
            <a:off x="8765253" y="5286373"/>
            <a:ext cx="252028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b="1" dirty="0">
                <a:solidFill>
                  <a:schemeClr val="accent2"/>
                </a:solidFill>
              </a:rPr>
              <a:t>DOWN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EF41397-98DC-490F-AA2F-2D2E726571C2}"/>
              </a:ext>
            </a:extLst>
          </p:cNvPr>
          <p:cNvGrpSpPr/>
          <p:nvPr/>
        </p:nvGrpSpPr>
        <p:grpSpPr>
          <a:xfrm>
            <a:off x="4476760" y="1795129"/>
            <a:ext cx="1447516" cy="3312368"/>
            <a:chOff x="2952760" y="2204864"/>
            <a:chExt cx="1447516" cy="3312368"/>
          </a:xfrm>
        </p:grpSpPr>
        <p:sp>
          <p:nvSpPr>
            <p:cNvPr id="8" name="Up-Down Arrow 47">
              <a:extLst>
                <a:ext uri="{FF2B5EF4-FFF2-40B4-BE49-F238E27FC236}">
                  <a16:creationId xmlns:a16="http://schemas.microsoft.com/office/drawing/2014/main" id="{C1DC859A-1D31-4DC3-9655-04A27C1CC6A1}"/>
                </a:ext>
              </a:extLst>
            </p:cNvPr>
            <p:cNvSpPr/>
            <p:nvPr/>
          </p:nvSpPr>
          <p:spPr>
            <a:xfrm>
              <a:off x="2960116" y="2204864"/>
              <a:ext cx="1440160" cy="3312368"/>
            </a:xfrm>
            <a:prstGeom prst="upDownArrow">
              <a:avLst/>
            </a:prstGeom>
            <a:solidFill>
              <a:schemeClr val="bg1"/>
            </a:solidFill>
            <a:ln>
              <a:noFill/>
            </a:ln>
            <a:effectLst>
              <a:outerShdw blurRad="38100" dist="12700" dir="2700000" algn="tl" rotWithShape="0">
                <a:prstClr val="black">
                  <a:alpha val="4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Up-Down Arrow 45">
              <a:extLst>
                <a:ext uri="{FF2B5EF4-FFF2-40B4-BE49-F238E27FC236}">
                  <a16:creationId xmlns:a16="http://schemas.microsoft.com/office/drawing/2014/main" id="{F37F9CEA-FA71-46ED-ADB2-A7F5E321BB72}"/>
                </a:ext>
              </a:extLst>
            </p:cNvPr>
            <p:cNvSpPr/>
            <p:nvPr/>
          </p:nvSpPr>
          <p:spPr>
            <a:xfrm>
              <a:off x="2952760" y="2213742"/>
              <a:ext cx="720080" cy="2592288"/>
            </a:xfrm>
            <a:custGeom>
              <a:avLst/>
              <a:gdLst/>
              <a:ahLst/>
              <a:cxnLst/>
              <a:rect l="l" t="t" r="r" b="b"/>
              <a:pathLst>
                <a:path w="720080" h="2592288">
                  <a:moveTo>
                    <a:pt x="720080" y="0"/>
                  </a:moveTo>
                  <a:lnTo>
                    <a:pt x="720080" y="720080"/>
                  </a:lnTo>
                  <a:lnTo>
                    <a:pt x="720080" y="2592288"/>
                  </a:lnTo>
                  <a:lnTo>
                    <a:pt x="360040" y="2592288"/>
                  </a:lnTo>
                  <a:lnTo>
                    <a:pt x="360040" y="720080"/>
                  </a:lnTo>
                  <a:lnTo>
                    <a:pt x="0" y="72008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0" name="Up-Down Arrow 45">
              <a:extLst>
                <a:ext uri="{FF2B5EF4-FFF2-40B4-BE49-F238E27FC236}">
                  <a16:creationId xmlns:a16="http://schemas.microsoft.com/office/drawing/2014/main" id="{33BB9BE4-84D8-4991-A99A-56BBE07A1CCC}"/>
                </a:ext>
              </a:extLst>
            </p:cNvPr>
            <p:cNvSpPr/>
            <p:nvPr/>
          </p:nvSpPr>
          <p:spPr>
            <a:xfrm>
              <a:off x="3672840" y="2213742"/>
              <a:ext cx="720080" cy="720080"/>
            </a:xfrm>
            <a:custGeom>
              <a:avLst/>
              <a:gdLst/>
              <a:ahLst/>
              <a:cxnLst/>
              <a:rect l="l" t="t" r="r" b="b"/>
              <a:pathLst>
                <a:path w="720080" h="720080">
                  <a:moveTo>
                    <a:pt x="0" y="0"/>
                  </a:moveTo>
                  <a:lnTo>
                    <a:pt x="720080" y="720080"/>
                  </a:lnTo>
                  <a:lnTo>
                    <a:pt x="360040" y="720080"/>
                  </a:lnTo>
                  <a:lnTo>
                    <a:pt x="0" y="720080"/>
                  </a:lnTo>
                  <a:close/>
                </a:path>
              </a:pathLst>
            </a:custGeom>
            <a:solidFill>
              <a:schemeClr val="accent3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D9C72BE-2FAF-412C-9CFB-6AFC7F349C0B}"/>
              </a:ext>
            </a:extLst>
          </p:cNvPr>
          <p:cNvGrpSpPr/>
          <p:nvPr/>
        </p:nvGrpSpPr>
        <p:grpSpPr>
          <a:xfrm>
            <a:off x="6267726" y="2927864"/>
            <a:ext cx="1440160" cy="3312368"/>
            <a:chOff x="4716016" y="2204864"/>
            <a:chExt cx="1440160" cy="3312368"/>
          </a:xfrm>
        </p:grpSpPr>
        <p:sp>
          <p:nvSpPr>
            <p:cNvPr id="12" name="Up-Down Arrow 52">
              <a:extLst>
                <a:ext uri="{FF2B5EF4-FFF2-40B4-BE49-F238E27FC236}">
                  <a16:creationId xmlns:a16="http://schemas.microsoft.com/office/drawing/2014/main" id="{E63FC355-0057-4089-9368-FF9AB5E7E105}"/>
                </a:ext>
              </a:extLst>
            </p:cNvPr>
            <p:cNvSpPr/>
            <p:nvPr/>
          </p:nvSpPr>
          <p:spPr>
            <a:xfrm>
              <a:off x="4716016" y="2204864"/>
              <a:ext cx="1440160" cy="3312368"/>
            </a:xfrm>
            <a:prstGeom prst="upDownArrow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8100" dist="12700" dir="2700000" algn="tl" rotWithShape="0">
                <a:prstClr val="black">
                  <a:alpha val="4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" name="Up-Down Arrow 46">
              <a:extLst>
                <a:ext uri="{FF2B5EF4-FFF2-40B4-BE49-F238E27FC236}">
                  <a16:creationId xmlns:a16="http://schemas.microsoft.com/office/drawing/2014/main" id="{9D79E609-4A19-4714-B18D-33D0F81D87A3}"/>
                </a:ext>
              </a:extLst>
            </p:cNvPr>
            <p:cNvSpPr/>
            <p:nvPr/>
          </p:nvSpPr>
          <p:spPr>
            <a:xfrm>
              <a:off x="4716016" y="2924944"/>
              <a:ext cx="728958" cy="2592288"/>
            </a:xfrm>
            <a:custGeom>
              <a:avLst/>
              <a:gdLst/>
              <a:ahLst/>
              <a:cxnLst/>
              <a:rect l="l" t="t" r="r" b="b"/>
              <a:pathLst>
                <a:path w="728958" h="2592288">
                  <a:moveTo>
                    <a:pt x="360040" y="0"/>
                  </a:moveTo>
                  <a:lnTo>
                    <a:pt x="720080" y="0"/>
                  </a:lnTo>
                  <a:lnTo>
                    <a:pt x="720080" y="1872208"/>
                  </a:lnTo>
                  <a:lnTo>
                    <a:pt x="728958" y="1872208"/>
                  </a:lnTo>
                  <a:lnTo>
                    <a:pt x="728958" y="2583410"/>
                  </a:lnTo>
                  <a:lnTo>
                    <a:pt x="720080" y="2592288"/>
                  </a:lnTo>
                  <a:lnTo>
                    <a:pt x="0" y="1872208"/>
                  </a:lnTo>
                  <a:lnTo>
                    <a:pt x="360040" y="187220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" name="Up-Down Arrow 46">
              <a:extLst>
                <a:ext uri="{FF2B5EF4-FFF2-40B4-BE49-F238E27FC236}">
                  <a16:creationId xmlns:a16="http://schemas.microsoft.com/office/drawing/2014/main" id="{BC9AD90E-20DC-4E79-9903-E0F6C1501A36}"/>
                </a:ext>
              </a:extLst>
            </p:cNvPr>
            <p:cNvSpPr/>
            <p:nvPr/>
          </p:nvSpPr>
          <p:spPr>
            <a:xfrm>
              <a:off x="5427218" y="2916318"/>
              <a:ext cx="728958" cy="2592288"/>
            </a:xfrm>
            <a:custGeom>
              <a:avLst/>
              <a:gdLst/>
              <a:ahLst/>
              <a:cxnLst/>
              <a:rect l="l" t="t" r="r" b="b"/>
              <a:pathLst>
                <a:path w="728958" h="2592288">
                  <a:moveTo>
                    <a:pt x="0" y="0"/>
                  </a:moveTo>
                  <a:lnTo>
                    <a:pt x="8878" y="0"/>
                  </a:lnTo>
                  <a:lnTo>
                    <a:pt x="8878" y="1872208"/>
                  </a:lnTo>
                  <a:lnTo>
                    <a:pt x="368918" y="1872208"/>
                  </a:lnTo>
                  <a:lnTo>
                    <a:pt x="728958" y="1872208"/>
                  </a:lnTo>
                  <a:lnTo>
                    <a:pt x="8878" y="2592288"/>
                  </a:lnTo>
                  <a:lnTo>
                    <a:pt x="0" y="258341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34A731B-4818-48FB-B807-C63D972676E0}"/>
              </a:ext>
            </a:extLst>
          </p:cNvPr>
          <p:cNvGrpSpPr/>
          <p:nvPr/>
        </p:nvGrpSpPr>
        <p:grpSpPr>
          <a:xfrm>
            <a:off x="1103640" y="2659540"/>
            <a:ext cx="3602026" cy="1653319"/>
            <a:chOff x="215741" y="3160676"/>
            <a:chExt cx="2916101" cy="165331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4413193-914B-44C2-B32C-511B65220D92}"/>
                </a:ext>
              </a:extLst>
            </p:cNvPr>
            <p:cNvSpPr txBox="1"/>
            <p:nvPr/>
          </p:nvSpPr>
          <p:spPr>
            <a:xfrm>
              <a:off x="223644" y="3160676"/>
              <a:ext cx="290819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Contents A 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FA611E0-F204-4A20-BE9B-D5B6D320EAFA}"/>
                </a:ext>
              </a:extLst>
            </p:cNvPr>
            <p:cNvSpPr txBox="1"/>
            <p:nvPr/>
          </p:nvSpPr>
          <p:spPr>
            <a:xfrm>
              <a:off x="215741" y="3429000"/>
              <a:ext cx="2916100" cy="138499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Example Text : Get a modern PowerPoint  Presentation that is beautifully designed. I believe that this Template will your Time.</a:t>
              </a:r>
            </a:p>
            <a:p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  Presentation that is beautifully designed. I believe that this Template will your Time.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9857469-0C34-468C-A2AD-1AF9FAA66D43}"/>
              </a:ext>
            </a:extLst>
          </p:cNvPr>
          <p:cNvGrpSpPr/>
          <p:nvPr/>
        </p:nvGrpSpPr>
        <p:grpSpPr>
          <a:xfrm>
            <a:off x="7491147" y="3792275"/>
            <a:ext cx="3638572" cy="1653319"/>
            <a:chOff x="215740" y="3160676"/>
            <a:chExt cx="2945688" cy="165331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B18ABDF-5891-4109-8BF0-87E6C38EF1BE}"/>
                </a:ext>
              </a:extLst>
            </p:cNvPr>
            <p:cNvSpPr txBox="1"/>
            <p:nvPr/>
          </p:nvSpPr>
          <p:spPr>
            <a:xfrm>
              <a:off x="223644" y="3160676"/>
              <a:ext cx="29377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Contents B 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934ADF8-8FA5-4BFC-897C-4C7D3D4539E2}"/>
                </a:ext>
              </a:extLst>
            </p:cNvPr>
            <p:cNvSpPr txBox="1"/>
            <p:nvPr/>
          </p:nvSpPr>
          <p:spPr>
            <a:xfrm>
              <a:off x="215740" y="3429000"/>
              <a:ext cx="2945687" cy="138499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Example Text : Get a modern PowerPoint  Presentation that is beautifully designed. I believe that this Template will your Time.</a:t>
              </a:r>
            </a:p>
            <a:p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  Presentation that is beautifully designed. I believe that this Template will your Time.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CF022C94-699E-4143-9689-91D3BED0455C}"/>
              </a:ext>
            </a:extLst>
          </p:cNvPr>
          <p:cNvSpPr txBox="1"/>
          <p:nvPr/>
        </p:nvSpPr>
        <p:spPr>
          <a:xfrm>
            <a:off x="7864213" y="2677650"/>
            <a:ext cx="3244826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solidFill>
                  <a:schemeClr val="accent2"/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accent2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solidFill>
                  <a:schemeClr val="accent2"/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FBE2473-E2E1-4B62-8D5D-C8B4C6C78DBA}"/>
              </a:ext>
            </a:extLst>
          </p:cNvPr>
          <p:cNvSpPr txBox="1"/>
          <p:nvPr/>
        </p:nvSpPr>
        <p:spPr>
          <a:xfrm>
            <a:off x="7864212" y="1916828"/>
            <a:ext cx="3244827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cs typeface="Arial" pitchFamily="34" charset="0"/>
              </a:rPr>
              <a:t>L</a:t>
            </a:r>
            <a:r>
              <a:rPr lang="en-US" altLang="ko-KR" sz="2400" dirty="0"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cs typeface="Arial" pitchFamily="34" charset="0"/>
              </a:rPr>
              <a:t>DOLOR SIT AMET, </a:t>
            </a:r>
            <a:endParaRPr lang="ko-KR" altLang="en-US" sz="2400" dirty="0"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8D89C5B-870C-4278-BDE4-1376F79B5D7F}"/>
              </a:ext>
            </a:extLst>
          </p:cNvPr>
          <p:cNvSpPr txBox="1"/>
          <p:nvPr/>
        </p:nvSpPr>
        <p:spPr>
          <a:xfrm>
            <a:off x="1082962" y="5676558"/>
            <a:ext cx="3244826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100" dirty="0">
                <a:solidFill>
                  <a:schemeClr val="accent3"/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accent3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100" dirty="0">
                <a:solidFill>
                  <a:schemeClr val="accent3"/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8F6CF6E-BECA-4AB4-9C85-7747C77A62C8}"/>
              </a:ext>
            </a:extLst>
          </p:cNvPr>
          <p:cNvSpPr txBox="1"/>
          <p:nvPr/>
        </p:nvSpPr>
        <p:spPr>
          <a:xfrm>
            <a:off x="1082961" y="4915736"/>
            <a:ext cx="3244827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cs typeface="Arial" pitchFamily="34" charset="0"/>
              </a:rPr>
              <a:t>L</a:t>
            </a:r>
            <a:r>
              <a:rPr lang="en-US" altLang="ko-KR" sz="2400" dirty="0"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sz="2400" dirty="0">
                <a:cs typeface="Arial" pitchFamily="34" charset="0"/>
              </a:rPr>
              <a:t>DOLOR SIT AMET, </a:t>
            </a:r>
            <a:endParaRPr lang="ko-KR" altLang="en-US" sz="240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77A724A-1358-4A31-BDCE-932947E04086}"/>
              </a:ext>
            </a:extLst>
          </p:cNvPr>
          <p:cNvGrpSpPr/>
          <p:nvPr/>
        </p:nvGrpSpPr>
        <p:grpSpPr>
          <a:xfrm>
            <a:off x="4222166" y="2060732"/>
            <a:ext cx="3735952" cy="3737740"/>
            <a:chOff x="2698166" y="1911760"/>
            <a:chExt cx="3735952" cy="373774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F7F55EF-A87B-48DD-AA81-689619AB786E}"/>
                </a:ext>
              </a:extLst>
            </p:cNvPr>
            <p:cNvSpPr/>
            <p:nvPr/>
          </p:nvSpPr>
          <p:spPr>
            <a:xfrm>
              <a:off x="4563533" y="1911760"/>
              <a:ext cx="1870585" cy="1870585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cs typeface="Arial" pitchFamily="34" charset="0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A9DFDF08-9BD6-41A4-AC5E-6329DE1A67E2}"/>
                </a:ext>
              </a:extLst>
            </p:cNvPr>
            <p:cNvSpPr/>
            <p:nvPr/>
          </p:nvSpPr>
          <p:spPr>
            <a:xfrm>
              <a:off x="4561908" y="3778915"/>
              <a:ext cx="1870585" cy="187058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cs typeface="Arial" pitchFamily="34" charset="0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ED8D7E7C-DA3B-486A-83E0-7C4C01677E3A}"/>
                </a:ext>
              </a:extLst>
            </p:cNvPr>
            <p:cNvSpPr/>
            <p:nvPr/>
          </p:nvSpPr>
          <p:spPr>
            <a:xfrm>
              <a:off x="2699791" y="1911760"/>
              <a:ext cx="1870585" cy="187058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cs typeface="Arial" pitchFamily="34" charset="0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079E3946-3C89-488B-A69A-9C956A40770E}"/>
                </a:ext>
              </a:extLst>
            </p:cNvPr>
            <p:cNvSpPr/>
            <p:nvPr/>
          </p:nvSpPr>
          <p:spPr>
            <a:xfrm>
              <a:off x="2698166" y="3778915"/>
              <a:ext cx="1870585" cy="187058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cs typeface="Arial" pitchFamily="34" charset="0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CA78ACF7-C8B4-4046-B840-DA552A2C45F0}"/>
              </a:ext>
            </a:extLst>
          </p:cNvPr>
          <p:cNvSpPr txBox="1"/>
          <p:nvPr/>
        </p:nvSpPr>
        <p:spPr>
          <a:xfrm>
            <a:off x="4822028" y="2130523"/>
            <a:ext cx="674111" cy="92333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bg1"/>
                </a:solidFill>
                <a:cs typeface="Arial" pitchFamily="34" charset="0"/>
              </a:rPr>
              <a:t>S</a:t>
            </a:r>
            <a:endParaRPr lang="ko-KR" altLang="en-US" sz="6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9" name="그룹 10">
            <a:extLst>
              <a:ext uri="{FF2B5EF4-FFF2-40B4-BE49-F238E27FC236}">
                <a16:creationId xmlns:a16="http://schemas.microsoft.com/office/drawing/2014/main" id="{7287BA88-301D-4447-B2C8-75F12DFEB470}"/>
              </a:ext>
            </a:extLst>
          </p:cNvPr>
          <p:cNvGrpSpPr/>
          <p:nvPr/>
        </p:nvGrpSpPr>
        <p:grpSpPr>
          <a:xfrm>
            <a:off x="4223792" y="3038051"/>
            <a:ext cx="1870585" cy="837840"/>
            <a:chOff x="4223791" y="3038051"/>
            <a:chExt cx="1870585" cy="83784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CA4D7FD-5678-402E-AD30-3EECA11321AB}"/>
                </a:ext>
              </a:extLst>
            </p:cNvPr>
            <p:cNvSpPr txBox="1"/>
            <p:nvPr/>
          </p:nvSpPr>
          <p:spPr>
            <a:xfrm>
              <a:off x="4223791" y="3038051"/>
              <a:ext cx="187058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DA380AA-C9FE-4C23-9158-D283912F31E1}"/>
                </a:ext>
              </a:extLst>
            </p:cNvPr>
            <p:cNvSpPr txBox="1"/>
            <p:nvPr/>
          </p:nvSpPr>
          <p:spPr>
            <a:xfrm>
              <a:off x="4223791" y="3275727"/>
              <a:ext cx="1870585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1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7EEE2A1E-228E-4976-965C-1D98DBF39284}"/>
              </a:ext>
            </a:extLst>
          </p:cNvPr>
          <p:cNvSpPr txBox="1"/>
          <p:nvPr/>
        </p:nvSpPr>
        <p:spPr>
          <a:xfrm>
            <a:off x="6694238" y="2128204"/>
            <a:ext cx="674111" cy="92333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bg1"/>
                </a:solidFill>
                <a:cs typeface="Arial" pitchFamily="34" charset="0"/>
              </a:rPr>
              <a:t>W</a:t>
            </a:r>
            <a:endParaRPr lang="ko-KR" altLang="en-US" sz="6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D2808EFB-4D2B-4348-BB15-622718940253}"/>
              </a:ext>
            </a:extLst>
          </p:cNvPr>
          <p:cNvGrpSpPr/>
          <p:nvPr/>
        </p:nvGrpSpPr>
        <p:grpSpPr>
          <a:xfrm>
            <a:off x="6096002" y="3035733"/>
            <a:ext cx="1870585" cy="837840"/>
            <a:chOff x="6096001" y="3035732"/>
            <a:chExt cx="1870585" cy="83784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42FB542-FBEB-4B4E-8803-98E418A095A4}"/>
                </a:ext>
              </a:extLst>
            </p:cNvPr>
            <p:cNvSpPr txBox="1"/>
            <p:nvPr/>
          </p:nvSpPr>
          <p:spPr>
            <a:xfrm>
              <a:off x="6096001" y="3035732"/>
              <a:ext cx="187058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29FA204-D197-4D45-B760-3A20D41744FE}"/>
                </a:ext>
              </a:extLst>
            </p:cNvPr>
            <p:cNvSpPr txBox="1"/>
            <p:nvPr/>
          </p:nvSpPr>
          <p:spPr>
            <a:xfrm>
              <a:off x="6096001" y="3273408"/>
              <a:ext cx="1870585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1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0DD9FE3B-DD51-4D16-B24D-12F9185BE045}"/>
              </a:ext>
            </a:extLst>
          </p:cNvPr>
          <p:cNvSpPr txBox="1"/>
          <p:nvPr/>
        </p:nvSpPr>
        <p:spPr>
          <a:xfrm>
            <a:off x="4822030" y="3991333"/>
            <a:ext cx="674111" cy="92333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bg1"/>
                </a:solidFill>
                <a:cs typeface="Arial" pitchFamily="34" charset="0"/>
              </a:rPr>
              <a:t>O</a:t>
            </a:r>
            <a:endParaRPr lang="ko-KR" altLang="en-US" sz="6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7" name="그룹 8">
            <a:extLst>
              <a:ext uri="{FF2B5EF4-FFF2-40B4-BE49-F238E27FC236}">
                <a16:creationId xmlns:a16="http://schemas.microsoft.com/office/drawing/2014/main" id="{9BFCFB8C-C7DA-4978-ABD7-757A89BB5DD4}"/>
              </a:ext>
            </a:extLst>
          </p:cNvPr>
          <p:cNvGrpSpPr/>
          <p:nvPr/>
        </p:nvGrpSpPr>
        <p:grpSpPr>
          <a:xfrm>
            <a:off x="4223794" y="4898861"/>
            <a:ext cx="1870585" cy="837840"/>
            <a:chOff x="4223793" y="4898861"/>
            <a:chExt cx="1870585" cy="837840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833A5C6-7840-446F-BBB9-800533A9FC8C}"/>
                </a:ext>
              </a:extLst>
            </p:cNvPr>
            <p:cNvSpPr txBox="1"/>
            <p:nvPr/>
          </p:nvSpPr>
          <p:spPr>
            <a:xfrm>
              <a:off x="4223793" y="4898861"/>
              <a:ext cx="187058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93ED636-49F5-40B7-A152-4EA281E20D66}"/>
                </a:ext>
              </a:extLst>
            </p:cNvPr>
            <p:cNvSpPr txBox="1"/>
            <p:nvPr/>
          </p:nvSpPr>
          <p:spPr>
            <a:xfrm>
              <a:off x="4223793" y="5136537"/>
              <a:ext cx="1870585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1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F0900B91-E253-46DD-A0BC-9FF97F37120A}"/>
              </a:ext>
            </a:extLst>
          </p:cNvPr>
          <p:cNvSpPr txBox="1"/>
          <p:nvPr/>
        </p:nvSpPr>
        <p:spPr>
          <a:xfrm>
            <a:off x="6694240" y="3989014"/>
            <a:ext cx="674111" cy="92333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bg1"/>
                </a:solidFill>
                <a:cs typeface="Arial" pitchFamily="34" charset="0"/>
              </a:rPr>
              <a:t>T</a:t>
            </a:r>
            <a:endParaRPr lang="ko-KR" altLang="en-US" sz="6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1" name="그룹 9">
            <a:extLst>
              <a:ext uri="{FF2B5EF4-FFF2-40B4-BE49-F238E27FC236}">
                <a16:creationId xmlns:a16="http://schemas.microsoft.com/office/drawing/2014/main" id="{8C3CB5DF-B9BD-4C82-BB2A-D9DBF501CB99}"/>
              </a:ext>
            </a:extLst>
          </p:cNvPr>
          <p:cNvGrpSpPr/>
          <p:nvPr/>
        </p:nvGrpSpPr>
        <p:grpSpPr>
          <a:xfrm>
            <a:off x="6096004" y="4896542"/>
            <a:ext cx="1870585" cy="837840"/>
            <a:chOff x="6096003" y="4896542"/>
            <a:chExt cx="1870585" cy="837840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7F47D9A-4760-4289-B963-C44ECF50857B}"/>
                </a:ext>
              </a:extLst>
            </p:cNvPr>
            <p:cNvSpPr txBox="1"/>
            <p:nvPr/>
          </p:nvSpPr>
          <p:spPr>
            <a:xfrm>
              <a:off x="6096003" y="4896542"/>
              <a:ext cx="187058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7D27AA6-C2CB-49D7-AE5A-B81370AC97A5}"/>
                </a:ext>
              </a:extLst>
            </p:cNvPr>
            <p:cNvSpPr txBox="1"/>
            <p:nvPr/>
          </p:nvSpPr>
          <p:spPr>
            <a:xfrm>
              <a:off x="6096003" y="5134218"/>
              <a:ext cx="1870585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1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그룹 6">
            <a:extLst>
              <a:ext uri="{FF2B5EF4-FFF2-40B4-BE49-F238E27FC236}">
                <a16:creationId xmlns:a16="http://schemas.microsoft.com/office/drawing/2014/main" id="{CC968FB4-9456-4A55-93F3-D1B6258EE90B}"/>
              </a:ext>
            </a:extLst>
          </p:cNvPr>
          <p:cNvGrpSpPr/>
          <p:nvPr/>
        </p:nvGrpSpPr>
        <p:grpSpPr>
          <a:xfrm>
            <a:off x="8112224" y="1782484"/>
            <a:ext cx="3296412" cy="1429668"/>
            <a:chOff x="8112224" y="1782483"/>
            <a:chExt cx="3296412" cy="1429668"/>
          </a:xfrm>
        </p:grpSpPr>
        <p:sp>
          <p:nvSpPr>
            <p:cNvPr id="25" name="Flowchart: Connector 24">
              <a:extLst>
                <a:ext uri="{FF2B5EF4-FFF2-40B4-BE49-F238E27FC236}">
                  <a16:creationId xmlns:a16="http://schemas.microsoft.com/office/drawing/2014/main" id="{7E62522D-6497-49C5-AA94-38C105EA8D2D}"/>
                </a:ext>
              </a:extLst>
            </p:cNvPr>
            <p:cNvSpPr/>
            <p:nvPr/>
          </p:nvSpPr>
          <p:spPr>
            <a:xfrm>
              <a:off x="8112224" y="1907926"/>
              <a:ext cx="180000" cy="180000"/>
            </a:xfrm>
            <a:prstGeom prst="flowChartConnector">
              <a:avLst/>
            </a:prstGeom>
            <a:solidFill>
              <a:schemeClr val="accent3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6F6DE56-8B1E-4293-822B-0E715570CD16}"/>
                </a:ext>
              </a:extLst>
            </p:cNvPr>
            <p:cNvSpPr txBox="1"/>
            <p:nvPr/>
          </p:nvSpPr>
          <p:spPr>
            <a:xfrm>
              <a:off x="8330176" y="1782483"/>
              <a:ext cx="307846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27" name="Flowchart: Connector 26">
              <a:extLst>
                <a:ext uri="{FF2B5EF4-FFF2-40B4-BE49-F238E27FC236}">
                  <a16:creationId xmlns:a16="http://schemas.microsoft.com/office/drawing/2014/main" id="{38BF55A5-6129-4DE4-AD0F-8FAF36712516}"/>
                </a:ext>
              </a:extLst>
            </p:cNvPr>
            <p:cNvSpPr/>
            <p:nvPr/>
          </p:nvSpPr>
          <p:spPr>
            <a:xfrm>
              <a:off x="8112224" y="2405522"/>
              <a:ext cx="180000" cy="180000"/>
            </a:xfrm>
            <a:prstGeom prst="flowChartConnector">
              <a:avLst/>
            </a:prstGeom>
            <a:solidFill>
              <a:schemeClr val="accent3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DEA4AE64-29D9-4A3F-BC47-7B535782EC83}"/>
                </a:ext>
              </a:extLst>
            </p:cNvPr>
            <p:cNvSpPr txBox="1"/>
            <p:nvPr/>
          </p:nvSpPr>
          <p:spPr>
            <a:xfrm>
              <a:off x="8330176" y="2280079"/>
              <a:ext cx="307846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29" name="Flowchart: Connector 28">
              <a:extLst>
                <a:ext uri="{FF2B5EF4-FFF2-40B4-BE49-F238E27FC236}">
                  <a16:creationId xmlns:a16="http://schemas.microsoft.com/office/drawing/2014/main" id="{38EEDC8F-637B-4365-A246-A2A6E8665120}"/>
                </a:ext>
              </a:extLst>
            </p:cNvPr>
            <p:cNvSpPr/>
            <p:nvPr/>
          </p:nvSpPr>
          <p:spPr>
            <a:xfrm>
              <a:off x="8112224" y="2875929"/>
              <a:ext cx="180000" cy="180000"/>
            </a:xfrm>
            <a:prstGeom prst="flowChartConnector">
              <a:avLst/>
            </a:prstGeom>
            <a:solidFill>
              <a:schemeClr val="accent3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3D32381-B706-4A54-9EA3-C30C93AA82A9}"/>
                </a:ext>
              </a:extLst>
            </p:cNvPr>
            <p:cNvSpPr txBox="1"/>
            <p:nvPr/>
          </p:nvSpPr>
          <p:spPr>
            <a:xfrm>
              <a:off x="8330176" y="2750486"/>
              <a:ext cx="307846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grpSp>
        <p:nvGrpSpPr>
          <p:cNvPr id="31" name="그룹 7">
            <a:extLst>
              <a:ext uri="{FF2B5EF4-FFF2-40B4-BE49-F238E27FC236}">
                <a16:creationId xmlns:a16="http://schemas.microsoft.com/office/drawing/2014/main" id="{1C8570A7-3DEC-461A-B672-57E8629CD2EB}"/>
              </a:ext>
            </a:extLst>
          </p:cNvPr>
          <p:cNvGrpSpPr/>
          <p:nvPr/>
        </p:nvGrpSpPr>
        <p:grpSpPr>
          <a:xfrm>
            <a:off x="8112224" y="4651923"/>
            <a:ext cx="3296412" cy="1429668"/>
            <a:chOff x="8112224" y="4651923"/>
            <a:chExt cx="3296412" cy="1429668"/>
          </a:xfrm>
        </p:grpSpPr>
        <p:sp>
          <p:nvSpPr>
            <p:cNvPr id="32" name="Flowchart: Connector 31">
              <a:extLst>
                <a:ext uri="{FF2B5EF4-FFF2-40B4-BE49-F238E27FC236}">
                  <a16:creationId xmlns:a16="http://schemas.microsoft.com/office/drawing/2014/main" id="{82C02BEB-8A4D-4140-B2FA-E43D634BF455}"/>
                </a:ext>
              </a:extLst>
            </p:cNvPr>
            <p:cNvSpPr/>
            <p:nvPr/>
          </p:nvSpPr>
          <p:spPr>
            <a:xfrm>
              <a:off x="8112224" y="4777366"/>
              <a:ext cx="180000" cy="180000"/>
            </a:xfrm>
            <a:prstGeom prst="flowChartConnector">
              <a:avLst/>
            </a:prstGeom>
            <a:solidFill>
              <a:schemeClr val="accent2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3A4197FB-82F5-45BA-8D70-17661B998957}"/>
                </a:ext>
              </a:extLst>
            </p:cNvPr>
            <p:cNvSpPr txBox="1"/>
            <p:nvPr/>
          </p:nvSpPr>
          <p:spPr>
            <a:xfrm>
              <a:off x="8330176" y="4651923"/>
              <a:ext cx="307846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34" name="Flowchart: Connector 33">
              <a:extLst>
                <a:ext uri="{FF2B5EF4-FFF2-40B4-BE49-F238E27FC236}">
                  <a16:creationId xmlns:a16="http://schemas.microsoft.com/office/drawing/2014/main" id="{5F6AF318-A8FD-46B5-9E90-C41E10FFEBF1}"/>
                </a:ext>
              </a:extLst>
            </p:cNvPr>
            <p:cNvSpPr/>
            <p:nvPr/>
          </p:nvSpPr>
          <p:spPr>
            <a:xfrm>
              <a:off x="8112224" y="5274962"/>
              <a:ext cx="180000" cy="180000"/>
            </a:xfrm>
            <a:prstGeom prst="flowChartConnector">
              <a:avLst/>
            </a:prstGeom>
            <a:solidFill>
              <a:schemeClr val="accent2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9E1EF1ED-7ABF-45F1-B592-47110575B54B}"/>
                </a:ext>
              </a:extLst>
            </p:cNvPr>
            <p:cNvSpPr txBox="1"/>
            <p:nvPr/>
          </p:nvSpPr>
          <p:spPr>
            <a:xfrm>
              <a:off x="8330176" y="5149519"/>
              <a:ext cx="307846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36" name="Flowchart: Connector 35">
              <a:extLst>
                <a:ext uri="{FF2B5EF4-FFF2-40B4-BE49-F238E27FC236}">
                  <a16:creationId xmlns:a16="http://schemas.microsoft.com/office/drawing/2014/main" id="{74B2A3CF-311A-446A-B3AC-4F0BA465D409}"/>
                </a:ext>
              </a:extLst>
            </p:cNvPr>
            <p:cNvSpPr/>
            <p:nvPr/>
          </p:nvSpPr>
          <p:spPr>
            <a:xfrm>
              <a:off x="8112224" y="5745369"/>
              <a:ext cx="180000" cy="180000"/>
            </a:xfrm>
            <a:prstGeom prst="flowChartConnector">
              <a:avLst/>
            </a:prstGeom>
            <a:solidFill>
              <a:schemeClr val="accent2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75E74A49-5508-40C1-998D-0E8B2A012A9B}"/>
                </a:ext>
              </a:extLst>
            </p:cNvPr>
            <p:cNvSpPr txBox="1"/>
            <p:nvPr/>
          </p:nvSpPr>
          <p:spPr>
            <a:xfrm>
              <a:off x="8330176" y="5619926"/>
              <a:ext cx="307846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grpSp>
        <p:nvGrpSpPr>
          <p:cNvPr id="38" name="그룹 5">
            <a:extLst>
              <a:ext uri="{FF2B5EF4-FFF2-40B4-BE49-F238E27FC236}">
                <a16:creationId xmlns:a16="http://schemas.microsoft.com/office/drawing/2014/main" id="{E0EE960F-9C30-4183-945E-2710A6FFBCBA}"/>
              </a:ext>
            </a:extLst>
          </p:cNvPr>
          <p:cNvGrpSpPr/>
          <p:nvPr/>
        </p:nvGrpSpPr>
        <p:grpSpPr>
          <a:xfrm>
            <a:off x="783365" y="1782484"/>
            <a:ext cx="3292059" cy="1429668"/>
            <a:chOff x="783364" y="1782483"/>
            <a:chExt cx="3292059" cy="1429668"/>
          </a:xfrm>
        </p:grpSpPr>
        <p:sp>
          <p:nvSpPr>
            <p:cNvPr id="39" name="Flowchart: Connector 38">
              <a:extLst>
                <a:ext uri="{FF2B5EF4-FFF2-40B4-BE49-F238E27FC236}">
                  <a16:creationId xmlns:a16="http://schemas.microsoft.com/office/drawing/2014/main" id="{1A85E6AC-0702-4ACE-8308-F4B47506294C}"/>
                </a:ext>
              </a:extLst>
            </p:cNvPr>
            <p:cNvSpPr/>
            <p:nvPr/>
          </p:nvSpPr>
          <p:spPr>
            <a:xfrm>
              <a:off x="3895423" y="1907926"/>
              <a:ext cx="180000" cy="180000"/>
            </a:xfrm>
            <a:prstGeom prst="flowChartConnector">
              <a:avLst/>
            </a:prstGeom>
            <a:solidFill>
              <a:schemeClr val="accent4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23E1F3C3-C032-4085-97E8-6D5BFDF05590}"/>
                </a:ext>
              </a:extLst>
            </p:cNvPr>
            <p:cNvSpPr txBox="1"/>
            <p:nvPr/>
          </p:nvSpPr>
          <p:spPr>
            <a:xfrm>
              <a:off x="783364" y="1782483"/>
              <a:ext cx="310435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41" name="Flowchart: Connector 40">
              <a:extLst>
                <a:ext uri="{FF2B5EF4-FFF2-40B4-BE49-F238E27FC236}">
                  <a16:creationId xmlns:a16="http://schemas.microsoft.com/office/drawing/2014/main" id="{0BA00ECD-DE88-4C41-8521-5811771E75FB}"/>
                </a:ext>
              </a:extLst>
            </p:cNvPr>
            <p:cNvSpPr/>
            <p:nvPr/>
          </p:nvSpPr>
          <p:spPr>
            <a:xfrm>
              <a:off x="3895423" y="2405522"/>
              <a:ext cx="180000" cy="180000"/>
            </a:xfrm>
            <a:prstGeom prst="flowChartConnector">
              <a:avLst/>
            </a:prstGeom>
            <a:solidFill>
              <a:schemeClr val="accent4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A3FC27B4-DEC6-4EEE-8162-D2949EDC10B9}"/>
                </a:ext>
              </a:extLst>
            </p:cNvPr>
            <p:cNvSpPr txBox="1"/>
            <p:nvPr/>
          </p:nvSpPr>
          <p:spPr>
            <a:xfrm>
              <a:off x="783364" y="2280079"/>
              <a:ext cx="310435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43" name="Flowchart: Connector 42">
              <a:extLst>
                <a:ext uri="{FF2B5EF4-FFF2-40B4-BE49-F238E27FC236}">
                  <a16:creationId xmlns:a16="http://schemas.microsoft.com/office/drawing/2014/main" id="{1F5D428A-D013-461F-9F5B-32F0C6312B02}"/>
                </a:ext>
              </a:extLst>
            </p:cNvPr>
            <p:cNvSpPr/>
            <p:nvPr/>
          </p:nvSpPr>
          <p:spPr>
            <a:xfrm>
              <a:off x="3895423" y="2875929"/>
              <a:ext cx="180000" cy="180000"/>
            </a:xfrm>
            <a:prstGeom prst="flowChartConnector">
              <a:avLst/>
            </a:prstGeom>
            <a:solidFill>
              <a:schemeClr val="accent4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2482AD08-9A97-419A-938E-92B0A18F193C}"/>
                </a:ext>
              </a:extLst>
            </p:cNvPr>
            <p:cNvSpPr txBox="1"/>
            <p:nvPr/>
          </p:nvSpPr>
          <p:spPr>
            <a:xfrm>
              <a:off x="783364" y="2750486"/>
              <a:ext cx="310435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grpSp>
        <p:nvGrpSpPr>
          <p:cNvPr id="45" name="그룹 4">
            <a:extLst>
              <a:ext uri="{FF2B5EF4-FFF2-40B4-BE49-F238E27FC236}">
                <a16:creationId xmlns:a16="http://schemas.microsoft.com/office/drawing/2014/main" id="{87D403D7-A830-4EBB-ADE2-EB58CDA03877}"/>
              </a:ext>
            </a:extLst>
          </p:cNvPr>
          <p:cNvGrpSpPr/>
          <p:nvPr/>
        </p:nvGrpSpPr>
        <p:grpSpPr>
          <a:xfrm>
            <a:off x="783365" y="4651923"/>
            <a:ext cx="3292059" cy="1429668"/>
            <a:chOff x="783364" y="4651923"/>
            <a:chExt cx="3292059" cy="1429668"/>
          </a:xfrm>
        </p:grpSpPr>
        <p:sp>
          <p:nvSpPr>
            <p:cNvPr id="46" name="Flowchart: Connector 45">
              <a:extLst>
                <a:ext uri="{FF2B5EF4-FFF2-40B4-BE49-F238E27FC236}">
                  <a16:creationId xmlns:a16="http://schemas.microsoft.com/office/drawing/2014/main" id="{F3B7621B-252C-4E6C-B10C-3E93DF9E86F3}"/>
                </a:ext>
              </a:extLst>
            </p:cNvPr>
            <p:cNvSpPr/>
            <p:nvPr/>
          </p:nvSpPr>
          <p:spPr>
            <a:xfrm>
              <a:off x="3895423" y="4777366"/>
              <a:ext cx="180000" cy="180000"/>
            </a:xfrm>
            <a:prstGeom prst="flowChartConnector">
              <a:avLst/>
            </a:prstGeom>
            <a:solidFill>
              <a:schemeClr val="accent1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13B58F2F-FFCC-4B13-9BCA-EEF92656FFD4}"/>
                </a:ext>
              </a:extLst>
            </p:cNvPr>
            <p:cNvSpPr txBox="1"/>
            <p:nvPr/>
          </p:nvSpPr>
          <p:spPr>
            <a:xfrm>
              <a:off x="783364" y="4651923"/>
              <a:ext cx="310435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48" name="Flowchart: Connector 47">
              <a:extLst>
                <a:ext uri="{FF2B5EF4-FFF2-40B4-BE49-F238E27FC236}">
                  <a16:creationId xmlns:a16="http://schemas.microsoft.com/office/drawing/2014/main" id="{36E29628-8859-4B8F-98E7-BA97817EC620}"/>
                </a:ext>
              </a:extLst>
            </p:cNvPr>
            <p:cNvSpPr/>
            <p:nvPr/>
          </p:nvSpPr>
          <p:spPr>
            <a:xfrm>
              <a:off x="3895423" y="5274962"/>
              <a:ext cx="180000" cy="180000"/>
            </a:xfrm>
            <a:prstGeom prst="flowChartConnector">
              <a:avLst/>
            </a:prstGeom>
            <a:solidFill>
              <a:schemeClr val="accent1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1EF53B58-7EDE-4CEB-8489-7D58B1954305}"/>
                </a:ext>
              </a:extLst>
            </p:cNvPr>
            <p:cNvSpPr txBox="1"/>
            <p:nvPr/>
          </p:nvSpPr>
          <p:spPr>
            <a:xfrm>
              <a:off x="783364" y="5149519"/>
              <a:ext cx="310435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50" name="Flowchart: Connector 49">
              <a:extLst>
                <a:ext uri="{FF2B5EF4-FFF2-40B4-BE49-F238E27FC236}">
                  <a16:creationId xmlns:a16="http://schemas.microsoft.com/office/drawing/2014/main" id="{44EB0E2F-63CC-4B7F-8EDA-4EE3B02B16C1}"/>
                </a:ext>
              </a:extLst>
            </p:cNvPr>
            <p:cNvSpPr/>
            <p:nvPr/>
          </p:nvSpPr>
          <p:spPr>
            <a:xfrm>
              <a:off x="3895423" y="5745369"/>
              <a:ext cx="180000" cy="180000"/>
            </a:xfrm>
            <a:prstGeom prst="flowChartConnector">
              <a:avLst/>
            </a:prstGeom>
            <a:solidFill>
              <a:schemeClr val="accent1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946D6FDA-F396-497C-84A3-1E496131EACA}"/>
                </a:ext>
              </a:extLst>
            </p:cNvPr>
            <p:cNvSpPr txBox="1"/>
            <p:nvPr/>
          </p:nvSpPr>
          <p:spPr>
            <a:xfrm>
              <a:off x="783364" y="5619926"/>
              <a:ext cx="310435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sp>
        <p:nvSpPr>
          <p:cNvPr id="52" name="L-Shape 51">
            <a:extLst>
              <a:ext uri="{FF2B5EF4-FFF2-40B4-BE49-F238E27FC236}">
                <a16:creationId xmlns:a16="http://schemas.microsoft.com/office/drawing/2014/main" id="{AAC47A46-4969-4A56-A21B-33D598144969}"/>
              </a:ext>
            </a:extLst>
          </p:cNvPr>
          <p:cNvSpPr/>
          <p:nvPr/>
        </p:nvSpPr>
        <p:spPr>
          <a:xfrm rot="13500000">
            <a:off x="8098146" y="3617272"/>
            <a:ext cx="635218" cy="635218"/>
          </a:xfrm>
          <a:prstGeom prst="corner">
            <a:avLst>
              <a:gd name="adj1" fmla="val 20138"/>
              <a:gd name="adj2" fmla="val 2093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3" name="L-Shape 52">
            <a:extLst>
              <a:ext uri="{FF2B5EF4-FFF2-40B4-BE49-F238E27FC236}">
                <a16:creationId xmlns:a16="http://schemas.microsoft.com/office/drawing/2014/main" id="{DCA92FB0-F6D9-4FBB-95E8-69BC8CAED7FA}"/>
              </a:ext>
            </a:extLst>
          </p:cNvPr>
          <p:cNvSpPr/>
          <p:nvPr/>
        </p:nvSpPr>
        <p:spPr>
          <a:xfrm rot="8100000" flipH="1">
            <a:off x="3395894" y="3617272"/>
            <a:ext cx="635218" cy="635218"/>
          </a:xfrm>
          <a:prstGeom prst="corner">
            <a:avLst>
              <a:gd name="adj1" fmla="val 20138"/>
              <a:gd name="adj2" fmla="val 2093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63D10CD8-A04B-43C2-B84A-9DA7CD7EE51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E02ECF1-E975-4C6F-B048-1904BBBD29AD}"/>
              </a:ext>
            </a:extLst>
          </p:cNvPr>
          <p:cNvSpPr txBox="1"/>
          <p:nvPr/>
        </p:nvSpPr>
        <p:spPr>
          <a:xfrm>
            <a:off x="6621032" y="608762"/>
            <a:ext cx="2677282" cy="2862322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Reports and Presentations.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Reports and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8CA770D-1E0F-473C-BD46-0565376BF6EB}"/>
              </a:ext>
            </a:extLst>
          </p:cNvPr>
          <p:cNvSpPr txBox="1"/>
          <p:nvPr/>
        </p:nvSpPr>
        <p:spPr>
          <a:xfrm>
            <a:off x="8095901" y="4750933"/>
            <a:ext cx="2953448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AABC18D-E8E3-4379-93CE-9134BA833181}"/>
              </a:ext>
            </a:extLst>
          </p:cNvPr>
          <p:cNvSpPr txBox="1"/>
          <p:nvPr/>
        </p:nvSpPr>
        <p:spPr>
          <a:xfrm>
            <a:off x="8095901" y="5092789"/>
            <a:ext cx="2953448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54B931F-20C4-4F58-BD6D-A3AA118BBE2B}"/>
              </a:ext>
            </a:extLst>
          </p:cNvPr>
          <p:cNvSpPr txBox="1"/>
          <p:nvPr/>
        </p:nvSpPr>
        <p:spPr>
          <a:xfrm>
            <a:off x="8095901" y="6118357"/>
            <a:ext cx="2953448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FE0CC1F-13EC-4CAB-9323-3010603900A6}"/>
              </a:ext>
            </a:extLst>
          </p:cNvPr>
          <p:cNvSpPr txBox="1"/>
          <p:nvPr/>
        </p:nvSpPr>
        <p:spPr>
          <a:xfrm>
            <a:off x="8095901" y="5776501"/>
            <a:ext cx="2953448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Portfolio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48FE72B-6BF2-400F-8569-BF0FF68230DE}"/>
              </a:ext>
            </a:extLst>
          </p:cNvPr>
          <p:cNvSpPr txBox="1"/>
          <p:nvPr/>
        </p:nvSpPr>
        <p:spPr>
          <a:xfrm>
            <a:off x="8095901" y="5434645"/>
            <a:ext cx="2953448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Portfolio</a:t>
            </a:r>
          </a:p>
        </p:txBody>
      </p:sp>
      <p:sp>
        <p:nvSpPr>
          <p:cNvPr id="12" name="Block Arc 14">
            <a:extLst>
              <a:ext uri="{FF2B5EF4-FFF2-40B4-BE49-F238E27FC236}">
                <a16:creationId xmlns:a16="http://schemas.microsoft.com/office/drawing/2014/main" id="{C5AB9397-443C-4C48-904F-14EAD8A19D02}"/>
              </a:ext>
            </a:extLst>
          </p:cNvPr>
          <p:cNvSpPr/>
          <p:nvPr/>
        </p:nvSpPr>
        <p:spPr>
          <a:xfrm rot="16200000">
            <a:off x="11257446" y="5155601"/>
            <a:ext cx="280910" cy="281095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Round Same Side Corner Rectangle 21">
            <a:extLst>
              <a:ext uri="{FF2B5EF4-FFF2-40B4-BE49-F238E27FC236}">
                <a16:creationId xmlns:a16="http://schemas.microsoft.com/office/drawing/2014/main" id="{F7E70656-1957-44E8-AE3E-5AE604004359}"/>
              </a:ext>
            </a:extLst>
          </p:cNvPr>
          <p:cNvSpPr/>
          <p:nvPr/>
        </p:nvSpPr>
        <p:spPr>
          <a:xfrm rot="10800000">
            <a:off x="11301459" y="6154594"/>
            <a:ext cx="192884" cy="217813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96E86828-05BF-454F-B16C-04A3C9182F7D}"/>
              </a:ext>
            </a:extLst>
          </p:cNvPr>
          <p:cNvSpPr/>
          <p:nvPr/>
        </p:nvSpPr>
        <p:spPr>
          <a:xfrm rot="13422650">
            <a:off x="11311607" y="4724694"/>
            <a:ext cx="172589" cy="341788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Rectangle 16">
            <a:extLst>
              <a:ext uri="{FF2B5EF4-FFF2-40B4-BE49-F238E27FC236}">
                <a16:creationId xmlns:a16="http://schemas.microsoft.com/office/drawing/2014/main" id="{97339B96-B7FE-4E9C-A2F3-0EE21CADC81A}"/>
              </a:ext>
            </a:extLst>
          </p:cNvPr>
          <p:cNvSpPr/>
          <p:nvPr/>
        </p:nvSpPr>
        <p:spPr>
          <a:xfrm rot="2700000">
            <a:off x="11305634" y="5807697"/>
            <a:ext cx="184534" cy="330836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Frame 17">
            <a:extLst>
              <a:ext uri="{FF2B5EF4-FFF2-40B4-BE49-F238E27FC236}">
                <a16:creationId xmlns:a16="http://schemas.microsoft.com/office/drawing/2014/main" id="{2F72432E-2F5D-44F9-91C5-413BA9E48597}"/>
              </a:ext>
            </a:extLst>
          </p:cNvPr>
          <p:cNvSpPr/>
          <p:nvPr/>
        </p:nvSpPr>
        <p:spPr>
          <a:xfrm>
            <a:off x="11264991" y="5525816"/>
            <a:ext cx="265820" cy="26582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E9789FE-B366-4CBB-82F2-D98329A15960}"/>
              </a:ext>
            </a:extLst>
          </p:cNvPr>
          <p:cNvSpPr/>
          <p:nvPr/>
        </p:nvSpPr>
        <p:spPr>
          <a:xfrm>
            <a:off x="6705600" y="3982646"/>
            <a:ext cx="4872770" cy="523220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Modern PowerPoint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1B2A3D8-4CA3-4631-BEA5-A45A54EA6BCE}"/>
              </a:ext>
            </a:extLst>
          </p:cNvPr>
          <p:cNvSpPr/>
          <p:nvPr/>
        </p:nvSpPr>
        <p:spPr>
          <a:xfrm>
            <a:off x="762000" y="5744266"/>
            <a:ext cx="4572000" cy="666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31CE8B4-C33A-4F4E-9424-B8355C69A44A}"/>
              </a:ext>
            </a:extLst>
          </p:cNvPr>
          <p:cNvSpPr/>
          <p:nvPr/>
        </p:nvSpPr>
        <p:spPr>
          <a:xfrm>
            <a:off x="762000" y="6490474"/>
            <a:ext cx="4572000" cy="666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E9BCDE8-A30B-49EA-B173-CCC6CE62EDBE}"/>
              </a:ext>
            </a:extLst>
          </p:cNvPr>
          <p:cNvSpPr txBox="1"/>
          <p:nvPr/>
        </p:nvSpPr>
        <p:spPr>
          <a:xfrm>
            <a:off x="892887" y="5884447"/>
            <a:ext cx="4310225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itchFamily="34" charset="0"/>
              </a:rPr>
              <a:t>INTERNET SHOPPING</a:t>
            </a:r>
            <a:endParaRPr lang="ko-KR" altLang="en-US" sz="28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86E8107-1F25-44E5-B7EA-B2CF6061AA2F}"/>
              </a:ext>
            </a:extLst>
          </p:cNvPr>
          <p:cNvSpPr txBox="1"/>
          <p:nvPr/>
        </p:nvSpPr>
        <p:spPr>
          <a:xfrm>
            <a:off x="762000" y="2225802"/>
            <a:ext cx="350446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3600" dirty="0">
                <a:solidFill>
                  <a:schemeClr val="accent3"/>
                </a:solidFill>
                <a:cs typeface="Arial" pitchFamily="34" charset="0"/>
              </a:rPr>
              <a:t>E-COMMERCE</a:t>
            </a:r>
            <a:endParaRPr lang="ko-KR" altLang="en-US" sz="3600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93B67D1-CDDE-4DAC-B8A9-9EE0282484E1}"/>
              </a:ext>
            </a:extLst>
          </p:cNvPr>
          <p:cNvSpPr/>
          <p:nvPr/>
        </p:nvSpPr>
        <p:spPr>
          <a:xfrm rot="16200000">
            <a:off x="9236372" y="1162760"/>
            <a:ext cx="2929670" cy="1754326"/>
          </a:xfrm>
          <a:prstGeom prst="rect">
            <a:avLst/>
          </a:prstGeom>
          <a:solidFill>
            <a:schemeClr val="accent3"/>
          </a:solidFill>
        </p:spPr>
        <p:txBody>
          <a:bodyPr wrap="square">
            <a:spAutoFit/>
          </a:bodyPr>
          <a:lstStyle/>
          <a:p>
            <a:pPr algn="dist"/>
            <a:r>
              <a:rPr lang="en-US" sz="3600" dirty="0">
                <a:solidFill>
                  <a:schemeClr val="bg1"/>
                </a:solidFill>
              </a:rPr>
              <a:t>E-Commerce Internet Shopping</a:t>
            </a:r>
            <a:endParaRPr lang="en-US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직사각형 113">
            <a:extLst>
              <a:ext uri="{FF2B5EF4-FFF2-40B4-BE49-F238E27FC236}">
                <a16:creationId xmlns:a16="http://schemas.microsoft.com/office/drawing/2014/main" id="{9273DB8A-41D5-45F4-ACEF-DF2D15712F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32033" y="1826737"/>
            <a:ext cx="179856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Text  Here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4" name="그룹 114">
            <a:extLst>
              <a:ext uri="{FF2B5EF4-FFF2-40B4-BE49-F238E27FC236}">
                <a16:creationId xmlns:a16="http://schemas.microsoft.com/office/drawing/2014/main" id="{F033B184-B1BD-4370-8984-39B5929FC5E0}"/>
              </a:ext>
            </a:extLst>
          </p:cNvPr>
          <p:cNvGrpSpPr/>
          <p:nvPr/>
        </p:nvGrpSpPr>
        <p:grpSpPr>
          <a:xfrm>
            <a:off x="9165456" y="4368513"/>
            <a:ext cx="1931719" cy="135371"/>
            <a:chOff x="8367597" y="4296953"/>
            <a:chExt cx="1931719" cy="135371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C232CE8E-1F35-4EA9-9104-995893255568}"/>
                </a:ext>
              </a:extLst>
            </p:cNvPr>
            <p:cNvSpPr/>
            <p:nvPr/>
          </p:nvSpPr>
          <p:spPr>
            <a:xfrm>
              <a:off x="8367597" y="4296953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5D7C1E70-DFD3-45F4-A870-7C79BE0D2901}"/>
                </a:ext>
              </a:extLst>
            </p:cNvPr>
            <p:cNvSpPr/>
            <p:nvPr/>
          </p:nvSpPr>
          <p:spPr>
            <a:xfrm>
              <a:off x="8567191" y="4296953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41D85A3-838B-4C92-B34F-D9405A6B8768}"/>
                </a:ext>
              </a:extLst>
            </p:cNvPr>
            <p:cNvSpPr/>
            <p:nvPr/>
          </p:nvSpPr>
          <p:spPr>
            <a:xfrm>
              <a:off x="8766785" y="4296953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DF6D2A3-6AB6-463E-9352-B27D21E9D326}"/>
                </a:ext>
              </a:extLst>
            </p:cNvPr>
            <p:cNvSpPr/>
            <p:nvPr/>
          </p:nvSpPr>
          <p:spPr>
            <a:xfrm>
              <a:off x="8966379" y="4296953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EC2EA1B-4581-4568-85A2-9E8FF0A74AF8}"/>
                </a:ext>
              </a:extLst>
            </p:cNvPr>
            <p:cNvSpPr/>
            <p:nvPr/>
          </p:nvSpPr>
          <p:spPr>
            <a:xfrm>
              <a:off x="9165973" y="4296953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48FB9C19-E822-4AB0-BAD8-AD44CAF546A3}"/>
                </a:ext>
              </a:extLst>
            </p:cNvPr>
            <p:cNvSpPr/>
            <p:nvPr/>
          </p:nvSpPr>
          <p:spPr>
            <a:xfrm>
              <a:off x="9365567" y="4296953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71B4EC5-1C25-4168-BE3D-D0BC9EBD4D42}"/>
                </a:ext>
              </a:extLst>
            </p:cNvPr>
            <p:cNvSpPr/>
            <p:nvPr/>
          </p:nvSpPr>
          <p:spPr>
            <a:xfrm>
              <a:off x="9565161" y="4296953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A305611-3E03-4C22-9DFB-0D001057CC31}"/>
                </a:ext>
              </a:extLst>
            </p:cNvPr>
            <p:cNvSpPr/>
            <p:nvPr/>
          </p:nvSpPr>
          <p:spPr>
            <a:xfrm>
              <a:off x="9764755" y="4296953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3FEB2AF-D5D4-4E68-9995-2DAA0483D496}"/>
                </a:ext>
              </a:extLst>
            </p:cNvPr>
            <p:cNvSpPr/>
            <p:nvPr/>
          </p:nvSpPr>
          <p:spPr>
            <a:xfrm>
              <a:off x="9964349" y="4296953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1635970A-AAA9-48BB-81E2-B57BE78DD26B}"/>
                </a:ext>
              </a:extLst>
            </p:cNvPr>
            <p:cNvSpPr/>
            <p:nvPr/>
          </p:nvSpPr>
          <p:spPr>
            <a:xfrm>
              <a:off x="10163945" y="4296953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5" name="그룹 226">
            <a:extLst>
              <a:ext uri="{FF2B5EF4-FFF2-40B4-BE49-F238E27FC236}">
                <a16:creationId xmlns:a16="http://schemas.microsoft.com/office/drawing/2014/main" id="{9AE27559-9F9E-4B35-A96F-8DBEB9296E30}"/>
              </a:ext>
            </a:extLst>
          </p:cNvPr>
          <p:cNvGrpSpPr/>
          <p:nvPr/>
        </p:nvGrpSpPr>
        <p:grpSpPr>
          <a:xfrm>
            <a:off x="9165456" y="4163996"/>
            <a:ext cx="1931719" cy="135371"/>
            <a:chOff x="8367597" y="4092436"/>
            <a:chExt cx="1931719" cy="135371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C9A0D778-F88B-4AAD-8646-BCD65E440D22}"/>
                </a:ext>
              </a:extLst>
            </p:cNvPr>
            <p:cNvSpPr/>
            <p:nvPr/>
          </p:nvSpPr>
          <p:spPr>
            <a:xfrm>
              <a:off x="8367597" y="4092436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AF9A96CC-9E52-4FC5-8A6D-6EC156E3D8C0}"/>
                </a:ext>
              </a:extLst>
            </p:cNvPr>
            <p:cNvSpPr/>
            <p:nvPr/>
          </p:nvSpPr>
          <p:spPr>
            <a:xfrm>
              <a:off x="8567191" y="4092436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EBD66536-2D88-4D1D-A34E-6CED010267E5}"/>
                </a:ext>
              </a:extLst>
            </p:cNvPr>
            <p:cNvSpPr/>
            <p:nvPr/>
          </p:nvSpPr>
          <p:spPr>
            <a:xfrm>
              <a:off x="8766785" y="4092436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7F67B459-A0F2-4975-9CAB-1C37D60C6EBE}"/>
                </a:ext>
              </a:extLst>
            </p:cNvPr>
            <p:cNvSpPr/>
            <p:nvPr/>
          </p:nvSpPr>
          <p:spPr>
            <a:xfrm>
              <a:off x="8966379" y="4092436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4CCC1185-A884-416D-A42F-B88D690CFE57}"/>
                </a:ext>
              </a:extLst>
            </p:cNvPr>
            <p:cNvSpPr/>
            <p:nvPr/>
          </p:nvSpPr>
          <p:spPr>
            <a:xfrm>
              <a:off x="9165973" y="4092436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42503AD0-A7C3-418D-9147-454121BEDB88}"/>
                </a:ext>
              </a:extLst>
            </p:cNvPr>
            <p:cNvSpPr/>
            <p:nvPr/>
          </p:nvSpPr>
          <p:spPr>
            <a:xfrm>
              <a:off x="9365567" y="4092436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E9227E36-A19C-417F-9D76-0FEDE6017E35}"/>
                </a:ext>
              </a:extLst>
            </p:cNvPr>
            <p:cNvSpPr/>
            <p:nvPr/>
          </p:nvSpPr>
          <p:spPr>
            <a:xfrm>
              <a:off x="9565161" y="4092436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EC39EB74-8131-4D27-ACE3-FCFC5EDE25B6}"/>
                </a:ext>
              </a:extLst>
            </p:cNvPr>
            <p:cNvSpPr/>
            <p:nvPr/>
          </p:nvSpPr>
          <p:spPr>
            <a:xfrm>
              <a:off x="9764755" y="4092436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D01DF4C-9772-4E89-9560-0EAA025F60D1}"/>
                </a:ext>
              </a:extLst>
            </p:cNvPr>
            <p:cNvSpPr/>
            <p:nvPr/>
          </p:nvSpPr>
          <p:spPr>
            <a:xfrm>
              <a:off x="9964349" y="4092436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59476DD8-8AEB-484D-A8EC-7BC8AE432EC3}"/>
                </a:ext>
              </a:extLst>
            </p:cNvPr>
            <p:cNvSpPr/>
            <p:nvPr/>
          </p:nvSpPr>
          <p:spPr>
            <a:xfrm>
              <a:off x="10163945" y="4092436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6" name="그룹 338">
            <a:extLst>
              <a:ext uri="{FF2B5EF4-FFF2-40B4-BE49-F238E27FC236}">
                <a16:creationId xmlns:a16="http://schemas.microsoft.com/office/drawing/2014/main" id="{64093AA7-4599-4CD1-A828-AE74DCF51BE7}"/>
              </a:ext>
            </a:extLst>
          </p:cNvPr>
          <p:cNvGrpSpPr/>
          <p:nvPr/>
        </p:nvGrpSpPr>
        <p:grpSpPr>
          <a:xfrm>
            <a:off x="9165456" y="3959477"/>
            <a:ext cx="1931719" cy="135371"/>
            <a:chOff x="8367597" y="3887917"/>
            <a:chExt cx="1931719" cy="135371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3CC1EA5B-6C5B-4127-976D-8D321466CA3C}"/>
                </a:ext>
              </a:extLst>
            </p:cNvPr>
            <p:cNvSpPr/>
            <p:nvPr/>
          </p:nvSpPr>
          <p:spPr>
            <a:xfrm>
              <a:off x="8367597" y="3887917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49071E52-7AA5-403E-9217-81050DFBF4FB}"/>
                </a:ext>
              </a:extLst>
            </p:cNvPr>
            <p:cNvSpPr/>
            <p:nvPr/>
          </p:nvSpPr>
          <p:spPr>
            <a:xfrm>
              <a:off x="8567191" y="3887917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E087A96A-1C03-411D-AF6F-9ED546B2F41A}"/>
                </a:ext>
              </a:extLst>
            </p:cNvPr>
            <p:cNvSpPr/>
            <p:nvPr/>
          </p:nvSpPr>
          <p:spPr>
            <a:xfrm>
              <a:off x="8766785" y="3887917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89C8BFB4-5F12-4E57-A4F8-675DB961C9AC}"/>
                </a:ext>
              </a:extLst>
            </p:cNvPr>
            <p:cNvSpPr/>
            <p:nvPr/>
          </p:nvSpPr>
          <p:spPr>
            <a:xfrm>
              <a:off x="8966379" y="3887917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15C99DDC-719F-4A2D-9409-DAEC77BFB025}"/>
                </a:ext>
              </a:extLst>
            </p:cNvPr>
            <p:cNvSpPr/>
            <p:nvPr/>
          </p:nvSpPr>
          <p:spPr>
            <a:xfrm>
              <a:off x="9165973" y="3887917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03DCC03F-ABFF-487C-A2C8-92784D5F742F}"/>
                </a:ext>
              </a:extLst>
            </p:cNvPr>
            <p:cNvSpPr/>
            <p:nvPr/>
          </p:nvSpPr>
          <p:spPr>
            <a:xfrm>
              <a:off x="9365567" y="3887917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84AF4048-DB38-4781-9618-DDCC3224200E}"/>
                </a:ext>
              </a:extLst>
            </p:cNvPr>
            <p:cNvSpPr/>
            <p:nvPr/>
          </p:nvSpPr>
          <p:spPr>
            <a:xfrm>
              <a:off x="9565161" y="3887917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EF7F4F76-399D-4C34-B2B8-5C85D03B3EF7}"/>
                </a:ext>
              </a:extLst>
            </p:cNvPr>
            <p:cNvSpPr/>
            <p:nvPr/>
          </p:nvSpPr>
          <p:spPr>
            <a:xfrm>
              <a:off x="9764755" y="3887917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A726112F-EBB5-4089-A613-F2ED6997F4E0}"/>
                </a:ext>
              </a:extLst>
            </p:cNvPr>
            <p:cNvSpPr/>
            <p:nvPr/>
          </p:nvSpPr>
          <p:spPr>
            <a:xfrm>
              <a:off x="9964349" y="3887917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1A5366FA-299A-4D42-91B3-C25058BC84D8}"/>
                </a:ext>
              </a:extLst>
            </p:cNvPr>
            <p:cNvSpPr/>
            <p:nvPr/>
          </p:nvSpPr>
          <p:spPr>
            <a:xfrm>
              <a:off x="10163945" y="3887917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7" name="그룹 477">
            <a:extLst>
              <a:ext uri="{FF2B5EF4-FFF2-40B4-BE49-F238E27FC236}">
                <a16:creationId xmlns:a16="http://schemas.microsoft.com/office/drawing/2014/main" id="{BBD6D965-6A45-422C-9BAC-2C721B6B8D18}"/>
              </a:ext>
            </a:extLst>
          </p:cNvPr>
          <p:cNvGrpSpPr/>
          <p:nvPr/>
        </p:nvGrpSpPr>
        <p:grpSpPr>
          <a:xfrm>
            <a:off x="9165456" y="3754958"/>
            <a:ext cx="1931719" cy="135371"/>
            <a:chOff x="8367597" y="3683398"/>
            <a:chExt cx="1931719" cy="135371"/>
          </a:xfrm>
        </p:grpSpPr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9F7A1E07-2999-421C-BD27-B09094855A3F}"/>
                </a:ext>
              </a:extLst>
            </p:cNvPr>
            <p:cNvSpPr/>
            <p:nvPr/>
          </p:nvSpPr>
          <p:spPr>
            <a:xfrm>
              <a:off x="8367597" y="3683398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02465086-50F1-4932-9534-E34D147D613F}"/>
                </a:ext>
              </a:extLst>
            </p:cNvPr>
            <p:cNvSpPr/>
            <p:nvPr/>
          </p:nvSpPr>
          <p:spPr>
            <a:xfrm>
              <a:off x="8567191" y="3683398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AF6FF2C6-C139-43AD-AFD9-891BB9694DAB}"/>
                </a:ext>
              </a:extLst>
            </p:cNvPr>
            <p:cNvSpPr/>
            <p:nvPr/>
          </p:nvSpPr>
          <p:spPr>
            <a:xfrm>
              <a:off x="8766785" y="3683398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D8B8B616-99DC-470A-9990-C6D87F54E434}"/>
                </a:ext>
              </a:extLst>
            </p:cNvPr>
            <p:cNvSpPr/>
            <p:nvPr/>
          </p:nvSpPr>
          <p:spPr>
            <a:xfrm>
              <a:off x="8966379" y="3683398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4BF75639-AA6C-4935-8ED3-CC4286F5F49E}"/>
                </a:ext>
              </a:extLst>
            </p:cNvPr>
            <p:cNvSpPr/>
            <p:nvPr/>
          </p:nvSpPr>
          <p:spPr>
            <a:xfrm>
              <a:off x="9165973" y="3683398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9B252644-9344-4DBB-A83A-6F19C81D8827}"/>
                </a:ext>
              </a:extLst>
            </p:cNvPr>
            <p:cNvSpPr/>
            <p:nvPr/>
          </p:nvSpPr>
          <p:spPr>
            <a:xfrm>
              <a:off x="9365567" y="3683398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8A52E255-401A-4E7F-A620-A4FDB042947F}"/>
                </a:ext>
              </a:extLst>
            </p:cNvPr>
            <p:cNvSpPr/>
            <p:nvPr/>
          </p:nvSpPr>
          <p:spPr>
            <a:xfrm>
              <a:off x="9565161" y="3683398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10BB3F4B-47BB-49CC-9F89-17A0E68CAB71}"/>
                </a:ext>
              </a:extLst>
            </p:cNvPr>
            <p:cNvSpPr/>
            <p:nvPr/>
          </p:nvSpPr>
          <p:spPr>
            <a:xfrm>
              <a:off x="9764755" y="3683398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451D477D-742A-4D2A-B845-5D04F46536DB}"/>
                </a:ext>
              </a:extLst>
            </p:cNvPr>
            <p:cNvSpPr/>
            <p:nvPr/>
          </p:nvSpPr>
          <p:spPr>
            <a:xfrm>
              <a:off x="9964349" y="3683398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9D57CF5C-8BD9-48A7-8C0E-40C131CDCE0D}"/>
                </a:ext>
              </a:extLst>
            </p:cNvPr>
            <p:cNvSpPr/>
            <p:nvPr/>
          </p:nvSpPr>
          <p:spPr>
            <a:xfrm>
              <a:off x="10163945" y="3683398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48" name="그룹 478">
            <a:extLst>
              <a:ext uri="{FF2B5EF4-FFF2-40B4-BE49-F238E27FC236}">
                <a16:creationId xmlns:a16="http://schemas.microsoft.com/office/drawing/2014/main" id="{7417282C-CE88-4E10-8B83-63B29223C6F8}"/>
              </a:ext>
            </a:extLst>
          </p:cNvPr>
          <p:cNvGrpSpPr/>
          <p:nvPr/>
        </p:nvGrpSpPr>
        <p:grpSpPr>
          <a:xfrm>
            <a:off x="9165456" y="3550439"/>
            <a:ext cx="1931719" cy="135371"/>
            <a:chOff x="8367597" y="3478879"/>
            <a:chExt cx="1931719" cy="135371"/>
          </a:xfrm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F9357398-19BF-473E-B386-A1CF79075670}"/>
                </a:ext>
              </a:extLst>
            </p:cNvPr>
            <p:cNvSpPr/>
            <p:nvPr/>
          </p:nvSpPr>
          <p:spPr>
            <a:xfrm>
              <a:off x="8367597" y="3478879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1698E305-0B9A-4A7A-B28E-8E1DDE6CD2F8}"/>
                </a:ext>
              </a:extLst>
            </p:cNvPr>
            <p:cNvSpPr/>
            <p:nvPr/>
          </p:nvSpPr>
          <p:spPr>
            <a:xfrm>
              <a:off x="8567191" y="3478879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9B265E82-A28A-47F8-BCE5-F5F4D8ED7414}"/>
                </a:ext>
              </a:extLst>
            </p:cNvPr>
            <p:cNvSpPr/>
            <p:nvPr/>
          </p:nvSpPr>
          <p:spPr>
            <a:xfrm>
              <a:off x="8766785" y="3478879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966E94C5-22F8-411C-836D-4F2D2C744FBB}"/>
                </a:ext>
              </a:extLst>
            </p:cNvPr>
            <p:cNvSpPr/>
            <p:nvPr/>
          </p:nvSpPr>
          <p:spPr>
            <a:xfrm>
              <a:off x="8966379" y="3478879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BDA85ECA-7F4B-488A-9494-9FB8DAFBBB67}"/>
                </a:ext>
              </a:extLst>
            </p:cNvPr>
            <p:cNvSpPr/>
            <p:nvPr/>
          </p:nvSpPr>
          <p:spPr>
            <a:xfrm>
              <a:off x="9165973" y="3478879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3F23415C-1AC5-4418-B1BB-53F009731B71}"/>
                </a:ext>
              </a:extLst>
            </p:cNvPr>
            <p:cNvSpPr/>
            <p:nvPr/>
          </p:nvSpPr>
          <p:spPr>
            <a:xfrm>
              <a:off x="9365567" y="3478879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8F6B70F8-DB5C-42A7-91FF-ABBC5ED325A6}"/>
                </a:ext>
              </a:extLst>
            </p:cNvPr>
            <p:cNvSpPr/>
            <p:nvPr/>
          </p:nvSpPr>
          <p:spPr>
            <a:xfrm>
              <a:off x="9565161" y="3478879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5B01C606-6AD3-448B-A8CC-C679AC05DBA9}"/>
                </a:ext>
              </a:extLst>
            </p:cNvPr>
            <p:cNvSpPr/>
            <p:nvPr/>
          </p:nvSpPr>
          <p:spPr>
            <a:xfrm>
              <a:off x="9764755" y="3478879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E6A3BE60-4403-41A6-8249-313517BED1E0}"/>
                </a:ext>
              </a:extLst>
            </p:cNvPr>
            <p:cNvSpPr/>
            <p:nvPr/>
          </p:nvSpPr>
          <p:spPr>
            <a:xfrm>
              <a:off x="9964349" y="3478879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C5572EE9-6F77-491B-9F20-CDB1A76D5948}"/>
                </a:ext>
              </a:extLst>
            </p:cNvPr>
            <p:cNvSpPr/>
            <p:nvPr/>
          </p:nvSpPr>
          <p:spPr>
            <a:xfrm>
              <a:off x="10163945" y="3478879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59" name="그룹 479">
            <a:extLst>
              <a:ext uri="{FF2B5EF4-FFF2-40B4-BE49-F238E27FC236}">
                <a16:creationId xmlns:a16="http://schemas.microsoft.com/office/drawing/2014/main" id="{1B50631F-5B19-49FB-A12F-924F288E8E8B}"/>
              </a:ext>
            </a:extLst>
          </p:cNvPr>
          <p:cNvGrpSpPr/>
          <p:nvPr/>
        </p:nvGrpSpPr>
        <p:grpSpPr>
          <a:xfrm>
            <a:off x="9165456" y="3345920"/>
            <a:ext cx="1931719" cy="135371"/>
            <a:chOff x="8367597" y="3274360"/>
            <a:chExt cx="1931719" cy="135371"/>
          </a:xfrm>
        </p:grpSpPr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2B2DFA13-9691-40D7-8ECB-A1C6B55744CD}"/>
                </a:ext>
              </a:extLst>
            </p:cNvPr>
            <p:cNvSpPr/>
            <p:nvPr/>
          </p:nvSpPr>
          <p:spPr>
            <a:xfrm>
              <a:off x="8367597" y="3274360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D324736B-E3F0-4943-9451-545D9EBA5C30}"/>
                </a:ext>
              </a:extLst>
            </p:cNvPr>
            <p:cNvSpPr/>
            <p:nvPr/>
          </p:nvSpPr>
          <p:spPr>
            <a:xfrm>
              <a:off x="8567191" y="3274360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3378A90B-5762-4FA3-9DA4-984062EDCDC3}"/>
                </a:ext>
              </a:extLst>
            </p:cNvPr>
            <p:cNvSpPr/>
            <p:nvPr/>
          </p:nvSpPr>
          <p:spPr>
            <a:xfrm>
              <a:off x="8766785" y="3274360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2679B137-6667-46BE-BE3F-561C43025EA0}"/>
                </a:ext>
              </a:extLst>
            </p:cNvPr>
            <p:cNvSpPr/>
            <p:nvPr/>
          </p:nvSpPr>
          <p:spPr>
            <a:xfrm>
              <a:off x="8966379" y="3274360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A13D8E44-1739-4171-A5BB-32C0B9FA7A17}"/>
                </a:ext>
              </a:extLst>
            </p:cNvPr>
            <p:cNvSpPr/>
            <p:nvPr/>
          </p:nvSpPr>
          <p:spPr>
            <a:xfrm>
              <a:off x="9165973" y="3274360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2FA36564-9BA2-4F8A-BA8B-D4909560FA6F}"/>
                </a:ext>
              </a:extLst>
            </p:cNvPr>
            <p:cNvSpPr/>
            <p:nvPr/>
          </p:nvSpPr>
          <p:spPr>
            <a:xfrm>
              <a:off x="9365567" y="3274360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F908E1B5-D0E8-4016-8752-5EC4EED71368}"/>
                </a:ext>
              </a:extLst>
            </p:cNvPr>
            <p:cNvSpPr/>
            <p:nvPr/>
          </p:nvSpPr>
          <p:spPr>
            <a:xfrm>
              <a:off x="9565161" y="3274360"/>
              <a:ext cx="135371" cy="13537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87AAAF06-B0BA-4E07-A71A-91CB371C1584}"/>
                </a:ext>
              </a:extLst>
            </p:cNvPr>
            <p:cNvSpPr/>
            <p:nvPr/>
          </p:nvSpPr>
          <p:spPr>
            <a:xfrm>
              <a:off x="9764755" y="3274360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0DFBAB0B-EAC5-44EC-B514-2F6A0C9C3FDF}"/>
                </a:ext>
              </a:extLst>
            </p:cNvPr>
            <p:cNvSpPr/>
            <p:nvPr/>
          </p:nvSpPr>
          <p:spPr>
            <a:xfrm>
              <a:off x="9964349" y="3274360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98D5CEC6-F633-4CAD-812D-D210CBA603CF}"/>
                </a:ext>
              </a:extLst>
            </p:cNvPr>
            <p:cNvSpPr/>
            <p:nvPr/>
          </p:nvSpPr>
          <p:spPr>
            <a:xfrm>
              <a:off x="10163945" y="3274360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70" name="그룹 480">
            <a:extLst>
              <a:ext uri="{FF2B5EF4-FFF2-40B4-BE49-F238E27FC236}">
                <a16:creationId xmlns:a16="http://schemas.microsoft.com/office/drawing/2014/main" id="{53F9BD2B-C898-4A06-AAE0-DA2E1B0228D3}"/>
              </a:ext>
            </a:extLst>
          </p:cNvPr>
          <p:cNvGrpSpPr/>
          <p:nvPr/>
        </p:nvGrpSpPr>
        <p:grpSpPr>
          <a:xfrm>
            <a:off x="9165456" y="3141401"/>
            <a:ext cx="1931719" cy="135371"/>
            <a:chOff x="8367597" y="3069841"/>
            <a:chExt cx="1931719" cy="135371"/>
          </a:xfrm>
        </p:grpSpPr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464724B4-05FE-4C37-8FB4-27C6A353EDAB}"/>
                </a:ext>
              </a:extLst>
            </p:cNvPr>
            <p:cNvSpPr/>
            <p:nvPr/>
          </p:nvSpPr>
          <p:spPr>
            <a:xfrm>
              <a:off x="8367597" y="3069841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870020F3-B77F-4011-B0AC-BCF7082672E6}"/>
                </a:ext>
              </a:extLst>
            </p:cNvPr>
            <p:cNvSpPr/>
            <p:nvPr/>
          </p:nvSpPr>
          <p:spPr>
            <a:xfrm>
              <a:off x="8567191" y="3069841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25514CCD-00B6-48E8-B2F6-7A31BF61D19F}"/>
                </a:ext>
              </a:extLst>
            </p:cNvPr>
            <p:cNvSpPr/>
            <p:nvPr/>
          </p:nvSpPr>
          <p:spPr>
            <a:xfrm>
              <a:off x="8766785" y="3069841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92713702-64DE-4D5D-BC74-81568C6E6B08}"/>
                </a:ext>
              </a:extLst>
            </p:cNvPr>
            <p:cNvSpPr/>
            <p:nvPr/>
          </p:nvSpPr>
          <p:spPr>
            <a:xfrm>
              <a:off x="8966379" y="3069841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5C138280-11D4-41F6-BDBD-F13DE71B6327}"/>
                </a:ext>
              </a:extLst>
            </p:cNvPr>
            <p:cNvSpPr/>
            <p:nvPr/>
          </p:nvSpPr>
          <p:spPr>
            <a:xfrm>
              <a:off x="9165973" y="3069841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414DAFF8-049A-4C0C-A994-91F825B5BC19}"/>
                </a:ext>
              </a:extLst>
            </p:cNvPr>
            <p:cNvSpPr/>
            <p:nvPr/>
          </p:nvSpPr>
          <p:spPr>
            <a:xfrm>
              <a:off x="9365567" y="3069841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CAFBF72F-1348-4BC5-9521-E1BA834AC102}"/>
                </a:ext>
              </a:extLst>
            </p:cNvPr>
            <p:cNvSpPr/>
            <p:nvPr/>
          </p:nvSpPr>
          <p:spPr>
            <a:xfrm>
              <a:off x="9565161" y="3069841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2FEF06F2-CF46-44F7-98B8-4DF6AAE12B0F}"/>
                </a:ext>
              </a:extLst>
            </p:cNvPr>
            <p:cNvSpPr/>
            <p:nvPr/>
          </p:nvSpPr>
          <p:spPr>
            <a:xfrm>
              <a:off x="9764755" y="3069841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01F77F8E-07F7-4552-8250-FC08B7C85072}"/>
                </a:ext>
              </a:extLst>
            </p:cNvPr>
            <p:cNvSpPr/>
            <p:nvPr/>
          </p:nvSpPr>
          <p:spPr>
            <a:xfrm>
              <a:off x="9964349" y="3069841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6D7BD452-70E7-4F2F-9429-F86083A5C83C}"/>
                </a:ext>
              </a:extLst>
            </p:cNvPr>
            <p:cNvSpPr/>
            <p:nvPr/>
          </p:nvSpPr>
          <p:spPr>
            <a:xfrm>
              <a:off x="10163945" y="3069841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81" name="그룹 481">
            <a:extLst>
              <a:ext uri="{FF2B5EF4-FFF2-40B4-BE49-F238E27FC236}">
                <a16:creationId xmlns:a16="http://schemas.microsoft.com/office/drawing/2014/main" id="{CBE15475-0A9A-4FFC-8C75-86D12A87A453}"/>
              </a:ext>
            </a:extLst>
          </p:cNvPr>
          <p:cNvGrpSpPr/>
          <p:nvPr/>
        </p:nvGrpSpPr>
        <p:grpSpPr>
          <a:xfrm>
            <a:off x="9165456" y="2936882"/>
            <a:ext cx="1931719" cy="135371"/>
            <a:chOff x="8367597" y="2865322"/>
            <a:chExt cx="1931719" cy="135371"/>
          </a:xfrm>
        </p:grpSpPr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963841BB-C5DD-4FB5-9E7C-A453E03E81EB}"/>
                </a:ext>
              </a:extLst>
            </p:cNvPr>
            <p:cNvSpPr/>
            <p:nvPr/>
          </p:nvSpPr>
          <p:spPr>
            <a:xfrm>
              <a:off x="8367597" y="2865322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7769FCB5-5CFB-4A71-A641-82CF88C998AD}"/>
                </a:ext>
              </a:extLst>
            </p:cNvPr>
            <p:cNvSpPr/>
            <p:nvPr/>
          </p:nvSpPr>
          <p:spPr>
            <a:xfrm>
              <a:off x="8567191" y="2865322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1E0EDD7A-FACD-4D33-958C-38AA84294FD7}"/>
                </a:ext>
              </a:extLst>
            </p:cNvPr>
            <p:cNvSpPr/>
            <p:nvPr/>
          </p:nvSpPr>
          <p:spPr>
            <a:xfrm>
              <a:off x="8766785" y="2865322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72ED9FCC-1C6C-48AB-A832-B545A1028D0E}"/>
                </a:ext>
              </a:extLst>
            </p:cNvPr>
            <p:cNvSpPr/>
            <p:nvPr/>
          </p:nvSpPr>
          <p:spPr>
            <a:xfrm>
              <a:off x="8966379" y="2865322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F21578C1-273E-4E24-A290-1F4353D2BB7D}"/>
                </a:ext>
              </a:extLst>
            </p:cNvPr>
            <p:cNvSpPr/>
            <p:nvPr/>
          </p:nvSpPr>
          <p:spPr>
            <a:xfrm>
              <a:off x="9165973" y="2865322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D7D4FFF2-16E6-43D7-9B93-8A2AF050FCEA}"/>
                </a:ext>
              </a:extLst>
            </p:cNvPr>
            <p:cNvSpPr/>
            <p:nvPr/>
          </p:nvSpPr>
          <p:spPr>
            <a:xfrm>
              <a:off x="9365567" y="2865322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092B59DF-AD8E-4755-8F3F-AB3645F16193}"/>
                </a:ext>
              </a:extLst>
            </p:cNvPr>
            <p:cNvSpPr/>
            <p:nvPr/>
          </p:nvSpPr>
          <p:spPr>
            <a:xfrm>
              <a:off x="9565161" y="2865322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C25FB725-5133-43A4-90F0-78FA63A52B90}"/>
                </a:ext>
              </a:extLst>
            </p:cNvPr>
            <p:cNvSpPr/>
            <p:nvPr/>
          </p:nvSpPr>
          <p:spPr>
            <a:xfrm>
              <a:off x="9764755" y="2865322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0" name="Rectangle 89">
              <a:extLst>
                <a:ext uri="{FF2B5EF4-FFF2-40B4-BE49-F238E27FC236}">
                  <a16:creationId xmlns:a16="http://schemas.microsoft.com/office/drawing/2014/main" id="{AE533805-9C49-4C3A-BB7B-E6811E41938C}"/>
                </a:ext>
              </a:extLst>
            </p:cNvPr>
            <p:cNvSpPr/>
            <p:nvPr/>
          </p:nvSpPr>
          <p:spPr>
            <a:xfrm>
              <a:off x="9964349" y="2865322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id="{D98BCD34-E863-4DB4-A5D1-8A0E000C404B}"/>
                </a:ext>
              </a:extLst>
            </p:cNvPr>
            <p:cNvSpPr/>
            <p:nvPr/>
          </p:nvSpPr>
          <p:spPr>
            <a:xfrm>
              <a:off x="10163945" y="2865322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92" name="그룹 482">
            <a:extLst>
              <a:ext uri="{FF2B5EF4-FFF2-40B4-BE49-F238E27FC236}">
                <a16:creationId xmlns:a16="http://schemas.microsoft.com/office/drawing/2014/main" id="{B514DCB8-A3CA-4529-A916-9A7275F2A2E3}"/>
              </a:ext>
            </a:extLst>
          </p:cNvPr>
          <p:cNvGrpSpPr/>
          <p:nvPr/>
        </p:nvGrpSpPr>
        <p:grpSpPr>
          <a:xfrm>
            <a:off x="9165456" y="2732363"/>
            <a:ext cx="1931719" cy="135371"/>
            <a:chOff x="8367597" y="2660803"/>
            <a:chExt cx="1931719" cy="135371"/>
          </a:xfrm>
        </p:grpSpPr>
        <p:sp>
          <p:nvSpPr>
            <p:cNvPr id="93" name="Rectangle 92">
              <a:extLst>
                <a:ext uri="{FF2B5EF4-FFF2-40B4-BE49-F238E27FC236}">
                  <a16:creationId xmlns:a16="http://schemas.microsoft.com/office/drawing/2014/main" id="{DE2E57A1-391B-411E-B294-2DC37902A782}"/>
                </a:ext>
              </a:extLst>
            </p:cNvPr>
            <p:cNvSpPr/>
            <p:nvPr/>
          </p:nvSpPr>
          <p:spPr>
            <a:xfrm>
              <a:off x="8367597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4" name="Rectangle 93">
              <a:extLst>
                <a:ext uri="{FF2B5EF4-FFF2-40B4-BE49-F238E27FC236}">
                  <a16:creationId xmlns:a16="http://schemas.microsoft.com/office/drawing/2014/main" id="{46D0E52D-1F9B-484C-94E2-CA88DEA23536}"/>
                </a:ext>
              </a:extLst>
            </p:cNvPr>
            <p:cNvSpPr/>
            <p:nvPr/>
          </p:nvSpPr>
          <p:spPr>
            <a:xfrm>
              <a:off x="8567191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5" name="Rectangle 94">
              <a:extLst>
                <a:ext uri="{FF2B5EF4-FFF2-40B4-BE49-F238E27FC236}">
                  <a16:creationId xmlns:a16="http://schemas.microsoft.com/office/drawing/2014/main" id="{9025AA9A-30BA-419A-A8E9-F4A36FFE9A21}"/>
                </a:ext>
              </a:extLst>
            </p:cNvPr>
            <p:cNvSpPr/>
            <p:nvPr/>
          </p:nvSpPr>
          <p:spPr>
            <a:xfrm>
              <a:off x="8766785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33CC3427-0D4A-48B6-9D2E-F56C8D93A4B3}"/>
                </a:ext>
              </a:extLst>
            </p:cNvPr>
            <p:cNvSpPr/>
            <p:nvPr/>
          </p:nvSpPr>
          <p:spPr>
            <a:xfrm>
              <a:off x="8966379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id="{500FDD71-B5BF-439F-A969-DECFA100AF05}"/>
                </a:ext>
              </a:extLst>
            </p:cNvPr>
            <p:cNvSpPr/>
            <p:nvPr/>
          </p:nvSpPr>
          <p:spPr>
            <a:xfrm>
              <a:off x="9165973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id="{B7CC7F2B-B9FB-43D1-8736-042AAEFA6FC2}"/>
                </a:ext>
              </a:extLst>
            </p:cNvPr>
            <p:cNvSpPr/>
            <p:nvPr/>
          </p:nvSpPr>
          <p:spPr>
            <a:xfrm>
              <a:off x="9365567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id="{2FA56223-44FE-48F5-A330-200DB112AD9A}"/>
                </a:ext>
              </a:extLst>
            </p:cNvPr>
            <p:cNvSpPr/>
            <p:nvPr/>
          </p:nvSpPr>
          <p:spPr>
            <a:xfrm>
              <a:off x="9565161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0" name="Rectangle 99">
              <a:extLst>
                <a:ext uri="{FF2B5EF4-FFF2-40B4-BE49-F238E27FC236}">
                  <a16:creationId xmlns:a16="http://schemas.microsoft.com/office/drawing/2014/main" id="{BF90EFF9-E922-4DC0-A397-6454E9B39B23}"/>
                </a:ext>
              </a:extLst>
            </p:cNvPr>
            <p:cNvSpPr/>
            <p:nvPr/>
          </p:nvSpPr>
          <p:spPr>
            <a:xfrm>
              <a:off x="9764755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1" name="Rectangle 100">
              <a:extLst>
                <a:ext uri="{FF2B5EF4-FFF2-40B4-BE49-F238E27FC236}">
                  <a16:creationId xmlns:a16="http://schemas.microsoft.com/office/drawing/2014/main" id="{5331820A-49DC-43D8-AEEF-8061DC638FC4}"/>
                </a:ext>
              </a:extLst>
            </p:cNvPr>
            <p:cNvSpPr/>
            <p:nvPr/>
          </p:nvSpPr>
          <p:spPr>
            <a:xfrm>
              <a:off x="9964349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2" name="Rectangle 101">
              <a:extLst>
                <a:ext uri="{FF2B5EF4-FFF2-40B4-BE49-F238E27FC236}">
                  <a16:creationId xmlns:a16="http://schemas.microsoft.com/office/drawing/2014/main" id="{FE55F19C-6073-48D3-BE61-87AE23232659}"/>
                </a:ext>
              </a:extLst>
            </p:cNvPr>
            <p:cNvSpPr/>
            <p:nvPr/>
          </p:nvSpPr>
          <p:spPr>
            <a:xfrm>
              <a:off x="10163945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03" name="그룹 483">
            <a:extLst>
              <a:ext uri="{FF2B5EF4-FFF2-40B4-BE49-F238E27FC236}">
                <a16:creationId xmlns:a16="http://schemas.microsoft.com/office/drawing/2014/main" id="{349E14B2-1AF1-44E4-9764-CB2F8C7B6878}"/>
              </a:ext>
            </a:extLst>
          </p:cNvPr>
          <p:cNvGrpSpPr/>
          <p:nvPr/>
        </p:nvGrpSpPr>
        <p:grpSpPr>
          <a:xfrm>
            <a:off x="10163426" y="2527844"/>
            <a:ext cx="933749" cy="135371"/>
            <a:chOff x="9365567" y="2456284"/>
            <a:chExt cx="933749" cy="135371"/>
          </a:xfrm>
        </p:grpSpPr>
        <p:sp>
          <p:nvSpPr>
            <p:cNvPr id="104" name="Rectangle 103">
              <a:extLst>
                <a:ext uri="{FF2B5EF4-FFF2-40B4-BE49-F238E27FC236}">
                  <a16:creationId xmlns:a16="http://schemas.microsoft.com/office/drawing/2014/main" id="{0E1CA619-7EB9-423E-9D0F-9ED2B7C47F75}"/>
                </a:ext>
              </a:extLst>
            </p:cNvPr>
            <p:cNvSpPr/>
            <p:nvPr/>
          </p:nvSpPr>
          <p:spPr>
            <a:xfrm>
              <a:off x="9365567" y="2456284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5" name="Rectangle 104">
              <a:extLst>
                <a:ext uri="{FF2B5EF4-FFF2-40B4-BE49-F238E27FC236}">
                  <a16:creationId xmlns:a16="http://schemas.microsoft.com/office/drawing/2014/main" id="{C8B326D3-1033-4F7A-9C88-3E145064700C}"/>
                </a:ext>
              </a:extLst>
            </p:cNvPr>
            <p:cNvSpPr/>
            <p:nvPr/>
          </p:nvSpPr>
          <p:spPr>
            <a:xfrm>
              <a:off x="9565161" y="2456284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6" name="Rectangle 105">
              <a:extLst>
                <a:ext uri="{FF2B5EF4-FFF2-40B4-BE49-F238E27FC236}">
                  <a16:creationId xmlns:a16="http://schemas.microsoft.com/office/drawing/2014/main" id="{16F2A5B7-017F-4F3F-A6B9-0725BD7C2BFF}"/>
                </a:ext>
              </a:extLst>
            </p:cNvPr>
            <p:cNvSpPr/>
            <p:nvPr/>
          </p:nvSpPr>
          <p:spPr>
            <a:xfrm>
              <a:off x="9764756" y="2456284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7" name="Rectangle 106">
              <a:extLst>
                <a:ext uri="{FF2B5EF4-FFF2-40B4-BE49-F238E27FC236}">
                  <a16:creationId xmlns:a16="http://schemas.microsoft.com/office/drawing/2014/main" id="{97F142C8-FEF1-4D32-92B8-CDAC1B96D31D}"/>
                </a:ext>
              </a:extLst>
            </p:cNvPr>
            <p:cNvSpPr/>
            <p:nvPr/>
          </p:nvSpPr>
          <p:spPr>
            <a:xfrm>
              <a:off x="9964351" y="2456284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8" name="Rectangle 107">
              <a:extLst>
                <a:ext uri="{FF2B5EF4-FFF2-40B4-BE49-F238E27FC236}">
                  <a16:creationId xmlns:a16="http://schemas.microsoft.com/office/drawing/2014/main" id="{4A580F27-5AA2-499D-83A0-65779B11825E}"/>
                </a:ext>
              </a:extLst>
            </p:cNvPr>
            <p:cNvSpPr/>
            <p:nvPr/>
          </p:nvSpPr>
          <p:spPr>
            <a:xfrm>
              <a:off x="10163945" y="2456284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09" name="그룹 484">
            <a:extLst>
              <a:ext uri="{FF2B5EF4-FFF2-40B4-BE49-F238E27FC236}">
                <a16:creationId xmlns:a16="http://schemas.microsoft.com/office/drawing/2014/main" id="{F170759B-99A8-4C8B-9E25-FC9861BF6579}"/>
              </a:ext>
            </a:extLst>
          </p:cNvPr>
          <p:cNvGrpSpPr/>
          <p:nvPr/>
        </p:nvGrpSpPr>
        <p:grpSpPr>
          <a:xfrm>
            <a:off x="10163426" y="2323325"/>
            <a:ext cx="933749" cy="135371"/>
            <a:chOff x="9365567" y="2251765"/>
            <a:chExt cx="933749" cy="135371"/>
          </a:xfrm>
        </p:grpSpPr>
        <p:sp>
          <p:nvSpPr>
            <p:cNvPr id="110" name="Rectangle 109">
              <a:extLst>
                <a:ext uri="{FF2B5EF4-FFF2-40B4-BE49-F238E27FC236}">
                  <a16:creationId xmlns:a16="http://schemas.microsoft.com/office/drawing/2014/main" id="{3374C117-39C2-4A57-9D37-A8498FFFDF8B}"/>
                </a:ext>
              </a:extLst>
            </p:cNvPr>
            <p:cNvSpPr/>
            <p:nvPr/>
          </p:nvSpPr>
          <p:spPr>
            <a:xfrm>
              <a:off x="9365567" y="2251765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1" name="Rectangle 110">
              <a:extLst>
                <a:ext uri="{FF2B5EF4-FFF2-40B4-BE49-F238E27FC236}">
                  <a16:creationId xmlns:a16="http://schemas.microsoft.com/office/drawing/2014/main" id="{CAA21A53-EA15-4AF0-84BF-E0F8E5A2054F}"/>
                </a:ext>
              </a:extLst>
            </p:cNvPr>
            <p:cNvSpPr/>
            <p:nvPr/>
          </p:nvSpPr>
          <p:spPr>
            <a:xfrm>
              <a:off x="9565161" y="2251765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2" name="Rectangle 111">
              <a:extLst>
                <a:ext uri="{FF2B5EF4-FFF2-40B4-BE49-F238E27FC236}">
                  <a16:creationId xmlns:a16="http://schemas.microsoft.com/office/drawing/2014/main" id="{0006E065-9BE4-44EF-8575-C8457759296F}"/>
                </a:ext>
              </a:extLst>
            </p:cNvPr>
            <p:cNvSpPr/>
            <p:nvPr/>
          </p:nvSpPr>
          <p:spPr>
            <a:xfrm>
              <a:off x="9764756" y="2251765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3" name="Rectangle 112">
              <a:extLst>
                <a:ext uri="{FF2B5EF4-FFF2-40B4-BE49-F238E27FC236}">
                  <a16:creationId xmlns:a16="http://schemas.microsoft.com/office/drawing/2014/main" id="{CBCDE8A0-A652-499B-B688-48E6432C3399}"/>
                </a:ext>
              </a:extLst>
            </p:cNvPr>
            <p:cNvSpPr/>
            <p:nvPr/>
          </p:nvSpPr>
          <p:spPr>
            <a:xfrm>
              <a:off x="9964351" y="2251765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4" name="Rectangle 113">
              <a:extLst>
                <a:ext uri="{FF2B5EF4-FFF2-40B4-BE49-F238E27FC236}">
                  <a16:creationId xmlns:a16="http://schemas.microsoft.com/office/drawing/2014/main" id="{E4B0EBC3-3FCC-4D40-B1B8-E3017284FAA6}"/>
                </a:ext>
              </a:extLst>
            </p:cNvPr>
            <p:cNvSpPr/>
            <p:nvPr/>
          </p:nvSpPr>
          <p:spPr>
            <a:xfrm>
              <a:off x="10163945" y="2251765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15" name="TextBox 114">
            <a:extLst>
              <a:ext uri="{FF2B5EF4-FFF2-40B4-BE49-F238E27FC236}">
                <a16:creationId xmlns:a16="http://schemas.microsoft.com/office/drawing/2014/main" id="{CF10B317-7B23-4315-8268-D992F3C59B29}"/>
              </a:ext>
            </a:extLst>
          </p:cNvPr>
          <p:cNvSpPr txBox="1"/>
          <p:nvPr/>
        </p:nvSpPr>
        <p:spPr>
          <a:xfrm>
            <a:off x="9165453" y="2177856"/>
            <a:ext cx="864571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57</a:t>
            </a: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B0BF3B1A-DDD0-4CC7-8EB4-AA66E28232D1}"/>
              </a:ext>
            </a:extLst>
          </p:cNvPr>
          <p:cNvGrpSpPr/>
          <p:nvPr/>
        </p:nvGrpSpPr>
        <p:grpSpPr>
          <a:xfrm>
            <a:off x="8937577" y="4732702"/>
            <a:ext cx="2387472" cy="1290196"/>
            <a:chOff x="803640" y="3362835"/>
            <a:chExt cx="2059657" cy="1290196"/>
          </a:xfrm>
        </p:grpSpPr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5274BF98-12FA-47A6-9010-579B0EABC6C0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73524BF9-696F-403D-844E-0A45F138E5D5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119" name="직사각형 113">
            <a:extLst>
              <a:ext uri="{FF2B5EF4-FFF2-40B4-BE49-F238E27FC236}">
                <a16:creationId xmlns:a16="http://schemas.microsoft.com/office/drawing/2014/main" id="{99DCDF46-B8C4-45CF-80B7-19528BC5AC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42078" y="1826737"/>
            <a:ext cx="179856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Text  Here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20" name="그룹 493">
            <a:extLst>
              <a:ext uri="{FF2B5EF4-FFF2-40B4-BE49-F238E27FC236}">
                <a16:creationId xmlns:a16="http://schemas.microsoft.com/office/drawing/2014/main" id="{DCBA7D62-D766-4525-9A27-787DFCD7766F}"/>
              </a:ext>
            </a:extLst>
          </p:cNvPr>
          <p:cNvGrpSpPr/>
          <p:nvPr/>
        </p:nvGrpSpPr>
        <p:grpSpPr>
          <a:xfrm>
            <a:off x="6475501" y="4368513"/>
            <a:ext cx="1931719" cy="135371"/>
            <a:chOff x="8367597" y="4296953"/>
            <a:chExt cx="1931719" cy="135371"/>
          </a:xfrm>
          <a:solidFill>
            <a:schemeClr val="accent4"/>
          </a:solidFill>
        </p:grpSpPr>
        <p:sp>
          <p:nvSpPr>
            <p:cNvPr id="121" name="Rectangle 216">
              <a:extLst>
                <a:ext uri="{FF2B5EF4-FFF2-40B4-BE49-F238E27FC236}">
                  <a16:creationId xmlns:a16="http://schemas.microsoft.com/office/drawing/2014/main" id="{F0F524E2-1050-4B51-8628-5988BC133FD2}"/>
                </a:ext>
              </a:extLst>
            </p:cNvPr>
            <p:cNvSpPr/>
            <p:nvPr/>
          </p:nvSpPr>
          <p:spPr>
            <a:xfrm>
              <a:off x="8367597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2" name="Rectangle 217">
              <a:extLst>
                <a:ext uri="{FF2B5EF4-FFF2-40B4-BE49-F238E27FC236}">
                  <a16:creationId xmlns:a16="http://schemas.microsoft.com/office/drawing/2014/main" id="{9DBE7A00-F0B2-40F2-95A5-EF365EBDCBFA}"/>
                </a:ext>
              </a:extLst>
            </p:cNvPr>
            <p:cNvSpPr/>
            <p:nvPr/>
          </p:nvSpPr>
          <p:spPr>
            <a:xfrm>
              <a:off x="8567191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3" name="Rectangle 218">
              <a:extLst>
                <a:ext uri="{FF2B5EF4-FFF2-40B4-BE49-F238E27FC236}">
                  <a16:creationId xmlns:a16="http://schemas.microsoft.com/office/drawing/2014/main" id="{863488CD-8CBE-47B2-8B65-C8FFCC7F7FB3}"/>
                </a:ext>
              </a:extLst>
            </p:cNvPr>
            <p:cNvSpPr/>
            <p:nvPr/>
          </p:nvSpPr>
          <p:spPr>
            <a:xfrm>
              <a:off x="8766785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4" name="Rectangle 219">
              <a:extLst>
                <a:ext uri="{FF2B5EF4-FFF2-40B4-BE49-F238E27FC236}">
                  <a16:creationId xmlns:a16="http://schemas.microsoft.com/office/drawing/2014/main" id="{69848F05-DE2D-484F-9EEF-F83326DAA5FA}"/>
                </a:ext>
              </a:extLst>
            </p:cNvPr>
            <p:cNvSpPr/>
            <p:nvPr/>
          </p:nvSpPr>
          <p:spPr>
            <a:xfrm>
              <a:off x="8966379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5" name="Rectangle 220">
              <a:extLst>
                <a:ext uri="{FF2B5EF4-FFF2-40B4-BE49-F238E27FC236}">
                  <a16:creationId xmlns:a16="http://schemas.microsoft.com/office/drawing/2014/main" id="{44B1142B-5642-4597-9D71-51B1F2478719}"/>
                </a:ext>
              </a:extLst>
            </p:cNvPr>
            <p:cNvSpPr/>
            <p:nvPr/>
          </p:nvSpPr>
          <p:spPr>
            <a:xfrm>
              <a:off x="9165973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6" name="Rectangle 221">
              <a:extLst>
                <a:ext uri="{FF2B5EF4-FFF2-40B4-BE49-F238E27FC236}">
                  <a16:creationId xmlns:a16="http://schemas.microsoft.com/office/drawing/2014/main" id="{9487C13F-3F45-45E2-80AA-6EEF660F8013}"/>
                </a:ext>
              </a:extLst>
            </p:cNvPr>
            <p:cNvSpPr/>
            <p:nvPr/>
          </p:nvSpPr>
          <p:spPr>
            <a:xfrm>
              <a:off x="9365567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7" name="Rectangle 222">
              <a:extLst>
                <a:ext uri="{FF2B5EF4-FFF2-40B4-BE49-F238E27FC236}">
                  <a16:creationId xmlns:a16="http://schemas.microsoft.com/office/drawing/2014/main" id="{509B4290-D190-4156-8AD2-BA67F4C0AADD}"/>
                </a:ext>
              </a:extLst>
            </p:cNvPr>
            <p:cNvSpPr/>
            <p:nvPr/>
          </p:nvSpPr>
          <p:spPr>
            <a:xfrm>
              <a:off x="9565161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8" name="Rectangle 223">
              <a:extLst>
                <a:ext uri="{FF2B5EF4-FFF2-40B4-BE49-F238E27FC236}">
                  <a16:creationId xmlns:a16="http://schemas.microsoft.com/office/drawing/2014/main" id="{F6B91B71-9A61-4FAD-9E17-4F778729D295}"/>
                </a:ext>
              </a:extLst>
            </p:cNvPr>
            <p:cNvSpPr/>
            <p:nvPr/>
          </p:nvSpPr>
          <p:spPr>
            <a:xfrm>
              <a:off x="9764755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9" name="Rectangle 224">
              <a:extLst>
                <a:ext uri="{FF2B5EF4-FFF2-40B4-BE49-F238E27FC236}">
                  <a16:creationId xmlns:a16="http://schemas.microsoft.com/office/drawing/2014/main" id="{E550F94B-036B-4920-AE0A-BD06CBC8B1A2}"/>
                </a:ext>
              </a:extLst>
            </p:cNvPr>
            <p:cNvSpPr/>
            <p:nvPr/>
          </p:nvSpPr>
          <p:spPr>
            <a:xfrm>
              <a:off x="9964349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0" name="Rectangle 225">
              <a:extLst>
                <a:ext uri="{FF2B5EF4-FFF2-40B4-BE49-F238E27FC236}">
                  <a16:creationId xmlns:a16="http://schemas.microsoft.com/office/drawing/2014/main" id="{B9AF1971-0986-4090-8107-81B8AC1E7742}"/>
                </a:ext>
              </a:extLst>
            </p:cNvPr>
            <p:cNvSpPr/>
            <p:nvPr/>
          </p:nvSpPr>
          <p:spPr>
            <a:xfrm>
              <a:off x="10163945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31" name="그룹 494">
            <a:extLst>
              <a:ext uri="{FF2B5EF4-FFF2-40B4-BE49-F238E27FC236}">
                <a16:creationId xmlns:a16="http://schemas.microsoft.com/office/drawing/2014/main" id="{4D93E1FC-CD09-4CF3-9650-87C1C5710F3A}"/>
              </a:ext>
            </a:extLst>
          </p:cNvPr>
          <p:cNvGrpSpPr/>
          <p:nvPr/>
        </p:nvGrpSpPr>
        <p:grpSpPr>
          <a:xfrm>
            <a:off x="6475501" y="4163996"/>
            <a:ext cx="1931719" cy="135371"/>
            <a:chOff x="8367597" y="4092436"/>
            <a:chExt cx="1931719" cy="135371"/>
          </a:xfrm>
          <a:solidFill>
            <a:schemeClr val="accent4"/>
          </a:solidFill>
        </p:grpSpPr>
        <p:sp>
          <p:nvSpPr>
            <p:cNvPr id="132" name="Rectangle 206">
              <a:extLst>
                <a:ext uri="{FF2B5EF4-FFF2-40B4-BE49-F238E27FC236}">
                  <a16:creationId xmlns:a16="http://schemas.microsoft.com/office/drawing/2014/main" id="{3574A333-A182-48A1-9387-53BDAAD2E90E}"/>
                </a:ext>
              </a:extLst>
            </p:cNvPr>
            <p:cNvSpPr/>
            <p:nvPr/>
          </p:nvSpPr>
          <p:spPr>
            <a:xfrm>
              <a:off x="8367597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3" name="Rectangle 207">
              <a:extLst>
                <a:ext uri="{FF2B5EF4-FFF2-40B4-BE49-F238E27FC236}">
                  <a16:creationId xmlns:a16="http://schemas.microsoft.com/office/drawing/2014/main" id="{C748024C-6BB0-47F0-8F80-F508402E4F2B}"/>
                </a:ext>
              </a:extLst>
            </p:cNvPr>
            <p:cNvSpPr/>
            <p:nvPr/>
          </p:nvSpPr>
          <p:spPr>
            <a:xfrm>
              <a:off x="8567191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4" name="Rectangle 208">
              <a:extLst>
                <a:ext uri="{FF2B5EF4-FFF2-40B4-BE49-F238E27FC236}">
                  <a16:creationId xmlns:a16="http://schemas.microsoft.com/office/drawing/2014/main" id="{326193C2-9893-4A76-8FDC-B6B9F5DCDD47}"/>
                </a:ext>
              </a:extLst>
            </p:cNvPr>
            <p:cNvSpPr/>
            <p:nvPr/>
          </p:nvSpPr>
          <p:spPr>
            <a:xfrm>
              <a:off x="8766785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5" name="Rectangle 209">
              <a:extLst>
                <a:ext uri="{FF2B5EF4-FFF2-40B4-BE49-F238E27FC236}">
                  <a16:creationId xmlns:a16="http://schemas.microsoft.com/office/drawing/2014/main" id="{2CBDA086-346B-4FAB-A837-F884F240A036}"/>
                </a:ext>
              </a:extLst>
            </p:cNvPr>
            <p:cNvSpPr/>
            <p:nvPr/>
          </p:nvSpPr>
          <p:spPr>
            <a:xfrm>
              <a:off x="8966379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6" name="Rectangle 210">
              <a:extLst>
                <a:ext uri="{FF2B5EF4-FFF2-40B4-BE49-F238E27FC236}">
                  <a16:creationId xmlns:a16="http://schemas.microsoft.com/office/drawing/2014/main" id="{1A554786-9CFD-439E-9E36-78ECF1EE8BEE}"/>
                </a:ext>
              </a:extLst>
            </p:cNvPr>
            <p:cNvSpPr/>
            <p:nvPr/>
          </p:nvSpPr>
          <p:spPr>
            <a:xfrm>
              <a:off x="9165973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7" name="Rectangle 211">
              <a:extLst>
                <a:ext uri="{FF2B5EF4-FFF2-40B4-BE49-F238E27FC236}">
                  <a16:creationId xmlns:a16="http://schemas.microsoft.com/office/drawing/2014/main" id="{B081B95E-157E-4180-99C5-743358B4F4FA}"/>
                </a:ext>
              </a:extLst>
            </p:cNvPr>
            <p:cNvSpPr/>
            <p:nvPr/>
          </p:nvSpPr>
          <p:spPr>
            <a:xfrm>
              <a:off x="9365567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8" name="Rectangle 212">
              <a:extLst>
                <a:ext uri="{FF2B5EF4-FFF2-40B4-BE49-F238E27FC236}">
                  <a16:creationId xmlns:a16="http://schemas.microsoft.com/office/drawing/2014/main" id="{EFC2F8F3-9FD3-4303-83BE-D73020E40665}"/>
                </a:ext>
              </a:extLst>
            </p:cNvPr>
            <p:cNvSpPr/>
            <p:nvPr/>
          </p:nvSpPr>
          <p:spPr>
            <a:xfrm>
              <a:off x="9565161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9" name="Rectangle 213">
              <a:extLst>
                <a:ext uri="{FF2B5EF4-FFF2-40B4-BE49-F238E27FC236}">
                  <a16:creationId xmlns:a16="http://schemas.microsoft.com/office/drawing/2014/main" id="{B796F9A6-16FD-43B1-843D-44A4D3510299}"/>
                </a:ext>
              </a:extLst>
            </p:cNvPr>
            <p:cNvSpPr/>
            <p:nvPr/>
          </p:nvSpPr>
          <p:spPr>
            <a:xfrm>
              <a:off x="9764755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0" name="Rectangle 214">
              <a:extLst>
                <a:ext uri="{FF2B5EF4-FFF2-40B4-BE49-F238E27FC236}">
                  <a16:creationId xmlns:a16="http://schemas.microsoft.com/office/drawing/2014/main" id="{73F32758-30CE-402B-8D64-6F301B4E7520}"/>
                </a:ext>
              </a:extLst>
            </p:cNvPr>
            <p:cNvSpPr/>
            <p:nvPr/>
          </p:nvSpPr>
          <p:spPr>
            <a:xfrm>
              <a:off x="9964349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1" name="Rectangle 215">
              <a:extLst>
                <a:ext uri="{FF2B5EF4-FFF2-40B4-BE49-F238E27FC236}">
                  <a16:creationId xmlns:a16="http://schemas.microsoft.com/office/drawing/2014/main" id="{35038B61-41FA-4DA0-953E-99689232266E}"/>
                </a:ext>
              </a:extLst>
            </p:cNvPr>
            <p:cNvSpPr/>
            <p:nvPr/>
          </p:nvSpPr>
          <p:spPr>
            <a:xfrm>
              <a:off x="10163945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42" name="그룹 495">
            <a:extLst>
              <a:ext uri="{FF2B5EF4-FFF2-40B4-BE49-F238E27FC236}">
                <a16:creationId xmlns:a16="http://schemas.microsoft.com/office/drawing/2014/main" id="{172BB019-235F-45B3-9C52-7F27FDC2D0D2}"/>
              </a:ext>
            </a:extLst>
          </p:cNvPr>
          <p:cNvGrpSpPr/>
          <p:nvPr/>
        </p:nvGrpSpPr>
        <p:grpSpPr>
          <a:xfrm>
            <a:off x="6475501" y="3959477"/>
            <a:ext cx="1931719" cy="135371"/>
            <a:chOff x="8367597" y="3887917"/>
            <a:chExt cx="1931719" cy="135371"/>
          </a:xfrm>
          <a:solidFill>
            <a:schemeClr val="accent4"/>
          </a:solidFill>
        </p:grpSpPr>
        <p:sp>
          <p:nvSpPr>
            <p:cNvPr id="143" name="Rectangle 196">
              <a:extLst>
                <a:ext uri="{FF2B5EF4-FFF2-40B4-BE49-F238E27FC236}">
                  <a16:creationId xmlns:a16="http://schemas.microsoft.com/office/drawing/2014/main" id="{53C6085A-6950-4A23-8864-83449D1FBC1E}"/>
                </a:ext>
              </a:extLst>
            </p:cNvPr>
            <p:cNvSpPr/>
            <p:nvPr/>
          </p:nvSpPr>
          <p:spPr>
            <a:xfrm>
              <a:off x="8367597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4" name="Rectangle 197">
              <a:extLst>
                <a:ext uri="{FF2B5EF4-FFF2-40B4-BE49-F238E27FC236}">
                  <a16:creationId xmlns:a16="http://schemas.microsoft.com/office/drawing/2014/main" id="{B23F145A-BA75-4F88-8110-5779C5AF52E0}"/>
                </a:ext>
              </a:extLst>
            </p:cNvPr>
            <p:cNvSpPr/>
            <p:nvPr/>
          </p:nvSpPr>
          <p:spPr>
            <a:xfrm>
              <a:off x="8567191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5" name="Rectangle 198">
              <a:extLst>
                <a:ext uri="{FF2B5EF4-FFF2-40B4-BE49-F238E27FC236}">
                  <a16:creationId xmlns:a16="http://schemas.microsoft.com/office/drawing/2014/main" id="{163CA818-1EC7-4018-803C-9CE491CDA82B}"/>
                </a:ext>
              </a:extLst>
            </p:cNvPr>
            <p:cNvSpPr/>
            <p:nvPr/>
          </p:nvSpPr>
          <p:spPr>
            <a:xfrm>
              <a:off x="8766785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6" name="Rectangle 199">
              <a:extLst>
                <a:ext uri="{FF2B5EF4-FFF2-40B4-BE49-F238E27FC236}">
                  <a16:creationId xmlns:a16="http://schemas.microsoft.com/office/drawing/2014/main" id="{6E265C97-3648-43AD-BB0C-3CD6BF2B3A6B}"/>
                </a:ext>
              </a:extLst>
            </p:cNvPr>
            <p:cNvSpPr/>
            <p:nvPr/>
          </p:nvSpPr>
          <p:spPr>
            <a:xfrm>
              <a:off x="8966379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7" name="Rectangle 200">
              <a:extLst>
                <a:ext uri="{FF2B5EF4-FFF2-40B4-BE49-F238E27FC236}">
                  <a16:creationId xmlns:a16="http://schemas.microsoft.com/office/drawing/2014/main" id="{99B0EED4-8103-4EE0-9B8D-C770E5431132}"/>
                </a:ext>
              </a:extLst>
            </p:cNvPr>
            <p:cNvSpPr/>
            <p:nvPr/>
          </p:nvSpPr>
          <p:spPr>
            <a:xfrm>
              <a:off x="9165973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8" name="Rectangle 201">
              <a:extLst>
                <a:ext uri="{FF2B5EF4-FFF2-40B4-BE49-F238E27FC236}">
                  <a16:creationId xmlns:a16="http://schemas.microsoft.com/office/drawing/2014/main" id="{8CAE0CA4-5591-4522-8347-2FC737353CF7}"/>
                </a:ext>
              </a:extLst>
            </p:cNvPr>
            <p:cNvSpPr/>
            <p:nvPr/>
          </p:nvSpPr>
          <p:spPr>
            <a:xfrm>
              <a:off x="9365567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9" name="Rectangle 202">
              <a:extLst>
                <a:ext uri="{FF2B5EF4-FFF2-40B4-BE49-F238E27FC236}">
                  <a16:creationId xmlns:a16="http://schemas.microsoft.com/office/drawing/2014/main" id="{FC330C0B-AE4E-429E-9825-AC02178DBE4C}"/>
                </a:ext>
              </a:extLst>
            </p:cNvPr>
            <p:cNvSpPr/>
            <p:nvPr/>
          </p:nvSpPr>
          <p:spPr>
            <a:xfrm>
              <a:off x="9565161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0" name="Rectangle 203">
              <a:extLst>
                <a:ext uri="{FF2B5EF4-FFF2-40B4-BE49-F238E27FC236}">
                  <a16:creationId xmlns:a16="http://schemas.microsoft.com/office/drawing/2014/main" id="{14098D73-AB28-486C-8AA6-CC519B69B636}"/>
                </a:ext>
              </a:extLst>
            </p:cNvPr>
            <p:cNvSpPr/>
            <p:nvPr/>
          </p:nvSpPr>
          <p:spPr>
            <a:xfrm>
              <a:off x="9764755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1" name="Rectangle 204">
              <a:extLst>
                <a:ext uri="{FF2B5EF4-FFF2-40B4-BE49-F238E27FC236}">
                  <a16:creationId xmlns:a16="http://schemas.microsoft.com/office/drawing/2014/main" id="{AC82CF1E-623E-4BDC-9F24-E11E46378576}"/>
                </a:ext>
              </a:extLst>
            </p:cNvPr>
            <p:cNvSpPr/>
            <p:nvPr/>
          </p:nvSpPr>
          <p:spPr>
            <a:xfrm>
              <a:off x="9964349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2" name="Rectangle 205">
              <a:extLst>
                <a:ext uri="{FF2B5EF4-FFF2-40B4-BE49-F238E27FC236}">
                  <a16:creationId xmlns:a16="http://schemas.microsoft.com/office/drawing/2014/main" id="{B806CBAE-A8FA-4DE3-A76F-F990A5713095}"/>
                </a:ext>
              </a:extLst>
            </p:cNvPr>
            <p:cNvSpPr/>
            <p:nvPr/>
          </p:nvSpPr>
          <p:spPr>
            <a:xfrm>
              <a:off x="10163945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53" name="그룹 496">
            <a:extLst>
              <a:ext uri="{FF2B5EF4-FFF2-40B4-BE49-F238E27FC236}">
                <a16:creationId xmlns:a16="http://schemas.microsoft.com/office/drawing/2014/main" id="{347D2F69-8ED5-4860-8052-6F981EA5A6A3}"/>
              </a:ext>
            </a:extLst>
          </p:cNvPr>
          <p:cNvGrpSpPr/>
          <p:nvPr/>
        </p:nvGrpSpPr>
        <p:grpSpPr>
          <a:xfrm>
            <a:off x="6475501" y="3754958"/>
            <a:ext cx="1931719" cy="135371"/>
            <a:chOff x="8367597" y="3683398"/>
            <a:chExt cx="1931719" cy="135371"/>
          </a:xfrm>
          <a:solidFill>
            <a:schemeClr val="accent4"/>
          </a:solidFill>
        </p:grpSpPr>
        <p:sp>
          <p:nvSpPr>
            <p:cNvPr id="154" name="Rectangle 186">
              <a:extLst>
                <a:ext uri="{FF2B5EF4-FFF2-40B4-BE49-F238E27FC236}">
                  <a16:creationId xmlns:a16="http://schemas.microsoft.com/office/drawing/2014/main" id="{C6923855-F951-42CE-81BD-91FDB72D933E}"/>
                </a:ext>
              </a:extLst>
            </p:cNvPr>
            <p:cNvSpPr/>
            <p:nvPr/>
          </p:nvSpPr>
          <p:spPr>
            <a:xfrm>
              <a:off x="8367597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5" name="Rectangle 187">
              <a:extLst>
                <a:ext uri="{FF2B5EF4-FFF2-40B4-BE49-F238E27FC236}">
                  <a16:creationId xmlns:a16="http://schemas.microsoft.com/office/drawing/2014/main" id="{33AF2CE9-863C-4A11-A048-BF3CE2DAA385}"/>
                </a:ext>
              </a:extLst>
            </p:cNvPr>
            <p:cNvSpPr/>
            <p:nvPr/>
          </p:nvSpPr>
          <p:spPr>
            <a:xfrm>
              <a:off x="8567191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6" name="Rectangle 188">
              <a:extLst>
                <a:ext uri="{FF2B5EF4-FFF2-40B4-BE49-F238E27FC236}">
                  <a16:creationId xmlns:a16="http://schemas.microsoft.com/office/drawing/2014/main" id="{AD654B0F-A6CE-4838-851B-D0C980A468FB}"/>
                </a:ext>
              </a:extLst>
            </p:cNvPr>
            <p:cNvSpPr/>
            <p:nvPr/>
          </p:nvSpPr>
          <p:spPr>
            <a:xfrm>
              <a:off x="8766785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7" name="Rectangle 189">
              <a:extLst>
                <a:ext uri="{FF2B5EF4-FFF2-40B4-BE49-F238E27FC236}">
                  <a16:creationId xmlns:a16="http://schemas.microsoft.com/office/drawing/2014/main" id="{A074CC2B-EA44-4F88-B7D7-D06D438F460F}"/>
                </a:ext>
              </a:extLst>
            </p:cNvPr>
            <p:cNvSpPr/>
            <p:nvPr/>
          </p:nvSpPr>
          <p:spPr>
            <a:xfrm>
              <a:off x="8966379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8" name="Rectangle 190">
              <a:extLst>
                <a:ext uri="{FF2B5EF4-FFF2-40B4-BE49-F238E27FC236}">
                  <a16:creationId xmlns:a16="http://schemas.microsoft.com/office/drawing/2014/main" id="{7C50711F-9BFD-457C-93C7-EE6CA95A2AF6}"/>
                </a:ext>
              </a:extLst>
            </p:cNvPr>
            <p:cNvSpPr/>
            <p:nvPr/>
          </p:nvSpPr>
          <p:spPr>
            <a:xfrm>
              <a:off x="9165973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9" name="Rectangle 191">
              <a:extLst>
                <a:ext uri="{FF2B5EF4-FFF2-40B4-BE49-F238E27FC236}">
                  <a16:creationId xmlns:a16="http://schemas.microsoft.com/office/drawing/2014/main" id="{7662EDC2-95CB-4EF1-8495-28AD0AD9839B}"/>
                </a:ext>
              </a:extLst>
            </p:cNvPr>
            <p:cNvSpPr/>
            <p:nvPr/>
          </p:nvSpPr>
          <p:spPr>
            <a:xfrm>
              <a:off x="9365567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60" name="Rectangle 192">
              <a:extLst>
                <a:ext uri="{FF2B5EF4-FFF2-40B4-BE49-F238E27FC236}">
                  <a16:creationId xmlns:a16="http://schemas.microsoft.com/office/drawing/2014/main" id="{3E84658B-3253-4867-9C6B-E7341943E95D}"/>
                </a:ext>
              </a:extLst>
            </p:cNvPr>
            <p:cNvSpPr/>
            <p:nvPr/>
          </p:nvSpPr>
          <p:spPr>
            <a:xfrm>
              <a:off x="9565161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61" name="Rectangle 193">
              <a:extLst>
                <a:ext uri="{FF2B5EF4-FFF2-40B4-BE49-F238E27FC236}">
                  <a16:creationId xmlns:a16="http://schemas.microsoft.com/office/drawing/2014/main" id="{81311F82-4029-4C00-8D46-23B9BFB53CFA}"/>
                </a:ext>
              </a:extLst>
            </p:cNvPr>
            <p:cNvSpPr/>
            <p:nvPr/>
          </p:nvSpPr>
          <p:spPr>
            <a:xfrm>
              <a:off x="9764755" y="3683398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62" name="Rectangle 194">
              <a:extLst>
                <a:ext uri="{FF2B5EF4-FFF2-40B4-BE49-F238E27FC236}">
                  <a16:creationId xmlns:a16="http://schemas.microsoft.com/office/drawing/2014/main" id="{9C631C7B-9F7C-4937-95A6-8EA423B479E8}"/>
                </a:ext>
              </a:extLst>
            </p:cNvPr>
            <p:cNvSpPr/>
            <p:nvPr/>
          </p:nvSpPr>
          <p:spPr>
            <a:xfrm>
              <a:off x="9964349" y="3683398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63" name="Rectangle 195">
              <a:extLst>
                <a:ext uri="{FF2B5EF4-FFF2-40B4-BE49-F238E27FC236}">
                  <a16:creationId xmlns:a16="http://schemas.microsoft.com/office/drawing/2014/main" id="{6071DCD0-4F58-4920-838F-8C2E6BCEDEA7}"/>
                </a:ext>
              </a:extLst>
            </p:cNvPr>
            <p:cNvSpPr/>
            <p:nvPr/>
          </p:nvSpPr>
          <p:spPr>
            <a:xfrm>
              <a:off x="10163945" y="3683398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64" name="그룹 497">
            <a:extLst>
              <a:ext uri="{FF2B5EF4-FFF2-40B4-BE49-F238E27FC236}">
                <a16:creationId xmlns:a16="http://schemas.microsoft.com/office/drawing/2014/main" id="{4F8C7DA4-14A1-420B-8CB3-6E30EE70ECB4}"/>
              </a:ext>
            </a:extLst>
          </p:cNvPr>
          <p:cNvGrpSpPr/>
          <p:nvPr/>
        </p:nvGrpSpPr>
        <p:grpSpPr>
          <a:xfrm>
            <a:off x="6475501" y="3550439"/>
            <a:ext cx="1931719" cy="135371"/>
            <a:chOff x="8367597" y="3478879"/>
            <a:chExt cx="1931719" cy="135371"/>
          </a:xfrm>
          <a:solidFill>
            <a:schemeClr val="bg1">
              <a:lumMod val="85000"/>
            </a:schemeClr>
          </a:solidFill>
        </p:grpSpPr>
        <p:sp>
          <p:nvSpPr>
            <p:cNvPr id="165" name="Rectangle 176">
              <a:extLst>
                <a:ext uri="{FF2B5EF4-FFF2-40B4-BE49-F238E27FC236}">
                  <a16:creationId xmlns:a16="http://schemas.microsoft.com/office/drawing/2014/main" id="{550EBF9D-A1E9-45D3-8BD6-A8A7AD6B7096}"/>
                </a:ext>
              </a:extLst>
            </p:cNvPr>
            <p:cNvSpPr/>
            <p:nvPr/>
          </p:nvSpPr>
          <p:spPr>
            <a:xfrm>
              <a:off x="8367597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66" name="Rectangle 177">
              <a:extLst>
                <a:ext uri="{FF2B5EF4-FFF2-40B4-BE49-F238E27FC236}">
                  <a16:creationId xmlns:a16="http://schemas.microsoft.com/office/drawing/2014/main" id="{C4BADE03-358C-4C77-B366-AEAA79C7A742}"/>
                </a:ext>
              </a:extLst>
            </p:cNvPr>
            <p:cNvSpPr/>
            <p:nvPr/>
          </p:nvSpPr>
          <p:spPr>
            <a:xfrm>
              <a:off x="8567191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67" name="Rectangle 178">
              <a:extLst>
                <a:ext uri="{FF2B5EF4-FFF2-40B4-BE49-F238E27FC236}">
                  <a16:creationId xmlns:a16="http://schemas.microsoft.com/office/drawing/2014/main" id="{60BC6546-746C-4E43-A42E-00B743DB19F0}"/>
                </a:ext>
              </a:extLst>
            </p:cNvPr>
            <p:cNvSpPr/>
            <p:nvPr/>
          </p:nvSpPr>
          <p:spPr>
            <a:xfrm>
              <a:off x="8766785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68" name="Rectangle 179">
              <a:extLst>
                <a:ext uri="{FF2B5EF4-FFF2-40B4-BE49-F238E27FC236}">
                  <a16:creationId xmlns:a16="http://schemas.microsoft.com/office/drawing/2014/main" id="{D0FD06E1-13DD-4FB0-A35D-CA921D359EA1}"/>
                </a:ext>
              </a:extLst>
            </p:cNvPr>
            <p:cNvSpPr/>
            <p:nvPr/>
          </p:nvSpPr>
          <p:spPr>
            <a:xfrm>
              <a:off x="8966379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69" name="Rectangle 180">
              <a:extLst>
                <a:ext uri="{FF2B5EF4-FFF2-40B4-BE49-F238E27FC236}">
                  <a16:creationId xmlns:a16="http://schemas.microsoft.com/office/drawing/2014/main" id="{538797CB-FA08-4E2B-AAC7-CEF380A77CD0}"/>
                </a:ext>
              </a:extLst>
            </p:cNvPr>
            <p:cNvSpPr/>
            <p:nvPr/>
          </p:nvSpPr>
          <p:spPr>
            <a:xfrm>
              <a:off x="9165973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0" name="Rectangle 181">
              <a:extLst>
                <a:ext uri="{FF2B5EF4-FFF2-40B4-BE49-F238E27FC236}">
                  <a16:creationId xmlns:a16="http://schemas.microsoft.com/office/drawing/2014/main" id="{DB8EDE1C-4F54-4BF3-B290-1D0FB87E4629}"/>
                </a:ext>
              </a:extLst>
            </p:cNvPr>
            <p:cNvSpPr/>
            <p:nvPr/>
          </p:nvSpPr>
          <p:spPr>
            <a:xfrm>
              <a:off x="9365567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1" name="Rectangle 182">
              <a:extLst>
                <a:ext uri="{FF2B5EF4-FFF2-40B4-BE49-F238E27FC236}">
                  <a16:creationId xmlns:a16="http://schemas.microsoft.com/office/drawing/2014/main" id="{7137B1B1-F74E-4BAA-897A-67FFF6E56286}"/>
                </a:ext>
              </a:extLst>
            </p:cNvPr>
            <p:cNvSpPr/>
            <p:nvPr/>
          </p:nvSpPr>
          <p:spPr>
            <a:xfrm>
              <a:off x="9565161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2" name="Rectangle 183">
              <a:extLst>
                <a:ext uri="{FF2B5EF4-FFF2-40B4-BE49-F238E27FC236}">
                  <a16:creationId xmlns:a16="http://schemas.microsoft.com/office/drawing/2014/main" id="{3803B311-D31E-4D67-A736-4BE61CA00665}"/>
                </a:ext>
              </a:extLst>
            </p:cNvPr>
            <p:cNvSpPr/>
            <p:nvPr/>
          </p:nvSpPr>
          <p:spPr>
            <a:xfrm>
              <a:off x="9764755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3" name="Rectangle 184">
              <a:extLst>
                <a:ext uri="{FF2B5EF4-FFF2-40B4-BE49-F238E27FC236}">
                  <a16:creationId xmlns:a16="http://schemas.microsoft.com/office/drawing/2014/main" id="{E78D7414-BFCF-477D-BE20-C26A89575288}"/>
                </a:ext>
              </a:extLst>
            </p:cNvPr>
            <p:cNvSpPr/>
            <p:nvPr/>
          </p:nvSpPr>
          <p:spPr>
            <a:xfrm>
              <a:off x="9964349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4" name="Rectangle 185">
              <a:extLst>
                <a:ext uri="{FF2B5EF4-FFF2-40B4-BE49-F238E27FC236}">
                  <a16:creationId xmlns:a16="http://schemas.microsoft.com/office/drawing/2014/main" id="{5D2BABB5-50D3-496D-9489-8241618F238C}"/>
                </a:ext>
              </a:extLst>
            </p:cNvPr>
            <p:cNvSpPr/>
            <p:nvPr/>
          </p:nvSpPr>
          <p:spPr>
            <a:xfrm>
              <a:off x="10163945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75" name="그룹 498">
            <a:extLst>
              <a:ext uri="{FF2B5EF4-FFF2-40B4-BE49-F238E27FC236}">
                <a16:creationId xmlns:a16="http://schemas.microsoft.com/office/drawing/2014/main" id="{2CA24CE2-4B9B-4552-AF29-25619C941298}"/>
              </a:ext>
            </a:extLst>
          </p:cNvPr>
          <p:cNvGrpSpPr/>
          <p:nvPr/>
        </p:nvGrpSpPr>
        <p:grpSpPr>
          <a:xfrm>
            <a:off x="6475501" y="3345920"/>
            <a:ext cx="1931719" cy="135371"/>
            <a:chOff x="8367597" y="3274360"/>
            <a:chExt cx="1931719" cy="135371"/>
          </a:xfrm>
          <a:solidFill>
            <a:schemeClr val="bg1">
              <a:lumMod val="85000"/>
            </a:schemeClr>
          </a:solidFill>
        </p:grpSpPr>
        <p:sp>
          <p:nvSpPr>
            <p:cNvPr id="176" name="Rectangle 166">
              <a:extLst>
                <a:ext uri="{FF2B5EF4-FFF2-40B4-BE49-F238E27FC236}">
                  <a16:creationId xmlns:a16="http://schemas.microsoft.com/office/drawing/2014/main" id="{0E7EC6DC-0C45-4B87-9D2E-35CC7C20751C}"/>
                </a:ext>
              </a:extLst>
            </p:cNvPr>
            <p:cNvSpPr/>
            <p:nvPr/>
          </p:nvSpPr>
          <p:spPr>
            <a:xfrm>
              <a:off x="8367597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7" name="Rectangle 167">
              <a:extLst>
                <a:ext uri="{FF2B5EF4-FFF2-40B4-BE49-F238E27FC236}">
                  <a16:creationId xmlns:a16="http://schemas.microsoft.com/office/drawing/2014/main" id="{8968D406-73C8-4265-8F93-134BC13FA04A}"/>
                </a:ext>
              </a:extLst>
            </p:cNvPr>
            <p:cNvSpPr/>
            <p:nvPr/>
          </p:nvSpPr>
          <p:spPr>
            <a:xfrm>
              <a:off x="8567191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8" name="Rectangle 168">
              <a:extLst>
                <a:ext uri="{FF2B5EF4-FFF2-40B4-BE49-F238E27FC236}">
                  <a16:creationId xmlns:a16="http://schemas.microsoft.com/office/drawing/2014/main" id="{92D39AF9-A4AC-4DDD-BBD0-6503D517DDFC}"/>
                </a:ext>
              </a:extLst>
            </p:cNvPr>
            <p:cNvSpPr/>
            <p:nvPr/>
          </p:nvSpPr>
          <p:spPr>
            <a:xfrm>
              <a:off x="8766785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9" name="Rectangle 169">
              <a:extLst>
                <a:ext uri="{FF2B5EF4-FFF2-40B4-BE49-F238E27FC236}">
                  <a16:creationId xmlns:a16="http://schemas.microsoft.com/office/drawing/2014/main" id="{3EA9FE6A-07E1-4C27-8C65-74F8D4608B1E}"/>
                </a:ext>
              </a:extLst>
            </p:cNvPr>
            <p:cNvSpPr/>
            <p:nvPr/>
          </p:nvSpPr>
          <p:spPr>
            <a:xfrm>
              <a:off x="8966379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80" name="Rectangle 170">
              <a:extLst>
                <a:ext uri="{FF2B5EF4-FFF2-40B4-BE49-F238E27FC236}">
                  <a16:creationId xmlns:a16="http://schemas.microsoft.com/office/drawing/2014/main" id="{888AD19E-EEC4-4617-BA50-D8B354DDDFFB}"/>
                </a:ext>
              </a:extLst>
            </p:cNvPr>
            <p:cNvSpPr/>
            <p:nvPr/>
          </p:nvSpPr>
          <p:spPr>
            <a:xfrm>
              <a:off x="9165973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81" name="Rectangle 171">
              <a:extLst>
                <a:ext uri="{FF2B5EF4-FFF2-40B4-BE49-F238E27FC236}">
                  <a16:creationId xmlns:a16="http://schemas.microsoft.com/office/drawing/2014/main" id="{F41366FE-64F5-4693-9B88-385511CA0926}"/>
                </a:ext>
              </a:extLst>
            </p:cNvPr>
            <p:cNvSpPr/>
            <p:nvPr/>
          </p:nvSpPr>
          <p:spPr>
            <a:xfrm>
              <a:off x="9365567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82" name="Rectangle 172">
              <a:extLst>
                <a:ext uri="{FF2B5EF4-FFF2-40B4-BE49-F238E27FC236}">
                  <a16:creationId xmlns:a16="http://schemas.microsoft.com/office/drawing/2014/main" id="{1420FF4C-4746-4885-A6E0-51C1212FA8E2}"/>
                </a:ext>
              </a:extLst>
            </p:cNvPr>
            <p:cNvSpPr/>
            <p:nvPr/>
          </p:nvSpPr>
          <p:spPr>
            <a:xfrm>
              <a:off x="9565161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83" name="Rectangle 173">
              <a:extLst>
                <a:ext uri="{FF2B5EF4-FFF2-40B4-BE49-F238E27FC236}">
                  <a16:creationId xmlns:a16="http://schemas.microsoft.com/office/drawing/2014/main" id="{4EE98775-55F6-4BF5-B0C0-5EF6BBBB3A2F}"/>
                </a:ext>
              </a:extLst>
            </p:cNvPr>
            <p:cNvSpPr/>
            <p:nvPr/>
          </p:nvSpPr>
          <p:spPr>
            <a:xfrm>
              <a:off x="9764755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84" name="Rectangle 174">
              <a:extLst>
                <a:ext uri="{FF2B5EF4-FFF2-40B4-BE49-F238E27FC236}">
                  <a16:creationId xmlns:a16="http://schemas.microsoft.com/office/drawing/2014/main" id="{4ED05ECF-CE87-41C6-AE32-A1C617A5FB19}"/>
                </a:ext>
              </a:extLst>
            </p:cNvPr>
            <p:cNvSpPr/>
            <p:nvPr/>
          </p:nvSpPr>
          <p:spPr>
            <a:xfrm>
              <a:off x="9964349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85" name="Rectangle 175">
              <a:extLst>
                <a:ext uri="{FF2B5EF4-FFF2-40B4-BE49-F238E27FC236}">
                  <a16:creationId xmlns:a16="http://schemas.microsoft.com/office/drawing/2014/main" id="{D7C1D6C9-C8F4-4A84-B318-7646AEE1A105}"/>
                </a:ext>
              </a:extLst>
            </p:cNvPr>
            <p:cNvSpPr/>
            <p:nvPr/>
          </p:nvSpPr>
          <p:spPr>
            <a:xfrm>
              <a:off x="10163945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86" name="그룹 499">
            <a:extLst>
              <a:ext uri="{FF2B5EF4-FFF2-40B4-BE49-F238E27FC236}">
                <a16:creationId xmlns:a16="http://schemas.microsoft.com/office/drawing/2014/main" id="{9DC944CB-F53A-4CE1-BC1E-EB74FAD81CDD}"/>
              </a:ext>
            </a:extLst>
          </p:cNvPr>
          <p:cNvGrpSpPr/>
          <p:nvPr/>
        </p:nvGrpSpPr>
        <p:grpSpPr>
          <a:xfrm>
            <a:off x="6475501" y="3141401"/>
            <a:ext cx="1931719" cy="135371"/>
            <a:chOff x="8367597" y="3069841"/>
            <a:chExt cx="1931719" cy="135371"/>
          </a:xfrm>
        </p:grpSpPr>
        <p:sp>
          <p:nvSpPr>
            <p:cNvPr id="187" name="Rectangle 156">
              <a:extLst>
                <a:ext uri="{FF2B5EF4-FFF2-40B4-BE49-F238E27FC236}">
                  <a16:creationId xmlns:a16="http://schemas.microsoft.com/office/drawing/2014/main" id="{A485AB9B-655C-44EF-904C-C7D43171C908}"/>
                </a:ext>
              </a:extLst>
            </p:cNvPr>
            <p:cNvSpPr/>
            <p:nvPr/>
          </p:nvSpPr>
          <p:spPr>
            <a:xfrm>
              <a:off x="8367597" y="3069841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88" name="Rectangle 157">
              <a:extLst>
                <a:ext uri="{FF2B5EF4-FFF2-40B4-BE49-F238E27FC236}">
                  <a16:creationId xmlns:a16="http://schemas.microsoft.com/office/drawing/2014/main" id="{E95D5211-83AC-4005-9324-A5C8DBD10971}"/>
                </a:ext>
              </a:extLst>
            </p:cNvPr>
            <p:cNvSpPr/>
            <p:nvPr/>
          </p:nvSpPr>
          <p:spPr>
            <a:xfrm>
              <a:off x="8567191" y="3069841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89" name="Rectangle 158">
              <a:extLst>
                <a:ext uri="{FF2B5EF4-FFF2-40B4-BE49-F238E27FC236}">
                  <a16:creationId xmlns:a16="http://schemas.microsoft.com/office/drawing/2014/main" id="{EBD96015-3776-4D2B-AFEC-1F4525EA762E}"/>
                </a:ext>
              </a:extLst>
            </p:cNvPr>
            <p:cNvSpPr/>
            <p:nvPr/>
          </p:nvSpPr>
          <p:spPr>
            <a:xfrm>
              <a:off x="8766785" y="3069841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90" name="Rectangle 159">
              <a:extLst>
                <a:ext uri="{FF2B5EF4-FFF2-40B4-BE49-F238E27FC236}">
                  <a16:creationId xmlns:a16="http://schemas.microsoft.com/office/drawing/2014/main" id="{C88CEECD-473B-4D8C-812B-22E3AF1956A0}"/>
                </a:ext>
              </a:extLst>
            </p:cNvPr>
            <p:cNvSpPr/>
            <p:nvPr/>
          </p:nvSpPr>
          <p:spPr>
            <a:xfrm>
              <a:off x="8966379" y="3069841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91" name="Rectangle 160">
              <a:extLst>
                <a:ext uri="{FF2B5EF4-FFF2-40B4-BE49-F238E27FC236}">
                  <a16:creationId xmlns:a16="http://schemas.microsoft.com/office/drawing/2014/main" id="{E59BDB13-728D-4DD5-A417-9D8C033FE189}"/>
                </a:ext>
              </a:extLst>
            </p:cNvPr>
            <p:cNvSpPr/>
            <p:nvPr/>
          </p:nvSpPr>
          <p:spPr>
            <a:xfrm>
              <a:off x="9165973" y="3069841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92" name="Rectangle 161">
              <a:extLst>
                <a:ext uri="{FF2B5EF4-FFF2-40B4-BE49-F238E27FC236}">
                  <a16:creationId xmlns:a16="http://schemas.microsoft.com/office/drawing/2014/main" id="{3545A5B8-1322-49F7-ACE7-029166BEBA22}"/>
                </a:ext>
              </a:extLst>
            </p:cNvPr>
            <p:cNvSpPr/>
            <p:nvPr/>
          </p:nvSpPr>
          <p:spPr>
            <a:xfrm>
              <a:off x="9365567" y="3069841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93" name="Rectangle 162">
              <a:extLst>
                <a:ext uri="{FF2B5EF4-FFF2-40B4-BE49-F238E27FC236}">
                  <a16:creationId xmlns:a16="http://schemas.microsoft.com/office/drawing/2014/main" id="{DBEA9189-8408-4008-8B26-4BABD2D990AD}"/>
                </a:ext>
              </a:extLst>
            </p:cNvPr>
            <p:cNvSpPr/>
            <p:nvPr/>
          </p:nvSpPr>
          <p:spPr>
            <a:xfrm>
              <a:off x="9565161" y="3069841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94" name="Rectangle 163">
              <a:extLst>
                <a:ext uri="{FF2B5EF4-FFF2-40B4-BE49-F238E27FC236}">
                  <a16:creationId xmlns:a16="http://schemas.microsoft.com/office/drawing/2014/main" id="{E5B4CF1E-F8FC-4715-8884-F3D0EBB99F40}"/>
                </a:ext>
              </a:extLst>
            </p:cNvPr>
            <p:cNvSpPr/>
            <p:nvPr/>
          </p:nvSpPr>
          <p:spPr>
            <a:xfrm>
              <a:off x="9764755" y="3069841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95" name="Rectangle 164">
              <a:extLst>
                <a:ext uri="{FF2B5EF4-FFF2-40B4-BE49-F238E27FC236}">
                  <a16:creationId xmlns:a16="http://schemas.microsoft.com/office/drawing/2014/main" id="{4BCB80E5-36D2-43FB-AA77-59370AB9ADE0}"/>
                </a:ext>
              </a:extLst>
            </p:cNvPr>
            <p:cNvSpPr/>
            <p:nvPr/>
          </p:nvSpPr>
          <p:spPr>
            <a:xfrm>
              <a:off x="9964349" y="3069841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96" name="Rectangle 165">
              <a:extLst>
                <a:ext uri="{FF2B5EF4-FFF2-40B4-BE49-F238E27FC236}">
                  <a16:creationId xmlns:a16="http://schemas.microsoft.com/office/drawing/2014/main" id="{D0DB7236-FF25-4A6C-902B-5D701D431593}"/>
                </a:ext>
              </a:extLst>
            </p:cNvPr>
            <p:cNvSpPr/>
            <p:nvPr/>
          </p:nvSpPr>
          <p:spPr>
            <a:xfrm>
              <a:off x="10163945" y="3069841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97" name="그룹 500">
            <a:extLst>
              <a:ext uri="{FF2B5EF4-FFF2-40B4-BE49-F238E27FC236}">
                <a16:creationId xmlns:a16="http://schemas.microsoft.com/office/drawing/2014/main" id="{B9C31EEF-D7FA-4481-841B-4F1C3B6BD807}"/>
              </a:ext>
            </a:extLst>
          </p:cNvPr>
          <p:cNvGrpSpPr/>
          <p:nvPr/>
        </p:nvGrpSpPr>
        <p:grpSpPr>
          <a:xfrm>
            <a:off x="6475501" y="2936882"/>
            <a:ext cx="1931719" cy="135371"/>
            <a:chOff x="8367597" y="2865322"/>
            <a:chExt cx="1931719" cy="135371"/>
          </a:xfrm>
        </p:grpSpPr>
        <p:sp>
          <p:nvSpPr>
            <p:cNvPr id="198" name="Rectangle 146">
              <a:extLst>
                <a:ext uri="{FF2B5EF4-FFF2-40B4-BE49-F238E27FC236}">
                  <a16:creationId xmlns:a16="http://schemas.microsoft.com/office/drawing/2014/main" id="{28C8B791-140B-41D3-91A6-3C2432E676AF}"/>
                </a:ext>
              </a:extLst>
            </p:cNvPr>
            <p:cNvSpPr/>
            <p:nvPr/>
          </p:nvSpPr>
          <p:spPr>
            <a:xfrm>
              <a:off x="8367597" y="2865322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99" name="Rectangle 147">
              <a:extLst>
                <a:ext uri="{FF2B5EF4-FFF2-40B4-BE49-F238E27FC236}">
                  <a16:creationId xmlns:a16="http://schemas.microsoft.com/office/drawing/2014/main" id="{5E416B50-39B7-4E24-8ED4-FDFEAFFD1AA3}"/>
                </a:ext>
              </a:extLst>
            </p:cNvPr>
            <p:cNvSpPr/>
            <p:nvPr/>
          </p:nvSpPr>
          <p:spPr>
            <a:xfrm>
              <a:off x="8567191" y="2865322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00" name="Rectangle 148">
              <a:extLst>
                <a:ext uri="{FF2B5EF4-FFF2-40B4-BE49-F238E27FC236}">
                  <a16:creationId xmlns:a16="http://schemas.microsoft.com/office/drawing/2014/main" id="{CF550ADF-6024-425A-90B7-282B6C3C2089}"/>
                </a:ext>
              </a:extLst>
            </p:cNvPr>
            <p:cNvSpPr/>
            <p:nvPr/>
          </p:nvSpPr>
          <p:spPr>
            <a:xfrm>
              <a:off x="8766785" y="2865322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01" name="Rectangle 149">
              <a:extLst>
                <a:ext uri="{FF2B5EF4-FFF2-40B4-BE49-F238E27FC236}">
                  <a16:creationId xmlns:a16="http://schemas.microsoft.com/office/drawing/2014/main" id="{8AB75837-D83D-4EE6-8904-365125230CD8}"/>
                </a:ext>
              </a:extLst>
            </p:cNvPr>
            <p:cNvSpPr/>
            <p:nvPr/>
          </p:nvSpPr>
          <p:spPr>
            <a:xfrm>
              <a:off x="8966379" y="2865322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02" name="Rectangle 150">
              <a:extLst>
                <a:ext uri="{FF2B5EF4-FFF2-40B4-BE49-F238E27FC236}">
                  <a16:creationId xmlns:a16="http://schemas.microsoft.com/office/drawing/2014/main" id="{6AE5E559-FEBA-401D-A713-72C00FD82448}"/>
                </a:ext>
              </a:extLst>
            </p:cNvPr>
            <p:cNvSpPr/>
            <p:nvPr/>
          </p:nvSpPr>
          <p:spPr>
            <a:xfrm>
              <a:off x="9165973" y="2865322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03" name="Rectangle 151">
              <a:extLst>
                <a:ext uri="{FF2B5EF4-FFF2-40B4-BE49-F238E27FC236}">
                  <a16:creationId xmlns:a16="http://schemas.microsoft.com/office/drawing/2014/main" id="{48DC2EA5-4455-4092-9F41-BD4EC7B760EA}"/>
                </a:ext>
              </a:extLst>
            </p:cNvPr>
            <p:cNvSpPr/>
            <p:nvPr/>
          </p:nvSpPr>
          <p:spPr>
            <a:xfrm>
              <a:off x="9365567" y="2865322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04" name="Rectangle 152">
              <a:extLst>
                <a:ext uri="{FF2B5EF4-FFF2-40B4-BE49-F238E27FC236}">
                  <a16:creationId xmlns:a16="http://schemas.microsoft.com/office/drawing/2014/main" id="{2BB5368D-DD13-4AF8-8030-A666D3FFE915}"/>
                </a:ext>
              </a:extLst>
            </p:cNvPr>
            <p:cNvSpPr/>
            <p:nvPr/>
          </p:nvSpPr>
          <p:spPr>
            <a:xfrm>
              <a:off x="9565161" y="2865322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05" name="Rectangle 153">
              <a:extLst>
                <a:ext uri="{FF2B5EF4-FFF2-40B4-BE49-F238E27FC236}">
                  <a16:creationId xmlns:a16="http://schemas.microsoft.com/office/drawing/2014/main" id="{CE72CE17-4E84-4D16-8B02-9A003E929DC1}"/>
                </a:ext>
              </a:extLst>
            </p:cNvPr>
            <p:cNvSpPr/>
            <p:nvPr/>
          </p:nvSpPr>
          <p:spPr>
            <a:xfrm>
              <a:off x="9764755" y="2865322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06" name="Rectangle 154">
              <a:extLst>
                <a:ext uri="{FF2B5EF4-FFF2-40B4-BE49-F238E27FC236}">
                  <a16:creationId xmlns:a16="http://schemas.microsoft.com/office/drawing/2014/main" id="{1C74E52F-69EB-4144-8CF0-9B72EFBDACBC}"/>
                </a:ext>
              </a:extLst>
            </p:cNvPr>
            <p:cNvSpPr/>
            <p:nvPr/>
          </p:nvSpPr>
          <p:spPr>
            <a:xfrm>
              <a:off x="9964349" y="2865322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07" name="Rectangle 155">
              <a:extLst>
                <a:ext uri="{FF2B5EF4-FFF2-40B4-BE49-F238E27FC236}">
                  <a16:creationId xmlns:a16="http://schemas.microsoft.com/office/drawing/2014/main" id="{1AEBA2DE-38A8-4AA5-9370-8FADEE577CA2}"/>
                </a:ext>
              </a:extLst>
            </p:cNvPr>
            <p:cNvSpPr/>
            <p:nvPr/>
          </p:nvSpPr>
          <p:spPr>
            <a:xfrm>
              <a:off x="10163945" y="2865322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08" name="그룹 501">
            <a:extLst>
              <a:ext uri="{FF2B5EF4-FFF2-40B4-BE49-F238E27FC236}">
                <a16:creationId xmlns:a16="http://schemas.microsoft.com/office/drawing/2014/main" id="{A64CC79B-BBB6-49A8-9144-75E3E386A6DA}"/>
              </a:ext>
            </a:extLst>
          </p:cNvPr>
          <p:cNvGrpSpPr/>
          <p:nvPr/>
        </p:nvGrpSpPr>
        <p:grpSpPr>
          <a:xfrm>
            <a:off x="6475501" y="2732363"/>
            <a:ext cx="1931719" cy="135371"/>
            <a:chOff x="8367597" y="2660803"/>
            <a:chExt cx="1931719" cy="135371"/>
          </a:xfrm>
        </p:grpSpPr>
        <p:sp>
          <p:nvSpPr>
            <p:cNvPr id="209" name="Rectangle 136">
              <a:extLst>
                <a:ext uri="{FF2B5EF4-FFF2-40B4-BE49-F238E27FC236}">
                  <a16:creationId xmlns:a16="http://schemas.microsoft.com/office/drawing/2014/main" id="{8A5DACB7-9A55-4798-9208-B842B5332AE9}"/>
                </a:ext>
              </a:extLst>
            </p:cNvPr>
            <p:cNvSpPr/>
            <p:nvPr/>
          </p:nvSpPr>
          <p:spPr>
            <a:xfrm>
              <a:off x="8367597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10" name="Rectangle 137">
              <a:extLst>
                <a:ext uri="{FF2B5EF4-FFF2-40B4-BE49-F238E27FC236}">
                  <a16:creationId xmlns:a16="http://schemas.microsoft.com/office/drawing/2014/main" id="{3321CE69-6154-4588-BCA4-ED283CC53D71}"/>
                </a:ext>
              </a:extLst>
            </p:cNvPr>
            <p:cNvSpPr/>
            <p:nvPr/>
          </p:nvSpPr>
          <p:spPr>
            <a:xfrm>
              <a:off x="8567191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11" name="Rectangle 138">
              <a:extLst>
                <a:ext uri="{FF2B5EF4-FFF2-40B4-BE49-F238E27FC236}">
                  <a16:creationId xmlns:a16="http://schemas.microsoft.com/office/drawing/2014/main" id="{B8FA91B7-942C-4A1D-B332-74FD849AD5E9}"/>
                </a:ext>
              </a:extLst>
            </p:cNvPr>
            <p:cNvSpPr/>
            <p:nvPr/>
          </p:nvSpPr>
          <p:spPr>
            <a:xfrm>
              <a:off x="8766785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12" name="Rectangle 139">
              <a:extLst>
                <a:ext uri="{FF2B5EF4-FFF2-40B4-BE49-F238E27FC236}">
                  <a16:creationId xmlns:a16="http://schemas.microsoft.com/office/drawing/2014/main" id="{39354284-6B9E-4424-BE59-2127DD0B418E}"/>
                </a:ext>
              </a:extLst>
            </p:cNvPr>
            <p:cNvSpPr/>
            <p:nvPr/>
          </p:nvSpPr>
          <p:spPr>
            <a:xfrm>
              <a:off x="8966379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13" name="Rectangle 140">
              <a:extLst>
                <a:ext uri="{FF2B5EF4-FFF2-40B4-BE49-F238E27FC236}">
                  <a16:creationId xmlns:a16="http://schemas.microsoft.com/office/drawing/2014/main" id="{218D2D90-DEA4-4D13-A768-EA0ED0D1FD3B}"/>
                </a:ext>
              </a:extLst>
            </p:cNvPr>
            <p:cNvSpPr/>
            <p:nvPr/>
          </p:nvSpPr>
          <p:spPr>
            <a:xfrm>
              <a:off x="9165973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14" name="Rectangle 141">
              <a:extLst>
                <a:ext uri="{FF2B5EF4-FFF2-40B4-BE49-F238E27FC236}">
                  <a16:creationId xmlns:a16="http://schemas.microsoft.com/office/drawing/2014/main" id="{13454883-05C6-4192-863B-F1A39693C3D0}"/>
                </a:ext>
              </a:extLst>
            </p:cNvPr>
            <p:cNvSpPr/>
            <p:nvPr/>
          </p:nvSpPr>
          <p:spPr>
            <a:xfrm>
              <a:off x="9365567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15" name="Rectangle 142">
              <a:extLst>
                <a:ext uri="{FF2B5EF4-FFF2-40B4-BE49-F238E27FC236}">
                  <a16:creationId xmlns:a16="http://schemas.microsoft.com/office/drawing/2014/main" id="{E73971E2-3523-4BE9-9CF3-A584F39F0827}"/>
                </a:ext>
              </a:extLst>
            </p:cNvPr>
            <p:cNvSpPr/>
            <p:nvPr/>
          </p:nvSpPr>
          <p:spPr>
            <a:xfrm>
              <a:off x="9565161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16" name="Rectangle 143">
              <a:extLst>
                <a:ext uri="{FF2B5EF4-FFF2-40B4-BE49-F238E27FC236}">
                  <a16:creationId xmlns:a16="http://schemas.microsoft.com/office/drawing/2014/main" id="{C98EA60D-469C-444B-95F8-03F542F3206B}"/>
                </a:ext>
              </a:extLst>
            </p:cNvPr>
            <p:cNvSpPr/>
            <p:nvPr/>
          </p:nvSpPr>
          <p:spPr>
            <a:xfrm>
              <a:off x="9764755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17" name="Rectangle 144">
              <a:extLst>
                <a:ext uri="{FF2B5EF4-FFF2-40B4-BE49-F238E27FC236}">
                  <a16:creationId xmlns:a16="http://schemas.microsoft.com/office/drawing/2014/main" id="{3594552E-71C5-4C91-9E41-619294580F58}"/>
                </a:ext>
              </a:extLst>
            </p:cNvPr>
            <p:cNvSpPr/>
            <p:nvPr/>
          </p:nvSpPr>
          <p:spPr>
            <a:xfrm>
              <a:off x="9964349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18" name="Rectangle 145">
              <a:extLst>
                <a:ext uri="{FF2B5EF4-FFF2-40B4-BE49-F238E27FC236}">
                  <a16:creationId xmlns:a16="http://schemas.microsoft.com/office/drawing/2014/main" id="{7872535E-870D-42D7-803A-A0102765392E}"/>
                </a:ext>
              </a:extLst>
            </p:cNvPr>
            <p:cNvSpPr/>
            <p:nvPr/>
          </p:nvSpPr>
          <p:spPr>
            <a:xfrm>
              <a:off x="10163945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19" name="그룹 502">
            <a:extLst>
              <a:ext uri="{FF2B5EF4-FFF2-40B4-BE49-F238E27FC236}">
                <a16:creationId xmlns:a16="http://schemas.microsoft.com/office/drawing/2014/main" id="{AA75A779-705D-4C3C-89AE-98BD870D4F76}"/>
              </a:ext>
            </a:extLst>
          </p:cNvPr>
          <p:cNvGrpSpPr/>
          <p:nvPr/>
        </p:nvGrpSpPr>
        <p:grpSpPr>
          <a:xfrm>
            <a:off x="7473471" y="2527844"/>
            <a:ext cx="933749" cy="135371"/>
            <a:chOff x="9365567" y="2456284"/>
            <a:chExt cx="933749" cy="135371"/>
          </a:xfrm>
        </p:grpSpPr>
        <p:sp>
          <p:nvSpPr>
            <p:cNvPr id="220" name="Rectangle 131">
              <a:extLst>
                <a:ext uri="{FF2B5EF4-FFF2-40B4-BE49-F238E27FC236}">
                  <a16:creationId xmlns:a16="http://schemas.microsoft.com/office/drawing/2014/main" id="{75C1E878-A8C2-457E-9D11-539CFA47A2F4}"/>
                </a:ext>
              </a:extLst>
            </p:cNvPr>
            <p:cNvSpPr/>
            <p:nvPr/>
          </p:nvSpPr>
          <p:spPr>
            <a:xfrm>
              <a:off x="9365567" y="2456284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21" name="Rectangle 132">
              <a:extLst>
                <a:ext uri="{FF2B5EF4-FFF2-40B4-BE49-F238E27FC236}">
                  <a16:creationId xmlns:a16="http://schemas.microsoft.com/office/drawing/2014/main" id="{4C08FDFC-A9C7-4D0C-AAC1-6AA564B6E51E}"/>
                </a:ext>
              </a:extLst>
            </p:cNvPr>
            <p:cNvSpPr/>
            <p:nvPr/>
          </p:nvSpPr>
          <p:spPr>
            <a:xfrm>
              <a:off x="9565161" y="2456284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22" name="Rectangle 133">
              <a:extLst>
                <a:ext uri="{FF2B5EF4-FFF2-40B4-BE49-F238E27FC236}">
                  <a16:creationId xmlns:a16="http://schemas.microsoft.com/office/drawing/2014/main" id="{F9F417B7-3189-43F6-A287-5DCFB1819A20}"/>
                </a:ext>
              </a:extLst>
            </p:cNvPr>
            <p:cNvSpPr/>
            <p:nvPr/>
          </p:nvSpPr>
          <p:spPr>
            <a:xfrm>
              <a:off x="9764756" y="2456284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23" name="Rectangle 134">
              <a:extLst>
                <a:ext uri="{FF2B5EF4-FFF2-40B4-BE49-F238E27FC236}">
                  <a16:creationId xmlns:a16="http://schemas.microsoft.com/office/drawing/2014/main" id="{EE7C0EDD-4035-46A5-BA5E-7D9D3F6C7EAC}"/>
                </a:ext>
              </a:extLst>
            </p:cNvPr>
            <p:cNvSpPr/>
            <p:nvPr/>
          </p:nvSpPr>
          <p:spPr>
            <a:xfrm>
              <a:off x="9964351" y="2456284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24" name="Rectangle 135">
              <a:extLst>
                <a:ext uri="{FF2B5EF4-FFF2-40B4-BE49-F238E27FC236}">
                  <a16:creationId xmlns:a16="http://schemas.microsoft.com/office/drawing/2014/main" id="{DEFA2326-B7F6-4883-969E-826BFDA7111D}"/>
                </a:ext>
              </a:extLst>
            </p:cNvPr>
            <p:cNvSpPr/>
            <p:nvPr/>
          </p:nvSpPr>
          <p:spPr>
            <a:xfrm>
              <a:off x="10163945" y="2456284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25" name="그룹 503">
            <a:extLst>
              <a:ext uri="{FF2B5EF4-FFF2-40B4-BE49-F238E27FC236}">
                <a16:creationId xmlns:a16="http://schemas.microsoft.com/office/drawing/2014/main" id="{A5E44DE6-CD0B-4F03-81FE-93A134433D55}"/>
              </a:ext>
            </a:extLst>
          </p:cNvPr>
          <p:cNvGrpSpPr/>
          <p:nvPr/>
        </p:nvGrpSpPr>
        <p:grpSpPr>
          <a:xfrm>
            <a:off x="7473471" y="2323325"/>
            <a:ext cx="933749" cy="135371"/>
            <a:chOff x="9365567" y="2251765"/>
            <a:chExt cx="933749" cy="135371"/>
          </a:xfrm>
        </p:grpSpPr>
        <p:sp>
          <p:nvSpPr>
            <p:cNvPr id="226" name="Rectangle 126">
              <a:extLst>
                <a:ext uri="{FF2B5EF4-FFF2-40B4-BE49-F238E27FC236}">
                  <a16:creationId xmlns:a16="http://schemas.microsoft.com/office/drawing/2014/main" id="{13BA21D9-EE92-40A7-8386-410BC06782AA}"/>
                </a:ext>
              </a:extLst>
            </p:cNvPr>
            <p:cNvSpPr/>
            <p:nvPr/>
          </p:nvSpPr>
          <p:spPr>
            <a:xfrm>
              <a:off x="9365567" y="2251765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27" name="Rectangle 127">
              <a:extLst>
                <a:ext uri="{FF2B5EF4-FFF2-40B4-BE49-F238E27FC236}">
                  <a16:creationId xmlns:a16="http://schemas.microsoft.com/office/drawing/2014/main" id="{AEEB70A0-B7CB-4741-9293-A1E804A4DE99}"/>
                </a:ext>
              </a:extLst>
            </p:cNvPr>
            <p:cNvSpPr/>
            <p:nvPr/>
          </p:nvSpPr>
          <p:spPr>
            <a:xfrm>
              <a:off x="9565161" y="2251765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28" name="Rectangle 128">
              <a:extLst>
                <a:ext uri="{FF2B5EF4-FFF2-40B4-BE49-F238E27FC236}">
                  <a16:creationId xmlns:a16="http://schemas.microsoft.com/office/drawing/2014/main" id="{707FADD9-4150-4C9E-88F9-AD5B78707DA6}"/>
                </a:ext>
              </a:extLst>
            </p:cNvPr>
            <p:cNvSpPr/>
            <p:nvPr/>
          </p:nvSpPr>
          <p:spPr>
            <a:xfrm>
              <a:off x="9764756" y="2251765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29" name="Rectangle 129">
              <a:extLst>
                <a:ext uri="{FF2B5EF4-FFF2-40B4-BE49-F238E27FC236}">
                  <a16:creationId xmlns:a16="http://schemas.microsoft.com/office/drawing/2014/main" id="{1E832F27-82C6-4A3F-9ABD-DBF978DEB84E}"/>
                </a:ext>
              </a:extLst>
            </p:cNvPr>
            <p:cNvSpPr/>
            <p:nvPr/>
          </p:nvSpPr>
          <p:spPr>
            <a:xfrm>
              <a:off x="9964351" y="2251765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30" name="Rectangle 130">
              <a:extLst>
                <a:ext uri="{FF2B5EF4-FFF2-40B4-BE49-F238E27FC236}">
                  <a16:creationId xmlns:a16="http://schemas.microsoft.com/office/drawing/2014/main" id="{38E71CE8-1C94-4EE9-B78E-DAB4FBAF3770}"/>
                </a:ext>
              </a:extLst>
            </p:cNvPr>
            <p:cNvSpPr/>
            <p:nvPr/>
          </p:nvSpPr>
          <p:spPr>
            <a:xfrm>
              <a:off x="10163945" y="2251765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231" name="TextBox 230">
            <a:extLst>
              <a:ext uri="{FF2B5EF4-FFF2-40B4-BE49-F238E27FC236}">
                <a16:creationId xmlns:a16="http://schemas.microsoft.com/office/drawing/2014/main" id="{E69B227E-FA0B-4297-BD49-73E471ED7250}"/>
              </a:ext>
            </a:extLst>
          </p:cNvPr>
          <p:cNvSpPr txBox="1"/>
          <p:nvPr/>
        </p:nvSpPr>
        <p:spPr>
          <a:xfrm>
            <a:off x="6475498" y="2177857"/>
            <a:ext cx="864571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34</a:t>
            </a: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32" name="Group 467">
            <a:extLst>
              <a:ext uri="{FF2B5EF4-FFF2-40B4-BE49-F238E27FC236}">
                <a16:creationId xmlns:a16="http://schemas.microsoft.com/office/drawing/2014/main" id="{FADB6174-E089-4D8E-A3DE-D517026E1D18}"/>
              </a:ext>
            </a:extLst>
          </p:cNvPr>
          <p:cNvGrpSpPr/>
          <p:nvPr/>
        </p:nvGrpSpPr>
        <p:grpSpPr>
          <a:xfrm>
            <a:off x="6247622" y="4732702"/>
            <a:ext cx="2387472" cy="1290196"/>
            <a:chOff x="803640" y="3362835"/>
            <a:chExt cx="2059657" cy="1290196"/>
          </a:xfrm>
        </p:grpSpPr>
        <p:sp>
          <p:nvSpPr>
            <p:cNvPr id="233" name="TextBox 232">
              <a:extLst>
                <a:ext uri="{FF2B5EF4-FFF2-40B4-BE49-F238E27FC236}">
                  <a16:creationId xmlns:a16="http://schemas.microsoft.com/office/drawing/2014/main" id="{6E915A72-9EDD-43FD-933D-4F9753EAC1A4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4" name="TextBox 233">
              <a:extLst>
                <a:ext uri="{FF2B5EF4-FFF2-40B4-BE49-F238E27FC236}">
                  <a16:creationId xmlns:a16="http://schemas.microsoft.com/office/drawing/2014/main" id="{B4B0A9B3-3DD2-4119-8FB9-2300428231C7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235" name="직사각형 113">
            <a:extLst>
              <a:ext uri="{FF2B5EF4-FFF2-40B4-BE49-F238E27FC236}">
                <a16:creationId xmlns:a16="http://schemas.microsoft.com/office/drawing/2014/main" id="{CA7CC73E-5FA5-4058-8972-AB35AA6CDC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52124" y="1826737"/>
            <a:ext cx="179856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Text  Here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36" name="그룹 611">
            <a:extLst>
              <a:ext uri="{FF2B5EF4-FFF2-40B4-BE49-F238E27FC236}">
                <a16:creationId xmlns:a16="http://schemas.microsoft.com/office/drawing/2014/main" id="{8E691522-80B2-407C-A535-BE2029D4390A}"/>
              </a:ext>
            </a:extLst>
          </p:cNvPr>
          <p:cNvGrpSpPr/>
          <p:nvPr/>
        </p:nvGrpSpPr>
        <p:grpSpPr>
          <a:xfrm>
            <a:off x="3785547" y="4368513"/>
            <a:ext cx="1931719" cy="135371"/>
            <a:chOff x="8367597" y="4296953"/>
            <a:chExt cx="1931719" cy="135371"/>
          </a:xfrm>
          <a:solidFill>
            <a:schemeClr val="accent1"/>
          </a:solidFill>
        </p:grpSpPr>
        <p:sp>
          <p:nvSpPr>
            <p:cNvPr id="237" name="Rectangle 216">
              <a:extLst>
                <a:ext uri="{FF2B5EF4-FFF2-40B4-BE49-F238E27FC236}">
                  <a16:creationId xmlns:a16="http://schemas.microsoft.com/office/drawing/2014/main" id="{1471166E-5F82-4282-ABC1-7E811DD0F8BE}"/>
                </a:ext>
              </a:extLst>
            </p:cNvPr>
            <p:cNvSpPr/>
            <p:nvPr/>
          </p:nvSpPr>
          <p:spPr>
            <a:xfrm>
              <a:off x="8367597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38" name="Rectangle 217">
              <a:extLst>
                <a:ext uri="{FF2B5EF4-FFF2-40B4-BE49-F238E27FC236}">
                  <a16:creationId xmlns:a16="http://schemas.microsoft.com/office/drawing/2014/main" id="{071CB142-2416-4D75-A4A9-626EA655B8A2}"/>
                </a:ext>
              </a:extLst>
            </p:cNvPr>
            <p:cNvSpPr/>
            <p:nvPr/>
          </p:nvSpPr>
          <p:spPr>
            <a:xfrm>
              <a:off x="8567191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39" name="Rectangle 218">
              <a:extLst>
                <a:ext uri="{FF2B5EF4-FFF2-40B4-BE49-F238E27FC236}">
                  <a16:creationId xmlns:a16="http://schemas.microsoft.com/office/drawing/2014/main" id="{234BD3B7-7B26-4F2E-907B-3A0B8988EFAB}"/>
                </a:ext>
              </a:extLst>
            </p:cNvPr>
            <p:cNvSpPr/>
            <p:nvPr/>
          </p:nvSpPr>
          <p:spPr>
            <a:xfrm>
              <a:off x="8766785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40" name="Rectangle 219">
              <a:extLst>
                <a:ext uri="{FF2B5EF4-FFF2-40B4-BE49-F238E27FC236}">
                  <a16:creationId xmlns:a16="http://schemas.microsoft.com/office/drawing/2014/main" id="{AF93CD61-B26D-4764-BCBA-EC0ACDDF4587}"/>
                </a:ext>
              </a:extLst>
            </p:cNvPr>
            <p:cNvSpPr/>
            <p:nvPr/>
          </p:nvSpPr>
          <p:spPr>
            <a:xfrm>
              <a:off x="8966379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41" name="Rectangle 220">
              <a:extLst>
                <a:ext uri="{FF2B5EF4-FFF2-40B4-BE49-F238E27FC236}">
                  <a16:creationId xmlns:a16="http://schemas.microsoft.com/office/drawing/2014/main" id="{628B0AF3-FBDD-48D3-A633-BFC0567F3CE6}"/>
                </a:ext>
              </a:extLst>
            </p:cNvPr>
            <p:cNvSpPr/>
            <p:nvPr/>
          </p:nvSpPr>
          <p:spPr>
            <a:xfrm>
              <a:off x="9165973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42" name="Rectangle 221">
              <a:extLst>
                <a:ext uri="{FF2B5EF4-FFF2-40B4-BE49-F238E27FC236}">
                  <a16:creationId xmlns:a16="http://schemas.microsoft.com/office/drawing/2014/main" id="{3269C701-DEF4-43C9-9853-234DE58EDFF5}"/>
                </a:ext>
              </a:extLst>
            </p:cNvPr>
            <p:cNvSpPr/>
            <p:nvPr/>
          </p:nvSpPr>
          <p:spPr>
            <a:xfrm>
              <a:off x="9365567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43" name="Rectangle 222">
              <a:extLst>
                <a:ext uri="{FF2B5EF4-FFF2-40B4-BE49-F238E27FC236}">
                  <a16:creationId xmlns:a16="http://schemas.microsoft.com/office/drawing/2014/main" id="{12047446-ACB8-47E2-BC03-11327CE05755}"/>
                </a:ext>
              </a:extLst>
            </p:cNvPr>
            <p:cNvSpPr/>
            <p:nvPr/>
          </p:nvSpPr>
          <p:spPr>
            <a:xfrm>
              <a:off x="9565161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44" name="Rectangle 223">
              <a:extLst>
                <a:ext uri="{FF2B5EF4-FFF2-40B4-BE49-F238E27FC236}">
                  <a16:creationId xmlns:a16="http://schemas.microsoft.com/office/drawing/2014/main" id="{A8F1F440-1803-45E7-B9CD-0A43F7606B4D}"/>
                </a:ext>
              </a:extLst>
            </p:cNvPr>
            <p:cNvSpPr/>
            <p:nvPr/>
          </p:nvSpPr>
          <p:spPr>
            <a:xfrm>
              <a:off x="9764755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45" name="Rectangle 224">
              <a:extLst>
                <a:ext uri="{FF2B5EF4-FFF2-40B4-BE49-F238E27FC236}">
                  <a16:creationId xmlns:a16="http://schemas.microsoft.com/office/drawing/2014/main" id="{96D8A78F-AD4B-434C-8A5A-3E5E8A1E1FEB}"/>
                </a:ext>
              </a:extLst>
            </p:cNvPr>
            <p:cNvSpPr/>
            <p:nvPr/>
          </p:nvSpPr>
          <p:spPr>
            <a:xfrm>
              <a:off x="9964349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46" name="Rectangle 225">
              <a:extLst>
                <a:ext uri="{FF2B5EF4-FFF2-40B4-BE49-F238E27FC236}">
                  <a16:creationId xmlns:a16="http://schemas.microsoft.com/office/drawing/2014/main" id="{2D7AF8B7-6F12-425E-B607-FB398B03B8C6}"/>
                </a:ext>
              </a:extLst>
            </p:cNvPr>
            <p:cNvSpPr/>
            <p:nvPr/>
          </p:nvSpPr>
          <p:spPr>
            <a:xfrm>
              <a:off x="10163945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47" name="그룹 612">
            <a:extLst>
              <a:ext uri="{FF2B5EF4-FFF2-40B4-BE49-F238E27FC236}">
                <a16:creationId xmlns:a16="http://schemas.microsoft.com/office/drawing/2014/main" id="{C98582CA-A4CC-4318-B902-43108CF70A72}"/>
              </a:ext>
            </a:extLst>
          </p:cNvPr>
          <p:cNvGrpSpPr/>
          <p:nvPr/>
        </p:nvGrpSpPr>
        <p:grpSpPr>
          <a:xfrm>
            <a:off x="3785547" y="4163996"/>
            <a:ext cx="1931719" cy="135371"/>
            <a:chOff x="8367597" y="4092436"/>
            <a:chExt cx="1931719" cy="135371"/>
          </a:xfrm>
          <a:solidFill>
            <a:schemeClr val="accent1"/>
          </a:solidFill>
        </p:grpSpPr>
        <p:sp>
          <p:nvSpPr>
            <p:cNvPr id="248" name="Rectangle 206">
              <a:extLst>
                <a:ext uri="{FF2B5EF4-FFF2-40B4-BE49-F238E27FC236}">
                  <a16:creationId xmlns:a16="http://schemas.microsoft.com/office/drawing/2014/main" id="{6DDD8E0A-ABA7-4099-8C53-56BC6768E837}"/>
                </a:ext>
              </a:extLst>
            </p:cNvPr>
            <p:cNvSpPr/>
            <p:nvPr/>
          </p:nvSpPr>
          <p:spPr>
            <a:xfrm>
              <a:off x="8367597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49" name="Rectangle 207">
              <a:extLst>
                <a:ext uri="{FF2B5EF4-FFF2-40B4-BE49-F238E27FC236}">
                  <a16:creationId xmlns:a16="http://schemas.microsoft.com/office/drawing/2014/main" id="{47695929-5FD9-4787-A40B-8036AF61C1C6}"/>
                </a:ext>
              </a:extLst>
            </p:cNvPr>
            <p:cNvSpPr/>
            <p:nvPr/>
          </p:nvSpPr>
          <p:spPr>
            <a:xfrm>
              <a:off x="8567191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50" name="Rectangle 208">
              <a:extLst>
                <a:ext uri="{FF2B5EF4-FFF2-40B4-BE49-F238E27FC236}">
                  <a16:creationId xmlns:a16="http://schemas.microsoft.com/office/drawing/2014/main" id="{1196B30E-311E-4AA7-9B62-696DAD11E61E}"/>
                </a:ext>
              </a:extLst>
            </p:cNvPr>
            <p:cNvSpPr/>
            <p:nvPr/>
          </p:nvSpPr>
          <p:spPr>
            <a:xfrm>
              <a:off x="8766785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51" name="Rectangle 209">
              <a:extLst>
                <a:ext uri="{FF2B5EF4-FFF2-40B4-BE49-F238E27FC236}">
                  <a16:creationId xmlns:a16="http://schemas.microsoft.com/office/drawing/2014/main" id="{B477CDC2-CFAF-4938-A310-49CF19DCF2D0}"/>
                </a:ext>
              </a:extLst>
            </p:cNvPr>
            <p:cNvSpPr/>
            <p:nvPr/>
          </p:nvSpPr>
          <p:spPr>
            <a:xfrm>
              <a:off x="8966379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52" name="Rectangle 210">
              <a:extLst>
                <a:ext uri="{FF2B5EF4-FFF2-40B4-BE49-F238E27FC236}">
                  <a16:creationId xmlns:a16="http://schemas.microsoft.com/office/drawing/2014/main" id="{4F5340BD-EE77-4B59-A6AB-EF81278D27BE}"/>
                </a:ext>
              </a:extLst>
            </p:cNvPr>
            <p:cNvSpPr/>
            <p:nvPr/>
          </p:nvSpPr>
          <p:spPr>
            <a:xfrm>
              <a:off x="9165973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53" name="Rectangle 211">
              <a:extLst>
                <a:ext uri="{FF2B5EF4-FFF2-40B4-BE49-F238E27FC236}">
                  <a16:creationId xmlns:a16="http://schemas.microsoft.com/office/drawing/2014/main" id="{2BA52404-E6E3-414A-A088-AAE9990956D6}"/>
                </a:ext>
              </a:extLst>
            </p:cNvPr>
            <p:cNvSpPr/>
            <p:nvPr/>
          </p:nvSpPr>
          <p:spPr>
            <a:xfrm>
              <a:off x="9365567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54" name="Rectangle 212">
              <a:extLst>
                <a:ext uri="{FF2B5EF4-FFF2-40B4-BE49-F238E27FC236}">
                  <a16:creationId xmlns:a16="http://schemas.microsoft.com/office/drawing/2014/main" id="{2A45C094-EA5B-4288-88E2-7C96D7A38EB3}"/>
                </a:ext>
              </a:extLst>
            </p:cNvPr>
            <p:cNvSpPr/>
            <p:nvPr/>
          </p:nvSpPr>
          <p:spPr>
            <a:xfrm>
              <a:off x="9565161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55" name="Rectangle 213">
              <a:extLst>
                <a:ext uri="{FF2B5EF4-FFF2-40B4-BE49-F238E27FC236}">
                  <a16:creationId xmlns:a16="http://schemas.microsoft.com/office/drawing/2014/main" id="{371043DC-3EA7-4A22-B7FF-C8D87508A5D9}"/>
                </a:ext>
              </a:extLst>
            </p:cNvPr>
            <p:cNvSpPr/>
            <p:nvPr/>
          </p:nvSpPr>
          <p:spPr>
            <a:xfrm>
              <a:off x="9764755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56" name="Rectangle 214">
              <a:extLst>
                <a:ext uri="{FF2B5EF4-FFF2-40B4-BE49-F238E27FC236}">
                  <a16:creationId xmlns:a16="http://schemas.microsoft.com/office/drawing/2014/main" id="{BFBC61BD-B042-4512-9423-6EEAFB9C3B04}"/>
                </a:ext>
              </a:extLst>
            </p:cNvPr>
            <p:cNvSpPr/>
            <p:nvPr/>
          </p:nvSpPr>
          <p:spPr>
            <a:xfrm>
              <a:off x="9964349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57" name="Rectangle 215">
              <a:extLst>
                <a:ext uri="{FF2B5EF4-FFF2-40B4-BE49-F238E27FC236}">
                  <a16:creationId xmlns:a16="http://schemas.microsoft.com/office/drawing/2014/main" id="{D881D0C1-BF78-4268-AE5F-76E3897F4920}"/>
                </a:ext>
              </a:extLst>
            </p:cNvPr>
            <p:cNvSpPr/>
            <p:nvPr/>
          </p:nvSpPr>
          <p:spPr>
            <a:xfrm>
              <a:off x="10163945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58" name="그룹 613">
            <a:extLst>
              <a:ext uri="{FF2B5EF4-FFF2-40B4-BE49-F238E27FC236}">
                <a16:creationId xmlns:a16="http://schemas.microsoft.com/office/drawing/2014/main" id="{98C10B58-B6AC-4E5A-A3BB-F63344C181FD}"/>
              </a:ext>
            </a:extLst>
          </p:cNvPr>
          <p:cNvGrpSpPr/>
          <p:nvPr/>
        </p:nvGrpSpPr>
        <p:grpSpPr>
          <a:xfrm>
            <a:off x="3785547" y="3959477"/>
            <a:ext cx="1931719" cy="135371"/>
            <a:chOff x="8367597" y="3887917"/>
            <a:chExt cx="1931719" cy="135371"/>
          </a:xfrm>
          <a:solidFill>
            <a:schemeClr val="accent1"/>
          </a:solidFill>
        </p:grpSpPr>
        <p:sp>
          <p:nvSpPr>
            <p:cNvPr id="259" name="Rectangle 196">
              <a:extLst>
                <a:ext uri="{FF2B5EF4-FFF2-40B4-BE49-F238E27FC236}">
                  <a16:creationId xmlns:a16="http://schemas.microsoft.com/office/drawing/2014/main" id="{70E14312-99EF-42A4-B364-AC09D08FBC75}"/>
                </a:ext>
              </a:extLst>
            </p:cNvPr>
            <p:cNvSpPr/>
            <p:nvPr/>
          </p:nvSpPr>
          <p:spPr>
            <a:xfrm>
              <a:off x="8367597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60" name="Rectangle 197">
              <a:extLst>
                <a:ext uri="{FF2B5EF4-FFF2-40B4-BE49-F238E27FC236}">
                  <a16:creationId xmlns:a16="http://schemas.microsoft.com/office/drawing/2014/main" id="{45E8F548-142D-4F99-8075-D39E8E3FF3B7}"/>
                </a:ext>
              </a:extLst>
            </p:cNvPr>
            <p:cNvSpPr/>
            <p:nvPr/>
          </p:nvSpPr>
          <p:spPr>
            <a:xfrm>
              <a:off x="8567191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61" name="Rectangle 198">
              <a:extLst>
                <a:ext uri="{FF2B5EF4-FFF2-40B4-BE49-F238E27FC236}">
                  <a16:creationId xmlns:a16="http://schemas.microsoft.com/office/drawing/2014/main" id="{A399A165-8724-4C3A-AAC5-9AE599D2412F}"/>
                </a:ext>
              </a:extLst>
            </p:cNvPr>
            <p:cNvSpPr/>
            <p:nvPr/>
          </p:nvSpPr>
          <p:spPr>
            <a:xfrm>
              <a:off x="8766785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62" name="Rectangle 199">
              <a:extLst>
                <a:ext uri="{FF2B5EF4-FFF2-40B4-BE49-F238E27FC236}">
                  <a16:creationId xmlns:a16="http://schemas.microsoft.com/office/drawing/2014/main" id="{0F326BA7-0A57-4104-AE48-0EBD68E11ADB}"/>
                </a:ext>
              </a:extLst>
            </p:cNvPr>
            <p:cNvSpPr/>
            <p:nvPr/>
          </p:nvSpPr>
          <p:spPr>
            <a:xfrm>
              <a:off x="8966379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63" name="Rectangle 200">
              <a:extLst>
                <a:ext uri="{FF2B5EF4-FFF2-40B4-BE49-F238E27FC236}">
                  <a16:creationId xmlns:a16="http://schemas.microsoft.com/office/drawing/2014/main" id="{BFF62C06-AB65-4B3D-9403-90039D725A88}"/>
                </a:ext>
              </a:extLst>
            </p:cNvPr>
            <p:cNvSpPr/>
            <p:nvPr/>
          </p:nvSpPr>
          <p:spPr>
            <a:xfrm>
              <a:off x="9165973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64" name="Rectangle 201">
              <a:extLst>
                <a:ext uri="{FF2B5EF4-FFF2-40B4-BE49-F238E27FC236}">
                  <a16:creationId xmlns:a16="http://schemas.microsoft.com/office/drawing/2014/main" id="{2E340EC5-7CCE-45C9-A477-7EDF279FDA2E}"/>
                </a:ext>
              </a:extLst>
            </p:cNvPr>
            <p:cNvSpPr/>
            <p:nvPr/>
          </p:nvSpPr>
          <p:spPr>
            <a:xfrm>
              <a:off x="9365567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65" name="Rectangle 202">
              <a:extLst>
                <a:ext uri="{FF2B5EF4-FFF2-40B4-BE49-F238E27FC236}">
                  <a16:creationId xmlns:a16="http://schemas.microsoft.com/office/drawing/2014/main" id="{50F69CDD-24CC-4154-B479-470F5A8E3932}"/>
                </a:ext>
              </a:extLst>
            </p:cNvPr>
            <p:cNvSpPr/>
            <p:nvPr/>
          </p:nvSpPr>
          <p:spPr>
            <a:xfrm>
              <a:off x="9565161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66" name="Rectangle 203">
              <a:extLst>
                <a:ext uri="{FF2B5EF4-FFF2-40B4-BE49-F238E27FC236}">
                  <a16:creationId xmlns:a16="http://schemas.microsoft.com/office/drawing/2014/main" id="{7E63F24C-BCBF-43F5-B9CB-E222EF65D717}"/>
                </a:ext>
              </a:extLst>
            </p:cNvPr>
            <p:cNvSpPr/>
            <p:nvPr/>
          </p:nvSpPr>
          <p:spPr>
            <a:xfrm>
              <a:off x="9764755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67" name="Rectangle 204">
              <a:extLst>
                <a:ext uri="{FF2B5EF4-FFF2-40B4-BE49-F238E27FC236}">
                  <a16:creationId xmlns:a16="http://schemas.microsoft.com/office/drawing/2014/main" id="{8BCFC52F-8848-4D61-8835-8F6B02D266F1}"/>
                </a:ext>
              </a:extLst>
            </p:cNvPr>
            <p:cNvSpPr/>
            <p:nvPr/>
          </p:nvSpPr>
          <p:spPr>
            <a:xfrm>
              <a:off x="9964349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68" name="Rectangle 205">
              <a:extLst>
                <a:ext uri="{FF2B5EF4-FFF2-40B4-BE49-F238E27FC236}">
                  <a16:creationId xmlns:a16="http://schemas.microsoft.com/office/drawing/2014/main" id="{48542C0E-4852-46BD-AF9B-9EAAD4729618}"/>
                </a:ext>
              </a:extLst>
            </p:cNvPr>
            <p:cNvSpPr/>
            <p:nvPr/>
          </p:nvSpPr>
          <p:spPr>
            <a:xfrm>
              <a:off x="10163945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69" name="그룹 614">
            <a:extLst>
              <a:ext uri="{FF2B5EF4-FFF2-40B4-BE49-F238E27FC236}">
                <a16:creationId xmlns:a16="http://schemas.microsoft.com/office/drawing/2014/main" id="{3435F758-3E55-4CC2-803D-4A15A71094FC}"/>
              </a:ext>
            </a:extLst>
          </p:cNvPr>
          <p:cNvGrpSpPr/>
          <p:nvPr/>
        </p:nvGrpSpPr>
        <p:grpSpPr>
          <a:xfrm>
            <a:off x="3785547" y="3754958"/>
            <a:ext cx="1931719" cy="135371"/>
            <a:chOff x="8367597" y="3683398"/>
            <a:chExt cx="1931719" cy="135371"/>
          </a:xfrm>
          <a:solidFill>
            <a:schemeClr val="accent1"/>
          </a:solidFill>
        </p:grpSpPr>
        <p:sp>
          <p:nvSpPr>
            <p:cNvPr id="270" name="Rectangle 186">
              <a:extLst>
                <a:ext uri="{FF2B5EF4-FFF2-40B4-BE49-F238E27FC236}">
                  <a16:creationId xmlns:a16="http://schemas.microsoft.com/office/drawing/2014/main" id="{F646B229-3123-48DD-BB0D-6D4BA4BEA5A5}"/>
                </a:ext>
              </a:extLst>
            </p:cNvPr>
            <p:cNvSpPr/>
            <p:nvPr/>
          </p:nvSpPr>
          <p:spPr>
            <a:xfrm>
              <a:off x="8367597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71" name="Rectangle 187">
              <a:extLst>
                <a:ext uri="{FF2B5EF4-FFF2-40B4-BE49-F238E27FC236}">
                  <a16:creationId xmlns:a16="http://schemas.microsoft.com/office/drawing/2014/main" id="{8E58E9D0-54F0-4AB8-92CB-0659EC2AE1A4}"/>
                </a:ext>
              </a:extLst>
            </p:cNvPr>
            <p:cNvSpPr/>
            <p:nvPr/>
          </p:nvSpPr>
          <p:spPr>
            <a:xfrm>
              <a:off x="8567191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72" name="Rectangle 188">
              <a:extLst>
                <a:ext uri="{FF2B5EF4-FFF2-40B4-BE49-F238E27FC236}">
                  <a16:creationId xmlns:a16="http://schemas.microsoft.com/office/drawing/2014/main" id="{52AF2C90-0E7C-4A4B-93C2-0B3C9EAB8CEA}"/>
                </a:ext>
              </a:extLst>
            </p:cNvPr>
            <p:cNvSpPr/>
            <p:nvPr/>
          </p:nvSpPr>
          <p:spPr>
            <a:xfrm>
              <a:off x="8766785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73" name="Rectangle 189">
              <a:extLst>
                <a:ext uri="{FF2B5EF4-FFF2-40B4-BE49-F238E27FC236}">
                  <a16:creationId xmlns:a16="http://schemas.microsoft.com/office/drawing/2014/main" id="{DBE3373A-EB61-47C0-8105-49E4A0F24697}"/>
                </a:ext>
              </a:extLst>
            </p:cNvPr>
            <p:cNvSpPr/>
            <p:nvPr/>
          </p:nvSpPr>
          <p:spPr>
            <a:xfrm>
              <a:off x="8966379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74" name="Rectangle 190">
              <a:extLst>
                <a:ext uri="{FF2B5EF4-FFF2-40B4-BE49-F238E27FC236}">
                  <a16:creationId xmlns:a16="http://schemas.microsoft.com/office/drawing/2014/main" id="{E171FEFA-7E1D-4369-A381-EB04EA630F14}"/>
                </a:ext>
              </a:extLst>
            </p:cNvPr>
            <p:cNvSpPr/>
            <p:nvPr/>
          </p:nvSpPr>
          <p:spPr>
            <a:xfrm>
              <a:off x="9165973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75" name="Rectangle 191">
              <a:extLst>
                <a:ext uri="{FF2B5EF4-FFF2-40B4-BE49-F238E27FC236}">
                  <a16:creationId xmlns:a16="http://schemas.microsoft.com/office/drawing/2014/main" id="{033F2C16-8B12-43B9-AA79-34778A3A3D7F}"/>
                </a:ext>
              </a:extLst>
            </p:cNvPr>
            <p:cNvSpPr/>
            <p:nvPr/>
          </p:nvSpPr>
          <p:spPr>
            <a:xfrm>
              <a:off x="9365567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76" name="Rectangle 192">
              <a:extLst>
                <a:ext uri="{FF2B5EF4-FFF2-40B4-BE49-F238E27FC236}">
                  <a16:creationId xmlns:a16="http://schemas.microsoft.com/office/drawing/2014/main" id="{582DD340-0230-4E67-A7E4-333D7FC8B987}"/>
                </a:ext>
              </a:extLst>
            </p:cNvPr>
            <p:cNvSpPr/>
            <p:nvPr/>
          </p:nvSpPr>
          <p:spPr>
            <a:xfrm>
              <a:off x="9565161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77" name="Rectangle 193">
              <a:extLst>
                <a:ext uri="{FF2B5EF4-FFF2-40B4-BE49-F238E27FC236}">
                  <a16:creationId xmlns:a16="http://schemas.microsoft.com/office/drawing/2014/main" id="{B59A0C2E-5D42-4F4A-8A92-30F36DD4B573}"/>
                </a:ext>
              </a:extLst>
            </p:cNvPr>
            <p:cNvSpPr/>
            <p:nvPr/>
          </p:nvSpPr>
          <p:spPr>
            <a:xfrm>
              <a:off x="9764755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78" name="Rectangle 194">
              <a:extLst>
                <a:ext uri="{FF2B5EF4-FFF2-40B4-BE49-F238E27FC236}">
                  <a16:creationId xmlns:a16="http://schemas.microsoft.com/office/drawing/2014/main" id="{F7C70F87-DB25-4610-9EE6-2626CAD0E255}"/>
                </a:ext>
              </a:extLst>
            </p:cNvPr>
            <p:cNvSpPr/>
            <p:nvPr/>
          </p:nvSpPr>
          <p:spPr>
            <a:xfrm>
              <a:off x="9964349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79" name="Rectangle 195">
              <a:extLst>
                <a:ext uri="{FF2B5EF4-FFF2-40B4-BE49-F238E27FC236}">
                  <a16:creationId xmlns:a16="http://schemas.microsoft.com/office/drawing/2014/main" id="{C367A3DD-5183-48FE-90CC-727867D78639}"/>
                </a:ext>
              </a:extLst>
            </p:cNvPr>
            <p:cNvSpPr/>
            <p:nvPr/>
          </p:nvSpPr>
          <p:spPr>
            <a:xfrm>
              <a:off x="10163945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80" name="그룹 615">
            <a:extLst>
              <a:ext uri="{FF2B5EF4-FFF2-40B4-BE49-F238E27FC236}">
                <a16:creationId xmlns:a16="http://schemas.microsoft.com/office/drawing/2014/main" id="{0DFDF9C4-43BE-4820-A697-CCEC5B596A80}"/>
              </a:ext>
            </a:extLst>
          </p:cNvPr>
          <p:cNvGrpSpPr/>
          <p:nvPr/>
        </p:nvGrpSpPr>
        <p:grpSpPr>
          <a:xfrm>
            <a:off x="3785547" y="3550439"/>
            <a:ext cx="1931719" cy="135371"/>
            <a:chOff x="8367597" y="3478879"/>
            <a:chExt cx="1931719" cy="135371"/>
          </a:xfrm>
          <a:solidFill>
            <a:schemeClr val="accent1"/>
          </a:solidFill>
        </p:grpSpPr>
        <p:sp>
          <p:nvSpPr>
            <p:cNvPr id="281" name="Rectangle 176">
              <a:extLst>
                <a:ext uri="{FF2B5EF4-FFF2-40B4-BE49-F238E27FC236}">
                  <a16:creationId xmlns:a16="http://schemas.microsoft.com/office/drawing/2014/main" id="{BEEA3D65-4DA5-4A43-8E76-F2994F4FA8F9}"/>
                </a:ext>
              </a:extLst>
            </p:cNvPr>
            <p:cNvSpPr/>
            <p:nvPr/>
          </p:nvSpPr>
          <p:spPr>
            <a:xfrm>
              <a:off x="8367597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82" name="Rectangle 177">
              <a:extLst>
                <a:ext uri="{FF2B5EF4-FFF2-40B4-BE49-F238E27FC236}">
                  <a16:creationId xmlns:a16="http://schemas.microsoft.com/office/drawing/2014/main" id="{754B5B75-E08D-4272-B079-863B9C13E4AB}"/>
                </a:ext>
              </a:extLst>
            </p:cNvPr>
            <p:cNvSpPr/>
            <p:nvPr/>
          </p:nvSpPr>
          <p:spPr>
            <a:xfrm>
              <a:off x="8567191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83" name="Rectangle 178">
              <a:extLst>
                <a:ext uri="{FF2B5EF4-FFF2-40B4-BE49-F238E27FC236}">
                  <a16:creationId xmlns:a16="http://schemas.microsoft.com/office/drawing/2014/main" id="{4CC08B41-AD61-4378-A134-10B195E89508}"/>
                </a:ext>
              </a:extLst>
            </p:cNvPr>
            <p:cNvSpPr/>
            <p:nvPr/>
          </p:nvSpPr>
          <p:spPr>
            <a:xfrm>
              <a:off x="8766785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84" name="Rectangle 179">
              <a:extLst>
                <a:ext uri="{FF2B5EF4-FFF2-40B4-BE49-F238E27FC236}">
                  <a16:creationId xmlns:a16="http://schemas.microsoft.com/office/drawing/2014/main" id="{514CCB89-DD95-479E-9E3B-9798AB0E7E54}"/>
                </a:ext>
              </a:extLst>
            </p:cNvPr>
            <p:cNvSpPr/>
            <p:nvPr/>
          </p:nvSpPr>
          <p:spPr>
            <a:xfrm>
              <a:off x="8966379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85" name="Rectangle 180">
              <a:extLst>
                <a:ext uri="{FF2B5EF4-FFF2-40B4-BE49-F238E27FC236}">
                  <a16:creationId xmlns:a16="http://schemas.microsoft.com/office/drawing/2014/main" id="{D8FC6469-A5EB-4DAC-93DB-442112171E4C}"/>
                </a:ext>
              </a:extLst>
            </p:cNvPr>
            <p:cNvSpPr/>
            <p:nvPr/>
          </p:nvSpPr>
          <p:spPr>
            <a:xfrm>
              <a:off x="9165973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86" name="Rectangle 181">
              <a:extLst>
                <a:ext uri="{FF2B5EF4-FFF2-40B4-BE49-F238E27FC236}">
                  <a16:creationId xmlns:a16="http://schemas.microsoft.com/office/drawing/2014/main" id="{03C2FB81-52C4-4518-915A-B02B4292275C}"/>
                </a:ext>
              </a:extLst>
            </p:cNvPr>
            <p:cNvSpPr/>
            <p:nvPr/>
          </p:nvSpPr>
          <p:spPr>
            <a:xfrm>
              <a:off x="9365567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87" name="Rectangle 182">
              <a:extLst>
                <a:ext uri="{FF2B5EF4-FFF2-40B4-BE49-F238E27FC236}">
                  <a16:creationId xmlns:a16="http://schemas.microsoft.com/office/drawing/2014/main" id="{E2C89436-65F7-4F83-B38C-B7681EECEBA1}"/>
                </a:ext>
              </a:extLst>
            </p:cNvPr>
            <p:cNvSpPr/>
            <p:nvPr/>
          </p:nvSpPr>
          <p:spPr>
            <a:xfrm>
              <a:off x="9565161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88" name="Rectangle 183">
              <a:extLst>
                <a:ext uri="{FF2B5EF4-FFF2-40B4-BE49-F238E27FC236}">
                  <a16:creationId xmlns:a16="http://schemas.microsoft.com/office/drawing/2014/main" id="{13B2FEEE-22A9-4B19-A252-06A71B2D50B1}"/>
                </a:ext>
              </a:extLst>
            </p:cNvPr>
            <p:cNvSpPr/>
            <p:nvPr/>
          </p:nvSpPr>
          <p:spPr>
            <a:xfrm>
              <a:off x="9764755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89" name="Rectangle 184">
              <a:extLst>
                <a:ext uri="{FF2B5EF4-FFF2-40B4-BE49-F238E27FC236}">
                  <a16:creationId xmlns:a16="http://schemas.microsoft.com/office/drawing/2014/main" id="{395322FB-8D8B-4A3D-AEA1-8CFA37CD644C}"/>
                </a:ext>
              </a:extLst>
            </p:cNvPr>
            <p:cNvSpPr/>
            <p:nvPr/>
          </p:nvSpPr>
          <p:spPr>
            <a:xfrm>
              <a:off x="9964349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90" name="Rectangle 185">
              <a:extLst>
                <a:ext uri="{FF2B5EF4-FFF2-40B4-BE49-F238E27FC236}">
                  <a16:creationId xmlns:a16="http://schemas.microsoft.com/office/drawing/2014/main" id="{6DB16B06-26A0-4733-91A6-F73C89E38F6F}"/>
                </a:ext>
              </a:extLst>
            </p:cNvPr>
            <p:cNvSpPr/>
            <p:nvPr/>
          </p:nvSpPr>
          <p:spPr>
            <a:xfrm>
              <a:off x="10163945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91" name="그룹 616">
            <a:extLst>
              <a:ext uri="{FF2B5EF4-FFF2-40B4-BE49-F238E27FC236}">
                <a16:creationId xmlns:a16="http://schemas.microsoft.com/office/drawing/2014/main" id="{1A48F131-76C0-4679-84F2-CAAB3650712D}"/>
              </a:ext>
            </a:extLst>
          </p:cNvPr>
          <p:cNvGrpSpPr/>
          <p:nvPr/>
        </p:nvGrpSpPr>
        <p:grpSpPr>
          <a:xfrm>
            <a:off x="3785547" y="3345920"/>
            <a:ext cx="1931719" cy="135371"/>
            <a:chOff x="8367597" y="3274360"/>
            <a:chExt cx="1931719" cy="135371"/>
          </a:xfrm>
          <a:solidFill>
            <a:schemeClr val="bg1">
              <a:lumMod val="85000"/>
            </a:schemeClr>
          </a:solidFill>
        </p:grpSpPr>
        <p:sp>
          <p:nvSpPr>
            <p:cNvPr id="292" name="Rectangle 166">
              <a:extLst>
                <a:ext uri="{FF2B5EF4-FFF2-40B4-BE49-F238E27FC236}">
                  <a16:creationId xmlns:a16="http://schemas.microsoft.com/office/drawing/2014/main" id="{B379815C-E6E2-4F97-8946-6A92C6E55F44}"/>
                </a:ext>
              </a:extLst>
            </p:cNvPr>
            <p:cNvSpPr/>
            <p:nvPr/>
          </p:nvSpPr>
          <p:spPr>
            <a:xfrm>
              <a:off x="8367597" y="3274360"/>
              <a:ext cx="135371" cy="13537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93" name="Rectangle 167">
              <a:extLst>
                <a:ext uri="{FF2B5EF4-FFF2-40B4-BE49-F238E27FC236}">
                  <a16:creationId xmlns:a16="http://schemas.microsoft.com/office/drawing/2014/main" id="{B0661DB9-685C-44BA-B632-F075ADE9E6CA}"/>
                </a:ext>
              </a:extLst>
            </p:cNvPr>
            <p:cNvSpPr/>
            <p:nvPr/>
          </p:nvSpPr>
          <p:spPr>
            <a:xfrm>
              <a:off x="8567191" y="3274360"/>
              <a:ext cx="135371" cy="13537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94" name="Rectangle 168">
              <a:extLst>
                <a:ext uri="{FF2B5EF4-FFF2-40B4-BE49-F238E27FC236}">
                  <a16:creationId xmlns:a16="http://schemas.microsoft.com/office/drawing/2014/main" id="{2116B8A3-31D0-4A90-AFAF-B673E4DF0793}"/>
                </a:ext>
              </a:extLst>
            </p:cNvPr>
            <p:cNvSpPr/>
            <p:nvPr/>
          </p:nvSpPr>
          <p:spPr>
            <a:xfrm>
              <a:off x="8766785" y="3274360"/>
              <a:ext cx="135371" cy="13537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95" name="Rectangle 169">
              <a:extLst>
                <a:ext uri="{FF2B5EF4-FFF2-40B4-BE49-F238E27FC236}">
                  <a16:creationId xmlns:a16="http://schemas.microsoft.com/office/drawing/2014/main" id="{8CBE2346-4DD5-4FCB-8BF2-62894EAE7156}"/>
                </a:ext>
              </a:extLst>
            </p:cNvPr>
            <p:cNvSpPr/>
            <p:nvPr/>
          </p:nvSpPr>
          <p:spPr>
            <a:xfrm>
              <a:off x="8966379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96" name="Rectangle 170">
              <a:extLst>
                <a:ext uri="{FF2B5EF4-FFF2-40B4-BE49-F238E27FC236}">
                  <a16:creationId xmlns:a16="http://schemas.microsoft.com/office/drawing/2014/main" id="{D7FB488B-1A78-49D6-97B1-CB1E664818C3}"/>
                </a:ext>
              </a:extLst>
            </p:cNvPr>
            <p:cNvSpPr/>
            <p:nvPr/>
          </p:nvSpPr>
          <p:spPr>
            <a:xfrm>
              <a:off x="9165973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97" name="Rectangle 171">
              <a:extLst>
                <a:ext uri="{FF2B5EF4-FFF2-40B4-BE49-F238E27FC236}">
                  <a16:creationId xmlns:a16="http://schemas.microsoft.com/office/drawing/2014/main" id="{D00C8793-8A63-42F1-AD39-F52E2AC396CB}"/>
                </a:ext>
              </a:extLst>
            </p:cNvPr>
            <p:cNvSpPr/>
            <p:nvPr/>
          </p:nvSpPr>
          <p:spPr>
            <a:xfrm>
              <a:off x="9365567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98" name="Rectangle 172">
              <a:extLst>
                <a:ext uri="{FF2B5EF4-FFF2-40B4-BE49-F238E27FC236}">
                  <a16:creationId xmlns:a16="http://schemas.microsoft.com/office/drawing/2014/main" id="{B9FC3C66-A467-49F8-B798-F3670D345D76}"/>
                </a:ext>
              </a:extLst>
            </p:cNvPr>
            <p:cNvSpPr/>
            <p:nvPr/>
          </p:nvSpPr>
          <p:spPr>
            <a:xfrm>
              <a:off x="9565161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99" name="Rectangle 173">
              <a:extLst>
                <a:ext uri="{FF2B5EF4-FFF2-40B4-BE49-F238E27FC236}">
                  <a16:creationId xmlns:a16="http://schemas.microsoft.com/office/drawing/2014/main" id="{C8DCB2D9-4B63-40D7-8565-4DC52BAF4385}"/>
                </a:ext>
              </a:extLst>
            </p:cNvPr>
            <p:cNvSpPr/>
            <p:nvPr/>
          </p:nvSpPr>
          <p:spPr>
            <a:xfrm>
              <a:off x="9764755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00" name="Rectangle 174">
              <a:extLst>
                <a:ext uri="{FF2B5EF4-FFF2-40B4-BE49-F238E27FC236}">
                  <a16:creationId xmlns:a16="http://schemas.microsoft.com/office/drawing/2014/main" id="{4BE6A489-413D-4592-BDFC-B047F6C29D13}"/>
                </a:ext>
              </a:extLst>
            </p:cNvPr>
            <p:cNvSpPr/>
            <p:nvPr/>
          </p:nvSpPr>
          <p:spPr>
            <a:xfrm>
              <a:off x="9964349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01" name="Rectangle 175">
              <a:extLst>
                <a:ext uri="{FF2B5EF4-FFF2-40B4-BE49-F238E27FC236}">
                  <a16:creationId xmlns:a16="http://schemas.microsoft.com/office/drawing/2014/main" id="{0EBB8D37-7F7A-4B37-9A1E-EC5073C7AA47}"/>
                </a:ext>
              </a:extLst>
            </p:cNvPr>
            <p:cNvSpPr/>
            <p:nvPr/>
          </p:nvSpPr>
          <p:spPr>
            <a:xfrm>
              <a:off x="10163945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02" name="그룹 617">
            <a:extLst>
              <a:ext uri="{FF2B5EF4-FFF2-40B4-BE49-F238E27FC236}">
                <a16:creationId xmlns:a16="http://schemas.microsoft.com/office/drawing/2014/main" id="{9FA15054-07F1-4717-A7A4-A242761894C4}"/>
              </a:ext>
            </a:extLst>
          </p:cNvPr>
          <p:cNvGrpSpPr/>
          <p:nvPr/>
        </p:nvGrpSpPr>
        <p:grpSpPr>
          <a:xfrm>
            <a:off x="3785547" y="3141401"/>
            <a:ext cx="1931719" cy="135371"/>
            <a:chOff x="8367597" y="3069841"/>
            <a:chExt cx="1931719" cy="135371"/>
          </a:xfrm>
        </p:grpSpPr>
        <p:sp>
          <p:nvSpPr>
            <p:cNvPr id="303" name="Rectangle 156">
              <a:extLst>
                <a:ext uri="{FF2B5EF4-FFF2-40B4-BE49-F238E27FC236}">
                  <a16:creationId xmlns:a16="http://schemas.microsoft.com/office/drawing/2014/main" id="{99145090-873A-4B26-9C62-8C254E23A5A6}"/>
                </a:ext>
              </a:extLst>
            </p:cNvPr>
            <p:cNvSpPr/>
            <p:nvPr/>
          </p:nvSpPr>
          <p:spPr>
            <a:xfrm>
              <a:off x="8367597" y="3069841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04" name="Rectangle 157">
              <a:extLst>
                <a:ext uri="{FF2B5EF4-FFF2-40B4-BE49-F238E27FC236}">
                  <a16:creationId xmlns:a16="http://schemas.microsoft.com/office/drawing/2014/main" id="{A2FD741D-0C33-4F29-8CEA-C1C58258EBC9}"/>
                </a:ext>
              </a:extLst>
            </p:cNvPr>
            <p:cNvSpPr/>
            <p:nvPr/>
          </p:nvSpPr>
          <p:spPr>
            <a:xfrm>
              <a:off x="8567191" y="3069841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05" name="Rectangle 158">
              <a:extLst>
                <a:ext uri="{FF2B5EF4-FFF2-40B4-BE49-F238E27FC236}">
                  <a16:creationId xmlns:a16="http://schemas.microsoft.com/office/drawing/2014/main" id="{551A0360-680F-47CB-8794-E0A1E3289F67}"/>
                </a:ext>
              </a:extLst>
            </p:cNvPr>
            <p:cNvSpPr/>
            <p:nvPr/>
          </p:nvSpPr>
          <p:spPr>
            <a:xfrm>
              <a:off x="8766785" y="3069841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06" name="Rectangle 159">
              <a:extLst>
                <a:ext uri="{FF2B5EF4-FFF2-40B4-BE49-F238E27FC236}">
                  <a16:creationId xmlns:a16="http://schemas.microsoft.com/office/drawing/2014/main" id="{0B1B26E0-53E2-4252-BD3E-79E2772210E2}"/>
                </a:ext>
              </a:extLst>
            </p:cNvPr>
            <p:cNvSpPr/>
            <p:nvPr/>
          </p:nvSpPr>
          <p:spPr>
            <a:xfrm>
              <a:off x="8966379" y="3069841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07" name="Rectangle 160">
              <a:extLst>
                <a:ext uri="{FF2B5EF4-FFF2-40B4-BE49-F238E27FC236}">
                  <a16:creationId xmlns:a16="http://schemas.microsoft.com/office/drawing/2014/main" id="{8AC20EBA-2434-4FA6-9B91-AA3CDD2A4D23}"/>
                </a:ext>
              </a:extLst>
            </p:cNvPr>
            <p:cNvSpPr/>
            <p:nvPr/>
          </p:nvSpPr>
          <p:spPr>
            <a:xfrm>
              <a:off x="9165973" y="3069841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08" name="Rectangle 161">
              <a:extLst>
                <a:ext uri="{FF2B5EF4-FFF2-40B4-BE49-F238E27FC236}">
                  <a16:creationId xmlns:a16="http://schemas.microsoft.com/office/drawing/2014/main" id="{3FACA300-B000-4257-9C23-138FD0F6716D}"/>
                </a:ext>
              </a:extLst>
            </p:cNvPr>
            <p:cNvSpPr/>
            <p:nvPr/>
          </p:nvSpPr>
          <p:spPr>
            <a:xfrm>
              <a:off x="9365567" y="3069841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09" name="Rectangle 162">
              <a:extLst>
                <a:ext uri="{FF2B5EF4-FFF2-40B4-BE49-F238E27FC236}">
                  <a16:creationId xmlns:a16="http://schemas.microsoft.com/office/drawing/2014/main" id="{CC98E182-DF59-4DA4-88B0-115580C7899A}"/>
                </a:ext>
              </a:extLst>
            </p:cNvPr>
            <p:cNvSpPr/>
            <p:nvPr/>
          </p:nvSpPr>
          <p:spPr>
            <a:xfrm>
              <a:off x="9565161" y="3069841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10" name="Rectangle 163">
              <a:extLst>
                <a:ext uri="{FF2B5EF4-FFF2-40B4-BE49-F238E27FC236}">
                  <a16:creationId xmlns:a16="http://schemas.microsoft.com/office/drawing/2014/main" id="{F2493150-BA96-41CC-A377-789BC76ADE0A}"/>
                </a:ext>
              </a:extLst>
            </p:cNvPr>
            <p:cNvSpPr/>
            <p:nvPr/>
          </p:nvSpPr>
          <p:spPr>
            <a:xfrm>
              <a:off x="9764755" y="3069841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11" name="Rectangle 164">
              <a:extLst>
                <a:ext uri="{FF2B5EF4-FFF2-40B4-BE49-F238E27FC236}">
                  <a16:creationId xmlns:a16="http://schemas.microsoft.com/office/drawing/2014/main" id="{598FC313-0F0E-42CF-A639-A7345AE64B34}"/>
                </a:ext>
              </a:extLst>
            </p:cNvPr>
            <p:cNvSpPr/>
            <p:nvPr/>
          </p:nvSpPr>
          <p:spPr>
            <a:xfrm>
              <a:off x="9964349" y="3069841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12" name="Rectangle 165">
              <a:extLst>
                <a:ext uri="{FF2B5EF4-FFF2-40B4-BE49-F238E27FC236}">
                  <a16:creationId xmlns:a16="http://schemas.microsoft.com/office/drawing/2014/main" id="{32B468EE-1825-43A2-A01C-1B10F9D7027C}"/>
                </a:ext>
              </a:extLst>
            </p:cNvPr>
            <p:cNvSpPr/>
            <p:nvPr/>
          </p:nvSpPr>
          <p:spPr>
            <a:xfrm>
              <a:off x="10163945" y="3069841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13" name="그룹 618">
            <a:extLst>
              <a:ext uri="{FF2B5EF4-FFF2-40B4-BE49-F238E27FC236}">
                <a16:creationId xmlns:a16="http://schemas.microsoft.com/office/drawing/2014/main" id="{51CF764E-40F8-4328-AE56-A2121DCE1489}"/>
              </a:ext>
            </a:extLst>
          </p:cNvPr>
          <p:cNvGrpSpPr/>
          <p:nvPr/>
        </p:nvGrpSpPr>
        <p:grpSpPr>
          <a:xfrm>
            <a:off x="3785547" y="2936882"/>
            <a:ext cx="1931719" cy="135371"/>
            <a:chOff x="8367597" y="2865322"/>
            <a:chExt cx="1931719" cy="135371"/>
          </a:xfrm>
        </p:grpSpPr>
        <p:sp>
          <p:nvSpPr>
            <p:cNvPr id="314" name="Rectangle 146">
              <a:extLst>
                <a:ext uri="{FF2B5EF4-FFF2-40B4-BE49-F238E27FC236}">
                  <a16:creationId xmlns:a16="http://schemas.microsoft.com/office/drawing/2014/main" id="{CBA90229-ED17-4803-B597-09634A3320DD}"/>
                </a:ext>
              </a:extLst>
            </p:cNvPr>
            <p:cNvSpPr/>
            <p:nvPr/>
          </p:nvSpPr>
          <p:spPr>
            <a:xfrm>
              <a:off x="8367597" y="2865322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15" name="Rectangle 147">
              <a:extLst>
                <a:ext uri="{FF2B5EF4-FFF2-40B4-BE49-F238E27FC236}">
                  <a16:creationId xmlns:a16="http://schemas.microsoft.com/office/drawing/2014/main" id="{0554AF77-220F-41F7-AEE3-FAD33DA8E3E4}"/>
                </a:ext>
              </a:extLst>
            </p:cNvPr>
            <p:cNvSpPr/>
            <p:nvPr/>
          </p:nvSpPr>
          <p:spPr>
            <a:xfrm>
              <a:off x="8567191" y="2865322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16" name="Rectangle 148">
              <a:extLst>
                <a:ext uri="{FF2B5EF4-FFF2-40B4-BE49-F238E27FC236}">
                  <a16:creationId xmlns:a16="http://schemas.microsoft.com/office/drawing/2014/main" id="{00335490-E3E5-41F9-BAC2-A3DD5D0709EC}"/>
                </a:ext>
              </a:extLst>
            </p:cNvPr>
            <p:cNvSpPr/>
            <p:nvPr/>
          </p:nvSpPr>
          <p:spPr>
            <a:xfrm>
              <a:off x="8766785" y="2865322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17" name="Rectangle 149">
              <a:extLst>
                <a:ext uri="{FF2B5EF4-FFF2-40B4-BE49-F238E27FC236}">
                  <a16:creationId xmlns:a16="http://schemas.microsoft.com/office/drawing/2014/main" id="{554C2268-D10A-474E-ABCF-A6617E221106}"/>
                </a:ext>
              </a:extLst>
            </p:cNvPr>
            <p:cNvSpPr/>
            <p:nvPr/>
          </p:nvSpPr>
          <p:spPr>
            <a:xfrm>
              <a:off x="8966379" y="2865322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18" name="Rectangle 150">
              <a:extLst>
                <a:ext uri="{FF2B5EF4-FFF2-40B4-BE49-F238E27FC236}">
                  <a16:creationId xmlns:a16="http://schemas.microsoft.com/office/drawing/2014/main" id="{2BC5B593-9DB0-47F5-A0D5-88A87ABEBBFD}"/>
                </a:ext>
              </a:extLst>
            </p:cNvPr>
            <p:cNvSpPr/>
            <p:nvPr/>
          </p:nvSpPr>
          <p:spPr>
            <a:xfrm>
              <a:off x="9165973" y="2865322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19" name="Rectangle 151">
              <a:extLst>
                <a:ext uri="{FF2B5EF4-FFF2-40B4-BE49-F238E27FC236}">
                  <a16:creationId xmlns:a16="http://schemas.microsoft.com/office/drawing/2014/main" id="{E4731392-BDC0-43DE-862D-F9025692E818}"/>
                </a:ext>
              </a:extLst>
            </p:cNvPr>
            <p:cNvSpPr/>
            <p:nvPr/>
          </p:nvSpPr>
          <p:spPr>
            <a:xfrm>
              <a:off x="9365567" y="2865322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20" name="Rectangle 152">
              <a:extLst>
                <a:ext uri="{FF2B5EF4-FFF2-40B4-BE49-F238E27FC236}">
                  <a16:creationId xmlns:a16="http://schemas.microsoft.com/office/drawing/2014/main" id="{8439E1C2-F77C-45C1-B453-DA0CB7FC6818}"/>
                </a:ext>
              </a:extLst>
            </p:cNvPr>
            <p:cNvSpPr/>
            <p:nvPr/>
          </p:nvSpPr>
          <p:spPr>
            <a:xfrm>
              <a:off x="9565161" y="2865322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21" name="Rectangle 153">
              <a:extLst>
                <a:ext uri="{FF2B5EF4-FFF2-40B4-BE49-F238E27FC236}">
                  <a16:creationId xmlns:a16="http://schemas.microsoft.com/office/drawing/2014/main" id="{DB318031-7C6F-4E08-986F-E02FF086EBE1}"/>
                </a:ext>
              </a:extLst>
            </p:cNvPr>
            <p:cNvSpPr/>
            <p:nvPr/>
          </p:nvSpPr>
          <p:spPr>
            <a:xfrm>
              <a:off x="9764755" y="2865322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22" name="Rectangle 154">
              <a:extLst>
                <a:ext uri="{FF2B5EF4-FFF2-40B4-BE49-F238E27FC236}">
                  <a16:creationId xmlns:a16="http://schemas.microsoft.com/office/drawing/2014/main" id="{5E656D1B-B222-4BAB-B120-F18F78B1B60D}"/>
                </a:ext>
              </a:extLst>
            </p:cNvPr>
            <p:cNvSpPr/>
            <p:nvPr/>
          </p:nvSpPr>
          <p:spPr>
            <a:xfrm>
              <a:off x="9964349" y="2865322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23" name="Rectangle 155">
              <a:extLst>
                <a:ext uri="{FF2B5EF4-FFF2-40B4-BE49-F238E27FC236}">
                  <a16:creationId xmlns:a16="http://schemas.microsoft.com/office/drawing/2014/main" id="{64D9E73A-1D10-4F7A-8967-2FA91F58ED4B}"/>
                </a:ext>
              </a:extLst>
            </p:cNvPr>
            <p:cNvSpPr/>
            <p:nvPr/>
          </p:nvSpPr>
          <p:spPr>
            <a:xfrm>
              <a:off x="10163945" y="2865322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24" name="그룹 619">
            <a:extLst>
              <a:ext uri="{FF2B5EF4-FFF2-40B4-BE49-F238E27FC236}">
                <a16:creationId xmlns:a16="http://schemas.microsoft.com/office/drawing/2014/main" id="{F8A1EBB2-26F0-4BB3-8279-9819326640AC}"/>
              </a:ext>
            </a:extLst>
          </p:cNvPr>
          <p:cNvGrpSpPr/>
          <p:nvPr/>
        </p:nvGrpSpPr>
        <p:grpSpPr>
          <a:xfrm>
            <a:off x="3785547" y="2732363"/>
            <a:ext cx="1931719" cy="135371"/>
            <a:chOff x="8367597" y="2660803"/>
            <a:chExt cx="1931719" cy="135371"/>
          </a:xfrm>
        </p:grpSpPr>
        <p:sp>
          <p:nvSpPr>
            <p:cNvPr id="325" name="Rectangle 136">
              <a:extLst>
                <a:ext uri="{FF2B5EF4-FFF2-40B4-BE49-F238E27FC236}">
                  <a16:creationId xmlns:a16="http://schemas.microsoft.com/office/drawing/2014/main" id="{360D3019-4E67-4E07-ACA2-691D486B4614}"/>
                </a:ext>
              </a:extLst>
            </p:cNvPr>
            <p:cNvSpPr/>
            <p:nvPr/>
          </p:nvSpPr>
          <p:spPr>
            <a:xfrm>
              <a:off x="8367597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26" name="Rectangle 137">
              <a:extLst>
                <a:ext uri="{FF2B5EF4-FFF2-40B4-BE49-F238E27FC236}">
                  <a16:creationId xmlns:a16="http://schemas.microsoft.com/office/drawing/2014/main" id="{B9D1A13B-F551-4B12-9B87-76C0B28AF637}"/>
                </a:ext>
              </a:extLst>
            </p:cNvPr>
            <p:cNvSpPr/>
            <p:nvPr/>
          </p:nvSpPr>
          <p:spPr>
            <a:xfrm>
              <a:off x="8567191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27" name="Rectangle 138">
              <a:extLst>
                <a:ext uri="{FF2B5EF4-FFF2-40B4-BE49-F238E27FC236}">
                  <a16:creationId xmlns:a16="http://schemas.microsoft.com/office/drawing/2014/main" id="{FDE43E1A-F7BB-427E-8F5A-0036E6339EDC}"/>
                </a:ext>
              </a:extLst>
            </p:cNvPr>
            <p:cNvSpPr/>
            <p:nvPr/>
          </p:nvSpPr>
          <p:spPr>
            <a:xfrm>
              <a:off x="8766785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28" name="Rectangle 139">
              <a:extLst>
                <a:ext uri="{FF2B5EF4-FFF2-40B4-BE49-F238E27FC236}">
                  <a16:creationId xmlns:a16="http://schemas.microsoft.com/office/drawing/2014/main" id="{8E09F95A-BD9A-4796-B97C-DA1692750C70}"/>
                </a:ext>
              </a:extLst>
            </p:cNvPr>
            <p:cNvSpPr/>
            <p:nvPr/>
          </p:nvSpPr>
          <p:spPr>
            <a:xfrm>
              <a:off x="8966379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29" name="Rectangle 140">
              <a:extLst>
                <a:ext uri="{FF2B5EF4-FFF2-40B4-BE49-F238E27FC236}">
                  <a16:creationId xmlns:a16="http://schemas.microsoft.com/office/drawing/2014/main" id="{71045014-474E-41BB-8553-1E09FE76052E}"/>
                </a:ext>
              </a:extLst>
            </p:cNvPr>
            <p:cNvSpPr/>
            <p:nvPr/>
          </p:nvSpPr>
          <p:spPr>
            <a:xfrm>
              <a:off x="9165973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30" name="Rectangle 141">
              <a:extLst>
                <a:ext uri="{FF2B5EF4-FFF2-40B4-BE49-F238E27FC236}">
                  <a16:creationId xmlns:a16="http://schemas.microsoft.com/office/drawing/2014/main" id="{55B1DA8E-C422-4B13-A2D7-30B34DCAE935}"/>
                </a:ext>
              </a:extLst>
            </p:cNvPr>
            <p:cNvSpPr/>
            <p:nvPr/>
          </p:nvSpPr>
          <p:spPr>
            <a:xfrm>
              <a:off x="9365567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31" name="Rectangle 142">
              <a:extLst>
                <a:ext uri="{FF2B5EF4-FFF2-40B4-BE49-F238E27FC236}">
                  <a16:creationId xmlns:a16="http://schemas.microsoft.com/office/drawing/2014/main" id="{BCFBDD60-B9BA-4FDD-B3CA-909F50EA494C}"/>
                </a:ext>
              </a:extLst>
            </p:cNvPr>
            <p:cNvSpPr/>
            <p:nvPr/>
          </p:nvSpPr>
          <p:spPr>
            <a:xfrm>
              <a:off x="9565161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32" name="Rectangle 143">
              <a:extLst>
                <a:ext uri="{FF2B5EF4-FFF2-40B4-BE49-F238E27FC236}">
                  <a16:creationId xmlns:a16="http://schemas.microsoft.com/office/drawing/2014/main" id="{511887F4-6905-4626-AC79-AD4BFDD7F8E6}"/>
                </a:ext>
              </a:extLst>
            </p:cNvPr>
            <p:cNvSpPr/>
            <p:nvPr/>
          </p:nvSpPr>
          <p:spPr>
            <a:xfrm>
              <a:off x="9764755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33" name="Rectangle 144">
              <a:extLst>
                <a:ext uri="{FF2B5EF4-FFF2-40B4-BE49-F238E27FC236}">
                  <a16:creationId xmlns:a16="http://schemas.microsoft.com/office/drawing/2014/main" id="{2B72A940-BEAD-4079-AC8B-2E6D2F84445F}"/>
                </a:ext>
              </a:extLst>
            </p:cNvPr>
            <p:cNvSpPr/>
            <p:nvPr/>
          </p:nvSpPr>
          <p:spPr>
            <a:xfrm>
              <a:off x="9964349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34" name="Rectangle 145">
              <a:extLst>
                <a:ext uri="{FF2B5EF4-FFF2-40B4-BE49-F238E27FC236}">
                  <a16:creationId xmlns:a16="http://schemas.microsoft.com/office/drawing/2014/main" id="{4CB44A5B-C4DC-4C52-946E-D4E02332AED0}"/>
                </a:ext>
              </a:extLst>
            </p:cNvPr>
            <p:cNvSpPr/>
            <p:nvPr/>
          </p:nvSpPr>
          <p:spPr>
            <a:xfrm>
              <a:off x="10163945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35" name="그룹 620">
            <a:extLst>
              <a:ext uri="{FF2B5EF4-FFF2-40B4-BE49-F238E27FC236}">
                <a16:creationId xmlns:a16="http://schemas.microsoft.com/office/drawing/2014/main" id="{D71D5396-8145-46EC-9659-B3D9EAD5A94A}"/>
              </a:ext>
            </a:extLst>
          </p:cNvPr>
          <p:cNvGrpSpPr/>
          <p:nvPr/>
        </p:nvGrpSpPr>
        <p:grpSpPr>
          <a:xfrm>
            <a:off x="4783517" y="2527844"/>
            <a:ext cx="933749" cy="135371"/>
            <a:chOff x="9365567" y="2456284"/>
            <a:chExt cx="933749" cy="135371"/>
          </a:xfrm>
        </p:grpSpPr>
        <p:sp>
          <p:nvSpPr>
            <p:cNvPr id="336" name="Rectangle 131">
              <a:extLst>
                <a:ext uri="{FF2B5EF4-FFF2-40B4-BE49-F238E27FC236}">
                  <a16:creationId xmlns:a16="http://schemas.microsoft.com/office/drawing/2014/main" id="{AED2732F-7F34-44D0-9F6D-3EF4DE6BE13C}"/>
                </a:ext>
              </a:extLst>
            </p:cNvPr>
            <p:cNvSpPr/>
            <p:nvPr/>
          </p:nvSpPr>
          <p:spPr>
            <a:xfrm>
              <a:off x="9365567" y="2456284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37" name="Rectangle 132">
              <a:extLst>
                <a:ext uri="{FF2B5EF4-FFF2-40B4-BE49-F238E27FC236}">
                  <a16:creationId xmlns:a16="http://schemas.microsoft.com/office/drawing/2014/main" id="{91D480CE-3A99-4EC7-8C7A-E598FD0EB956}"/>
                </a:ext>
              </a:extLst>
            </p:cNvPr>
            <p:cNvSpPr/>
            <p:nvPr/>
          </p:nvSpPr>
          <p:spPr>
            <a:xfrm>
              <a:off x="9565161" y="2456284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38" name="Rectangle 133">
              <a:extLst>
                <a:ext uri="{FF2B5EF4-FFF2-40B4-BE49-F238E27FC236}">
                  <a16:creationId xmlns:a16="http://schemas.microsoft.com/office/drawing/2014/main" id="{C7E05FFD-9297-49A4-9032-3244E6D06087}"/>
                </a:ext>
              </a:extLst>
            </p:cNvPr>
            <p:cNvSpPr/>
            <p:nvPr/>
          </p:nvSpPr>
          <p:spPr>
            <a:xfrm>
              <a:off x="9764756" y="2456284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39" name="Rectangle 134">
              <a:extLst>
                <a:ext uri="{FF2B5EF4-FFF2-40B4-BE49-F238E27FC236}">
                  <a16:creationId xmlns:a16="http://schemas.microsoft.com/office/drawing/2014/main" id="{FCFE299D-06C7-47D3-9197-AA4032FB896A}"/>
                </a:ext>
              </a:extLst>
            </p:cNvPr>
            <p:cNvSpPr/>
            <p:nvPr/>
          </p:nvSpPr>
          <p:spPr>
            <a:xfrm>
              <a:off x="9964351" y="2456284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40" name="Rectangle 135">
              <a:extLst>
                <a:ext uri="{FF2B5EF4-FFF2-40B4-BE49-F238E27FC236}">
                  <a16:creationId xmlns:a16="http://schemas.microsoft.com/office/drawing/2014/main" id="{78C5B57D-F771-40C8-98C8-04045A8932E1}"/>
                </a:ext>
              </a:extLst>
            </p:cNvPr>
            <p:cNvSpPr/>
            <p:nvPr/>
          </p:nvSpPr>
          <p:spPr>
            <a:xfrm>
              <a:off x="10163945" y="2456284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41" name="그룹 621">
            <a:extLst>
              <a:ext uri="{FF2B5EF4-FFF2-40B4-BE49-F238E27FC236}">
                <a16:creationId xmlns:a16="http://schemas.microsoft.com/office/drawing/2014/main" id="{0C5093BE-1546-470D-AC6B-9A857AB3325C}"/>
              </a:ext>
            </a:extLst>
          </p:cNvPr>
          <p:cNvGrpSpPr/>
          <p:nvPr/>
        </p:nvGrpSpPr>
        <p:grpSpPr>
          <a:xfrm>
            <a:off x="4783517" y="2323325"/>
            <a:ext cx="933749" cy="135371"/>
            <a:chOff x="9365567" y="2251765"/>
            <a:chExt cx="933749" cy="135371"/>
          </a:xfrm>
        </p:grpSpPr>
        <p:sp>
          <p:nvSpPr>
            <p:cNvPr id="342" name="Rectangle 126">
              <a:extLst>
                <a:ext uri="{FF2B5EF4-FFF2-40B4-BE49-F238E27FC236}">
                  <a16:creationId xmlns:a16="http://schemas.microsoft.com/office/drawing/2014/main" id="{75C503E6-BB97-4ED7-9802-9441DF6E924C}"/>
                </a:ext>
              </a:extLst>
            </p:cNvPr>
            <p:cNvSpPr/>
            <p:nvPr/>
          </p:nvSpPr>
          <p:spPr>
            <a:xfrm>
              <a:off x="9365567" y="2251765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43" name="Rectangle 127">
              <a:extLst>
                <a:ext uri="{FF2B5EF4-FFF2-40B4-BE49-F238E27FC236}">
                  <a16:creationId xmlns:a16="http://schemas.microsoft.com/office/drawing/2014/main" id="{9B2079D1-C07F-4BEB-BFB0-11DB3DCCA61A}"/>
                </a:ext>
              </a:extLst>
            </p:cNvPr>
            <p:cNvSpPr/>
            <p:nvPr/>
          </p:nvSpPr>
          <p:spPr>
            <a:xfrm>
              <a:off x="9565161" y="2251765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44" name="Rectangle 128">
              <a:extLst>
                <a:ext uri="{FF2B5EF4-FFF2-40B4-BE49-F238E27FC236}">
                  <a16:creationId xmlns:a16="http://schemas.microsoft.com/office/drawing/2014/main" id="{B005F7C6-03D3-4747-AF52-DA57F6E921FF}"/>
                </a:ext>
              </a:extLst>
            </p:cNvPr>
            <p:cNvSpPr/>
            <p:nvPr/>
          </p:nvSpPr>
          <p:spPr>
            <a:xfrm>
              <a:off x="9764756" y="2251765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45" name="Rectangle 129">
              <a:extLst>
                <a:ext uri="{FF2B5EF4-FFF2-40B4-BE49-F238E27FC236}">
                  <a16:creationId xmlns:a16="http://schemas.microsoft.com/office/drawing/2014/main" id="{062FEDDB-7BF2-4F9D-8603-CB59AB27398A}"/>
                </a:ext>
              </a:extLst>
            </p:cNvPr>
            <p:cNvSpPr/>
            <p:nvPr/>
          </p:nvSpPr>
          <p:spPr>
            <a:xfrm>
              <a:off x="9964351" y="2251765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46" name="Rectangle 130">
              <a:extLst>
                <a:ext uri="{FF2B5EF4-FFF2-40B4-BE49-F238E27FC236}">
                  <a16:creationId xmlns:a16="http://schemas.microsoft.com/office/drawing/2014/main" id="{82912542-190E-44AA-BD16-4A45F162739D}"/>
                </a:ext>
              </a:extLst>
            </p:cNvPr>
            <p:cNvSpPr/>
            <p:nvPr/>
          </p:nvSpPr>
          <p:spPr>
            <a:xfrm>
              <a:off x="10163945" y="2251765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347" name="TextBox 346">
            <a:extLst>
              <a:ext uri="{FF2B5EF4-FFF2-40B4-BE49-F238E27FC236}">
                <a16:creationId xmlns:a16="http://schemas.microsoft.com/office/drawing/2014/main" id="{9BA2AEC2-8E36-4DF2-B809-9F5D333C4050}"/>
              </a:ext>
            </a:extLst>
          </p:cNvPr>
          <p:cNvSpPr txBox="1"/>
          <p:nvPr/>
        </p:nvSpPr>
        <p:spPr>
          <a:xfrm>
            <a:off x="3785544" y="2177857"/>
            <a:ext cx="864571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53</a:t>
            </a: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348" name="Group 467">
            <a:extLst>
              <a:ext uri="{FF2B5EF4-FFF2-40B4-BE49-F238E27FC236}">
                <a16:creationId xmlns:a16="http://schemas.microsoft.com/office/drawing/2014/main" id="{25686892-B0C7-4FDC-B76E-670B63792690}"/>
              </a:ext>
            </a:extLst>
          </p:cNvPr>
          <p:cNvGrpSpPr/>
          <p:nvPr/>
        </p:nvGrpSpPr>
        <p:grpSpPr>
          <a:xfrm>
            <a:off x="3557668" y="4732702"/>
            <a:ext cx="2387472" cy="1290196"/>
            <a:chOff x="803640" y="3362835"/>
            <a:chExt cx="2059657" cy="1290196"/>
          </a:xfrm>
        </p:grpSpPr>
        <p:sp>
          <p:nvSpPr>
            <p:cNvPr id="349" name="TextBox 348">
              <a:extLst>
                <a:ext uri="{FF2B5EF4-FFF2-40B4-BE49-F238E27FC236}">
                  <a16:creationId xmlns:a16="http://schemas.microsoft.com/office/drawing/2014/main" id="{6CC61BB8-D47C-45D2-A320-D6496001A302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0" name="TextBox 349">
              <a:extLst>
                <a:ext uri="{FF2B5EF4-FFF2-40B4-BE49-F238E27FC236}">
                  <a16:creationId xmlns:a16="http://schemas.microsoft.com/office/drawing/2014/main" id="{0C9E774B-1D84-4019-91BB-A33EC597C662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351" name="직사각형 113">
            <a:extLst>
              <a:ext uri="{FF2B5EF4-FFF2-40B4-BE49-F238E27FC236}">
                <a16:creationId xmlns:a16="http://schemas.microsoft.com/office/drawing/2014/main" id="{5481E72D-6C8B-413A-9C47-36BD037ED9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2170" y="1826737"/>
            <a:ext cx="179856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Text  Here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52" name="그룹 729">
            <a:extLst>
              <a:ext uri="{FF2B5EF4-FFF2-40B4-BE49-F238E27FC236}">
                <a16:creationId xmlns:a16="http://schemas.microsoft.com/office/drawing/2014/main" id="{F470A26F-475A-4DF2-8C9C-349EFA0E82E0}"/>
              </a:ext>
            </a:extLst>
          </p:cNvPr>
          <p:cNvGrpSpPr/>
          <p:nvPr/>
        </p:nvGrpSpPr>
        <p:grpSpPr>
          <a:xfrm>
            <a:off x="1095593" y="4368513"/>
            <a:ext cx="1931719" cy="135371"/>
            <a:chOff x="8367597" y="4296953"/>
            <a:chExt cx="1931719" cy="135371"/>
          </a:xfrm>
          <a:solidFill>
            <a:schemeClr val="accent2"/>
          </a:solidFill>
        </p:grpSpPr>
        <p:sp>
          <p:nvSpPr>
            <p:cNvPr id="353" name="Rectangle 216">
              <a:extLst>
                <a:ext uri="{FF2B5EF4-FFF2-40B4-BE49-F238E27FC236}">
                  <a16:creationId xmlns:a16="http://schemas.microsoft.com/office/drawing/2014/main" id="{CAD609D9-AB1B-41CB-836D-384EC2E0036E}"/>
                </a:ext>
              </a:extLst>
            </p:cNvPr>
            <p:cNvSpPr/>
            <p:nvPr/>
          </p:nvSpPr>
          <p:spPr>
            <a:xfrm>
              <a:off x="8367597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54" name="Rectangle 217">
              <a:extLst>
                <a:ext uri="{FF2B5EF4-FFF2-40B4-BE49-F238E27FC236}">
                  <a16:creationId xmlns:a16="http://schemas.microsoft.com/office/drawing/2014/main" id="{1B264B38-50FC-417F-8B46-B00CB2D002BA}"/>
                </a:ext>
              </a:extLst>
            </p:cNvPr>
            <p:cNvSpPr/>
            <p:nvPr/>
          </p:nvSpPr>
          <p:spPr>
            <a:xfrm>
              <a:off x="8567191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55" name="Rectangle 218">
              <a:extLst>
                <a:ext uri="{FF2B5EF4-FFF2-40B4-BE49-F238E27FC236}">
                  <a16:creationId xmlns:a16="http://schemas.microsoft.com/office/drawing/2014/main" id="{D7EF45AC-D8AB-4FF3-BC35-A6F9EEC5322C}"/>
                </a:ext>
              </a:extLst>
            </p:cNvPr>
            <p:cNvSpPr/>
            <p:nvPr/>
          </p:nvSpPr>
          <p:spPr>
            <a:xfrm>
              <a:off x="8766785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56" name="Rectangle 219">
              <a:extLst>
                <a:ext uri="{FF2B5EF4-FFF2-40B4-BE49-F238E27FC236}">
                  <a16:creationId xmlns:a16="http://schemas.microsoft.com/office/drawing/2014/main" id="{BD817B78-888D-4A0D-B0F2-471D5F0CFA71}"/>
                </a:ext>
              </a:extLst>
            </p:cNvPr>
            <p:cNvSpPr/>
            <p:nvPr/>
          </p:nvSpPr>
          <p:spPr>
            <a:xfrm>
              <a:off x="8966379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57" name="Rectangle 220">
              <a:extLst>
                <a:ext uri="{FF2B5EF4-FFF2-40B4-BE49-F238E27FC236}">
                  <a16:creationId xmlns:a16="http://schemas.microsoft.com/office/drawing/2014/main" id="{8C93BF8A-C810-4C5F-9966-1B6469B37A00}"/>
                </a:ext>
              </a:extLst>
            </p:cNvPr>
            <p:cNvSpPr/>
            <p:nvPr/>
          </p:nvSpPr>
          <p:spPr>
            <a:xfrm>
              <a:off x="9165973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58" name="Rectangle 221">
              <a:extLst>
                <a:ext uri="{FF2B5EF4-FFF2-40B4-BE49-F238E27FC236}">
                  <a16:creationId xmlns:a16="http://schemas.microsoft.com/office/drawing/2014/main" id="{D09C6B32-1595-4503-9641-4501772276CB}"/>
                </a:ext>
              </a:extLst>
            </p:cNvPr>
            <p:cNvSpPr/>
            <p:nvPr/>
          </p:nvSpPr>
          <p:spPr>
            <a:xfrm>
              <a:off x="9365567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59" name="Rectangle 222">
              <a:extLst>
                <a:ext uri="{FF2B5EF4-FFF2-40B4-BE49-F238E27FC236}">
                  <a16:creationId xmlns:a16="http://schemas.microsoft.com/office/drawing/2014/main" id="{FD6D7B96-E907-4703-BF2E-57FC28960D5B}"/>
                </a:ext>
              </a:extLst>
            </p:cNvPr>
            <p:cNvSpPr/>
            <p:nvPr/>
          </p:nvSpPr>
          <p:spPr>
            <a:xfrm>
              <a:off x="9565161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60" name="Rectangle 223">
              <a:extLst>
                <a:ext uri="{FF2B5EF4-FFF2-40B4-BE49-F238E27FC236}">
                  <a16:creationId xmlns:a16="http://schemas.microsoft.com/office/drawing/2014/main" id="{284AC249-EF88-4DB7-AE4D-A2A46A7504D2}"/>
                </a:ext>
              </a:extLst>
            </p:cNvPr>
            <p:cNvSpPr/>
            <p:nvPr/>
          </p:nvSpPr>
          <p:spPr>
            <a:xfrm>
              <a:off x="9764755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61" name="Rectangle 224">
              <a:extLst>
                <a:ext uri="{FF2B5EF4-FFF2-40B4-BE49-F238E27FC236}">
                  <a16:creationId xmlns:a16="http://schemas.microsoft.com/office/drawing/2014/main" id="{018416C7-69D0-4AEC-8FA7-45817FDE6B6F}"/>
                </a:ext>
              </a:extLst>
            </p:cNvPr>
            <p:cNvSpPr/>
            <p:nvPr/>
          </p:nvSpPr>
          <p:spPr>
            <a:xfrm>
              <a:off x="9964349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62" name="Rectangle 225">
              <a:extLst>
                <a:ext uri="{FF2B5EF4-FFF2-40B4-BE49-F238E27FC236}">
                  <a16:creationId xmlns:a16="http://schemas.microsoft.com/office/drawing/2014/main" id="{272ABFAA-9CEF-42F0-B27B-4ACEC833E733}"/>
                </a:ext>
              </a:extLst>
            </p:cNvPr>
            <p:cNvSpPr/>
            <p:nvPr/>
          </p:nvSpPr>
          <p:spPr>
            <a:xfrm>
              <a:off x="10163945" y="4296953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63" name="그룹 730">
            <a:extLst>
              <a:ext uri="{FF2B5EF4-FFF2-40B4-BE49-F238E27FC236}">
                <a16:creationId xmlns:a16="http://schemas.microsoft.com/office/drawing/2014/main" id="{026754BF-4888-4D57-83FC-E5CD4926DEEA}"/>
              </a:ext>
            </a:extLst>
          </p:cNvPr>
          <p:cNvGrpSpPr/>
          <p:nvPr/>
        </p:nvGrpSpPr>
        <p:grpSpPr>
          <a:xfrm>
            <a:off x="1095593" y="4163996"/>
            <a:ext cx="1931719" cy="135371"/>
            <a:chOff x="8367597" y="4092436"/>
            <a:chExt cx="1931719" cy="135371"/>
          </a:xfrm>
          <a:solidFill>
            <a:schemeClr val="accent2"/>
          </a:solidFill>
        </p:grpSpPr>
        <p:sp>
          <p:nvSpPr>
            <p:cNvPr id="364" name="Rectangle 206">
              <a:extLst>
                <a:ext uri="{FF2B5EF4-FFF2-40B4-BE49-F238E27FC236}">
                  <a16:creationId xmlns:a16="http://schemas.microsoft.com/office/drawing/2014/main" id="{065529C1-3D96-48BE-96E5-A2101DFE66C9}"/>
                </a:ext>
              </a:extLst>
            </p:cNvPr>
            <p:cNvSpPr/>
            <p:nvPr/>
          </p:nvSpPr>
          <p:spPr>
            <a:xfrm>
              <a:off x="8367597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65" name="Rectangle 207">
              <a:extLst>
                <a:ext uri="{FF2B5EF4-FFF2-40B4-BE49-F238E27FC236}">
                  <a16:creationId xmlns:a16="http://schemas.microsoft.com/office/drawing/2014/main" id="{6E2B9E76-973A-44A6-BC43-0BD0DE7B5393}"/>
                </a:ext>
              </a:extLst>
            </p:cNvPr>
            <p:cNvSpPr/>
            <p:nvPr/>
          </p:nvSpPr>
          <p:spPr>
            <a:xfrm>
              <a:off x="8567191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66" name="Rectangle 208">
              <a:extLst>
                <a:ext uri="{FF2B5EF4-FFF2-40B4-BE49-F238E27FC236}">
                  <a16:creationId xmlns:a16="http://schemas.microsoft.com/office/drawing/2014/main" id="{3CBFF837-F840-4785-9DF2-7AD1F041F461}"/>
                </a:ext>
              </a:extLst>
            </p:cNvPr>
            <p:cNvSpPr/>
            <p:nvPr/>
          </p:nvSpPr>
          <p:spPr>
            <a:xfrm>
              <a:off x="8766785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67" name="Rectangle 209">
              <a:extLst>
                <a:ext uri="{FF2B5EF4-FFF2-40B4-BE49-F238E27FC236}">
                  <a16:creationId xmlns:a16="http://schemas.microsoft.com/office/drawing/2014/main" id="{60986293-28FA-4149-A438-2C14744B719B}"/>
                </a:ext>
              </a:extLst>
            </p:cNvPr>
            <p:cNvSpPr/>
            <p:nvPr/>
          </p:nvSpPr>
          <p:spPr>
            <a:xfrm>
              <a:off x="8966379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68" name="Rectangle 210">
              <a:extLst>
                <a:ext uri="{FF2B5EF4-FFF2-40B4-BE49-F238E27FC236}">
                  <a16:creationId xmlns:a16="http://schemas.microsoft.com/office/drawing/2014/main" id="{ABC90749-09EF-42CC-9187-55088F7A6DFB}"/>
                </a:ext>
              </a:extLst>
            </p:cNvPr>
            <p:cNvSpPr/>
            <p:nvPr/>
          </p:nvSpPr>
          <p:spPr>
            <a:xfrm>
              <a:off x="9165973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69" name="Rectangle 211">
              <a:extLst>
                <a:ext uri="{FF2B5EF4-FFF2-40B4-BE49-F238E27FC236}">
                  <a16:creationId xmlns:a16="http://schemas.microsoft.com/office/drawing/2014/main" id="{30F353DB-7B1A-43B6-A8C9-8E14675D7DBC}"/>
                </a:ext>
              </a:extLst>
            </p:cNvPr>
            <p:cNvSpPr/>
            <p:nvPr/>
          </p:nvSpPr>
          <p:spPr>
            <a:xfrm>
              <a:off x="9365567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70" name="Rectangle 212">
              <a:extLst>
                <a:ext uri="{FF2B5EF4-FFF2-40B4-BE49-F238E27FC236}">
                  <a16:creationId xmlns:a16="http://schemas.microsoft.com/office/drawing/2014/main" id="{686E83DD-2362-482B-B734-8ADFE2AC1386}"/>
                </a:ext>
              </a:extLst>
            </p:cNvPr>
            <p:cNvSpPr/>
            <p:nvPr/>
          </p:nvSpPr>
          <p:spPr>
            <a:xfrm>
              <a:off x="9565161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71" name="Rectangle 213">
              <a:extLst>
                <a:ext uri="{FF2B5EF4-FFF2-40B4-BE49-F238E27FC236}">
                  <a16:creationId xmlns:a16="http://schemas.microsoft.com/office/drawing/2014/main" id="{9247A8D0-ACD2-4614-911F-0E68A3C09327}"/>
                </a:ext>
              </a:extLst>
            </p:cNvPr>
            <p:cNvSpPr/>
            <p:nvPr/>
          </p:nvSpPr>
          <p:spPr>
            <a:xfrm>
              <a:off x="9764755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72" name="Rectangle 214">
              <a:extLst>
                <a:ext uri="{FF2B5EF4-FFF2-40B4-BE49-F238E27FC236}">
                  <a16:creationId xmlns:a16="http://schemas.microsoft.com/office/drawing/2014/main" id="{09487FBC-3935-4A2E-84AF-C3F6FB8B202E}"/>
                </a:ext>
              </a:extLst>
            </p:cNvPr>
            <p:cNvSpPr/>
            <p:nvPr/>
          </p:nvSpPr>
          <p:spPr>
            <a:xfrm>
              <a:off x="9964349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73" name="Rectangle 215">
              <a:extLst>
                <a:ext uri="{FF2B5EF4-FFF2-40B4-BE49-F238E27FC236}">
                  <a16:creationId xmlns:a16="http://schemas.microsoft.com/office/drawing/2014/main" id="{E6C7B7CB-14CA-4928-972E-CEB07A573E5C}"/>
                </a:ext>
              </a:extLst>
            </p:cNvPr>
            <p:cNvSpPr/>
            <p:nvPr/>
          </p:nvSpPr>
          <p:spPr>
            <a:xfrm>
              <a:off x="10163945" y="4092436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74" name="그룹 731">
            <a:extLst>
              <a:ext uri="{FF2B5EF4-FFF2-40B4-BE49-F238E27FC236}">
                <a16:creationId xmlns:a16="http://schemas.microsoft.com/office/drawing/2014/main" id="{CC9532B0-AE90-4A91-9395-0D4C06A72AB6}"/>
              </a:ext>
            </a:extLst>
          </p:cNvPr>
          <p:cNvGrpSpPr/>
          <p:nvPr/>
        </p:nvGrpSpPr>
        <p:grpSpPr>
          <a:xfrm>
            <a:off x="1095593" y="3959477"/>
            <a:ext cx="1931719" cy="135371"/>
            <a:chOff x="8367597" y="3887917"/>
            <a:chExt cx="1931719" cy="135371"/>
          </a:xfrm>
          <a:solidFill>
            <a:schemeClr val="accent2"/>
          </a:solidFill>
        </p:grpSpPr>
        <p:sp>
          <p:nvSpPr>
            <p:cNvPr id="375" name="Rectangle 196">
              <a:extLst>
                <a:ext uri="{FF2B5EF4-FFF2-40B4-BE49-F238E27FC236}">
                  <a16:creationId xmlns:a16="http://schemas.microsoft.com/office/drawing/2014/main" id="{BAE7371B-8702-4FDF-ACE6-2DA84AFA4E8B}"/>
                </a:ext>
              </a:extLst>
            </p:cNvPr>
            <p:cNvSpPr/>
            <p:nvPr/>
          </p:nvSpPr>
          <p:spPr>
            <a:xfrm>
              <a:off x="8367597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76" name="Rectangle 197">
              <a:extLst>
                <a:ext uri="{FF2B5EF4-FFF2-40B4-BE49-F238E27FC236}">
                  <a16:creationId xmlns:a16="http://schemas.microsoft.com/office/drawing/2014/main" id="{0A09C6DD-3A6D-449B-B851-808AD9B9DF40}"/>
                </a:ext>
              </a:extLst>
            </p:cNvPr>
            <p:cNvSpPr/>
            <p:nvPr/>
          </p:nvSpPr>
          <p:spPr>
            <a:xfrm>
              <a:off x="8567191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77" name="Rectangle 198">
              <a:extLst>
                <a:ext uri="{FF2B5EF4-FFF2-40B4-BE49-F238E27FC236}">
                  <a16:creationId xmlns:a16="http://schemas.microsoft.com/office/drawing/2014/main" id="{B5108A63-94EC-45DA-A519-4D9EFB588A23}"/>
                </a:ext>
              </a:extLst>
            </p:cNvPr>
            <p:cNvSpPr/>
            <p:nvPr/>
          </p:nvSpPr>
          <p:spPr>
            <a:xfrm>
              <a:off x="8766785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78" name="Rectangle 199">
              <a:extLst>
                <a:ext uri="{FF2B5EF4-FFF2-40B4-BE49-F238E27FC236}">
                  <a16:creationId xmlns:a16="http://schemas.microsoft.com/office/drawing/2014/main" id="{30970BED-D062-490E-A98B-2EE81914DBE8}"/>
                </a:ext>
              </a:extLst>
            </p:cNvPr>
            <p:cNvSpPr/>
            <p:nvPr/>
          </p:nvSpPr>
          <p:spPr>
            <a:xfrm>
              <a:off x="8966379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79" name="Rectangle 200">
              <a:extLst>
                <a:ext uri="{FF2B5EF4-FFF2-40B4-BE49-F238E27FC236}">
                  <a16:creationId xmlns:a16="http://schemas.microsoft.com/office/drawing/2014/main" id="{E769DE65-93E0-4105-89AD-7B76B84526CD}"/>
                </a:ext>
              </a:extLst>
            </p:cNvPr>
            <p:cNvSpPr/>
            <p:nvPr/>
          </p:nvSpPr>
          <p:spPr>
            <a:xfrm>
              <a:off x="9165973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80" name="Rectangle 201">
              <a:extLst>
                <a:ext uri="{FF2B5EF4-FFF2-40B4-BE49-F238E27FC236}">
                  <a16:creationId xmlns:a16="http://schemas.microsoft.com/office/drawing/2014/main" id="{5494419C-AEF1-4EFB-BED6-51B0C143AD6D}"/>
                </a:ext>
              </a:extLst>
            </p:cNvPr>
            <p:cNvSpPr/>
            <p:nvPr/>
          </p:nvSpPr>
          <p:spPr>
            <a:xfrm>
              <a:off x="9365567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81" name="Rectangle 202">
              <a:extLst>
                <a:ext uri="{FF2B5EF4-FFF2-40B4-BE49-F238E27FC236}">
                  <a16:creationId xmlns:a16="http://schemas.microsoft.com/office/drawing/2014/main" id="{F838F034-16F8-4882-AB55-AF63339580FB}"/>
                </a:ext>
              </a:extLst>
            </p:cNvPr>
            <p:cNvSpPr/>
            <p:nvPr/>
          </p:nvSpPr>
          <p:spPr>
            <a:xfrm>
              <a:off x="9565161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82" name="Rectangle 203">
              <a:extLst>
                <a:ext uri="{FF2B5EF4-FFF2-40B4-BE49-F238E27FC236}">
                  <a16:creationId xmlns:a16="http://schemas.microsoft.com/office/drawing/2014/main" id="{00ADDFAC-2E42-4A3A-8A61-FA92ABFABA28}"/>
                </a:ext>
              </a:extLst>
            </p:cNvPr>
            <p:cNvSpPr/>
            <p:nvPr/>
          </p:nvSpPr>
          <p:spPr>
            <a:xfrm>
              <a:off x="9764755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83" name="Rectangle 204">
              <a:extLst>
                <a:ext uri="{FF2B5EF4-FFF2-40B4-BE49-F238E27FC236}">
                  <a16:creationId xmlns:a16="http://schemas.microsoft.com/office/drawing/2014/main" id="{6962764B-CB2C-4665-971B-383999873C5E}"/>
                </a:ext>
              </a:extLst>
            </p:cNvPr>
            <p:cNvSpPr/>
            <p:nvPr/>
          </p:nvSpPr>
          <p:spPr>
            <a:xfrm>
              <a:off x="9964349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84" name="Rectangle 205">
              <a:extLst>
                <a:ext uri="{FF2B5EF4-FFF2-40B4-BE49-F238E27FC236}">
                  <a16:creationId xmlns:a16="http://schemas.microsoft.com/office/drawing/2014/main" id="{822F0DC4-A04E-4B19-8030-A77480787D37}"/>
                </a:ext>
              </a:extLst>
            </p:cNvPr>
            <p:cNvSpPr/>
            <p:nvPr/>
          </p:nvSpPr>
          <p:spPr>
            <a:xfrm>
              <a:off x="10163945" y="3887917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85" name="그룹 732">
            <a:extLst>
              <a:ext uri="{FF2B5EF4-FFF2-40B4-BE49-F238E27FC236}">
                <a16:creationId xmlns:a16="http://schemas.microsoft.com/office/drawing/2014/main" id="{94A2CD5C-3C95-4839-801C-88590B14F90D}"/>
              </a:ext>
            </a:extLst>
          </p:cNvPr>
          <p:cNvGrpSpPr/>
          <p:nvPr/>
        </p:nvGrpSpPr>
        <p:grpSpPr>
          <a:xfrm>
            <a:off x="1095593" y="3754958"/>
            <a:ext cx="1931719" cy="135371"/>
            <a:chOff x="8367597" y="3683398"/>
            <a:chExt cx="1931719" cy="135371"/>
          </a:xfrm>
          <a:solidFill>
            <a:schemeClr val="accent2"/>
          </a:solidFill>
        </p:grpSpPr>
        <p:sp>
          <p:nvSpPr>
            <p:cNvPr id="386" name="Rectangle 186">
              <a:extLst>
                <a:ext uri="{FF2B5EF4-FFF2-40B4-BE49-F238E27FC236}">
                  <a16:creationId xmlns:a16="http://schemas.microsoft.com/office/drawing/2014/main" id="{1A93E9F6-B712-487A-A66E-BAF77F9C2387}"/>
                </a:ext>
              </a:extLst>
            </p:cNvPr>
            <p:cNvSpPr/>
            <p:nvPr/>
          </p:nvSpPr>
          <p:spPr>
            <a:xfrm>
              <a:off x="8367597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87" name="Rectangle 187">
              <a:extLst>
                <a:ext uri="{FF2B5EF4-FFF2-40B4-BE49-F238E27FC236}">
                  <a16:creationId xmlns:a16="http://schemas.microsoft.com/office/drawing/2014/main" id="{4C3744D4-0E93-4EE3-B16A-DC32C7AA9E5F}"/>
                </a:ext>
              </a:extLst>
            </p:cNvPr>
            <p:cNvSpPr/>
            <p:nvPr/>
          </p:nvSpPr>
          <p:spPr>
            <a:xfrm>
              <a:off x="8567191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88" name="Rectangle 188">
              <a:extLst>
                <a:ext uri="{FF2B5EF4-FFF2-40B4-BE49-F238E27FC236}">
                  <a16:creationId xmlns:a16="http://schemas.microsoft.com/office/drawing/2014/main" id="{9A420A55-D704-4347-B86A-7F9AB6E4B9D4}"/>
                </a:ext>
              </a:extLst>
            </p:cNvPr>
            <p:cNvSpPr/>
            <p:nvPr/>
          </p:nvSpPr>
          <p:spPr>
            <a:xfrm>
              <a:off x="8766785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89" name="Rectangle 189">
              <a:extLst>
                <a:ext uri="{FF2B5EF4-FFF2-40B4-BE49-F238E27FC236}">
                  <a16:creationId xmlns:a16="http://schemas.microsoft.com/office/drawing/2014/main" id="{B4A2330B-D816-45C5-AC16-C3E384C901B0}"/>
                </a:ext>
              </a:extLst>
            </p:cNvPr>
            <p:cNvSpPr/>
            <p:nvPr/>
          </p:nvSpPr>
          <p:spPr>
            <a:xfrm>
              <a:off x="8966379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90" name="Rectangle 190">
              <a:extLst>
                <a:ext uri="{FF2B5EF4-FFF2-40B4-BE49-F238E27FC236}">
                  <a16:creationId xmlns:a16="http://schemas.microsoft.com/office/drawing/2014/main" id="{EEA09E51-692E-4EF4-A770-470AB1B2CC35}"/>
                </a:ext>
              </a:extLst>
            </p:cNvPr>
            <p:cNvSpPr/>
            <p:nvPr/>
          </p:nvSpPr>
          <p:spPr>
            <a:xfrm>
              <a:off x="9165973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91" name="Rectangle 191">
              <a:extLst>
                <a:ext uri="{FF2B5EF4-FFF2-40B4-BE49-F238E27FC236}">
                  <a16:creationId xmlns:a16="http://schemas.microsoft.com/office/drawing/2014/main" id="{4F1E84D1-6B82-4058-9043-C9A81A8FE151}"/>
                </a:ext>
              </a:extLst>
            </p:cNvPr>
            <p:cNvSpPr/>
            <p:nvPr/>
          </p:nvSpPr>
          <p:spPr>
            <a:xfrm>
              <a:off x="9365567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92" name="Rectangle 192">
              <a:extLst>
                <a:ext uri="{FF2B5EF4-FFF2-40B4-BE49-F238E27FC236}">
                  <a16:creationId xmlns:a16="http://schemas.microsoft.com/office/drawing/2014/main" id="{BE3071E6-B9F6-4BB2-964B-6A0D6838B2CA}"/>
                </a:ext>
              </a:extLst>
            </p:cNvPr>
            <p:cNvSpPr/>
            <p:nvPr/>
          </p:nvSpPr>
          <p:spPr>
            <a:xfrm>
              <a:off x="9565161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93" name="Rectangle 193">
              <a:extLst>
                <a:ext uri="{FF2B5EF4-FFF2-40B4-BE49-F238E27FC236}">
                  <a16:creationId xmlns:a16="http://schemas.microsoft.com/office/drawing/2014/main" id="{97C0844A-B91C-4022-9D54-4EA0398AB44E}"/>
                </a:ext>
              </a:extLst>
            </p:cNvPr>
            <p:cNvSpPr/>
            <p:nvPr/>
          </p:nvSpPr>
          <p:spPr>
            <a:xfrm>
              <a:off x="9764755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94" name="Rectangle 194">
              <a:extLst>
                <a:ext uri="{FF2B5EF4-FFF2-40B4-BE49-F238E27FC236}">
                  <a16:creationId xmlns:a16="http://schemas.microsoft.com/office/drawing/2014/main" id="{C13F1439-5E61-44D8-A012-D89EAAC8909E}"/>
                </a:ext>
              </a:extLst>
            </p:cNvPr>
            <p:cNvSpPr/>
            <p:nvPr/>
          </p:nvSpPr>
          <p:spPr>
            <a:xfrm>
              <a:off x="9964349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95" name="Rectangle 195">
              <a:extLst>
                <a:ext uri="{FF2B5EF4-FFF2-40B4-BE49-F238E27FC236}">
                  <a16:creationId xmlns:a16="http://schemas.microsoft.com/office/drawing/2014/main" id="{DE77EC6B-F401-4F86-8309-99F27CF70030}"/>
                </a:ext>
              </a:extLst>
            </p:cNvPr>
            <p:cNvSpPr/>
            <p:nvPr/>
          </p:nvSpPr>
          <p:spPr>
            <a:xfrm>
              <a:off x="10163945" y="3683398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96" name="그룹 733">
            <a:extLst>
              <a:ext uri="{FF2B5EF4-FFF2-40B4-BE49-F238E27FC236}">
                <a16:creationId xmlns:a16="http://schemas.microsoft.com/office/drawing/2014/main" id="{42B1CC25-BA16-4361-B881-544507CB984C}"/>
              </a:ext>
            </a:extLst>
          </p:cNvPr>
          <p:cNvGrpSpPr/>
          <p:nvPr/>
        </p:nvGrpSpPr>
        <p:grpSpPr>
          <a:xfrm>
            <a:off x="1095593" y="3550439"/>
            <a:ext cx="1931719" cy="135371"/>
            <a:chOff x="8367597" y="3478879"/>
            <a:chExt cx="1931719" cy="135371"/>
          </a:xfrm>
          <a:solidFill>
            <a:schemeClr val="accent2"/>
          </a:solidFill>
        </p:grpSpPr>
        <p:sp>
          <p:nvSpPr>
            <p:cNvPr id="397" name="Rectangle 176">
              <a:extLst>
                <a:ext uri="{FF2B5EF4-FFF2-40B4-BE49-F238E27FC236}">
                  <a16:creationId xmlns:a16="http://schemas.microsoft.com/office/drawing/2014/main" id="{4E100098-C2B3-4F2B-9FF2-3C01A298EB37}"/>
                </a:ext>
              </a:extLst>
            </p:cNvPr>
            <p:cNvSpPr/>
            <p:nvPr/>
          </p:nvSpPr>
          <p:spPr>
            <a:xfrm>
              <a:off x="8367597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98" name="Rectangle 177">
              <a:extLst>
                <a:ext uri="{FF2B5EF4-FFF2-40B4-BE49-F238E27FC236}">
                  <a16:creationId xmlns:a16="http://schemas.microsoft.com/office/drawing/2014/main" id="{4E0AE914-93CB-4574-AA28-659ADD2E54E8}"/>
                </a:ext>
              </a:extLst>
            </p:cNvPr>
            <p:cNvSpPr/>
            <p:nvPr/>
          </p:nvSpPr>
          <p:spPr>
            <a:xfrm>
              <a:off x="8567191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99" name="Rectangle 178">
              <a:extLst>
                <a:ext uri="{FF2B5EF4-FFF2-40B4-BE49-F238E27FC236}">
                  <a16:creationId xmlns:a16="http://schemas.microsoft.com/office/drawing/2014/main" id="{B2052A68-7CCA-4B04-AD63-879DAD74D3E5}"/>
                </a:ext>
              </a:extLst>
            </p:cNvPr>
            <p:cNvSpPr/>
            <p:nvPr/>
          </p:nvSpPr>
          <p:spPr>
            <a:xfrm>
              <a:off x="8766785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00" name="Rectangle 179">
              <a:extLst>
                <a:ext uri="{FF2B5EF4-FFF2-40B4-BE49-F238E27FC236}">
                  <a16:creationId xmlns:a16="http://schemas.microsoft.com/office/drawing/2014/main" id="{D6BDFF2A-D279-4F2A-A45B-081FB610EB2D}"/>
                </a:ext>
              </a:extLst>
            </p:cNvPr>
            <p:cNvSpPr/>
            <p:nvPr/>
          </p:nvSpPr>
          <p:spPr>
            <a:xfrm>
              <a:off x="8966379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01" name="Rectangle 180">
              <a:extLst>
                <a:ext uri="{FF2B5EF4-FFF2-40B4-BE49-F238E27FC236}">
                  <a16:creationId xmlns:a16="http://schemas.microsoft.com/office/drawing/2014/main" id="{0BF3B1B6-AC1B-43DA-A3DE-8AF9FD184F58}"/>
                </a:ext>
              </a:extLst>
            </p:cNvPr>
            <p:cNvSpPr/>
            <p:nvPr/>
          </p:nvSpPr>
          <p:spPr>
            <a:xfrm>
              <a:off x="9165973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02" name="Rectangle 181">
              <a:extLst>
                <a:ext uri="{FF2B5EF4-FFF2-40B4-BE49-F238E27FC236}">
                  <a16:creationId xmlns:a16="http://schemas.microsoft.com/office/drawing/2014/main" id="{22F2FE91-CBD2-4B5E-916C-5A717460BDFE}"/>
                </a:ext>
              </a:extLst>
            </p:cNvPr>
            <p:cNvSpPr/>
            <p:nvPr/>
          </p:nvSpPr>
          <p:spPr>
            <a:xfrm>
              <a:off x="9365567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03" name="Rectangle 182">
              <a:extLst>
                <a:ext uri="{FF2B5EF4-FFF2-40B4-BE49-F238E27FC236}">
                  <a16:creationId xmlns:a16="http://schemas.microsoft.com/office/drawing/2014/main" id="{FA346D88-AD23-47BE-9123-C3088031F458}"/>
                </a:ext>
              </a:extLst>
            </p:cNvPr>
            <p:cNvSpPr/>
            <p:nvPr/>
          </p:nvSpPr>
          <p:spPr>
            <a:xfrm>
              <a:off x="9565161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04" name="Rectangle 183">
              <a:extLst>
                <a:ext uri="{FF2B5EF4-FFF2-40B4-BE49-F238E27FC236}">
                  <a16:creationId xmlns:a16="http://schemas.microsoft.com/office/drawing/2014/main" id="{9C2CDDB8-C55E-4D5B-981D-040CD752144D}"/>
                </a:ext>
              </a:extLst>
            </p:cNvPr>
            <p:cNvSpPr/>
            <p:nvPr/>
          </p:nvSpPr>
          <p:spPr>
            <a:xfrm>
              <a:off x="9764755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05" name="Rectangle 184">
              <a:extLst>
                <a:ext uri="{FF2B5EF4-FFF2-40B4-BE49-F238E27FC236}">
                  <a16:creationId xmlns:a16="http://schemas.microsoft.com/office/drawing/2014/main" id="{7008FCCE-ACE0-46A9-B0A6-2B6CBC590920}"/>
                </a:ext>
              </a:extLst>
            </p:cNvPr>
            <p:cNvSpPr/>
            <p:nvPr/>
          </p:nvSpPr>
          <p:spPr>
            <a:xfrm>
              <a:off x="9964349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06" name="Rectangle 185">
              <a:extLst>
                <a:ext uri="{FF2B5EF4-FFF2-40B4-BE49-F238E27FC236}">
                  <a16:creationId xmlns:a16="http://schemas.microsoft.com/office/drawing/2014/main" id="{D65735A5-5E90-4D43-9ECA-1CFD4174D28D}"/>
                </a:ext>
              </a:extLst>
            </p:cNvPr>
            <p:cNvSpPr/>
            <p:nvPr/>
          </p:nvSpPr>
          <p:spPr>
            <a:xfrm>
              <a:off x="10163945" y="3478879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407" name="그룹 734">
            <a:extLst>
              <a:ext uri="{FF2B5EF4-FFF2-40B4-BE49-F238E27FC236}">
                <a16:creationId xmlns:a16="http://schemas.microsoft.com/office/drawing/2014/main" id="{72E56512-A094-48CB-99AE-4A7191AF9E70}"/>
              </a:ext>
            </a:extLst>
          </p:cNvPr>
          <p:cNvGrpSpPr/>
          <p:nvPr/>
        </p:nvGrpSpPr>
        <p:grpSpPr>
          <a:xfrm>
            <a:off x="1095593" y="3345920"/>
            <a:ext cx="1931719" cy="135371"/>
            <a:chOff x="8367597" y="3274360"/>
            <a:chExt cx="1931719" cy="135371"/>
          </a:xfrm>
          <a:solidFill>
            <a:schemeClr val="accent2"/>
          </a:solidFill>
        </p:grpSpPr>
        <p:sp>
          <p:nvSpPr>
            <p:cNvPr id="408" name="Rectangle 166">
              <a:extLst>
                <a:ext uri="{FF2B5EF4-FFF2-40B4-BE49-F238E27FC236}">
                  <a16:creationId xmlns:a16="http://schemas.microsoft.com/office/drawing/2014/main" id="{89876321-873B-46BF-8831-49949D25EE10}"/>
                </a:ext>
              </a:extLst>
            </p:cNvPr>
            <p:cNvSpPr/>
            <p:nvPr/>
          </p:nvSpPr>
          <p:spPr>
            <a:xfrm>
              <a:off x="8367597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09" name="Rectangle 167">
              <a:extLst>
                <a:ext uri="{FF2B5EF4-FFF2-40B4-BE49-F238E27FC236}">
                  <a16:creationId xmlns:a16="http://schemas.microsoft.com/office/drawing/2014/main" id="{2503265F-5D4A-498F-899E-F946218E9FCB}"/>
                </a:ext>
              </a:extLst>
            </p:cNvPr>
            <p:cNvSpPr/>
            <p:nvPr/>
          </p:nvSpPr>
          <p:spPr>
            <a:xfrm>
              <a:off x="8567191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10" name="Rectangle 168">
              <a:extLst>
                <a:ext uri="{FF2B5EF4-FFF2-40B4-BE49-F238E27FC236}">
                  <a16:creationId xmlns:a16="http://schemas.microsoft.com/office/drawing/2014/main" id="{198100A8-4B55-4585-B9EC-663A0F71F8FF}"/>
                </a:ext>
              </a:extLst>
            </p:cNvPr>
            <p:cNvSpPr/>
            <p:nvPr/>
          </p:nvSpPr>
          <p:spPr>
            <a:xfrm>
              <a:off x="8766785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11" name="Rectangle 169">
              <a:extLst>
                <a:ext uri="{FF2B5EF4-FFF2-40B4-BE49-F238E27FC236}">
                  <a16:creationId xmlns:a16="http://schemas.microsoft.com/office/drawing/2014/main" id="{EF1C4070-FBD3-4454-BEF3-7A005D77AF06}"/>
                </a:ext>
              </a:extLst>
            </p:cNvPr>
            <p:cNvSpPr/>
            <p:nvPr/>
          </p:nvSpPr>
          <p:spPr>
            <a:xfrm>
              <a:off x="8966379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12" name="Rectangle 170">
              <a:extLst>
                <a:ext uri="{FF2B5EF4-FFF2-40B4-BE49-F238E27FC236}">
                  <a16:creationId xmlns:a16="http://schemas.microsoft.com/office/drawing/2014/main" id="{14B9FC41-7FB5-47A8-BC1E-1D9FFD55F088}"/>
                </a:ext>
              </a:extLst>
            </p:cNvPr>
            <p:cNvSpPr/>
            <p:nvPr/>
          </p:nvSpPr>
          <p:spPr>
            <a:xfrm>
              <a:off x="9165973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13" name="Rectangle 171">
              <a:extLst>
                <a:ext uri="{FF2B5EF4-FFF2-40B4-BE49-F238E27FC236}">
                  <a16:creationId xmlns:a16="http://schemas.microsoft.com/office/drawing/2014/main" id="{18E9FC84-D645-45A7-B248-0A8411F23897}"/>
                </a:ext>
              </a:extLst>
            </p:cNvPr>
            <p:cNvSpPr/>
            <p:nvPr/>
          </p:nvSpPr>
          <p:spPr>
            <a:xfrm>
              <a:off x="9365567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14" name="Rectangle 172">
              <a:extLst>
                <a:ext uri="{FF2B5EF4-FFF2-40B4-BE49-F238E27FC236}">
                  <a16:creationId xmlns:a16="http://schemas.microsoft.com/office/drawing/2014/main" id="{256ED150-ACA9-46C8-B070-74BD5224A07A}"/>
                </a:ext>
              </a:extLst>
            </p:cNvPr>
            <p:cNvSpPr/>
            <p:nvPr/>
          </p:nvSpPr>
          <p:spPr>
            <a:xfrm>
              <a:off x="9565161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15" name="Rectangle 173">
              <a:extLst>
                <a:ext uri="{FF2B5EF4-FFF2-40B4-BE49-F238E27FC236}">
                  <a16:creationId xmlns:a16="http://schemas.microsoft.com/office/drawing/2014/main" id="{120AF338-42B3-4C7D-93FB-EAA0767C8BB2}"/>
                </a:ext>
              </a:extLst>
            </p:cNvPr>
            <p:cNvSpPr/>
            <p:nvPr/>
          </p:nvSpPr>
          <p:spPr>
            <a:xfrm>
              <a:off x="9764755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16" name="Rectangle 174">
              <a:extLst>
                <a:ext uri="{FF2B5EF4-FFF2-40B4-BE49-F238E27FC236}">
                  <a16:creationId xmlns:a16="http://schemas.microsoft.com/office/drawing/2014/main" id="{8565C4AF-C689-4423-83FD-92B8370C2AB9}"/>
                </a:ext>
              </a:extLst>
            </p:cNvPr>
            <p:cNvSpPr/>
            <p:nvPr/>
          </p:nvSpPr>
          <p:spPr>
            <a:xfrm>
              <a:off x="9964349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17" name="Rectangle 175">
              <a:extLst>
                <a:ext uri="{FF2B5EF4-FFF2-40B4-BE49-F238E27FC236}">
                  <a16:creationId xmlns:a16="http://schemas.microsoft.com/office/drawing/2014/main" id="{4D57DC93-E76F-4643-8D2F-FA0176B80F40}"/>
                </a:ext>
              </a:extLst>
            </p:cNvPr>
            <p:cNvSpPr/>
            <p:nvPr/>
          </p:nvSpPr>
          <p:spPr>
            <a:xfrm>
              <a:off x="10163945" y="3274360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418" name="그룹 735">
            <a:extLst>
              <a:ext uri="{FF2B5EF4-FFF2-40B4-BE49-F238E27FC236}">
                <a16:creationId xmlns:a16="http://schemas.microsoft.com/office/drawing/2014/main" id="{418D9025-8D96-4AA2-B132-6BD413CFAC32}"/>
              </a:ext>
            </a:extLst>
          </p:cNvPr>
          <p:cNvGrpSpPr/>
          <p:nvPr/>
        </p:nvGrpSpPr>
        <p:grpSpPr>
          <a:xfrm>
            <a:off x="1095593" y="3141401"/>
            <a:ext cx="1931719" cy="135371"/>
            <a:chOff x="8367597" y="3069841"/>
            <a:chExt cx="1931719" cy="135371"/>
          </a:xfrm>
          <a:solidFill>
            <a:schemeClr val="accent2"/>
          </a:solidFill>
        </p:grpSpPr>
        <p:sp>
          <p:nvSpPr>
            <p:cNvPr id="419" name="Rectangle 156">
              <a:extLst>
                <a:ext uri="{FF2B5EF4-FFF2-40B4-BE49-F238E27FC236}">
                  <a16:creationId xmlns:a16="http://schemas.microsoft.com/office/drawing/2014/main" id="{D3E75EE4-E26B-4E37-931A-7BC98AC45511}"/>
                </a:ext>
              </a:extLst>
            </p:cNvPr>
            <p:cNvSpPr/>
            <p:nvPr/>
          </p:nvSpPr>
          <p:spPr>
            <a:xfrm>
              <a:off x="8367597" y="3069841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20" name="Rectangle 157">
              <a:extLst>
                <a:ext uri="{FF2B5EF4-FFF2-40B4-BE49-F238E27FC236}">
                  <a16:creationId xmlns:a16="http://schemas.microsoft.com/office/drawing/2014/main" id="{B8C080A3-9C65-419F-A505-B406295BA8DD}"/>
                </a:ext>
              </a:extLst>
            </p:cNvPr>
            <p:cNvSpPr/>
            <p:nvPr/>
          </p:nvSpPr>
          <p:spPr>
            <a:xfrm>
              <a:off x="8567191" y="3069841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21" name="Rectangle 158">
              <a:extLst>
                <a:ext uri="{FF2B5EF4-FFF2-40B4-BE49-F238E27FC236}">
                  <a16:creationId xmlns:a16="http://schemas.microsoft.com/office/drawing/2014/main" id="{E8125B8A-7245-47C1-9F35-BAF184F11317}"/>
                </a:ext>
              </a:extLst>
            </p:cNvPr>
            <p:cNvSpPr/>
            <p:nvPr/>
          </p:nvSpPr>
          <p:spPr>
            <a:xfrm>
              <a:off x="8766785" y="3069841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22" name="Rectangle 159">
              <a:extLst>
                <a:ext uri="{FF2B5EF4-FFF2-40B4-BE49-F238E27FC236}">
                  <a16:creationId xmlns:a16="http://schemas.microsoft.com/office/drawing/2014/main" id="{498E6F1A-C185-4116-A1ED-F8883B93CF29}"/>
                </a:ext>
              </a:extLst>
            </p:cNvPr>
            <p:cNvSpPr/>
            <p:nvPr/>
          </p:nvSpPr>
          <p:spPr>
            <a:xfrm>
              <a:off x="8966379" y="3069841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23" name="Rectangle 160">
              <a:extLst>
                <a:ext uri="{FF2B5EF4-FFF2-40B4-BE49-F238E27FC236}">
                  <a16:creationId xmlns:a16="http://schemas.microsoft.com/office/drawing/2014/main" id="{0CDD73E5-FB30-4A8D-8226-6360BBBE8DDE}"/>
                </a:ext>
              </a:extLst>
            </p:cNvPr>
            <p:cNvSpPr/>
            <p:nvPr/>
          </p:nvSpPr>
          <p:spPr>
            <a:xfrm>
              <a:off x="9165973" y="3069841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24" name="Rectangle 161">
              <a:extLst>
                <a:ext uri="{FF2B5EF4-FFF2-40B4-BE49-F238E27FC236}">
                  <a16:creationId xmlns:a16="http://schemas.microsoft.com/office/drawing/2014/main" id="{51D3359D-CF24-415D-8C12-17412A5F7792}"/>
                </a:ext>
              </a:extLst>
            </p:cNvPr>
            <p:cNvSpPr/>
            <p:nvPr/>
          </p:nvSpPr>
          <p:spPr>
            <a:xfrm>
              <a:off x="9365567" y="3069841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25" name="Rectangle 162">
              <a:extLst>
                <a:ext uri="{FF2B5EF4-FFF2-40B4-BE49-F238E27FC236}">
                  <a16:creationId xmlns:a16="http://schemas.microsoft.com/office/drawing/2014/main" id="{9DB16A01-3514-415A-8539-BBE59BD0A9A3}"/>
                </a:ext>
              </a:extLst>
            </p:cNvPr>
            <p:cNvSpPr/>
            <p:nvPr/>
          </p:nvSpPr>
          <p:spPr>
            <a:xfrm>
              <a:off x="9565161" y="3069841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26" name="Rectangle 163">
              <a:extLst>
                <a:ext uri="{FF2B5EF4-FFF2-40B4-BE49-F238E27FC236}">
                  <a16:creationId xmlns:a16="http://schemas.microsoft.com/office/drawing/2014/main" id="{AA9FE0A0-14D8-4E8C-BE16-A59E69695A25}"/>
                </a:ext>
              </a:extLst>
            </p:cNvPr>
            <p:cNvSpPr/>
            <p:nvPr/>
          </p:nvSpPr>
          <p:spPr>
            <a:xfrm>
              <a:off x="9764755" y="3069841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27" name="Rectangle 164">
              <a:extLst>
                <a:ext uri="{FF2B5EF4-FFF2-40B4-BE49-F238E27FC236}">
                  <a16:creationId xmlns:a16="http://schemas.microsoft.com/office/drawing/2014/main" id="{DD7645AB-30F1-4EE9-B35B-0708F3849BBF}"/>
                </a:ext>
              </a:extLst>
            </p:cNvPr>
            <p:cNvSpPr/>
            <p:nvPr/>
          </p:nvSpPr>
          <p:spPr>
            <a:xfrm>
              <a:off x="9964349" y="3069841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28" name="Rectangle 165">
              <a:extLst>
                <a:ext uri="{FF2B5EF4-FFF2-40B4-BE49-F238E27FC236}">
                  <a16:creationId xmlns:a16="http://schemas.microsoft.com/office/drawing/2014/main" id="{5B6680A8-64A2-4831-8B6C-42AF10B60F7D}"/>
                </a:ext>
              </a:extLst>
            </p:cNvPr>
            <p:cNvSpPr/>
            <p:nvPr/>
          </p:nvSpPr>
          <p:spPr>
            <a:xfrm>
              <a:off x="10163945" y="3069841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429" name="그룹 736">
            <a:extLst>
              <a:ext uri="{FF2B5EF4-FFF2-40B4-BE49-F238E27FC236}">
                <a16:creationId xmlns:a16="http://schemas.microsoft.com/office/drawing/2014/main" id="{AED886E7-23CA-4CA8-9E33-9B1EF4B0D4B0}"/>
              </a:ext>
            </a:extLst>
          </p:cNvPr>
          <p:cNvGrpSpPr/>
          <p:nvPr/>
        </p:nvGrpSpPr>
        <p:grpSpPr>
          <a:xfrm>
            <a:off x="1095593" y="2936882"/>
            <a:ext cx="1931719" cy="135371"/>
            <a:chOff x="8367597" y="2865322"/>
            <a:chExt cx="1931719" cy="135371"/>
          </a:xfrm>
          <a:solidFill>
            <a:schemeClr val="accent2"/>
          </a:solidFill>
        </p:grpSpPr>
        <p:sp>
          <p:nvSpPr>
            <p:cNvPr id="430" name="Rectangle 146">
              <a:extLst>
                <a:ext uri="{FF2B5EF4-FFF2-40B4-BE49-F238E27FC236}">
                  <a16:creationId xmlns:a16="http://schemas.microsoft.com/office/drawing/2014/main" id="{CA2F0038-A4A4-4C0B-9C93-2C2FB7C5FB7D}"/>
                </a:ext>
              </a:extLst>
            </p:cNvPr>
            <p:cNvSpPr/>
            <p:nvPr/>
          </p:nvSpPr>
          <p:spPr>
            <a:xfrm>
              <a:off x="8367597" y="2865322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31" name="Rectangle 147">
              <a:extLst>
                <a:ext uri="{FF2B5EF4-FFF2-40B4-BE49-F238E27FC236}">
                  <a16:creationId xmlns:a16="http://schemas.microsoft.com/office/drawing/2014/main" id="{4EB0DFE9-31E8-4B50-9B7B-7D2AE6CD5265}"/>
                </a:ext>
              </a:extLst>
            </p:cNvPr>
            <p:cNvSpPr/>
            <p:nvPr/>
          </p:nvSpPr>
          <p:spPr>
            <a:xfrm>
              <a:off x="8567191" y="2865322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32" name="Rectangle 148">
              <a:extLst>
                <a:ext uri="{FF2B5EF4-FFF2-40B4-BE49-F238E27FC236}">
                  <a16:creationId xmlns:a16="http://schemas.microsoft.com/office/drawing/2014/main" id="{34905DBE-90BC-40C4-A135-13E5838B0A7C}"/>
                </a:ext>
              </a:extLst>
            </p:cNvPr>
            <p:cNvSpPr/>
            <p:nvPr/>
          </p:nvSpPr>
          <p:spPr>
            <a:xfrm>
              <a:off x="8766785" y="2865322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33" name="Rectangle 149">
              <a:extLst>
                <a:ext uri="{FF2B5EF4-FFF2-40B4-BE49-F238E27FC236}">
                  <a16:creationId xmlns:a16="http://schemas.microsoft.com/office/drawing/2014/main" id="{C04BBB64-47F4-47AE-AD38-5A90BA6C8639}"/>
                </a:ext>
              </a:extLst>
            </p:cNvPr>
            <p:cNvSpPr/>
            <p:nvPr/>
          </p:nvSpPr>
          <p:spPr>
            <a:xfrm>
              <a:off x="8966379" y="2865322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34" name="Rectangle 150">
              <a:extLst>
                <a:ext uri="{FF2B5EF4-FFF2-40B4-BE49-F238E27FC236}">
                  <a16:creationId xmlns:a16="http://schemas.microsoft.com/office/drawing/2014/main" id="{22510A6C-45B7-4134-919E-37575450A032}"/>
                </a:ext>
              </a:extLst>
            </p:cNvPr>
            <p:cNvSpPr/>
            <p:nvPr/>
          </p:nvSpPr>
          <p:spPr>
            <a:xfrm>
              <a:off x="9165973" y="2865322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35" name="Rectangle 151">
              <a:extLst>
                <a:ext uri="{FF2B5EF4-FFF2-40B4-BE49-F238E27FC236}">
                  <a16:creationId xmlns:a16="http://schemas.microsoft.com/office/drawing/2014/main" id="{1654B331-43F8-40E1-9814-49AA34E2790F}"/>
                </a:ext>
              </a:extLst>
            </p:cNvPr>
            <p:cNvSpPr/>
            <p:nvPr/>
          </p:nvSpPr>
          <p:spPr>
            <a:xfrm>
              <a:off x="9365567" y="2865322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36" name="Rectangle 152">
              <a:extLst>
                <a:ext uri="{FF2B5EF4-FFF2-40B4-BE49-F238E27FC236}">
                  <a16:creationId xmlns:a16="http://schemas.microsoft.com/office/drawing/2014/main" id="{9FA4A603-7A05-49B0-ACDE-CD7980C079F8}"/>
                </a:ext>
              </a:extLst>
            </p:cNvPr>
            <p:cNvSpPr/>
            <p:nvPr/>
          </p:nvSpPr>
          <p:spPr>
            <a:xfrm>
              <a:off x="9565161" y="2865322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37" name="Rectangle 153">
              <a:extLst>
                <a:ext uri="{FF2B5EF4-FFF2-40B4-BE49-F238E27FC236}">
                  <a16:creationId xmlns:a16="http://schemas.microsoft.com/office/drawing/2014/main" id="{31855452-0651-45FB-BF8A-5FBFDEC55FEC}"/>
                </a:ext>
              </a:extLst>
            </p:cNvPr>
            <p:cNvSpPr/>
            <p:nvPr/>
          </p:nvSpPr>
          <p:spPr>
            <a:xfrm>
              <a:off x="9764755" y="2865322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38" name="Rectangle 154">
              <a:extLst>
                <a:ext uri="{FF2B5EF4-FFF2-40B4-BE49-F238E27FC236}">
                  <a16:creationId xmlns:a16="http://schemas.microsoft.com/office/drawing/2014/main" id="{29786C1D-0104-484F-8834-5B33E1F6DDEB}"/>
                </a:ext>
              </a:extLst>
            </p:cNvPr>
            <p:cNvSpPr/>
            <p:nvPr/>
          </p:nvSpPr>
          <p:spPr>
            <a:xfrm>
              <a:off x="9964349" y="2865322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39" name="Rectangle 155">
              <a:extLst>
                <a:ext uri="{FF2B5EF4-FFF2-40B4-BE49-F238E27FC236}">
                  <a16:creationId xmlns:a16="http://schemas.microsoft.com/office/drawing/2014/main" id="{F9DD396F-B728-48C7-BE78-426D6B7FC598}"/>
                </a:ext>
              </a:extLst>
            </p:cNvPr>
            <p:cNvSpPr/>
            <p:nvPr/>
          </p:nvSpPr>
          <p:spPr>
            <a:xfrm>
              <a:off x="10163945" y="2865322"/>
              <a:ext cx="135371" cy="1353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440" name="그룹 737">
            <a:extLst>
              <a:ext uri="{FF2B5EF4-FFF2-40B4-BE49-F238E27FC236}">
                <a16:creationId xmlns:a16="http://schemas.microsoft.com/office/drawing/2014/main" id="{C0CBB572-1A4C-4ED4-BDFD-ECC6B8F0C1CF}"/>
              </a:ext>
            </a:extLst>
          </p:cNvPr>
          <p:cNvGrpSpPr/>
          <p:nvPr/>
        </p:nvGrpSpPr>
        <p:grpSpPr>
          <a:xfrm>
            <a:off x="1095593" y="2732363"/>
            <a:ext cx="1931719" cy="135371"/>
            <a:chOff x="8367597" y="2660803"/>
            <a:chExt cx="1931719" cy="135371"/>
          </a:xfrm>
        </p:grpSpPr>
        <p:sp>
          <p:nvSpPr>
            <p:cNvPr id="441" name="Rectangle 136">
              <a:extLst>
                <a:ext uri="{FF2B5EF4-FFF2-40B4-BE49-F238E27FC236}">
                  <a16:creationId xmlns:a16="http://schemas.microsoft.com/office/drawing/2014/main" id="{D80C3D89-A5BE-4C8B-8E5F-49DB8F3D1523}"/>
                </a:ext>
              </a:extLst>
            </p:cNvPr>
            <p:cNvSpPr/>
            <p:nvPr/>
          </p:nvSpPr>
          <p:spPr>
            <a:xfrm>
              <a:off x="8367597" y="2660803"/>
              <a:ext cx="135371" cy="13537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42" name="Rectangle 137">
              <a:extLst>
                <a:ext uri="{FF2B5EF4-FFF2-40B4-BE49-F238E27FC236}">
                  <a16:creationId xmlns:a16="http://schemas.microsoft.com/office/drawing/2014/main" id="{BBF02A59-238F-40EC-8423-5FDBBE658D17}"/>
                </a:ext>
              </a:extLst>
            </p:cNvPr>
            <p:cNvSpPr/>
            <p:nvPr/>
          </p:nvSpPr>
          <p:spPr>
            <a:xfrm>
              <a:off x="8567191" y="2660803"/>
              <a:ext cx="135371" cy="13537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43" name="Rectangle 138">
              <a:extLst>
                <a:ext uri="{FF2B5EF4-FFF2-40B4-BE49-F238E27FC236}">
                  <a16:creationId xmlns:a16="http://schemas.microsoft.com/office/drawing/2014/main" id="{7CFCFC39-8C03-4F71-9B00-06F4404B8D46}"/>
                </a:ext>
              </a:extLst>
            </p:cNvPr>
            <p:cNvSpPr/>
            <p:nvPr/>
          </p:nvSpPr>
          <p:spPr>
            <a:xfrm>
              <a:off x="8766785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44" name="Rectangle 139">
              <a:extLst>
                <a:ext uri="{FF2B5EF4-FFF2-40B4-BE49-F238E27FC236}">
                  <a16:creationId xmlns:a16="http://schemas.microsoft.com/office/drawing/2014/main" id="{8F574338-7EAE-4F01-ACBF-A8798F0C82B8}"/>
                </a:ext>
              </a:extLst>
            </p:cNvPr>
            <p:cNvSpPr/>
            <p:nvPr/>
          </p:nvSpPr>
          <p:spPr>
            <a:xfrm>
              <a:off x="8966379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45" name="Rectangle 140">
              <a:extLst>
                <a:ext uri="{FF2B5EF4-FFF2-40B4-BE49-F238E27FC236}">
                  <a16:creationId xmlns:a16="http://schemas.microsoft.com/office/drawing/2014/main" id="{2B6CACED-C0F2-4684-8E04-4A9C27059EA3}"/>
                </a:ext>
              </a:extLst>
            </p:cNvPr>
            <p:cNvSpPr/>
            <p:nvPr/>
          </p:nvSpPr>
          <p:spPr>
            <a:xfrm>
              <a:off x="9165973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46" name="Rectangle 141">
              <a:extLst>
                <a:ext uri="{FF2B5EF4-FFF2-40B4-BE49-F238E27FC236}">
                  <a16:creationId xmlns:a16="http://schemas.microsoft.com/office/drawing/2014/main" id="{71BBEB02-8348-41CD-94C1-F04B7BD4461F}"/>
                </a:ext>
              </a:extLst>
            </p:cNvPr>
            <p:cNvSpPr/>
            <p:nvPr/>
          </p:nvSpPr>
          <p:spPr>
            <a:xfrm>
              <a:off x="9365567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47" name="Rectangle 142">
              <a:extLst>
                <a:ext uri="{FF2B5EF4-FFF2-40B4-BE49-F238E27FC236}">
                  <a16:creationId xmlns:a16="http://schemas.microsoft.com/office/drawing/2014/main" id="{3AD21D75-D32F-4F05-901B-0320DAD141AD}"/>
                </a:ext>
              </a:extLst>
            </p:cNvPr>
            <p:cNvSpPr/>
            <p:nvPr/>
          </p:nvSpPr>
          <p:spPr>
            <a:xfrm>
              <a:off x="9565161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48" name="Rectangle 143">
              <a:extLst>
                <a:ext uri="{FF2B5EF4-FFF2-40B4-BE49-F238E27FC236}">
                  <a16:creationId xmlns:a16="http://schemas.microsoft.com/office/drawing/2014/main" id="{F0E9B621-9BB0-4C70-BA5E-4924C8AD42BA}"/>
                </a:ext>
              </a:extLst>
            </p:cNvPr>
            <p:cNvSpPr/>
            <p:nvPr/>
          </p:nvSpPr>
          <p:spPr>
            <a:xfrm>
              <a:off x="9764755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49" name="Rectangle 144">
              <a:extLst>
                <a:ext uri="{FF2B5EF4-FFF2-40B4-BE49-F238E27FC236}">
                  <a16:creationId xmlns:a16="http://schemas.microsoft.com/office/drawing/2014/main" id="{4E83EE53-53B5-469D-92B6-16A5541A6D63}"/>
                </a:ext>
              </a:extLst>
            </p:cNvPr>
            <p:cNvSpPr/>
            <p:nvPr/>
          </p:nvSpPr>
          <p:spPr>
            <a:xfrm>
              <a:off x="9964349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50" name="Rectangle 145">
              <a:extLst>
                <a:ext uri="{FF2B5EF4-FFF2-40B4-BE49-F238E27FC236}">
                  <a16:creationId xmlns:a16="http://schemas.microsoft.com/office/drawing/2014/main" id="{21668FA0-A7E3-427E-A6A3-FA14A207DA19}"/>
                </a:ext>
              </a:extLst>
            </p:cNvPr>
            <p:cNvSpPr/>
            <p:nvPr/>
          </p:nvSpPr>
          <p:spPr>
            <a:xfrm>
              <a:off x="10163945" y="2660803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451" name="그룹 738">
            <a:extLst>
              <a:ext uri="{FF2B5EF4-FFF2-40B4-BE49-F238E27FC236}">
                <a16:creationId xmlns:a16="http://schemas.microsoft.com/office/drawing/2014/main" id="{B80D9DBE-C536-4CDB-9C4D-B5EFEFA8A2BA}"/>
              </a:ext>
            </a:extLst>
          </p:cNvPr>
          <p:cNvGrpSpPr/>
          <p:nvPr/>
        </p:nvGrpSpPr>
        <p:grpSpPr>
          <a:xfrm>
            <a:off x="2093563" y="2527844"/>
            <a:ext cx="933749" cy="135371"/>
            <a:chOff x="9365567" y="2456284"/>
            <a:chExt cx="933749" cy="135371"/>
          </a:xfrm>
        </p:grpSpPr>
        <p:sp>
          <p:nvSpPr>
            <p:cNvPr id="452" name="Rectangle 131">
              <a:extLst>
                <a:ext uri="{FF2B5EF4-FFF2-40B4-BE49-F238E27FC236}">
                  <a16:creationId xmlns:a16="http://schemas.microsoft.com/office/drawing/2014/main" id="{2B0B6DB4-DEF2-4548-9A0B-CFCFFB7857A5}"/>
                </a:ext>
              </a:extLst>
            </p:cNvPr>
            <p:cNvSpPr/>
            <p:nvPr/>
          </p:nvSpPr>
          <p:spPr>
            <a:xfrm>
              <a:off x="9365567" y="2456284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53" name="Rectangle 132">
              <a:extLst>
                <a:ext uri="{FF2B5EF4-FFF2-40B4-BE49-F238E27FC236}">
                  <a16:creationId xmlns:a16="http://schemas.microsoft.com/office/drawing/2014/main" id="{CF8DCAF6-28D3-4D37-9421-623A9A1E1F13}"/>
                </a:ext>
              </a:extLst>
            </p:cNvPr>
            <p:cNvSpPr/>
            <p:nvPr/>
          </p:nvSpPr>
          <p:spPr>
            <a:xfrm>
              <a:off x="9565161" y="2456284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54" name="Rectangle 133">
              <a:extLst>
                <a:ext uri="{FF2B5EF4-FFF2-40B4-BE49-F238E27FC236}">
                  <a16:creationId xmlns:a16="http://schemas.microsoft.com/office/drawing/2014/main" id="{C3337D40-BD21-4B8D-9219-9881E18EEB8A}"/>
                </a:ext>
              </a:extLst>
            </p:cNvPr>
            <p:cNvSpPr/>
            <p:nvPr/>
          </p:nvSpPr>
          <p:spPr>
            <a:xfrm>
              <a:off x="9764756" y="2456284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55" name="Rectangle 134">
              <a:extLst>
                <a:ext uri="{FF2B5EF4-FFF2-40B4-BE49-F238E27FC236}">
                  <a16:creationId xmlns:a16="http://schemas.microsoft.com/office/drawing/2014/main" id="{A938F9B9-371E-4640-8718-2618E2070B05}"/>
                </a:ext>
              </a:extLst>
            </p:cNvPr>
            <p:cNvSpPr/>
            <p:nvPr/>
          </p:nvSpPr>
          <p:spPr>
            <a:xfrm>
              <a:off x="9964351" y="2456284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56" name="Rectangle 135">
              <a:extLst>
                <a:ext uri="{FF2B5EF4-FFF2-40B4-BE49-F238E27FC236}">
                  <a16:creationId xmlns:a16="http://schemas.microsoft.com/office/drawing/2014/main" id="{9920EE9A-D7E8-47C2-8547-1128927DB9B6}"/>
                </a:ext>
              </a:extLst>
            </p:cNvPr>
            <p:cNvSpPr/>
            <p:nvPr/>
          </p:nvSpPr>
          <p:spPr>
            <a:xfrm>
              <a:off x="10163945" y="2456284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57" name="그룹 739">
            <a:extLst>
              <a:ext uri="{FF2B5EF4-FFF2-40B4-BE49-F238E27FC236}">
                <a16:creationId xmlns:a16="http://schemas.microsoft.com/office/drawing/2014/main" id="{C32F05A9-E69E-4BDE-A317-EC79C1CA59CA}"/>
              </a:ext>
            </a:extLst>
          </p:cNvPr>
          <p:cNvGrpSpPr/>
          <p:nvPr/>
        </p:nvGrpSpPr>
        <p:grpSpPr>
          <a:xfrm>
            <a:off x="2093563" y="2323325"/>
            <a:ext cx="933749" cy="135371"/>
            <a:chOff x="9365567" y="2251765"/>
            <a:chExt cx="933749" cy="135371"/>
          </a:xfrm>
        </p:grpSpPr>
        <p:sp>
          <p:nvSpPr>
            <p:cNvPr id="458" name="Rectangle 126">
              <a:extLst>
                <a:ext uri="{FF2B5EF4-FFF2-40B4-BE49-F238E27FC236}">
                  <a16:creationId xmlns:a16="http://schemas.microsoft.com/office/drawing/2014/main" id="{F5F45670-1617-473E-A56C-305A43296577}"/>
                </a:ext>
              </a:extLst>
            </p:cNvPr>
            <p:cNvSpPr/>
            <p:nvPr/>
          </p:nvSpPr>
          <p:spPr>
            <a:xfrm>
              <a:off x="9365567" y="2251765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59" name="Rectangle 127">
              <a:extLst>
                <a:ext uri="{FF2B5EF4-FFF2-40B4-BE49-F238E27FC236}">
                  <a16:creationId xmlns:a16="http://schemas.microsoft.com/office/drawing/2014/main" id="{A7B392B8-C71B-4E82-A242-4081DB3394E7}"/>
                </a:ext>
              </a:extLst>
            </p:cNvPr>
            <p:cNvSpPr/>
            <p:nvPr/>
          </p:nvSpPr>
          <p:spPr>
            <a:xfrm>
              <a:off x="9565161" y="2251765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60" name="Rectangle 128">
              <a:extLst>
                <a:ext uri="{FF2B5EF4-FFF2-40B4-BE49-F238E27FC236}">
                  <a16:creationId xmlns:a16="http://schemas.microsoft.com/office/drawing/2014/main" id="{F377BF49-2DF0-4D79-B6B8-A092EB9A3A4B}"/>
                </a:ext>
              </a:extLst>
            </p:cNvPr>
            <p:cNvSpPr/>
            <p:nvPr/>
          </p:nvSpPr>
          <p:spPr>
            <a:xfrm>
              <a:off x="9764756" y="2251765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61" name="Rectangle 129">
              <a:extLst>
                <a:ext uri="{FF2B5EF4-FFF2-40B4-BE49-F238E27FC236}">
                  <a16:creationId xmlns:a16="http://schemas.microsoft.com/office/drawing/2014/main" id="{526B25FD-E7D5-4492-A1CC-E4BA3D9F7A12}"/>
                </a:ext>
              </a:extLst>
            </p:cNvPr>
            <p:cNvSpPr/>
            <p:nvPr/>
          </p:nvSpPr>
          <p:spPr>
            <a:xfrm>
              <a:off x="9964351" y="2251765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62" name="Rectangle 130">
              <a:extLst>
                <a:ext uri="{FF2B5EF4-FFF2-40B4-BE49-F238E27FC236}">
                  <a16:creationId xmlns:a16="http://schemas.microsoft.com/office/drawing/2014/main" id="{FE1DC89F-DB67-479F-90BB-93C3E06F78C1}"/>
                </a:ext>
              </a:extLst>
            </p:cNvPr>
            <p:cNvSpPr/>
            <p:nvPr/>
          </p:nvSpPr>
          <p:spPr>
            <a:xfrm>
              <a:off x="10163945" y="2251765"/>
              <a:ext cx="135371" cy="13537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463" name="TextBox 462">
            <a:extLst>
              <a:ext uri="{FF2B5EF4-FFF2-40B4-BE49-F238E27FC236}">
                <a16:creationId xmlns:a16="http://schemas.microsoft.com/office/drawing/2014/main" id="{ACAA4898-F2E0-4998-8F46-252F1ED3FED1}"/>
              </a:ext>
            </a:extLst>
          </p:cNvPr>
          <p:cNvSpPr txBox="1"/>
          <p:nvPr/>
        </p:nvSpPr>
        <p:spPr>
          <a:xfrm>
            <a:off x="1095590" y="2177857"/>
            <a:ext cx="864571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82</a:t>
            </a: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464" name="Group 467">
            <a:extLst>
              <a:ext uri="{FF2B5EF4-FFF2-40B4-BE49-F238E27FC236}">
                <a16:creationId xmlns:a16="http://schemas.microsoft.com/office/drawing/2014/main" id="{9B4BAC42-ACF2-4826-98A7-F08E2733B3B9}"/>
              </a:ext>
            </a:extLst>
          </p:cNvPr>
          <p:cNvGrpSpPr/>
          <p:nvPr/>
        </p:nvGrpSpPr>
        <p:grpSpPr>
          <a:xfrm>
            <a:off x="867714" y="4732702"/>
            <a:ext cx="2387472" cy="1290196"/>
            <a:chOff x="803640" y="3362835"/>
            <a:chExt cx="2059657" cy="1290196"/>
          </a:xfrm>
        </p:grpSpPr>
        <p:sp>
          <p:nvSpPr>
            <p:cNvPr id="465" name="TextBox 464">
              <a:extLst>
                <a:ext uri="{FF2B5EF4-FFF2-40B4-BE49-F238E27FC236}">
                  <a16:creationId xmlns:a16="http://schemas.microsoft.com/office/drawing/2014/main" id="{DB494136-5737-4C44-9AF5-547D14EC6975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6" name="TextBox 465">
              <a:extLst>
                <a:ext uri="{FF2B5EF4-FFF2-40B4-BE49-F238E27FC236}">
                  <a16:creationId xmlns:a16="http://schemas.microsoft.com/office/drawing/2014/main" id="{53D5D111-2B33-4407-9FB6-AA9F9E2EECDA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4EAC58A2-1E13-45AD-BD79-943AFEB44536}"/>
              </a:ext>
            </a:extLst>
          </p:cNvPr>
          <p:cNvGrpSpPr/>
          <p:nvPr/>
        </p:nvGrpSpPr>
        <p:grpSpPr>
          <a:xfrm>
            <a:off x="1443343" y="2689924"/>
            <a:ext cx="9973950" cy="3159586"/>
            <a:chOff x="1443343" y="2689924"/>
            <a:chExt cx="9973950" cy="3159586"/>
          </a:xfrm>
          <a:solidFill>
            <a:schemeClr val="accent3"/>
          </a:solidFill>
        </p:grpSpPr>
        <p:sp>
          <p:nvSpPr>
            <p:cNvPr id="11" name="Arrow: Bent 10">
              <a:extLst>
                <a:ext uri="{FF2B5EF4-FFF2-40B4-BE49-F238E27FC236}">
                  <a16:creationId xmlns:a16="http://schemas.microsoft.com/office/drawing/2014/main" id="{90A54D9E-66DE-49A4-A1E8-96CE437F3073}"/>
                </a:ext>
              </a:extLst>
            </p:cNvPr>
            <p:cNvSpPr/>
            <p:nvPr/>
          </p:nvSpPr>
          <p:spPr>
            <a:xfrm rot="5400000" flipH="1">
              <a:off x="6412065" y="846049"/>
              <a:ext cx="565464" cy="9441457"/>
            </a:xfrm>
            <a:prstGeom prst="bentArrow">
              <a:avLst>
                <a:gd name="adj1" fmla="val 16995"/>
                <a:gd name="adj2" fmla="val 29787"/>
                <a:gd name="adj3" fmla="val 0"/>
                <a:gd name="adj4" fmla="val 4375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2" name="Arrow: Bent 11">
              <a:extLst>
                <a:ext uri="{FF2B5EF4-FFF2-40B4-BE49-F238E27FC236}">
                  <a16:creationId xmlns:a16="http://schemas.microsoft.com/office/drawing/2014/main" id="{2DE39461-07E5-4D83-9456-99B88B8789A8}"/>
                </a:ext>
              </a:extLst>
            </p:cNvPr>
            <p:cNvSpPr/>
            <p:nvPr/>
          </p:nvSpPr>
          <p:spPr>
            <a:xfrm rot="16200000">
              <a:off x="5499825" y="-1366558"/>
              <a:ext cx="565464" cy="8678428"/>
            </a:xfrm>
            <a:prstGeom prst="bentArrow">
              <a:avLst>
                <a:gd name="adj1" fmla="val 18558"/>
                <a:gd name="adj2" fmla="val 29787"/>
                <a:gd name="adj3" fmla="val 0"/>
                <a:gd name="adj4" fmla="val 4375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3" name="Arrow: Bent 12">
              <a:extLst>
                <a:ext uri="{FF2B5EF4-FFF2-40B4-BE49-F238E27FC236}">
                  <a16:creationId xmlns:a16="http://schemas.microsoft.com/office/drawing/2014/main" id="{A6E2F53F-38F0-44DF-87D7-4840EC1A2CAF}"/>
                </a:ext>
              </a:extLst>
            </p:cNvPr>
            <p:cNvSpPr/>
            <p:nvPr/>
          </p:nvSpPr>
          <p:spPr>
            <a:xfrm rot="5400000">
              <a:off x="10483157" y="2782688"/>
              <a:ext cx="565464" cy="1302808"/>
            </a:xfrm>
            <a:prstGeom prst="bentArrow">
              <a:avLst>
                <a:gd name="adj1" fmla="val 18558"/>
                <a:gd name="adj2" fmla="val 29787"/>
                <a:gd name="adj3" fmla="val 0"/>
                <a:gd name="adj4" fmla="val 4375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D83E8AD-A7F9-4201-ADED-26ADDCA45B8B}"/>
                </a:ext>
              </a:extLst>
            </p:cNvPr>
            <p:cNvSpPr/>
            <p:nvPr/>
          </p:nvSpPr>
          <p:spPr>
            <a:xfrm>
              <a:off x="11198247" y="3707770"/>
              <a:ext cx="103393" cy="16459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Oval 16">
            <a:extLst>
              <a:ext uri="{FF2B5EF4-FFF2-40B4-BE49-F238E27FC236}">
                <a16:creationId xmlns:a16="http://schemas.microsoft.com/office/drawing/2014/main" id="{35CB05D3-B1E3-467D-AAC1-56B62121BD5C}"/>
              </a:ext>
            </a:extLst>
          </p:cNvPr>
          <p:cNvSpPr/>
          <p:nvPr/>
        </p:nvSpPr>
        <p:spPr>
          <a:xfrm>
            <a:off x="3456238" y="3052341"/>
            <a:ext cx="357706" cy="357704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7791F88-EF9B-4DBD-A6BD-A910CA88F0F2}"/>
              </a:ext>
            </a:extLst>
          </p:cNvPr>
          <p:cNvSpPr txBox="1"/>
          <p:nvPr/>
        </p:nvSpPr>
        <p:spPr>
          <a:xfrm>
            <a:off x="3095030" y="3493832"/>
            <a:ext cx="108012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2013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7DEBAE1D-F961-4BA0-B345-0170D350B55E}"/>
              </a:ext>
            </a:extLst>
          </p:cNvPr>
          <p:cNvSpPr/>
          <p:nvPr/>
        </p:nvSpPr>
        <p:spPr>
          <a:xfrm>
            <a:off x="5537236" y="3052341"/>
            <a:ext cx="357706" cy="357704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E4AB5C3-4E20-4371-A957-63EDCEE09591}"/>
              </a:ext>
            </a:extLst>
          </p:cNvPr>
          <p:cNvSpPr txBox="1"/>
          <p:nvPr/>
        </p:nvSpPr>
        <p:spPr>
          <a:xfrm>
            <a:off x="5176028" y="3493832"/>
            <a:ext cx="108012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2014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219D6534-14E8-4739-8FD9-5122C57172C9}"/>
              </a:ext>
            </a:extLst>
          </p:cNvPr>
          <p:cNvSpPr/>
          <p:nvPr/>
        </p:nvSpPr>
        <p:spPr>
          <a:xfrm>
            <a:off x="7618234" y="3052341"/>
            <a:ext cx="357706" cy="357704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0C6315D-A589-412F-A469-95BC69309628}"/>
              </a:ext>
            </a:extLst>
          </p:cNvPr>
          <p:cNvSpPr txBox="1"/>
          <p:nvPr/>
        </p:nvSpPr>
        <p:spPr>
          <a:xfrm>
            <a:off x="7257026" y="3493832"/>
            <a:ext cx="108012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2015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6C146327-3AFB-4102-99BD-700EBB2C9EA4}"/>
              </a:ext>
            </a:extLst>
          </p:cNvPr>
          <p:cNvSpPr/>
          <p:nvPr/>
        </p:nvSpPr>
        <p:spPr>
          <a:xfrm>
            <a:off x="9699232" y="3052341"/>
            <a:ext cx="357706" cy="357704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F4172BC-DA28-4C25-80C3-964DC4792B15}"/>
              </a:ext>
            </a:extLst>
          </p:cNvPr>
          <p:cNvSpPr txBox="1"/>
          <p:nvPr/>
        </p:nvSpPr>
        <p:spPr>
          <a:xfrm>
            <a:off x="9338024" y="3493832"/>
            <a:ext cx="108012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2016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15FBF9AE-DE55-4640-8755-D1EAA8DD7CF2}"/>
              </a:ext>
            </a:extLst>
          </p:cNvPr>
          <p:cNvGrpSpPr/>
          <p:nvPr/>
        </p:nvGrpSpPr>
        <p:grpSpPr>
          <a:xfrm>
            <a:off x="2581259" y="1591495"/>
            <a:ext cx="2107662" cy="894132"/>
            <a:chOff x="7026501" y="4509120"/>
            <a:chExt cx="1499710" cy="894132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001B8196-4C2A-41B0-A4CA-85CF6A039B8A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7A3AD67E-4AFC-409A-834F-87499ADB9863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08B4E365-6DBC-4521-BD08-315BE76B21A7}"/>
              </a:ext>
            </a:extLst>
          </p:cNvPr>
          <p:cNvGrpSpPr/>
          <p:nvPr/>
        </p:nvGrpSpPr>
        <p:grpSpPr>
          <a:xfrm>
            <a:off x="4662257" y="1591495"/>
            <a:ext cx="2107662" cy="894132"/>
            <a:chOff x="7026501" y="4509120"/>
            <a:chExt cx="1499710" cy="894132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A2E7C4AD-B933-49CB-B1FD-5B8571C1C5CD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21EE7308-B53F-4923-B323-705A0BA4804F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4BE24C92-093F-4DA9-9205-E00CDB3AD587}"/>
              </a:ext>
            </a:extLst>
          </p:cNvPr>
          <p:cNvGrpSpPr/>
          <p:nvPr/>
        </p:nvGrpSpPr>
        <p:grpSpPr>
          <a:xfrm>
            <a:off x="6743255" y="1591495"/>
            <a:ext cx="2107662" cy="894132"/>
            <a:chOff x="7026501" y="4509120"/>
            <a:chExt cx="1499710" cy="894132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E12F5DD7-5B3B-46AE-A8EE-C989E097ADBE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A5844D05-9D2D-4A07-A363-22CACFACC850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52046A5C-BE4A-4C75-9EBF-974EC989E07C}"/>
              </a:ext>
            </a:extLst>
          </p:cNvPr>
          <p:cNvGrpSpPr/>
          <p:nvPr/>
        </p:nvGrpSpPr>
        <p:grpSpPr>
          <a:xfrm>
            <a:off x="8824253" y="1591495"/>
            <a:ext cx="2107662" cy="894132"/>
            <a:chOff x="7026501" y="4509120"/>
            <a:chExt cx="1499710" cy="894132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61BBEDE9-031A-4FB0-8082-1F19500035F5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BE8EB576-BC94-42AA-8109-70361B6C7E5A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5" name="Oval 44">
            <a:extLst>
              <a:ext uri="{FF2B5EF4-FFF2-40B4-BE49-F238E27FC236}">
                <a16:creationId xmlns:a16="http://schemas.microsoft.com/office/drawing/2014/main" id="{E9B2555F-87C0-427B-B575-3FB7FD6ECE30}"/>
              </a:ext>
            </a:extLst>
          </p:cNvPr>
          <p:cNvSpPr/>
          <p:nvPr/>
        </p:nvSpPr>
        <p:spPr>
          <a:xfrm>
            <a:off x="3456238" y="5604155"/>
            <a:ext cx="357706" cy="357704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CD5A95AF-73C3-4372-A377-408D95468B90}"/>
              </a:ext>
            </a:extLst>
          </p:cNvPr>
          <p:cNvSpPr txBox="1"/>
          <p:nvPr/>
        </p:nvSpPr>
        <p:spPr>
          <a:xfrm>
            <a:off x="3095030" y="6045646"/>
            <a:ext cx="108012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2020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921EB91D-EBD6-4C2E-AD5F-6A552490BC8C}"/>
              </a:ext>
            </a:extLst>
          </p:cNvPr>
          <p:cNvSpPr/>
          <p:nvPr/>
        </p:nvSpPr>
        <p:spPr>
          <a:xfrm>
            <a:off x="5537236" y="5604155"/>
            <a:ext cx="357706" cy="357704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62C8653D-2545-489A-99E5-C28F3E1E5DCD}"/>
              </a:ext>
            </a:extLst>
          </p:cNvPr>
          <p:cNvSpPr txBox="1"/>
          <p:nvPr/>
        </p:nvSpPr>
        <p:spPr>
          <a:xfrm>
            <a:off x="5176028" y="6045646"/>
            <a:ext cx="108012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2019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A9827C92-3116-40FC-BE99-DE6340097229}"/>
              </a:ext>
            </a:extLst>
          </p:cNvPr>
          <p:cNvSpPr/>
          <p:nvPr/>
        </p:nvSpPr>
        <p:spPr>
          <a:xfrm>
            <a:off x="7618234" y="5604155"/>
            <a:ext cx="357706" cy="357704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F5551DB4-E41B-4014-8F83-7224A167DDC9}"/>
              </a:ext>
            </a:extLst>
          </p:cNvPr>
          <p:cNvSpPr txBox="1"/>
          <p:nvPr/>
        </p:nvSpPr>
        <p:spPr>
          <a:xfrm>
            <a:off x="7257026" y="6045646"/>
            <a:ext cx="108012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2018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D7D9FD9C-D541-4A4E-8278-8C41F633EA2E}"/>
              </a:ext>
            </a:extLst>
          </p:cNvPr>
          <p:cNvSpPr/>
          <p:nvPr/>
        </p:nvSpPr>
        <p:spPr>
          <a:xfrm>
            <a:off x="9699232" y="5604155"/>
            <a:ext cx="357706" cy="357704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30D1FBBE-48BE-455C-8340-6850E868984C}"/>
              </a:ext>
            </a:extLst>
          </p:cNvPr>
          <p:cNvSpPr txBox="1"/>
          <p:nvPr/>
        </p:nvSpPr>
        <p:spPr>
          <a:xfrm>
            <a:off x="9338024" y="6045646"/>
            <a:ext cx="108012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2017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6D910D60-F622-49F9-9332-63284D2871A1}"/>
              </a:ext>
            </a:extLst>
          </p:cNvPr>
          <p:cNvGrpSpPr/>
          <p:nvPr/>
        </p:nvGrpSpPr>
        <p:grpSpPr>
          <a:xfrm>
            <a:off x="2581259" y="4143309"/>
            <a:ext cx="2107662" cy="894132"/>
            <a:chOff x="7026501" y="4509120"/>
            <a:chExt cx="1499710" cy="894132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0B86441D-AB5F-4247-98BF-E0F575CD386D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D27C6330-B81D-4B6B-A841-3CEA69110E6A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2427CA18-BB86-4E5C-A8B5-8260918923C8}"/>
              </a:ext>
            </a:extLst>
          </p:cNvPr>
          <p:cNvGrpSpPr/>
          <p:nvPr/>
        </p:nvGrpSpPr>
        <p:grpSpPr>
          <a:xfrm>
            <a:off x="4662257" y="4143309"/>
            <a:ext cx="2107662" cy="894132"/>
            <a:chOff x="7026501" y="4509120"/>
            <a:chExt cx="1499710" cy="894132"/>
          </a:xfrm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7094C0BC-926A-4013-B331-0B762AFAAE1C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EE833C3E-B3F8-4054-8138-57C3B7A3D37B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37DD7661-0A15-45CB-A4B8-74ADD52CE2FE}"/>
              </a:ext>
            </a:extLst>
          </p:cNvPr>
          <p:cNvGrpSpPr/>
          <p:nvPr/>
        </p:nvGrpSpPr>
        <p:grpSpPr>
          <a:xfrm>
            <a:off x="6743255" y="4143309"/>
            <a:ext cx="2107662" cy="894132"/>
            <a:chOff x="7026501" y="4509120"/>
            <a:chExt cx="1499710" cy="894132"/>
          </a:xfrm>
        </p:grpSpPr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03127D2C-B277-4C99-B9B5-23BF2C186767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FF7B7BC9-926D-4D26-B77B-0855673B1C7D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1272DDC2-EA96-41B0-A782-CA0E2705EBB1}"/>
              </a:ext>
            </a:extLst>
          </p:cNvPr>
          <p:cNvGrpSpPr/>
          <p:nvPr/>
        </p:nvGrpSpPr>
        <p:grpSpPr>
          <a:xfrm>
            <a:off x="8824253" y="4143309"/>
            <a:ext cx="2107662" cy="894132"/>
            <a:chOff x="7026501" y="4509120"/>
            <a:chExt cx="1499710" cy="894132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4F68AC7E-5325-4AC8-8563-BF5D9F108E68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8849A7B3-1448-41A7-858A-8F640424537E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1" name="Freeform: Shape 70">
            <a:extLst>
              <a:ext uri="{FF2B5EF4-FFF2-40B4-BE49-F238E27FC236}">
                <a16:creationId xmlns:a16="http://schemas.microsoft.com/office/drawing/2014/main" id="{B6604DCF-C506-4EAA-853F-A31F2A99E6ED}"/>
              </a:ext>
            </a:extLst>
          </p:cNvPr>
          <p:cNvSpPr>
            <a:spLocks noChangeAspect="1"/>
          </p:cNvSpPr>
          <p:nvPr/>
        </p:nvSpPr>
        <p:spPr>
          <a:xfrm rot="10800000">
            <a:off x="1208306" y="1439995"/>
            <a:ext cx="802456" cy="1278018"/>
          </a:xfrm>
          <a:custGeom>
            <a:avLst/>
            <a:gdLst>
              <a:gd name="connsiteX0" fmla="*/ 535055 w 1065905"/>
              <a:gd name="connsiteY0" fmla="*/ 156808 h 1697595"/>
              <a:gd name="connsiteX1" fmla="*/ 623457 w 1065905"/>
              <a:gd name="connsiteY1" fmla="*/ 310223 h 1697595"/>
              <a:gd name="connsiteX2" fmla="*/ 535055 w 1065905"/>
              <a:gd name="connsiteY2" fmla="*/ 463638 h 1697595"/>
              <a:gd name="connsiteX3" fmla="*/ 446652 w 1065905"/>
              <a:gd name="connsiteY3" fmla="*/ 310223 h 1697595"/>
              <a:gd name="connsiteX4" fmla="*/ 535055 w 1065905"/>
              <a:gd name="connsiteY4" fmla="*/ 156808 h 1697595"/>
              <a:gd name="connsiteX5" fmla="*/ 411386 w 1065905"/>
              <a:gd name="connsiteY5" fmla="*/ 0 h 1697595"/>
              <a:gd name="connsiteX6" fmla="*/ 411386 w 1065905"/>
              <a:gd name="connsiteY6" fmla="*/ 615052 h 1697595"/>
              <a:gd name="connsiteX7" fmla="*/ 488157 w 1065905"/>
              <a:gd name="connsiteY7" fmla="*/ 716376 h 1697595"/>
              <a:gd name="connsiteX8" fmla="*/ 488157 w 1065905"/>
              <a:gd name="connsiteY8" fmla="*/ 931518 h 1697595"/>
              <a:gd name="connsiteX9" fmla="*/ 534818 w 1065905"/>
              <a:gd name="connsiteY9" fmla="*/ 978179 h 1697595"/>
              <a:gd name="connsiteX10" fmla="*/ 581479 w 1065905"/>
              <a:gd name="connsiteY10" fmla="*/ 931518 h 1697595"/>
              <a:gd name="connsiteX11" fmla="*/ 581479 w 1065905"/>
              <a:gd name="connsiteY11" fmla="*/ 716523 h 1697595"/>
              <a:gd name="connsiteX12" fmla="*/ 658724 w 1065905"/>
              <a:gd name="connsiteY12" fmla="*/ 615052 h 1697595"/>
              <a:gd name="connsiteX13" fmla="*/ 658724 w 1065905"/>
              <a:gd name="connsiteY13" fmla="*/ 641 h 1697595"/>
              <a:gd name="connsiteX14" fmla="*/ 1065904 w 1065905"/>
              <a:gd name="connsiteY14" fmla="*/ 465924 h 1697595"/>
              <a:gd name="connsiteX15" fmla="*/ 1065904 w 1065905"/>
              <a:gd name="connsiteY15" fmla="*/ 760441 h 1697595"/>
              <a:gd name="connsiteX16" fmla="*/ 1065905 w 1065905"/>
              <a:gd name="connsiteY16" fmla="*/ 760441 h 1697595"/>
              <a:gd name="connsiteX17" fmla="*/ 1065905 w 1065905"/>
              <a:gd name="connsiteY17" fmla="*/ 1229018 h 1697595"/>
              <a:gd name="connsiteX18" fmla="*/ 597327 w 1065905"/>
              <a:gd name="connsiteY18" fmla="*/ 1697595 h 1697595"/>
              <a:gd name="connsiteX19" fmla="*/ 468579 w 1065905"/>
              <a:gd name="connsiteY19" fmla="*/ 1697595 h 1697595"/>
              <a:gd name="connsiteX20" fmla="*/ 1 w 1065905"/>
              <a:gd name="connsiteY20" fmla="*/ 1229018 h 1697595"/>
              <a:gd name="connsiteX21" fmla="*/ 1 w 1065905"/>
              <a:gd name="connsiteY21" fmla="*/ 767827 h 1697595"/>
              <a:gd name="connsiteX22" fmla="*/ 0 w 1065905"/>
              <a:gd name="connsiteY22" fmla="*/ 767827 h 1697595"/>
              <a:gd name="connsiteX23" fmla="*/ 0 w 1065905"/>
              <a:gd name="connsiteY23" fmla="*/ 465924 h 1697595"/>
              <a:gd name="connsiteX24" fmla="*/ 411386 w 1065905"/>
              <a:gd name="connsiteY24" fmla="*/ 0 h 16975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065905" h="1697595">
                <a:moveTo>
                  <a:pt x="535055" y="156808"/>
                </a:moveTo>
                <a:cubicBezTo>
                  <a:pt x="583878" y="156808"/>
                  <a:pt x="623457" y="225494"/>
                  <a:pt x="623457" y="310223"/>
                </a:cubicBezTo>
                <a:cubicBezTo>
                  <a:pt x="623457" y="394952"/>
                  <a:pt x="583878" y="463638"/>
                  <a:pt x="535055" y="463638"/>
                </a:cubicBezTo>
                <a:cubicBezTo>
                  <a:pt x="486231" y="463638"/>
                  <a:pt x="446652" y="394952"/>
                  <a:pt x="446652" y="310223"/>
                </a:cubicBezTo>
                <a:cubicBezTo>
                  <a:pt x="446652" y="225494"/>
                  <a:pt x="486231" y="156808"/>
                  <a:pt x="535055" y="156808"/>
                </a:cubicBezTo>
                <a:close/>
                <a:moveTo>
                  <a:pt x="411386" y="0"/>
                </a:moveTo>
                <a:lnTo>
                  <a:pt x="411386" y="615052"/>
                </a:lnTo>
                <a:cubicBezTo>
                  <a:pt x="411386" y="663385"/>
                  <a:pt x="443769" y="704154"/>
                  <a:pt x="488157" y="716376"/>
                </a:cubicBezTo>
                <a:cubicBezTo>
                  <a:pt x="488157" y="788090"/>
                  <a:pt x="488157" y="859804"/>
                  <a:pt x="488157" y="931518"/>
                </a:cubicBezTo>
                <a:cubicBezTo>
                  <a:pt x="488157" y="957288"/>
                  <a:pt x="509048" y="978179"/>
                  <a:pt x="534818" y="978179"/>
                </a:cubicBezTo>
                <a:cubicBezTo>
                  <a:pt x="560588" y="978179"/>
                  <a:pt x="581479" y="957288"/>
                  <a:pt x="581479" y="931518"/>
                </a:cubicBezTo>
                <a:lnTo>
                  <a:pt x="581479" y="716523"/>
                </a:lnTo>
                <a:cubicBezTo>
                  <a:pt x="626107" y="704448"/>
                  <a:pt x="658724" y="663559"/>
                  <a:pt x="658724" y="615052"/>
                </a:cubicBezTo>
                <a:lnTo>
                  <a:pt x="658724" y="641"/>
                </a:lnTo>
                <a:cubicBezTo>
                  <a:pt x="888628" y="30848"/>
                  <a:pt x="1065904" y="227684"/>
                  <a:pt x="1065904" y="465924"/>
                </a:cubicBezTo>
                <a:lnTo>
                  <a:pt x="1065904" y="760441"/>
                </a:lnTo>
                <a:lnTo>
                  <a:pt x="1065905" y="760441"/>
                </a:lnTo>
                <a:lnTo>
                  <a:pt x="1065905" y="1229018"/>
                </a:lnTo>
                <a:cubicBezTo>
                  <a:pt x="1065905" y="1487806"/>
                  <a:pt x="856115" y="1697595"/>
                  <a:pt x="597327" y="1697595"/>
                </a:cubicBezTo>
                <a:lnTo>
                  <a:pt x="468579" y="1697595"/>
                </a:lnTo>
                <a:cubicBezTo>
                  <a:pt x="209790" y="1697595"/>
                  <a:pt x="1" y="1487806"/>
                  <a:pt x="1" y="1229018"/>
                </a:cubicBezTo>
                <a:lnTo>
                  <a:pt x="1" y="767827"/>
                </a:lnTo>
                <a:lnTo>
                  <a:pt x="0" y="767827"/>
                </a:lnTo>
                <a:lnTo>
                  <a:pt x="0" y="465924"/>
                </a:lnTo>
                <a:cubicBezTo>
                  <a:pt x="0" y="226227"/>
                  <a:pt x="179451" y="28442"/>
                  <a:pt x="41138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72" name="Graphic 70">
            <a:extLst>
              <a:ext uri="{FF2B5EF4-FFF2-40B4-BE49-F238E27FC236}">
                <a16:creationId xmlns:a16="http://schemas.microsoft.com/office/drawing/2014/main" id="{B1B0F503-8FA8-41EB-9F1B-D0B3727CF4CF}"/>
              </a:ext>
            </a:extLst>
          </p:cNvPr>
          <p:cNvGrpSpPr/>
          <p:nvPr/>
        </p:nvGrpSpPr>
        <p:grpSpPr>
          <a:xfrm>
            <a:off x="886744" y="4376939"/>
            <a:ext cx="1558112" cy="1489715"/>
            <a:chOff x="6551111" y="-143747"/>
            <a:chExt cx="4379433" cy="4187188"/>
          </a:xfrm>
          <a:solidFill>
            <a:schemeClr val="accent2"/>
          </a:solidFill>
        </p:grpSpPr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CF1CE7D7-089D-4B8C-B318-776F3A92E7F3}"/>
                </a:ext>
              </a:extLst>
            </p:cNvPr>
            <p:cNvSpPr/>
            <p:nvPr/>
          </p:nvSpPr>
          <p:spPr>
            <a:xfrm>
              <a:off x="6551033" y="-144216"/>
              <a:ext cx="4374744" cy="4187188"/>
            </a:xfrm>
            <a:custGeom>
              <a:avLst/>
              <a:gdLst>
                <a:gd name="connsiteX0" fmla="*/ 4372947 w 4374744"/>
                <a:gd name="connsiteY0" fmla="*/ 105969 h 4187188"/>
                <a:gd name="connsiteX1" fmla="*/ 4269791 w 4374744"/>
                <a:gd name="connsiteY1" fmla="*/ 4220 h 4187188"/>
                <a:gd name="connsiteX2" fmla="*/ 4260413 w 4374744"/>
                <a:gd name="connsiteY2" fmla="*/ 0 h 4187188"/>
                <a:gd name="connsiteX3" fmla="*/ 4246816 w 4374744"/>
                <a:gd name="connsiteY3" fmla="*/ 0 h 4187188"/>
                <a:gd name="connsiteX4" fmla="*/ 4237438 w 4374744"/>
                <a:gd name="connsiteY4" fmla="*/ 3751 h 4187188"/>
                <a:gd name="connsiteX5" fmla="*/ 4002055 w 4374744"/>
                <a:gd name="connsiteY5" fmla="*/ 42669 h 4187188"/>
                <a:gd name="connsiteX6" fmla="*/ 3580523 w 4374744"/>
                <a:gd name="connsiteY6" fmla="*/ 114409 h 4187188"/>
                <a:gd name="connsiteX7" fmla="*/ 3459080 w 4374744"/>
                <a:gd name="connsiteY7" fmla="*/ 214283 h 4187188"/>
                <a:gd name="connsiteX8" fmla="*/ 3323102 w 4374744"/>
                <a:gd name="connsiteY8" fmla="*/ 564075 h 4187188"/>
                <a:gd name="connsiteX9" fmla="*/ 3163210 w 4374744"/>
                <a:gd name="connsiteY9" fmla="*/ 974354 h 4187188"/>
                <a:gd name="connsiteX10" fmla="*/ 3134608 w 4374744"/>
                <a:gd name="connsiteY10" fmla="*/ 994047 h 4187188"/>
                <a:gd name="connsiteX11" fmla="*/ 2924546 w 4374744"/>
                <a:gd name="connsiteY11" fmla="*/ 999674 h 4187188"/>
                <a:gd name="connsiteX12" fmla="*/ 2637585 w 4374744"/>
                <a:gd name="connsiteY12" fmla="*/ 1006707 h 4187188"/>
                <a:gd name="connsiteX13" fmla="*/ 2377820 w 4374744"/>
                <a:gd name="connsiteY13" fmla="*/ 1013271 h 4187188"/>
                <a:gd name="connsiteX14" fmla="*/ 2087108 w 4374744"/>
                <a:gd name="connsiteY14" fmla="*/ 1020305 h 4187188"/>
                <a:gd name="connsiteX15" fmla="*/ 1827343 w 4374744"/>
                <a:gd name="connsiteY15" fmla="*/ 1026869 h 4187188"/>
                <a:gd name="connsiteX16" fmla="*/ 1538507 w 4374744"/>
                <a:gd name="connsiteY16" fmla="*/ 1033903 h 4187188"/>
                <a:gd name="connsiteX17" fmla="*/ 1278741 w 4374744"/>
                <a:gd name="connsiteY17" fmla="*/ 1040467 h 4187188"/>
                <a:gd name="connsiteX18" fmla="*/ 989905 w 4374744"/>
                <a:gd name="connsiteY18" fmla="*/ 1047500 h 4187188"/>
                <a:gd name="connsiteX19" fmla="*/ 728264 w 4374744"/>
                <a:gd name="connsiteY19" fmla="*/ 1054065 h 4187188"/>
                <a:gd name="connsiteX20" fmla="*/ 439428 w 4374744"/>
                <a:gd name="connsiteY20" fmla="*/ 1061098 h 4187188"/>
                <a:gd name="connsiteX21" fmla="*/ 114487 w 4374744"/>
                <a:gd name="connsiteY21" fmla="*/ 1069069 h 4187188"/>
                <a:gd name="connsiteX22" fmla="*/ 78 w 4374744"/>
                <a:gd name="connsiteY22" fmla="*/ 1193794 h 4187188"/>
                <a:gd name="connsiteX23" fmla="*/ 20240 w 4374744"/>
                <a:gd name="connsiteY23" fmla="*/ 1371503 h 4187188"/>
                <a:gd name="connsiteX24" fmla="*/ 43216 w 4374744"/>
                <a:gd name="connsiteY24" fmla="*/ 1559059 h 4187188"/>
                <a:gd name="connsiteX25" fmla="*/ 61503 w 4374744"/>
                <a:gd name="connsiteY25" fmla="*/ 1711449 h 4187188"/>
                <a:gd name="connsiteX26" fmla="*/ 84478 w 4374744"/>
                <a:gd name="connsiteY26" fmla="*/ 1897598 h 4187188"/>
                <a:gd name="connsiteX27" fmla="*/ 102296 w 4374744"/>
                <a:gd name="connsiteY27" fmla="*/ 2049987 h 4187188"/>
                <a:gd name="connsiteX28" fmla="*/ 125272 w 4374744"/>
                <a:gd name="connsiteY28" fmla="*/ 2236137 h 4187188"/>
                <a:gd name="connsiteX29" fmla="*/ 143090 w 4374744"/>
                <a:gd name="connsiteY29" fmla="*/ 2390402 h 4187188"/>
                <a:gd name="connsiteX30" fmla="*/ 166065 w 4374744"/>
                <a:gd name="connsiteY30" fmla="*/ 2579833 h 4187188"/>
                <a:gd name="connsiteX31" fmla="*/ 269221 w 4374744"/>
                <a:gd name="connsiteY31" fmla="*/ 2696587 h 4187188"/>
                <a:gd name="connsiteX32" fmla="*/ 365812 w 4374744"/>
                <a:gd name="connsiteY32" fmla="*/ 2705965 h 4187188"/>
                <a:gd name="connsiteX33" fmla="*/ 515388 w 4374744"/>
                <a:gd name="connsiteY33" fmla="*/ 2717218 h 4187188"/>
                <a:gd name="connsiteX34" fmla="*/ 712791 w 4374744"/>
                <a:gd name="connsiteY34" fmla="*/ 2733160 h 4187188"/>
                <a:gd name="connsiteX35" fmla="*/ 859085 w 4374744"/>
                <a:gd name="connsiteY35" fmla="*/ 2744414 h 4187188"/>
                <a:gd name="connsiteX36" fmla="*/ 1057894 w 4374744"/>
                <a:gd name="connsiteY36" fmla="*/ 2760825 h 4187188"/>
                <a:gd name="connsiteX37" fmla="*/ 1202312 w 4374744"/>
                <a:gd name="connsiteY37" fmla="*/ 2772078 h 4187188"/>
                <a:gd name="connsiteX38" fmla="*/ 1402997 w 4374744"/>
                <a:gd name="connsiteY38" fmla="*/ 2788489 h 4187188"/>
                <a:gd name="connsiteX39" fmla="*/ 1547415 w 4374744"/>
                <a:gd name="connsiteY39" fmla="*/ 2799743 h 4187188"/>
                <a:gd name="connsiteX40" fmla="*/ 1702149 w 4374744"/>
                <a:gd name="connsiteY40" fmla="*/ 2812403 h 4187188"/>
                <a:gd name="connsiteX41" fmla="*/ 1850318 w 4374744"/>
                <a:gd name="connsiteY41" fmla="*/ 2824125 h 4187188"/>
                <a:gd name="connsiteX42" fmla="*/ 2040688 w 4374744"/>
                <a:gd name="connsiteY42" fmla="*/ 2840067 h 4187188"/>
                <a:gd name="connsiteX43" fmla="*/ 2192139 w 4374744"/>
                <a:gd name="connsiteY43" fmla="*/ 2851320 h 4187188"/>
                <a:gd name="connsiteX44" fmla="*/ 2397982 w 4374744"/>
                <a:gd name="connsiteY44" fmla="*/ 2868200 h 4187188"/>
                <a:gd name="connsiteX45" fmla="*/ 2459407 w 4374744"/>
                <a:gd name="connsiteY45" fmla="*/ 2882736 h 4187188"/>
                <a:gd name="connsiteX46" fmla="*/ 2881408 w 4374744"/>
                <a:gd name="connsiteY46" fmla="*/ 3214241 h 4187188"/>
                <a:gd name="connsiteX47" fmla="*/ 2966746 w 4374744"/>
                <a:gd name="connsiteY47" fmla="*/ 3345999 h 4187188"/>
                <a:gd name="connsiteX48" fmla="*/ 2887034 w 4374744"/>
                <a:gd name="connsiteY48" fmla="*/ 3471193 h 4187188"/>
                <a:gd name="connsiteX49" fmla="*/ 2783410 w 4374744"/>
                <a:gd name="connsiteY49" fmla="*/ 3477757 h 4187188"/>
                <a:gd name="connsiteX50" fmla="*/ 1632285 w 4374744"/>
                <a:gd name="connsiteY50" fmla="*/ 3481509 h 4187188"/>
                <a:gd name="connsiteX51" fmla="*/ 568373 w 4374744"/>
                <a:gd name="connsiteY51" fmla="*/ 3484322 h 4187188"/>
                <a:gd name="connsiteX52" fmla="*/ 212485 w 4374744"/>
                <a:gd name="connsiteY52" fmla="*/ 3485729 h 4187188"/>
                <a:gd name="connsiteX53" fmla="*/ 172161 w 4374744"/>
                <a:gd name="connsiteY53" fmla="*/ 3489949 h 4187188"/>
                <a:gd name="connsiteX54" fmla="*/ 83541 w 4374744"/>
                <a:gd name="connsiteY54" fmla="*/ 3612798 h 4187188"/>
                <a:gd name="connsiteX55" fmla="*/ 194668 w 4374744"/>
                <a:gd name="connsiteY55" fmla="*/ 3726269 h 4187188"/>
                <a:gd name="connsiteX56" fmla="*/ 374252 w 4374744"/>
                <a:gd name="connsiteY56" fmla="*/ 3727207 h 4187188"/>
                <a:gd name="connsiteX57" fmla="*/ 393008 w 4374744"/>
                <a:gd name="connsiteY57" fmla="*/ 3728614 h 4187188"/>
                <a:gd name="connsiteX58" fmla="*/ 283288 w 4374744"/>
                <a:gd name="connsiteY58" fmla="*/ 3905385 h 4187188"/>
                <a:gd name="connsiteX59" fmla="*/ 340961 w 4374744"/>
                <a:gd name="connsiteY59" fmla="*/ 4103726 h 4187188"/>
                <a:gd name="connsiteX60" fmla="*/ 670122 w 4374744"/>
                <a:gd name="connsiteY60" fmla="*/ 4146395 h 4187188"/>
                <a:gd name="connsiteX61" fmla="*/ 771402 w 4374744"/>
                <a:gd name="connsiteY61" fmla="*/ 3995412 h 4187188"/>
                <a:gd name="connsiteX62" fmla="*/ 661682 w 4374744"/>
                <a:gd name="connsiteY62" fmla="*/ 3730020 h 4187188"/>
                <a:gd name="connsiteX63" fmla="*/ 664964 w 4374744"/>
                <a:gd name="connsiteY63" fmla="*/ 3727207 h 4187188"/>
                <a:gd name="connsiteX64" fmla="*/ 2785285 w 4374744"/>
                <a:gd name="connsiteY64" fmla="*/ 3721111 h 4187188"/>
                <a:gd name="connsiteX65" fmla="*/ 2787630 w 4374744"/>
                <a:gd name="connsiteY65" fmla="*/ 3725800 h 4187188"/>
                <a:gd name="connsiteX66" fmla="*/ 2662436 w 4374744"/>
                <a:gd name="connsiteY66" fmla="*/ 3926485 h 4187188"/>
                <a:gd name="connsiteX67" fmla="*/ 2762309 w 4374744"/>
                <a:gd name="connsiteY67" fmla="*/ 4141706 h 4187188"/>
                <a:gd name="connsiteX68" fmla="*/ 3117259 w 4374744"/>
                <a:gd name="connsiteY68" fmla="*/ 4080750 h 4187188"/>
                <a:gd name="connsiteX69" fmla="*/ 3153364 w 4374744"/>
                <a:gd name="connsiteY69" fmla="*/ 3888505 h 4187188"/>
                <a:gd name="connsiteX70" fmla="*/ 2962526 w 4374744"/>
                <a:gd name="connsiteY70" fmla="*/ 3697667 h 4187188"/>
                <a:gd name="connsiteX71" fmla="*/ 2976592 w 4374744"/>
                <a:gd name="connsiteY71" fmla="*/ 3689696 h 4187188"/>
                <a:gd name="connsiteX72" fmla="*/ 3152426 w 4374744"/>
                <a:gd name="connsiteY72" fmla="*/ 3549029 h 4187188"/>
                <a:gd name="connsiteX73" fmla="*/ 3204004 w 4374744"/>
                <a:gd name="connsiteY73" fmla="*/ 3449624 h 4187188"/>
                <a:gd name="connsiteX74" fmla="*/ 3190875 w 4374744"/>
                <a:gd name="connsiteY74" fmla="*/ 3240030 h 4187188"/>
                <a:gd name="connsiteX75" fmla="*/ 3010352 w 4374744"/>
                <a:gd name="connsiteY75" fmla="*/ 3006992 h 4187188"/>
                <a:gd name="connsiteX76" fmla="*/ 2735583 w 4374744"/>
                <a:gd name="connsiteY76" fmla="*/ 2792240 h 4187188"/>
                <a:gd name="connsiteX77" fmla="*/ 2727612 w 4374744"/>
                <a:gd name="connsiteY77" fmla="*/ 2759418 h 4187188"/>
                <a:gd name="connsiteX78" fmla="*/ 2910479 w 4374744"/>
                <a:gd name="connsiteY78" fmla="*/ 2292403 h 4187188"/>
                <a:gd name="connsiteX79" fmla="*/ 3479242 w 4374744"/>
                <a:gd name="connsiteY79" fmla="*/ 836500 h 4187188"/>
                <a:gd name="connsiteX80" fmla="*/ 3662110 w 4374744"/>
                <a:gd name="connsiteY80" fmla="*/ 363859 h 4187188"/>
                <a:gd name="connsiteX81" fmla="*/ 3686023 w 4374744"/>
                <a:gd name="connsiteY81" fmla="*/ 344165 h 4187188"/>
                <a:gd name="connsiteX82" fmla="*/ 3870766 w 4374744"/>
                <a:gd name="connsiteY82" fmla="*/ 313219 h 4187188"/>
                <a:gd name="connsiteX83" fmla="*/ 4266978 w 4374744"/>
                <a:gd name="connsiteY83" fmla="*/ 245698 h 4187188"/>
                <a:gd name="connsiteX84" fmla="*/ 4371540 w 4374744"/>
                <a:gd name="connsiteY84" fmla="*/ 148169 h 4187188"/>
                <a:gd name="connsiteX85" fmla="*/ 4376698 w 4374744"/>
                <a:gd name="connsiteY85" fmla="*/ 130351 h 4187188"/>
                <a:gd name="connsiteX86" fmla="*/ 4376698 w 4374744"/>
                <a:gd name="connsiteY86" fmla="*/ 113471 h 4187188"/>
                <a:gd name="connsiteX87" fmla="*/ 4372947 w 4374744"/>
                <a:gd name="connsiteY87" fmla="*/ 105969 h 4187188"/>
                <a:gd name="connsiteX88" fmla="*/ 626046 w 4374744"/>
                <a:gd name="connsiteY88" fmla="*/ 1260377 h 4187188"/>
                <a:gd name="connsiteX89" fmla="*/ 645740 w 4374744"/>
                <a:gd name="connsiteY89" fmla="*/ 1240683 h 4187188"/>
                <a:gd name="connsiteX90" fmla="*/ 958489 w 4374744"/>
                <a:gd name="connsiteY90" fmla="*/ 1234119 h 4187188"/>
                <a:gd name="connsiteX91" fmla="*/ 1038670 w 4374744"/>
                <a:gd name="connsiteY91" fmla="*/ 1230836 h 4187188"/>
                <a:gd name="connsiteX92" fmla="*/ 1052736 w 4374744"/>
                <a:gd name="connsiteY92" fmla="*/ 1244434 h 4187188"/>
                <a:gd name="connsiteX93" fmla="*/ 1052736 w 4374744"/>
                <a:gd name="connsiteY93" fmla="*/ 1618608 h 4187188"/>
                <a:gd name="connsiteX94" fmla="*/ 1033981 w 4374744"/>
                <a:gd name="connsiteY94" fmla="*/ 1633613 h 4187188"/>
                <a:gd name="connsiteX95" fmla="*/ 838923 w 4374744"/>
                <a:gd name="connsiteY95" fmla="*/ 1633613 h 4187188"/>
                <a:gd name="connsiteX96" fmla="*/ 645740 w 4374744"/>
                <a:gd name="connsiteY96" fmla="*/ 1634082 h 4187188"/>
                <a:gd name="connsiteX97" fmla="*/ 626046 w 4374744"/>
                <a:gd name="connsiteY97" fmla="*/ 1614389 h 4187188"/>
                <a:gd name="connsiteX98" fmla="*/ 626046 w 4374744"/>
                <a:gd name="connsiteY98" fmla="*/ 1260377 h 4187188"/>
                <a:gd name="connsiteX99" fmla="*/ 287039 w 4374744"/>
                <a:gd name="connsiteY99" fmla="*/ 2094532 h 4187188"/>
                <a:gd name="connsiteX100" fmla="*/ 249997 w 4374744"/>
                <a:gd name="connsiteY100" fmla="*/ 1786940 h 4187188"/>
                <a:gd name="connsiteX101" fmla="*/ 242494 w 4374744"/>
                <a:gd name="connsiteY101" fmla="*/ 1716606 h 4187188"/>
                <a:gd name="connsiteX102" fmla="*/ 264532 w 4374744"/>
                <a:gd name="connsiteY102" fmla="*/ 1714731 h 4187188"/>
                <a:gd name="connsiteX103" fmla="*/ 522891 w 4374744"/>
                <a:gd name="connsiteY103" fmla="*/ 1714731 h 4187188"/>
                <a:gd name="connsiteX104" fmla="*/ 545397 w 4374744"/>
                <a:gd name="connsiteY104" fmla="*/ 1738175 h 4187188"/>
                <a:gd name="connsiteX105" fmla="*/ 545397 w 4374744"/>
                <a:gd name="connsiteY105" fmla="*/ 2090312 h 4187188"/>
                <a:gd name="connsiteX106" fmla="*/ 522422 w 4374744"/>
                <a:gd name="connsiteY106" fmla="*/ 2112819 h 4187188"/>
                <a:gd name="connsiteX107" fmla="*/ 307201 w 4374744"/>
                <a:gd name="connsiteY107" fmla="*/ 2113288 h 4187188"/>
                <a:gd name="connsiteX108" fmla="*/ 287039 w 4374744"/>
                <a:gd name="connsiteY108" fmla="*/ 2094532 h 4187188"/>
                <a:gd name="connsiteX109" fmla="*/ 545397 w 4374744"/>
                <a:gd name="connsiteY109" fmla="*/ 2465424 h 4187188"/>
                <a:gd name="connsiteX110" fmla="*/ 526642 w 4374744"/>
                <a:gd name="connsiteY110" fmla="*/ 2481366 h 4187188"/>
                <a:gd name="connsiteX111" fmla="*/ 367219 w 4374744"/>
                <a:gd name="connsiteY111" fmla="*/ 2468237 h 4187188"/>
                <a:gd name="connsiteX112" fmla="*/ 363937 w 4374744"/>
                <a:gd name="connsiteY112" fmla="*/ 2468237 h 4187188"/>
                <a:gd name="connsiteX113" fmla="*/ 328301 w 4374744"/>
                <a:gd name="connsiteY113" fmla="*/ 2434477 h 4187188"/>
                <a:gd name="connsiteX114" fmla="*/ 301575 w 4374744"/>
                <a:gd name="connsiteY114" fmla="*/ 2209879 h 4187188"/>
                <a:gd name="connsiteX115" fmla="*/ 301575 w 4374744"/>
                <a:gd name="connsiteY115" fmla="*/ 2195812 h 4187188"/>
                <a:gd name="connsiteX116" fmla="*/ 384099 w 4374744"/>
                <a:gd name="connsiteY116" fmla="*/ 2195812 h 4187188"/>
                <a:gd name="connsiteX117" fmla="*/ 527580 w 4374744"/>
                <a:gd name="connsiteY117" fmla="*/ 2195343 h 4187188"/>
                <a:gd name="connsiteX118" fmla="*/ 545866 w 4374744"/>
                <a:gd name="connsiteY118" fmla="*/ 2212692 h 4187188"/>
                <a:gd name="connsiteX119" fmla="*/ 545397 w 4374744"/>
                <a:gd name="connsiteY119" fmla="*/ 2465424 h 4187188"/>
                <a:gd name="connsiteX120" fmla="*/ 545397 w 4374744"/>
                <a:gd name="connsiteY120" fmla="*/ 1439961 h 4187188"/>
                <a:gd name="connsiteX121" fmla="*/ 545866 w 4374744"/>
                <a:gd name="connsiteY121" fmla="*/ 1612513 h 4187188"/>
                <a:gd name="connsiteX122" fmla="*/ 524297 w 4374744"/>
                <a:gd name="connsiteY122" fmla="*/ 1634082 h 4187188"/>
                <a:gd name="connsiteX123" fmla="*/ 252341 w 4374744"/>
                <a:gd name="connsiteY123" fmla="*/ 1634082 h 4187188"/>
                <a:gd name="connsiteX124" fmla="*/ 228428 w 4374744"/>
                <a:gd name="connsiteY124" fmla="*/ 1611575 h 4187188"/>
                <a:gd name="connsiteX125" fmla="*/ 205452 w 4374744"/>
                <a:gd name="connsiteY125" fmla="*/ 1420737 h 4187188"/>
                <a:gd name="connsiteX126" fmla="*/ 188103 w 4374744"/>
                <a:gd name="connsiteY126" fmla="*/ 1273505 h 4187188"/>
                <a:gd name="connsiteX127" fmla="*/ 208265 w 4374744"/>
                <a:gd name="connsiteY127" fmla="*/ 1251468 h 4187188"/>
                <a:gd name="connsiteX128" fmla="*/ 524297 w 4374744"/>
                <a:gd name="connsiteY128" fmla="*/ 1243965 h 4187188"/>
                <a:gd name="connsiteX129" fmla="*/ 545397 w 4374744"/>
                <a:gd name="connsiteY129" fmla="*/ 1265065 h 4187188"/>
                <a:gd name="connsiteX130" fmla="*/ 545397 w 4374744"/>
                <a:gd name="connsiteY130" fmla="*/ 1439961 h 4187188"/>
                <a:gd name="connsiteX131" fmla="*/ 1052736 w 4374744"/>
                <a:gd name="connsiteY131" fmla="*/ 2504811 h 4187188"/>
                <a:gd name="connsiteX132" fmla="*/ 1033512 w 4374744"/>
                <a:gd name="connsiteY132" fmla="*/ 2520753 h 4187188"/>
                <a:gd name="connsiteX133" fmla="*/ 882060 w 4374744"/>
                <a:gd name="connsiteY133" fmla="*/ 2509499 h 4187188"/>
                <a:gd name="connsiteX134" fmla="*/ 690284 w 4374744"/>
                <a:gd name="connsiteY134" fmla="*/ 2493088 h 4187188"/>
                <a:gd name="connsiteX135" fmla="*/ 646209 w 4374744"/>
                <a:gd name="connsiteY135" fmla="*/ 2489806 h 4187188"/>
                <a:gd name="connsiteX136" fmla="*/ 626046 w 4374744"/>
                <a:gd name="connsiteY136" fmla="*/ 2466831 h 4187188"/>
                <a:gd name="connsiteX137" fmla="*/ 626046 w 4374744"/>
                <a:gd name="connsiteY137" fmla="*/ 2239419 h 4187188"/>
                <a:gd name="connsiteX138" fmla="*/ 626046 w 4374744"/>
                <a:gd name="connsiteY138" fmla="*/ 2212223 h 4187188"/>
                <a:gd name="connsiteX139" fmla="*/ 642927 w 4374744"/>
                <a:gd name="connsiteY139" fmla="*/ 2195343 h 4187188"/>
                <a:gd name="connsiteX140" fmla="*/ 839391 w 4374744"/>
                <a:gd name="connsiteY140" fmla="*/ 2195812 h 4187188"/>
                <a:gd name="connsiteX141" fmla="*/ 1034450 w 4374744"/>
                <a:gd name="connsiteY141" fmla="*/ 2195343 h 4187188"/>
                <a:gd name="connsiteX142" fmla="*/ 1052268 w 4374744"/>
                <a:gd name="connsiteY142" fmla="*/ 2212223 h 4187188"/>
                <a:gd name="connsiteX143" fmla="*/ 1052736 w 4374744"/>
                <a:gd name="connsiteY143" fmla="*/ 2504811 h 4187188"/>
                <a:gd name="connsiteX144" fmla="*/ 1052736 w 4374744"/>
                <a:gd name="connsiteY144" fmla="*/ 2095470 h 4187188"/>
                <a:gd name="connsiteX145" fmla="*/ 1035387 w 4374744"/>
                <a:gd name="connsiteY145" fmla="*/ 2112819 h 4187188"/>
                <a:gd name="connsiteX146" fmla="*/ 840329 w 4374744"/>
                <a:gd name="connsiteY146" fmla="*/ 2112350 h 4187188"/>
                <a:gd name="connsiteX147" fmla="*/ 647147 w 4374744"/>
                <a:gd name="connsiteY147" fmla="*/ 2112819 h 4187188"/>
                <a:gd name="connsiteX148" fmla="*/ 626046 w 4374744"/>
                <a:gd name="connsiteY148" fmla="*/ 2093125 h 4187188"/>
                <a:gd name="connsiteX149" fmla="*/ 626046 w 4374744"/>
                <a:gd name="connsiteY149" fmla="*/ 1733955 h 4187188"/>
                <a:gd name="connsiteX150" fmla="*/ 645740 w 4374744"/>
                <a:gd name="connsiteY150" fmla="*/ 1714262 h 4187188"/>
                <a:gd name="connsiteX151" fmla="*/ 1033981 w 4374744"/>
                <a:gd name="connsiteY151" fmla="*/ 1714262 h 4187188"/>
                <a:gd name="connsiteX152" fmla="*/ 1052736 w 4374744"/>
                <a:gd name="connsiteY152" fmla="*/ 1733018 h 4187188"/>
                <a:gd name="connsiteX153" fmla="*/ 1052736 w 4374744"/>
                <a:gd name="connsiteY153" fmla="*/ 2095470 h 4187188"/>
                <a:gd name="connsiteX154" fmla="*/ 1135261 w 4374744"/>
                <a:gd name="connsiteY154" fmla="*/ 1246779 h 4187188"/>
                <a:gd name="connsiteX155" fmla="*/ 1154954 w 4374744"/>
                <a:gd name="connsiteY155" fmla="*/ 1227554 h 4187188"/>
                <a:gd name="connsiteX156" fmla="*/ 1363610 w 4374744"/>
                <a:gd name="connsiteY156" fmla="*/ 1223803 h 4187188"/>
                <a:gd name="connsiteX157" fmla="*/ 1532880 w 4374744"/>
                <a:gd name="connsiteY157" fmla="*/ 1217708 h 4187188"/>
                <a:gd name="connsiteX158" fmla="*/ 1559607 w 4374744"/>
                <a:gd name="connsiteY158" fmla="*/ 1242559 h 4187188"/>
                <a:gd name="connsiteX159" fmla="*/ 1560076 w 4374744"/>
                <a:gd name="connsiteY159" fmla="*/ 1613920 h 4187188"/>
                <a:gd name="connsiteX160" fmla="*/ 1539913 w 4374744"/>
                <a:gd name="connsiteY160" fmla="*/ 1634082 h 4187188"/>
                <a:gd name="connsiteX161" fmla="*/ 1348137 w 4374744"/>
                <a:gd name="connsiteY161" fmla="*/ 1633613 h 4187188"/>
                <a:gd name="connsiteX162" fmla="*/ 1154954 w 4374744"/>
                <a:gd name="connsiteY162" fmla="*/ 1634082 h 4187188"/>
                <a:gd name="connsiteX163" fmla="*/ 1135730 w 4374744"/>
                <a:gd name="connsiteY163" fmla="*/ 1614389 h 4187188"/>
                <a:gd name="connsiteX164" fmla="*/ 1135261 w 4374744"/>
                <a:gd name="connsiteY164" fmla="*/ 1246779 h 4187188"/>
                <a:gd name="connsiteX165" fmla="*/ 1558200 w 4374744"/>
                <a:gd name="connsiteY165" fmla="*/ 2562015 h 4187188"/>
                <a:gd name="connsiteX166" fmla="*/ 1474269 w 4374744"/>
                <a:gd name="connsiteY166" fmla="*/ 2556858 h 4187188"/>
                <a:gd name="connsiteX167" fmla="*/ 1367362 w 4374744"/>
                <a:gd name="connsiteY167" fmla="*/ 2547949 h 4187188"/>
                <a:gd name="connsiteX168" fmla="*/ 1146514 w 4374744"/>
                <a:gd name="connsiteY168" fmla="*/ 2530600 h 4187188"/>
                <a:gd name="connsiteX169" fmla="*/ 1135261 w 4374744"/>
                <a:gd name="connsiteY169" fmla="*/ 2515595 h 4187188"/>
                <a:gd name="connsiteX170" fmla="*/ 1135261 w 4374744"/>
                <a:gd name="connsiteY170" fmla="*/ 2406344 h 4187188"/>
                <a:gd name="connsiteX171" fmla="*/ 1135261 w 4374744"/>
                <a:gd name="connsiteY171" fmla="*/ 2213161 h 4187188"/>
                <a:gd name="connsiteX172" fmla="*/ 1149328 w 4374744"/>
                <a:gd name="connsiteY172" fmla="*/ 2195812 h 4187188"/>
                <a:gd name="connsiteX173" fmla="*/ 1549291 w 4374744"/>
                <a:gd name="connsiteY173" fmla="*/ 2196281 h 4187188"/>
                <a:gd name="connsiteX174" fmla="*/ 1558200 w 4374744"/>
                <a:gd name="connsiteY174" fmla="*/ 2197219 h 4187188"/>
                <a:gd name="connsiteX175" fmla="*/ 1558200 w 4374744"/>
                <a:gd name="connsiteY175" fmla="*/ 2562015 h 4187188"/>
                <a:gd name="connsiteX176" fmla="*/ 1540382 w 4374744"/>
                <a:gd name="connsiteY176" fmla="*/ 2113288 h 4187188"/>
                <a:gd name="connsiteX177" fmla="*/ 1154017 w 4374744"/>
                <a:gd name="connsiteY177" fmla="*/ 2113288 h 4187188"/>
                <a:gd name="connsiteX178" fmla="*/ 1135261 w 4374744"/>
                <a:gd name="connsiteY178" fmla="*/ 2095470 h 4187188"/>
                <a:gd name="connsiteX179" fmla="*/ 1135261 w 4374744"/>
                <a:gd name="connsiteY179" fmla="*/ 1733018 h 4187188"/>
                <a:gd name="connsiteX180" fmla="*/ 1152610 w 4374744"/>
                <a:gd name="connsiteY180" fmla="*/ 1715200 h 4187188"/>
                <a:gd name="connsiteX181" fmla="*/ 1542727 w 4374744"/>
                <a:gd name="connsiteY181" fmla="*/ 1715200 h 4187188"/>
                <a:gd name="connsiteX182" fmla="*/ 1559138 w 4374744"/>
                <a:gd name="connsiteY182" fmla="*/ 1717544 h 4187188"/>
                <a:gd name="connsiteX183" fmla="*/ 1559138 w 4374744"/>
                <a:gd name="connsiteY183" fmla="*/ 1735362 h 4187188"/>
                <a:gd name="connsiteX184" fmla="*/ 1559607 w 4374744"/>
                <a:gd name="connsiteY184" fmla="*/ 2094532 h 4187188"/>
                <a:gd name="connsiteX185" fmla="*/ 1540382 w 4374744"/>
                <a:gd name="connsiteY185" fmla="*/ 2113288 h 4187188"/>
                <a:gd name="connsiteX186" fmla="*/ 1641662 w 4374744"/>
                <a:gd name="connsiteY186" fmla="*/ 1733487 h 4187188"/>
                <a:gd name="connsiteX187" fmla="*/ 1660418 w 4374744"/>
                <a:gd name="connsiteY187" fmla="*/ 1714731 h 4187188"/>
                <a:gd name="connsiteX188" fmla="*/ 2050534 w 4374744"/>
                <a:gd name="connsiteY188" fmla="*/ 1714731 h 4187188"/>
                <a:gd name="connsiteX189" fmla="*/ 2068821 w 4374744"/>
                <a:gd name="connsiteY189" fmla="*/ 1733955 h 4187188"/>
                <a:gd name="connsiteX190" fmla="*/ 2068821 w 4374744"/>
                <a:gd name="connsiteY190" fmla="*/ 2095001 h 4187188"/>
                <a:gd name="connsiteX191" fmla="*/ 2050066 w 4374744"/>
                <a:gd name="connsiteY191" fmla="*/ 2113288 h 4187188"/>
                <a:gd name="connsiteX192" fmla="*/ 1855007 w 4374744"/>
                <a:gd name="connsiteY192" fmla="*/ 2112819 h 4187188"/>
                <a:gd name="connsiteX193" fmla="*/ 1661825 w 4374744"/>
                <a:gd name="connsiteY193" fmla="*/ 2113288 h 4187188"/>
                <a:gd name="connsiteX194" fmla="*/ 1641662 w 4374744"/>
                <a:gd name="connsiteY194" fmla="*/ 2094532 h 4187188"/>
                <a:gd name="connsiteX195" fmla="*/ 1641662 w 4374744"/>
                <a:gd name="connsiteY195" fmla="*/ 1733487 h 4187188"/>
                <a:gd name="connsiteX196" fmla="*/ 2049128 w 4374744"/>
                <a:gd name="connsiteY196" fmla="*/ 2602340 h 4187188"/>
                <a:gd name="connsiteX197" fmla="*/ 1894394 w 4374744"/>
                <a:gd name="connsiteY197" fmla="*/ 2589211 h 4187188"/>
                <a:gd name="connsiteX198" fmla="*/ 1753258 w 4374744"/>
                <a:gd name="connsiteY198" fmla="*/ 2577958 h 4187188"/>
                <a:gd name="connsiteX199" fmla="*/ 1654791 w 4374744"/>
                <a:gd name="connsiteY199" fmla="*/ 2570924 h 4187188"/>
                <a:gd name="connsiteX200" fmla="*/ 1642131 w 4374744"/>
                <a:gd name="connsiteY200" fmla="*/ 2551700 h 4187188"/>
                <a:gd name="connsiteX201" fmla="*/ 1642131 w 4374744"/>
                <a:gd name="connsiteY201" fmla="*/ 2350077 h 4187188"/>
                <a:gd name="connsiteX202" fmla="*/ 1641662 w 4374744"/>
                <a:gd name="connsiteY202" fmla="*/ 2215037 h 4187188"/>
                <a:gd name="connsiteX203" fmla="*/ 1660887 w 4374744"/>
                <a:gd name="connsiteY203" fmla="*/ 2195343 h 4187188"/>
                <a:gd name="connsiteX204" fmla="*/ 1855945 w 4374744"/>
                <a:gd name="connsiteY204" fmla="*/ 2195812 h 4187188"/>
                <a:gd name="connsiteX205" fmla="*/ 2049128 w 4374744"/>
                <a:gd name="connsiteY205" fmla="*/ 2195343 h 4187188"/>
                <a:gd name="connsiteX206" fmla="*/ 2068821 w 4374744"/>
                <a:gd name="connsiteY206" fmla="*/ 2214099 h 4187188"/>
                <a:gd name="connsiteX207" fmla="*/ 2068821 w 4374744"/>
                <a:gd name="connsiteY207" fmla="*/ 2583584 h 4187188"/>
                <a:gd name="connsiteX208" fmla="*/ 2049128 w 4374744"/>
                <a:gd name="connsiteY208" fmla="*/ 2602340 h 4187188"/>
                <a:gd name="connsiteX209" fmla="*/ 2048659 w 4374744"/>
                <a:gd name="connsiteY209" fmla="*/ 1634082 h 4187188"/>
                <a:gd name="connsiteX210" fmla="*/ 1662293 w 4374744"/>
                <a:gd name="connsiteY210" fmla="*/ 1634082 h 4187188"/>
                <a:gd name="connsiteX211" fmla="*/ 1642131 w 4374744"/>
                <a:gd name="connsiteY211" fmla="*/ 1613451 h 4187188"/>
                <a:gd name="connsiteX212" fmla="*/ 1642131 w 4374744"/>
                <a:gd name="connsiteY212" fmla="*/ 1235525 h 4187188"/>
                <a:gd name="connsiteX213" fmla="*/ 1662762 w 4374744"/>
                <a:gd name="connsiteY213" fmla="*/ 1214894 h 4187188"/>
                <a:gd name="connsiteX214" fmla="*/ 1799209 w 4374744"/>
                <a:gd name="connsiteY214" fmla="*/ 1211612 h 4187188"/>
                <a:gd name="connsiteX215" fmla="*/ 2055692 w 4374744"/>
                <a:gd name="connsiteY215" fmla="*/ 1205985 h 4187188"/>
                <a:gd name="connsiteX216" fmla="*/ 2068821 w 4374744"/>
                <a:gd name="connsiteY216" fmla="*/ 1222396 h 4187188"/>
                <a:gd name="connsiteX217" fmla="*/ 2068821 w 4374744"/>
                <a:gd name="connsiteY217" fmla="*/ 1420737 h 4187188"/>
                <a:gd name="connsiteX218" fmla="*/ 2069290 w 4374744"/>
                <a:gd name="connsiteY218" fmla="*/ 1613920 h 4187188"/>
                <a:gd name="connsiteX219" fmla="*/ 2048659 w 4374744"/>
                <a:gd name="connsiteY219" fmla="*/ 1634082 h 4187188"/>
                <a:gd name="connsiteX220" fmla="*/ 2575691 w 4374744"/>
                <a:gd name="connsiteY220" fmla="*/ 2092187 h 4187188"/>
                <a:gd name="connsiteX221" fmla="*/ 2555060 w 4374744"/>
                <a:gd name="connsiteY221" fmla="*/ 2113288 h 4187188"/>
                <a:gd name="connsiteX222" fmla="*/ 2171977 w 4374744"/>
                <a:gd name="connsiteY222" fmla="*/ 2112819 h 4187188"/>
                <a:gd name="connsiteX223" fmla="*/ 2153690 w 4374744"/>
                <a:gd name="connsiteY223" fmla="*/ 2112819 h 4187188"/>
                <a:gd name="connsiteX224" fmla="*/ 2153690 w 4374744"/>
                <a:gd name="connsiteY224" fmla="*/ 1717075 h 4187188"/>
                <a:gd name="connsiteX225" fmla="*/ 2575691 w 4374744"/>
                <a:gd name="connsiteY225" fmla="*/ 1717075 h 4187188"/>
                <a:gd name="connsiteX226" fmla="*/ 2575691 w 4374744"/>
                <a:gd name="connsiteY226" fmla="*/ 1734893 h 4187188"/>
                <a:gd name="connsiteX227" fmla="*/ 2575691 w 4374744"/>
                <a:gd name="connsiteY227" fmla="*/ 2092187 h 4187188"/>
                <a:gd name="connsiteX228" fmla="*/ 2151815 w 4374744"/>
                <a:gd name="connsiteY228" fmla="*/ 1215363 h 4187188"/>
                <a:gd name="connsiteX229" fmla="*/ 2152753 w 4374744"/>
                <a:gd name="connsiteY229" fmla="*/ 1204110 h 4187188"/>
                <a:gd name="connsiteX230" fmla="*/ 2281697 w 4374744"/>
                <a:gd name="connsiteY230" fmla="*/ 1200359 h 4187188"/>
                <a:gd name="connsiteX231" fmla="*/ 2555060 w 4374744"/>
                <a:gd name="connsiteY231" fmla="*/ 1193325 h 4187188"/>
                <a:gd name="connsiteX232" fmla="*/ 2576160 w 4374744"/>
                <a:gd name="connsiteY232" fmla="*/ 1213956 h 4187188"/>
                <a:gd name="connsiteX233" fmla="*/ 2576160 w 4374744"/>
                <a:gd name="connsiteY233" fmla="*/ 1613920 h 4187188"/>
                <a:gd name="connsiteX234" fmla="*/ 2555998 w 4374744"/>
                <a:gd name="connsiteY234" fmla="*/ 1634551 h 4187188"/>
                <a:gd name="connsiteX235" fmla="*/ 2171508 w 4374744"/>
                <a:gd name="connsiteY235" fmla="*/ 1634082 h 4187188"/>
                <a:gd name="connsiteX236" fmla="*/ 2151815 w 4374744"/>
                <a:gd name="connsiteY236" fmla="*/ 1618608 h 4187188"/>
                <a:gd name="connsiteX237" fmla="*/ 2151815 w 4374744"/>
                <a:gd name="connsiteY237" fmla="*/ 1215363 h 4187188"/>
                <a:gd name="connsiteX238" fmla="*/ 2575223 w 4374744"/>
                <a:gd name="connsiteY238" fmla="*/ 2425099 h 4187188"/>
                <a:gd name="connsiteX239" fmla="*/ 2571940 w 4374744"/>
                <a:gd name="connsiteY239" fmla="*/ 2446668 h 4187188"/>
                <a:gd name="connsiteX240" fmla="*/ 2499731 w 4374744"/>
                <a:gd name="connsiteY240" fmla="*/ 2632818 h 4187188"/>
                <a:gd name="connsiteX241" fmla="*/ 2496918 w 4374744"/>
                <a:gd name="connsiteY241" fmla="*/ 2638444 h 4187188"/>
                <a:gd name="connsiteX242" fmla="*/ 2300453 w 4374744"/>
                <a:gd name="connsiteY242" fmla="*/ 2622502 h 4187188"/>
                <a:gd name="connsiteX243" fmla="*/ 2167757 w 4374744"/>
                <a:gd name="connsiteY243" fmla="*/ 2612187 h 4187188"/>
                <a:gd name="connsiteX244" fmla="*/ 2151815 w 4374744"/>
                <a:gd name="connsiteY244" fmla="*/ 2595775 h 4187188"/>
                <a:gd name="connsiteX245" fmla="*/ 2152284 w 4374744"/>
                <a:gd name="connsiteY245" fmla="*/ 2209410 h 4187188"/>
                <a:gd name="connsiteX246" fmla="*/ 2153221 w 4374744"/>
                <a:gd name="connsiteY246" fmla="*/ 2196750 h 4187188"/>
                <a:gd name="connsiteX247" fmla="*/ 2172446 w 4374744"/>
                <a:gd name="connsiteY247" fmla="*/ 2195812 h 4187188"/>
                <a:gd name="connsiteX248" fmla="*/ 2555529 w 4374744"/>
                <a:gd name="connsiteY248" fmla="*/ 2195343 h 4187188"/>
                <a:gd name="connsiteX249" fmla="*/ 2576160 w 4374744"/>
                <a:gd name="connsiteY249" fmla="*/ 2216443 h 4187188"/>
                <a:gd name="connsiteX250" fmla="*/ 2575223 w 4374744"/>
                <a:gd name="connsiteY250" fmla="*/ 2425099 h 4187188"/>
                <a:gd name="connsiteX251" fmla="*/ 679500 w 4374744"/>
                <a:gd name="connsiteY251" fmla="*/ 3940083 h 4187188"/>
                <a:gd name="connsiteX252" fmla="*/ 529455 w 4374744"/>
                <a:gd name="connsiteY252" fmla="*/ 4090597 h 4187188"/>
                <a:gd name="connsiteX253" fmla="*/ 379410 w 4374744"/>
                <a:gd name="connsiteY253" fmla="*/ 3941490 h 4187188"/>
                <a:gd name="connsiteX254" fmla="*/ 528517 w 4374744"/>
                <a:gd name="connsiteY254" fmla="*/ 3790976 h 4187188"/>
                <a:gd name="connsiteX255" fmla="*/ 679500 w 4374744"/>
                <a:gd name="connsiteY255" fmla="*/ 3940083 h 4187188"/>
                <a:gd name="connsiteX256" fmla="*/ 3060992 w 4374744"/>
                <a:gd name="connsiteY256" fmla="*/ 3941021 h 4187188"/>
                <a:gd name="connsiteX257" fmla="*/ 2910010 w 4374744"/>
                <a:gd name="connsiteY257" fmla="*/ 4090128 h 4187188"/>
                <a:gd name="connsiteX258" fmla="*/ 2760434 w 4374744"/>
                <a:gd name="connsiteY258" fmla="*/ 3940083 h 4187188"/>
                <a:gd name="connsiteX259" fmla="*/ 2910948 w 4374744"/>
                <a:gd name="connsiteY259" fmla="*/ 3790507 h 4187188"/>
                <a:gd name="connsiteX260" fmla="*/ 3060992 w 4374744"/>
                <a:gd name="connsiteY260" fmla="*/ 3941021 h 4187188"/>
                <a:gd name="connsiteX261" fmla="*/ 2842021 w 4374744"/>
                <a:gd name="connsiteY261" fmla="*/ 1755056 h 4187188"/>
                <a:gd name="connsiteX262" fmla="*/ 2708856 w 4374744"/>
                <a:gd name="connsiteY262" fmla="*/ 2096407 h 4187188"/>
                <a:gd name="connsiteX263" fmla="*/ 2661967 w 4374744"/>
                <a:gd name="connsiteY263" fmla="*/ 2110943 h 4187188"/>
                <a:gd name="connsiteX264" fmla="*/ 2658216 w 4374744"/>
                <a:gd name="connsiteY264" fmla="*/ 2098752 h 4187188"/>
                <a:gd name="connsiteX265" fmla="*/ 2658685 w 4374744"/>
                <a:gd name="connsiteY265" fmla="*/ 1727860 h 4187188"/>
                <a:gd name="connsiteX266" fmla="*/ 2669469 w 4374744"/>
                <a:gd name="connsiteY266" fmla="*/ 1715200 h 4187188"/>
                <a:gd name="connsiteX267" fmla="*/ 2849054 w 4374744"/>
                <a:gd name="connsiteY267" fmla="*/ 1715200 h 4187188"/>
                <a:gd name="connsiteX268" fmla="*/ 2856557 w 4374744"/>
                <a:gd name="connsiteY268" fmla="*/ 1718013 h 4187188"/>
                <a:gd name="connsiteX269" fmla="*/ 2842021 w 4374744"/>
                <a:gd name="connsiteY269" fmla="*/ 1755056 h 4187188"/>
                <a:gd name="connsiteX270" fmla="*/ 3046457 w 4374744"/>
                <a:gd name="connsiteY270" fmla="*/ 1231774 h 4187188"/>
                <a:gd name="connsiteX271" fmla="*/ 2898757 w 4374744"/>
                <a:gd name="connsiteY271" fmla="*/ 1612044 h 4187188"/>
                <a:gd name="connsiteX272" fmla="*/ 2866872 w 4374744"/>
                <a:gd name="connsiteY272" fmla="*/ 1634551 h 4187188"/>
                <a:gd name="connsiteX273" fmla="*/ 2678847 w 4374744"/>
                <a:gd name="connsiteY273" fmla="*/ 1634551 h 4187188"/>
                <a:gd name="connsiteX274" fmla="*/ 2658216 w 4374744"/>
                <a:gd name="connsiteY274" fmla="*/ 1614389 h 4187188"/>
                <a:gd name="connsiteX275" fmla="*/ 2658216 w 4374744"/>
                <a:gd name="connsiteY275" fmla="*/ 1210674 h 4187188"/>
                <a:gd name="connsiteX276" fmla="*/ 2678378 w 4374744"/>
                <a:gd name="connsiteY276" fmla="*/ 1190043 h 4187188"/>
                <a:gd name="connsiteX277" fmla="*/ 3009884 w 4374744"/>
                <a:gd name="connsiteY277" fmla="*/ 1183010 h 4187188"/>
                <a:gd name="connsiteX278" fmla="*/ 3066619 w 4374744"/>
                <a:gd name="connsiteY278" fmla="*/ 1179727 h 4187188"/>
                <a:gd name="connsiteX279" fmla="*/ 3046457 w 4374744"/>
                <a:gd name="connsiteY279" fmla="*/ 1231774 h 4187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</a:cxnLst>
              <a:rect l="l" t="t" r="r" b="b"/>
              <a:pathLst>
                <a:path w="4374744" h="4187188">
                  <a:moveTo>
                    <a:pt x="4372947" y="105969"/>
                  </a:moveTo>
                  <a:cubicBezTo>
                    <a:pt x="4360756" y="49233"/>
                    <a:pt x="4326996" y="15004"/>
                    <a:pt x="4269791" y="4220"/>
                  </a:cubicBezTo>
                  <a:cubicBezTo>
                    <a:pt x="4266509" y="3751"/>
                    <a:pt x="4263696" y="1407"/>
                    <a:pt x="4260413" y="0"/>
                  </a:cubicBezTo>
                  <a:cubicBezTo>
                    <a:pt x="4255724" y="0"/>
                    <a:pt x="4251505" y="0"/>
                    <a:pt x="4246816" y="0"/>
                  </a:cubicBezTo>
                  <a:cubicBezTo>
                    <a:pt x="4243533" y="1407"/>
                    <a:pt x="4240720" y="3282"/>
                    <a:pt x="4237438" y="3751"/>
                  </a:cubicBezTo>
                  <a:cubicBezTo>
                    <a:pt x="4159133" y="16880"/>
                    <a:pt x="4080360" y="29071"/>
                    <a:pt x="4002055" y="42669"/>
                  </a:cubicBezTo>
                  <a:cubicBezTo>
                    <a:pt x="3861388" y="66582"/>
                    <a:pt x="3721190" y="91902"/>
                    <a:pt x="3580523" y="114409"/>
                  </a:cubicBezTo>
                  <a:cubicBezTo>
                    <a:pt x="3519098" y="124256"/>
                    <a:pt x="3480649" y="155671"/>
                    <a:pt x="3459080" y="214283"/>
                  </a:cubicBezTo>
                  <a:cubicBezTo>
                    <a:pt x="3415474" y="331505"/>
                    <a:pt x="3368585" y="447790"/>
                    <a:pt x="3323102" y="564075"/>
                  </a:cubicBezTo>
                  <a:cubicBezTo>
                    <a:pt x="3269649" y="700991"/>
                    <a:pt x="3216195" y="837438"/>
                    <a:pt x="3163210" y="974354"/>
                  </a:cubicBezTo>
                  <a:cubicBezTo>
                    <a:pt x="3157584" y="988889"/>
                    <a:pt x="3150551" y="993578"/>
                    <a:pt x="3134608" y="994047"/>
                  </a:cubicBezTo>
                  <a:cubicBezTo>
                    <a:pt x="3064744" y="994985"/>
                    <a:pt x="2994410" y="997798"/>
                    <a:pt x="2924546" y="999674"/>
                  </a:cubicBezTo>
                  <a:cubicBezTo>
                    <a:pt x="2828892" y="1002018"/>
                    <a:pt x="2733239" y="1004363"/>
                    <a:pt x="2637585" y="1006707"/>
                  </a:cubicBezTo>
                  <a:cubicBezTo>
                    <a:pt x="2550840" y="1009051"/>
                    <a:pt x="2464564" y="1010927"/>
                    <a:pt x="2377820" y="1013271"/>
                  </a:cubicBezTo>
                  <a:cubicBezTo>
                    <a:pt x="2280759" y="1015616"/>
                    <a:pt x="2184168" y="1017960"/>
                    <a:pt x="2087108" y="1020305"/>
                  </a:cubicBezTo>
                  <a:cubicBezTo>
                    <a:pt x="2000363" y="1022649"/>
                    <a:pt x="1914087" y="1024525"/>
                    <a:pt x="1827343" y="1026869"/>
                  </a:cubicBezTo>
                  <a:cubicBezTo>
                    <a:pt x="1731220" y="1029214"/>
                    <a:pt x="1634629" y="1031558"/>
                    <a:pt x="1538507" y="1033903"/>
                  </a:cubicBezTo>
                  <a:cubicBezTo>
                    <a:pt x="1451762" y="1036247"/>
                    <a:pt x="1365486" y="1038123"/>
                    <a:pt x="1278741" y="1040467"/>
                  </a:cubicBezTo>
                  <a:cubicBezTo>
                    <a:pt x="1182619" y="1042811"/>
                    <a:pt x="1086028" y="1045156"/>
                    <a:pt x="989905" y="1047500"/>
                  </a:cubicBezTo>
                  <a:cubicBezTo>
                    <a:pt x="902692" y="1049845"/>
                    <a:pt x="815478" y="1051720"/>
                    <a:pt x="728264" y="1054065"/>
                  </a:cubicBezTo>
                  <a:cubicBezTo>
                    <a:pt x="632142" y="1056409"/>
                    <a:pt x="535551" y="1058754"/>
                    <a:pt x="439428" y="1061098"/>
                  </a:cubicBezTo>
                  <a:cubicBezTo>
                    <a:pt x="331115" y="1063443"/>
                    <a:pt x="222801" y="1064849"/>
                    <a:pt x="114487" y="1069069"/>
                  </a:cubicBezTo>
                  <a:cubicBezTo>
                    <a:pt x="48374" y="1072352"/>
                    <a:pt x="-2266" y="1125336"/>
                    <a:pt x="78" y="1193794"/>
                  </a:cubicBezTo>
                  <a:cubicBezTo>
                    <a:pt x="1954" y="1253343"/>
                    <a:pt x="12738" y="1312423"/>
                    <a:pt x="20240" y="1371503"/>
                  </a:cubicBezTo>
                  <a:cubicBezTo>
                    <a:pt x="27743" y="1433866"/>
                    <a:pt x="35714" y="1496697"/>
                    <a:pt x="43216" y="1559059"/>
                  </a:cubicBezTo>
                  <a:cubicBezTo>
                    <a:pt x="49312" y="1609700"/>
                    <a:pt x="55407" y="1660809"/>
                    <a:pt x="61503" y="1711449"/>
                  </a:cubicBezTo>
                  <a:cubicBezTo>
                    <a:pt x="69005" y="1773342"/>
                    <a:pt x="76976" y="1835236"/>
                    <a:pt x="84478" y="1897598"/>
                  </a:cubicBezTo>
                  <a:cubicBezTo>
                    <a:pt x="90574" y="1948238"/>
                    <a:pt x="96201" y="1999347"/>
                    <a:pt x="102296" y="2049987"/>
                  </a:cubicBezTo>
                  <a:cubicBezTo>
                    <a:pt x="109798" y="2111881"/>
                    <a:pt x="117770" y="2173774"/>
                    <a:pt x="125272" y="2236137"/>
                  </a:cubicBezTo>
                  <a:cubicBezTo>
                    <a:pt x="131367" y="2287246"/>
                    <a:pt x="136994" y="2338824"/>
                    <a:pt x="143090" y="2390402"/>
                  </a:cubicBezTo>
                  <a:cubicBezTo>
                    <a:pt x="150592" y="2453702"/>
                    <a:pt x="159970" y="2516533"/>
                    <a:pt x="166065" y="2579833"/>
                  </a:cubicBezTo>
                  <a:cubicBezTo>
                    <a:pt x="172161" y="2640789"/>
                    <a:pt x="208734" y="2685802"/>
                    <a:pt x="269221" y="2696587"/>
                  </a:cubicBezTo>
                  <a:cubicBezTo>
                    <a:pt x="301106" y="2702213"/>
                    <a:pt x="333459" y="2703151"/>
                    <a:pt x="365812" y="2705965"/>
                  </a:cubicBezTo>
                  <a:cubicBezTo>
                    <a:pt x="415515" y="2710185"/>
                    <a:pt x="465686" y="2713467"/>
                    <a:pt x="515388" y="2717218"/>
                  </a:cubicBezTo>
                  <a:cubicBezTo>
                    <a:pt x="581033" y="2722376"/>
                    <a:pt x="646678" y="2728002"/>
                    <a:pt x="712791" y="2733160"/>
                  </a:cubicBezTo>
                  <a:cubicBezTo>
                    <a:pt x="761556" y="2736911"/>
                    <a:pt x="810320" y="2740662"/>
                    <a:pt x="859085" y="2744414"/>
                  </a:cubicBezTo>
                  <a:cubicBezTo>
                    <a:pt x="925198" y="2749571"/>
                    <a:pt x="991781" y="2755198"/>
                    <a:pt x="1057894" y="2760825"/>
                  </a:cubicBezTo>
                  <a:cubicBezTo>
                    <a:pt x="1106190" y="2764576"/>
                    <a:pt x="1154486" y="2767858"/>
                    <a:pt x="1202312" y="2772078"/>
                  </a:cubicBezTo>
                  <a:cubicBezTo>
                    <a:pt x="1269364" y="2777236"/>
                    <a:pt x="1335946" y="2782863"/>
                    <a:pt x="1402997" y="2788489"/>
                  </a:cubicBezTo>
                  <a:cubicBezTo>
                    <a:pt x="1451293" y="2792240"/>
                    <a:pt x="1499589" y="2795991"/>
                    <a:pt x="1547415" y="2799743"/>
                  </a:cubicBezTo>
                  <a:cubicBezTo>
                    <a:pt x="1598993" y="2803963"/>
                    <a:pt x="1650571" y="2808182"/>
                    <a:pt x="1702149" y="2812403"/>
                  </a:cubicBezTo>
                  <a:cubicBezTo>
                    <a:pt x="1751383" y="2816154"/>
                    <a:pt x="1800616" y="2819905"/>
                    <a:pt x="1850318" y="2824125"/>
                  </a:cubicBezTo>
                  <a:cubicBezTo>
                    <a:pt x="1913619" y="2829283"/>
                    <a:pt x="1977388" y="2834909"/>
                    <a:pt x="2040688" y="2840067"/>
                  </a:cubicBezTo>
                  <a:cubicBezTo>
                    <a:pt x="2091328" y="2844287"/>
                    <a:pt x="2141499" y="2847569"/>
                    <a:pt x="2192139" y="2851320"/>
                  </a:cubicBezTo>
                  <a:cubicBezTo>
                    <a:pt x="2260597" y="2856478"/>
                    <a:pt x="2329524" y="2861167"/>
                    <a:pt x="2397982" y="2868200"/>
                  </a:cubicBezTo>
                  <a:cubicBezTo>
                    <a:pt x="2418613" y="2870076"/>
                    <a:pt x="2439713" y="2867263"/>
                    <a:pt x="2459407" y="2882736"/>
                  </a:cubicBezTo>
                  <a:cubicBezTo>
                    <a:pt x="2599605" y="2993863"/>
                    <a:pt x="2740741" y="3104052"/>
                    <a:pt x="2881408" y="3214241"/>
                  </a:cubicBezTo>
                  <a:cubicBezTo>
                    <a:pt x="2925014" y="3248470"/>
                    <a:pt x="2955492" y="3290670"/>
                    <a:pt x="2966746" y="3345999"/>
                  </a:cubicBezTo>
                  <a:cubicBezTo>
                    <a:pt x="2979406" y="3407893"/>
                    <a:pt x="2948459" y="3459471"/>
                    <a:pt x="2887034" y="3471193"/>
                  </a:cubicBezTo>
                  <a:cubicBezTo>
                    <a:pt x="2853274" y="3477757"/>
                    <a:pt x="2818107" y="3477757"/>
                    <a:pt x="2783410" y="3477757"/>
                  </a:cubicBezTo>
                  <a:cubicBezTo>
                    <a:pt x="2399858" y="3479164"/>
                    <a:pt x="2015837" y="3480571"/>
                    <a:pt x="1632285" y="3481509"/>
                  </a:cubicBezTo>
                  <a:cubicBezTo>
                    <a:pt x="1277804" y="3482446"/>
                    <a:pt x="922854" y="3483384"/>
                    <a:pt x="568373" y="3484322"/>
                  </a:cubicBezTo>
                  <a:cubicBezTo>
                    <a:pt x="449744" y="3484791"/>
                    <a:pt x="331115" y="3485260"/>
                    <a:pt x="212485" y="3485729"/>
                  </a:cubicBezTo>
                  <a:cubicBezTo>
                    <a:pt x="198888" y="3485729"/>
                    <a:pt x="184821" y="3486198"/>
                    <a:pt x="172161" y="3489949"/>
                  </a:cubicBezTo>
                  <a:cubicBezTo>
                    <a:pt x="118239" y="3504015"/>
                    <a:pt x="77914" y="3560282"/>
                    <a:pt x="83541" y="3612798"/>
                  </a:cubicBezTo>
                  <a:cubicBezTo>
                    <a:pt x="90105" y="3676567"/>
                    <a:pt x="134650" y="3724394"/>
                    <a:pt x="194668" y="3726269"/>
                  </a:cubicBezTo>
                  <a:cubicBezTo>
                    <a:pt x="254686" y="3728614"/>
                    <a:pt x="314235" y="3726738"/>
                    <a:pt x="374252" y="3727207"/>
                  </a:cubicBezTo>
                  <a:cubicBezTo>
                    <a:pt x="380348" y="3727207"/>
                    <a:pt x="386913" y="3728145"/>
                    <a:pt x="393008" y="3728614"/>
                  </a:cubicBezTo>
                  <a:cubicBezTo>
                    <a:pt x="333459" y="3775034"/>
                    <a:pt x="294541" y="3831301"/>
                    <a:pt x="283288" y="3905385"/>
                  </a:cubicBezTo>
                  <a:cubicBezTo>
                    <a:pt x="272034" y="3980408"/>
                    <a:pt x="292197" y="4046990"/>
                    <a:pt x="340961" y="4103726"/>
                  </a:cubicBezTo>
                  <a:cubicBezTo>
                    <a:pt x="425361" y="4201255"/>
                    <a:pt x="568373" y="4218604"/>
                    <a:pt x="670122" y="4146395"/>
                  </a:cubicBezTo>
                  <a:cubicBezTo>
                    <a:pt x="722638" y="4108884"/>
                    <a:pt x="759211" y="4059181"/>
                    <a:pt x="771402" y="3995412"/>
                  </a:cubicBezTo>
                  <a:cubicBezTo>
                    <a:pt x="793440" y="3884285"/>
                    <a:pt x="752647" y="3796603"/>
                    <a:pt x="661682" y="3730020"/>
                  </a:cubicBezTo>
                  <a:cubicBezTo>
                    <a:pt x="662620" y="3729083"/>
                    <a:pt x="663558" y="3728145"/>
                    <a:pt x="664964" y="3727207"/>
                  </a:cubicBezTo>
                  <a:cubicBezTo>
                    <a:pt x="1371582" y="3725332"/>
                    <a:pt x="2078668" y="3722987"/>
                    <a:pt x="2785285" y="3721111"/>
                  </a:cubicBezTo>
                  <a:cubicBezTo>
                    <a:pt x="2786223" y="3722518"/>
                    <a:pt x="2786692" y="3724394"/>
                    <a:pt x="2787630" y="3725800"/>
                  </a:cubicBezTo>
                  <a:cubicBezTo>
                    <a:pt x="2713545" y="3772689"/>
                    <a:pt x="2668063" y="3838803"/>
                    <a:pt x="2662436" y="3926485"/>
                  </a:cubicBezTo>
                  <a:cubicBezTo>
                    <a:pt x="2656809" y="4014636"/>
                    <a:pt x="2691976" y="4087314"/>
                    <a:pt x="2762309" y="4141706"/>
                  </a:cubicBezTo>
                  <a:cubicBezTo>
                    <a:pt x="2873906" y="4227513"/>
                    <a:pt x="3037548" y="4198911"/>
                    <a:pt x="3117259" y="4080750"/>
                  </a:cubicBezTo>
                  <a:cubicBezTo>
                    <a:pt x="3157115" y="4021670"/>
                    <a:pt x="3169306" y="3956494"/>
                    <a:pt x="3153364" y="3888505"/>
                  </a:cubicBezTo>
                  <a:cubicBezTo>
                    <a:pt x="3129919" y="3788163"/>
                    <a:pt x="3063806" y="3726738"/>
                    <a:pt x="2962526" y="3697667"/>
                  </a:cubicBezTo>
                  <a:cubicBezTo>
                    <a:pt x="2969559" y="3693447"/>
                    <a:pt x="2972841" y="3691102"/>
                    <a:pt x="2976592" y="3689696"/>
                  </a:cubicBezTo>
                  <a:cubicBezTo>
                    <a:pt x="3049739" y="3661094"/>
                    <a:pt x="3109288" y="3614205"/>
                    <a:pt x="3152426" y="3549029"/>
                  </a:cubicBezTo>
                  <a:cubicBezTo>
                    <a:pt x="3173057" y="3518082"/>
                    <a:pt x="3194157" y="3484791"/>
                    <a:pt x="3204004" y="3449624"/>
                  </a:cubicBezTo>
                  <a:cubicBezTo>
                    <a:pt x="3222760" y="3379760"/>
                    <a:pt x="3215257" y="3308957"/>
                    <a:pt x="3190875" y="3240030"/>
                  </a:cubicBezTo>
                  <a:cubicBezTo>
                    <a:pt x="3156646" y="3142501"/>
                    <a:pt x="3090532" y="3069354"/>
                    <a:pt x="3010352" y="3006992"/>
                  </a:cubicBezTo>
                  <a:cubicBezTo>
                    <a:pt x="2918919" y="2935252"/>
                    <a:pt x="2827485" y="2863511"/>
                    <a:pt x="2735583" y="2792240"/>
                  </a:cubicBezTo>
                  <a:cubicBezTo>
                    <a:pt x="2722454" y="2782394"/>
                    <a:pt x="2721985" y="2773954"/>
                    <a:pt x="2727612" y="2759418"/>
                  </a:cubicBezTo>
                  <a:cubicBezTo>
                    <a:pt x="2789036" y="2603747"/>
                    <a:pt x="2849992" y="2448075"/>
                    <a:pt x="2910479" y="2292403"/>
                  </a:cubicBezTo>
                  <a:cubicBezTo>
                    <a:pt x="3099910" y="1807102"/>
                    <a:pt x="3289811" y="1321801"/>
                    <a:pt x="3479242" y="836500"/>
                  </a:cubicBezTo>
                  <a:cubicBezTo>
                    <a:pt x="3540198" y="677546"/>
                    <a:pt x="3601154" y="520937"/>
                    <a:pt x="3662110" y="363859"/>
                  </a:cubicBezTo>
                  <a:cubicBezTo>
                    <a:pt x="3666798" y="352136"/>
                    <a:pt x="3672425" y="346041"/>
                    <a:pt x="3686023" y="344165"/>
                  </a:cubicBezTo>
                  <a:cubicBezTo>
                    <a:pt x="3747916" y="334788"/>
                    <a:pt x="3809341" y="324003"/>
                    <a:pt x="3870766" y="313219"/>
                  </a:cubicBezTo>
                  <a:cubicBezTo>
                    <a:pt x="4002993" y="290712"/>
                    <a:pt x="4134751" y="267736"/>
                    <a:pt x="4266978" y="245698"/>
                  </a:cubicBezTo>
                  <a:cubicBezTo>
                    <a:pt x="4318556" y="237258"/>
                    <a:pt x="4360756" y="198809"/>
                    <a:pt x="4371540" y="148169"/>
                  </a:cubicBezTo>
                  <a:cubicBezTo>
                    <a:pt x="4372947" y="142074"/>
                    <a:pt x="4374823" y="136447"/>
                    <a:pt x="4376698" y="130351"/>
                  </a:cubicBezTo>
                  <a:cubicBezTo>
                    <a:pt x="4376698" y="124725"/>
                    <a:pt x="4376698" y="119098"/>
                    <a:pt x="4376698" y="113471"/>
                  </a:cubicBezTo>
                  <a:cubicBezTo>
                    <a:pt x="4375760" y="111127"/>
                    <a:pt x="4373416" y="108782"/>
                    <a:pt x="4372947" y="105969"/>
                  </a:cubicBezTo>
                  <a:close/>
                  <a:moveTo>
                    <a:pt x="626046" y="1260377"/>
                  </a:moveTo>
                  <a:cubicBezTo>
                    <a:pt x="626046" y="1245841"/>
                    <a:pt x="630266" y="1240683"/>
                    <a:pt x="645740" y="1240683"/>
                  </a:cubicBezTo>
                  <a:cubicBezTo>
                    <a:pt x="749833" y="1238808"/>
                    <a:pt x="853927" y="1236463"/>
                    <a:pt x="958489" y="1234119"/>
                  </a:cubicBezTo>
                  <a:cubicBezTo>
                    <a:pt x="985216" y="1233650"/>
                    <a:pt x="1011943" y="1232243"/>
                    <a:pt x="1038670" y="1230836"/>
                  </a:cubicBezTo>
                  <a:cubicBezTo>
                    <a:pt x="1048516" y="1230367"/>
                    <a:pt x="1052736" y="1234119"/>
                    <a:pt x="1052736" y="1244434"/>
                  </a:cubicBezTo>
                  <a:cubicBezTo>
                    <a:pt x="1052736" y="1369159"/>
                    <a:pt x="1052268" y="1493884"/>
                    <a:pt x="1052736" y="1618608"/>
                  </a:cubicBezTo>
                  <a:cubicBezTo>
                    <a:pt x="1052736" y="1633144"/>
                    <a:pt x="1044296" y="1633613"/>
                    <a:pt x="1033981" y="1633613"/>
                  </a:cubicBezTo>
                  <a:cubicBezTo>
                    <a:pt x="968805" y="1633613"/>
                    <a:pt x="904098" y="1633613"/>
                    <a:pt x="838923" y="1633613"/>
                  </a:cubicBezTo>
                  <a:cubicBezTo>
                    <a:pt x="774685" y="1633613"/>
                    <a:pt x="709978" y="1633144"/>
                    <a:pt x="645740" y="1634082"/>
                  </a:cubicBezTo>
                  <a:cubicBezTo>
                    <a:pt x="630735" y="1634082"/>
                    <a:pt x="626046" y="1629393"/>
                    <a:pt x="626046" y="1614389"/>
                  </a:cubicBezTo>
                  <a:cubicBezTo>
                    <a:pt x="626515" y="1496697"/>
                    <a:pt x="626515" y="1378537"/>
                    <a:pt x="626046" y="1260377"/>
                  </a:cubicBezTo>
                  <a:close/>
                  <a:moveTo>
                    <a:pt x="287039" y="2094532"/>
                  </a:moveTo>
                  <a:cubicBezTo>
                    <a:pt x="274848" y="1991845"/>
                    <a:pt x="262188" y="1889158"/>
                    <a:pt x="249997" y="1786940"/>
                  </a:cubicBezTo>
                  <a:cubicBezTo>
                    <a:pt x="247183" y="1763964"/>
                    <a:pt x="245308" y="1740989"/>
                    <a:pt x="242494" y="1716606"/>
                  </a:cubicBezTo>
                  <a:cubicBezTo>
                    <a:pt x="250934" y="1715669"/>
                    <a:pt x="257499" y="1714731"/>
                    <a:pt x="264532" y="1714731"/>
                  </a:cubicBezTo>
                  <a:cubicBezTo>
                    <a:pt x="350808" y="1714731"/>
                    <a:pt x="436615" y="1714731"/>
                    <a:pt x="522891" y="1714731"/>
                  </a:cubicBezTo>
                  <a:cubicBezTo>
                    <a:pt x="544928" y="1714731"/>
                    <a:pt x="545397" y="1715669"/>
                    <a:pt x="545397" y="1738175"/>
                  </a:cubicBezTo>
                  <a:cubicBezTo>
                    <a:pt x="545397" y="1855398"/>
                    <a:pt x="545397" y="1973089"/>
                    <a:pt x="545397" y="2090312"/>
                  </a:cubicBezTo>
                  <a:cubicBezTo>
                    <a:pt x="545397" y="2112819"/>
                    <a:pt x="545397" y="2112819"/>
                    <a:pt x="522422" y="2112819"/>
                  </a:cubicBezTo>
                  <a:cubicBezTo>
                    <a:pt x="450682" y="2112819"/>
                    <a:pt x="378941" y="2112350"/>
                    <a:pt x="307201" y="2113288"/>
                  </a:cubicBezTo>
                  <a:cubicBezTo>
                    <a:pt x="292666" y="2113288"/>
                    <a:pt x="288446" y="2107192"/>
                    <a:pt x="287039" y="2094532"/>
                  </a:cubicBezTo>
                  <a:close/>
                  <a:moveTo>
                    <a:pt x="545397" y="2465424"/>
                  </a:moveTo>
                  <a:cubicBezTo>
                    <a:pt x="545397" y="2479491"/>
                    <a:pt x="540240" y="2482773"/>
                    <a:pt x="526642" y="2481366"/>
                  </a:cubicBezTo>
                  <a:cubicBezTo>
                    <a:pt x="473657" y="2476677"/>
                    <a:pt x="420204" y="2472457"/>
                    <a:pt x="367219" y="2468237"/>
                  </a:cubicBezTo>
                  <a:cubicBezTo>
                    <a:pt x="366281" y="2468237"/>
                    <a:pt x="364875" y="2468237"/>
                    <a:pt x="363937" y="2468237"/>
                  </a:cubicBezTo>
                  <a:cubicBezTo>
                    <a:pt x="333459" y="2466831"/>
                    <a:pt x="332052" y="2464955"/>
                    <a:pt x="328301" y="2434477"/>
                  </a:cubicBezTo>
                  <a:cubicBezTo>
                    <a:pt x="319392" y="2359455"/>
                    <a:pt x="310483" y="2284432"/>
                    <a:pt x="301575" y="2209879"/>
                  </a:cubicBezTo>
                  <a:cubicBezTo>
                    <a:pt x="301106" y="2206128"/>
                    <a:pt x="301575" y="2201908"/>
                    <a:pt x="301575" y="2195812"/>
                  </a:cubicBezTo>
                  <a:cubicBezTo>
                    <a:pt x="330646" y="2195812"/>
                    <a:pt x="357372" y="2195812"/>
                    <a:pt x="384099" y="2195812"/>
                  </a:cubicBezTo>
                  <a:cubicBezTo>
                    <a:pt x="431926" y="2195812"/>
                    <a:pt x="479753" y="2196281"/>
                    <a:pt x="527580" y="2195343"/>
                  </a:cubicBezTo>
                  <a:cubicBezTo>
                    <a:pt x="540708" y="2195343"/>
                    <a:pt x="545866" y="2199094"/>
                    <a:pt x="545866" y="2212692"/>
                  </a:cubicBezTo>
                  <a:cubicBezTo>
                    <a:pt x="545397" y="2297092"/>
                    <a:pt x="545397" y="2381024"/>
                    <a:pt x="545397" y="2465424"/>
                  </a:cubicBezTo>
                  <a:close/>
                  <a:moveTo>
                    <a:pt x="545397" y="1439961"/>
                  </a:moveTo>
                  <a:cubicBezTo>
                    <a:pt x="545397" y="1497635"/>
                    <a:pt x="544928" y="1555308"/>
                    <a:pt x="545866" y="1612513"/>
                  </a:cubicBezTo>
                  <a:cubicBezTo>
                    <a:pt x="545866" y="1628455"/>
                    <a:pt x="541177" y="1634082"/>
                    <a:pt x="524297" y="1634082"/>
                  </a:cubicBezTo>
                  <a:cubicBezTo>
                    <a:pt x="433802" y="1633144"/>
                    <a:pt x="342837" y="1633144"/>
                    <a:pt x="252341" y="1634082"/>
                  </a:cubicBezTo>
                  <a:cubicBezTo>
                    <a:pt x="234523" y="1634082"/>
                    <a:pt x="230303" y="1627048"/>
                    <a:pt x="228428" y="1611575"/>
                  </a:cubicBezTo>
                  <a:cubicBezTo>
                    <a:pt x="221394" y="1547806"/>
                    <a:pt x="212954" y="1484037"/>
                    <a:pt x="205452" y="1420737"/>
                  </a:cubicBezTo>
                  <a:cubicBezTo>
                    <a:pt x="199356" y="1371503"/>
                    <a:pt x="193261" y="1322739"/>
                    <a:pt x="188103" y="1273505"/>
                  </a:cubicBezTo>
                  <a:cubicBezTo>
                    <a:pt x="185759" y="1251936"/>
                    <a:pt x="186228" y="1251936"/>
                    <a:pt x="208265" y="1251468"/>
                  </a:cubicBezTo>
                  <a:cubicBezTo>
                    <a:pt x="313766" y="1249123"/>
                    <a:pt x="418797" y="1247248"/>
                    <a:pt x="524297" y="1243965"/>
                  </a:cubicBezTo>
                  <a:cubicBezTo>
                    <a:pt x="541177" y="1243496"/>
                    <a:pt x="545866" y="1249123"/>
                    <a:pt x="545397" y="1265065"/>
                  </a:cubicBezTo>
                  <a:cubicBezTo>
                    <a:pt x="544928" y="1323677"/>
                    <a:pt x="545397" y="1381819"/>
                    <a:pt x="545397" y="1439961"/>
                  </a:cubicBezTo>
                  <a:close/>
                  <a:moveTo>
                    <a:pt x="1052736" y="2504811"/>
                  </a:moveTo>
                  <a:cubicBezTo>
                    <a:pt x="1052736" y="2519815"/>
                    <a:pt x="1048047" y="2522160"/>
                    <a:pt x="1033512" y="2520753"/>
                  </a:cubicBezTo>
                  <a:cubicBezTo>
                    <a:pt x="983341" y="2516064"/>
                    <a:pt x="932701" y="2513251"/>
                    <a:pt x="882060" y="2509499"/>
                  </a:cubicBezTo>
                  <a:cubicBezTo>
                    <a:pt x="817822" y="2504342"/>
                    <a:pt x="754053" y="2498715"/>
                    <a:pt x="690284" y="2493088"/>
                  </a:cubicBezTo>
                  <a:cubicBezTo>
                    <a:pt x="675749" y="2491682"/>
                    <a:pt x="660744" y="2488868"/>
                    <a:pt x="646209" y="2489806"/>
                  </a:cubicBezTo>
                  <a:cubicBezTo>
                    <a:pt x="627922" y="2490744"/>
                    <a:pt x="626046" y="2481835"/>
                    <a:pt x="626046" y="2466831"/>
                  </a:cubicBezTo>
                  <a:cubicBezTo>
                    <a:pt x="626515" y="2390870"/>
                    <a:pt x="626046" y="2315379"/>
                    <a:pt x="626046" y="2239419"/>
                  </a:cubicBezTo>
                  <a:cubicBezTo>
                    <a:pt x="626046" y="2230510"/>
                    <a:pt x="626515" y="2221132"/>
                    <a:pt x="626046" y="2212223"/>
                  </a:cubicBezTo>
                  <a:cubicBezTo>
                    <a:pt x="625578" y="2200032"/>
                    <a:pt x="630266" y="2195343"/>
                    <a:pt x="642927" y="2195343"/>
                  </a:cubicBezTo>
                  <a:cubicBezTo>
                    <a:pt x="708571" y="2195812"/>
                    <a:pt x="774216" y="2195812"/>
                    <a:pt x="839391" y="2195812"/>
                  </a:cubicBezTo>
                  <a:cubicBezTo>
                    <a:pt x="904567" y="2195812"/>
                    <a:pt x="969274" y="2196281"/>
                    <a:pt x="1034450" y="2195343"/>
                  </a:cubicBezTo>
                  <a:cubicBezTo>
                    <a:pt x="1047579" y="2195343"/>
                    <a:pt x="1052268" y="2198625"/>
                    <a:pt x="1052268" y="2212223"/>
                  </a:cubicBezTo>
                  <a:cubicBezTo>
                    <a:pt x="1052268" y="2309752"/>
                    <a:pt x="1052268" y="2407282"/>
                    <a:pt x="1052736" y="2504811"/>
                  </a:cubicBezTo>
                  <a:close/>
                  <a:moveTo>
                    <a:pt x="1052736" y="2095470"/>
                  </a:moveTo>
                  <a:cubicBezTo>
                    <a:pt x="1052736" y="2109068"/>
                    <a:pt x="1048516" y="2113288"/>
                    <a:pt x="1035387" y="2112819"/>
                  </a:cubicBezTo>
                  <a:cubicBezTo>
                    <a:pt x="970212" y="2112350"/>
                    <a:pt x="905505" y="2112350"/>
                    <a:pt x="840329" y="2112350"/>
                  </a:cubicBezTo>
                  <a:cubicBezTo>
                    <a:pt x="776091" y="2112350"/>
                    <a:pt x="711384" y="2111881"/>
                    <a:pt x="647147" y="2112819"/>
                  </a:cubicBezTo>
                  <a:cubicBezTo>
                    <a:pt x="632142" y="2112819"/>
                    <a:pt x="626046" y="2109068"/>
                    <a:pt x="626046" y="2093125"/>
                  </a:cubicBezTo>
                  <a:cubicBezTo>
                    <a:pt x="626515" y="1973558"/>
                    <a:pt x="626515" y="1853522"/>
                    <a:pt x="626046" y="1733955"/>
                  </a:cubicBezTo>
                  <a:cubicBezTo>
                    <a:pt x="626046" y="1718951"/>
                    <a:pt x="631204" y="1714262"/>
                    <a:pt x="645740" y="1714262"/>
                  </a:cubicBezTo>
                  <a:cubicBezTo>
                    <a:pt x="775153" y="1714731"/>
                    <a:pt x="904567" y="1714731"/>
                    <a:pt x="1033981" y="1714262"/>
                  </a:cubicBezTo>
                  <a:cubicBezTo>
                    <a:pt x="1047579" y="1714262"/>
                    <a:pt x="1052736" y="1718013"/>
                    <a:pt x="1052736" y="1733018"/>
                  </a:cubicBezTo>
                  <a:cubicBezTo>
                    <a:pt x="1052268" y="1853991"/>
                    <a:pt x="1052268" y="1974965"/>
                    <a:pt x="1052736" y="2095470"/>
                  </a:cubicBezTo>
                  <a:close/>
                  <a:moveTo>
                    <a:pt x="1135261" y="1246779"/>
                  </a:moveTo>
                  <a:cubicBezTo>
                    <a:pt x="1135261" y="1231305"/>
                    <a:pt x="1140419" y="1227554"/>
                    <a:pt x="1154954" y="1227554"/>
                  </a:cubicBezTo>
                  <a:cubicBezTo>
                    <a:pt x="1224350" y="1227085"/>
                    <a:pt x="1294215" y="1225679"/>
                    <a:pt x="1363610" y="1223803"/>
                  </a:cubicBezTo>
                  <a:cubicBezTo>
                    <a:pt x="1419877" y="1222396"/>
                    <a:pt x="1476144" y="1220052"/>
                    <a:pt x="1532880" y="1217708"/>
                  </a:cubicBezTo>
                  <a:cubicBezTo>
                    <a:pt x="1559607" y="1216770"/>
                    <a:pt x="1559607" y="1216770"/>
                    <a:pt x="1559607" y="1242559"/>
                  </a:cubicBezTo>
                  <a:cubicBezTo>
                    <a:pt x="1559607" y="1366346"/>
                    <a:pt x="1559138" y="1490133"/>
                    <a:pt x="1560076" y="1613920"/>
                  </a:cubicBezTo>
                  <a:cubicBezTo>
                    <a:pt x="1560076" y="1629862"/>
                    <a:pt x="1555387" y="1634551"/>
                    <a:pt x="1539913" y="1634082"/>
                  </a:cubicBezTo>
                  <a:cubicBezTo>
                    <a:pt x="1476144" y="1633144"/>
                    <a:pt x="1412375" y="1633613"/>
                    <a:pt x="1348137" y="1633613"/>
                  </a:cubicBezTo>
                  <a:cubicBezTo>
                    <a:pt x="1283899" y="1633613"/>
                    <a:pt x="1219192" y="1633144"/>
                    <a:pt x="1154954" y="1634082"/>
                  </a:cubicBezTo>
                  <a:cubicBezTo>
                    <a:pt x="1139950" y="1634082"/>
                    <a:pt x="1135730" y="1629393"/>
                    <a:pt x="1135730" y="1614389"/>
                  </a:cubicBezTo>
                  <a:cubicBezTo>
                    <a:pt x="1135730" y="1492008"/>
                    <a:pt x="1135730" y="1369159"/>
                    <a:pt x="1135261" y="1246779"/>
                  </a:cubicBezTo>
                  <a:close/>
                  <a:moveTo>
                    <a:pt x="1558200" y="2562015"/>
                  </a:moveTo>
                  <a:cubicBezTo>
                    <a:pt x="1529598" y="2560140"/>
                    <a:pt x="1501933" y="2558733"/>
                    <a:pt x="1474269" y="2556858"/>
                  </a:cubicBezTo>
                  <a:cubicBezTo>
                    <a:pt x="1438633" y="2554044"/>
                    <a:pt x="1402997" y="2550762"/>
                    <a:pt x="1367362" y="2547949"/>
                  </a:cubicBezTo>
                  <a:cubicBezTo>
                    <a:pt x="1293746" y="2541853"/>
                    <a:pt x="1220130" y="2536226"/>
                    <a:pt x="1146514" y="2530600"/>
                  </a:cubicBezTo>
                  <a:cubicBezTo>
                    <a:pt x="1135730" y="2529662"/>
                    <a:pt x="1135261" y="2523566"/>
                    <a:pt x="1135261" y="2515595"/>
                  </a:cubicBezTo>
                  <a:cubicBezTo>
                    <a:pt x="1135261" y="2479022"/>
                    <a:pt x="1135261" y="2442448"/>
                    <a:pt x="1135261" y="2406344"/>
                  </a:cubicBezTo>
                  <a:cubicBezTo>
                    <a:pt x="1135261" y="2342106"/>
                    <a:pt x="1135261" y="2277399"/>
                    <a:pt x="1135261" y="2213161"/>
                  </a:cubicBezTo>
                  <a:cubicBezTo>
                    <a:pt x="1135261" y="2203314"/>
                    <a:pt x="1135261" y="2195812"/>
                    <a:pt x="1149328" y="2195812"/>
                  </a:cubicBezTo>
                  <a:cubicBezTo>
                    <a:pt x="1282493" y="2196281"/>
                    <a:pt x="1416126" y="2196281"/>
                    <a:pt x="1549291" y="2196281"/>
                  </a:cubicBezTo>
                  <a:cubicBezTo>
                    <a:pt x="1551635" y="2196281"/>
                    <a:pt x="1553980" y="2196750"/>
                    <a:pt x="1558200" y="2197219"/>
                  </a:cubicBezTo>
                  <a:cubicBezTo>
                    <a:pt x="1558200" y="2318661"/>
                    <a:pt x="1558200" y="2439166"/>
                    <a:pt x="1558200" y="2562015"/>
                  </a:cubicBezTo>
                  <a:close/>
                  <a:moveTo>
                    <a:pt x="1540382" y="2113288"/>
                  </a:moveTo>
                  <a:cubicBezTo>
                    <a:pt x="1411437" y="2112819"/>
                    <a:pt x="1282493" y="2112819"/>
                    <a:pt x="1154017" y="2113288"/>
                  </a:cubicBezTo>
                  <a:cubicBezTo>
                    <a:pt x="1139950" y="2113288"/>
                    <a:pt x="1135261" y="2110005"/>
                    <a:pt x="1135261" y="2095470"/>
                  </a:cubicBezTo>
                  <a:cubicBezTo>
                    <a:pt x="1135730" y="1974496"/>
                    <a:pt x="1135730" y="1853522"/>
                    <a:pt x="1135261" y="1733018"/>
                  </a:cubicBezTo>
                  <a:cubicBezTo>
                    <a:pt x="1135261" y="1719420"/>
                    <a:pt x="1139950" y="1715200"/>
                    <a:pt x="1152610" y="1715200"/>
                  </a:cubicBezTo>
                  <a:cubicBezTo>
                    <a:pt x="1282493" y="1715200"/>
                    <a:pt x="1412844" y="1715200"/>
                    <a:pt x="1542727" y="1715200"/>
                  </a:cubicBezTo>
                  <a:cubicBezTo>
                    <a:pt x="1547884" y="1715200"/>
                    <a:pt x="1552573" y="1716606"/>
                    <a:pt x="1559138" y="1717544"/>
                  </a:cubicBezTo>
                  <a:cubicBezTo>
                    <a:pt x="1559138" y="1724109"/>
                    <a:pt x="1559138" y="1729735"/>
                    <a:pt x="1559138" y="1735362"/>
                  </a:cubicBezTo>
                  <a:cubicBezTo>
                    <a:pt x="1559138" y="1854929"/>
                    <a:pt x="1558669" y="1974965"/>
                    <a:pt x="1559607" y="2094532"/>
                  </a:cubicBezTo>
                  <a:cubicBezTo>
                    <a:pt x="1559607" y="2109068"/>
                    <a:pt x="1555387" y="2113288"/>
                    <a:pt x="1540382" y="2113288"/>
                  </a:cubicBezTo>
                  <a:close/>
                  <a:moveTo>
                    <a:pt x="1641662" y="1733487"/>
                  </a:moveTo>
                  <a:cubicBezTo>
                    <a:pt x="1641662" y="1718951"/>
                    <a:pt x="1646820" y="1714731"/>
                    <a:pt x="1660418" y="1714731"/>
                  </a:cubicBezTo>
                  <a:cubicBezTo>
                    <a:pt x="1790300" y="1715200"/>
                    <a:pt x="1920652" y="1715200"/>
                    <a:pt x="2050534" y="1714731"/>
                  </a:cubicBezTo>
                  <a:cubicBezTo>
                    <a:pt x="2064601" y="1714731"/>
                    <a:pt x="2068821" y="1720358"/>
                    <a:pt x="2068821" y="1733955"/>
                  </a:cubicBezTo>
                  <a:cubicBezTo>
                    <a:pt x="2068352" y="1854460"/>
                    <a:pt x="2068352" y="1974496"/>
                    <a:pt x="2068821" y="2095001"/>
                  </a:cubicBezTo>
                  <a:cubicBezTo>
                    <a:pt x="2068821" y="2109536"/>
                    <a:pt x="2064132" y="2113288"/>
                    <a:pt x="2050066" y="2113288"/>
                  </a:cubicBezTo>
                  <a:cubicBezTo>
                    <a:pt x="1984890" y="2112819"/>
                    <a:pt x="1920183" y="2112819"/>
                    <a:pt x="1855007" y="2112819"/>
                  </a:cubicBezTo>
                  <a:cubicBezTo>
                    <a:pt x="1790769" y="2112819"/>
                    <a:pt x="1726063" y="2112350"/>
                    <a:pt x="1661825" y="2113288"/>
                  </a:cubicBezTo>
                  <a:cubicBezTo>
                    <a:pt x="1647758" y="2113288"/>
                    <a:pt x="1641662" y="2110474"/>
                    <a:pt x="1641662" y="2094532"/>
                  </a:cubicBezTo>
                  <a:cubicBezTo>
                    <a:pt x="1642131" y="1974027"/>
                    <a:pt x="1642131" y="1853522"/>
                    <a:pt x="1641662" y="1733487"/>
                  </a:cubicBezTo>
                  <a:close/>
                  <a:moveTo>
                    <a:pt x="2049128" y="2602340"/>
                  </a:moveTo>
                  <a:cubicBezTo>
                    <a:pt x="1997550" y="2597651"/>
                    <a:pt x="1945972" y="2593431"/>
                    <a:pt x="1894394" y="2589211"/>
                  </a:cubicBezTo>
                  <a:cubicBezTo>
                    <a:pt x="1847505" y="2585460"/>
                    <a:pt x="1800147" y="2581709"/>
                    <a:pt x="1753258" y="2577958"/>
                  </a:cubicBezTo>
                  <a:cubicBezTo>
                    <a:pt x="1720436" y="2575613"/>
                    <a:pt x="1687614" y="2572800"/>
                    <a:pt x="1654791" y="2570924"/>
                  </a:cubicBezTo>
                  <a:cubicBezTo>
                    <a:pt x="1641193" y="2569986"/>
                    <a:pt x="1642131" y="2561077"/>
                    <a:pt x="1642131" y="2551700"/>
                  </a:cubicBezTo>
                  <a:cubicBezTo>
                    <a:pt x="1642131" y="2484648"/>
                    <a:pt x="1642131" y="2417128"/>
                    <a:pt x="1642131" y="2350077"/>
                  </a:cubicBezTo>
                  <a:cubicBezTo>
                    <a:pt x="1642131" y="2305064"/>
                    <a:pt x="1642600" y="2260050"/>
                    <a:pt x="1641662" y="2215037"/>
                  </a:cubicBezTo>
                  <a:cubicBezTo>
                    <a:pt x="1641193" y="2200501"/>
                    <a:pt x="1645413" y="2195343"/>
                    <a:pt x="1660887" y="2195343"/>
                  </a:cubicBezTo>
                  <a:cubicBezTo>
                    <a:pt x="1726063" y="2196281"/>
                    <a:pt x="1790769" y="2195812"/>
                    <a:pt x="1855945" y="2195812"/>
                  </a:cubicBezTo>
                  <a:cubicBezTo>
                    <a:pt x="1920183" y="2195812"/>
                    <a:pt x="1984890" y="2196281"/>
                    <a:pt x="2049128" y="2195343"/>
                  </a:cubicBezTo>
                  <a:cubicBezTo>
                    <a:pt x="2063663" y="2195343"/>
                    <a:pt x="2068821" y="2198625"/>
                    <a:pt x="2068821" y="2214099"/>
                  </a:cubicBezTo>
                  <a:cubicBezTo>
                    <a:pt x="2068352" y="2337417"/>
                    <a:pt x="2068352" y="2460266"/>
                    <a:pt x="2068821" y="2583584"/>
                  </a:cubicBezTo>
                  <a:cubicBezTo>
                    <a:pt x="2068821" y="2599058"/>
                    <a:pt x="2064132" y="2603747"/>
                    <a:pt x="2049128" y="2602340"/>
                  </a:cubicBezTo>
                  <a:close/>
                  <a:moveTo>
                    <a:pt x="2048659" y="1634082"/>
                  </a:moveTo>
                  <a:cubicBezTo>
                    <a:pt x="1919714" y="1633613"/>
                    <a:pt x="1791238" y="1633613"/>
                    <a:pt x="1662293" y="1634082"/>
                  </a:cubicBezTo>
                  <a:cubicBezTo>
                    <a:pt x="1646351" y="1634082"/>
                    <a:pt x="1642131" y="1628924"/>
                    <a:pt x="1642131" y="1613451"/>
                  </a:cubicBezTo>
                  <a:cubicBezTo>
                    <a:pt x="1642600" y="1487319"/>
                    <a:pt x="1642600" y="1361657"/>
                    <a:pt x="1642131" y="1235525"/>
                  </a:cubicBezTo>
                  <a:cubicBezTo>
                    <a:pt x="1642131" y="1219114"/>
                    <a:pt x="1648696" y="1214894"/>
                    <a:pt x="1662762" y="1214894"/>
                  </a:cubicBezTo>
                  <a:cubicBezTo>
                    <a:pt x="1708245" y="1213956"/>
                    <a:pt x="1753727" y="1212550"/>
                    <a:pt x="1799209" y="1211612"/>
                  </a:cubicBezTo>
                  <a:cubicBezTo>
                    <a:pt x="1884547" y="1209736"/>
                    <a:pt x="1969885" y="1208330"/>
                    <a:pt x="2055692" y="1205985"/>
                  </a:cubicBezTo>
                  <a:cubicBezTo>
                    <a:pt x="2068821" y="1205516"/>
                    <a:pt x="2068821" y="1213019"/>
                    <a:pt x="2068821" y="1222396"/>
                  </a:cubicBezTo>
                  <a:cubicBezTo>
                    <a:pt x="2068821" y="1288510"/>
                    <a:pt x="2068821" y="1354623"/>
                    <a:pt x="2068821" y="1420737"/>
                  </a:cubicBezTo>
                  <a:cubicBezTo>
                    <a:pt x="2068821" y="1484975"/>
                    <a:pt x="2068352" y="1549682"/>
                    <a:pt x="2069290" y="1613920"/>
                  </a:cubicBezTo>
                  <a:cubicBezTo>
                    <a:pt x="2069290" y="1629393"/>
                    <a:pt x="2064132" y="1634082"/>
                    <a:pt x="2048659" y="1634082"/>
                  </a:cubicBezTo>
                  <a:close/>
                  <a:moveTo>
                    <a:pt x="2575691" y="2092187"/>
                  </a:moveTo>
                  <a:cubicBezTo>
                    <a:pt x="2575691" y="2108599"/>
                    <a:pt x="2571471" y="2113288"/>
                    <a:pt x="2555060" y="2113288"/>
                  </a:cubicBezTo>
                  <a:cubicBezTo>
                    <a:pt x="2427522" y="2112819"/>
                    <a:pt x="2299515" y="2112819"/>
                    <a:pt x="2171977" y="2112819"/>
                  </a:cubicBezTo>
                  <a:cubicBezTo>
                    <a:pt x="2166350" y="2112819"/>
                    <a:pt x="2160724" y="2112819"/>
                    <a:pt x="2153690" y="2112819"/>
                  </a:cubicBezTo>
                  <a:cubicBezTo>
                    <a:pt x="2153690" y="1980592"/>
                    <a:pt x="2153690" y="1849771"/>
                    <a:pt x="2153690" y="1717075"/>
                  </a:cubicBezTo>
                  <a:cubicBezTo>
                    <a:pt x="2293420" y="1717075"/>
                    <a:pt x="2433618" y="1717075"/>
                    <a:pt x="2575691" y="1717075"/>
                  </a:cubicBezTo>
                  <a:cubicBezTo>
                    <a:pt x="2575691" y="1723640"/>
                    <a:pt x="2575691" y="1729267"/>
                    <a:pt x="2575691" y="1734893"/>
                  </a:cubicBezTo>
                  <a:cubicBezTo>
                    <a:pt x="2575223" y="1853991"/>
                    <a:pt x="2574753" y="1973089"/>
                    <a:pt x="2575691" y="2092187"/>
                  </a:cubicBezTo>
                  <a:close/>
                  <a:moveTo>
                    <a:pt x="2151815" y="1215363"/>
                  </a:moveTo>
                  <a:cubicBezTo>
                    <a:pt x="2151815" y="1212550"/>
                    <a:pt x="2152284" y="1209736"/>
                    <a:pt x="2152753" y="1204110"/>
                  </a:cubicBezTo>
                  <a:cubicBezTo>
                    <a:pt x="2196359" y="1202703"/>
                    <a:pt x="2239028" y="1201296"/>
                    <a:pt x="2281697" y="1200359"/>
                  </a:cubicBezTo>
                  <a:cubicBezTo>
                    <a:pt x="2372662" y="1198014"/>
                    <a:pt x="2463627" y="1196139"/>
                    <a:pt x="2555060" y="1193325"/>
                  </a:cubicBezTo>
                  <a:cubicBezTo>
                    <a:pt x="2571471" y="1192856"/>
                    <a:pt x="2576160" y="1197545"/>
                    <a:pt x="2576160" y="1213956"/>
                  </a:cubicBezTo>
                  <a:cubicBezTo>
                    <a:pt x="2575691" y="1347121"/>
                    <a:pt x="2575691" y="1480755"/>
                    <a:pt x="2576160" y="1613920"/>
                  </a:cubicBezTo>
                  <a:cubicBezTo>
                    <a:pt x="2576160" y="1629393"/>
                    <a:pt x="2571940" y="1634551"/>
                    <a:pt x="2555998" y="1634551"/>
                  </a:cubicBezTo>
                  <a:cubicBezTo>
                    <a:pt x="2427991" y="1634082"/>
                    <a:pt x="2299515" y="1634082"/>
                    <a:pt x="2171508" y="1634082"/>
                  </a:cubicBezTo>
                  <a:cubicBezTo>
                    <a:pt x="2160724" y="1634082"/>
                    <a:pt x="2151815" y="1635020"/>
                    <a:pt x="2151815" y="1618608"/>
                  </a:cubicBezTo>
                  <a:cubicBezTo>
                    <a:pt x="2151815" y="1484037"/>
                    <a:pt x="2151815" y="1349466"/>
                    <a:pt x="2151815" y="1215363"/>
                  </a:cubicBezTo>
                  <a:close/>
                  <a:moveTo>
                    <a:pt x="2575223" y="2425099"/>
                  </a:moveTo>
                  <a:cubicBezTo>
                    <a:pt x="2575223" y="2432133"/>
                    <a:pt x="2574285" y="2440104"/>
                    <a:pt x="2571940" y="2446668"/>
                  </a:cubicBezTo>
                  <a:cubicBezTo>
                    <a:pt x="2548027" y="2508562"/>
                    <a:pt x="2524113" y="2570455"/>
                    <a:pt x="2499731" y="2632818"/>
                  </a:cubicBezTo>
                  <a:cubicBezTo>
                    <a:pt x="2498324" y="2636100"/>
                    <a:pt x="2496449" y="2638913"/>
                    <a:pt x="2496918" y="2638444"/>
                  </a:cubicBezTo>
                  <a:cubicBezTo>
                    <a:pt x="2429867" y="2632818"/>
                    <a:pt x="2365160" y="2627660"/>
                    <a:pt x="2300453" y="2622502"/>
                  </a:cubicBezTo>
                  <a:cubicBezTo>
                    <a:pt x="2256377" y="2618751"/>
                    <a:pt x="2212302" y="2615469"/>
                    <a:pt x="2167757" y="2612187"/>
                  </a:cubicBezTo>
                  <a:cubicBezTo>
                    <a:pt x="2156973" y="2611249"/>
                    <a:pt x="2151815" y="2607966"/>
                    <a:pt x="2151815" y="2595775"/>
                  </a:cubicBezTo>
                  <a:cubicBezTo>
                    <a:pt x="2152284" y="2466831"/>
                    <a:pt x="2152284" y="2338355"/>
                    <a:pt x="2152284" y="2209410"/>
                  </a:cubicBezTo>
                  <a:cubicBezTo>
                    <a:pt x="2152284" y="2205659"/>
                    <a:pt x="2152753" y="2201908"/>
                    <a:pt x="2153221" y="2196750"/>
                  </a:cubicBezTo>
                  <a:cubicBezTo>
                    <a:pt x="2160255" y="2196281"/>
                    <a:pt x="2166350" y="2195812"/>
                    <a:pt x="2172446" y="2195812"/>
                  </a:cubicBezTo>
                  <a:cubicBezTo>
                    <a:pt x="2299984" y="2195812"/>
                    <a:pt x="2427522" y="2196281"/>
                    <a:pt x="2555529" y="2195343"/>
                  </a:cubicBezTo>
                  <a:cubicBezTo>
                    <a:pt x="2572409" y="2195343"/>
                    <a:pt x="2576160" y="2200501"/>
                    <a:pt x="2576160" y="2216443"/>
                  </a:cubicBezTo>
                  <a:cubicBezTo>
                    <a:pt x="2574753" y="2285839"/>
                    <a:pt x="2575223" y="2355704"/>
                    <a:pt x="2575223" y="2425099"/>
                  </a:cubicBezTo>
                  <a:close/>
                  <a:moveTo>
                    <a:pt x="679500" y="3940083"/>
                  </a:moveTo>
                  <a:cubicBezTo>
                    <a:pt x="679969" y="4021670"/>
                    <a:pt x="611980" y="4090128"/>
                    <a:pt x="529455" y="4090597"/>
                  </a:cubicBezTo>
                  <a:cubicBezTo>
                    <a:pt x="446462" y="4090597"/>
                    <a:pt x="379410" y="4024483"/>
                    <a:pt x="379410" y="3941490"/>
                  </a:cubicBezTo>
                  <a:cubicBezTo>
                    <a:pt x="378472" y="3865530"/>
                    <a:pt x="436615" y="3792852"/>
                    <a:pt x="528517" y="3790976"/>
                  </a:cubicBezTo>
                  <a:cubicBezTo>
                    <a:pt x="610104" y="3788632"/>
                    <a:pt x="679031" y="3858027"/>
                    <a:pt x="679500" y="3940083"/>
                  </a:cubicBezTo>
                  <a:close/>
                  <a:moveTo>
                    <a:pt x="3060992" y="3941021"/>
                  </a:moveTo>
                  <a:cubicBezTo>
                    <a:pt x="3060992" y="4023077"/>
                    <a:pt x="2993003" y="4090597"/>
                    <a:pt x="2910010" y="4090128"/>
                  </a:cubicBezTo>
                  <a:cubicBezTo>
                    <a:pt x="2827017" y="4090128"/>
                    <a:pt x="2760434" y="4023077"/>
                    <a:pt x="2760434" y="3940083"/>
                  </a:cubicBezTo>
                  <a:cubicBezTo>
                    <a:pt x="2761372" y="3859903"/>
                    <a:pt x="2822328" y="3791914"/>
                    <a:pt x="2910948" y="3790507"/>
                  </a:cubicBezTo>
                  <a:cubicBezTo>
                    <a:pt x="2993003" y="3789569"/>
                    <a:pt x="3060992" y="3858965"/>
                    <a:pt x="3060992" y="3941021"/>
                  </a:cubicBezTo>
                  <a:close/>
                  <a:moveTo>
                    <a:pt x="2842021" y="1755056"/>
                  </a:moveTo>
                  <a:cubicBezTo>
                    <a:pt x="2797476" y="1868996"/>
                    <a:pt x="2753401" y="1982467"/>
                    <a:pt x="2708856" y="2096407"/>
                  </a:cubicBezTo>
                  <a:cubicBezTo>
                    <a:pt x="2703698" y="2110005"/>
                    <a:pt x="2674158" y="2119852"/>
                    <a:pt x="2661967" y="2110943"/>
                  </a:cubicBezTo>
                  <a:cubicBezTo>
                    <a:pt x="2659154" y="2109068"/>
                    <a:pt x="2658216" y="2102972"/>
                    <a:pt x="2658216" y="2098752"/>
                  </a:cubicBezTo>
                  <a:cubicBezTo>
                    <a:pt x="2658216" y="1974965"/>
                    <a:pt x="2657747" y="1851647"/>
                    <a:pt x="2658685" y="1727860"/>
                  </a:cubicBezTo>
                  <a:cubicBezTo>
                    <a:pt x="2658685" y="1723171"/>
                    <a:pt x="2665718" y="1715200"/>
                    <a:pt x="2669469" y="1715200"/>
                  </a:cubicBezTo>
                  <a:cubicBezTo>
                    <a:pt x="2729018" y="1714731"/>
                    <a:pt x="2789036" y="1714731"/>
                    <a:pt x="2849054" y="1715200"/>
                  </a:cubicBezTo>
                  <a:cubicBezTo>
                    <a:pt x="2850930" y="1715200"/>
                    <a:pt x="2853274" y="1716606"/>
                    <a:pt x="2856557" y="1718013"/>
                  </a:cubicBezTo>
                  <a:cubicBezTo>
                    <a:pt x="2851399" y="1731142"/>
                    <a:pt x="2846710" y="1743333"/>
                    <a:pt x="2842021" y="1755056"/>
                  </a:cubicBezTo>
                  <a:close/>
                  <a:moveTo>
                    <a:pt x="3046457" y="1231774"/>
                  </a:moveTo>
                  <a:cubicBezTo>
                    <a:pt x="2997224" y="1358375"/>
                    <a:pt x="2947521" y="1484975"/>
                    <a:pt x="2898757" y="1612044"/>
                  </a:cubicBezTo>
                  <a:cubicBezTo>
                    <a:pt x="2892661" y="1628455"/>
                    <a:pt x="2885159" y="1634551"/>
                    <a:pt x="2866872" y="1634551"/>
                  </a:cubicBezTo>
                  <a:cubicBezTo>
                    <a:pt x="2804041" y="1633144"/>
                    <a:pt x="2741209" y="1633613"/>
                    <a:pt x="2678847" y="1634551"/>
                  </a:cubicBezTo>
                  <a:cubicBezTo>
                    <a:pt x="2663843" y="1634551"/>
                    <a:pt x="2658216" y="1630800"/>
                    <a:pt x="2658216" y="1614389"/>
                  </a:cubicBezTo>
                  <a:cubicBezTo>
                    <a:pt x="2658685" y="1479817"/>
                    <a:pt x="2658685" y="1345246"/>
                    <a:pt x="2658216" y="1210674"/>
                  </a:cubicBezTo>
                  <a:cubicBezTo>
                    <a:pt x="2658216" y="1195201"/>
                    <a:pt x="2662436" y="1190512"/>
                    <a:pt x="2678378" y="1190043"/>
                  </a:cubicBezTo>
                  <a:cubicBezTo>
                    <a:pt x="2789036" y="1188167"/>
                    <a:pt x="2899225" y="1185823"/>
                    <a:pt x="3009884" y="1183010"/>
                  </a:cubicBezTo>
                  <a:cubicBezTo>
                    <a:pt x="3027232" y="1182541"/>
                    <a:pt x="3044581" y="1181134"/>
                    <a:pt x="3066619" y="1179727"/>
                  </a:cubicBezTo>
                  <a:cubicBezTo>
                    <a:pt x="3058648" y="1200359"/>
                    <a:pt x="3052553" y="1215832"/>
                    <a:pt x="3046457" y="1231774"/>
                  </a:cubicBezTo>
                  <a:close/>
                </a:path>
              </a:pathLst>
            </a:custGeom>
            <a:grpFill/>
            <a:ln w="4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E525AB75-71F5-45A4-A8FF-7E6779B4EB64}"/>
                </a:ext>
              </a:extLst>
            </p:cNvPr>
            <p:cNvSpPr/>
            <p:nvPr/>
          </p:nvSpPr>
          <p:spPr>
            <a:xfrm>
              <a:off x="9384139" y="3721295"/>
              <a:ext cx="154734" cy="150045"/>
            </a:xfrm>
            <a:custGeom>
              <a:avLst/>
              <a:gdLst>
                <a:gd name="connsiteX0" fmla="*/ 6 w 154733"/>
                <a:gd name="connsiteY0" fmla="*/ 78323 h 150044"/>
                <a:gd name="connsiteX1" fmla="*/ 79248 w 154733"/>
                <a:gd name="connsiteY1" fmla="*/ 154283 h 150044"/>
                <a:gd name="connsiteX2" fmla="*/ 154739 w 154733"/>
                <a:gd name="connsiteY2" fmla="*/ 76916 h 150044"/>
                <a:gd name="connsiteX3" fmla="*/ 77841 w 154733"/>
                <a:gd name="connsiteY3" fmla="*/ 18 h 150044"/>
                <a:gd name="connsiteX4" fmla="*/ 6 w 154733"/>
                <a:gd name="connsiteY4" fmla="*/ 78323 h 150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4733" h="150044">
                  <a:moveTo>
                    <a:pt x="6" y="78323"/>
                  </a:moveTo>
                  <a:cubicBezTo>
                    <a:pt x="6" y="127556"/>
                    <a:pt x="38455" y="155690"/>
                    <a:pt x="79248" y="154283"/>
                  </a:cubicBezTo>
                  <a:cubicBezTo>
                    <a:pt x="123324" y="152876"/>
                    <a:pt x="155208" y="120992"/>
                    <a:pt x="154739" y="76916"/>
                  </a:cubicBezTo>
                  <a:cubicBezTo>
                    <a:pt x="155208" y="34716"/>
                    <a:pt x="123324" y="-920"/>
                    <a:pt x="77841" y="18"/>
                  </a:cubicBezTo>
                  <a:cubicBezTo>
                    <a:pt x="27670" y="956"/>
                    <a:pt x="-463" y="34247"/>
                    <a:pt x="6" y="78323"/>
                  </a:cubicBezTo>
                  <a:close/>
                </a:path>
              </a:pathLst>
            </a:custGeom>
            <a:grpFill/>
            <a:ln w="4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05E10CAE-2E40-462F-B609-4297866CB4AC}"/>
                </a:ext>
              </a:extLst>
            </p:cNvPr>
            <p:cNvSpPr/>
            <p:nvPr/>
          </p:nvSpPr>
          <p:spPr>
            <a:xfrm>
              <a:off x="7001696" y="3720806"/>
              <a:ext cx="154734" cy="154734"/>
            </a:xfrm>
            <a:custGeom>
              <a:avLst/>
              <a:gdLst>
                <a:gd name="connsiteX0" fmla="*/ 77854 w 154733"/>
                <a:gd name="connsiteY0" fmla="*/ 39 h 154733"/>
                <a:gd name="connsiteX1" fmla="*/ 18 w 154733"/>
                <a:gd name="connsiteY1" fmla="*/ 77406 h 154733"/>
                <a:gd name="connsiteX2" fmla="*/ 76916 w 154733"/>
                <a:gd name="connsiteY2" fmla="*/ 154773 h 154733"/>
                <a:gd name="connsiteX3" fmla="*/ 155221 w 154733"/>
                <a:gd name="connsiteY3" fmla="*/ 78344 h 154733"/>
                <a:gd name="connsiteX4" fmla="*/ 77854 w 154733"/>
                <a:gd name="connsiteY4" fmla="*/ 39 h 154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4733" h="154733">
                  <a:moveTo>
                    <a:pt x="77854" y="39"/>
                  </a:moveTo>
                  <a:cubicBezTo>
                    <a:pt x="36592" y="-1368"/>
                    <a:pt x="487" y="35674"/>
                    <a:pt x="18" y="77406"/>
                  </a:cubicBezTo>
                  <a:cubicBezTo>
                    <a:pt x="-920" y="119137"/>
                    <a:pt x="34716" y="154303"/>
                    <a:pt x="76916" y="154773"/>
                  </a:cubicBezTo>
                  <a:cubicBezTo>
                    <a:pt x="122398" y="155241"/>
                    <a:pt x="155221" y="123357"/>
                    <a:pt x="155221" y="78344"/>
                  </a:cubicBezTo>
                  <a:cubicBezTo>
                    <a:pt x="157096" y="37550"/>
                    <a:pt x="125681" y="1445"/>
                    <a:pt x="77854" y="39"/>
                  </a:cubicBezTo>
                  <a:close/>
                </a:path>
              </a:pathLst>
            </a:custGeom>
            <a:grpFill/>
            <a:ln w="4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Isosceles Triangle 2">
            <a:extLst>
              <a:ext uri="{FF2B5EF4-FFF2-40B4-BE49-F238E27FC236}">
                <a16:creationId xmlns:a16="http://schemas.microsoft.com/office/drawing/2014/main" id="{8A8309DD-2950-4D50-83F8-676B7F57768F}"/>
              </a:ext>
            </a:extLst>
          </p:cNvPr>
          <p:cNvSpPr/>
          <p:nvPr/>
        </p:nvSpPr>
        <p:spPr>
          <a:xfrm>
            <a:off x="4945376" y="4031050"/>
            <a:ext cx="2301250" cy="1983837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Down Arrow 4">
            <a:extLst>
              <a:ext uri="{FF2B5EF4-FFF2-40B4-BE49-F238E27FC236}">
                <a16:creationId xmlns:a16="http://schemas.microsoft.com/office/drawing/2014/main" id="{65BFD446-9C06-4BF8-AD75-8A8E17855347}"/>
              </a:ext>
            </a:extLst>
          </p:cNvPr>
          <p:cNvSpPr/>
          <p:nvPr/>
        </p:nvSpPr>
        <p:spPr>
          <a:xfrm rot="10800000">
            <a:off x="9170354" y="3173523"/>
            <a:ext cx="2087994" cy="2841363"/>
          </a:xfrm>
          <a:prstGeom prst="downArrow">
            <a:avLst>
              <a:gd name="adj1" fmla="val 73536"/>
              <a:gd name="adj2" fmla="val 54666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00D0A76-2849-4987-B035-912C8F57F7EF}"/>
              </a:ext>
            </a:extLst>
          </p:cNvPr>
          <p:cNvSpPr/>
          <p:nvPr/>
        </p:nvSpPr>
        <p:spPr>
          <a:xfrm rot="-720000">
            <a:off x="786000" y="3886889"/>
            <a:ext cx="10620000" cy="108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Down Arrow 6">
            <a:extLst>
              <a:ext uri="{FF2B5EF4-FFF2-40B4-BE49-F238E27FC236}">
                <a16:creationId xmlns:a16="http://schemas.microsoft.com/office/drawing/2014/main" id="{B727A469-3AE5-4D4C-B439-DC8B34D593E7}"/>
              </a:ext>
            </a:extLst>
          </p:cNvPr>
          <p:cNvSpPr/>
          <p:nvPr/>
        </p:nvSpPr>
        <p:spPr>
          <a:xfrm>
            <a:off x="951752" y="1869105"/>
            <a:ext cx="2087994" cy="2841363"/>
          </a:xfrm>
          <a:prstGeom prst="downArrow">
            <a:avLst>
              <a:gd name="adj1" fmla="val 73536"/>
              <a:gd name="adj2" fmla="val 54666"/>
            </a:avLst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9251A17-F906-4AA4-AA0D-C879AA3F0586}"/>
              </a:ext>
            </a:extLst>
          </p:cNvPr>
          <p:cNvGrpSpPr/>
          <p:nvPr/>
        </p:nvGrpSpPr>
        <p:grpSpPr>
          <a:xfrm>
            <a:off x="1346230" y="1977740"/>
            <a:ext cx="1296144" cy="1655429"/>
            <a:chOff x="2079598" y="4324401"/>
            <a:chExt cx="3303211" cy="1655429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BF5F4AF-2EBC-432A-8B4D-AE30536FBE4E}"/>
                </a:ext>
              </a:extLst>
            </p:cNvPr>
            <p:cNvSpPr txBox="1"/>
            <p:nvPr/>
          </p:nvSpPr>
          <p:spPr>
            <a:xfrm>
              <a:off x="2098434" y="4594835"/>
              <a:ext cx="3255728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4024F0B-CC81-4164-A674-38F37721AE41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0BE2C7FF-2F7C-4332-B4D2-E992772FBFD2}"/>
              </a:ext>
            </a:extLst>
          </p:cNvPr>
          <p:cNvGrpSpPr/>
          <p:nvPr/>
        </p:nvGrpSpPr>
        <p:grpSpPr>
          <a:xfrm>
            <a:off x="9574735" y="4241768"/>
            <a:ext cx="1296144" cy="1655429"/>
            <a:chOff x="2079598" y="4324401"/>
            <a:chExt cx="3303211" cy="1655429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EA1A603-904A-47D3-9639-724652EC2E3C}"/>
                </a:ext>
              </a:extLst>
            </p:cNvPr>
            <p:cNvSpPr txBox="1"/>
            <p:nvPr/>
          </p:nvSpPr>
          <p:spPr>
            <a:xfrm>
              <a:off x="2098434" y="4594835"/>
              <a:ext cx="3255728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F1FF741-19BB-48BD-A59C-304E4A78CAAA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6A44DA80-2E4D-431C-95F9-20991FDBECCF}"/>
              </a:ext>
            </a:extLst>
          </p:cNvPr>
          <p:cNvSpPr/>
          <p:nvPr/>
        </p:nvSpPr>
        <p:spPr>
          <a:xfrm rot="10800000">
            <a:off x="4945376" y="1830424"/>
            <a:ext cx="2301250" cy="1983837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ECE216F-CFFA-4D4E-946A-05BE6C82F5A5}"/>
              </a:ext>
            </a:extLst>
          </p:cNvPr>
          <p:cNvGrpSpPr/>
          <p:nvPr/>
        </p:nvGrpSpPr>
        <p:grpSpPr>
          <a:xfrm>
            <a:off x="8034939" y="1826628"/>
            <a:ext cx="2236415" cy="1113093"/>
            <a:chOff x="2079598" y="4324401"/>
            <a:chExt cx="3476763" cy="1113093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4DF22C5-C1FE-4811-AAD6-5F2E8D1E6438}"/>
                </a:ext>
              </a:extLst>
            </p:cNvPr>
            <p:cNvSpPr txBox="1"/>
            <p:nvPr/>
          </p:nvSpPr>
          <p:spPr>
            <a:xfrm>
              <a:off x="2079598" y="4606497"/>
              <a:ext cx="347676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AF38C26-22B0-4E10-B762-DC0D2451F099}"/>
                </a:ext>
              </a:extLst>
            </p:cNvPr>
            <p:cNvSpPr txBox="1"/>
            <p:nvPr/>
          </p:nvSpPr>
          <p:spPr>
            <a:xfrm>
              <a:off x="2079598" y="4324401"/>
              <a:ext cx="34767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BFFBE08-1139-4E6D-933A-CFADB7B5DB9C}"/>
              </a:ext>
            </a:extLst>
          </p:cNvPr>
          <p:cNvGrpSpPr/>
          <p:nvPr/>
        </p:nvGrpSpPr>
        <p:grpSpPr>
          <a:xfrm>
            <a:off x="1996412" y="4947183"/>
            <a:ext cx="2236415" cy="1113093"/>
            <a:chOff x="2079598" y="4324401"/>
            <a:chExt cx="3476763" cy="1113093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174EDEA-0734-4C03-9D02-611393245FC0}"/>
                </a:ext>
              </a:extLst>
            </p:cNvPr>
            <p:cNvSpPr txBox="1"/>
            <p:nvPr/>
          </p:nvSpPr>
          <p:spPr>
            <a:xfrm>
              <a:off x="2079598" y="4606497"/>
              <a:ext cx="347676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AC2AE02-5FE8-43F2-B9C4-B08BCDCA64B3}"/>
                </a:ext>
              </a:extLst>
            </p:cNvPr>
            <p:cNvSpPr txBox="1"/>
            <p:nvPr/>
          </p:nvSpPr>
          <p:spPr>
            <a:xfrm>
              <a:off x="2079598" y="4324401"/>
              <a:ext cx="34767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0" name="Rectangle 36">
            <a:extLst>
              <a:ext uri="{FF2B5EF4-FFF2-40B4-BE49-F238E27FC236}">
                <a16:creationId xmlns:a16="http://schemas.microsoft.com/office/drawing/2014/main" id="{7F211DDB-6D01-4401-88FE-8FAE7365ED73}"/>
              </a:ext>
            </a:extLst>
          </p:cNvPr>
          <p:cNvSpPr/>
          <p:nvPr/>
        </p:nvSpPr>
        <p:spPr>
          <a:xfrm>
            <a:off x="5867423" y="5006062"/>
            <a:ext cx="475255" cy="397275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" name="Rectangle 16">
            <a:extLst>
              <a:ext uri="{FF2B5EF4-FFF2-40B4-BE49-F238E27FC236}">
                <a16:creationId xmlns:a16="http://schemas.microsoft.com/office/drawing/2014/main" id="{B0D96E7C-50DA-48A9-A986-272E97AD9EB8}"/>
              </a:ext>
            </a:extLst>
          </p:cNvPr>
          <p:cNvSpPr/>
          <p:nvPr/>
        </p:nvSpPr>
        <p:spPr>
          <a:xfrm>
            <a:off x="5826598" y="2429948"/>
            <a:ext cx="538804" cy="35411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95AB8F94-2AA6-4BE7-B685-34FF2DDFEBE6}"/>
              </a:ext>
            </a:extLst>
          </p:cNvPr>
          <p:cNvSpPr txBox="1">
            <a:spLocks/>
          </p:cNvSpPr>
          <p:nvPr/>
        </p:nvSpPr>
        <p:spPr>
          <a:xfrm>
            <a:off x="9541406" y="387128"/>
            <a:ext cx="2472540" cy="1993932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4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Column</a:t>
            </a:r>
          </a:p>
          <a:p>
            <a:pPr marL="0" indent="0" algn="r">
              <a:lnSpc>
                <a:spcPct val="110000"/>
              </a:lnSpc>
              <a:buNone/>
            </a:pPr>
            <a:r>
              <a:rPr lang="en-US" altLang="ko-KR" sz="4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Style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DDA6DCC-DD2E-4167-BBE4-783BA8FEA73D}"/>
              </a:ext>
            </a:extLst>
          </p:cNvPr>
          <p:cNvSpPr txBox="1"/>
          <p:nvPr/>
        </p:nvSpPr>
        <p:spPr>
          <a:xfrm>
            <a:off x="9541405" y="2259449"/>
            <a:ext cx="2472541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dirty="0" smtClean="0">
                <a:solidFill>
                  <a:schemeClr val="accent1"/>
                </a:solidFill>
                <a:cs typeface="Arial" pitchFamily="34" charset="0"/>
              </a:rPr>
              <a:t>Themes PPT </a:t>
            </a:r>
            <a:r>
              <a:rPr lang="en-GB" altLang="ko-KR" sz="2000" dirty="0"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000" dirty="0">
                <a:cs typeface="Arial" pitchFamily="34" charset="0"/>
              </a:rPr>
              <a:t>Clean Text Slide for your Presentation</a:t>
            </a:r>
            <a:endParaRPr lang="ko-KR" altLang="en-US" sz="2000" dirty="0"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8593631-C861-49E5-9764-148423FCEDCA}"/>
              </a:ext>
            </a:extLst>
          </p:cNvPr>
          <p:cNvSpPr txBox="1"/>
          <p:nvPr/>
        </p:nvSpPr>
        <p:spPr>
          <a:xfrm>
            <a:off x="2039939" y="2114900"/>
            <a:ext cx="634149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DCC1A4C-57B2-404B-8837-0FA812AD97C7}"/>
              </a:ext>
            </a:extLst>
          </p:cNvPr>
          <p:cNvSpPr txBox="1"/>
          <p:nvPr/>
        </p:nvSpPr>
        <p:spPr>
          <a:xfrm>
            <a:off x="2039940" y="1589437"/>
            <a:ext cx="63414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2BAA2C0-2E45-4D82-9CA9-F671AC158B80}"/>
              </a:ext>
            </a:extLst>
          </p:cNvPr>
          <p:cNvSpPr txBox="1"/>
          <p:nvPr/>
        </p:nvSpPr>
        <p:spPr>
          <a:xfrm>
            <a:off x="5370214" y="831568"/>
            <a:ext cx="350446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3600" dirty="0">
                <a:solidFill>
                  <a:schemeClr val="bg1"/>
                </a:solidFill>
                <a:cs typeface="Arial" pitchFamily="34" charset="0"/>
              </a:rPr>
              <a:t>E-COMMERCE</a:t>
            </a:r>
            <a:endParaRPr lang="ko-KR" altLang="en-US" sz="36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Rounded Rectangle 12">
            <a:extLst>
              <a:ext uri="{FF2B5EF4-FFF2-40B4-BE49-F238E27FC236}">
                <a16:creationId xmlns:a16="http://schemas.microsoft.com/office/drawing/2014/main" id="{F3639FE9-105F-4BCA-988E-151838661405}"/>
              </a:ext>
            </a:extLst>
          </p:cNvPr>
          <p:cNvSpPr>
            <a:spLocks noChangeAspect="1"/>
          </p:cNvSpPr>
          <p:nvPr/>
        </p:nvSpPr>
        <p:spPr>
          <a:xfrm>
            <a:off x="4839077" y="767167"/>
            <a:ext cx="596412" cy="710732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627DDCB5-A9F5-4B10-B994-6DE69BCD6D84}"/>
              </a:ext>
            </a:extLst>
          </p:cNvPr>
          <p:cNvGrpSpPr/>
          <p:nvPr/>
        </p:nvGrpSpPr>
        <p:grpSpPr>
          <a:xfrm>
            <a:off x="5009475" y="3535931"/>
            <a:ext cx="6341497" cy="2649121"/>
            <a:chOff x="4774085" y="2657745"/>
            <a:chExt cx="6341497" cy="2649121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16C178B7-4348-427D-BD27-12C4C9F37CD5}"/>
                </a:ext>
              </a:extLst>
            </p:cNvPr>
            <p:cNvSpPr txBox="1"/>
            <p:nvPr/>
          </p:nvSpPr>
          <p:spPr>
            <a:xfrm>
              <a:off x="4774085" y="3183208"/>
              <a:ext cx="6341496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A889158C-2367-48E2-AF7C-51EB9AC71177}"/>
                </a:ext>
              </a:extLst>
            </p:cNvPr>
            <p:cNvSpPr txBox="1"/>
            <p:nvPr/>
          </p:nvSpPr>
          <p:spPr>
            <a:xfrm>
              <a:off x="4774086" y="2657745"/>
              <a:ext cx="634149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7153C5FE-73ED-4110-90A0-A4EFDFC3A505}"/>
              </a:ext>
            </a:extLst>
          </p:cNvPr>
          <p:cNvGrpSpPr/>
          <p:nvPr/>
        </p:nvGrpSpPr>
        <p:grpSpPr>
          <a:xfrm>
            <a:off x="5009475" y="779879"/>
            <a:ext cx="6341497" cy="2649121"/>
            <a:chOff x="4774085" y="2657745"/>
            <a:chExt cx="6341497" cy="2649121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A8AFFAA-CBF3-49F5-A12B-CC22EB64E637}"/>
                </a:ext>
              </a:extLst>
            </p:cNvPr>
            <p:cNvSpPr txBox="1"/>
            <p:nvPr/>
          </p:nvSpPr>
          <p:spPr>
            <a:xfrm>
              <a:off x="4774085" y="3183208"/>
              <a:ext cx="6341496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3EF9087-DE80-47B1-B8F2-9A9F20A1A681}"/>
                </a:ext>
              </a:extLst>
            </p:cNvPr>
            <p:cNvSpPr txBox="1"/>
            <p:nvPr/>
          </p:nvSpPr>
          <p:spPr>
            <a:xfrm>
              <a:off x="4774086" y="2657745"/>
              <a:ext cx="634149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>
                      <a:lumMod val="7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400" b="1" dirty="0">
                <a:solidFill>
                  <a:schemeClr val="accent3">
                    <a:lumMod val="7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844D4525-7ABC-48E5-8F4A-D641AAE63792}"/>
              </a:ext>
            </a:extLst>
          </p:cNvPr>
          <p:cNvSpPr txBox="1">
            <a:spLocks/>
          </p:cNvSpPr>
          <p:nvPr/>
        </p:nvSpPr>
        <p:spPr>
          <a:xfrm>
            <a:off x="841028" y="359969"/>
            <a:ext cx="3930148" cy="3175962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4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Two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altLang="ko-KR" sz="4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altLang="ko-KR" sz="4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Infographic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C20191E-28E8-46CF-8948-CDEF0386A3BD}"/>
              </a:ext>
            </a:extLst>
          </p:cNvPr>
          <p:cNvSpPr txBox="1"/>
          <p:nvPr/>
        </p:nvSpPr>
        <p:spPr>
          <a:xfrm>
            <a:off x="841027" y="3535931"/>
            <a:ext cx="3097218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 smtClean="0">
                <a:solidFill>
                  <a:schemeClr val="bg1"/>
                </a:solidFill>
                <a:cs typeface="Arial" pitchFamily="34" charset="0"/>
              </a:rPr>
              <a:t>THEME PPT </a:t>
            </a:r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Layout</a:t>
            </a:r>
          </a:p>
          <a:p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9E2714A-BE29-4E83-A155-D5802C472B0A}"/>
              </a:ext>
            </a:extLst>
          </p:cNvPr>
          <p:cNvSpPr txBox="1"/>
          <p:nvPr/>
        </p:nvSpPr>
        <p:spPr>
          <a:xfrm>
            <a:off x="0" y="4636280"/>
            <a:ext cx="12192000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dirty="0">
                <a:solidFill>
                  <a:schemeClr val="bg1"/>
                </a:solidFill>
                <a:cs typeface="Arial" pitchFamily="34" charset="0"/>
              </a:rPr>
              <a:t>THANK YOU</a:t>
            </a:r>
            <a:endParaRPr lang="ko-KR" altLang="en-US" sz="6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79A9243-91CB-437D-9D82-6D402B13F59A}"/>
              </a:ext>
            </a:extLst>
          </p:cNvPr>
          <p:cNvSpPr txBox="1"/>
          <p:nvPr/>
        </p:nvSpPr>
        <p:spPr>
          <a:xfrm>
            <a:off x="50" y="5575611"/>
            <a:ext cx="1219185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F1D7A79-2F7C-47C1-9B5E-1F9609BB56A1}"/>
              </a:ext>
            </a:extLst>
          </p:cNvPr>
          <p:cNvGrpSpPr/>
          <p:nvPr/>
        </p:nvGrpSpPr>
        <p:grpSpPr>
          <a:xfrm>
            <a:off x="3953043" y="1301422"/>
            <a:ext cx="4117512" cy="1980330"/>
            <a:chOff x="2591472" y="4529905"/>
            <a:chExt cx="2892231" cy="1391027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B3149EBD-3769-46E7-87F2-48B8D2807F5A}"/>
                </a:ext>
              </a:extLst>
            </p:cNvPr>
            <p:cNvGrpSpPr/>
            <p:nvPr userDrawn="1"/>
          </p:nvGrpSpPr>
          <p:grpSpPr>
            <a:xfrm>
              <a:off x="2591472" y="4529905"/>
              <a:ext cx="2513902" cy="1391026"/>
              <a:chOff x="1618104" y="4774278"/>
              <a:chExt cx="2513902" cy="1391026"/>
            </a:xfrm>
          </p:grpSpPr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DBFE1F68-DAE9-4986-8BDB-E9B1A89F0E24}"/>
                  </a:ext>
                </a:extLst>
              </p:cNvPr>
              <p:cNvSpPr/>
              <p:nvPr userDrawn="1"/>
            </p:nvSpPr>
            <p:spPr>
              <a:xfrm>
                <a:off x="1919176" y="4818888"/>
                <a:ext cx="1881566" cy="1170601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FA1D8DEF-C0F8-4E0C-9E26-4EFADDAF001E}"/>
                  </a:ext>
                </a:extLst>
              </p:cNvPr>
              <p:cNvGrpSpPr/>
              <p:nvPr userDrawn="1"/>
            </p:nvGrpSpPr>
            <p:grpSpPr>
              <a:xfrm>
                <a:off x="1618104" y="4774278"/>
                <a:ext cx="2513902" cy="1391026"/>
                <a:chOff x="395536" y="2564904"/>
                <a:chExt cx="4749925" cy="2628292"/>
              </a:xfrm>
              <a:solidFill>
                <a:schemeClr val="tx1"/>
              </a:solidFill>
            </p:grpSpPr>
            <p:grpSp>
              <p:nvGrpSpPr>
                <p:cNvPr id="19" name="Group 18">
                  <a:extLst>
                    <a:ext uri="{FF2B5EF4-FFF2-40B4-BE49-F238E27FC236}">
                      <a16:creationId xmlns:a16="http://schemas.microsoft.com/office/drawing/2014/main" id="{FDBD895B-BF33-46ED-88FC-DBBBFF401AA4}"/>
                    </a:ext>
                  </a:extLst>
                </p:cNvPr>
                <p:cNvGrpSpPr/>
                <p:nvPr userDrawn="1"/>
              </p:nvGrpSpPr>
              <p:grpSpPr>
                <a:xfrm>
                  <a:off x="395536" y="2564904"/>
                  <a:ext cx="4749925" cy="2628292"/>
                  <a:chOff x="395536" y="2204864"/>
                  <a:chExt cx="5400600" cy="2988332"/>
                </a:xfrm>
                <a:grpFill/>
              </p:grpSpPr>
              <p:sp>
                <p:nvSpPr>
                  <p:cNvPr id="21" name="Rounded Rectangle 3">
                    <a:extLst>
                      <a:ext uri="{FF2B5EF4-FFF2-40B4-BE49-F238E27FC236}">
                        <a16:creationId xmlns:a16="http://schemas.microsoft.com/office/drawing/2014/main" id="{CAD0CA60-0E5E-45F2-91DC-705577A3586F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971600" y="2204864"/>
                    <a:ext cx="4248472" cy="27363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248472" h="2736304">
                        <a:moveTo>
                          <a:pt x="144016" y="144016"/>
                        </a:moveTo>
                        <a:lnTo>
                          <a:pt x="144016" y="2520280"/>
                        </a:lnTo>
                        <a:lnTo>
                          <a:pt x="4104456" y="2520280"/>
                        </a:lnTo>
                        <a:lnTo>
                          <a:pt x="4104456" y="144016"/>
                        </a:lnTo>
                        <a:close/>
                        <a:moveTo>
                          <a:pt x="119332" y="0"/>
                        </a:moveTo>
                        <a:lnTo>
                          <a:pt x="4129140" y="0"/>
                        </a:lnTo>
                        <a:cubicBezTo>
                          <a:pt x="4195045" y="0"/>
                          <a:pt x="4248472" y="53427"/>
                          <a:pt x="4248472" y="119332"/>
                        </a:cubicBezTo>
                        <a:lnTo>
                          <a:pt x="4248472" y="2736304"/>
                        </a:lnTo>
                        <a:lnTo>
                          <a:pt x="0" y="2736304"/>
                        </a:lnTo>
                        <a:lnTo>
                          <a:pt x="0" y="119332"/>
                        </a:lnTo>
                        <a:cubicBezTo>
                          <a:pt x="0" y="53427"/>
                          <a:pt x="53427" y="0"/>
                          <a:pt x="119332" y="0"/>
                        </a:cubicBezTo>
                        <a:close/>
                      </a:path>
                    </a:pathLst>
                  </a:custGeom>
                  <a:grpFill/>
                  <a:ln w="12700"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lvl="0" algn="ctr"/>
                    <a:endParaRPr lang="en-US" sz="2700"/>
                  </a:p>
                </p:txBody>
              </p:sp>
              <p:sp>
                <p:nvSpPr>
                  <p:cNvPr id="22" name="Rectangle 21">
                    <a:extLst>
                      <a:ext uri="{FF2B5EF4-FFF2-40B4-BE49-F238E27FC236}">
                        <a16:creationId xmlns:a16="http://schemas.microsoft.com/office/drawing/2014/main" id="{2DE98894-C093-4985-BE3B-A80468AEB444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395536" y="4941168"/>
                    <a:ext cx="5400600" cy="144016"/>
                  </a:xfrm>
                  <a:prstGeom prst="rect">
                    <a:avLst/>
                  </a:prstGeom>
                  <a:grpFill/>
                  <a:ln w="12700"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lvl="0" algn="ctr"/>
                    <a:endParaRPr lang="en-US" sz="2700"/>
                  </a:p>
                </p:txBody>
              </p:sp>
              <p:sp>
                <p:nvSpPr>
                  <p:cNvPr id="23" name="Trapezoid 22">
                    <a:extLst>
                      <a:ext uri="{FF2B5EF4-FFF2-40B4-BE49-F238E27FC236}">
                        <a16:creationId xmlns:a16="http://schemas.microsoft.com/office/drawing/2014/main" id="{A1BA2C3E-CC09-422E-B407-EBE5A4EE84E4}"/>
                      </a:ext>
                    </a:extLst>
                  </p:cNvPr>
                  <p:cNvSpPr/>
                  <p:nvPr userDrawn="1"/>
                </p:nvSpPr>
                <p:spPr>
                  <a:xfrm rot="10800000">
                    <a:off x="395536" y="5085184"/>
                    <a:ext cx="5400600" cy="108012"/>
                  </a:xfrm>
                  <a:prstGeom prst="trapezoid">
                    <a:avLst>
                      <a:gd name="adj" fmla="val 129851"/>
                    </a:avLst>
                  </a:prstGeom>
                  <a:grpFill/>
                  <a:ln w="12700"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lvl="0" algn="ctr"/>
                    <a:endParaRPr lang="en-US" sz="2700"/>
                  </a:p>
                </p:txBody>
              </p:sp>
            </p:grpSp>
            <p:sp>
              <p:nvSpPr>
                <p:cNvPr id="20" name="Rectangle 19">
                  <a:extLst>
                    <a:ext uri="{FF2B5EF4-FFF2-40B4-BE49-F238E27FC236}">
                      <a16:creationId xmlns:a16="http://schemas.microsoft.com/office/drawing/2014/main" id="{4CCEA71B-7FEA-4770-A09C-E833A2EA576A}"/>
                    </a:ext>
                  </a:extLst>
                </p:cNvPr>
                <p:cNvSpPr/>
                <p:nvPr userDrawn="1"/>
              </p:nvSpPr>
              <p:spPr>
                <a:xfrm>
                  <a:off x="2518470" y="5009698"/>
                  <a:ext cx="504056" cy="45719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ln w="12700"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lvl="0" algn="ctr"/>
                  <a:endParaRPr lang="en-US" sz="2700"/>
                </a:p>
              </p:txBody>
            </p:sp>
          </p:grp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9E6C89EC-951F-4BD7-AF8B-604AE431EADA}"/>
                </a:ext>
              </a:extLst>
            </p:cNvPr>
            <p:cNvGrpSpPr/>
            <p:nvPr userDrawn="1"/>
          </p:nvGrpSpPr>
          <p:grpSpPr>
            <a:xfrm>
              <a:off x="4346521" y="4706362"/>
              <a:ext cx="981407" cy="1214570"/>
              <a:chOff x="-1940789" y="4697306"/>
              <a:chExt cx="981407" cy="1214570"/>
            </a:xfrm>
          </p:grpSpPr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452DFEA5-DBA5-4676-8559-447B1A5E4F26}"/>
                  </a:ext>
                </a:extLst>
              </p:cNvPr>
              <p:cNvSpPr/>
              <p:nvPr userDrawn="1"/>
            </p:nvSpPr>
            <p:spPr>
              <a:xfrm>
                <a:off x="-1881566" y="4758350"/>
                <a:ext cx="866582" cy="1124947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3ADE78EF-DB01-4DB2-95D3-80472F88A6E3}"/>
                  </a:ext>
                </a:extLst>
              </p:cNvPr>
              <p:cNvGrpSpPr/>
              <p:nvPr userDrawn="1"/>
            </p:nvGrpSpPr>
            <p:grpSpPr>
              <a:xfrm>
                <a:off x="-1940789" y="4697306"/>
                <a:ext cx="981407" cy="1214570"/>
                <a:chOff x="7452320" y="1988840"/>
                <a:chExt cx="1512168" cy="2088232"/>
              </a:xfrm>
            </p:grpSpPr>
            <p:sp>
              <p:nvSpPr>
                <p:cNvPr id="15" name="Rounded Rectangle 1">
                  <a:extLst>
                    <a:ext uri="{FF2B5EF4-FFF2-40B4-BE49-F238E27FC236}">
                      <a16:creationId xmlns:a16="http://schemas.microsoft.com/office/drawing/2014/main" id="{B962921A-12C3-4C64-AC6A-2831DD3BFB02}"/>
                    </a:ext>
                  </a:extLst>
                </p:cNvPr>
                <p:cNvSpPr/>
                <p:nvPr userDrawn="1"/>
              </p:nvSpPr>
              <p:spPr>
                <a:xfrm>
                  <a:off x="7452320" y="1988840"/>
                  <a:ext cx="1512168" cy="20882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2168" h="2088232">
                      <a:moveTo>
                        <a:pt x="167516" y="181585"/>
                      </a:moveTo>
                      <a:lnTo>
                        <a:pt x="167516" y="1906647"/>
                      </a:lnTo>
                      <a:lnTo>
                        <a:pt x="1344652" y="1906647"/>
                      </a:lnTo>
                      <a:lnTo>
                        <a:pt x="1344652" y="181585"/>
                      </a:lnTo>
                      <a:close/>
                      <a:moveTo>
                        <a:pt x="90110" y="0"/>
                      </a:moveTo>
                      <a:lnTo>
                        <a:pt x="1422058" y="0"/>
                      </a:lnTo>
                      <a:cubicBezTo>
                        <a:pt x="1471824" y="0"/>
                        <a:pt x="1512168" y="40344"/>
                        <a:pt x="1512168" y="90110"/>
                      </a:cubicBezTo>
                      <a:lnTo>
                        <a:pt x="1512168" y="1998122"/>
                      </a:lnTo>
                      <a:cubicBezTo>
                        <a:pt x="1512168" y="2047888"/>
                        <a:pt x="1471824" y="2088232"/>
                        <a:pt x="1422058" y="2088232"/>
                      </a:cubicBezTo>
                      <a:lnTo>
                        <a:pt x="90110" y="2088232"/>
                      </a:lnTo>
                      <a:cubicBezTo>
                        <a:pt x="40344" y="2088232"/>
                        <a:pt x="0" y="2047888"/>
                        <a:pt x="0" y="1998122"/>
                      </a:cubicBezTo>
                      <a:lnTo>
                        <a:pt x="0" y="90110"/>
                      </a:lnTo>
                      <a:cubicBezTo>
                        <a:pt x="0" y="40344"/>
                        <a:pt x="40344" y="0"/>
                        <a:pt x="90110" y="0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/>
                </a:p>
              </p:txBody>
            </p:sp>
            <p:sp>
              <p:nvSpPr>
                <p:cNvPr id="16" name="Oval 15">
                  <a:extLst>
                    <a:ext uri="{FF2B5EF4-FFF2-40B4-BE49-F238E27FC236}">
                      <a16:creationId xmlns:a16="http://schemas.microsoft.com/office/drawing/2014/main" id="{3B188041-B207-4CDD-88B9-B5FC3D862622}"/>
                    </a:ext>
                  </a:extLst>
                </p:cNvPr>
                <p:cNvSpPr/>
                <p:nvPr userDrawn="1"/>
              </p:nvSpPr>
              <p:spPr>
                <a:xfrm>
                  <a:off x="8160965" y="3933056"/>
                  <a:ext cx="94878" cy="94878"/>
                </a:xfrm>
                <a:prstGeom prst="ellipse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/>
                </a:p>
              </p:txBody>
            </p:sp>
          </p:grp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EE687A4-7DE9-4ADC-B3C8-70B70635CC9A}"/>
                </a:ext>
              </a:extLst>
            </p:cNvPr>
            <p:cNvGrpSpPr/>
            <p:nvPr userDrawn="1"/>
          </p:nvGrpSpPr>
          <p:grpSpPr>
            <a:xfrm>
              <a:off x="5056500" y="5206313"/>
              <a:ext cx="427203" cy="711251"/>
              <a:chOff x="-684584" y="5278238"/>
              <a:chExt cx="427203" cy="711251"/>
            </a:xfrm>
          </p:grpSpPr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C559369C-9961-4A04-BF7E-59231B9CCC5A}"/>
                  </a:ext>
                </a:extLst>
              </p:cNvPr>
              <p:cNvSpPr/>
              <p:nvPr userDrawn="1"/>
            </p:nvSpPr>
            <p:spPr>
              <a:xfrm>
                <a:off x="-648007" y="5329968"/>
                <a:ext cx="360040" cy="59105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08C6743B-548F-4F4D-9A5F-380573690B51}"/>
                  </a:ext>
                </a:extLst>
              </p:cNvPr>
              <p:cNvGrpSpPr/>
              <p:nvPr userDrawn="1"/>
            </p:nvGrpSpPr>
            <p:grpSpPr>
              <a:xfrm>
                <a:off x="-684584" y="5278238"/>
                <a:ext cx="427203" cy="711251"/>
                <a:chOff x="701317" y="1844824"/>
                <a:chExt cx="2371375" cy="3948112"/>
              </a:xfrm>
            </p:grpSpPr>
            <p:sp>
              <p:nvSpPr>
                <p:cNvPr id="10" name="Freeform 6">
                  <a:extLst>
                    <a:ext uri="{FF2B5EF4-FFF2-40B4-BE49-F238E27FC236}">
                      <a16:creationId xmlns:a16="http://schemas.microsoft.com/office/drawing/2014/main" id="{96CFFB94-3508-4B18-BCE9-00E07B21A7F1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701317" y="1844824"/>
                  <a:ext cx="2371375" cy="3948112"/>
                </a:xfrm>
                <a:custGeom>
                  <a:avLst/>
                  <a:gdLst>
                    <a:gd name="T0" fmla="*/ 530 w 566"/>
                    <a:gd name="T1" fmla="*/ 0 h 1053"/>
                    <a:gd name="T2" fmla="*/ 36 w 566"/>
                    <a:gd name="T3" fmla="*/ 0 h 1053"/>
                    <a:gd name="T4" fmla="*/ 0 w 566"/>
                    <a:gd name="T5" fmla="*/ 36 h 1053"/>
                    <a:gd name="T6" fmla="*/ 0 w 566"/>
                    <a:gd name="T7" fmla="*/ 1017 h 1053"/>
                    <a:gd name="T8" fmla="*/ 36 w 566"/>
                    <a:gd name="T9" fmla="*/ 1053 h 1053"/>
                    <a:gd name="T10" fmla="*/ 530 w 566"/>
                    <a:gd name="T11" fmla="*/ 1053 h 1053"/>
                    <a:gd name="T12" fmla="*/ 566 w 566"/>
                    <a:gd name="T13" fmla="*/ 1017 h 1053"/>
                    <a:gd name="T14" fmla="*/ 566 w 566"/>
                    <a:gd name="T15" fmla="*/ 36 h 1053"/>
                    <a:gd name="T16" fmla="*/ 530 w 566"/>
                    <a:gd name="T17" fmla="*/ 0 h 1053"/>
                    <a:gd name="T18" fmla="*/ 520 w 566"/>
                    <a:gd name="T19" fmla="*/ 911 h 1053"/>
                    <a:gd name="T20" fmla="*/ 48 w 566"/>
                    <a:gd name="T21" fmla="*/ 911 h 1053"/>
                    <a:gd name="T22" fmla="*/ 48 w 566"/>
                    <a:gd name="T23" fmla="*/ 108 h 1053"/>
                    <a:gd name="T24" fmla="*/ 520 w 566"/>
                    <a:gd name="T25" fmla="*/ 108 h 1053"/>
                    <a:gd name="T26" fmla="*/ 520 w 566"/>
                    <a:gd name="T27" fmla="*/ 911 h 105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566" h="1053">
                      <a:moveTo>
                        <a:pt x="530" y="0"/>
                      </a:moveTo>
                      <a:cubicBezTo>
                        <a:pt x="36" y="0"/>
                        <a:pt x="36" y="0"/>
                        <a:pt x="36" y="0"/>
                      </a:cubicBezTo>
                      <a:cubicBezTo>
                        <a:pt x="16" y="0"/>
                        <a:pt x="0" y="16"/>
                        <a:pt x="0" y="36"/>
                      </a:cubicBezTo>
                      <a:cubicBezTo>
                        <a:pt x="0" y="1017"/>
                        <a:pt x="0" y="1017"/>
                        <a:pt x="0" y="1017"/>
                      </a:cubicBezTo>
                      <a:cubicBezTo>
                        <a:pt x="0" y="1037"/>
                        <a:pt x="16" y="1053"/>
                        <a:pt x="36" y="1053"/>
                      </a:cubicBezTo>
                      <a:cubicBezTo>
                        <a:pt x="530" y="1053"/>
                        <a:pt x="530" y="1053"/>
                        <a:pt x="530" y="1053"/>
                      </a:cubicBezTo>
                      <a:cubicBezTo>
                        <a:pt x="550" y="1053"/>
                        <a:pt x="566" y="1037"/>
                        <a:pt x="566" y="1017"/>
                      </a:cubicBezTo>
                      <a:cubicBezTo>
                        <a:pt x="566" y="36"/>
                        <a:pt x="566" y="36"/>
                        <a:pt x="566" y="36"/>
                      </a:cubicBezTo>
                      <a:cubicBezTo>
                        <a:pt x="566" y="16"/>
                        <a:pt x="550" y="0"/>
                        <a:pt x="530" y="0"/>
                      </a:cubicBezTo>
                      <a:close/>
                      <a:moveTo>
                        <a:pt x="520" y="911"/>
                      </a:moveTo>
                      <a:cubicBezTo>
                        <a:pt x="48" y="911"/>
                        <a:pt x="48" y="911"/>
                        <a:pt x="48" y="911"/>
                      </a:cubicBezTo>
                      <a:cubicBezTo>
                        <a:pt x="48" y="108"/>
                        <a:pt x="48" y="108"/>
                        <a:pt x="48" y="108"/>
                      </a:cubicBezTo>
                      <a:cubicBezTo>
                        <a:pt x="520" y="108"/>
                        <a:pt x="520" y="108"/>
                        <a:pt x="520" y="108"/>
                      </a:cubicBezTo>
                      <a:lnTo>
                        <a:pt x="520" y="911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12700"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2700"/>
                </a:p>
              </p:txBody>
            </p:sp>
            <p:sp>
              <p:nvSpPr>
                <p:cNvPr id="11" name="Rounded Rectangle 60">
                  <a:extLst>
                    <a:ext uri="{FF2B5EF4-FFF2-40B4-BE49-F238E27FC236}">
                      <a16:creationId xmlns:a16="http://schemas.microsoft.com/office/drawing/2014/main" id="{33FAF432-BB9C-4769-90C7-FBE740084ED7}"/>
                    </a:ext>
                  </a:extLst>
                </p:cNvPr>
                <p:cNvSpPr/>
                <p:nvPr/>
              </p:nvSpPr>
              <p:spPr>
                <a:xfrm>
                  <a:off x="1707005" y="2042848"/>
                  <a:ext cx="360000" cy="360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>
                    <a:lumMod val="50000"/>
                    <a:lumOff val="50000"/>
                  </a:schemeClr>
                </a:solidFill>
                <a:ln w="12700"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/>
                </a:p>
              </p:txBody>
            </p:sp>
            <p:sp>
              <p:nvSpPr>
                <p:cNvPr id="12" name="Oval 11">
                  <a:extLst>
                    <a:ext uri="{FF2B5EF4-FFF2-40B4-BE49-F238E27FC236}">
                      <a16:creationId xmlns:a16="http://schemas.microsoft.com/office/drawing/2014/main" id="{C989E870-1D1F-4E8E-A82E-08116B157AF8}"/>
                    </a:ext>
                  </a:extLst>
                </p:cNvPr>
                <p:cNvSpPr/>
                <p:nvPr/>
              </p:nvSpPr>
              <p:spPr>
                <a:xfrm>
                  <a:off x="1715855" y="5362110"/>
                  <a:ext cx="342299" cy="342299"/>
                </a:xfrm>
                <a:prstGeom prst="ellipse">
                  <a:avLst/>
                </a:prstGeom>
                <a:noFill/>
                <a:ln w="12700"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/>
                </a:p>
              </p:txBody>
            </p:sp>
          </p:grpSp>
        </p:grpSp>
      </p:grpSp>
      <p:grpSp>
        <p:nvGrpSpPr>
          <p:cNvPr id="24" name="Graphic 25">
            <a:extLst>
              <a:ext uri="{FF2B5EF4-FFF2-40B4-BE49-F238E27FC236}">
                <a16:creationId xmlns:a16="http://schemas.microsoft.com/office/drawing/2014/main" id="{A474F0DA-4A18-42EF-B28C-67D0F2513BBF}"/>
              </a:ext>
            </a:extLst>
          </p:cNvPr>
          <p:cNvGrpSpPr/>
          <p:nvPr/>
        </p:nvGrpSpPr>
        <p:grpSpPr>
          <a:xfrm>
            <a:off x="3352523" y="3143491"/>
            <a:ext cx="1293645" cy="859652"/>
            <a:chOff x="342288" y="5278574"/>
            <a:chExt cx="1920177" cy="1275995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BF0BDD3B-CFE8-44ED-843F-7D3F198F6C43}"/>
                </a:ext>
              </a:extLst>
            </p:cNvPr>
            <p:cNvSpPr/>
            <p:nvPr/>
          </p:nvSpPr>
          <p:spPr>
            <a:xfrm>
              <a:off x="342288" y="5278574"/>
              <a:ext cx="1920177" cy="1275995"/>
            </a:xfrm>
            <a:custGeom>
              <a:avLst/>
              <a:gdLst>
                <a:gd name="connsiteX0" fmla="*/ 1895460 w 1920176"/>
                <a:gd name="connsiteY0" fmla="*/ 616030 h 1274796"/>
                <a:gd name="connsiteX1" fmla="*/ 1829939 w 1920176"/>
                <a:gd name="connsiteY1" fmla="*/ 539306 h 1274796"/>
                <a:gd name="connsiteX2" fmla="*/ 1633135 w 1920176"/>
                <a:gd name="connsiteY2" fmla="*/ 367101 h 1274796"/>
                <a:gd name="connsiteX3" fmla="*/ 1431946 w 1920176"/>
                <a:gd name="connsiteY3" fmla="*/ 220229 h 1274796"/>
                <a:gd name="connsiteX4" fmla="*/ 1122124 w 1920176"/>
                <a:gd name="connsiteY4" fmla="*/ 73112 h 1274796"/>
                <a:gd name="connsiteX5" fmla="*/ 816931 w 1920176"/>
                <a:gd name="connsiteY5" fmla="*/ 2964 h 1274796"/>
                <a:gd name="connsiteX6" fmla="*/ 573360 w 1920176"/>
                <a:gd name="connsiteY6" fmla="*/ 15630 h 1274796"/>
                <a:gd name="connsiteX7" fmla="*/ 289114 w 1920176"/>
                <a:gd name="connsiteY7" fmla="*/ 113058 h 1274796"/>
                <a:gd name="connsiteX8" fmla="*/ 102052 w 1920176"/>
                <a:gd name="connsiteY8" fmla="*/ 262123 h 1274796"/>
                <a:gd name="connsiteX9" fmla="*/ 56991 w 1920176"/>
                <a:gd name="connsiteY9" fmla="*/ 711266 h 1274796"/>
                <a:gd name="connsiteX10" fmla="*/ 258180 w 1920176"/>
                <a:gd name="connsiteY10" fmla="*/ 899302 h 1274796"/>
                <a:gd name="connsiteX11" fmla="*/ 549977 w 1920176"/>
                <a:gd name="connsiteY11" fmla="*/ 1050316 h 1274796"/>
                <a:gd name="connsiteX12" fmla="*/ 879772 w 1920176"/>
                <a:gd name="connsiteY12" fmla="*/ 1181844 h 1274796"/>
                <a:gd name="connsiteX13" fmla="*/ 1159634 w 1920176"/>
                <a:gd name="connsiteY13" fmla="*/ 1270503 h 1274796"/>
                <a:gd name="connsiteX14" fmla="*/ 1272163 w 1920176"/>
                <a:gd name="connsiteY14" fmla="*/ 1270503 h 1274796"/>
                <a:gd name="connsiteX15" fmla="*/ 1408076 w 1920176"/>
                <a:gd name="connsiteY15" fmla="*/ 1214239 h 1274796"/>
                <a:gd name="connsiteX16" fmla="*/ 1738844 w 1920176"/>
                <a:gd name="connsiteY16" fmla="*/ 964579 h 1274796"/>
                <a:gd name="connsiteX17" fmla="*/ 1786584 w 1920176"/>
                <a:gd name="connsiteY17" fmla="*/ 967258 h 1274796"/>
                <a:gd name="connsiteX18" fmla="*/ 1807775 w 1920176"/>
                <a:gd name="connsiteY18" fmla="*/ 927069 h 1274796"/>
                <a:gd name="connsiteX19" fmla="*/ 1784879 w 1920176"/>
                <a:gd name="connsiteY19" fmla="*/ 918301 h 1274796"/>
                <a:gd name="connsiteX20" fmla="*/ 1836029 w 1920176"/>
                <a:gd name="connsiteY20" fmla="*/ 859600 h 1274796"/>
                <a:gd name="connsiteX21" fmla="*/ 1910805 w 1920176"/>
                <a:gd name="connsiteY21" fmla="*/ 735136 h 1274796"/>
                <a:gd name="connsiteX22" fmla="*/ 1895460 w 1920176"/>
                <a:gd name="connsiteY22" fmla="*/ 616030 h 1274796"/>
                <a:gd name="connsiteX0" fmla="*/ 1895460 w 1920177"/>
                <a:gd name="connsiteY0" fmla="*/ 616030 h 1274796"/>
                <a:gd name="connsiteX1" fmla="*/ 1829939 w 1920177"/>
                <a:gd name="connsiteY1" fmla="*/ 539306 h 1274796"/>
                <a:gd name="connsiteX2" fmla="*/ 1633135 w 1920177"/>
                <a:gd name="connsiteY2" fmla="*/ 367101 h 1274796"/>
                <a:gd name="connsiteX3" fmla="*/ 1431946 w 1920177"/>
                <a:gd name="connsiteY3" fmla="*/ 220229 h 1274796"/>
                <a:gd name="connsiteX4" fmla="*/ 1122124 w 1920177"/>
                <a:gd name="connsiteY4" fmla="*/ 73112 h 1274796"/>
                <a:gd name="connsiteX5" fmla="*/ 816931 w 1920177"/>
                <a:gd name="connsiteY5" fmla="*/ 2964 h 1274796"/>
                <a:gd name="connsiteX6" fmla="*/ 573360 w 1920177"/>
                <a:gd name="connsiteY6" fmla="*/ 15630 h 1274796"/>
                <a:gd name="connsiteX7" fmla="*/ 289114 w 1920177"/>
                <a:gd name="connsiteY7" fmla="*/ 113058 h 1274796"/>
                <a:gd name="connsiteX8" fmla="*/ 102052 w 1920177"/>
                <a:gd name="connsiteY8" fmla="*/ 262123 h 1274796"/>
                <a:gd name="connsiteX9" fmla="*/ 56991 w 1920177"/>
                <a:gd name="connsiteY9" fmla="*/ 711266 h 1274796"/>
                <a:gd name="connsiteX10" fmla="*/ 258180 w 1920177"/>
                <a:gd name="connsiteY10" fmla="*/ 899302 h 1274796"/>
                <a:gd name="connsiteX11" fmla="*/ 549977 w 1920177"/>
                <a:gd name="connsiteY11" fmla="*/ 1050316 h 1274796"/>
                <a:gd name="connsiteX12" fmla="*/ 879772 w 1920177"/>
                <a:gd name="connsiteY12" fmla="*/ 1181844 h 1274796"/>
                <a:gd name="connsiteX13" fmla="*/ 1159634 w 1920177"/>
                <a:gd name="connsiteY13" fmla="*/ 1270503 h 1274796"/>
                <a:gd name="connsiteX14" fmla="*/ 1272163 w 1920177"/>
                <a:gd name="connsiteY14" fmla="*/ 1270503 h 1274796"/>
                <a:gd name="connsiteX15" fmla="*/ 1408076 w 1920177"/>
                <a:gd name="connsiteY15" fmla="*/ 1214239 h 1274796"/>
                <a:gd name="connsiteX16" fmla="*/ 1738844 w 1920177"/>
                <a:gd name="connsiteY16" fmla="*/ 964579 h 1274796"/>
                <a:gd name="connsiteX17" fmla="*/ 1807775 w 1920177"/>
                <a:gd name="connsiteY17" fmla="*/ 927069 h 1274796"/>
                <a:gd name="connsiteX18" fmla="*/ 1784879 w 1920177"/>
                <a:gd name="connsiteY18" fmla="*/ 918301 h 1274796"/>
                <a:gd name="connsiteX19" fmla="*/ 1836029 w 1920177"/>
                <a:gd name="connsiteY19" fmla="*/ 859600 h 1274796"/>
                <a:gd name="connsiteX20" fmla="*/ 1910805 w 1920177"/>
                <a:gd name="connsiteY20" fmla="*/ 735136 h 1274796"/>
                <a:gd name="connsiteX21" fmla="*/ 1895460 w 1920177"/>
                <a:gd name="connsiteY21" fmla="*/ 616030 h 1274796"/>
                <a:gd name="connsiteX0" fmla="*/ 1895460 w 1920177"/>
                <a:gd name="connsiteY0" fmla="*/ 616030 h 1274796"/>
                <a:gd name="connsiteX1" fmla="*/ 1829939 w 1920177"/>
                <a:gd name="connsiteY1" fmla="*/ 539306 h 1274796"/>
                <a:gd name="connsiteX2" fmla="*/ 1633135 w 1920177"/>
                <a:gd name="connsiteY2" fmla="*/ 367101 h 1274796"/>
                <a:gd name="connsiteX3" fmla="*/ 1431946 w 1920177"/>
                <a:gd name="connsiteY3" fmla="*/ 220229 h 1274796"/>
                <a:gd name="connsiteX4" fmla="*/ 1122124 w 1920177"/>
                <a:gd name="connsiteY4" fmla="*/ 73112 h 1274796"/>
                <a:gd name="connsiteX5" fmla="*/ 816931 w 1920177"/>
                <a:gd name="connsiteY5" fmla="*/ 2964 h 1274796"/>
                <a:gd name="connsiteX6" fmla="*/ 573360 w 1920177"/>
                <a:gd name="connsiteY6" fmla="*/ 15630 h 1274796"/>
                <a:gd name="connsiteX7" fmla="*/ 289114 w 1920177"/>
                <a:gd name="connsiteY7" fmla="*/ 113058 h 1274796"/>
                <a:gd name="connsiteX8" fmla="*/ 102052 w 1920177"/>
                <a:gd name="connsiteY8" fmla="*/ 262123 h 1274796"/>
                <a:gd name="connsiteX9" fmla="*/ 56991 w 1920177"/>
                <a:gd name="connsiteY9" fmla="*/ 711266 h 1274796"/>
                <a:gd name="connsiteX10" fmla="*/ 258180 w 1920177"/>
                <a:gd name="connsiteY10" fmla="*/ 899302 h 1274796"/>
                <a:gd name="connsiteX11" fmla="*/ 549977 w 1920177"/>
                <a:gd name="connsiteY11" fmla="*/ 1050316 h 1274796"/>
                <a:gd name="connsiteX12" fmla="*/ 879772 w 1920177"/>
                <a:gd name="connsiteY12" fmla="*/ 1181844 h 1274796"/>
                <a:gd name="connsiteX13" fmla="*/ 1159634 w 1920177"/>
                <a:gd name="connsiteY13" fmla="*/ 1270503 h 1274796"/>
                <a:gd name="connsiteX14" fmla="*/ 1272163 w 1920177"/>
                <a:gd name="connsiteY14" fmla="*/ 1270503 h 1274796"/>
                <a:gd name="connsiteX15" fmla="*/ 1408076 w 1920177"/>
                <a:gd name="connsiteY15" fmla="*/ 1214239 h 1274796"/>
                <a:gd name="connsiteX16" fmla="*/ 1738844 w 1920177"/>
                <a:gd name="connsiteY16" fmla="*/ 964579 h 1274796"/>
                <a:gd name="connsiteX17" fmla="*/ 1784879 w 1920177"/>
                <a:gd name="connsiteY17" fmla="*/ 918301 h 1274796"/>
                <a:gd name="connsiteX18" fmla="*/ 1836029 w 1920177"/>
                <a:gd name="connsiteY18" fmla="*/ 859600 h 1274796"/>
                <a:gd name="connsiteX19" fmla="*/ 1910805 w 1920177"/>
                <a:gd name="connsiteY19" fmla="*/ 735136 h 1274796"/>
                <a:gd name="connsiteX20" fmla="*/ 1895460 w 1920177"/>
                <a:gd name="connsiteY20" fmla="*/ 616030 h 1274796"/>
                <a:gd name="connsiteX0" fmla="*/ 1895460 w 1920177"/>
                <a:gd name="connsiteY0" fmla="*/ 616030 h 1274796"/>
                <a:gd name="connsiteX1" fmla="*/ 1829939 w 1920177"/>
                <a:gd name="connsiteY1" fmla="*/ 539306 h 1274796"/>
                <a:gd name="connsiteX2" fmla="*/ 1633135 w 1920177"/>
                <a:gd name="connsiteY2" fmla="*/ 367101 h 1274796"/>
                <a:gd name="connsiteX3" fmla="*/ 1431946 w 1920177"/>
                <a:gd name="connsiteY3" fmla="*/ 220229 h 1274796"/>
                <a:gd name="connsiteX4" fmla="*/ 1122124 w 1920177"/>
                <a:gd name="connsiteY4" fmla="*/ 73112 h 1274796"/>
                <a:gd name="connsiteX5" fmla="*/ 816931 w 1920177"/>
                <a:gd name="connsiteY5" fmla="*/ 2964 h 1274796"/>
                <a:gd name="connsiteX6" fmla="*/ 573360 w 1920177"/>
                <a:gd name="connsiteY6" fmla="*/ 15630 h 1274796"/>
                <a:gd name="connsiteX7" fmla="*/ 289114 w 1920177"/>
                <a:gd name="connsiteY7" fmla="*/ 113058 h 1274796"/>
                <a:gd name="connsiteX8" fmla="*/ 102052 w 1920177"/>
                <a:gd name="connsiteY8" fmla="*/ 262123 h 1274796"/>
                <a:gd name="connsiteX9" fmla="*/ 56991 w 1920177"/>
                <a:gd name="connsiteY9" fmla="*/ 711266 h 1274796"/>
                <a:gd name="connsiteX10" fmla="*/ 258180 w 1920177"/>
                <a:gd name="connsiteY10" fmla="*/ 899302 h 1274796"/>
                <a:gd name="connsiteX11" fmla="*/ 549977 w 1920177"/>
                <a:gd name="connsiteY11" fmla="*/ 1050316 h 1274796"/>
                <a:gd name="connsiteX12" fmla="*/ 879772 w 1920177"/>
                <a:gd name="connsiteY12" fmla="*/ 1181844 h 1274796"/>
                <a:gd name="connsiteX13" fmla="*/ 1159634 w 1920177"/>
                <a:gd name="connsiteY13" fmla="*/ 1270503 h 1274796"/>
                <a:gd name="connsiteX14" fmla="*/ 1272163 w 1920177"/>
                <a:gd name="connsiteY14" fmla="*/ 1270503 h 1274796"/>
                <a:gd name="connsiteX15" fmla="*/ 1408076 w 1920177"/>
                <a:gd name="connsiteY15" fmla="*/ 1214239 h 1274796"/>
                <a:gd name="connsiteX16" fmla="*/ 1738844 w 1920177"/>
                <a:gd name="connsiteY16" fmla="*/ 964579 h 1274796"/>
                <a:gd name="connsiteX17" fmla="*/ 1836029 w 1920177"/>
                <a:gd name="connsiteY17" fmla="*/ 859600 h 1274796"/>
                <a:gd name="connsiteX18" fmla="*/ 1910805 w 1920177"/>
                <a:gd name="connsiteY18" fmla="*/ 735136 h 1274796"/>
                <a:gd name="connsiteX19" fmla="*/ 1895460 w 1920177"/>
                <a:gd name="connsiteY19" fmla="*/ 616030 h 1274796"/>
                <a:gd name="connsiteX0" fmla="*/ 1895460 w 1920177"/>
                <a:gd name="connsiteY0" fmla="*/ 616030 h 1274796"/>
                <a:gd name="connsiteX1" fmla="*/ 1829939 w 1920177"/>
                <a:gd name="connsiteY1" fmla="*/ 539306 h 1274796"/>
                <a:gd name="connsiteX2" fmla="*/ 1633135 w 1920177"/>
                <a:gd name="connsiteY2" fmla="*/ 367101 h 1274796"/>
                <a:gd name="connsiteX3" fmla="*/ 1431946 w 1920177"/>
                <a:gd name="connsiteY3" fmla="*/ 220229 h 1274796"/>
                <a:gd name="connsiteX4" fmla="*/ 1122124 w 1920177"/>
                <a:gd name="connsiteY4" fmla="*/ 73112 h 1274796"/>
                <a:gd name="connsiteX5" fmla="*/ 816931 w 1920177"/>
                <a:gd name="connsiteY5" fmla="*/ 2964 h 1274796"/>
                <a:gd name="connsiteX6" fmla="*/ 573360 w 1920177"/>
                <a:gd name="connsiteY6" fmla="*/ 15630 h 1274796"/>
                <a:gd name="connsiteX7" fmla="*/ 289114 w 1920177"/>
                <a:gd name="connsiteY7" fmla="*/ 113058 h 1274796"/>
                <a:gd name="connsiteX8" fmla="*/ 102052 w 1920177"/>
                <a:gd name="connsiteY8" fmla="*/ 262123 h 1274796"/>
                <a:gd name="connsiteX9" fmla="*/ 56991 w 1920177"/>
                <a:gd name="connsiteY9" fmla="*/ 711266 h 1274796"/>
                <a:gd name="connsiteX10" fmla="*/ 258180 w 1920177"/>
                <a:gd name="connsiteY10" fmla="*/ 899302 h 1274796"/>
                <a:gd name="connsiteX11" fmla="*/ 549977 w 1920177"/>
                <a:gd name="connsiteY11" fmla="*/ 1050316 h 1274796"/>
                <a:gd name="connsiteX12" fmla="*/ 879772 w 1920177"/>
                <a:gd name="connsiteY12" fmla="*/ 1181844 h 1274796"/>
                <a:gd name="connsiteX13" fmla="*/ 1159634 w 1920177"/>
                <a:gd name="connsiteY13" fmla="*/ 1270503 h 1274796"/>
                <a:gd name="connsiteX14" fmla="*/ 1272163 w 1920177"/>
                <a:gd name="connsiteY14" fmla="*/ 1270503 h 1274796"/>
                <a:gd name="connsiteX15" fmla="*/ 1408076 w 1920177"/>
                <a:gd name="connsiteY15" fmla="*/ 1214239 h 1274796"/>
                <a:gd name="connsiteX16" fmla="*/ 1738844 w 1920177"/>
                <a:gd name="connsiteY16" fmla="*/ 964579 h 1274796"/>
                <a:gd name="connsiteX17" fmla="*/ 1836029 w 1920177"/>
                <a:gd name="connsiteY17" fmla="*/ 859600 h 1274796"/>
                <a:gd name="connsiteX18" fmla="*/ 1910805 w 1920177"/>
                <a:gd name="connsiteY18" fmla="*/ 735136 h 1274796"/>
                <a:gd name="connsiteX19" fmla="*/ 1895460 w 1920177"/>
                <a:gd name="connsiteY19" fmla="*/ 616030 h 1274796"/>
                <a:gd name="connsiteX0" fmla="*/ 1895460 w 1920177"/>
                <a:gd name="connsiteY0" fmla="*/ 616030 h 1276419"/>
                <a:gd name="connsiteX1" fmla="*/ 1829939 w 1920177"/>
                <a:gd name="connsiteY1" fmla="*/ 539306 h 1276419"/>
                <a:gd name="connsiteX2" fmla="*/ 1633135 w 1920177"/>
                <a:gd name="connsiteY2" fmla="*/ 367101 h 1276419"/>
                <a:gd name="connsiteX3" fmla="*/ 1431946 w 1920177"/>
                <a:gd name="connsiteY3" fmla="*/ 220229 h 1276419"/>
                <a:gd name="connsiteX4" fmla="*/ 1122124 w 1920177"/>
                <a:gd name="connsiteY4" fmla="*/ 73112 h 1276419"/>
                <a:gd name="connsiteX5" fmla="*/ 816931 w 1920177"/>
                <a:gd name="connsiteY5" fmla="*/ 2964 h 1276419"/>
                <a:gd name="connsiteX6" fmla="*/ 573360 w 1920177"/>
                <a:gd name="connsiteY6" fmla="*/ 15630 h 1276419"/>
                <a:gd name="connsiteX7" fmla="*/ 289114 w 1920177"/>
                <a:gd name="connsiteY7" fmla="*/ 113058 h 1276419"/>
                <a:gd name="connsiteX8" fmla="*/ 102052 w 1920177"/>
                <a:gd name="connsiteY8" fmla="*/ 262123 h 1276419"/>
                <a:gd name="connsiteX9" fmla="*/ 56991 w 1920177"/>
                <a:gd name="connsiteY9" fmla="*/ 711266 h 1276419"/>
                <a:gd name="connsiteX10" fmla="*/ 258180 w 1920177"/>
                <a:gd name="connsiteY10" fmla="*/ 899302 h 1276419"/>
                <a:gd name="connsiteX11" fmla="*/ 549977 w 1920177"/>
                <a:gd name="connsiteY11" fmla="*/ 1050316 h 1276419"/>
                <a:gd name="connsiteX12" fmla="*/ 879772 w 1920177"/>
                <a:gd name="connsiteY12" fmla="*/ 1181844 h 1276419"/>
                <a:gd name="connsiteX13" fmla="*/ 1159634 w 1920177"/>
                <a:gd name="connsiteY13" fmla="*/ 1270503 h 1276419"/>
                <a:gd name="connsiteX14" fmla="*/ 1272163 w 1920177"/>
                <a:gd name="connsiteY14" fmla="*/ 1270503 h 1276419"/>
                <a:gd name="connsiteX15" fmla="*/ 1414234 w 1920177"/>
                <a:gd name="connsiteY15" fmla="*/ 1211160 h 1276419"/>
                <a:gd name="connsiteX16" fmla="*/ 1738844 w 1920177"/>
                <a:gd name="connsiteY16" fmla="*/ 964579 h 1276419"/>
                <a:gd name="connsiteX17" fmla="*/ 1836029 w 1920177"/>
                <a:gd name="connsiteY17" fmla="*/ 859600 h 1276419"/>
                <a:gd name="connsiteX18" fmla="*/ 1910805 w 1920177"/>
                <a:gd name="connsiteY18" fmla="*/ 735136 h 1276419"/>
                <a:gd name="connsiteX19" fmla="*/ 1895460 w 1920177"/>
                <a:gd name="connsiteY19" fmla="*/ 616030 h 1276419"/>
                <a:gd name="connsiteX0" fmla="*/ 1895460 w 1920177"/>
                <a:gd name="connsiteY0" fmla="*/ 616030 h 1275785"/>
                <a:gd name="connsiteX1" fmla="*/ 1829939 w 1920177"/>
                <a:gd name="connsiteY1" fmla="*/ 539306 h 1275785"/>
                <a:gd name="connsiteX2" fmla="*/ 1633135 w 1920177"/>
                <a:gd name="connsiteY2" fmla="*/ 367101 h 1275785"/>
                <a:gd name="connsiteX3" fmla="*/ 1431946 w 1920177"/>
                <a:gd name="connsiteY3" fmla="*/ 220229 h 1275785"/>
                <a:gd name="connsiteX4" fmla="*/ 1122124 w 1920177"/>
                <a:gd name="connsiteY4" fmla="*/ 73112 h 1275785"/>
                <a:gd name="connsiteX5" fmla="*/ 816931 w 1920177"/>
                <a:gd name="connsiteY5" fmla="*/ 2964 h 1275785"/>
                <a:gd name="connsiteX6" fmla="*/ 573360 w 1920177"/>
                <a:gd name="connsiteY6" fmla="*/ 15630 h 1275785"/>
                <a:gd name="connsiteX7" fmla="*/ 289114 w 1920177"/>
                <a:gd name="connsiteY7" fmla="*/ 113058 h 1275785"/>
                <a:gd name="connsiteX8" fmla="*/ 102052 w 1920177"/>
                <a:gd name="connsiteY8" fmla="*/ 262123 h 1275785"/>
                <a:gd name="connsiteX9" fmla="*/ 56991 w 1920177"/>
                <a:gd name="connsiteY9" fmla="*/ 711266 h 1275785"/>
                <a:gd name="connsiteX10" fmla="*/ 258180 w 1920177"/>
                <a:gd name="connsiteY10" fmla="*/ 899302 h 1275785"/>
                <a:gd name="connsiteX11" fmla="*/ 549977 w 1920177"/>
                <a:gd name="connsiteY11" fmla="*/ 1050316 h 1275785"/>
                <a:gd name="connsiteX12" fmla="*/ 879772 w 1920177"/>
                <a:gd name="connsiteY12" fmla="*/ 1181844 h 1275785"/>
                <a:gd name="connsiteX13" fmla="*/ 1159634 w 1920177"/>
                <a:gd name="connsiteY13" fmla="*/ 1270503 h 1275785"/>
                <a:gd name="connsiteX14" fmla="*/ 1272163 w 1920177"/>
                <a:gd name="connsiteY14" fmla="*/ 1270503 h 1275785"/>
                <a:gd name="connsiteX15" fmla="*/ 1420392 w 1920177"/>
                <a:gd name="connsiteY15" fmla="*/ 1220396 h 1275785"/>
                <a:gd name="connsiteX16" fmla="*/ 1738844 w 1920177"/>
                <a:gd name="connsiteY16" fmla="*/ 964579 h 1275785"/>
                <a:gd name="connsiteX17" fmla="*/ 1836029 w 1920177"/>
                <a:gd name="connsiteY17" fmla="*/ 859600 h 1275785"/>
                <a:gd name="connsiteX18" fmla="*/ 1910805 w 1920177"/>
                <a:gd name="connsiteY18" fmla="*/ 735136 h 1275785"/>
                <a:gd name="connsiteX19" fmla="*/ 1895460 w 1920177"/>
                <a:gd name="connsiteY19" fmla="*/ 616030 h 1275785"/>
                <a:gd name="connsiteX0" fmla="*/ 1895460 w 1920177"/>
                <a:gd name="connsiteY0" fmla="*/ 616030 h 1275995"/>
                <a:gd name="connsiteX1" fmla="*/ 1829939 w 1920177"/>
                <a:gd name="connsiteY1" fmla="*/ 539306 h 1275995"/>
                <a:gd name="connsiteX2" fmla="*/ 1633135 w 1920177"/>
                <a:gd name="connsiteY2" fmla="*/ 367101 h 1275995"/>
                <a:gd name="connsiteX3" fmla="*/ 1431946 w 1920177"/>
                <a:gd name="connsiteY3" fmla="*/ 220229 h 1275995"/>
                <a:gd name="connsiteX4" fmla="*/ 1122124 w 1920177"/>
                <a:gd name="connsiteY4" fmla="*/ 73112 h 1275995"/>
                <a:gd name="connsiteX5" fmla="*/ 816931 w 1920177"/>
                <a:gd name="connsiteY5" fmla="*/ 2964 h 1275995"/>
                <a:gd name="connsiteX6" fmla="*/ 573360 w 1920177"/>
                <a:gd name="connsiteY6" fmla="*/ 15630 h 1275995"/>
                <a:gd name="connsiteX7" fmla="*/ 289114 w 1920177"/>
                <a:gd name="connsiteY7" fmla="*/ 113058 h 1275995"/>
                <a:gd name="connsiteX8" fmla="*/ 102052 w 1920177"/>
                <a:gd name="connsiteY8" fmla="*/ 262123 h 1275995"/>
                <a:gd name="connsiteX9" fmla="*/ 56991 w 1920177"/>
                <a:gd name="connsiteY9" fmla="*/ 711266 h 1275995"/>
                <a:gd name="connsiteX10" fmla="*/ 258180 w 1920177"/>
                <a:gd name="connsiteY10" fmla="*/ 899302 h 1275995"/>
                <a:gd name="connsiteX11" fmla="*/ 549977 w 1920177"/>
                <a:gd name="connsiteY11" fmla="*/ 1050316 h 1275995"/>
                <a:gd name="connsiteX12" fmla="*/ 879772 w 1920177"/>
                <a:gd name="connsiteY12" fmla="*/ 1181844 h 1275995"/>
                <a:gd name="connsiteX13" fmla="*/ 1159634 w 1920177"/>
                <a:gd name="connsiteY13" fmla="*/ 1270503 h 1275995"/>
                <a:gd name="connsiteX14" fmla="*/ 1272163 w 1920177"/>
                <a:gd name="connsiteY14" fmla="*/ 1270503 h 1275995"/>
                <a:gd name="connsiteX15" fmla="*/ 1417313 w 1920177"/>
                <a:gd name="connsiteY15" fmla="*/ 1217317 h 1275995"/>
                <a:gd name="connsiteX16" fmla="*/ 1738844 w 1920177"/>
                <a:gd name="connsiteY16" fmla="*/ 964579 h 1275995"/>
                <a:gd name="connsiteX17" fmla="*/ 1836029 w 1920177"/>
                <a:gd name="connsiteY17" fmla="*/ 859600 h 1275995"/>
                <a:gd name="connsiteX18" fmla="*/ 1910805 w 1920177"/>
                <a:gd name="connsiteY18" fmla="*/ 735136 h 1275995"/>
                <a:gd name="connsiteX19" fmla="*/ 1895460 w 1920177"/>
                <a:gd name="connsiteY19" fmla="*/ 616030 h 1275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920177" h="1275995">
                  <a:moveTo>
                    <a:pt x="1895460" y="616030"/>
                  </a:moveTo>
                  <a:cubicBezTo>
                    <a:pt x="1875244" y="588994"/>
                    <a:pt x="1853809" y="563175"/>
                    <a:pt x="1829939" y="539306"/>
                  </a:cubicBezTo>
                  <a:cubicBezTo>
                    <a:pt x="1768560" y="476952"/>
                    <a:pt x="1701822" y="420930"/>
                    <a:pt x="1633135" y="367101"/>
                  </a:cubicBezTo>
                  <a:cubicBezTo>
                    <a:pt x="1567614" y="315952"/>
                    <a:pt x="1502094" y="264558"/>
                    <a:pt x="1431946" y="220229"/>
                  </a:cubicBezTo>
                  <a:cubicBezTo>
                    <a:pt x="1334518" y="158605"/>
                    <a:pt x="1230513" y="111353"/>
                    <a:pt x="1122124" y="73112"/>
                  </a:cubicBezTo>
                  <a:cubicBezTo>
                    <a:pt x="1022991" y="38038"/>
                    <a:pt x="921909" y="12220"/>
                    <a:pt x="816931" y="2964"/>
                  </a:cubicBezTo>
                  <a:cubicBezTo>
                    <a:pt x="735334" y="-4100"/>
                    <a:pt x="653982" y="1990"/>
                    <a:pt x="573360" y="15630"/>
                  </a:cubicBezTo>
                  <a:cubicBezTo>
                    <a:pt x="473496" y="32680"/>
                    <a:pt x="378017" y="63369"/>
                    <a:pt x="289114" y="113058"/>
                  </a:cubicBezTo>
                  <a:cubicBezTo>
                    <a:pt x="218478" y="152516"/>
                    <a:pt x="153201" y="198551"/>
                    <a:pt x="102052" y="262123"/>
                  </a:cubicBezTo>
                  <a:cubicBezTo>
                    <a:pt x="-4389" y="394381"/>
                    <a:pt x="-40681" y="562932"/>
                    <a:pt x="56991" y="711266"/>
                  </a:cubicBezTo>
                  <a:cubicBezTo>
                    <a:pt x="108872" y="789939"/>
                    <a:pt x="180238" y="848396"/>
                    <a:pt x="258180" y="899302"/>
                  </a:cubicBezTo>
                  <a:cubicBezTo>
                    <a:pt x="350250" y="959464"/>
                    <a:pt x="448896" y="1007204"/>
                    <a:pt x="549977" y="1050316"/>
                  </a:cubicBezTo>
                  <a:cubicBezTo>
                    <a:pt x="658853" y="1096594"/>
                    <a:pt x="769921" y="1137758"/>
                    <a:pt x="879772" y="1181844"/>
                  </a:cubicBezTo>
                  <a:cubicBezTo>
                    <a:pt x="970867" y="1218379"/>
                    <a:pt x="1061719" y="1255645"/>
                    <a:pt x="1159634" y="1270503"/>
                  </a:cubicBezTo>
                  <a:cubicBezTo>
                    <a:pt x="1197144" y="1276105"/>
                    <a:pt x="1229217" y="1279367"/>
                    <a:pt x="1272163" y="1270503"/>
                  </a:cubicBezTo>
                  <a:cubicBezTo>
                    <a:pt x="1315109" y="1261639"/>
                    <a:pt x="1374444" y="1241674"/>
                    <a:pt x="1417313" y="1217317"/>
                  </a:cubicBezTo>
                  <a:cubicBezTo>
                    <a:pt x="1538367" y="1148630"/>
                    <a:pt x="1669058" y="1024199"/>
                    <a:pt x="1738844" y="964579"/>
                  </a:cubicBezTo>
                  <a:cubicBezTo>
                    <a:pt x="1808630" y="904960"/>
                    <a:pt x="1807369" y="897840"/>
                    <a:pt x="1836029" y="859600"/>
                  </a:cubicBezTo>
                  <a:cubicBezTo>
                    <a:pt x="1865988" y="821116"/>
                    <a:pt x="1893268" y="781414"/>
                    <a:pt x="1910805" y="735136"/>
                  </a:cubicBezTo>
                  <a:cubicBezTo>
                    <a:pt x="1926637" y="692268"/>
                    <a:pt x="1922983" y="653053"/>
                    <a:pt x="1895460" y="616030"/>
                  </a:cubicBezTo>
                  <a:close/>
                </a:path>
              </a:pathLst>
            </a:custGeom>
            <a:solidFill>
              <a:schemeClr val="accent6"/>
            </a:solidFill>
            <a:ln w="24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69DA7D57-CB2C-4F8E-9CDC-55D25A10E773}"/>
                </a:ext>
              </a:extLst>
            </p:cNvPr>
            <p:cNvSpPr/>
            <p:nvPr/>
          </p:nvSpPr>
          <p:spPr>
            <a:xfrm>
              <a:off x="388529" y="5703379"/>
              <a:ext cx="1373967" cy="810074"/>
            </a:xfrm>
            <a:custGeom>
              <a:avLst/>
              <a:gdLst>
                <a:gd name="connsiteX0" fmla="*/ 1373526 w 1373967"/>
                <a:gd name="connsiteY0" fmla="*/ 753142 h 810074"/>
                <a:gd name="connsiteX1" fmla="*/ 1205950 w 1373967"/>
                <a:gd name="connsiteY1" fmla="*/ 809894 h 810074"/>
                <a:gd name="connsiteX2" fmla="*/ 1036425 w 1373967"/>
                <a:gd name="connsiteY2" fmla="*/ 784319 h 810074"/>
                <a:gd name="connsiteX3" fmla="*/ 640623 w 1373967"/>
                <a:gd name="connsiteY3" fmla="*/ 639395 h 810074"/>
                <a:gd name="connsiteX4" fmla="*/ 279896 w 1373967"/>
                <a:gd name="connsiteY4" fmla="*/ 474741 h 810074"/>
                <a:gd name="connsiteX5" fmla="*/ 44119 w 1373967"/>
                <a:gd name="connsiteY5" fmla="*/ 277449 h 810074"/>
                <a:gd name="connsiteX6" fmla="*/ 33 w 1373967"/>
                <a:gd name="connsiteY6" fmla="*/ 87465 h 810074"/>
                <a:gd name="connsiteX7" fmla="*/ 66041 w 1373967"/>
                <a:gd name="connsiteY7" fmla="*/ 10740 h 810074"/>
                <a:gd name="connsiteX8" fmla="*/ 368068 w 1373967"/>
                <a:gd name="connsiteY8" fmla="*/ 85516 h 810074"/>
                <a:gd name="connsiteX9" fmla="*/ 587038 w 1373967"/>
                <a:gd name="connsiteY9" fmla="*/ 267707 h 810074"/>
                <a:gd name="connsiteX10" fmla="*/ 935100 w 1373967"/>
                <a:gd name="connsiteY10" fmla="*/ 548056 h 810074"/>
                <a:gd name="connsiteX11" fmla="*/ 1215693 w 1373967"/>
                <a:gd name="connsiteY11" fmla="*/ 704672 h 810074"/>
                <a:gd name="connsiteX12" fmla="*/ 1373526 w 1373967"/>
                <a:gd name="connsiteY12" fmla="*/ 753142 h 810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73967" h="810074">
                  <a:moveTo>
                    <a:pt x="1373526" y="753142"/>
                  </a:moveTo>
                  <a:cubicBezTo>
                    <a:pt x="1382051" y="766295"/>
                    <a:pt x="1264894" y="805997"/>
                    <a:pt x="1205950" y="809894"/>
                  </a:cubicBezTo>
                  <a:cubicBezTo>
                    <a:pt x="1156992" y="811843"/>
                    <a:pt x="1086600" y="797715"/>
                    <a:pt x="1036425" y="784319"/>
                  </a:cubicBezTo>
                  <a:cubicBezTo>
                    <a:pt x="976507" y="768487"/>
                    <a:pt x="728065" y="674956"/>
                    <a:pt x="640623" y="639395"/>
                  </a:cubicBezTo>
                  <a:cubicBezTo>
                    <a:pt x="561463" y="606269"/>
                    <a:pt x="375132" y="539531"/>
                    <a:pt x="279896" y="474741"/>
                  </a:cubicBezTo>
                  <a:cubicBezTo>
                    <a:pt x="192941" y="420425"/>
                    <a:pt x="82847" y="336150"/>
                    <a:pt x="44119" y="277449"/>
                  </a:cubicBezTo>
                  <a:cubicBezTo>
                    <a:pt x="10507" y="218506"/>
                    <a:pt x="-697" y="176368"/>
                    <a:pt x="33" y="87465"/>
                  </a:cubicBezTo>
                  <a:cubicBezTo>
                    <a:pt x="5148" y="47519"/>
                    <a:pt x="30480" y="24624"/>
                    <a:pt x="66041" y="10740"/>
                  </a:cubicBezTo>
                  <a:cubicBezTo>
                    <a:pt x="126446" y="-13130"/>
                    <a:pt x="242142" y="-951"/>
                    <a:pt x="368068" y="85516"/>
                  </a:cubicBezTo>
                  <a:cubicBezTo>
                    <a:pt x="428717" y="134961"/>
                    <a:pt x="500083" y="190982"/>
                    <a:pt x="587038" y="267707"/>
                  </a:cubicBezTo>
                  <a:cubicBezTo>
                    <a:pt x="730988" y="386082"/>
                    <a:pt x="911717" y="531493"/>
                    <a:pt x="935100" y="548056"/>
                  </a:cubicBezTo>
                  <a:cubicBezTo>
                    <a:pt x="1020593" y="608218"/>
                    <a:pt x="1117777" y="665700"/>
                    <a:pt x="1215693" y="704672"/>
                  </a:cubicBezTo>
                  <a:cubicBezTo>
                    <a:pt x="1313852" y="755334"/>
                    <a:pt x="1357694" y="735849"/>
                    <a:pt x="1373526" y="753142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24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AD5BB1C-B4C2-40DD-BA1E-EAFEB0CFBE97}"/>
                </a:ext>
              </a:extLst>
            </p:cNvPr>
            <p:cNvSpPr/>
            <p:nvPr/>
          </p:nvSpPr>
          <p:spPr>
            <a:xfrm>
              <a:off x="419739" y="5303974"/>
              <a:ext cx="1825422" cy="1109932"/>
            </a:xfrm>
            <a:custGeom>
              <a:avLst/>
              <a:gdLst>
                <a:gd name="connsiteX0" fmla="*/ 1831405 w 1831613"/>
                <a:gd name="connsiteY0" fmla="*/ 677342 h 1104823"/>
                <a:gd name="connsiteX1" fmla="*/ 1831162 w 1831613"/>
                <a:gd name="connsiteY1" fmla="*/ 653716 h 1104823"/>
                <a:gd name="connsiteX2" fmla="*/ 1824098 w 1831613"/>
                <a:gd name="connsiteY2" fmla="*/ 635692 h 1104823"/>
                <a:gd name="connsiteX3" fmla="*/ 1747617 w 1831613"/>
                <a:gd name="connsiteY3" fmla="*/ 538507 h 1104823"/>
                <a:gd name="connsiteX4" fmla="*/ 1524994 w 1831613"/>
                <a:gd name="connsiteY4" fmla="*/ 346087 h 1104823"/>
                <a:gd name="connsiteX5" fmla="*/ 1378121 w 1831613"/>
                <a:gd name="connsiteY5" fmla="*/ 237942 h 1104823"/>
                <a:gd name="connsiteX6" fmla="*/ 945053 w 1831613"/>
                <a:gd name="connsiteY6" fmla="*/ 43086 h 1104823"/>
                <a:gd name="connsiteX7" fmla="*/ 720481 w 1831613"/>
                <a:gd name="connsiteY7" fmla="*/ 3384 h 1104823"/>
                <a:gd name="connsiteX8" fmla="*/ 583594 w 1831613"/>
                <a:gd name="connsiteY8" fmla="*/ 5576 h 1104823"/>
                <a:gd name="connsiteX9" fmla="*/ 245519 w 1831613"/>
                <a:gd name="connsiteY9" fmla="*/ 96428 h 1104823"/>
                <a:gd name="connsiteX10" fmla="*/ 26549 w 1831613"/>
                <a:gd name="connsiteY10" fmla="*/ 262786 h 1104823"/>
                <a:gd name="connsiteX11" fmla="*/ 0 w 1831613"/>
                <a:gd name="connsiteY11" fmla="*/ 301757 h 1104823"/>
                <a:gd name="connsiteX12" fmla="*/ 104492 w 1831613"/>
                <a:gd name="connsiteY12" fmla="*/ 282759 h 1104823"/>
                <a:gd name="connsiteX13" fmla="*/ 252826 w 1831613"/>
                <a:gd name="connsiteY13" fmla="*/ 318807 h 1104823"/>
                <a:gd name="connsiteX14" fmla="*/ 388982 w 1831613"/>
                <a:gd name="connsiteY14" fmla="*/ 386276 h 1104823"/>
                <a:gd name="connsiteX15" fmla="*/ 549738 w 1831613"/>
                <a:gd name="connsiteY15" fmla="*/ 495639 h 1104823"/>
                <a:gd name="connsiteX16" fmla="*/ 739236 w 1831613"/>
                <a:gd name="connsiteY16" fmla="*/ 655421 h 1104823"/>
                <a:gd name="connsiteX17" fmla="*/ 739236 w 1831613"/>
                <a:gd name="connsiteY17" fmla="*/ 655421 h 1104823"/>
                <a:gd name="connsiteX18" fmla="*/ 968192 w 1831613"/>
                <a:gd name="connsiteY18" fmla="*/ 833471 h 1104823"/>
                <a:gd name="connsiteX19" fmla="*/ 968192 w 1831613"/>
                <a:gd name="connsiteY19" fmla="*/ 833471 h 1104823"/>
                <a:gd name="connsiteX20" fmla="*/ 1216390 w 1831613"/>
                <a:gd name="connsiteY20" fmla="*/ 1002996 h 1104823"/>
                <a:gd name="connsiteX21" fmla="*/ 1343047 w 1831613"/>
                <a:gd name="connsiteY21" fmla="*/ 1085810 h 1104823"/>
                <a:gd name="connsiteX22" fmla="*/ 1386646 w 1831613"/>
                <a:gd name="connsiteY22" fmla="*/ 1104808 h 1104823"/>
                <a:gd name="connsiteX23" fmla="*/ 1441449 w 1831613"/>
                <a:gd name="connsiteY23" fmla="*/ 1076310 h 1104823"/>
                <a:gd name="connsiteX24" fmla="*/ 1791460 w 1831613"/>
                <a:gd name="connsiteY24" fmla="*/ 766733 h 1104823"/>
                <a:gd name="connsiteX25" fmla="*/ 1831405 w 1831613"/>
                <a:gd name="connsiteY25" fmla="*/ 677342 h 1104823"/>
                <a:gd name="connsiteX26" fmla="*/ 840318 w 1831613"/>
                <a:gd name="connsiteY26" fmla="*/ 736286 h 1104823"/>
                <a:gd name="connsiteX27" fmla="*/ 841779 w 1831613"/>
                <a:gd name="connsiteY27" fmla="*/ 738235 h 1104823"/>
                <a:gd name="connsiteX28" fmla="*/ 840318 w 1831613"/>
                <a:gd name="connsiteY28" fmla="*/ 736286 h 1104823"/>
                <a:gd name="connsiteX29" fmla="*/ 1254631 w 1831613"/>
                <a:gd name="connsiteY29" fmla="*/ 1026135 h 1104823"/>
                <a:gd name="connsiteX30" fmla="*/ 1254631 w 1831613"/>
                <a:gd name="connsiteY30" fmla="*/ 1026135 h 1104823"/>
                <a:gd name="connsiteX31" fmla="*/ 1256092 w 1831613"/>
                <a:gd name="connsiteY31" fmla="*/ 1028083 h 1104823"/>
                <a:gd name="connsiteX32" fmla="*/ 1254631 w 1831613"/>
                <a:gd name="connsiteY32" fmla="*/ 1026135 h 1104823"/>
                <a:gd name="connsiteX0" fmla="*/ 1791460 w 1833764"/>
                <a:gd name="connsiteY0" fmla="*/ 766733 h 1104823"/>
                <a:gd name="connsiteX1" fmla="*/ 1831162 w 1833764"/>
                <a:gd name="connsiteY1" fmla="*/ 653716 h 1104823"/>
                <a:gd name="connsiteX2" fmla="*/ 1824098 w 1833764"/>
                <a:gd name="connsiteY2" fmla="*/ 635692 h 1104823"/>
                <a:gd name="connsiteX3" fmla="*/ 1747617 w 1833764"/>
                <a:gd name="connsiteY3" fmla="*/ 538507 h 1104823"/>
                <a:gd name="connsiteX4" fmla="*/ 1524994 w 1833764"/>
                <a:gd name="connsiteY4" fmla="*/ 346087 h 1104823"/>
                <a:gd name="connsiteX5" fmla="*/ 1378121 w 1833764"/>
                <a:gd name="connsiteY5" fmla="*/ 237942 h 1104823"/>
                <a:gd name="connsiteX6" fmla="*/ 945053 w 1833764"/>
                <a:gd name="connsiteY6" fmla="*/ 43086 h 1104823"/>
                <a:gd name="connsiteX7" fmla="*/ 720481 w 1833764"/>
                <a:gd name="connsiteY7" fmla="*/ 3384 h 1104823"/>
                <a:gd name="connsiteX8" fmla="*/ 583594 w 1833764"/>
                <a:gd name="connsiteY8" fmla="*/ 5576 h 1104823"/>
                <a:gd name="connsiteX9" fmla="*/ 245519 w 1833764"/>
                <a:gd name="connsiteY9" fmla="*/ 96428 h 1104823"/>
                <a:gd name="connsiteX10" fmla="*/ 26549 w 1833764"/>
                <a:gd name="connsiteY10" fmla="*/ 262786 h 1104823"/>
                <a:gd name="connsiteX11" fmla="*/ 0 w 1833764"/>
                <a:gd name="connsiteY11" fmla="*/ 301757 h 1104823"/>
                <a:gd name="connsiteX12" fmla="*/ 104492 w 1833764"/>
                <a:gd name="connsiteY12" fmla="*/ 282759 h 1104823"/>
                <a:gd name="connsiteX13" fmla="*/ 252826 w 1833764"/>
                <a:gd name="connsiteY13" fmla="*/ 318807 h 1104823"/>
                <a:gd name="connsiteX14" fmla="*/ 388982 w 1833764"/>
                <a:gd name="connsiteY14" fmla="*/ 386276 h 1104823"/>
                <a:gd name="connsiteX15" fmla="*/ 549738 w 1833764"/>
                <a:gd name="connsiteY15" fmla="*/ 495639 h 1104823"/>
                <a:gd name="connsiteX16" fmla="*/ 739236 w 1833764"/>
                <a:gd name="connsiteY16" fmla="*/ 655421 h 1104823"/>
                <a:gd name="connsiteX17" fmla="*/ 739236 w 1833764"/>
                <a:gd name="connsiteY17" fmla="*/ 655421 h 1104823"/>
                <a:gd name="connsiteX18" fmla="*/ 968192 w 1833764"/>
                <a:gd name="connsiteY18" fmla="*/ 833471 h 1104823"/>
                <a:gd name="connsiteX19" fmla="*/ 968192 w 1833764"/>
                <a:gd name="connsiteY19" fmla="*/ 833471 h 1104823"/>
                <a:gd name="connsiteX20" fmla="*/ 1216390 w 1833764"/>
                <a:gd name="connsiteY20" fmla="*/ 1002996 h 1104823"/>
                <a:gd name="connsiteX21" fmla="*/ 1343047 w 1833764"/>
                <a:gd name="connsiteY21" fmla="*/ 1085810 h 1104823"/>
                <a:gd name="connsiteX22" fmla="*/ 1386646 w 1833764"/>
                <a:gd name="connsiteY22" fmla="*/ 1104808 h 1104823"/>
                <a:gd name="connsiteX23" fmla="*/ 1441449 w 1833764"/>
                <a:gd name="connsiteY23" fmla="*/ 1076310 h 1104823"/>
                <a:gd name="connsiteX24" fmla="*/ 1791460 w 1833764"/>
                <a:gd name="connsiteY24" fmla="*/ 766733 h 1104823"/>
                <a:gd name="connsiteX25" fmla="*/ 840318 w 1833764"/>
                <a:gd name="connsiteY25" fmla="*/ 736286 h 1104823"/>
                <a:gd name="connsiteX26" fmla="*/ 841779 w 1833764"/>
                <a:gd name="connsiteY26" fmla="*/ 738235 h 1104823"/>
                <a:gd name="connsiteX27" fmla="*/ 840318 w 1833764"/>
                <a:gd name="connsiteY27" fmla="*/ 736286 h 1104823"/>
                <a:gd name="connsiteX28" fmla="*/ 1254631 w 1833764"/>
                <a:gd name="connsiteY28" fmla="*/ 1026135 h 1104823"/>
                <a:gd name="connsiteX29" fmla="*/ 1254631 w 1833764"/>
                <a:gd name="connsiteY29" fmla="*/ 1026135 h 1104823"/>
                <a:gd name="connsiteX30" fmla="*/ 1256092 w 1833764"/>
                <a:gd name="connsiteY30" fmla="*/ 1028083 h 1104823"/>
                <a:gd name="connsiteX31" fmla="*/ 1254631 w 1833764"/>
                <a:gd name="connsiteY31" fmla="*/ 1026135 h 1104823"/>
                <a:gd name="connsiteX0" fmla="*/ 1791460 w 1834540"/>
                <a:gd name="connsiteY0" fmla="*/ 766733 h 1104823"/>
                <a:gd name="connsiteX1" fmla="*/ 1824098 w 1834540"/>
                <a:gd name="connsiteY1" fmla="*/ 635692 h 1104823"/>
                <a:gd name="connsiteX2" fmla="*/ 1747617 w 1834540"/>
                <a:gd name="connsiteY2" fmla="*/ 538507 h 1104823"/>
                <a:gd name="connsiteX3" fmla="*/ 1524994 w 1834540"/>
                <a:gd name="connsiteY3" fmla="*/ 346087 h 1104823"/>
                <a:gd name="connsiteX4" fmla="*/ 1378121 w 1834540"/>
                <a:gd name="connsiteY4" fmla="*/ 237942 h 1104823"/>
                <a:gd name="connsiteX5" fmla="*/ 945053 w 1834540"/>
                <a:gd name="connsiteY5" fmla="*/ 43086 h 1104823"/>
                <a:gd name="connsiteX6" fmla="*/ 720481 w 1834540"/>
                <a:gd name="connsiteY6" fmla="*/ 3384 h 1104823"/>
                <a:gd name="connsiteX7" fmla="*/ 583594 w 1834540"/>
                <a:gd name="connsiteY7" fmla="*/ 5576 h 1104823"/>
                <a:gd name="connsiteX8" fmla="*/ 245519 w 1834540"/>
                <a:gd name="connsiteY8" fmla="*/ 96428 h 1104823"/>
                <a:gd name="connsiteX9" fmla="*/ 26549 w 1834540"/>
                <a:gd name="connsiteY9" fmla="*/ 262786 h 1104823"/>
                <a:gd name="connsiteX10" fmla="*/ 0 w 1834540"/>
                <a:gd name="connsiteY10" fmla="*/ 301757 h 1104823"/>
                <a:gd name="connsiteX11" fmla="*/ 104492 w 1834540"/>
                <a:gd name="connsiteY11" fmla="*/ 282759 h 1104823"/>
                <a:gd name="connsiteX12" fmla="*/ 252826 w 1834540"/>
                <a:gd name="connsiteY12" fmla="*/ 318807 h 1104823"/>
                <a:gd name="connsiteX13" fmla="*/ 388982 w 1834540"/>
                <a:gd name="connsiteY13" fmla="*/ 386276 h 1104823"/>
                <a:gd name="connsiteX14" fmla="*/ 549738 w 1834540"/>
                <a:gd name="connsiteY14" fmla="*/ 495639 h 1104823"/>
                <a:gd name="connsiteX15" fmla="*/ 739236 w 1834540"/>
                <a:gd name="connsiteY15" fmla="*/ 655421 h 1104823"/>
                <a:gd name="connsiteX16" fmla="*/ 739236 w 1834540"/>
                <a:gd name="connsiteY16" fmla="*/ 655421 h 1104823"/>
                <a:gd name="connsiteX17" fmla="*/ 968192 w 1834540"/>
                <a:gd name="connsiteY17" fmla="*/ 833471 h 1104823"/>
                <a:gd name="connsiteX18" fmla="*/ 968192 w 1834540"/>
                <a:gd name="connsiteY18" fmla="*/ 833471 h 1104823"/>
                <a:gd name="connsiteX19" fmla="*/ 1216390 w 1834540"/>
                <a:gd name="connsiteY19" fmla="*/ 1002996 h 1104823"/>
                <a:gd name="connsiteX20" fmla="*/ 1343047 w 1834540"/>
                <a:gd name="connsiteY20" fmla="*/ 1085810 h 1104823"/>
                <a:gd name="connsiteX21" fmla="*/ 1386646 w 1834540"/>
                <a:gd name="connsiteY21" fmla="*/ 1104808 h 1104823"/>
                <a:gd name="connsiteX22" fmla="*/ 1441449 w 1834540"/>
                <a:gd name="connsiteY22" fmla="*/ 1076310 h 1104823"/>
                <a:gd name="connsiteX23" fmla="*/ 1791460 w 1834540"/>
                <a:gd name="connsiteY23" fmla="*/ 766733 h 1104823"/>
                <a:gd name="connsiteX24" fmla="*/ 840318 w 1834540"/>
                <a:gd name="connsiteY24" fmla="*/ 736286 h 1104823"/>
                <a:gd name="connsiteX25" fmla="*/ 841779 w 1834540"/>
                <a:gd name="connsiteY25" fmla="*/ 738235 h 1104823"/>
                <a:gd name="connsiteX26" fmla="*/ 840318 w 1834540"/>
                <a:gd name="connsiteY26" fmla="*/ 736286 h 1104823"/>
                <a:gd name="connsiteX27" fmla="*/ 1254631 w 1834540"/>
                <a:gd name="connsiteY27" fmla="*/ 1026135 h 1104823"/>
                <a:gd name="connsiteX28" fmla="*/ 1254631 w 1834540"/>
                <a:gd name="connsiteY28" fmla="*/ 1026135 h 1104823"/>
                <a:gd name="connsiteX29" fmla="*/ 1256092 w 1834540"/>
                <a:gd name="connsiteY29" fmla="*/ 1028083 h 1104823"/>
                <a:gd name="connsiteX30" fmla="*/ 1254631 w 1834540"/>
                <a:gd name="connsiteY30" fmla="*/ 1026135 h 1104823"/>
                <a:gd name="connsiteX0" fmla="*/ 1782224 w 1830891"/>
                <a:gd name="connsiteY0" fmla="*/ 754418 h 1109932"/>
                <a:gd name="connsiteX1" fmla="*/ 1824098 w 1830891"/>
                <a:gd name="connsiteY1" fmla="*/ 635692 h 1109932"/>
                <a:gd name="connsiteX2" fmla="*/ 1747617 w 1830891"/>
                <a:gd name="connsiteY2" fmla="*/ 538507 h 1109932"/>
                <a:gd name="connsiteX3" fmla="*/ 1524994 w 1830891"/>
                <a:gd name="connsiteY3" fmla="*/ 346087 h 1109932"/>
                <a:gd name="connsiteX4" fmla="*/ 1378121 w 1830891"/>
                <a:gd name="connsiteY4" fmla="*/ 237942 h 1109932"/>
                <a:gd name="connsiteX5" fmla="*/ 945053 w 1830891"/>
                <a:gd name="connsiteY5" fmla="*/ 43086 h 1109932"/>
                <a:gd name="connsiteX6" fmla="*/ 720481 w 1830891"/>
                <a:gd name="connsiteY6" fmla="*/ 3384 h 1109932"/>
                <a:gd name="connsiteX7" fmla="*/ 583594 w 1830891"/>
                <a:gd name="connsiteY7" fmla="*/ 5576 h 1109932"/>
                <a:gd name="connsiteX8" fmla="*/ 245519 w 1830891"/>
                <a:gd name="connsiteY8" fmla="*/ 96428 h 1109932"/>
                <a:gd name="connsiteX9" fmla="*/ 26549 w 1830891"/>
                <a:gd name="connsiteY9" fmla="*/ 262786 h 1109932"/>
                <a:gd name="connsiteX10" fmla="*/ 0 w 1830891"/>
                <a:gd name="connsiteY10" fmla="*/ 301757 h 1109932"/>
                <a:gd name="connsiteX11" fmla="*/ 104492 w 1830891"/>
                <a:gd name="connsiteY11" fmla="*/ 282759 h 1109932"/>
                <a:gd name="connsiteX12" fmla="*/ 252826 w 1830891"/>
                <a:gd name="connsiteY12" fmla="*/ 318807 h 1109932"/>
                <a:gd name="connsiteX13" fmla="*/ 388982 w 1830891"/>
                <a:gd name="connsiteY13" fmla="*/ 386276 h 1109932"/>
                <a:gd name="connsiteX14" fmla="*/ 549738 w 1830891"/>
                <a:gd name="connsiteY14" fmla="*/ 495639 h 1109932"/>
                <a:gd name="connsiteX15" fmla="*/ 739236 w 1830891"/>
                <a:gd name="connsiteY15" fmla="*/ 655421 h 1109932"/>
                <a:gd name="connsiteX16" fmla="*/ 739236 w 1830891"/>
                <a:gd name="connsiteY16" fmla="*/ 655421 h 1109932"/>
                <a:gd name="connsiteX17" fmla="*/ 968192 w 1830891"/>
                <a:gd name="connsiteY17" fmla="*/ 833471 h 1109932"/>
                <a:gd name="connsiteX18" fmla="*/ 968192 w 1830891"/>
                <a:gd name="connsiteY18" fmla="*/ 833471 h 1109932"/>
                <a:gd name="connsiteX19" fmla="*/ 1216390 w 1830891"/>
                <a:gd name="connsiteY19" fmla="*/ 1002996 h 1109932"/>
                <a:gd name="connsiteX20" fmla="*/ 1343047 w 1830891"/>
                <a:gd name="connsiteY20" fmla="*/ 1085810 h 1109932"/>
                <a:gd name="connsiteX21" fmla="*/ 1386646 w 1830891"/>
                <a:gd name="connsiteY21" fmla="*/ 1104808 h 1109932"/>
                <a:gd name="connsiteX22" fmla="*/ 1441449 w 1830891"/>
                <a:gd name="connsiteY22" fmla="*/ 1076310 h 1109932"/>
                <a:gd name="connsiteX23" fmla="*/ 1782224 w 1830891"/>
                <a:gd name="connsiteY23" fmla="*/ 754418 h 1109932"/>
                <a:gd name="connsiteX24" fmla="*/ 840318 w 1830891"/>
                <a:gd name="connsiteY24" fmla="*/ 736286 h 1109932"/>
                <a:gd name="connsiteX25" fmla="*/ 841779 w 1830891"/>
                <a:gd name="connsiteY25" fmla="*/ 738235 h 1109932"/>
                <a:gd name="connsiteX26" fmla="*/ 840318 w 1830891"/>
                <a:gd name="connsiteY26" fmla="*/ 736286 h 1109932"/>
                <a:gd name="connsiteX27" fmla="*/ 1254631 w 1830891"/>
                <a:gd name="connsiteY27" fmla="*/ 1026135 h 1109932"/>
                <a:gd name="connsiteX28" fmla="*/ 1254631 w 1830891"/>
                <a:gd name="connsiteY28" fmla="*/ 1026135 h 1109932"/>
                <a:gd name="connsiteX29" fmla="*/ 1256092 w 1830891"/>
                <a:gd name="connsiteY29" fmla="*/ 1028083 h 1109932"/>
                <a:gd name="connsiteX30" fmla="*/ 1254631 w 1830891"/>
                <a:gd name="connsiteY30" fmla="*/ 1026135 h 1109932"/>
                <a:gd name="connsiteX0" fmla="*/ 1782224 w 1830891"/>
                <a:gd name="connsiteY0" fmla="*/ 754418 h 1109932"/>
                <a:gd name="connsiteX1" fmla="*/ 1824098 w 1830891"/>
                <a:gd name="connsiteY1" fmla="*/ 635692 h 1109932"/>
                <a:gd name="connsiteX2" fmla="*/ 1747617 w 1830891"/>
                <a:gd name="connsiteY2" fmla="*/ 538507 h 1109932"/>
                <a:gd name="connsiteX3" fmla="*/ 1524994 w 1830891"/>
                <a:gd name="connsiteY3" fmla="*/ 346087 h 1109932"/>
                <a:gd name="connsiteX4" fmla="*/ 1378121 w 1830891"/>
                <a:gd name="connsiteY4" fmla="*/ 237942 h 1109932"/>
                <a:gd name="connsiteX5" fmla="*/ 945053 w 1830891"/>
                <a:gd name="connsiteY5" fmla="*/ 43086 h 1109932"/>
                <a:gd name="connsiteX6" fmla="*/ 720481 w 1830891"/>
                <a:gd name="connsiteY6" fmla="*/ 3384 h 1109932"/>
                <a:gd name="connsiteX7" fmla="*/ 583594 w 1830891"/>
                <a:gd name="connsiteY7" fmla="*/ 5576 h 1109932"/>
                <a:gd name="connsiteX8" fmla="*/ 245519 w 1830891"/>
                <a:gd name="connsiteY8" fmla="*/ 96428 h 1109932"/>
                <a:gd name="connsiteX9" fmla="*/ 26549 w 1830891"/>
                <a:gd name="connsiteY9" fmla="*/ 262786 h 1109932"/>
                <a:gd name="connsiteX10" fmla="*/ 0 w 1830891"/>
                <a:gd name="connsiteY10" fmla="*/ 301757 h 1109932"/>
                <a:gd name="connsiteX11" fmla="*/ 104492 w 1830891"/>
                <a:gd name="connsiteY11" fmla="*/ 282759 h 1109932"/>
                <a:gd name="connsiteX12" fmla="*/ 252826 w 1830891"/>
                <a:gd name="connsiteY12" fmla="*/ 318807 h 1109932"/>
                <a:gd name="connsiteX13" fmla="*/ 388982 w 1830891"/>
                <a:gd name="connsiteY13" fmla="*/ 386276 h 1109932"/>
                <a:gd name="connsiteX14" fmla="*/ 549738 w 1830891"/>
                <a:gd name="connsiteY14" fmla="*/ 495639 h 1109932"/>
                <a:gd name="connsiteX15" fmla="*/ 739236 w 1830891"/>
                <a:gd name="connsiteY15" fmla="*/ 655421 h 1109932"/>
                <a:gd name="connsiteX16" fmla="*/ 739236 w 1830891"/>
                <a:gd name="connsiteY16" fmla="*/ 655421 h 1109932"/>
                <a:gd name="connsiteX17" fmla="*/ 968192 w 1830891"/>
                <a:gd name="connsiteY17" fmla="*/ 833471 h 1109932"/>
                <a:gd name="connsiteX18" fmla="*/ 968192 w 1830891"/>
                <a:gd name="connsiteY18" fmla="*/ 833471 h 1109932"/>
                <a:gd name="connsiteX19" fmla="*/ 1216390 w 1830891"/>
                <a:gd name="connsiteY19" fmla="*/ 1002996 h 1109932"/>
                <a:gd name="connsiteX20" fmla="*/ 1343047 w 1830891"/>
                <a:gd name="connsiteY20" fmla="*/ 1085810 h 1109932"/>
                <a:gd name="connsiteX21" fmla="*/ 1386646 w 1830891"/>
                <a:gd name="connsiteY21" fmla="*/ 1104808 h 1109932"/>
                <a:gd name="connsiteX22" fmla="*/ 1441449 w 1830891"/>
                <a:gd name="connsiteY22" fmla="*/ 1076310 h 1109932"/>
                <a:gd name="connsiteX23" fmla="*/ 1782224 w 1830891"/>
                <a:gd name="connsiteY23" fmla="*/ 754418 h 1109932"/>
                <a:gd name="connsiteX24" fmla="*/ 840318 w 1830891"/>
                <a:gd name="connsiteY24" fmla="*/ 736286 h 1109932"/>
                <a:gd name="connsiteX25" fmla="*/ 841779 w 1830891"/>
                <a:gd name="connsiteY25" fmla="*/ 738235 h 1109932"/>
                <a:gd name="connsiteX26" fmla="*/ 840318 w 1830891"/>
                <a:gd name="connsiteY26" fmla="*/ 736286 h 1109932"/>
                <a:gd name="connsiteX27" fmla="*/ 1254631 w 1830891"/>
                <a:gd name="connsiteY27" fmla="*/ 1026135 h 1109932"/>
                <a:gd name="connsiteX28" fmla="*/ 1254631 w 1830891"/>
                <a:gd name="connsiteY28" fmla="*/ 1026135 h 1109932"/>
                <a:gd name="connsiteX29" fmla="*/ 1256092 w 1830891"/>
                <a:gd name="connsiteY29" fmla="*/ 1028083 h 1109932"/>
                <a:gd name="connsiteX30" fmla="*/ 1254631 w 1830891"/>
                <a:gd name="connsiteY30" fmla="*/ 1026135 h 1109932"/>
                <a:gd name="connsiteX0" fmla="*/ 1782224 w 1826625"/>
                <a:gd name="connsiteY0" fmla="*/ 754418 h 1109932"/>
                <a:gd name="connsiteX1" fmla="*/ 1824098 w 1826625"/>
                <a:gd name="connsiteY1" fmla="*/ 635692 h 1109932"/>
                <a:gd name="connsiteX2" fmla="*/ 1747617 w 1826625"/>
                <a:gd name="connsiteY2" fmla="*/ 538507 h 1109932"/>
                <a:gd name="connsiteX3" fmla="*/ 1524994 w 1826625"/>
                <a:gd name="connsiteY3" fmla="*/ 346087 h 1109932"/>
                <a:gd name="connsiteX4" fmla="*/ 1378121 w 1826625"/>
                <a:gd name="connsiteY4" fmla="*/ 237942 h 1109932"/>
                <a:gd name="connsiteX5" fmla="*/ 945053 w 1826625"/>
                <a:gd name="connsiteY5" fmla="*/ 43086 h 1109932"/>
                <a:gd name="connsiteX6" fmla="*/ 720481 w 1826625"/>
                <a:gd name="connsiteY6" fmla="*/ 3384 h 1109932"/>
                <a:gd name="connsiteX7" fmla="*/ 583594 w 1826625"/>
                <a:gd name="connsiteY7" fmla="*/ 5576 h 1109932"/>
                <a:gd name="connsiteX8" fmla="*/ 245519 w 1826625"/>
                <a:gd name="connsiteY8" fmla="*/ 96428 h 1109932"/>
                <a:gd name="connsiteX9" fmla="*/ 26549 w 1826625"/>
                <a:gd name="connsiteY9" fmla="*/ 262786 h 1109932"/>
                <a:gd name="connsiteX10" fmla="*/ 0 w 1826625"/>
                <a:gd name="connsiteY10" fmla="*/ 301757 h 1109932"/>
                <a:gd name="connsiteX11" fmla="*/ 104492 w 1826625"/>
                <a:gd name="connsiteY11" fmla="*/ 282759 h 1109932"/>
                <a:gd name="connsiteX12" fmla="*/ 252826 w 1826625"/>
                <a:gd name="connsiteY12" fmla="*/ 318807 h 1109932"/>
                <a:gd name="connsiteX13" fmla="*/ 388982 w 1826625"/>
                <a:gd name="connsiteY13" fmla="*/ 386276 h 1109932"/>
                <a:gd name="connsiteX14" fmla="*/ 549738 w 1826625"/>
                <a:gd name="connsiteY14" fmla="*/ 495639 h 1109932"/>
                <a:gd name="connsiteX15" fmla="*/ 739236 w 1826625"/>
                <a:gd name="connsiteY15" fmla="*/ 655421 h 1109932"/>
                <a:gd name="connsiteX16" fmla="*/ 739236 w 1826625"/>
                <a:gd name="connsiteY16" fmla="*/ 655421 h 1109932"/>
                <a:gd name="connsiteX17" fmla="*/ 968192 w 1826625"/>
                <a:gd name="connsiteY17" fmla="*/ 833471 h 1109932"/>
                <a:gd name="connsiteX18" fmla="*/ 968192 w 1826625"/>
                <a:gd name="connsiteY18" fmla="*/ 833471 h 1109932"/>
                <a:gd name="connsiteX19" fmla="*/ 1216390 w 1826625"/>
                <a:gd name="connsiteY19" fmla="*/ 1002996 h 1109932"/>
                <a:gd name="connsiteX20" fmla="*/ 1343047 w 1826625"/>
                <a:gd name="connsiteY20" fmla="*/ 1085810 h 1109932"/>
                <a:gd name="connsiteX21" fmla="*/ 1386646 w 1826625"/>
                <a:gd name="connsiteY21" fmla="*/ 1104808 h 1109932"/>
                <a:gd name="connsiteX22" fmla="*/ 1441449 w 1826625"/>
                <a:gd name="connsiteY22" fmla="*/ 1076310 h 1109932"/>
                <a:gd name="connsiteX23" fmla="*/ 1782224 w 1826625"/>
                <a:gd name="connsiteY23" fmla="*/ 754418 h 1109932"/>
                <a:gd name="connsiteX24" fmla="*/ 840318 w 1826625"/>
                <a:gd name="connsiteY24" fmla="*/ 736286 h 1109932"/>
                <a:gd name="connsiteX25" fmla="*/ 841779 w 1826625"/>
                <a:gd name="connsiteY25" fmla="*/ 738235 h 1109932"/>
                <a:gd name="connsiteX26" fmla="*/ 840318 w 1826625"/>
                <a:gd name="connsiteY26" fmla="*/ 736286 h 1109932"/>
                <a:gd name="connsiteX27" fmla="*/ 1254631 w 1826625"/>
                <a:gd name="connsiteY27" fmla="*/ 1026135 h 1109932"/>
                <a:gd name="connsiteX28" fmla="*/ 1254631 w 1826625"/>
                <a:gd name="connsiteY28" fmla="*/ 1026135 h 1109932"/>
                <a:gd name="connsiteX29" fmla="*/ 1256092 w 1826625"/>
                <a:gd name="connsiteY29" fmla="*/ 1028083 h 1109932"/>
                <a:gd name="connsiteX30" fmla="*/ 1254631 w 1826625"/>
                <a:gd name="connsiteY30" fmla="*/ 1026135 h 1109932"/>
                <a:gd name="connsiteX0" fmla="*/ 1782224 w 1825422"/>
                <a:gd name="connsiteY0" fmla="*/ 754418 h 1109932"/>
                <a:gd name="connsiteX1" fmla="*/ 1824098 w 1825422"/>
                <a:gd name="connsiteY1" fmla="*/ 635692 h 1109932"/>
                <a:gd name="connsiteX2" fmla="*/ 1747617 w 1825422"/>
                <a:gd name="connsiteY2" fmla="*/ 538507 h 1109932"/>
                <a:gd name="connsiteX3" fmla="*/ 1524994 w 1825422"/>
                <a:gd name="connsiteY3" fmla="*/ 346087 h 1109932"/>
                <a:gd name="connsiteX4" fmla="*/ 1378121 w 1825422"/>
                <a:gd name="connsiteY4" fmla="*/ 237942 h 1109932"/>
                <a:gd name="connsiteX5" fmla="*/ 945053 w 1825422"/>
                <a:gd name="connsiteY5" fmla="*/ 43086 h 1109932"/>
                <a:gd name="connsiteX6" fmla="*/ 720481 w 1825422"/>
                <a:gd name="connsiteY6" fmla="*/ 3384 h 1109932"/>
                <a:gd name="connsiteX7" fmla="*/ 583594 w 1825422"/>
                <a:gd name="connsiteY7" fmla="*/ 5576 h 1109932"/>
                <a:gd name="connsiteX8" fmla="*/ 245519 w 1825422"/>
                <a:gd name="connsiteY8" fmla="*/ 96428 h 1109932"/>
                <a:gd name="connsiteX9" fmla="*/ 26549 w 1825422"/>
                <a:gd name="connsiteY9" fmla="*/ 262786 h 1109932"/>
                <a:gd name="connsiteX10" fmla="*/ 0 w 1825422"/>
                <a:gd name="connsiteY10" fmla="*/ 301757 h 1109932"/>
                <a:gd name="connsiteX11" fmla="*/ 104492 w 1825422"/>
                <a:gd name="connsiteY11" fmla="*/ 282759 h 1109932"/>
                <a:gd name="connsiteX12" fmla="*/ 252826 w 1825422"/>
                <a:gd name="connsiteY12" fmla="*/ 318807 h 1109932"/>
                <a:gd name="connsiteX13" fmla="*/ 388982 w 1825422"/>
                <a:gd name="connsiteY13" fmla="*/ 386276 h 1109932"/>
                <a:gd name="connsiteX14" fmla="*/ 549738 w 1825422"/>
                <a:gd name="connsiteY14" fmla="*/ 495639 h 1109932"/>
                <a:gd name="connsiteX15" fmla="*/ 739236 w 1825422"/>
                <a:gd name="connsiteY15" fmla="*/ 655421 h 1109932"/>
                <a:gd name="connsiteX16" fmla="*/ 739236 w 1825422"/>
                <a:gd name="connsiteY16" fmla="*/ 655421 h 1109932"/>
                <a:gd name="connsiteX17" fmla="*/ 968192 w 1825422"/>
                <a:gd name="connsiteY17" fmla="*/ 833471 h 1109932"/>
                <a:gd name="connsiteX18" fmla="*/ 968192 w 1825422"/>
                <a:gd name="connsiteY18" fmla="*/ 833471 h 1109932"/>
                <a:gd name="connsiteX19" fmla="*/ 1216390 w 1825422"/>
                <a:gd name="connsiteY19" fmla="*/ 1002996 h 1109932"/>
                <a:gd name="connsiteX20" fmla="*/ 1343047 w 1825422"/>
                <a:gd name="connsiteY20" fmla="*/ 1085810 h 1109932"/>
                <a:gd name="connsiteX21" fmla="*/ 1386646 w 1825422"/>
                <a:gd name="connsiteY21" fmla="*/ 1104808 h 1109932"/>
                <a:gd name="connsiteX22" fmla="*/ 1441449 w 1825422"/>
                <a:gd name="connsiteY22" fmla="*/ 1076310 h 1109932"/>
                <a:gd name="connsiteX23" fmla="*/ 1782224 w 1825422"/>
                <a:gd name="connsiteY23" fmla="*/ 754418 h 1109932"/>
                <a:gd name="connsiteX24" fmla="*/ 840318 w 1825422"/>
                <a:gd name="connsiteY24" fmla="*/ 736286 h 1109932"/>
                <a:gd name="connsiteX25" fmla="*/ 841779 w 1825422"/>
                <a:gd name="connsiteY25" fmla="*/ 738235 h 1109932"/>
                <a:gd name="connsiteX26" fmla="*/ 840318 w 1825422"/>
                <a:gd name="connsiteY26" fmla="*/ 736286 h 1109932"/>
                <a:gd name="connsiteX27" fmla="*/ 1254631 w 1825422"/>
                <a:gd name="connsiteY27" fmla="*/ 1026135 h 1109932"/>
                <a:gd name="connsiteX28" fmla="*/ 1254631 w 1825422"/>
                <a:gd name="connsiteY28" fmla="*/ 1026135 h 1109932"/>
                <a:gd name="connsiteX29" fmla="*/ 1256092 w 1825422"/>
                <a:gd name="connsiteY29" fmla="*/ 1028083 h 1109932"/>
                <a:gd name="connsiteX30" fmla="*/ 1254631 w 1825422"/>
                <a:gd name="connsiteY30" fmla="*/ 1026135 h 1109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825422" h="1109932">
                  <a:moveTo>
                    <a:pt x="1782224" y="754418"/>
                  </a:moveTo>
                  <a:cubicBezTo>
                    <a:pt x="1824448" y="705612"/>
                    <a:pt x="1828326" y="661414"/>
                    <a:pt x="1824098" y="635692"/>
                  </a:cubicBezTo>
                  <a:cubicBezTo>
                    <a:pt x="1804612" y="598669"/>
                    <a:pt x="1776358" y="568223"/>
                    <a:pt x="1747617" y="538507"/>
                  </a:cubicBezTo>
                  <a:cubicBezTo>
                    <a:pt x="1678687" y="468359"/>
                    <a:pt x="1602693" y="406249"/>
                    <a:pt x="1524994" y="346087"/>
                  </a:cubicBezTo>
                  <a:cubicBezTo>
                    <a:pt x="1488702" y="318076"/>
                    <a:pt x="1390786" y="245980"/>
                    <a:pt x="1378121" y="237942"/>
                  </a:cubicBezTo>
                  <a:cubicBezTo>
                    <a:pt x="1244401" y="149526"/>
                    <a:pt x="1098746" y="86928"/>
                    <a:pt x="945053" y="43086"/>
                  </a:cubicBezTo>
                  <a:cubicBezTo>
                    <a:pt x="871495" y="22139"/>
                    <a:pt x="796962" y="7768"/>
                    <a:pt x="720481" y="3384"/>
                  </a:cubicBezTo>
                  <a:cubicBezTo>
                    <a:pt x="710982" y="-26"/>
                    <a:pt x="654717" y="-2949"/>
                    <a:pt x="583594" y="5576"/>
                  </a:cubicBezTo>
                  <a:cubicBezTo>
                    <a:pt x="466437" y="19703"/>
                    <a:pt x="352690" y="45765"/>
                    <a:pt x="245519" y="96428"/>
                  </a:cubicBezTo>
                  <a:cubicBezTo>
                    <a:pt x="160756" y="136373"/>
                    <a:pt x="84762" y="187766"/>
                    <a:pt x="26549" y="262786"/>
                  </a:cubicBezTo>
                  <a:cubicBezTo>
                    <a:pt x="17537" y="274477"/>
                    <a:pt x="8525" y="286169"/>
                    <a:pt x="0" y="301757"/>
                  </a:cubicBezTo>
                  <a:cubicBezTo>
                    <a:pt x="35318" y="286169"/>
                    <a:pt x="69418" y="280323"/>
                    <a:pt x="104492" y="282759"/>
                  </a:cubicBezTo>
                  <a:cubicBezTo>
                    <a:pt x="155885" y="286169"/>
                    <a:pt x="205086" y="300052"/>
                    <a:pt x="252826" y="318807"/>
                  </a:cubicBezTo>
                  <a:cubicBezTo>
                    <a:pt x="300079" y="337318"/>
                    <a:pt x="344652" y="361432"/>
                    <a:pt x="388982" y="386276"/>
                  </a:cubicBezTo>
                  <a:cubicBezTo>
                    <a:pt x="408467" y="398455"/>
                    <a:pt x="532688" y="482973"/>
                    <a:pt x="549738" y="495639"/>
                  </a:cubicBezTo>
                  <a:cubicBezTo>
                    <a:pt x="569955" y="511958"/>
                    <a:pt x="718776" y="640320"/>
                    <a:pt x="739236" y="655421"/>
                  </a:cubicBezTo>
                  <a:lnTo>
                    <a:pt x="739236" y="655421"/>
                  </a:lnTo>
                  <a:cubicBezTo>
                    <a:pt x="772118" y="684649"/>
                    <a:pt x="926054" y="803755"/>
                    <a:pt x="968192" y="833471"/>
                  </a:cubicBezTo>
                  <a:lnTo>
                    <a:pt x="968192" y="833471"/>
                  </a:lnTo>
                  <a:lnTo>
                    <a:pt x="1216390" y="1002996"/>
                  </a:lnTo>
                  <a:cubicBezTo>
                    <a:pt x="1228812" y="1012251"/>
                    <a:pt x="1320151" y="1072900"/>
                    <a:pt x="1343047" y="1085810"/>
                  </a:cubicBezTo>
                  <a:cubicBezTo>
                    <a:pt x="1354982" y="1094335"/>
                    <a:pt x="1385184" y="1105295"/>
                    <a:pt x="1386646" y="1104808"/>
                  </a:cubicBezTo>
                  <a:cubicBezTo>
                    <a:pt x="1406131" y="1097745"/>
                    <a:pt x="1375519" y="1134708"/>
                    <a:pt x="1441449" y="1076310"/>
                  </a:cubicBezTo>
                  <a:cubicBezTo>
                    <a:pt x="1507379" y="1017912"/>
                    <a:pt x="1748580" y="799576"/>
                    <a:pt x="1782224" y="754418"/>
                  </a:cubicBezTo>
                  <a:close/>
                  <a:moveTo>
                    <a:pt x="840318" y="736286"/>
                  </a:moveTo>
                  <a:cubicBezTo>
                    <a:pt x="840805" y="736773"/>
                    <a:pt x="841292" y="737504"/>
                    <a:pt x="841779" y="738235"/>
                  </a:cubicBezTo>
                  <a:cubicBezTo>
                    <a:pt x="841292" y="737504"/>
                    <a:pt x="840805" y="736773"/>
                    <a:pt x="840318" y="736286"/>
                  </a:cubicBezTo>
                  <a:close/>
                  <a:moveTo>
                    <a:pt x="1254631" y="1026135"/>
                  </a:moveTo>
                  <a:lnTo>
                    <a:pt x="1254631" y="1026135"/>
                  </a:lnTo>
                  <a:cubicBezTo>
                    <a:pt x="1255361" y="1026378"/>
                    <a:pt x="1255605" y="1027353"/>
                    <a:pt x="1256092" y="1028083"/>
                  </a:cubicBezTo>
                  <a:cubicBezTo>
                    <a:pt x="1255361" y="1027353"/>
                    <a:pt x="1254874" y="1026866"/>
                    <a:pt x="1254631" y="1026135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24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5FD98D58-2678-404E-8944-D8406F0FE857}"/>
                </a:ext>
              </a:extLst>
            </p:cNvPr>
            <p:cNvSpPr/>
            <p:nvPr/>
          </p:nvSpPr>
          <p:spPr>
            <a:xfrm>
              <a:off x="1114199" y="5450886"/>
              <a:ext cx="1037568" cy="782036"/>
            </a:xfrm>
            <a:custGeom>
              <a:avLst/>
              <a:gdLst>
                <a:gd name="connsiteX0" fmla="*/ 1037568 w 1037568"/>
                <a:gd name="connsiteY0" fmla="*/ 662931 h 782036"/>
                <a:gd name="connsiteX1" fmla="*/ 557978 w 1037568"/>
                <a:gd name="connsiteY1" fmla="*/ 235709 h 782036"/>
                <a:gd name="connsiteX2" fmla="*/ 153895 w 1037568"/>
                <a:gd name="connsiteY2" fmla="*/ 3343 h 782036"/>
                <a:gd name="connsiteX3" fmla="*/ 5317 w 1037568"/>
                <a:gd name="connsiteY3" fmla="*/ 31110 h 782036"/>
                <a:gd name="connsiteX4" fmla="*/ 121013 w 1037568"/>
                <a:gd name="connsiteY4" fmla="*/ 127320 h 782036"/>
                <a:gd name="connsiteX5" fmla="*/ 546774 w 1037568"/>
                <a:gd name="connsiteY5" fmla="*/ 450051 h 782036"/>
                <a:gd name="connsiteX6" fmla="*/ 844174 w 1037568"/>
                <a:gd name="connsiteY6" fmla="*/ 691916 h 782036"/>
                <a:gd name="connsiteX7" fmla="*/ 920168 w 1037568"/>
                <a:gd name="connsiteY7" fmla="*/ 782037 h 782036"/>
                <a:gd name="connsiteX8" fmla="*/ 1037568 w 1037568"/>
                <a:gd name="connsiteY8" fmla="*/ 662931 h 782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37568" h="782036">
                  <a:moveTo>
                    <a:pt x="1037568" y="662931"/>
                  </a:moveTo>
                  <a:cubicBezTo>
                    <a:pt x="984226" y="646125"/>
                    <a:pt x="783281" y="390863"/>
                    <a:pt x="557978" y="235709"/>
                  </a:cubicBezTo>
                  <a:cubicBezTo>
                    <a:pt x="437168" y="152408"/>
                    <a:pt x="342906" y="54980"/>
                    <a:pt x="153895" y="3343"/>
                  </a:cubicBezTo>
                  <a:cubicBezTo>
                    <a:pt x="118821" y="-6156"/>
                    <a:pt x="40879" y="5048"/>
                    <a:pt x="5317" y="31110"/>
                  </a:cubicBezTo>
                  <a:cubicBezTo>
                    <a:pt x="-19283" y="49134"/>
                    <a:pt x="45263" y="84696"/>
                    <a:pt x="121013" y="127320"/>
                  </a:cubicBezTo>
                  <a:cubicBezTo>
                    <a:pt x="196764" y="169945"/>
                    <a:pt x="460550" y="379659"/>
                    <a:pt x="546774" y="450051"/>
                  </a:cubicBezTo>
                  <a:cubicBezTo>
                    <a:pt x="662226" y="544313"/>
                    <a:pt x="782550" y="629075"/>
                    <a:pt x="844174" y="691916"/>
                  </a:cubicBezTo>
                  <a:cubicBezTo>
                    <a:pt x="899951" y="748668"/>
                    <a:pt x="907989" y="753296"/>
                    <a:pt x="920168" y="782037"/>
                  </a:cubicBezTo>
                  <a:cubicBezTo>
                    <a:pt x="949639" y="749886"/>
                    <a:pt x="1008583" y="702877"/>
                    <a:pt x="1037568" y="662931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24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4A00CAA1-4441-4063-9ED3-ED3E3EE065F2}"/>
                </a:ext>
              </a:extLst>
            </p:cNvPr>
            <p:cNvSpPr/>
            <p:nvPr/>
          </p:nvSpPr>
          <p:spPr>
            <a:xfrm>
              <a:off x="1532379" y="5663711"/>
              <a:ext cx="336957" cy="311260"/>
            </a:xfrm>
            <a:custGeom>
              <a:avLst/>
              <a:gdLst>
                <a:gd name="connsiteX0" fmla="*/ 331975 w 336957"/>
                <a:gd name="connsiteY0" fmla="*/ 249648 h 311260"/>
                <a:gd name="connsiteX1" fmla="*/ 284723 w 336957"/>
                <a:gd name="connsiteY1" fmla="*/ 304208 h 311260"/>
                <a:gd name="connsiteX2" fmla="*/ 255738 w 336957"/>
                <a:gd name="connsiteY2" fmla="*/ 306157 h 311260"/>
                <a:gd name="connsiteX3" fmla="*/ 7052 w 336957"/>
                <a:gd name="connsiteY3" fmla="*/ 90597 h 311260"/>
                <a:gd name="connsiteX4" fmla="*/ 5104 w 336957"/>
                <a:gd name="connsiteY4" fmla="*/ 61612 h 311260"/>
                <a:gd name="connsiteX5" fmla="*/ 52356 w 336957"/>
                <a:gd name="connsiteY5" fmla="*/ 7052 h 311260"/>
                <a:gd name="connsiteX6" fmla="*/ 81341 w 336957"/>
                <a:gd name="connsiteY6" fmla="*/ 5104 h 311260"/>
                <a:gd name="connsiteX7" fmla="*/ 329783 w 336957"/>
                <a:gd name="connsiteY7" fmla="*/ 220420 h 311260"/>
                <a:gd name="connsiteX8" fmla="*/ 331975 w 336957"/>
                <a:gd name="connsiteY8" fmla="*/ 249648 h 311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6957" h="311260">
                  <a:moveTo>
                    <a:pt x="331975" y="249648"/>
                  </a:moveTo>
                  <a:lnTo>
                    <a:pt x="284723" y="304208"/>
                  </a:lnTo>
                  <a:cubicBezTo>
                    <a:pt x="277172" y="312733"/>
                    <a:pt x="264263" y="313707"/>
                    <a:pt x="255738" y="306157"/>
                  </a:cubicBezTo>
                  <a:lnTo>
                    <a:pt x="7052" y="90597"/>
                  </a:lnTo>
                  <a:cubicBezTo>
                    <a:pt x="-1473" y="83046"/>
                    <a:pt x="-2447" y="70137"/>
                    <a:pt x="5104" y="61612"/>
                  </a:cubicBezTo>
                  <a:lnTo>
                    <a:pt x="52356" y="7052"/>
                  </a:lnTo>
                  <a:cubicBezTo>
                    <a:pt x="59907" y="-1473"/>
                    <a:pt x="72816" y="-2447"/>
                    <a:pt x="81341" y="5104"/>
                  </a:cubicBezTo>
                  <a:lnTo>
                    <a:pt x="329783" y="220420"/>
                  </a:lnTo>
                  <a:cubicBezTo>
                    <a:pt x="338552" y="227971"/>
                    <a:pt x="339282" y="240880"/>
                    <a:pt x="331975" y="249648"/>
                  </a:cubicBezTo>
                  <a:close/>
                </a:path>
              </a:pathLst>
            </a:custGeom>
            <a:solidFill>
              <a:srgbClr val="1A1A1A"/>
            </a:solidFill>
            <a:ln w="24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2B213070-4C70-46D0-88DE-2A0C4EDA62EF}"/>
                </a:ext>
              </a:extLst>
            </p:cNvPr>
            <p:cNvSpPr/>
            <p:nvPr/>
          </p:nvSpPr>
          <p:spPr>
            <a:xfrm>
              <a:off x="1309685" y="5512626"/>
              <a:ext cx="230116" cy="192783"/>
            </a:xfrm>
            <a:custGeom>
              <a:avLst/>
              <a:gdLst>
                <a:gd name="connsiteX0" fmla="*/ 226337 w 230116"/>
                <a:gd name="connsiteY0" fmla="*/ 145715 h 192783"/>
                <a:gd name="connsiteX1" fmla="*/ 199544 w 230116"/>
                <a:gd name="connsiteY1" fmla="*/ 183955 h 192783"/>
                <a:gd name="connsiteX2" fmla="*/ 170803 w 230116"/>
                <a:gd name="connsiteY2" fmla="*/ 189070 h 192783"/>
                <a:gd name="connsiteX3" fmla="*/ 8828 w 230116"/>
                <a:gd name="connsiteY3" fmla="*/ 75810 h 192783"/>
                <a:gd name="connsiteX4" fmla="*/ 3714 w 230116"/>
                <a:gd name="connsiteY4" fmla="*/ 47069 h 192783"/>
                <a:gd name="connsiteX5" fmla="*/ 30506 w 230116"/>
                <a:gd name="connsiteY5" fmla="*/ 8828 h 192783"/>
                <a:gd name="connsiteX6" fmla="*/ 59248 w 230116"/>
                <a:gd name="connsiteY6" fmla="*/ 3714 h 192783"/>
                <a:gd name="connsiteX7" fmla="*/ 221222 w 230116"/>
                <a:gd name="connsiteY7" fmla="*/ 116974 h 192783"/>
                <a:gd name="connsiteX8" fmla="*/ 226337 w 230116"/>
                <a:gd name="connsiteY8" fmla="*/ 145715 h 192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0116" h="192783">
                  <a:moveTo>
                    <a:pt x="226337" y="145715"/>
                  </a:moveTo>
                  <a:lnTo>
                    <a:pt x="199544" y="183955"/>
                  </a:lnTo>
                  <a:cubicBezTo>
                    <a:pt x="192968" y="193211"/>
                    <a:pt x="180302" y="195647"/>
                    <a:pt x="170803" y="189070"/>
                  </a:cubicBezTo>
                  <a:lnTo>
                    <a:pt x="8828" y="75810"/>
                  </a:lnTo>
                  <a:cubicBezTo>
                    <a:pt x="-427" y="69234"/>
                    <a:pt x="-2863" y="56568"/>
                    <a:pt x="3714" y="47069"/>
                  </a:cubicBezTo>
                  <a:lnTo>
                    <a:pt x="30506" y="8828"/>
                  </a:lnTo>
                  <a:cubicBezTo>
                    <a:pt x="37083" y="-427"/>
                    <a:pt x="49748" y="-2863"/>
                    <a:pt x="59248" y="3714"/>
                  </a:cubicBezTo>
                  <a:lnTo>
                    <a:pt x="221222" y="116974"/>
                  </a:lnTo>
                  <a:cubicBezTo>
                    <a:pt x="230721" y="123550"/>
                    <a:pt x="232913" y="136459"/>
                    <a:pt x="226337" y="145715"/>
                  </a:cubicBezTo>
                  <a:close/>
                </a:path>
              </a:pathLst>
            </a:custGeom>
            <a:solidFill>
              <a:srgbClr val="1A1A1A"/>
            </a:solidFill>
            <a:ln w="24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94BB4FC-F37D-4B93-BC7A-BFBA8FD0A85B}"/>
                </a:ext>
              </a:extLst>
            </p:cNvPr>
            <p:cNvSpPr/>
            <p:nvPr/>
          </p:nvSpPr>
          <p:spPr>
            <a:xfrm>
              <a:off x="1538457" y="5683576"/>
              <a:ext cx="331081" cy="283507"/>
            </a:xfrm>
            <a:custGeom>
              <a:avLst/>
              <a:gdLst>
                <a:gd name="connsiteX0" fmla="*/ 0 w 324922"/>
                <a:gd name="connsiteY0" fmla="*/ 51126 h 271069"/>
                <a:gd name="connsiteX1" fmla="*/ 165871 w 324922"/>
                <a:gd name="connsiteY1" fmla="*/ 105198 h 271069"/>
                <a:gd name="connsiteX2" fmla="*/ 275965 w 324922"/>
                <a:gd name="connsiteY2" fmla="*/ 271070 h 271069"/>
                <a:gd name="connsiteX3" fmla="*/ 324923 w 324922"/>
                <a:gd name="connsiteY3" fmla="*/ 220651 h 271069"/>
                <a:gd name="connsiteX4" fmla="*/ 229930 w 324922"/>
                <a:gd name="connsiteY4" fmla="*/ 58433 h 271069"/>
                <a:gd name="connsiteX5" fmla="*/ 66008 w 324922"/>
                <a:gd name="connsiteY5" fmla="*/ 707 h 271069"/>
                <a:gd name="connsiteX6" fmla="*/ 0 w 324922"/>
                <a:gd name="connsiteY6" fmla="*/ 51126 h 271069"/>
                <a:gd name="connsiteX0" fmla="*/ 0 w 325671"/>
                <a:gd name="connsiteY0" fmla="*/ 51248 h 271192"/>
                <a:gd name="connsiteX1" fmla="*/ 165871 w 325671"/>
                <a:gd name="connsiteY1" fmla="*/ 105320 h 271192"/>
                <a:gd name="connsiteX2" fmla="*/ 275965 w 325671"/>
                <a:gd name="connsiteY2" fmla="*/ 271192 h 271192"/>
                <a:gd name="connsiteX3" fmla="*/ 324923 w 325671"/>
                <a:gd name="connsiteY3" fmla="*/ 220773 h 271192"/>
                <a:gd name="connsiteX4" fmla="*/ 239166 w 325671"/>
                <a:gd name="connsiteY4" fmla="*/ 55476 h 271192"/>
                <a:gd name="connsiteX5" fmla="*/ 66008 w 325671"/>
                <a:gd name="connsiteY5" fmla="*/ 829 h 271192"/>
                <a:gd name="connsiteX6" fmla="*/ 0 w 325671"/>
                <a:gd name="connsiteY6" fmla="*/ 51248 h 271192"/>
                <a:gd name="connsiteX0" fmla="*/ 3757 w 329428"/>
                <a:gd name="connsiteY0" fmla="*/ 51248 h 271192"/>
                <a:gd name="connsiteX1" fmla="*/ 185022 w 329428"/>
                <a:gd name="connsiteY1" fmla="*/ 102241 h 271192"/>
                <a:gd name="connsiteX2" fmla="*/ 279722 w 329428"/>
                <a:gd name="connsiteY2" fmla="*/ 271192 h 271192"/>
                <a:gd name="connsiteX3" fmla="*/ 328680 w 329428"/>
                <a:gd name="connsiteY3" fmla="*/ 220773 h 271192"/>
                <a:gd name="connsiteX4" fmla="*/ 242923 w 329428"/>
                <a:gd name="connsiteY4" fmla="*/ 55476 h 271192"/>
                <a:gd name="connsiteX5" fmla="*/ 69765 w 329428"/>
                <a:gd name="connsiteY5" fmla="*/ 829 h 271192"/>
                <a:gd name="connsiteX6" fmla="*/ 3757 w 329428"/>
                <a:gd name="connsiteY6" fmla="*/ 51248 h 271192"/>
                <a:gd name="connsiteX0" fmla="*/ 3757 w 329827"/>
                <a:gd name="connsiteY0" fmla="*/ 51248 h 283507"/>
                <a:gd name="connsiteX1" fmla="*/ 185022 w 329827"/>
                <a:gd name="connsiteY1" fmla="*/ 102241 h 283507"/>
                <a:gd name="connsiteX2" fmla="*/ 285880 w 329827"/>
                <a:gd name="connsiteY2" fmla="*/ 283507 h 283507"/>
                <a:gd name="connsiteX3" fmla="*/ 328680 w 329827"/>
                <a:gd name="connsiteY3" fmla="*/ 220773 h 283507"/>
                <a:gd name="connsiteX4" fmla="*/ 242923 w 329827"/>
                <a:gd name="connsiteY4" fmla="*/ 55476 h 283507"/>
                <a:gd name="connsiteX5" fmla="*/ 69765 w 329827"/>
                <a:gd name="connsiteY5" fmla="*/ 829 h 283507"/>
                <a:gd name="connsiteX6" fmla="*/ 3757 w 329827"/>
                <a:gd name="connsiteY6" fmla="*/ 51248 h 283507"/>
                <a:gd name="connsiteX0" fmla="*/ 3757 w 328680"/>
                <a:gd name="connsiteY0" fmla="*/ 51248 h 283507"/>
                <a:gd name="connsiteX1" fmla="*/ 185022 w 328680"/>
                <a:gd name="connsiteY1" fmla="*/ 102241 h 283507"/>
                <a:gd name="connsiteX2" fmla="*/ 285880 w 328680"/>
                <a:gd name="connsiteY2" fmla="*/ 283507 h 283507"/>
                <a:gd name="connsiteX3" fmla="*/ 328680 w 328680"/>
                <a:gd name="connsiteY3" fmla="*/ 220773 h 283507"/>
                <a:gd name="connsiteX4" fmla="*/ 242923 w 328680"/>
                <a:gd name="connsiteY4" fmla="*/ 55476 h 283507"/>
                <a:gd name="connsiteX5" fmla="*/ 69765 w 328680"/>
                <a:gd name="connsiteY5" fmla="*/ 829 h 283507"/>
                <a:gd name="connsiteX6" fmla="*/ 3757 w 328680"/>
                <a:gd name="connsiteY6" fmla="*/ 51248 h 283507"/>
                <a:gd name="connsiteX0" fmla="*/ 3757 w 334838"/>
                <a:gd name="connsiteY0" fmla="*/ 51248 h 283507"/>
                <a:gd name="connsiteX1" fmla="*/ 185022 w 334838"/>
                <a:gd name="connsiteY1" fmla="*/ 102241 h 283507"/>
                <a:gd name="connsiteX2" fmla="*/ 285880 w 334838"/>
                <a:gd name="connsiteY2" fmla="*/ 283507 h 283507"/>
                <a:gd name="connsiteX3" fmla="*/ 334838 w 334838"/>
                <a:gd name="connsiteY3" fmla="*/ 226931 h 283507"/>
                <a:gd name="connsiteX4" fmla="*/ 242923 w 334838"/>
                <a:gd name="connsiteY4" fmla="*/ 55476 h 283507"/>
                <a:gd name="connsiteX5" fmla="*/ 69765 w 334838"/>
                <a:gd name="connsiteY5" fmla="*/ 829 h 283507"/>
                <a:gd name="connsiteX6" fmla="*/ 3757 w 334838"/>
                <a:gd name="connsiteY6" fmla="*/ 51248 h 283507"/>
                <a:gd name="connsiteX0" fmla="*/ 0 w 331081"/>
                <a:gd name="connsiteY0" fmla="*/ 51248 h 283507"/>
                <a:gd name="connsiteX1" fmla="*/ 181265 w 331081"/>
                <a:gd name="connsiteY1" fmla="*/ 102241 h 283507"/>
                <a:gd name="connsiteX2" fmla="*/ 282123 w 331081"/>
                <a:gd name="connsiteY2" fmla="*/ 283507 h 283507"/>
                <a:gd name="connsiteX3" fmla="*/ 331081 w 331081"/>
                <a:gd name="connsiteY3" fmla="*/ 226931 h 283507"/>
                <a:gd name="connsiteX4" fmla="*/ 239166 w 331081"/>
                <a:gd name="connsiteY4" fmla="*/ 55476 h 283507"/>
                <a:gd name="connsiteX5" fmla="*/ 66008 w 331081"/>
                <a:gd name="connsiteY5" fmla="*/ 829 h 283507"/>
                <a:gd name="connsiteX6" fmla="*/ 0 w 331081"/>
                <a:gd name="connsiteY6" fmla="*/ 51248 h 283507"/>
                <a:gd name="connsiteX0" fmla="*/ 0 w 331081"/>
                <a:gd name="connsiteY0" fmla="*/ 51248 h 283507"/>
                <a:gd name="connsiteX1" fmla="*/ 181265 w 331081"/>
                <a:gd name="connsiteY1" fmla="*/ 102241 h 283507"/>
                <a:gd name="connsiteX2" fmla="*/ 282123 w 331081"/>
                <a:gd name="connsiteY2" fmla="*/ 283507 h 283507"/>
                <a:gd name="connsiteX3" fmla="*/ 331081 w 331081"/>
                <a:gd name="connsiteY3" fmla="*/ 226931 h 283507"/>
                <a:gd name="connsiteX4" fmla="*/ 239166 w 331081"/>
                <a:gd name="connsiteY4" fmla="*/ 55476 h 283507"/>
                <a:gd name="connsiteX5" fmla="*/ 62929 w 331081"/>
                <a:gd name="connsiteY5" fmla="*/ 829 h 283507"/>
                <a:gd name="connsiteX6" fmla="*/ 0 w 331081"/>
                <a:gd name="connsiteY6" fmla="*/ 51248 h 283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1081" h="283507">
                  <a:moveTo>
                    <a:pt x="0" y="51248"/>
                  </a:moveTo>
                  <a:cubicBezTo>
                    <a:pt x="19209" y="68150"/>
                    <a:pt x="134245" y="63531"/>
                    <a:pt x="181265" y="102241"/>
                  </a:cubicBezTo>
                  <a:cubicBezTo>
                    <a:pt x="228285" y="140951"/>
                    <a:pt x="274329" y="251112"/>
                    <a:pt x="282123" y="283507"/>
                  </a:cubicBezTo>
                  <a:cubicBezTo>
                    <a:pt x="304288" y="263777"/>
                    <a:pt x="307452" y="249542"/>
                    <a:pt x="331081" y="226931"/>
                  </a:cubicBezTo>
                  <a:cubicBezTo>
                    <a:pt x="323922" y="188926"/>
                    <a:pt x="299328" y="103946"/>
                    <a:pt x="239166" y="55476"/>
                  </a:cubicBezTo>
                  <a:cubicBezTo>
                    <a:pt x="179004" y="7005"/>
                    <a:pt x="136730" y="-3312"/>
                    <a:pt x="62929" y="829"/>
                  </a:cubicBezTo>
                  <a:cubicBezTo>
                    <a:pt x="37110" y="17148"/>
                    <a:pt x="17736" y="28188"/>
                    <a:pt x="0" y="51248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24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D465A585-4702-4158-BFD1-3F8C258873AF}"/>
                </a:ext>
              </a:extLst>
            </p:cNvPr>
            <p:cNvSpPr/>
            <p:nvPr/>
          </p:nvSpPr>
          <p:spPr>
            <a:xfrm>
              <a:off x="1341105" y="5530894"/>
              <a:ext cx="179387" cy="149428"/>
            </a:xfrm>
            <a:custGeom>
              <a:avLst/>
              <a:gdLst>
                <a:gd name="connsiteX0" fmla="*/ 175674 w 179387"/>
                <a:gd name="connsiteY0" fmla="*/ 118192 h 149428"/>
                <a:gd name="connsiteX1" fmla="*/ 160086 w 179387"/>
                <a:gd name="connsiteY1" fmla="*/ 140600 h 149428"/>
                <a:gd name="connsiteX2" fmla="*/ 131344 w 179387"/>
                <a:gd name="connsiteY2" fmla="*/ 145715 h 149428"/>
                <a:gd name="connsiteX3" fmla="*/ 8829 w 179387"/>
                <a:gd name="connsiteY3" fmla="*/ 59978 h 149428"/>
                <a:gd name="connsiteX4" fmla="*/ 3714 w 179387"/>
                <a:gd name="connsiteY4" fmla="*/ 31237 h 149428"/>
                <a:gd name="connsiteX5" fmla="*/ 19302 w 179387"/>
                <a:gd name="connsiteY5" fmla="*/ 8828 h 149428"/>
                <a:gd name="connsiteX6" fmla="*/ 48043 w 179387"/>
                <a:gd name="connsiteY6" fmla="*/ 3714 h 149428"/>
                <a:gd name="connsiteX7" fmla="*/ 170559 w 179387"/>
                <a:gd name="connsiteY7" fmla="*/ 89450 h 149428"/>
                <a:gd name="connsiteX8" fmla="*/ 175674 w 179387"/>
                <a:gd name="connsiteY8" fmla="*/ 118192 h 149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9387" h="149428">
                  <a:moveTo>
                    <a:pt x="175674" y="118192"/>
                  </a:moveTo>
                  <a:lnTo>
                    <a:pt x="160086" y="140600"/>
                  </a:lnTo>
                  <a:cubicBezTo>
                    <a:pt x="153509" y="149856"/>
                    <a:pt x="140844" y="152291"/>
                    <a:pt x="131344" y="145715"/>
                  </a:cubicBezTo>
                  <a:lnTo>
                    <a:pt x="8829" y="59978"/>
                  </a:lnTo>
                  <a:cubicBezTo>
                    <a:pt x="-427" y="53402"/>
                    <a:pt x="-2863" y="40736"/>
                    <a:pt x="3714" y="31237"/>
                  </a:cubicBezTo>
                  <a:lnTo>
                    <a:pt x="19302" y="8828"/>
                  </a:lnTo>
                  <a:cubicBezTo>
                    <a:pt x="25878" y="-427"/>
                    <a:pt x="38544" y="-2863"/>
                    <a:pt x="48043" y="3714"/>
                  </a:cubicBezTo>
                  <a:lnTo>
                    <a:pt x="170559" y="89450"/>
                  </a:lnTo>
                  <a:cubicBezTo>
                    <a:pt x="179815" y="96027"/>
                    <a:pt x="182251" y="108936"/>
                    <a:pt x="175674" y="118192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243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A9EDB8FC-CE5C-4930-8A7F-10D4DBF3B904}"/>
              </a:ext>
            </a:extLst>
          </p:cNvPr>
          <p:cNvSpPr/>
          <p:nvPr/>
        </p:nvSpPr>
        <p:spPr>
          <a:xfrm flipH="1">
            <a:off x="4522929" y="3089806"/>
            <a:ext cx="4264659" cy="992878"/>
          </a:xfrm>
          <a:custGeom>
            <a:avLst/>
            <a:gdLst>
              <a:gd name="connsiteX0" fmla="*/ 6613510 w 8250226"/>
              <a:gd name="connsiteY0" fmla="*/ 0 h 1520066"/>
              <a:gd name="connsiteX1" fmla="*/ 6625977 w 8250226"/>
              <a:gd name="connsiteY1" fmla="*/ 0 h 1520066"/>
              <a:gd name="connsiteX2" fmla="*/ 6964437 w 8250226"/>
              <a:gd name="connsiteY2" fmla="*/ 205015 h 1520066"/>
              <a:gd name="connsiteX3" fmla="*/ 7081720 w 8250226"/>
              <a:gd name="connsiteY3" fmla="*/ 587340 h 1520066"/>
              <a:gd name="connsiteX4" fmla="*/ 7221629 w 8250226"/>
              <a:gd name="connsiteY4" fmla="*/ 899480 h 1520066"/>
              <a:gd name="connsiteX5" fmla="*/ 8199143 w 8250226"/>
              <a:gd name="connsiteY5" fmla="*/ 396639 h 1520066"/>
              <a:gd name="connsiteX6" fmla="*/ 8241625 w 8250226"/>
              <a:gd name="connsiteY6" fmla="*/ 397101 h 1520066"/>
              <a:gd name="connsiteX7" fmla="*/ 8241163 w 8250226"/>
              <a:gd name="connsiteY7" fmla="*/ 439582 h 1520066"/>
              <a:gd name="connsiteX8" fmla="*/ 7887927 w 8250226"/>
              <a:gd name="connsiteY8" fmla="*/ 724940 h 1520066"/>
              <a:gd name="connsiteX9" fmla="*/ 7211471 w 8250226"/>
              <a:gd name="connsiteY9" fmla="*/ 959045 h 1520066"/>
              <a:gd name="connsiteX10" fmla="*/ 7023079 w 8250226"/>
              <a:gd name="connsiteY10" fmla="*/ 599807 h 1520066"/>
              <a:gd name="connsiteX11" fmla="*/ 6625054 w 8250226"/>
              <a:gd name="connsiteY11" fmla="*/ 60489 h 1520066"/>
              <a:gd name="connsiteX12" fmla="*/ 6613972 w 8250226"/>
              <a:gd name="connsiteY12" fmla="*/ 60489 h 1520066"/>
              <a:gd name="connsiteX13" fmla="*/ 5725111 w 8250226"/>
              <a:gd name="connsiteY13" fmla="*/ 640903 h 1520066"/>
              <a:gd name="connsiteX14" fmla="*/ 5596746 w 8250226"/>
              <a:gd name="connsiteY14" fmla="*/ 772500 h 1520066"/>
              <a:gd name="connsiteX15" fmla="*/ 5426824 w 8250226"/>
              <a:gd name="connsiteY15" fmla="*/ 951657 h 1520066"/>
              <a:gd name="connsiteX16" fmla="*/ 5037572 w 8250226"/>
              <a:gd name="connsiteY16" fmla="*/ 1342294 h 1520066"/>
              <a:gd name="connsiteX17" fmla="*/ 4680181 w 8250226"/>
              <a:gd name="connsiteY17" fmla="*/ 1520066 h 1520066"/>
              <a:gd name="connsiteX18" fmla="*/ 4637239 w 8250226"/>
              <a:gd name="connsiteY18" fmla="*/ 1515910 h 1520066"/>
              <a:gd name="connsiteX19" fmla="*/ 4405443 w 8250226"/>
              <a:gd name="connsiteY19" fmla="*/ 1172372 h 1520066"/>
              <a:gd name="connsiteX20" fmla="*/ 4179650 w 8250226"/>
              <a:gd name="connsiteY20" fmla="*/ 762803 h 1520066"/>
              <a:gd name="connsiteX21" fmla="*/ 3311567 w 8250226"/>
              <a:gd name="connsiteY21" fmla="*/ 767883 h 1520066"/>
              <a:gd name="connsiteX22" fmla="*/ 2360834 w 8250226"/>
              <a:gd name="connsiteY22" fmla="*/ 995061 h 1520066"/>
              <a:gd name="connsiteX23" fmla="*/ 2342497 w 8250226"/>
              <a:gd name="connsiteY23" fmla="*/ 992833 h 1520066"/>
              <a:gd name="connsiteX24" fmla="*/ 2126238 w 8250226"/>
              <a:gd name="connsiteY24" fmla="*/ 1040931 h 1520066"/>
              <a:gd name="connsiteX25" fmla="*/ 1317343 w 8250226"/>
              <a:gd name="connsiteY25" fmla="*/ 1114064 h 1520066"/>
              <a:gd name="connsiteX26" fmla="*/ 1009685 w 8250226"/>
              <a:gd name="connsiteY26" fmla="*/ 1102634 h 1520066"/>
              <a:gd name="connsiteX27" fmla="*/ 90523 w 8250226"/>
              <a:gd name="connsiteY27" fmla="*/ 742589 h 1520066"/>
              <a:gd name="connsiteX28" fmla="*/ 22895 w 8250226"/>
              <a:gd name="connsiteY28" fmla="*/ 281579 h 1520066"/>
              <a:gd name="connsiteX29" fmla="*/ 33026 w 8250226"/>
              <a:gd name="connsiteY29" fmla="*/ 257679 h 1520066"/>
              <a:gd name="connsiteX30" fmla="*/ 94142 w 8250226"/>
              <a:gd name="connsiteY30" fmla="*/ 257679 h 1520066"/>
              <a:gd name="connsiteX31" fmla="*/ 76235 w 8250226"/>
              <a:gd name="connsiteY31" fmla="*/ 299677 h 1520066"/>
              <a:gd name="connsiteX32" fmla="*/ 140053 w 8250226"/>
              <a:gd name="connsiteY32" fmla="*/ 715919 h 1520066"/>
              <a:gd name="connsiteX33" fmla="*/ 2361283 w 8250226"/>
              <a:gd name="connsiteY33" fmla="*/ 930232 h 1520066"/>
              <a:gd name="connsiteX34" fmla="*/ 2361890 w 8250226"/>
              <a:gd name="connsiteY34" fmla="*/ 932577 h 1520066"/>
              <a:gd name="connsiteX35" fmla="*/ 2418393 w 8250226"/>
              <a:gd name="connsiteY35" fmla="*/ 916935 h 1520066"/>
              <a:gd name="connsiteX36" fmla="*/ 3300486 w 8250226"/>
              <a:gd name="connsiteY36" fmla="*/ 708780 h 1520066"/>
              <a:gd name="connsiteX37" fmla="*/ 4213357 w 8250226"/>
              <a:gd name="connsiteY37" fmla="*/ 712935 h 1520066"/>
              <a:gd name="connsiteX38" fmla="*/ 4462699 w 8250226"/>
              <a:gd name="connsiteY38" fmla="*/ 1154825 h 1520066"/>
              <a:gd name="connsiteX39" fmla="*/ 4648321 w 8250226"/>
              <a:gd name="connsiteY39" fmla="*/ 1456806 h 1520066"/>
              <a:gd name="connsiteX40" fmla="*/ 5382034 w 8250226"/>
              <a:gd name="connsiteY40" fmla="*/ 911024 h 1520066"/>
              <a:gd name="connsiteX41" fmla="*/ 5554727 w 8250226"/>
              <a:gd name="connsiteY41" fmla="*/ 728634 h 1520066"/>
              <a:gd name="connsiteX42" fmla="*/ 5681246 w 8250226"/>
              <a:gd name="connsiteY42" fmla="*/ 599346 h 1520066"/>
              <a:gd name="connsiteX43" fmla="*/ 6613510 w 8250226"/>
              <a:gd name="connsiteY43" fmla="*/ 0 h 1520066"/>
              <a:gd name="connsiteX0" fmla="*/ 6613510 w 8250226"/>
              <a:gd name="connsiteY0" fmla="*/ 0 h 1520066"/>
              <a:gd name="connsiteX1" fmla="*/ 6625977 w 8250226"/>
              <a:gd name="connsiteY1" fmla="*/ 0 h 1520066"/>
              <a:gd name="connsiteX2" fmla="*/ 6964437 w 8250226"/>
              <a:gd name="connsiteY2" fmla="*/ 205015 h 1520066"/>
              <a:gd name="connsiteX3" fmla="*/ 7081720 w 8250226"/>
              <a:gd name="connsiteY3" fmla="*/ 587340 h 1520066"/>
              <a:gd name="connsiteX4" fmla="*/ 7221629 w 8250226"/>
              <a:gd name="connsiteY4" fmla="*/ 899480 h 1520066"/>
              <a:gd name="connsiteX5" fmla="*/ 8199143 w 8250226"/>
              <a:gd name="connsiteY5" fmla="*/ 396639 h 1520066"/>
              <a:gd name="connsiteX6" fmla="*/ 8241625 w 8250226"/>
              <a:gd name="connsiteY6" fmla="*/ 397101 h 1520066"/>
              <a:gd name="connsiteX7" fmla="*/ 8241163 w 8250226"/>
              <a:gd name="connsiteY7" fmla="*/ 439582 h 1520066"/>
              <a:gd name="connsiteX8" fmla="*/ 7211471 w 8250226"/>
              <a:gd name="connsiteY8" fmla="*/ 959045 h 1520066"/>
              <a:gd name="connsiteX9" fmla="*/ 7023079 w 8250226"/>
              <a:gd name="connsiteY9" fmla="*/ 599807 h 1520066"/>
              <a:gd name="connsiteX10" fmla="*/ 6625054 w 8250226"/>
              <a:gd name="connsiteY10" fmla="*/ 60489 h 1520066"/>
              <a:gd name="connsiteX11" fmla="*/ 6613972 w 8250226"/>
              <a:gd name="connsiteY11" fmla="*/ 60489 h 1520066"/>
              <a:gd name="connsiteX12" fmla="*/ 5725111 w 8250226"/>
              <a:gd name="connsiteY12" fmla="*/ 640903 h 1520066"/>
              <a:gd name="connsiteX13" fmla="*/ 5596746 w 8250226"/>
              <a:gd name="connsiteY13" fmla="*/ 772500 h 1520066"/>
              <a:gd name="connsiteX14" fmla="*/ 5426824 w 8250226"/>
              <a:gd name="connsiteY14" fmla="*/ 951657 h 1520066"/>
              <a:gd name="connsiteX15" fmla="*/ 5037572 w 8250226"/>
              <a:gd name="connsiteY15" fmla="*/ 1342294 h 1520066"/>
              <a:gd name="connsiteX16" fmla="*/ 4680181 w 8250226"/>
              <a:gd name="connsiteY16" fmla="*/ 1520066 h 1520066"/>
              <a:gd name="connsiteX17" fmla="*/ 4637239 w 8250226"/>
              <a:gd name="connsiteY17" fmla="*/ 1515910 h 1520066"/>
              <a:gd name="connsiteX18" fmla="*/ 4405443 w 8250226"/>
              <a:gd name="connsiteY18" fmla="*/ 1172372 h 1520066"/>
              <a:gd name="connsiteX19" fmla="*/ 4179650 w 8250226"/>
              <a:gd name="connsiteY19" fmla="*/ 762803 h 1520066"/>
              <a:gd name="connsiteX20" fmla="*/ 3311567 w 8250226"/>
              <a:gd name="connsiteY20" fmla="*/ 767883 h 1520066"/>
              <a:gd name="connsiteX21" fmla="*/ 2360834 w 8250226"/>
              <a:gd name="connsiteY21" fmla="*/ 995061 h 1520066"/>
              <a:gd name="connsiteX22" fmla="*/ 2342497 w 8250226"/>
              <a:gd name="connsiteY22" fmla="*/ 992833 h 1520066"/>
              <a:gd name="connsiteX23" fmla="*/ 2126238 w 8250226"/>
              <a:gd name="connsiteY23" fmla="*/ 1040931 h 1520066"/>
              <a:gd name="connsiteX24" fmla="*/ 1317343 w 8250226"/>
              <a:gd name="connsiteY24" fmla="*/ 1114064 h 1520066"/>
              <a:gd name="connsiteX25" fmla="*/ 1009685 w 8250226"/>
              <a:gd name="connsiteY25" fmla="*/ 1102634 h 1520066"/>
              <a:gd name="connsiteX26" fmla="*/ 90523 w 8250226"/>
              <a:gd name="connsiteY26" fmla="*/ 742589 h 1520066"/>
              <a:gd name="connsiteX27" fmla="*/ 22895 w 8250226"/>
              <a:gd name="connsiteY27" fmla="*/ 281579 h 1520066"/>
              <a:gd name="connsiteX28" fmla="*/ 33026 w 8250226"/>
              <a:gd name="connsiteY28" fmla="*/ 257679 h 1520066"/>
              <a:gd name="connsiteX29" fmla="*/ 94142 w 8250226"/>
              <a:gd name="connsiteY29" fmla="*/ 257679 h 1520066"/>
              <a:gd name="connsiteX30" fmla="*/ 76235 w 8250226"/>
              <a:gd name="connsiteY30" fmla="*/ 299677 h 1520066"/>
              <a:gd name="connsiteX31" fmla="*/ 140053 w 8250226"/>
              <a:gd name="connsiteY31" fmla="*/ 715919 h 1520066"/>
              <a:gd name="connsiteX32" fmla="*/ 2361283 w 8250226"/>
              <a:gd name="connsiteY32" fmla="*/ 930232 h 1520066"/>
              <a:gd name="connsiteX33" fmla="*/ 2361890 w 8250226"/>
              <a:gd name="connsiteY33" fmla="*/ 932577 h 1520066"/>
              <a:gd name="connsiteX34" fmla="*/ 2418393 w 8250226"/>
              <a:gd name="connsiteY34" fmla="*/ 916935 h 1520066"/>
              <a:gd name="connsiteX35" fmla="*/ 3300486 w 8250226"/>
              <a:gd name="connsiteY35" fmla="*/ 708780 h 1520066"/>
              <a:gd name="connsiteX36" fmla="*/ 4213357 w 8250226"/>
              <a:gd name="connsiteY36" fmla="*/ 712935 h 1520066"/>
              <a:gd name="connsiteX37" fmla="*/ 4462699 w 8250226"/>
              <a:gd name="connsiteY37" fmla="*/ 1154825 h 1520066"/>
              <a:gd name="connsiteX38" fmla="*/ 4648321 w 8250226"/>
              <a:gd name="connsiteY38" fmla="*/ 1456806 h 1520066"/>
              <a:gd name="connsiteX39" fmla="*/ 5382034 w 8250226"/>
              <a:gd name="connsiteY39" fmla="*/ 911024 h 1520066"/>
              <a:gd name="connsiteX40" fmla="*/ 5554727 w 8250226"/>
              <a:gd name="connsiteY40" fmla="*/ 728634 h 1520066"/>
              <a:gd name="connsiteX41" fmla="*/ 5681246 w 8250226"/>
              <a:gd name="connsiteY41" fmla="*/ 599346 h 1520066"/>
              <a:gd name="connsiteX42" fmla="*/ 6613510 w 8250226"/>
              <a:gd name="connsiteY42" fmla="*/ 0 h 1520066"/>
              <a:gd name="connsiteX0" fmla="*/ 6613510 w 8416533"/>
              <a:gd name="connsiteY0" fmla="*/ 0 h 1520066"/>
              <a:gd name="connsiteX1" fmla="*/ 6625977 w 8416533"/>
              <a:gd name="connsiteY1" fmla="*/ 0 h 1520066"/>
              <a:gd name="connsiteX2" fmla="*/ 6964437 w 8416533"/>
              <a:gd name="connsiteY2" fmla="*/ 205015 h 1520066"/>
              <a:gd name="connsiteX3" fmla="*/ 7081720 w 8416533"/>
              <a:gd name="connsiteY3" fmla="*/ 587340 h 1520066"/>
              <a:gd name="connsiteX4" fmla="*/ 7221629 w 8416533"/>
              <a:gd name="connsiteY4" fmla="*/ 899480 h 1520066"/>
              <a:gd name="connsiteX5" fmla="*/ 8199143 w 8416533"/>
              <a:gd name="connsiteY5" fmla="*/ 396639 h 1520066"/>
              <a:gd name="connsiteX6" fmla="*/ 8241625 w 8416533"/>
              <a:gd name="connsiteY6" fmla="*/ 397101 h 1520066"/>
              <a:gd name="connsiteX7" fmla="*/ 8415852 w 8416533"/>
              <a:gd name="connsiteY7" fmla="*/ 762602 h 1520066"/>
              <a:gd name="connsiteX8" fmla="*/ 7211471 w 8416533"/>
              <a:gd name="connsiteY8" fmla="*/ 959045 h 1520066"/>
              <a:gd name="connsiteX9" fmla="*/ 7023079 w 8416533"/>
              <a:gd name="connsiteY9" fmla="*/ 599807 h 1520066"/>
              <a:gd name="connsiteX10" fmla="*/ 6625054 w 8416533"/>
              <a:gd name="connsiteY10" fmla="*/ 60489 h 1520066"/>
              <a:gd name="connsiteX11" fmla="*/ 6613972 w 8416533"/>
              <a:gd name="connsiteY11" fmla="*/ 60489 h 1520066"/>
              <a:gd name="connsiteX12" fmla="*/ 5725111 w 8416533"/>
              <a:gd name="connsiteY12" fmla="*/ 640903 h 1520066"/>
              <a:gd name="connsiteX13" fmla="*/ 5596746 w 8416533"/>
              <a:gd name="connsiteY13" fmla="*/ 772500 h 1520066"/>
              <a:gd name="connsiteX14" fmla="*/ 5426824 w 8416533"/>
              <a:gd name="connsiteY14" fmla="*/ 951657 h 1520066"/>
              <a:gd name="connsiteX15" fmla="*/ 5037572 w 8416533"/>
              <a:gd name="connsiteY15" fmla="*/ 1342294 h 1520066"/>
              <a:gd name="connsiteX16" fmla="*/ 4680181 w 8416533"/>
              <a:gd name="connsiteY16" fmla="*/ 1520066 h 1520066"/>
              <a:gd name="connsiteX17" fmla="*/ 4637239 w 8416533"/>
              <a:gd name="connsiteY17" fmla="*/ 1515910 h 1520066"/>
              <a:gd name="connsiteX18" fmla="*/ 4405443 w 8416533"/>
              <a:gd name="connsiteY18" fmla="*/ 1172372 h 1520066"/>
              <a:gd name="connsiteX19" fmla="*/ 4179650 w 8416533"/>
              <a:gd name="connsiteY19" fmla="*/ 762803 h 1520066"/>
              <a:gd name="connsiteX20" fmla="*/ 3311567 w 8416533"/>
              <a:gd name="connsiteY20" fmla="*/ 767883 h 1520066"/>
              <a:gd name="connsiteX21" fmla="*/ 2360834 w 8416533"/>
              <a:gd name="connsiteY21" fmla="*/ 995061 h 1520066"/>
              <a:gd name="connsiteX22" fmla="*/ 2342497 w 8416533"/>
              <a:gd name="connsiteY22" fmla="*/ 992833 h 1520066"/>
              <a:gd name="connsiteX23" fmla="*/ 2126238 w 8416533"/>
              <a:gd name="connsiteY23" fmla="*/ 1040931 h 1520066"/>
              <a:gd name="connsiteX24" fmla="*/ 1317343 w 8416533"/>
              <a:gd name="connsiteY24" fmla="*/ 1114064 h 1520066"/>
              <a:gd name="connsiteX25" fmla="*/ 1009685 w 8416533"/>
              <a:gd name="connsiteY25" fmla="*/ 1102634 h 1520066"/>
              <a:gd name="connsiteX26" fmla="*/ 90523 w 8416533"/>
              <a:gd name="connsiteY26" fmla="*/ 742589 h 1520066"/>
              <a:gd name="connsiteX27" fmla="*/ 22895 w 8416533"/>
              <a:gd name="connsiteY27" fmla="*/ 281579 h 1520066"/>
              <a:gd name="connsiteX28" fmla="*/ 33026 w 8416533"/>
              <a:gd name="connsiteY28" fmla="*/ 257679 h 1520066"/>
              <a:gd name="connsiteX29" fmla="*/ 94142 w 8416533"/>
              <a:gd name="connsiteY29" fmla="*/ 257679 h 1520066"/>
              <a:gd name="connsiteX30" fmla="*/ 76235 w 8416533"/>
              <a:gd name="connsiteY30" fmla="*/ 299677 h 1520066"/>
              <a:gd name="connsiteX31" fmla="*/ 140053 w 8416533"/>
              <a:gd name="connsiteY31" fmla="*/ 715919 h 1520066"/>
              <a:gd name="connsiteX32" fmla="*/ 2361283 w 8416533"/>
              <a:gd name="connsiteY32" fmla="*/ 930232 h 1520066"/>
              <a:gd name="connsiteX33" fmla="*/ 2361890 w 8416533"/>
              <a:gd name="connsiteY33" fmla="*/ 932577 h 1520066"/>
              <a:gd name="connsiteX34" fmla="*/ 2418393 w 8416533"/>
              <a:gd name="connsiteY34" fmla="*/ 916935 h 1520066"/>
              <a:gd name="connsiteX35" fmla="*/ 3300486 w 8416533"/>
              <a:gd name="connsiteY35" fmla="*/ 708780 h 1520066"/>
              <a:gd name="connsiteX36" fmla="*/ 4213357 w 8416533"/>
              <a:gd name="connsiteY36" fmla="*/ 712935 h 1520066"/>
              <a:gd name="connsiteX37" fmla="*/ 4462699 w 8416533"/>
              <a:gd name="connsiteY37" fmla="*/ 1154825 h 1520066"/>
              <a:gd name="connsiteX38" fmla="*/ 4648321 w 8416533"/>
              <a:gd name="connsiteY38" fmla="*/ 1456806 h 1520066"/>
              <a:gd name="connsiteX39" fmla="*/ 5382034 w 8416533"/>
              <a:gd name="connsiteY39" fmla="*/ 911024 h 1520066"/>
              <a:gd name="connsiteX40" fmla="*/ 5554727 w 8416533"/>
              <a:gd name="connsiteY40" fmla="*/ 728634 h 1520066"/>
              <a:gd name="connsiteX41" fmla="*/ 5681246 w 8416533"/>
              <a:gd name="connsiteY41" fmla="*/ 599346 h 1520066"/>
              <a:gd name="connsiteX42" fmla="*/ 6613510 w 8416533"/>
              <a:gd name="connsiteY42" fmla="*/ 0 h 1520066"/>
              <a:gd name="connsiteX0" fmla="*/ 6613510 w 8416442"/>
              <a:gd name="connsiteY0" fmla="*/ 0 h 1520066"/>
              <a:gd name="connsiteX1" fmla="*/ 6625977 w 8416442"/>
              <a:gd name="connsiteY1" fmla="*/ 0 h 1520066"/>
              <a:gd name="connsiteX2" fmla="*/ 6964437 w 8416442"/>
              <a:gd name="connsiteY2" fmla="*/ 205015 h 1520066"/>
              <a:gd name="connsiteX3" fmla="*/ 7081720 w 8416442"/>
              <a:gd name="connsiteY3" fmla="*/ 587340 h 1520066"/>
              <a:gd name="connsiteX4" fmla="*/ 7221629 w 8416442"/>
              <a:gd name="connsiteY4" fmla="*/ 899480 h 1520066"/>
              <a:gd name="connsiteX5" fmla="*/ 8348876 w 8416442"/>
              <a:gd name="connsiteY5" fmla="*/ 665822 h 1520066"/>
              <a:gd name="connsiteX6" fmla="*/ 8241625 w 8416442"/>
              <a:gd name="connsiteY6" fmla="*/ 397101 h 1520066"/>
              <a:gd name="connsiteX7" fmla="*/ 8415852 w 8416442"/>
              <a:gd name="connsiteY7" fmla="*/ 762602 h 1520066"/>
              <a:gd name="connsiteX8" fmla="*/ 7211471 w 8416442"/>
              <a:gd name="connsiteY8" fmla="*/ 959045 h 1520066"/>
              <a:gd name="connsiteX9" fmla="*/ 7023079 w 8416442"/>
              <a:gd name="connsiteY9" fmla="*/ 599807 h 1520066"/>
              <a:gd name="connsiteX10" fmla="*/ 6625054 w 8416442"/>
              <a:gd name="connsiteY10" fmla="*/ 60489 h 1520066"/>
              <a:gd name="connsiteX11" fmla="*/ 6613972 w 8416442"/>
              <a:gd name="connsiteY11" fmla="*/ 60489 h 1520066"/>
              <a:gd name="connsiteX12" fmla="*/ 5725111 w 8416442"/>
              <a:gd name="connsiteY12" fmla="*/ 640903 h 1520066"/>
              <a:gd name="connsiteX13" fmla="*/ 5596746 w 8416442"/>
              <a:gd name="connsiteY13" fmla="*/ 772500 h 1520066"/>
              <a:gd name="connsiteX14" fmla="*/ 5426824 w 8416442"/>
              <a:gd name="connsiteY14" fmla="*/ 951657 h 1520066"/>
              <a:gd name="connsiteX15" fmla="*/ 5037572 w 8416442"/>
              <a:gd name="connsiteY15" fmla="*/ 1342294 h 1520066"/>
              <a:gd name="connsiteX16" fmla="*/ 4680181 w 8416442"/>
              <a:gd name="connsiteY16" fmla="*/ 1520066 h 1520066"/>
              <a:gd name="connsiteX17" fmla="*/ 4637239 w 8416442"/>
              <a:gd name="connsiteY17" fmla="*/ 1515910 h 1520066"/>
              <a:gd name="connsiteX18" fmla="*/ 4405443 w 8416442"/>
              <a:gd name="connsiteY18" fmla="*/ 1172372 h 1520066"/>
              <a:gd name="connsiteX19" fmla="*/ 4179650 w 8416442"/>
              <a:gd name="connsiteY19" fmla="*/ 762803 h 1520066"/>
              <a:gd name="connsiteX20" fmla="*/ 3311567 w 8416442"/>
              <a:gd name="connsiteY20" fmla="*/ 767883 h 1520066"/>
              <a:gd name="connsiteX21" fmla="*/ 2360834 w 8416442"/>
              <a:gd name="connsiteY21" fmla="*/ 995061 h 1520066"/>
              <a:gd name="connsiteX22" fmla="*/ 2342497 w 8416442"/>
              <a:gd name="connsiteY22" fmla="*/ 992833 h 1520066"/>
              <a:gd name="connsiteX23" fmla="*/ 2126238 w 8416442"/>
              <a:gd name="connsiteY23" fmla="*/ 1040931 h 1520066"/>
              <a:gd name="connsiteX24" fmla="*/ 1317343 w 8416442"/>
              <a:gd name="connsiteY24" fmla="*/ 1114064 h 1520066"/>
              <a:gd name="connsiteX25" fmla="*/ 1009685 w 8416442"/>
              <a:gd name="connsiteY25" fmla="*/ 1102634 h 1520066"/>
              <a:gd name="connsiteX26" fmla="*/ 90523 w 8416442"/>
              <a:gd name="connsiteY26" fmla="*/ 742589 h 1520066"/>
              <a:gd name="connsiteX27" fmla="*/ 22895 w 8416442"/>
              <a:gd name="connsiteY27" fmla="*/ 281579 h 1520066"/>
              <a:gd name="connsiteX28" fmla="*/ 33026 w 8416442"/>
              <a:gd name="connsiteY28" fmla="*/ 257679 h 1520066"/>
              <a:gd name="connsiteX29" fmla="*/ 94142 w 8416442"/>
              <a:gd name="connsiteY29" fmla="*/ 257679 h 1520066"/>
              <a:gd name="connsiteX30" fmla="*/ 76235 w 8416442"/>
              <a:gd name="connsiteY30" fmla="*/ 299677 h 1520066"/>
              <a:gd name="connsiteX31" fmla="*/ 140053 w 8416442"/>
              <a:gd name="connsiteY31" fmla="*/ 715919 h 1520066"/>
              <a:gd name="connsiteX32" fmla="*/ 2361283 w 8416442"/>
              <a:gd name="connsiteY32" fmla="*/ 930232 h 1520066"/>
              <a:gd name="connsiteX33" fmla="*/ 2361890 w 8416442"/>
              <a:gd name="connsiteY33" fmla="*/ 932577 h 1520066"/>
              <a:gd name="connsiteX34" fmla="*/ 2418393 w 8416442"/>
              <a:gd name="connsiteY34" fmla="*/ 916935 h 1520066"/>
              <a:gd name="connsiteX35" fmla="*/ 3300486 w 8416442"/>
              <a:gd name="connsiteY35" fmla="*/ 708780 h 1520066"/>
              <a:gd name="connsiteX36" fmla="*/ 4213357 w 8416442"/>
              <a:gd name="connsiteY36" fmla="*/ 712935 h 1520066"/>
              <a:gd name="connsiteX37" fmla="*/ 4462699 w 8416442"/>
              <a:gd name="connsiteY37" fmla="*/ 1154825 h 1520066"/>
              <a:gd name="connsiteX38" fmla="*/ 4648321 w 8416442"/>
              <a:gd name="connsiteY38" fmla="*/ 1456806 h 1520066"/>
              <a:gd name="connsiteX39" fmla="*/ 5382034 w 8416442"/>
              <a:gd name="connsiteY39" fmla="*/ 911024 h 1520066"/>
              <a:gd name="connsiteX40" fmla="*/ 5554727 w 8416442"/>
              <a:gd name="connsiteY40" fmla="*/ 728634 h 1520066"/>
              <a:gd name="connsiteX41" fmla="*/ 5681246 w 8416442"/>
              <a:gd name="connsiteY41" fmla="*/ 599346 h 1520066"/>
              <a:gd name="connsiteX42" fmla="*/ 6613510 w 8416442"/>
              <a:gd name="connsiteY42" fmla="*/ 0 h 1520066"/>
              <a:gd name="connsiteX0" fmla="*/ 6613510 w 8531776"/>
              <a:gd name="connsiteY0" fmla="*/ 0 h 1520066"/>
              <a:gd name="connsiteX1" fmla="*/ 6625977 w 8531776"/>
              <a:gd name="connsiteY1" fmla="*/ 0 h 1520066"/>
              <a:gd name="connsiteX2" fmla="*/ 6964437 w 8531776"/>
              <a:gd name="connsiteY2" fmla="*/ 205015 h 1520066"/>
              <a:gd name="connsiteX3" fmla="*/ 7081720 w 8531776"/>
              <a:gd name="connsiteY3" fmla="*/ 587340 h 1520066"/>
              <a:gd name="connsiteX4" fmla="*/ 7221629 w 8531776"/>
              <a:gd name="connsiteY4" fmla="*/ 899480 h 1520066"/>
              <a:gd name="connsiteX5" fmla="*/ 8348876 w 8531776"/>
              <a:gd name="connsiteY5" fmla="*/ 665822 h 1520066"/>
              <a:gd name="connsiteX6" fmla="*/ 8415852 w 8531776"/>
              <a:gd name="connsiteY6" fmla="*/ 762602 h 1520066"/>
              <a:gd name="connsiteX7" fmla="*/ 7211471 w 8531776"/>
              <a:gd name="connsiteY7" fmla="*/ 959045 h 1520066"/>
              <a:gd name="connsiteX8" fmla="*/ 7023079 w 8531776"/>
              <a:gd name="connsiteY8" fmla="*/ 599807 h 1520066"/>
              <a:gd name="connsiteX9" fmla="*/ 6625054 w 8531776"/>
              <a:gd name="connsiteY9" fmla="*/ 60489 h 1520066"/>
              <a:gd name="connsiteX10" fmla="*/ 6613972 w 8531776"/>
              <a:gd name="connsiteY10" fmla="*/ 60489 h 1520066"/>
              <a:gd name="connsiteX11" fmla="*/ 5725111 w 8531776"/>
              <a:gd name="connsiteY11" fmla="*/ 640903 h 1520066"/>
              <a:gd name="connsiteX12" fmla="*/ 5596746 w 8531776"/>
              <a:gd name="connsiteY12" fmla="*/ 772500 h 1520066"/>
              <a:gd name="connsiteX13" fmla="*/ 5426824 w 8531776"/>
              <a:gd name="connsiteY13" fmla="*/ 951657 h 1520066"/>
              <a:gd name="connsiteX14" fmla="*/ 5037572 w 8531776"/>
              <a:gd name="connsiteY14" fmla="*/ 1342294 h 1520066"/>
              <a:gd name="connsiteX15" fmla="*/ 4680181 w 8531776"/>
              <a:gd name="connsiteY15" fmla="*/ 1520066 h 1520066"/>
              <a:gd name="connsiteX16" fmla="*/ 4637239 w 8531776"/>
              <a:gd name="connsiteY16" fmla="*/ 1515910 h 1520066"/>
              <a:gd name="connsiteX17" fmla="*/ 4405443 w 8531776"/>
              <a:gd name="connsiteY17" fmla="*/ 1172372 h 1520066"/>
              <a:gd name="connsiteX18" fmla="*/ 4179650 w 8531776"/>
              <a:gd name="connsiteY18" fmla="*/ 762803 h 1520066"/>
              <a:gd name="connsiteX19" fmla="*/ 3311567 w 8531776"/>
              <a:gd name="connsiteY19" fmla="*/ 767883 h 1520066"/>
              <a:gd name="connsiteX20" fmla="*/ 2360834 w 8531776"/>
              <a:gd name="connsiteY20" fmla="*/ 995061 h 1520066"/>
              <a:gd name="connsiteX21" fmla="*/ 2342497 w 8531776"/>
              <a:gd name="connsiteY21" fmla="*/ 992833 h 1520066"/>
              <a:gd name="connsiteX22" fmla="*/ 2126238 w 8531776"/>
              <a:gd name="connsiteY22" fmla="*/ 1040931 h 1520066"/>
              <a:gd name="connsiteX23" fmla="*/ 1317343 w 8531776"/>
              <a:gd name="connsiteY23" fmla="*/ 1114064 h 1520066"/>
              <a:gd name="connsiteX24" fmla="*/ 1009685 w 8531776"/>
              <a:gd name="connsiteY24" fmla="*/ 1102634 h 1520066"/>
              <a:gd name="connsiteX25" fmla="*/ 90523 w 8531776"/>
              <a:gd name="connsiteY25" fmla="*/ 742589 h 1520066"/>
              <a:gd name="connsiteX26" fmla="*/ 22895 w 8531776"/>
              <a:gd name="connsiteY26" fmla="*/ 281579 h 1520066"/>
              <a:gd name="connsiteX27" fmla="*/ 33026 w 8531776"/>
              <a:gd name="connsiteY27" fmla="*/ 257679 h 1520066"/>
              <a:gd name="connsiteX28" fmla="*/ 94142 w 8531776"/>
              <a:gd name="connsiteY28" fmla="*/ 257679 h 1520066"/>
              <a:gd name="connsiteX29" fmla="*/ 76235 w 8531776"/>
              <a:gd name="connsiteY29" fmla="*/ 299677 h 1520066"/>
              <a:gd name="connsiteX30" fmla="*/ 140053 w 8531776"/>
              <a:gd name="connsiteY30" fmla="*/ 715919 h 1520066"/>
              <a:gd name="connsiteX31" fmla="*/ 2361283 w 8531776"/>
              <a:gd name="connsiteY31" fmla="*/ 930232 h 1520066"/>
              <a:gd name="connsiteX32" fmla="*/ 2361890 w 8531776"/>
              <a:gd name="connsiteY32" fmla="*/ 932577 h 1520066"/>
              <a:gd name="connsiteX33" fmla="*/ 2418393 w 8531776"/>
              <a:gd name="connsiteY33" fmla="*/ 916935 h 1520066"/>
              <a:gd name="connsiteX34" fmla="*/ 3300486 w 8531776"/>
              <a:gd name="connsiteY34" fmla="*/ 708780 h 1520066"/>
              <a:gd name="connsiteX35" fmla="*/ 4213357 w 8531776"/>
              <a:gd name="connsiteY35" fmla="*/ 712935 h 1520066"/>
              <a:gd name="connsiteX36" fmla="*/ 4462699 w 8531776"/>
              <a:gd name="connsiteY36" fmla="*/ 1154825 h 1520066"/>
              <a:gd name="connsiteX37" fmla="*/ 4648321 w 8531776"/>
              <a:gd name="connsiteY37" fmla="*/ 1456806 h 1520066"/>
              <a:gd name="connsiteX38" fmla="*/ 5382034 w 8531776"/>
              <a:gd name="connsiteY38" fmla="*/ 911024 h 1520066"/>
              <a:gd name="connsiteX39" fmla="*/ 5554727 w 8531776"/>
              <a:gd name="connsiteY39" fmla="*/ 728634 h 1520066"/>
              <a:gd name="connsiteX40" fmla="*/ 5681246 w 8531776"/>
              <a:gd name="connsiteY40" fmla="*/ 599346 h 1520066"/>
              <a:gd name="connsiteX41" fmla="*/ 6613510 w 8531776"/>
              <a:gd name="connsiteY41" fmla="*/ 0 h 1520066"/>
              <a:gd name="connsiteX0" fmla="*/ 6613510 w 8531776"/>
              <a:gd name="connsiteY0" fmla="*/ 0 h 1520066"/>
              <a:gd name="connsiteX1" fmla="*/ 6625977 w 8531776"/>
              <a:gd name="connsiteY1" fmla="*/ 0 h 1520066"/>
              <a:gd name="connsiteX2" fmla="*/ 6964437 w 8531776"/>
              <a:gd name="connsiteY2" fmla="*/ 205015 h 1520066"/>
              <a:gd name="connsiteX3" fmla="*/ 7081720 w 8531776"/>
              <a:gd name="connsiteY3" fmla="*/ 587340 h 1520066"/>
              <a:gd name="connsiteX4" fmla="*/ 7221629 w 8531776"/>
              <a:gd name="connsiteY4" fmla="*/ 899480 h 1520066"/>
              <a:gd name="connsiteX5" fmla="*/ 8348876 w 8531776"/>
              <a:gd name="connsiteY5" fmla="*/ 665822 h 1520066"/>
              <a:gd name="connsiteX6" fmla="*/ 8415852 w 8531776"/>
              <a:gd name="connsiteY6" fmla="*/ 774648 h 1520066"/>
              <a:gd name="connsiteX7" fmla="*/ 7211471 w 8531776"/>
              <a:gd name="connsiteY7" fmla="*/ 959045 h 1520066"/>
              <a:gd name="connsiteX8" fmla="*/ 7023079 w 8531776"/>
              <a:gd name="connsiteY8" fmla="*/ 599807 h 1520066"/>
              <a:gd name="connsiteX9" fmla="*/ 6625054 w 8531776"/>
              <a:gd name="connsiteY9" fmla="*/ 60489 h 1520066"/>
              <a:gd name="connsiteX10" fmla="*/ 6613972 w 8531776"/>
              <a:gd name="connsiteY10" fmla="*/ 60489 h 1520066"/>
              <a:gd name="connsiteX11" fmla="*/ 5725111 w 8531776"/>
              <a:gd name="connsiteY11" fmla="*/ 640903 h 1520066"/>
              <a:gd name="connsiteX12" fmla="*/ 5596746 w 8531776"/>
              <a:gd name="connsiteY12" fmla="*/ 772500 h 1520066"/>
              <a:gd name="connsiteX13" fmla="*/ 5426824 w 8531776"/>
              <a:gd name="connsiteY13" fmla="*/ 951657 h 1520066"/>
              <a:gd name="connsiteX14" fmla="*/ 5037572 w 8531776"/>
              <a:gd name="connsiteY14" fmla="*/ 1342294 h 1520066"/>
              <a:gd name="connsiteX15" fmla="*/ 4680181 w 8531776"/>
              <a:gd name="connsiteY15" fmla="*/ 1520066 h 1520066"/>
              <a:gd name="connsiteX16" fmla="*/ 4637239 w 8531776"/>
              <a:gd name="connsiteY16" fmla="*/ 1515910 h 1520066"/>
              <a:gd name="connsiteX17" fmla="*/ 4405443 w 8531776"/>
              <a:gd name="connsiteY17" fmla="*/ 1172372 h 1520066"/>
              <a:gd name="connsiteX18" fmla="*/ 4179650 w 8531776"/>
              <a:gd name="connsiteY18" fmla="*/ 762803 h 1520066"/>
              <a:gd name="connsiteX19" fmla="*/ 3311567 w 8531776"/>
              <a:gd name="connsiteY19" fmla="*/ 767883 h 1520066"/>
              <a:gd name="connsiteX20" fmla="*/ 2360834 w 8531776"/>
              <a:gd name="connsiteY20" fmla="*/ 995061 h 1520066"/>
              <a:gd name="connsiteX21" fmla="*/ 2342497 w 8531776"/>
              <a:gd name="connsiteY21" fmla="*/ 992833 h 1520066"/>
              <a:gd name="connsiteX22" fmla="*/ 2126238 w 8531776"/>
              <a:gd name="connsiteY22" fmla="*/ 1040931 h 1520066"/>
              <a:gd name="connsiteX23" fmla="*/ 1317343 w 8531776"/>
              <a:gd name="connsiteY23" fmla="*/ 1114064 h 1520066"/>
              <a:gd name="connsiteX24" fmla="*/ 1009685 w 8531776"/>
              <a:gd name="connsiteY24" fmla="*/ 1102634 h 1520066"/>
              <a:gd name="connsiteX25" fmla="*/ 90523 w 8531776"/>
              <a:gd name="connsiteY25" fmla="*/ 742589 h 1520066"/>
              <a:gd name="connsiteX26" fmla="*/ 22895 w 8531776"/>
              <a:gd name="connsiteY26" fmla="*/ 281579 h 1520066"/>
              <a:gd name="connsiteX27" fmla="*/ 33026 w 8531776"/>
              <a:gd name="connsiteY27" fmla="*/ 257679 h 1520066"/>
              <a:gd name="connsiteX28" fmla="*/ 94142 w 8531776"/>
              <a:gd name="connsiteY28" fmla="*/ 257679 h 1520066"/>
              <a:gd name="connsiteX29" fmla="*/ 76235 w 8531776"/>
              <a:gd name="connsiteY29" fmla="*/ 299677 h 1520066"/>
              <a:gd name="connsiteX30" fmla="*/ 140053 w 8531776"/>
              <a:gd name="connsiteY30" fmla="*/ 715919 h 1520066"/>
              <a:gd name="connsiteX31" fmla="*/ 2361283 w 8531776"/>
              <a:gd name="connsiteY31" fmla="*/ 930232 h 1520066"/>
              <a:gd name="connsiteX32" fmla="*/ 2361890 w 8531776"/>
              <a:gd name="connsiteY32" fmla="*/ 932577 h 1520066"/>
              <a:gd name="connsiteX33" fmla="*/ 2418393 w 8531776"/>
              <a:gd name="connsiteY33" fmla="*/ 916935 h 1520066"/>
              <a:gd name="connsiteX34" fmla="*/ 3300486 w 8531776"/>
              <a:gd name="connsiteY34" fmla="*/ 708780 h 1520066"/>
              <a:gd name="connsiteX35" fmla="*/ 4213357 w 8531776"/>
              <a:gd name="connsiteY35" fmla="*/ 712935 h 1520066"/>
              <a:gd name="connsiteX36" fmla="*/ 4462699 w 8531776"/>
              <a:gd name="connsiteY36" fmla="*/ 1154825 h 1520066"/>
              <a:gd name="connsiteX37" fmla="*/ 4648321 w 8531776"/>
              <a:gd name="connsiteY37" fmla="*/ 1456806 h 1520066"/>
              <a:gd name="connsiteX38" fmla="*/ 5382034 w 8531776"/>
              <a:gd name="connsiteY38" fmla="*/ 911024 h 1520066"/>
              <a:gd name="connsiteX39" fmla="*/ 5554727 w 8531776"/>
              <a:gd name="connsiteY39" fmla="*/ 728634 h 1520066"/>
              <a:gd name="connsiteX40" fmla="*/ 5681246 w 8531776"/>
              <a:gd name="connsiteY40" fmla="*/ 599346 h 1520066"/>
              <a:gd name="connsiteX41" fmla="*/ 6613510 w 8531776"/>
              <a:gd name="connsiteY41" fmla="*/ 0 h 1520066"/>
              <a:gd name="connsiteX0" fmla="*/ 6613510 w 8454400"/>
              <a:gd name="connsiteY0" fmla="*/ 0 h 1520066"/>
              <a:gd name="connsiteX1" fmla="*/ 6625977 w 8454400"/>
              <a:gd name="connsiteY1" fmla="*/ 0 h 1520066"/>
              <a:gd name="connsiteX2" fmla="*/ 6964437 w 8454400"/>
              <a:gd name="connsiteY2" fmla="*/ 205015 h 1520066"/>
              <a:gd name="connsiteX3" fmla="*/ 7081720 w 8454400"/>
              <a:gd name="connsiteY3" fmla="*/ 587340 h 1520066"/>
              <a:gd name="connsiteX4" fmla="*/ 7221629 w 8454400"/>
              <a:gd name="connsiteY4" fmla="*/ 899480 h 1520066"/>
              <a:gd name="connsiteX5" fmla="*/ 8348876 w 8454400"/>
              <a:gd name="connsiteY5" fmla="*/ 665822 h 1520066"/>
              <a:gd name="connsiteX6" fmla="*/ 8415852 w 8454400"/>
              <a:gd name="connsiteY6" fmla="*/ 774648 h 1520066"/>
              <a:gd name="connsiteX7" fmla="*/ 7211471 w 8454400"/>
              <a:gd name="connsiteY7" fmla="*/ 959045 h 1520066"/>
              <a:gd name="connsiteX8" fmla="*/ 7023079 w 8454400"/>
              <a:gd name="connsiteY8" fmla="*/ 599807 h 1520066"/>
              <a:gd name="connsiteX9" fmla="*/ 6625054 w 8454400"/>
              <a:gd name="connsiteY9" fmla="*/ 60489 h 1520066"/>
              <a:gd name="connsiteX10" fmla="*/ 6613972 w 8454400"/>
              <a:gd name="connsiteY10" fmla="*/ 60489 h 1520066"/>
              <a:gd name="connsiteX11" fmla="*/ 5725111 w 8454400"/>
              <a:gd name="connsiteY11" fmla="*/ 640903 h 1520066"/>
              <a:gd name="connsiteX12" fmla="*/ 5596746 w 8454400"/>
              <a:gd name="connsiteY12" fmla="*/ 772500 h 1520066"/>
              <a:gd name="connsiteX13" fmla="*/ 5426824 w 8454400"/>
              <a:gd name="connsiteY13" fmla="*/ 951657 h 1520066"/>
              <a:gd name="connsiteX14" fmla="*/ 5037572 w 8454400"/>
              <a:gd name="connsiteY14" fmla="*/ 1342294 h 1520066"/>
              <a:gd name="connsiteX15" fmla="*/ 4680181 w 8454400"/>
              <a:gd name="connsiteY15" fmla="*/ 1520066 h 1520066"/>
              <a:gd name="connsiteX16" fmla="*/ 4637239 w 8454400"/>
              <a:gd name="connsiteY16" fmla="*/ 1515910 h 1520066"/>
              <a:gd name="connsiteX17" fmla="*/ 4405443 w 8454400"/>
              <a:gd name="connsiteY17" fmla="*/ 1172372 h 1520066"/>
              <a:gd name="connsiteX18" fmla="*/ 4179650 w 8454400"/>
              <a:gd name="connsiteY18" fmla="*/ 762803 h 1520066"/>
              <a:gd name="connsiteX19" fmla="*/ 3311567 w 8454400"/>
              <a:gd name="connsiteY19" fmla="*/ 767883 h 1520066"/>
              <a:gd name="connsiteX20" fmla="*/ 2360834 w 8454400"/>
              <a:gd name="connsiteY20" fmla="*/ 995061 h 1520066"/>
              <a:gd name="connsiteX21" fmla="*/ 2342497 w 8454400"/>
              <a:gd name="connsiteY21" fmla="*/ 992833 h 1520066"/>
              <a:gd name="connsiteX22" fmla="*/ 2126238 w 8454400"/>
              <a:gd name="connsiteY22" fmla="*/ 1040931 h 1520066"/>
              <a:gd name="connsiteX23" fmla="*/ 1317343 w 8454400"/>
              <a:gd name="connsiteY23" fmla="*/ 1114064 h 1520066"/>
              <a:gd name="connsiteX24" fmla="*/ 1009685 w 8454400"/>
              <a:gd name="connsiteY24" fmla="*/ 1102634 h 1520066"/>
              <a:gd name="connsiteX25" fmla="*/ 90523 w 8454400"/>
              <a:gd name="connsiteY25" fmla="*/ 742589 h 1520066"/>
              <a:gd name="connsiteX26" fmla="*/ 22895 w 8454400"/>
              <a:gd name="connsiteY26" fmla="*/ 281579 h 1520066"/>
              <a:gd name="connsiteX27" fmla="*/ 33026 w 8454400"/>
              <a:gd name="connsiteY27" fmla="*/ 257679 h 1520066"/>
              <a:gd name="connsiteX28" fmla="*/ 94142 w 8454400"/>
              <a:gd name="connsiteY28" fmla="*/ 257679 h 1520066"/>
              <a:gd name="connsiteX29" fmla="*/ 76235 w 8454400"/>
              <a:gd name="connsiteY29" fmla="*/ 299677 h 1520066"/>
              <a:gd name="connsiteX30" fmla="*/ 140053 w 8454400"/>
              <a:gd name="connsiteY30" fmla="*/ 715919 h 1520066"/>
              <a:gd name="connsiteX31" fmla="*/ 2361283 w 8454400"/>
              <a:gd name="connsiteY31" fmla="*/ 930232 h 1520066"/>
              <a:gd name="connsiteX32" fmla="*/ 2361890 w 8454400"/>
              <a:gd name="connsiteY32" fmla="*/ 932577 h 1520066"/>
              <a:gd name="connsiteX33" fmla="*/ 2418393 w 8454400"/>
              <a:gd name="connsiteY33" fmla="*/ 916935 h 1520066"/>
              <a:gd name="connsiteX34" fmla="*/ 3300486 w 8454400"/>
              <a:gd name="connsiteY34" fmla="*/ 708780 h 1520066"/>
              <a:gd name="connsiteX35" fmla="*/ 4213357 w 8454400"/>
              <a:gd name="connsiteY35" fmla="*/ 712935 h 1520066"/>
              <a:gd name="connsiteX36" fmla="*/ 4462699 w 8454400"/>
              <a:gd name="connsiteY36" fmla="*/ 1154825 h 1520066"/>
              <a:gd name="connsiteX37" fmla="*/ 4648321 w 8454400"/>
              <a:gd name="connsiteY37" fmla="*/ 1456806 h 1520066"/>
              <a:gd name="connsiteX38" fmla="*/ 5382034 w 8454400"/>
              <a:gd name="connsiteY38" fmla="*/ 911024 h 1520066"/>
              <a:gd name="connsiteX39" fmla="*/ 5554727 w 8454400"/>
              <a:gd name="connsiteY39" fmla="*/ 728634 h 1520066"/>
              <a:gd name="connsiteX40" fmla="*/ 5681246 w 8454400"/>
              <a:gd name="connsiteY40" fmla="*/ 599346 h 1520066"/>
              <a:gd name="connsiteX41" fmla="*/ 6613510 w 8454400"/>
              <a:gd name="connsiteY41" fmla="*/ 0 h 1520066"/>
              <a:gd name="connsiteX0" fmla="*/ 6613510 w 8415852"/>
              <a:gd name="connsiteY0" fmla="*/ 0 h 1520066"/>
              <a:gd name="connsiteX1" fmla="*/ 6625977 w 8415852"/>
              <a:gd name="connsiteY1" fmla="*/ 0 h 1520066"/>
              <a:gd name="connsiteX2" fmla="*/ 6964437 w 8415852"/>
              <a:gd name="connsiteY2" fmla="*/ 205015 h 1520066"/>
              <a:gd name="connsiteX3" fmla="*/ 7081720 w 8415852"/>
              <a:gd name="connsiteY3" fmla="*/ 587340 h 1520066"/>
              <a:gd name="connsiteX4" fmla="*/ 7221629 w 8415852"/>
              <a:gd name="connsiteY4" fmla="*/ 899480 h 1520066"/>
              <a:gd name="connsiteX5" fmla="*/ 8348876 w 8415852"/>
              <a:gd name="connsiteY5" fmla="*/ 665822 h 1520066"/>
              <a:gd name="connsiteX6" fmla="*/ 8415852 w 8415852"/>
              <a:gd name="connsiteY6" fmla="*/ 774648 h 1520066"/>
              <a:gd name="connsiteX7" fmla="*/ 7211471 w 8415852"/>
              <a:gd name="connsiteY7" fmla="*/ 959045 h 1520066"/>
              <a:gd name="connsiteX8" fmla="*/ 7023079 w 8415852"/>
              <a:gd name="connsiteY8" fmla="*/ 599807 h 1520066"/>
              <a:gd name="connsiteX9" fmla="*/ 6625054 w 8415852"/>
              <a:gd name="connsiteY9" fmla="*/ 60489 h 1520066"/>
              <a:gd name="connsiteX10" fmla="*/ 6613972 w 8415852"/>
              <a:gd name="connsiteY10" fmla="*/ 60489 h 1520066"/>
              <a:gd name="connsiteX11" fmla="*/ 5725111 w 8415852"/>
              <a:gd name="connsiteY11" fmla="*/ 640903 h 1520066"/>
              <a:gd name="connsiteX12" fmla="*/ 5596746 w 8415852"/>
              <a:gd name="connsiteY12" fmla="*/ 772500 h 1520066"/>
              <a:gd name="connsiteX13" fmla="*/ 5426824 w 8415852"/>
              <a:gd name="connsiteY13" fmla="*/ 951657 h 1520066"/>
              <a:gd name="connsiteX14" fmla="*/ 5037572 w 8415852"/>
              <a:gd name="connsiteY14" fmla="*/ 1342294 h 1520066"/>
              <a:gd name="connsiteX15" fmla="*/ 4680181 w 8415852"/>
              <a:gd name="connsiteY15" fmla="*/ 1520066 h 1520066"/>
              <a:gd name="connsiteX16" fmla="*/ 4637239 w 8415852"/>
              <a:gd name="connsiteY16" fmla="*/ 1515910 h 1520066"/>
              <a:gd name="connsiteX17" fmla="*/ 4405443 w 8415852"/>
              <a:gd name="connsiteY17" fmla="*/ 1172372 h 1520066"/>
              <a:gd name="connsiteX18" fmla="*/ 4179650 w 8415852"/>
              <a:gd name="connsiteY18" fmla="*/ 762803 h 1520066"/>
              <a:gd name="connsiteX19" fmla="*/ 3311567 w 8415852"/>
              <a:gd name="connsiteY19" fmla="*/ 767883 h 1520066"/>
              <a:gd name="connsiteX20" fmla="*/ 2360834 w 8415852"/>
              <a:gd name="connsiteY20" fmla="*/ 995061 h 1520066"/>
              <a:gd name="connsiteX21" fmla="*/ 2342497 w 8415852"/>
              <a:gd name="connsiteY21" fmla="*/ 992833 h 1520066"/>
              <a:gd name="connsiteX22" fmla="*/ 2126238 w 8415852"/>
              <a:gd name="connsiteY22" fmla="*/ 1040931 h 1520066"/>
              <a:gd name="connsiteX23" fmla="*/ 1317343 w 8415852"/>
              <a:gd name="connsiteY23" fmla="*/ 1114064 h 1520066"/>
              <a:gd name="connsiteX24" fmla="*/ 1009685 w 8415852"/>
              <a:gd name="connsiteY24" fmla="*/ 1102634 h 1520066"/>
              <a:gd name="connsiteX25" fmla="*/ 90523 w 8415852"/>
              <a:gd name="connsiteY25" fmla="*/ 742589 h 1520066"/>
              <a:gd name="connsiteX26" fmla="*/ 22895 w 8415852"/>
              <a:gd name="connsiteY26" fmla="*/ 281579 h 1520066"/>
              <a:gd name="connsiteX27" fmla="*/ 33026 w 8415852"/>
              <a:gd name="connsiteY27" fmla="*/ 257679 h 1520066"/>
              <a:gd name="connsiteX28" fmla="*/ 94142 w 8415852"/>
              <a:gd name="connsiteY28" fmla="*/ 257679 h 1520066"/>
              <a:gd name="connsiteX29" fmla="*/ 76235 w 8415852"/>
              <a:gd name="connsiteY29" fmla="*/ 299677 h 1520066"/>
              <a:gd name="connsiteX30" fmla="*/ 140053 w 8415852"/>
              <a:gd name="connsiteY30" fmla="*/ 715919 h 1520066"/>
              <a:gd name="connsiteX31" fmla="*/ 2361283 w 8415852"/>
              <a:gd name="connsiteY31" fmla="*/ 930232 h 1520066"/>
              <a:gd name="connsiteX32" fmla="*/ 2361890 w 8415852"/>
              <a:gd name="connsiteY32" fmla="*/ 932577 h 1520066"/>
              <a:gd name="connsiteX33" fmla="*/ 2418393 w 8415852"/>
              <a:gd name="connsiteY33" fmla="*/ 916935 h 1520066"/>
              <a:gd name="connsiteX34" fmla="*/ 3300486 w 8415852"/>
              <a:gd name="connsiteY34" fmla="*/ 708780 h 1520066"/>
              <a:gd name="connsiteX35" fmla="*/ 4213357 w 8415852"/>
              <a:gd name="connsiteY35" fmla="*/ 712935 h 1520066"/>
              <a:gd name="connsiteX36" fmla="*/ 4462699 w 8415852"/>
              <a:gd name="connsiteY36" fmla="*/ 1154825 h 1520066"/>
              <a:gd name="connsiteX37" fmla="*/ 4648321 w 8415852"/>
              <a:gd name="connsiteY37" fmla="*/ 1456806 h 1520066"/>
              <a:gd name="connsiteX38" fmla="*/ 5382034 w 8415852"/>
              <a:gd name="connsiteY38" fmla="*/ 911024 h 1520066"/>
              <a:gd name="connsiteX39" fmla="*/ 5554727 w 8415852"/>
              <a:gd name="connsiteY39" fmla="*/ 728634 h 1520066"/>
              <a:gd name="connsiteX40" fmla="*/ 5681246 w 8415852"/>
              <a:gd name="connsiteY40" fmla="*/ 599346 h 1520066"/>
              <a:gd name="connsiteX41" fmla="*/ 6613510 w 8415852"/>
              <a:gd name="connsiteY41" fmla="*/ 0 h 1520066"/>
              <a:gd name="connsiteX0" fmla="*/ 6613510 w 8399098"/>
              <a:gd name="connsiteY0" fmla="*/ 0 h 1520066"/>
              <a:gd name="connsiteX1" fmla="*/ 6625977 w 8399098"/>
              <a:gd name="connsiteY1" fmla="*/ 0 h 1520066"/>
              <a:gd name="connsiteX2" fmla="*/ 6964437 w 8399098"/>
              <a:gd name="connsiteY2" fmla="*/ 205015 h 1520066"/>
              <a:gd name="connsiteX3" fmla="*/ 7081720 w 8399098"/>
              <a:gd name="connsiteY3" fmla="*/ 587340 h 1520066"/>
              <a:gd name="connsiteX4" fmla="*/ 7221629 w 8399098"/>
              <a:gd name="connsiteY4" fmla="*/ 899480 h 1520066"/>
              <a:gd name="connsiteX5" fmla="*/ 8348876 w 8399098"/>
              <a:gd name="connsiteY5" fmla="*/ 665822 h 1520066"/>
              <a:gd name="connsiteX6" fmla="*/ 8399098 w 8399098"/>
              <a:gd name="connsiteY6" fmla="*/ 726460 h 1520066"/>
              <a:gd name="connsiteX7" fmla="*/ 7211471 w 8399098"/>
              <a:gd name="connsiteY7" fmla="*/ 959045 h 1520066"/>
              <a:gd name="connsiteX8" fmla="*/ 7023079 w 8399098"/>
              <a:gd name="connsiteY8" fmla="*/ 599807 h 1520066"/>
              <a:gd name="connsiteX9" fmla="*/ 6625054 w 8399098"/>
              <a:gd name="connsiteY9" fmla="*/ 60489 h 1520066"/>
              <a:gd name="connsiteX10" fmla="*/ 6613972 w 8399098"/>
              <a:gd name="connsiteY10" fmla="*/ 60489 h 1520066"/>
              <a:gd name="connsiteX11" fmla="*/ 5725111 w 8399098"/>
              <a:gd name="connsiteY11" fmla="*/ 640903 h 1520066"/>
              <a:gd name="connsiteX12" fmla="*/ 5596746 w 8399098"/>
              <a:gd name="connsiteY12" fmla="*/ 772500 h 1520066"/>
              <a:gd name="connsiteX13" fmla="*/ 5426824 w 8399098"/>
              <a:gd name="connsiteY13" fmla="*/ 951657 h 1520066"/>
              <a:gd name="connsiteX14" fmla="*/ 5037572 w 8399098"/>
              <a:gd name="connsiteY14" fmla="*/ 1342294 h 1520066"/>
              <a:gd name="connsiteX15" fmla="*/ 4680181 w 8399098"/>
              <a:gd name="connsiteY15" fmla="*/ 1520066 h 1520066"/>
              <a:gd name="connsiteX16" fmla="*/ 4637239 w 8399098"/>
              <a:gd name="connsiteY16" fmla="*/ 1515910 h 1520066"/>
              <a:gd name="connsiteX17" fmla="*/ 4405443 w 8399098"/>
              <a:gd name="connsiteY17" fmla="*/ 1172372 h 1520066"/>
              <a:gd name="connsiteX18" fmla="*/ 4179650 w 8399098"/>
              <a:gd name="connsiteY18" fmla="*/ 762803 h 1520066"/>
              <a:gd name="connsiteX19" fmla="*/ 3311567 w 8399098"/>
              <a:gd name="connsiteY19" fmla="*/ 767883 h 1520066"/>
              <a:gd name="connsiteX20" fmla="*/ 2360834 w 8399098"/>
              <a:gd name="connsiteY20" fmla="*/ 995061 h 1520066"/>
              <a:gd name="connsiteX21" fmla="*/ 2342497 w 8399098"/>
              <a:gd name="connsiteY21" fmla="*/ 992833 h 1520066"/>
              <a:gd name="connsiteX22" fmla="*/ 2126238 w 8399098"/>
              <a:gd name="connsiteY22" fmla="*/ 1040931 h 1520066"/>
              <a:gd name="connsiteX23" fmla="*/ 1317343 w 8399098"/>
              <a:gd name="connsiteY23" fmla="*/ 1114064 h 1520066"/>
              <a:gd name="connsiteX24" fmla="*/ 1009685 w 8399098"/>
              <a:gd name="connsiteY24" fmla="*/ 1102634 h 1520066"/>
              <a:gd name="connsiteX25" fmla="*/ 90523 w 8399098"/>
              <a:gd name="connsiteY25" fmla="*/ 742589 h 1520066"/>
              <a:gd name="connsiteX26" fmla="*/ 22895 w 8399098"/>
              <a:gd name="connsiteY26" fmla="*/ 281579 h 1520066"/>
              <a:gd name="connsiteX27" fmla="*/ 33026 w 8399098"/>
              <a:gd name="connsiteY27" fmla="*/ 257679 h 1520066"/>
              <a:gd name="connsiteX28" fmla="*/ 94142 w 8399098"/>
              <a:gd name="connsiteY28" fmla="*/ 257679 h 1520066"/>
              <a:gd name="connsiteX29" fmla="*/ 76235 w 8399098"/>
              <a:gd name="connsiteY29" fmla="*/ 299677 h 1520066"/>
              <a:gd name="connsiteX30" fmla="*/ 140053 w 8399098"/>
              <a:gd name="connsiteY30" fmla="*/ 715919 h 1520066"/>
              <a:gd name="connsiteX31" fmla="*/ 2361283 w 8399098"/>
              <a:gd name="connsiteY31" fmla="*/ 930232 h 1520066"/>
              <a:gd name="connsiteX32" fmla="*/ 2361890 w 8399098"/>
              <a:gd name="connsiteY32" fmla="*/ 932577 h 1520066"/>
              <a:gd name="connsiteX33" fmla="*/ 2418393 w 8399098"/>
              <a:gd name="connsiteY33" fmla="*/ 916935 h 1520066"/>
              <a:gd name="connsiteX34" fmla="*/ 3300486 w 8399098"/>
              <a:gd name="connsiteY34" fmla="*/ 708780 h 1520066"/>
              <a:gd name="connsiteX35" fmla="*/ 4213357 w 8399098"/>
              <a:gd name="connsiteY35" fmla="*/ 712935 h 1520066"/>
              <a:gd name="connsiteX36" fmla="*/ 4462699 w 8399098"/>
              <a:gd name="connsiteY36" fmla="*/ 1154825 h 1520066"/>
              <a:gd name="connsiteX37" fmla="*/ 4648321 w 8399098"/>
              <a:gd name="connsiteY37" fmla="*/ 1456806 h 1520066"/>
              <a:gd name="connsiteX38" fmla="*/ 5382034 w 8399098"/>
              <a:gd name="connsiteY38" fmla="*/ 911024 h 1520066"/>
              <a:gd name="connsiteX39" fmla="*/ 5554727 w 8399098"/>
              <a:gd name="connsiteY39" fmla="*/ 728634 h 1520066"/>
              <a:gd name="connsiteX40" fmla="*/ 5681246 w 8399098"/>
              <a:gd name="connsiteY40" fmla="*/ 599346 h 1520066"/>
              <a:gd name="connsiteX41" fmla="*/ 6613510 w 8399098"/>
              <a:gd name="connsiteY41" fmla="*/ 0 h 1520066"/>
              <a:gd name="connsiteX0" fmla="*/ 6613510 w 8399098"/>
              <a:gd name="connsiteY0" fmla="*/ 0 h 1520066"/>
              <a:gd name="connsiteX1" fmla="*/ 6625977 w 8399098"/>
              <a:gd name="connsiteY1" fmla="*/ 0 h 1520066"/>
              <a:gd name="connsiteX2" fmla="*/ 6964437 w 8399098"/>
              <a:gd name="connsiteY2" fmla="*/ 205015 h 1520066"/>
              <a:gd name="connsiteX3" fmla="*/ 7081720 w 8399098"/>
              <a:gd name="connsiteY3" fmla="*/ 587340 h 1520066"/>
              <a:gd name="connsiteX4" fmla="*/ 7221629 w 8399098"/>
              <a:gd name="connsiteY4" fmla="*/ 899480 h 1520066"/>
              <a:gd name="connsiteX5" fmla="*/ 8348876 w 8399098"/>
              <a:gd name="connsiteY5" fmla="*/ 665822 h 1520066"/>
              <a:gd name="connsiteX6" fmla="*/ 8399098 w 8399098"/>
              <a:gd name="connsiteY6" fmla="*/ 726460 h 1520066"/>
              <a:gd name="connsiteX7" fmla="*/ 7211471 w 8399098"/>
              <a:gd name="connsiteY7" fmla="*/ 959045 h 1520066"/>
              <a:gd name="connsiteX8" fmla="*/ 7023079 w 8399098"/>
              <a:gd name="connsiteY8" fmla="*/ 599807 h 1520066"/>
              <a:gd name="connsiteX9" fmla="*/ 6625054 w 8399098"/>
              <a:gd name="connsiteY9" fmla="*/ 60489 h 1520066"/>
              <a:gd name="connsiteX10" fmla="*/ 6613972 w 8399098"/>
              <a:gd name="connsiteY10" fmla="*/ 60489 h 1520066"/>
              <a:gd name="connsiteX11" fmla="*/ 5725111 w 8399098"/>
              <a:gd name="connsiteY11" fmla="*/ 640903 h 1520066"/>
              <a:gd name="connsiteX12" fmla="*/ 5596746 w 8399098"/>
              <a:gd name="connsiteY12" fmla="*/ 772500 h 1520066"/>
              <a:gd name="connsiteX13" fmla="*/ 5426824 w 8399098"/>
              <a:gd name="connsiteY13" fmla="*/ 951657 h 1520066"/>
              <a:gd name="connsiteX14" fmla="*/ 5037572 w 8399098"/>
              <a:gd name="connsiteY14" fmla="*/ 1342294 h 1520066"/>
              <a:gd name="connsiteX15" fmla="*/ 4680181 w 8399098"/>
              <a:gd name="connsiteY15" fmla="*/ 1520066 h 1520066"/>
              <a:gd name="connsiteX16" fmla="*/ 4637239 w 8399098"/>
              <a:gd name="connsiteY16" fmla="*/ 1515910 h 1520066"/>
              <a:gd name="connsiteX17" fmla="*/ 4405443 w 8399098"/>
              <a:gd name="connsiteY17" fmla="*/ 1172372 h 1520066"/>
              <a:gd name="connsiteX18" fmla="*/ 4179650 w 8399098"/>
              <a:gd name="connsiteY18" fmla="*/ 762803 h 1520066"/>
              <a:gd name="connsiteX19" fmla="*/ 3311567 w 8399098"/>
              <a:gd name="connsiteY19" fmla="*/ 767883 h 1520066"/>
              <a:gd name="connsiteX20" fmla="*/ 2360834 w 8399098"/>
              <a:gd name="connsiteY20" fmla="*/ 995061 h 1520066"/>
              <a:gd name="connsiteX21" fmla="*/ 2342497 w 8399098"/>
              <a:gd name="connsiteY21" fmla="*/ 992833 h 1520066"/>
              <a:gd name="connsiteX22" fmla="*/ 2126238 w 8399098"/>
              <a:gd name="connsiteY22" fmla="*/ 1040931 h 1520066"/>
              <a:gd name="connsiteX23" fmla="*/ 1317343 w 8399098"/>
              <a:gd name="connsiteY23" fmla="*/ 1114064 h 1520066"/>
              <a:gd name="connsiteX24" fmla="*/ 1009685 w 8399098"/>
              <a:gd name="connsiteY24" fmla="*/ 1102634 h 1520066"/>
              <a:gd name="connsiteX25" fmla="*/ 90523 w 8399098"/>
              <a:gd name="connsiteY25" fmla="*/ 742589 h 1520066"/>
              <a:gd name="connsiteX26" fmla="*/ 22895 w 8399098"/>
              <a:gd name="connsiteY26" fmla="*/ 281579 h 1520066"/>
              <a:gd name="connsiteX27" fmla="*/ 33026 w 8399098"/>
              <a:gd name="connsiteY27" fmla="*/ 257679 h 1520066"/>
              <a:gd name="connsiteX28" fmla="*/ 94142 w 8399098"/>
              <a:gd name="connsiteY28" fmla="*/ 257679 h 1520066"/>
              <a:gd name="connsiteX29" fmla="*/ 76235 w 8399098"/>
              <a:gd name="connsiteY29" fmla="*/ 299677 h 1520066"/>
              <a:gd name="connsiteX30" fmla="*/ 140053 w 8399098"/>
              <a:gd name="connsiteY30" fmla="*/ 715919 h 1520066"/>
              <a:gd name="connsiteX31" fmla="*/ 2361283 w 8399098"/>
              <a:gd name="connsiteY31" fmla="*/ 930232 h 1520066"/>
              <a:gd name="connsiteX32" fmla="*/ 2361890 w 8399098"/>
              <a:gd name="connsiteY32" fmla="*/ 932577 h 1520066"/>
              <a:gd name="connsiteX33" fmla="*/ 2418393 w 8399098"/>
              <a:gd name="connsiteY33" fmla="*/ 916935 h 1520066"/>
              <a:gd name="connsiteX34" fmla="*/ 3300486 w 8399098"/>
              <a:gd name="connsiteY34" fmla="*/ 708780 h 1520066"/>
              <a:gd name="connsiteX35" fmla="*/ 4213357 w 8399098"/>
              <a:gd name="connsiteY35" fmla="*/ 712935 h 1520066"/>
              <a:gd name="connsiteX36" fmla="*/ 4462699 w 8399098"/>
              <a:gd name="connsiteY36" fmla="*/ 1154825 h 1520066"/>
              <a:gd name="connsiteX37" fmla="*/ 4648321 w 8399098"/>
              <a:gd name="connsiteY37" fmla="*/ 1456806 h 1520066"/>
              <a:gd name="connsiteX38" fmla="*/ 5382034 w 8399098"/>
              <a:gd name="connsiteY38" fmla="*/ 911024 h 1520066"/>
              <a:gd name="connsiteX39" fmla="*/ 5554727 w 8399098"/>
              <a:gd name="connsiteY39" fmla="*/ 728634 h 1520066"/>
              <a:gd name="connsiteX40" fmla="*/ 5681246 w 8399098"/>
              <a:gd name="connsiteY40" fmla="*/ 599346 h 1520066"/>
              <a:gd name="connsiteX41" fmla="*/ 6613510 w 8399098"/>
              <a:gd name="connsiteY41" fmla="*/ 0 h 1520066"/>
              <a:gd name="connsiteX0" fmla="*/ 6613510 w 8393514"/>
              <a:gd name="connsiteY0" fmla="*/ 0 h 1520066"/>
              <a:gd name="connsiteX1" fmla="*/ 6625977 w 8393514"/>
              <a:gd name="connsiteY1" fmla="*/ 0 h 1520066"/>
              <a:gd name="connsiteX2" fmla="*/ 6964437 w 8393514"/>
              <a:gd name="connsiteY2" fmla="*/ 205015 h 1520066"/>
              <a:gd name="connsiteX3" fmla="*/ 7081720 w 8393514"/>
              <a:gd name="connsiteY3" fmla="*/ 587340 h 1520066"/>
              <a:gd name="connsiteX4" fmla="*/ 7221629 w 8393514"/>
              <a:gd name="connsiteY4" fmla="*/ 899480 h 1520066"/>
              <a:gd name="connsiteX5" fmla="*/ 8348876 w 8393514"/>
              <a:gd name="connsiteY5" fmla="*/ 665822 h 1520066"/>
              <a:gd name="connsiteX6" fmla="*/ 8393514 w 8393514"/>
              <a:gd name="connsiteY6" fmla="*/ 714412 h 1520066"/>
              <a:gd name="connsiteX7" fmla="*/ 7211471 w 8393514"/>
              <a:gd name="connsiteY7" fmla="*/ 959045 h 1520066"/>
              <a:gd name="connsiteX8" fmla="*/ 7023079 w 8393514"/>
              <a:gd name="connsiteY8" fmla="*/ 599807 h 1520066"/>
              <a:gd name="connsiteX9" fmla="*/ 6625054 w 8393514"/>
              <a:gd name="connsiteY9" fmla="*/ 60489 h 1520066"/>
              <a:gd name="connsiteX10" fmla="*/ 6613972 w 8393514"/>
              <a:gd name="connsiteY10" fmla="*/ 60489 h 1520066"/>
              <a:gd name="connsiteX11" fmla="*/ 5725111 w 8393514"/>
              <a:gd name="connsiteY11" fmla="*/ 640903 h 1520066"/>
              <a:gd name="connsiteX12" fmla="*/ 5596746 w 8393514"/>
              <a:gd name="connsiteY12" fmla="*/ 772500 h 1520066"/>
              <a:gd name="connsiteX13" fmla="*/ 5426824 w 8393514"/>
              <a:gd name="connsiteY13" fmla="*/ 951657 h 1520066"/>
              <a:gd name="connsiteX14" fmla="*/ 5037572 w 8393514"/>
              <a:gd name="connsiteY14" fmla="*/ 1342294 h 1520066"/>
              <a:gd name="connsiteX15" fmla="*/ 4680181 w 8393514"/>
              <a:gd name="connsiteY15" fmla="*/ 1520066 h 1520066"/>
              <a:gd name="connsiteX16" fmla="*/ 4637239 w 8393514"/>
              <a:gd name="connsiteY16" fmla="*/ 1515910 h 1520066"/>
              <a:gd name="connsiteX17" fmla="*/ 4405443 w 8393514"/>
              <a:gd name="connsiteY17" fmla="*/ 1172372 h 1520066"/>
              <a:gd name="connsiteX18" fmla="*/ 4179650 w 8393514"/>
              <a:gd name="connsiteY18" fmla="*/ 762803 h 1520066"/>
              <a:gd name="connsiteX19" fmla="*/ 3311567 w 8393514"/>
              <a:gd name="connsiteY19" fmla="*/ 767883 h 1520066"/>
              <a:gd name="connsiteX20" fmla="*/ 2360834 w 8393514"/>
              <a:gd name="connsiteY20" fmla="*/ 995061 h 1520066"/>
              <a:gd name="connsiteX21" fmla="*/ 2342497 w 8393514"/>
              <a:gd name="connsiteY21" fmla="*/ 992833 h 1520066"/>
              <a:gd name="connsiteX22" fmla="*/ 2126238 w 8393514"/>
              <a:gd name="connsiteY22" fmla="*/ 1040931 h 1520066"/>
              <a:gd name="connsiteX23" fmla="*/ 1317343 w 8393514"/>
              <a:gd name="connsiteY23" fmla="*/ 1114064 h 1520066"/>
              <a:gd name="connsiteX24" fmla="*/ 1009685 w 8393514"/>
              <a:gd name="connsiteY24" fmla="*/ 1102634 h 1520066"/>
              <a:gd name="connsiteX25" fmla="*/ 90523 w 8393514"/>
              <a:gd name="connsiteY25" fmla="*/ 742589 h 1520066"/>
              <a:gd name="connsiteX26" fmla="*/ 22895 w 8393514"/>
              <a:gd name="connsiteY26" fmla="*/ 281579 h 1520066"/>
              <a:gd name="connsiteX27" fmla="*/ 33026 w 8393514"/>
              <a:gd name="connsiteY27" fmla="*/ 257679 h 1520066"/>
              <a:gd name="connsiteX28" fmla="*/ 94142 w 8393514"/>
              <a:gd name="connsiteY28" fmla="*/ 257679 h 1520066"/>
              <a:gd name="connsiteX29" fmla="*/ 76235 w 8393514"/>
              <a:gd name="connsiteY29" fmla="*/ 299677 h 1520066"/>
              <a:gd name="connsiteX30" fmla="*/ 140053 w 8393514"/>
              <a:gd name="connsiteY30" fmla="*/ 715919 h 1520066"/>
              <a:gd name="connsiteX31" fmla="*/ 2361283 w 8393514"/>
              <a:gd name="connsiteY31" fmla="*/ 930232 h 1520066"/>
              <a:gd name="connsiteX32" fmla="*/ 2361890 w 8393514"/>
              <a:gd name="connsiteY32" fmla="*/ 932577 h 1520066"/>
              <a:gd name="connsiteX33" fmla="*/ 2418393 w 8393514"/>
              <a:gd name="connsiteY33" fmla="*/ 916935 h 1520066"/>
              <a:gd name="connsiteX34" fmla="*/ 3300486 w 8393514"/>
              <a:gd name="connsiteY34" fmla="*/ 708780 h 1520066"/>
              <a:gd name="connsiteX35" fmla="*/ 4213357 w 8393514"/>
              <a:gd name="connsiteY35" fmla="*/ 712935 h 1520066"/>
              <a:gd name="connsiteX36" fmla="*/ 4462699 w 8393514"/>
              <a:gd name="connsiteY36" fmla="*/ 1154825 h 1520066"/>
              <a:gd name="connsiteX37" fmla="*/ 4648321 w 8393514"/>
              <a:gd name="connsiteY37" fmla="*/ 1456806 h 1520066"/>
              <a:gd name="connsiteX38" fmla="*/ 5382034 w 8393514"/>
              <a:gd name="connsiteY38" fmla="*/ 911024 h 1520066"/>
              <a:gd name="connsiteX39" fmla="*/ 5554727 w 8393514"/>
              <a:gd name="connsiteY39" fmla="*/ 728634 h 1520066"/>
              <a:gd name="connsiteX40" fmla="*/ 5681246 w 8393514"/>
              <a:gd name="connsiteY40" fmla="*/ 599346 h 1520066"/>
              <a:gd name="connsiteX41" fmla="*/ 6613510 w 8393514"/>
              <a:gd name="connsiteY41" fmla="*/ 0 h 1520066"/>
              <a:gd name="connsiteX0" fmla="*/ 6613510 w 8393514"/>
              <a:gd name="connsiteY0" fmla="*/ 0 h 1520066"/>
              <a:gd name="connsiteX1" fmla="*/ 6625977 w 8393514"/>
              <a:gd name="connsiteY1" fmla="*/ 0 h 1520066"/>
              <a:gd name="connsiteX2" fmla="*/ 6964437 w 8393514"/>
              <a:gd name="connsiteY2" fmla="*/ 205015 h 1520066"/>
              <a:gd name="connsiteX3" fmla="*/ 7062175 w 8393514"/>
              <a:gd name="connsiteY3" fmla="*/ 575294 h 1520066"/>
              <a:gd name="connsiteX4" fmla="*/ 7221629 w 8393514"/>
              <a:gd name="connsiteY4" fmla="*/ 899480 h 1520066"/>
              <a:gd name="connsiteX5" fmla="*/ 8348876 w 8393514"/>
              <a:gd name="connsiteY5" fmla="*/ 665822 h 1520066"/>
              <a:gd name="connsiteX6" fmla="*/ 8393514 w 8393514"/>
              <a:gd name="connsiteY6" fmla="*/ 714412 h 1520066"/>
              <a:gd name="connsiteX7" fmla="*/ 7211471 w 8393514"/>
              <a:gd name="connsiteY7" fmla="*/ 959045 h 1520066"/>
              <a:gd name="connsiteX8" fmla="*/ 7023079 w 8393514"/>
              <a:gd name="connsiteY8" fmla="*/ 599807 h 1520066"/>
              <a:gd name="connsiteX9" fmla="*/ 6625054 w 8393514"/>
              <a:gd name="connsiteY9" fmla="*/ 60489 h 1520066"/>
              <a:gd name="connsiteX10" fmla="*/ 6613972 w 8393514"/>
              <a:gd name="connsiteY10" fmla="*/ 60489 h 1520066"/>
              <a:gd name="connsiteX11" fmla="*/ 5725111 w 8393514"/>
              <a:gd name="connsiteY11" fmla="*/ 640903 h 1520066"/>
              <a:gd name="connsiteX12" fmla="*/ 5596746 w 8393514"/>
              <a:gd name="connsiteY12" fmla="*/ 772500 h 1520066"/>
              <a:gd name="connsiteX13" fmla="*/ 5426824 w 8393514"/>
              <a:gd name="connsiteY13" fmla="*/ 951657 h 1520066"/>
              <a:gd name="connsiteX14" fmla="*/ 5037572 w 8393514"/>
              <a:gd name="connsiteY14" fmla="*/ 1342294 h 1520066"/>
              <a:gd name="connsiteX15" fmla="*/ 4680181 w 8393514"/>
              <a:gd name="connsiteY15" fmla="*/ 1520066 h 1520066"/>
              <a:gd name="connsiteX16" fmla="*/ 4637239 w 8393514"/>
              <a:gd name="connsiteY16" fmla="*/ 1515910 h 1520066"/>
              <a:gd name="connsiteX17" fmla="*/ 4405443 w 8393514"/>
              <a:gd name="connsiteY17" fmla="*/ 1172372 h 1520066"/>
              <a:gd name="connsiteX18" fmla="*/ 4179650 w 8393514"/>
              <a:gd name="connsiteY18" fmla="*/ 762803 h 1520066"/>
              <a:gd name="connsiteX19" fmla="*/ 3311567 w 8393514"/>
              <a:gd name="connsiteY19" fmla="*/ 767883 h 1520066"/>
              <a:gd name="connsiteX20" fmla="*/ 2360834 w 8393514"/>
              <a:gd name="connsiteY20" fmla="*/ 995061 h 1520066"/>
              <a:gd name="connsiteX21" fmla="*/ 2342497 w 8393514"/>
              <a:gd name="connsiteY21" fmla="*/ 992833 h 1520066"/>
              <a:gd name="connsiteX22" fmla="*/ 2126238 w 8393514"/>
              <a:gd name="connsiteY22" fmla="*/ 1040931 h 1520066"/>
              <a:gd name="connsiteX23" fmla="*/ 1317343 w 8393514"/>
              <a:gd name="connsiteY23" fmla="*/ 1114064 h 1520066"/>
              <a:gd name="connsiteX24" fmla="*/ 1009685 w 8393514"/>
              <a:gd name="connsiteY24" fmla="*/ 1102634 h 1520066"/>
              <a:gd name="connsiteX25" fmla="*/ 90523 w 8393514"/>
              <a:gd name="connsiteY25" fmla="*/ 742589 h 1520066"/>
              <a:gd name="connsiteX26" fmla="*/ 22895 w 8393514"/>
              <a:gd name="connsiteY26" fmla="*/ 281579 h 1520066"/>
              <a:gd name="connsiteX27" fmla="*/ 33026 w 8393514"/>
              <a:gd name="connsiteY27" fmla="*/ 257679 h 1520066"/>
              <a:gd name="connsiteX28" fmla="*/ 94142 w 8393514"/>
              <a:gd name="connsiteY28" fmla="*/ 257679 h 1520066"/>
              <a:gd name="connsiteX29" fmla="*/ 76235 w 8393514"/>
              <a:gd name="connsiteY29" fmla="*/ 299677 h 1520066"/>
              <a:gd name="connsiteX30" fmla="*/ 140053 w 8393514"/>
              <a:gd name="connsiteY30" fmla="*/ 715919 h 1520066"/>
              <a:gd name="connsiteX31" fmla="*/ 2361283 w 8393514"/>
              <a:gd name="connsiteY31" fmla="*/ 930232 h 1520066"/>
              <a:gd name="connsiteX32" fmla="*/ 2361890 w 8393514"/>
              <a:gd name="connsiteY32" fmla="*/ 932577 h 1520066"/>
              <a:gd name="connsiteX33" fmla="*/ 2418393 w 8393514"/>
              <a:gd name="connsiteY33" fmla="*/ 916935 h 1520066"/>
              <a:gd name="connsiteX34" fmla="*/ 3300486 w 8393514"/>
              <a:gd name="connsiteY34" fmla="*/ 708780 h 1520066"/>
              <a:gd name="connsiteX35" fmla="*/ 4213357 w 8393514"/>
              <a:gd name="connsiteY35" fmla="*/ 712935 h 1520066"/>
              <a:gd name="connsiteX36" fmla="*/ 4462699 w 8393514"/>
              <a:gd name="connsiteY36" fmla="*/ 1154825 h 1520066"/>
              <a:gd name="connsiteX37" fmla="*/ 4648321 w 8393514"/>
              <a:gd name="connsiteY37" fmla="*/ 1456806 h 1520066"/>
              <a:gd name="connsiteX38" fmla="*/ 5382034 w 8393514"/>
              <a:gd name="connsiteY38" fmla="*/ 911024 h 1520066"/>
              <a:gd name="connsiteX39" fmla="*/ 5554727 w 8393514"/>
              <a:gd name="connsiteY39" fmla="*/ 728634 h 1520066"/>
              <a:gd name="connsiteX40" fmla="*/ 5681246 w 8393514"/>
              <a:gd name="connsiteY40" fmla="*/ 599346 h 1520066"/>
              <a:gd name="connsiteX41" fmla="*/ 6613510 w 8393514"/>
              <a:gd name="connsiteY41" fmla="*/ 0 h 1520066"/>
              <a:gd name="connsiteX0" fmla="*/ 6613510 w 8393514"/>
              <a:gd name="connsiteY0" fmla="*/ 13848 h 1533914"/>
              <a:gd name="connsiteX1" fmla="*/ 6625977 w 8393514"/>
              <a:gd name="connsiteY1" fmla="*/ 13848 h 1533914"/>
              <a:gd name="connsiteX2" fmla="*/ 6972814 w 8393514"/>
              <a:gd name="connsiteY2" fmla="*/ 200793 h 1533914"/>
              <a:gd name="connsiteX3" fmla="*/ 7062175 w 8393514"/>
              <a:gd name="connsiteY3" fmla="*/ 589142 h 1533914"/>
              <a:gd name="connsiteX4" fmla="*/ 7221629 w 8393514"/>
              <a:gd name="connsiteY4" fmla="*/ 913328 h 1533914"/>
              <a:gd name="connsiteX5" fmla="*/ 8348876 w 8393514"/>
              <a:gd name="connsiteY5" fmla="*/ 679670 h 1533914"/>
              <a:gd name="connsiteX6" fmla="*/ 8393514 w 8393514"/>
              <a:gd name="connsiteY6" fmla="*/ 728260 h 1533914"/>
              <a:gd name="connsiteX7" fmla="*/ 7211471 w 8393514"/>
              <a:gd name="connsiteY7" fmla="*/ 972893 h 1533914"/>
              <a:gd name="connsiteX8" fmla="*/ 7023079 w 8393514"/>
              <a:gd name="connsiteY8" fmla="*/ 613655 h 1533914"/>
              <a:gd name="connsiteX9" fmla="*/ 6625054 w 8393514"/>
              <a:gd name="connsiteY9" fmla="*/ 74337 h 1533914"/>
              <a:gd name="connsiteX10" fmla="*/ 6613972 w 8393514"/>
              <a:gd name="connsiteY10" fmla="*/ 74337 h 1533914"/>
              <a:gd name="connsiteX11" fmla="*/ 5725111 w 8393514"/>
              <a:gd name="connsiteY11" fmla="*/ 654751 h 1533914"/>
              <a:gd name="connsiteX12" fmla="*/ 5596746 w 8393514"/>
              <a:gd name="connsiteY12" fmla="*/ 786348 h 1533914"/>
              <a:gd name="connsiteX13" fmla="*/ 5426824 w 8393514"/>
              <a:gd name="connsiteY13" fmla="*/ 965505 h 1533914"/>
              <a:gd name="connsiteX14" fmla="*/ 5037572 w 8393514"/>
              <a:gd name="connsiteY14" fmla="*/ 1356142 h 1533914"/>
              <a:gd name="connsiteX15" fmla="*/ 4680181 w 8393514"/>
              <a:gd name="connsiteY15" fmla="*/ 1533914 h 1533914"/>
              <a:gd name="connsiteX16" fmla="*/ 4637239 w 8393514"/>
              <a:gd name="connsiteY16" fmla="*/ 1529758 h 1533914"/>
              <a:gd name="connsiteX17" fmla="*/ 4405443 w 8393514"/>
              <a:gd name="connsiteY17" fmla="*/ 1186220 h 1533914"/>
              <a:gd name="connsiteX18" fmla="*/ 4179650 w 8393514"/>
              <a:gd name="connsiteY18" fmla="*/ 776651 h 1533914"/>
              <a:gd name="connsiteX19" fmla="*/ 3311567 w 8393514"/>
              <a:gd name="connsiteY19" fmla="*/ 781731 h 1533914"/>
              <a:gd name="connsiteX20" fmla="*/ 2360834 w 8393514"/>
              <a:gd name="connsiteY20" fmla="*/ 1008909 h 1533914"/>
              <a:gd name="connsiteX21" fmla="*/ 2342497 w 8393514"/>
              <a:gd name="connsiteY21" fmla="*/ 1006681 h 1533914"/>
              <a:gd name="connsiteX22" fmla="*/ 2126238 w 8393514"/>
              <a:gd name="connsiteY22" fmla="*/ 1054779 h 1533914"/>
              <a:gd name="connsiteX23" fmla="*/ 1317343 w 8393514"/>
              <a:gd name="connsiteY23" fmla="*/ 1127912 h 1533914"/>
              <a:gd name="connsiteX24" fmla="*/ 1009685 w 8393514"/>
              <a:gd name="connsiteY24" fmla="*/ 1116482 h 1533914"/>
              <a:gd name="connsiteX25" fmla="*/ 90523 w 8393514"/>
              <a:gd name="connsiteY25" fmla="*/ 756437 h 1533914"/>
              <a:gd name="connsiteX26" fmla="*/ 22895 w 8393514"/>
              <a:gd name="connsiteY26" fmla="*/ 295427 h 1533914"/>
              <a:gd name="connsiteX27" fmla="*/ 33026 w 8393514"/>
              <a:gd name="connsiteY27" fmla="*/ 271527 h 1533914"/>
              <a:gd name="connsiteX28" fmla="*/ 94142 w 8393514"/>
              <a:gd name="connsiteY28" fmla="*/ 271527 h 1533914"/>
              <a:gd name="connsiteX29" fmla="*/ 76235 w 8393514"/>
              <a:gd name="connsiteY29" fmla="*/ 313525 h 1533914"/>
              <a:gd name="connsiteX30" fmla="*/ 140053 w 8393514"/>
              <a:gd name="connsiteY30" fmla="*/ 729767 h 1533914"/>
              <a:gd name="connsiteX31" fmla="*/ 2361283 w 8393514"/>
              <a:gd name="connsiteY31" fmla="*/ 944080 h 1533914"/>
              <a:gd name="connsiteX32" fmla="*/ 2361890 w 8393514"/>
              <a:gd name="connsiteY32" fmla="*/ 946425 h 1533914"/>
              <a:gd name="connsiteX33" fmla="*/ 2418393 w 8393514"/>
              <a:gd name="connsiteY33" fmla="*/ 930783 h 1533914"/>
              <a:gd name="connsiteX34" fmla="*/ 3300486 w 8393514"/>
              <a:gd name="connsiteY34" fmla="*/ 722628 h 1533914"/>
              <a:gd name="connsiteX35" fmla="*/ 4213357 w 8393514"/>
              <a:gd name="connsiteY35" fmla="*/ 726783 h 1533914"/>
              <a:gd name="connsiteX36" fmla="*/ 4462699 w 8393514"/>
              <a:gd name="connsiteY36" fmla="*/ 1168673 h 1533914"/>
              <a:gd name="connsiteX37" fmla="*/ 4648321 w 8393514"/>
              <a:gd name="connsiteY37" fmla="*/ 1470654 h 1533914"/>
              <a:gd name="connsiteX38" fmla="*/ 5382034 w 8393514"/>
              <a:gd name="connsiteY38" fmla="*/ 924872 h 1533914"/>
              <a:gd name="connsiteX39" fmla="*/ 5554727 w 8393514"/>
              <a:gd name="connsiteY39" fmla="*/ 742482 h 1533914"/>
              <a:gd name="connsiteX40" fmla="*/ 5681246 w 8393514"/>
              <a:gd name="connsiteY40" fmla="*/ 613194 h 1533914"/>
              <a:gd name="connsiteX41" fmla="*/ 6613510 w 8393514"/>
              <a:gd name="connsiteY41" fmla="*/ 13848 h 1533914"/>
              <a:gd name="connsiteX0" fmla="*/ 6613510 w 8393514"/>
              <a:gd name="connsiteY0" fmla="*/ 12957 h 1533023"/>
              <a:gd name="connsiteX1" fmla="*/ 6625977 w 8393514"/>
              <a:gd name="connsiteY1" fmla="*/ 12957 h 1533023"/>
              <a:gd name="connsiteX2" fmla="*/ 6944892 w 8393514"/>
              <a:gd name="connsiteY2" fmla="*/ 187853 h 1533023"/>
              <a:gd name="connsiteX3" fmla="*/ 7062175 w 8393514"/>
              <a:gd name="connsiteY3" fmla="*/ 588251 h 1533023"/>
              <a:gd name="connsiteX4" fmla="*/ 7221629 w 8393514"/>
              <a:gd name="connsiteY4" fmla="*/ 912437 h 1533023"/>
              <a:gd name="connsiteX5" fmla="*/ 8348876 w 8393514"/>
              <a:gd name="connsiteY5" fmla="*/ 678779 h 1533023"/>
              <a:gd name="connsiteX6" fmla="*/ 8393514 w 8393514"/>
              <a:gd name="connsiteY6" fmla="*/ 727369 h 1533023"/>
              <a:gd name="connsiteX7" fmla="*/ 7211471 w 8393514"/>
              <a:gd name="connsiteY7" fmla="*/ 972002 h 1533023"/>
              <a:gd name="connsiteX8" fmla="*/ 7023079 w 8393514"/>
              <a:gd name="connsiteY8" fmla="*/ 612764 h 1533023"/>
              <a:gd name="connsiteX9" fmla="*/ 6625054 w 8393514"/>
              <a:gd name="connsiteY9" fmla="*/ 73446 h 1533023"/>
              <a:gd name="connsiteX10" fmla="*/ 6613972 w 8393514"/>
              <a:gd name="connsiteY10" fmla="*/ 73446 h 1533023"/>
              <a:gd name="connsiteX11" fmla="*/ 5725111 w 8393514"/>
              <a:gd name="connsiteY11" fmla="*/ 653860 h 1533023"/>
              <a:gd name="connsiteX12" fmla="*/ 5596746 w 8393514"/>
              <a:gd name="connsiteY12" fmla="*/ 785457 h 1533023"/>
              <a:gd name="connsiteX13" fmla="*/ 5426824 w 8393514"/>
              <a:gd name="connsiteY13" fmla="*/ 964614 h 1533023"/>
              <a:gd name="connsiteX14" fmla="*/ 5037572 w 8393514"/>
              <a:gd name="connsiteY14" fmla="*/ 1355251 h 1533023"/>
              <a:gd name="connsiteX15" fmla="*/ 4680181 w 8393514"/>
              <a:gd name="connsiteY15" fmla="*/ 1533023 h 1533023"/>
              <a:gd name="connsiteX16" fmla="*/ 4637239 w 8393514"/>
              <a:gd name="connsiteY16" fmla="*/ 1528867 h 1533023"/>
              <a:gd name="connsiteX17" fmla="*/ 4405443 w 8393514"/>
              <a:gd name="connsiteY17" fmla="*/ 1185329 h 1533023"/>
              <a:gd name="connsiteX18" fmla="*/ 4179650 w 8393514"/>
              <a:gd name="connsiteY18" fmla="*/ 775760 h 1533023"/>
              <a:gd name="connsiteX19" fmla="*/ 3311567 w 8393514"/>
              <a:gd name="connsiteY19" fmla="*/ 780840 h 1533023"/>
              <a:gd name="connsiteX20" fmla="*/ 2360834 w 8393514"/>
              <a:gd name="connsiteY20" fmla="*/ 1008018 h 1533023"/>
              <a:gd name="connsiteX21" fmla="*/ 2342497 w 8393514"/>
              <a:gd name="connsiteY21" fmla="*/ 1005790 h 1533023"/>
              <a:gd name="connsiteX22" fmla="*/ 2126238 w 8393514"/>
              <a:gd name="connsiteY22" fmla="*/ 1053888 h 1533023"/>
              <a:gd name="connsiteX23" fmla="*/ 1317343 w 8393514"/>
              <a:gd name="connsiteY23" fmla="*/ 1127021 h 1533023"/>
              <a:gd name="connsiteX24" fmla="*/ 1009685 w 8393514"/>
              <a:gd name="connsiteY24" fmla="*/ 1115591 h 1533023"/>
              <a:gd name="connsiteX25" fmla="*/ 90523 w 8393514"/>
              <a:gd name="connsiteY25" fmla="*/ 755546 h 1533023"/>
              <a:gd name="connsiteX26" fmla="*/ 22895 w 8393514"/>
              <a:gd name="connsiteY26" fmla="*/ 294536 h 1533023"/>
              <a:gd name="connsiteX27" fmla="*/ 33026 w 8393514"/>
              <a:gd name="connsiteY27" fmla="*/ 270636 h 1533023"/>
              <a:gd name="connsiteX28" fmla="*/ 94142 w 8393514"/>
              <a:gd name="connsiteY28" fmla="*/ 270636 h 1533023"/>
              <a:gd name="connsiteX29" fmla="*/ 76235 w 8393514"/>
              <a:gd name="connsiteY29" fmla="*/ 312634 h 1533023"/>
              <a:gd name="connsiteX30" fmla="*/ 140053 w 8393514"/>
              <a:gd name="connsiteY30" fmla="*/ 728876 h 1533023"/>
              <a:gd name="connsiteX31" fmla="*/ 2361283 w 8393514"/>
              <a:gd name="connsiteY31" fmla="*/ 943189 h 1533023"/>
              <a:gd name="connsiteX32" fmla="*/ 2361890 w 8393514"/>
              <a:gd name="connsiteY32" fmla="*/ 945534 h 1533023"/>
              <a:gd name="connsiteX33" fmla="*/ 2418393 w 8393514"/>
              <a:gd name="connsiteY33" fmla="*/ 929892 h 1533023"/>
              <a:gd name="connsiteX34" fmla="*/ 3300486 w 8393514"/>
              <a:gd name="connsiteY34" fmla="*/ 721737 h 1533023"/>
              <a:gd name="connsiteX35" fmla="*/ 4213357 w 8393514"/>
              <a:gd name="connsiteY35" fmla="*/ 725892 h 1533023"/>
              <a:gd name="connsiteX36" fmla="*/ 4462699 w 8393514"/>
              <a:gd name="connsiteY36" fmla="*/ 1167782 h 1533023"/>
              <a:gd name="connsiteX37" fmla="*/ 4648321 w 8393514"/>
              <a:gd name="connsiteY37" fmla="*/ 1469763 h 1533023"/>
              <a:gd name="connsiteX38" fmla="*/ 5382034 w 8393514"/>
              <a:gd name="connsiteY38" fmla="*/ 923981 h 1533023"/>
              <a:gd name="connsiteX39" fmla="*/ 5554727 w 8393514"/>
              <a:gd name="connsiteY39" fmla="*/ 741591 h 1533023"/>
              <a:gd name="connsiteX40" fmla="*/ 5681246 w 8393514"/>
              <a:gd name="connsiteY40" fmla="*/ 612303 h 1533023"/>
              <a:gd name="connsiteX41" fmla="*/ 6613510 w 8393514"/>
              <a:gd name="connsiteY41" fmla="*/ 12957 h 1533023"/>
              <a:gd name="connsiteX0" fmla="*/ 6613510 w 8393514"/>
              <a:gd name="connsiteY0" fmla="*/ 12955 h 1533021"/>
              <a:gd name="connsiteX1" fmla="*/ 6625977 w 8393514"/>
              <a:gd name="connsiteY1" fmla="*/ 12955 h 1533021"/>
              <a:gd name="connsiteX2" fmla="*/ 6944892 w 8393514"/>
              <a:gd name="connsiteY2" fmla="*/ 187851 h 1533021"/>
              <a:gd name="connsiteX3" fmla="*/ 7062175 w 8393514"/>
              <a:gd name="connsiteY3" fmla="*/ 588249 h 1533021"/>
              <a:gd name="connsiteX4" fmla="*/ 7221629 w 8393514"/>
              <a:gd name="connsiteY4" fmla="*/ 912435 h 1533021"/>
              <a:gd name="connsiteX5" fmla="*/ 8348876 w 8393514"/>
              <a:gd name="connsiteY5" fmla="*/ 678777 h 1533021"/>
              <a:gd name="connsiteX6" fmla="*/ 8393514 w 8393514"/>
              <a:gd name="connsiteY6" fmla="*/ 727367 h 1533021"/>
              <a:gd name="connsiteX7" fmla="*/ 7211471 w 8393514"/>
              <a:gd name="connsiteY7" fmla="*/ 972000 h 1533021"/>
              <a:gd name="connsiteX8" fmla="*/ 7023079 w 8393514"/>
              <a:gd name="connsiteY8" fmla="*/ 612762 h 1533021"/>
              <a:gd name="connsiteX9" fmla="*/ 6625054 w 8393514"/>
              <a:gd name="connsiteY9" fmla="*/ 73444 h 1533021"/>
              <a:gd name="connsiteX10" fmla="*/ 6613972 w 8393514"/>
              <a:gd name="connsiteY10" fmla="*/ 73444 h 1533021"/>
              <a:gd name="connsiteX11" fmla="*/ 5725111 w 8393514"/>
              <a:gd name="connsiteY11" fmla="*/ 653858 h 1533021"/>
              <a:gd name="connsiteX12" fmla="*/ 5596746 w 8393514"/>
              <a:gd name="connsiteY12" fmla="*/ 785455 h 1533021"/>
              <a:gd name="connsiteX13" fmla="*/ 5426824 w 8393514"/>
              <a:gd name="connsiteY13" fmla="*/ 964612 h 1533021"/>
              <a:gd name="connsiteX14" fmla="*/ 5037572 w 8393514"/>
              <a:gd name="connsiteY14" fmla="*/ 1355249 h 1533021"/>
              <a:gd name="connsiteX15" fmla="*/ 4680181 w 8393514"/>
              <a:gd name="connsiteY15" fmla="*/ 1533021 h 1533021"/>
              <a:gd name="connsiteX16" fmla="*/ 4637239 w 8393514"/>
              <a:gd name="connsiteY16" fmla="*/ 1528865 h 1533021"/>
              <a:gd name="connsiteX17" fmla="*/ 4405443 w 8393514"/>
              <a:gd name="connsiteY17" fmla="*/ 1185327 h 1533021"/>
              <a:gd name="connsiteX18" fmla="*/ 4179650 w 8393514"/>
              <a:gd name="connsiteY18" fmla="*/ 775758 h 1533021"/>
              <a:gd name="connsiteX19" fmla="*/ 3311567 w 8393514"/>
              <a:gd name="connsiteY19" fmla="*/ 780838 h 1533021"/>
              <a:gd name="connsiteX20" fmla="*/ 2360834 w 8393514"/>
              <a:gd name="connsiteY20" fmla="*/ 1008016 h 1533021"/>
              <a:gd name="connsiteX21" fmla="*/ 2342497 w 8393514"/>
              <a:gd name="connsiteY21" fmla="*/ 1005788 h 1533021"/>
              <a:gd name="connsiteX22" fmla="*/ 2126238 w 8393514"/>
              <a:gd name="connsiteY22" fmla="*/ 1053886 h 1533021"/>
              <a:gd name="connsiteX23" fmla="*/ 1317343 w 8393514"/>
              <a:gd name="connsiteY23" fmla="*/ 1127019 h 1533021"/>
              <a:gd name="connsiteX24" fmla="*/ 1009685 w 8393514"/>
              <a:gd name="connsiteY24" fmla="*/ 1115589 h 1533021"/>
              <a:gd name="connsiteX25" fmla="*/ 90523 w 8393514"/>
              <a:gd name="connsiteY25" fmla="*/ 755544 h 1533021"/>
              <a:gd name="connsiteX26" fmla="*/ 22895 w 8393514"/>
              <a:gd name="connsiteY26" fmla="*/ 294534 h 1533021"/>
              <a:gd name="connsiteX27" fmla="*/ 33026 w 8393514"/>
              <a:gd name="connsiteY27" fmla="*/ 270634 h 1533021"/>
              <a:gd name="connsiteX28" fmla="*/ 94142 w 8393514"/>
              <a:gd name="connsiteY28" fmla="*/ 270634 h 1533021"/>
              <a:gd name="connsiteX29" fmla="*/ 76235 w 8393514"/>
              <a:gd name="connsiteY29" fmla="*/ 312632 h 1533021"/>
              <a:gd name="connsiteX30" fmla="*/ 140053 w 8393514"/>
              <a:gd name="connsiteY30" fmla="*/ 728874 h 1533021"/>
              <a:gd name="connsiteX31" fmla="*/ 2361283 w 8393514"/>
              <a:gd name="connsiteY31" fmla="*/ 943187 h 1533021"/>
              <a:gd name="connsiteX32" fmla="*/ 2361890 w 8393514"/>
              <a:gd name="connsiteY32" fmla="*/ 945532 h 1533021"/>
              <a:gd name="connsiteX33" fmla="*/ 2418393 w 8393514"/>
              <a:gd name="connsiteY33" fmla="*/ 929890 h 1533021"/>
              <a:gd name="connsiteX34" fmla="*/ 3300486 w 8393514"/>
              <a:gd name="connsiteY34" fmla="*/ 721735 h 1533021"/>
              <a:gd name="connsiteX35" fmla="*/ 4213357 w 8393514"/>
              <a:gd name="connsiteY35" fmla="*/ 725890 h 1533021"/>
              <a:gd name="connsiteX36" fmla="*/ 4462699 w 8393514"/>
              <a:gd name="connsiteY36" fmla="*/ 1167780 h 1533021"/>
              <a:gd name="connsiteX37" fmla="*/ 4648321 w 8393514"/>
              <a:gd name="connsiteY37" fmla="*/ 1469761 h 1533021"/>
              <a:gd name="connsiteX38" fmla="*/ 5382034 w 8393514"/>
              <a:gd name="connsiteY38" fmla="*/ 923979 h 1533021"/>
              <a:gd name="connsiteX39" fmla="*/ 5554727 w 8393514"/>
              <a:gd name="connsiteY39" fmla="*/ 741589 h 1533021"/>
              <a:gd name="connsiteX40" fmla="*/ 5681246 w 8393514"/>
              <a:gd name="connsiteY40" fmla="*/ 612301 h 1533021"/>
              <a:gd name="connsiteX41" fmla="*/ 6613510 w 8393514"/>
              <a:gd name="connsiteY41" fmla="*/ 12955 h 1533021"/>
              <a:gd name="connsiteX0" fmla="*/ 6613510 w 8393514"/>
              <a:gd name="connsiteY0" fmla="*/ 12955 h 1533021"/>
              <a:gd name="connsiteX1" fmla="*/ 6625977 w 8393514"/>
              <a:gd name="connsiteY1" fmla="*/ 12955 h 1533021"/>
              <a:gd name="connsiteX2" fmla="*/ 6944892 w 8393514"/>
              <a:gd name="connsiteY2" fmla="*/ 187851 h 1533021"/>
              <a:gd name="connsiteX3" fmla="*/ 7062175 w 8393514"/>
              <a:gd name="connsiteY3" fmla="*/ 588249 h 1533021"/>
              <a:gd name="connsiteX4" fmla="*/ 7221629 w 8393514"/>
              <a:gd name="connsiteY4" fmla="*/ 912435 h 1533021"/>
              <a:gd name="connsiteX5" fmla="*/ 8348876 w 8393514"/>
              <a:gd name="connsiteY5" fmla="*/ 678777 h 1533021"/>
              <a:gd name="connsiteX6" fmla="*/ 8393514 w 8393514"/>
              <a:gd name="connsiteY6" fmla="*/ 727367 h 1533021"/>
              <a:gd name="connsiteX7" fmla="*/ 7211471 w 8393514"/>
              <a:gd name="connsiteY7" fmla="*/ 972000 h 1533021"/>
              <a:gd name="connsiteX8" fmla="*/ 7023079 w 8393514"/>
              <a:gd name="connsiteY8" fmla="*/ 612762 h 1533021"/>
              <a:gd name="connsiteX9" fmla="*/ 6625054 w 8393514"/>
              <a:gd name="connsiteY9" fmla="*/ 73444 h 1533021"/>
              <a:gd name="connsiteX10" fmla="*/ 6613972 w 8393514"/>
              <a:gd name="connsiteY10" fmla="*/ 73444 h 1533021"/>
              <a:gd name="connsiteX11" fmla="*/ 5725111 w 8393514"/>
              <a:gd name="connsiteY11" fmla="*/ 653858 h 1533021"/>
              <a:gd name="connsiteX12" fmla="*/ 5596746 w 8393514"/>
              <a:gd name="connsiteY12" fmla="*/ 785455 h 1533021"/>
              <a:gd name="connsiteX13" fmla="*/ 5426824 w 8393514"/>
              <a:gd name="connsiteY13" fmla="*/ 964612 h 1533021"/>
              <a:gd name="connsiteX14" fmla="*/ 5037572 w 8393514"/>
              <a:gd name="connsiteY14" fmla="*/ 1355249 h 1533021"/>
              <a:gd name="connsiteX15" fmla="*/ 4680181 w 8393514"/>
              <a:gd name="connsiteY15" fmla="*/ 1533021 h 1533021"/>
              <a:gd name="connsiteX16" fmla="*/ 4637239 w 8393514"/>
              <a:gd name="connsiteY16" fmla="*/ 1528865 h 1533021"/>
              <a:gd name="connsiteX17" fmla="*/ 4405443 w 8393514"/>
              <a:gd name="connsiteY17" fmla="*/ 1185327 h 1533021"/>
              <a:gd name="connsiteX18" fmla="*/ 4179650 w 8393514"/>
              <a:gd name="connsiteY18" fmla="*/ 775758 h 1533021"/>
              <a:gd name="connsiteX19" fmla="*/ 3311567 w 8393514"/>
              <a:gd name="connsiteY19" fmla="*/ 780838 h 1533021"/>
              <a:gd name="connsiteX20" fmla="*/ 2360834 w 8393514"/>
              <a:gd name="connsiteY20" fmla="*/ 1008016 h 1533021"/>
              <a:gd name="connsiteX21" fmla="*/ 2342497 w 8393514"/>
              <a:gd name="connsiteY21" fmla="*/ 1005788 h 1533021"/>
              <a:gd name="connsiteX22" fmla="*/ 2126238 w 8393514"/>
              <a:gd name="connsiteY22" fmla="*/ 1053886 h 1533021"/>
              <a:gd name="connsiteX23" fmla="*/ 1317343 w 8393514"/>
              <a:gd name="connsiteY23" fmla="*/ 1127019 h 1533021"/>
              <a:gd name="connsiteX24" fmla="*/ 1009685 w 8393514"/>
              <a:gd name="connsiteY24" fmla="*/ 1115589 h 1533021"/>
              <a:gd name="connsiteX25" fmla="*/ 90523 w 8393514"/>
              <a:gd name="connsiteY25" fmla="*/ 755544 h 1533021"/>
              <a:gd name="connsiteX26" fmla="*/ 22895 w 8393514"/>
              <a:gd name="connsiteY26" fmla="*/ 294534 h 1533021"/>
              <a:gd name="connsiteX27" fmla="*/ 33026 w 8393514"/>
              <a:gd name="connsiteY27" fmla="*/ 270634 h 1533021"/>
              <a:gd name="connsiteX28" fmla="*/ 94142 w 8393514"/>
              <a:gd name="connsiteY28" fmla="*/ 270634 h 1533021"/>
              <a:gd name="connsiteX29" fmla="*/ 76235 w 8393514"/>
              <a:gd name="connsiteY29" fmla="*/ 312632 h 1533021"/>
              <a:gd name="connsiteX30" fmla="*/ 140053 w 8393514"/>
              <a:gd name="connsiteY30" fmla="*/ 728874 h 1533021"/>
              <a:gd name="connsiteX31" fmla="*/ 2361283 w 8393514"/>
              <a:gd name="connsiteY31" fmla="*/ 943187 h 1533021"/>
              <a:gd name="connsiteX32" fmla="*/ 2361890 w 8393514"/>
              <a:gd name="connsiteY32" fmla="*/ 945532 h 1533021"/>
              <a:gd name="connsiteX33" fmla="*/ 2418393 w 8393514"/>
              <a:gd name="connsiteY33" fmla="*/ 929890 h 1533021"/>
              <a:gd name="connsiteX34" fmla="*/ 3300486 w 8393514"/>
              <a:gd name="connsiteY34" fmla="*/ 721735 h 1533021"/>
              <a:gd name="connsiteX35" fmla="*/ 4213357 w 8393514"/>
              <a:gd name="connsiteY35" fmla="*/ 725890 h 1533021"/>
              <a:gd name="connsiteX36" fmla="*/ 4462699 w 8393514"/>
              <a:gd name="connsiteY36" fmla="*/ 1167780 h 1533021"/>
              <a:gd name="connsiteX37" fmla="*/ 4648321 w 8393514"/>
              <a:gd name="connsiteY37" fmla="*/ 1469761 h 1533021"/>
              <a:gd name="connsiteX38" fmla="*/ 5382034 w 8393514"/>
              <a:gd name="connsiteY38" fmla="*/ 923979 h 1533021"/>
              <a:gd name="connsiteX39" fmla="*/ 5554727 w 8393514"/>
              <a:gd name="connsiteY39" fmla="*/ 741589 h 1533021"/>
              <a:gd name="connsiteX40" fmla="*/ 5681246 w 8393514"/>
              <a:gd name="connsiteY40" fmla="*/ 612301 h 1533021"/>
              <a:gd name="connsiteX41" fmla="*/ 6613510 w 8393514"/>
              <a:gd name="connsiteY41" fmla="*/ 12955 h 1533021"/>
              <a:gd name="connsiteX0" fmla="*/ 6613510 w 8393514"/>
              <a:gd name="connsiteY0" fmla="*/ 4976 h 1525042"/>
              <a:gd name="connsiteX1" fmla="*/ 6625977 w 8393514"/>
              <a:gd name="connsiteY1" fmla="*/ 4976 h 1525042"/>
              <a:gd name="connsiteX2" fmla="*/ 6944892 w 8393514"/>
              <a:gd name="connsiteY2" fmla="*/ 179872 h 1525042"/>
              <a:gd name="connsiteX3" fmla="*/ 7062175 w 8393514"/>
              <a:gd name="connsiteY3" fmla="*/ 580270 h 1525042"/>
              <a:gd name="connsiteX4" fmla="*/ 7221629 w 8393514"/>
              <a:gd name="connsiteY4" fmla="*/ 904456 h 1525042"/>
              <a:gd name="connsiteX5" fmla="*/ 8348876 w 8393514"/>
              <a:gd name="connsiteY5" fmla="*/ 670798 h 1525042"/>
              <a:gd name="connsiteX6" fmla="*/ 8393514 w 8393514"/>
              <a:gd name="connsiteY6" fmla="*/ 719388 h 1525042"/>
              <a:gd name="connsiteX7" fmla="*/ 7211471 w 8393514"/>
              <a:gd name="connsiteY7" fmla="*/ 964021 h 1525042"/>
              <a:gd name="connsiteX8" fmla="*/ 7023079 w 8393514"/>
              <a:gd name="connsiteY8" fmla="*/ 604783 h 1525042"/>
              <a:gd name="connsiteX9" fmla="*/ 6625054 w 8393514"/>
              <a:gd name="connsiteY9" fmla="*/ 65465 h 1525042"/>
              <a:gd name="connsiteX10" fmla="*/ 6613972 w 8393514"/>
              <a:gd name="connsiteY10" fmla="*/ 65465 h 1525042"/>
              <a:gd name="connsiteX11" fmla="*/ 5725111 w 8393514"/>
              <a:gd name="connsiteY11" fmla="*/ 645879 h 1525042"/>
              <a:gd name="connsiteX12" fmla="*/ 5596746 w 8393514"/>
              <a:gd name="connsiteY12" fmla="*/ 777476 h 1525042"/>
              <a:gd name="connsiteX13" fmla="*/ 5426824 w 8393514"/>
              <a:gd name="connsiteY13" fmla="*/ 956633 h 1525042"/>
              <a:gd name="connsiteX14" fmla="*/ 5037572 w 8393514"/>
              <a:gd name="connsiteY14" fmla="*/ 1347270 h 1525042"/>
              <a:gd name="connsiteX15" fmla="*/ 4680181 w 8393514"/>
              <a:gd name="connsiteY15" fmla="*/ 1525042 h 1525042"/>
              <a:gd name="connsiteX16" fmla="*/ 4637239 w 8393514"/>
              <a:gd name="connsiteY16" fmla="*/ 1520886 h 1525042"/>
              <a:gd name="connsiteX17" fmla="*/ 4405443 w 8393514"/>
              <a:gd name="connsiteY17" fmla="*/ 1177348 h 1525042"/>
              <a:gd name="connsiteX18" fmla="*/ 4179650 w 8393514"/>
              <a:gd name="connsiteY18" fmla="*/ 767779 h 1525042"/>
              <a:gd name="connsiteX19" fmla="*/ 3311567 w 8393514"/>
              <a:gd name="connsiteY19" fmla="*/ 772859 h 1525042"/>
              <a:gd name="connsiteX20" fmla="*/ 2360834 w 8393514"/>
              <a:gd name="connsiteY20" fmla="*/ 1000037 h 1525042"/>
              <a:gd name="connsiteX21" fmla="*/ 2342497 w 8393514"/>
              <a:gd name="connsiteY21" fmla="*/ 997809 h 1525042"/>
              <a:gd name="connsiteX22" fmla="*/ 2126238 w 8393514"/>
              <a:gd name="connsiteY22" fmla="*/ 1045907 h 1525042"/>
              <a:gd name="connsiteX23" fmla="*/ 1317343 w 8393514"/>
              <a:gd name="connsiteY23" fmla="*/ 1119040 h 1525042"/>
              <a:gd name="connsiteX24" fmla="*/ 1009685 w 8393514"/>
              <a:gd name="connsiteY24" fmla="*/ 1107610 h 1525042"/>
              <a:gd name="connsiteX25" fmla="*/ 90523 w 8393514"/>
              <a:gd name="connsiteY25" fmla="*/ 747565 h 1525042"/>
              <a:gd name="connsiteX26" fmla="*/ 22895 w 8393514"/>
              <a:gd name="connsiteY26" fmla="*/ 286555 h 1525042"/>
              <a:gd name="connsiteX27" fmla="*/ 33026 w 8393514"/>
              <a:gd name="connsiteY27" fmla="*/ 262655 h 1525042"/>
              <a:gd name="connsiteX28" fmla="*/ 94142 w 8393514"/>
              <a:gd name="connsiteY28" fmla="*/ 262655 h 1525042"/>
              <a:gd name="connsiteX29" fmla="*/ 76235 w 8393514"/>
              <a:gd name="connsiteY29" fmla="*/ 304653 h 1525042"/>
              <a:gd name="connsiteX30" fmla="*/ 140053 w 8393514"/>
              <a:gd name="connsiteY30" fmla="*/ 720895 h 1525042"/>
              <a:gd name="connsiteX31" fmla="*/ 2361283 w 8393514"/>
              <a:gd name="connsiteY31" fmla="*/ 935208 h 1525042"/>
              <a:gd name="connsiteX32" fmla="*/ 2361890 w 8393514"/>
              <a:gd name="connsiteY32" fmla="*/ 937553 h 1525042"/>
              <a:gd name="connsiteX33" fmla="*/ 2418393 w 8393514"/>
              <a:gd name="connsiteY33" fmla="*/ 921911 h 1525042"/>
              <a:gd name="connsiteX34" fmla="*/ 3300486 w 8393514"/>
              <a:gd name="connsiteY34" fmla="*/ 713756 h 1525042"/>
              <a:gd name="connsiteX35" fmla="*/ 4213357 w 8393514"/>
              <a:gd name="connsiteY35" fmla="*/ 717911 h 1525042"/>
              <a:gd name="connsiteX36" fmla="*/ 4462699 w 8393514"/>
              <a:gd name="connsiteY36" fmla="*/ 1159801 h 1525042"/>
              <a:gd name="connsiteX37" fmla="*/ 4648321 w 8393514"/>
              <a:gd name="connsiteY37" fmla="*/ 1461782 h 1525042"/>
              <a:gd name="connsiteX38" fmla="*/ 5382034 w 8393514"/>
              <a:gd name="connsiteY38" fmla="*/ 916000 h 1525042"/>
              <a:gd name="connsiteX39" fmla="*/ 5554727 w 8393514"/>
              <a:gd name="connsiteY39" fmla="*/ 733610 h 1525042"/>
              <a:gd name="connsiteX40" fmla="*/ 5681246 w 8393514"/>
              <a:gd name="connsiteY40" fmla="*/ 604322 h 1525042"/>
              <a:gd name="connsiteX41" fmla="*/ 6613510 w 8393514"/>
              <a:gd name="connsiteY41" fmla="*/ 4976 h 1525042"/>
              <a:gd name="connsiteX0" fmla="*/ 6613510 w 8393514"/>
              <a:gd name="connsiteY0" fmla="*/ 4976 h 1525042"/>
              <a:gd name="connsiteX1" fmla="*/ 6625977 w 8393514"/>
              <a:gd name="connsiteY1" fmla="*/ 4976 h 1525042"/>
              <a:gd name="connsiteX2" fmla="*/ 6944892 w 8393514"/>
              <a:gd name="connsiteY2" fmla="*/ 179872 h 1525042"/>
              <a:gd name="connsiteX3" fmla="*/ 7062175 w 8393514"/>
              <a:gd name="connsiteY3" fmla="*/ 580270 h 1525042"/>
              <a:gd name="connsiteX4" fmla="*/ 7221629 w 8393514"/>
              <a:gd name="connsiteY4" fmla="*/ 904456 h 1525042"/>
              <a:gd name="connsiteX5" fmla="*/ 8348876 w 8393514"/>
              <a:gd name="connsiteY5" fmla="*/ 670798 h 1525042"/>
              <a:gd name="connsiteX6" fmla="*/ 8393514 w 8393514"/>
              <a:gd name="connsiteY6" fmla="*/ 719388 h 1525042"/>
              <a:gd name="connsiteX7" fmla="*/ 7211471 w 8393514"/>
              <a:gd name="connsiteY7" fmla="*/ 964021 h 1525042"/>
              <a:gd name="connsiteX8" fmla="*/ 7023079 w 8393514"/>
              <a:gd name="connsiteY8" fmla="*/ 604783 h 1525042"/>
              <a:gd name="connsiteX9" fmla="*/ 6625054 w 8393514"/>
              <a:gd name="connsiteY9" fmla="*/ 65465 h 1525042"/>
              <a:gd name="connsiteX10" fmla="*/ 6613972 w 8393514"/>
              <a:gd name="connsiteY10" fmla="*/ 65465 h 1525042"/>
              <a:gd name="connsiteX11" fmla="*/ 5725111 w 8393514"/>
              <a:gd name="connsiteY11" fmla="*/ 645879 h 1525042"/>
              <a:gd name="connsiteX12" fmla="*/ 5596746 w 8393514"/>
              <a:gd name="connsiteY12" fmla="*/ 777476 h 1525042"/>
              <a:gd name="connsiteX13" fmla="*/ 5426824 w 8393514"/>
              <a:gd name="connsiteY13" fmla="*/ 956633 h 1525042"/>
              <a:gd name="connsiteX14" fmla="*/ 5037572 w 8393514"/>
              <a:gd name="connsiteY14" fmla="*/ 1347270 h 1525042"/>
              <a:gd name="connsiteX15" fmla="*/ 4680181 w 8393514"/>
              <a:gd name="connsiteY15" fmla="*/ 1525042 h 1525042"/>
              <a:gd name="connsiteX16" fmla="*/ 4637239 w 8393514"/>
              <a:gd name="connsiteY16" fmla="*/ 1520886 h 1525042"/>
              <a:gd name="connsiteX17" fmla="*/ 4405443 w 8393514"/>
              <a:gd name="connsiteY17" fmla="*/ 1177348 h 1525042"/>
              <a:gd name="connsiteX18" fmla="*/ 4179650 w 8393514"/>
              <a:gd name="connsiteY18" fmla="*/ 767779 h 1525042"/>
              <a:gd name="connsiteX19" fmla="*/ 3311567 w 8393514"/>
              <a:gd name="connsiteY19" fmla="*/ 772859 h 1525042"/>
              <a:gd name="connsiteX20" fmla="*/ 2360834 w 8393514"/>
              <a:gd name="connsiteY20" fmla="*/ 1000037 h 1525042"/>
              <a:gd name="connsiteX21" fmla="*/ 2342497 w 8393514"/>
              <a:gd name="connsiteY21" fmla="*/ 997809 h 1525042"/>
              <a:gd name="connsiteX22" fmla="*/ 2126238 w 8393514"/>
              <a:gd name="connsiteY22" fmla="*/ 1045907 h 1525042"/>
              <a:gd name="connsiteX23" fmla="*/ 1317343 w 8393514"/>
              <a:gd name="connsiteY23" fmla="*/ 1119040 h 1525042"/>
              <a:gd name="connsiteX24" fmla="*/ 1009685 w 8393514"/>
              <a:gd name="connsiteY24" fmla="*/ 1107610 h 1525042"/>
              <a:gd name="connsiteX25" fmla="*/ 90523 w 8393514"/>
              <a:gd name="connsiteY25" fmla="*/ 747565 h 1525042"/>
              <a:gd name="connsiteX26" fmla="*/ 22895 w 8393514"/>
              <a:gd name="connsiteY26" fmla="*/ 286555 h 1525042"/>
              <a:gd name="connsiteX27" fmla="*/ 33026 w 8393514"/>
              <a:gd name="connsiteY27" fmla="*/ 262655 h 1525042"/>
              <a:gd name="connsiteX28" fmla="*/ 94142 w 8393514"/>
              <a:gd name="connsiteY28" fmla="*/ 262655 h 1525042"/>
              <a:gd name="connsiteX29" fmla="*/ 76235 w 8393514"/>
              <a:gd name="connsiteY29" fmla="*/ 304653 h 1525042"/>
              <a:gd name="connsiteX30" fmla="*/ 140053 w 8393514"/>
              <a:gd name="connsiteY30" fmla="*/ 720895 h 1525042"/>
              <a:gd name="connsiteX31" fmla="*/ 2361283 w 8393514"/>
              <a:gd name="connsiteY31" fmla="*/ 935208 h 1525042"/>
              <a:gd name="connsiteX32" fmla="*/ 2361890 w 8393514"/>
              <a:gd name="connsiteY32" fmla="*/ 937553 h 1525042"/>
              <a:gd name="connsiteX33" fmla="*/ 2418393 w 8393514"/>
              <a:gd name="connsiteY33" fmla="*/ 921911 h 1525042"/>
              <a:gd name="connsiteX34" fmla="*/ 3300486 w 8393514"/>
              <a:gd name="connsiteY34" fmla="*/ 713756 h 1525042"/>
              <a:gd name="connsiteX35" fmla="*/ 4213357 w 8393514"/>
              <a:gd name="connsiteY35" fmla="*/ 717911 h 1525042"/>
              <a:gd name="connsiteX36" fmla="*/ 4462699 w 8393514"/>
              <a:gd name="connsiteY36" fmla="*/ 1159801 h 1525042"/>
              <a:gd name="connsiteX37" fmla="*/ 4648321 w 8393514"/>
              <a:gd name="connsiteY37" fmla="*/ 1461782 h 1525042"/>
              <a:gd name="connsiteX38" fmla="*/ 5382034 w 8393514"/>
              <a:gd name="connsiteY38" fmla="*/ 916000 h 1525042"/>
              <a:gd name="connsiteX39" fmla="*/ 5554727 w 8393514"/>
              <a:gd name="connsiteY39" fmla="*/ 733610 h 1525042"/>
              <a:gd name="connsiteX40" fmla="*/ 5681246 w 8393514"/>
              <a:gd name="connsiteY40" fmla="*/ 604322 h 1525042"/>
              <a:gd name="connsiteX41" fmla="*/ 6613510 w 8393514"/>
              <a:gd name="connsiteY41" fmla="*/ 4976 h 1525042"/>
              <a:gd name="connsiteX0" fmla="*/ 6613510 w 8393514"/>
              <a:gd name="connsiteY0" fmla="*/ 533 h 1520599"/>
              <a:gd name="connsiteX1" fmla="*/ 6625977 w 8393514"/>
              <a:gd name="connsiteY1" fmla="*/ 533 h 1520599"/>
              <a:gd name="connsiteX2" fmla="*/ 6944892 w 8393514"/>
              <a:gd name="connsiteY2" fmla="*/ 175429 h 1520599"/>
              <a:gd name="connsiteX3" fmla="*/ 7062175 w 8393514"/>
              <a:gd name="connsiteY3" fmla="*/ 575827 h 1520599"/>
              <a:gd name="connsiteX4" fmla="*/ 7221629 w 8393514"/>
              <a:gd name="connsiteY4" fmla="*/ 900013 h 1520599"/>
              <a:gd name="connsiteX5" fmla="*/ 8348876 w 8393514"/>
              <a:gd name="connsiteY5" fmla="*/ 666355 h 1520599"/>
              <a:gd name="connsiteX6" fmla="*/ 8393514 w 8393514"/>
              <a:gd name="connsiteY6" fmla="*/ 714945 h 1520599"/>
              <a:gd name="connsiteX7" fmla="*/ 7211471 w 8393514"/>
              <a:gd name="connsiteY7" fmla="*/ 959578 h 1520599"/>
              <a:gd name="connsiteX8" fmla="*/ 7023079 w 8393514"/>
              <a:gd name="connsiteY8" fmla="*/ 600340 h 1520599"/>
              <a:gd name="connsiteX9" fmla="*/ 6625054 w 8393514"/>
              <a:gd name="connsiteY9" fmla="*/ 61022 h 1520599"/>
              <a:gd name="connsiteX10" fmla="*/ 6613972 w 8393514"/>
              <a:gd name="connsiteY10" fmla="*/ 61022 h 1520599"/>
              <a:gd name="connsiteX11" fmla="*/ 5725111 w 8393514"/>
              <a:gd name="connsiteY11" fmla="*/ 641436 h 1520599"/>
              <a:gd name="connsiteX12" fmla="*/ 5596746 w 8393514"/>
              <a:gd name="connsiteY12" fmla="*/ 773033 h 1520599"/>
              <a:gd name="connsiteX13" fmla="*/ 5426824 w 8393514"/>
              <a:gd name="connsiteY13" fmla="*/ 952190 h 1520599"/>
              <a:gd name="connsiteX14" fmla="*/ 5037572 w 8393514"/>
              <a:gd name="connsiteY14" fmla="*/ 1342827 h 1520599"/>
              <a:gd name="connsiteX15" fmla="*/ 4680181 w 8393514"/>
              <a:gd name="connsiteY15" fmla="*/ 1520599 h 1520599"/>
              <a:gd name="connsiteX16" fmla="*/ 4637239 w 8393514"/>
              <a:gd name="connsiteY16" fmla="*/ 1516443 h 1520599"/>
              <a:gd name="connsiteX17" fmla="*/ 4405443 w 8393514"/>
              <a:gd name="connsiteY17" fmla="*/ 1172905 h 1520599"/>
              <a:gd name="connsiteX18" fmla="*/ 4179650 w 8393514"/>
              <a:gd name="connsiteY18" fmla="*/ 763336 h 1520599"/>
              <a:gd name="connsiteX19" fmla="*/ 3311567 w 8393514"/>
              <a:gd name="connsiteY19" fmla="*/ 768416 h 1520599"/>
              <a:gd name="connsiteX20" fmla="*/ 2360834 w 8393514"/>
              <a:gd name="connsiteY20" fmla="*/ 995594 h 1520599"/>
              <a:gd name="connsiteX21" fmla="*/ 2342497 w 8393514"/>
              <a:gd name="connsiteY21" fmla="*/ 993366 h 1520599"/>
              <a:gd name="connsiteX22" fmla="*/ 2126238 w 8393514"/>
              <a:gd name="connsiteY22" fmla="*/ 1041464 h 1520599"/>
              <a:gd name="connsiteX23" fmla="*/ 1317343 w 8393514"/>
              <a:gd name="connsiteY23" fmla="*/ 1114597 h 1520599"/>
              <a:gd name="connsiteX24" fmla="*/ 1009685 w 8393514"/>
              <a:gd name="connsiteY24" fmla="*/ 1103167 h 1520599"/>
              <a:gd name="connsiteX25" fmla="*/ 90523 w 8393514"/>
              <a:gd name="connsiteY25" fmla="*/ 743122 h 1520599"/>
              <a:gd name="connsiteX26" fmla="*/ 22895 w 8393514"/>
              <a:gd name="connsiteY26" fmla="*/ 282112 h 1520599"/>
              <a:gd name="connsiteX27" fmla="*/ 33026 w 8393514"/>
              <a:gd name="connsiteY27" fmla="*/ 258212 h 1520599"/>
              <a:gd name="connsiteX28" fmla="*/ 94142 w 8393514"/>
              <a:gd name="connsiteY28" fmla="*/ 258212 h 1520599"/>
              <a:gd name="connsiteX29" fmla="*/ 76235 w 8393514"/>
              <a:gd name="connsiteY29" fmla="*/ 300210 h 1520599"/>
              <a:gd name="connsiteX30" fmla="*/ 140053 w 8393514"/>
              <a:gd name="connsiteY30" fmla="*/ 716452 h 1520599"/>
              <a:gd name="connsiteX31" fmla="*/ 2361283 w 8393514"/>
              <a:gd name="connsiteY31" fmla="*/ 930765 h 1520599"/>
              <a:gd name="connsiteX32" fmla="*/ 2361890 w 8393514"/>
              <a:gd name="connsiteY32" fmla="*/ 933110 h 1520599"/>
              <a:gd name="connsiteX33" fmla="*/ 2418393 w 8393514"/>
              <a:gd name="connsiteY33" fmla="*/ 917468 h 1520599"/>
              <a:gd name="connsiteX34" fmla="*/ 3300486 w 8393514"/>
              <a:gd name="connsiteY34" fmla="*/ 709313 h 1520599"/>
              <a:gd name="connsiteX35" fmla="*/ 4213357 w 8393514"/>
              <a:gd name="connsiteY35" fmla="*/ 713468 h 1520599"/>
              <a:gd name="connsiteX36" fmla="*/ 4462699 w 8393514"/>
              <a:gd name="connsiteY36" fmla="*/ 1155358 h 1520599"/>
              <a:gd name="connsiteX37" fmla="*/ 4648321 w 8393514"/>
              <a:gd name="connsiteY37" fmla="*/ 1457339 h 1520599"/>
              <a:gd name="connsiteX38" fmla="*/ 5382034 w 8393514"/>
              <a:gd name="connsiteY38" fmla="*/ 911557 h 1520599"/>
              <a:gd name="connsiteX39" fmla="*/ 5554727 w 8393514"/>
              <a:gd name="connsiteY39" fmla="*/ 729167 h 1520599"/>
              <a:gd name="connsiteX40" fmla="*/ 5681246 w 8393514"/>
              <a:gd name="connsiteY40" fmla="*/ 599879 h 1520599"/>
              <a:gd name="connsiteX41" fmla="*/ 6613510 w 8393514"/>
              <a:gd name="connsiteY41" fmla="*/ 533 h 1520599"/>
              <a:gd name="connsiteX0" fmla="*/ 6613510 w 8393514"/>
              <a:gd name="connsiteY0" fmla="*/ 11170 h 1531236"/>
              <a:gd name="connsiteX1" fmla="*/ 6625977 w 8393514"/>
              <a:gd name="connsiteY1" fmla="*/ 11170 h 1531236"/>
              <a:gd name="connsiteX2" fmla="*/ 6925347 w 8393514"/>
              <a:gd name="connsiteY2" fmla="*/ 161971 h 1531236"/>
              <a:gd name="connsiteX3" fmla="*/ 7062175 w 8393514"/>
              <a:gd name="connsiteY3" fmla="*/ 586464 h 1531236"/>
              <a:gd name="connsiteX4" fmla="*/ 7221629 w 8393514"/>
              <a:gd name="connsiteY4" fmla="*/ 910650 h 1531236"/>
              <a:gd name="connsiteX5" fmla="*/ 8348876 w 8393514"/>
              <a:gd name="connsiteY5" fmla="*/ 676992 h 1531236"/>
              <a:gd name="connsiteX6" fmla="*/ 8393514 w 8393514"/>
              <a:gd name="connsiteY6" fmla="*/ 725582 h 1531236"/>
              <a:gd name="connsiteX7" fmla="*/ 7211471 w 8393514"/>
              <a:gd name="connsiteY7" fmla="*/ 970215 h 1531236"/>
              <a:gd name="connsiteX8" fmla="*/ 7023079 w 8393514"/>
              <a:gd name="connsiteY8" fmla="*/ 610977 h 1531236"/>
              <a:gd name="connsiteX9" fmla="*/ 6625054 w 8393514"/>
              <a:gd name="connsiteY9" fmla="*/ 71659 h 1531236"/>
              <a:gd name="connsiteX10" fmla="*/ 6613972 w 8393514"/>
              <a:gd name="connsiteY10" fmla="*/ 71659 h 1531236"/>
              <a:gd name="connsiteX11" fmla="*/ 5725111 w 8393514"/>
              <a:gd name="connsiteY11" fmla="*/ 652073 h 1531236"/>
              <a:gd name="connsiteX12" fmla="*/ 5596746 w 8393514"/>
              <a:gd name="connsiteY12" fmla="*/ 783670 h 1531236"/>
              <a:gd name="connsiteX13" fmla="*/ 5426824 w 8393514"/>
              <a:gd name="connsiteY13" fmla="*/ 962827 h 1531236"/>
              <a:gd name="connsiteX14" fmla="*/ 5037572 w 8393514"/>
              <a:gd name="connsiteY14" fmla="*/ 1353464 h 1531236"/>
              <a:gd name="connsiteX15" fmla="*/ 4680181 w 8393514"/>
              <a:gd name="connsiteY15" fmla="*/ 1531236 h 1531236"/>
              <a:gd name="connsiteX16" fmla="*/ 4637239 w 8393514"/>
              <a:gd name="connsiteY16" fmla="*/ 1527080 h 1531236"/>
              <a:gd name="connsiteX17" fmla="*/ 4405443 w 8393514"/>
              <a:gd name="connsiteY17" fmla="*/ 1183542 h 1531236"/>
              <a:gd name="connsiteX18" fmla="*/ 4179650 w 8393514"/>
              <a:gd name="connsiteY18" fmla="*/ 773973 h 1531236"/>
              <a:gd name="connsiteX19" fmla="*/ 3311567 w 8393514"/>
              <a:gd name="connsiteY19" fmla="*/ 779053 h 1531236"/>
              <a:gd name="connsiteX20" fmla="*/ 2360834 w 8393514"/>
              <a:gd name="connsiteY20" fmla="*/ 1006231 h 1531236"/>
              <a:gd name="connsiteX21" fmla="*/ 2342497 w 8393514"/>
              <a:gd name="connsiteY21" fmla="*/ 1004003 h 1531236"/>
              <a:gd name="connsiteX22" fmla="*/ 2126238 w 8393514"/>
              <a:gd name="connsiteY22" fmla="*/ 1052101 h 1531236"/>
              <a:gd name="connsiteX23" fmla="*/ 1317343 w 8393514"/>
              <a:gd name="connsiteY23" fmla="*/ 1125234 h 1531236"/>
              <a:gd name="connsiteX24" fmla="*/ 1009685 w 8393514"/>
              <a:gd name="connsiteY24" fmla="*/ 1113804 h 1531236"/>
              <a:gd name="connsiteX25" fmla="*/ 90523 w 8393514"/>
              <a:gd name="connsiteY25" fmla="*/ 753759 h 1531236"/>
              <a:gd name="connsiteX26" fmla="*/ 22895 w 8393514"/>
              <a:gd name="connsiteY26" fmla="*/ 292749 h 1531236"/>
              <a:gd name="connsiteX27" fmla="*/ 33026 w 8393514"/>
              <a:gd name="connsiteY27" fmla="*/ 268849 h 1531236"/>
              <a:gd name="connsiteX28" fmla="*/ 94142 w 8393514"/>
              <a:gd name="connsiteY28" fmla="*/ 268849 h 1531236"/>
              <a:gd name="connsiteX29" fmla="*/ 76235 w 8393514"/>
              <a:gd name="connsiteY29" fmla="*/ 310847 h 1531236"/>
              <a:gd name="connsiteX30" fmla="*/ 140053 w 8393514"/>
              <a:gd name="connsiteY30" fmla="*/ 727089 h 1531236"/>
              <a:gd name="connsiteX31" fmla="*/ 2361283 w 8393514"/>
              <a:gd name="connsiteY31" fmla="*/ 941402 h 1531236"/>
              <a:gd name="connsiteX32" fmla="*/ 2361890 w 8393514"/>
              <a:gd name="connsiteY32" fmla="*/ 943747 h 1531236"/>
              <a:gd name="connsiteX33" fmla="*/ 2418393 w 8393514"/>
              <a:gd name="connsiteY33" fmla="*/ 928105 h 1531236"/>
              <a:gd name="connsiteX34" fmla="*/ 3300486 w 8393514"/>
              <a:gd name="connsiteY34" fmla="*/ 719950 h 1531236"/>
              <a:gd name="connsiteX35" fmla="*/ 4213357 w 8393514"/>
              <a:gd name="connsiteY35" fmla="*/ 724105 h 1531236"/>
              <a:gd name="connsiteX36" fmla="*/ 4462699 w 8393514"/>
              <a:gd name="connsiteY36" fmla="*/ 1165995 h 1531236"/>
              <a:gd name="connsiteX37" fmla="*/ 4648321 w 8393514"/>
              <a:gd name="connsiteY37" fmla="*/ 1467976 h 1531236"/>
              <a:gd name="connsiteX38" fmla="*/ 5382034 w 8393514"/>
              <a:gd name="connsiteY38" fmla="*/ 922194 h 1531236"/>
              <a:gd name="connsiteX39" fmla="*/ 5554727 w 8393514"/>
              <a:gd name="connsiteY39" fmla="*/ 739804 h 1531236"/>
              <a:gd name="connsiteX40" fmla="*/ 5681246 w 8393514"/>
              <a:gd name="connsiteY40" fmla="*/ 610516 h 1531236"/>
              <a:gd name="connsiteX41" fmla="*/ 6613510 w 8393514"/>
              <a:gd name="connsiteY41" fmla="*/ 11170 h 1531236"/>
              <a:gd name="connsiteX0" fmla="*/ 6613510 w 8393514"/>
              <a:gd name="connsiteY0" fmla="*/ 42615 h 1562681"/>
              <a:gd name="connsiteX1" fmla="*/ 6625977 w 8393514"/>
              <a:gd name="connsiteY1" fmla="*/ 42615 h 1562681"/>
              <a:gd name="connsiteX2" fmla="*/ 7062175 w 8393514"/>
              <a:gd name="connsiteY2" fmla="*/ 617909 h 1562681"/>
              <a:gd name="connsiteX3" fmla="*/ 7221629 w 8393514"/>
              <a:gd name="connsiteY3" fmla="*/ 942095 h 1562681"/>
              <a:gd name="connsiteX4" fmla="*/ 8348876 w 8393514"/>
              <a:gd name="connsiteY4" fmla="*/ 708437 h 1562681"/>
              <a:gd name="connsiteX5" fmla="*/ 8393514 w 8393514"/>
              <a:gd name="connsiteY5" fmla="*/ 757027 h 1562681"/>
              <a:gd name="connsiteX6" fmla="*/ 7211471 w 8393514"/>
              <a:gd name="connsiteY6" fmla="*/ 1001660 h 1562681"/>
              <a:gd name="connsiteX7" fmla="*/ 7023079 w 8393514"/>
              <a:gd name="connsiteY7" fmla="*/ 642422 h 1562681"/>
              <a:gd name="connsiteX8" fmla="*/ 6625054 w 8393514"/>
              <a:gd name="connsiteY8" fmla="*/ 103104 h 1562681"/>
              <a:gd name="connsiteX9" fmla="*/ 6613972 w 8393514"/>
              <a:gd name="connsiteY9" fmla="*/ 103104 h 1562681"/>
              <a:gd name="connsiteX10" fmla="*/ 5725111 w 8393514"/>
              <a:gd name="connsiteY10" fmla="*/ 683518 h 1562681"/>
              <a:gd name="connsiteX11" fmla="*/ 5596746 w 8393514"/>
              <a:gd name="connsiteY11" fmla="*/ 815115 h 1562681"/>
              <a:gd name="connsiteX12" fmla="*/ 5426824 w 8393514"/>
              <a:gd name="connsiteY12" fmla="*/ 994272 h 1562681"/>
              <a:gd name="connsiteX13" fmla="*/ 5037572 w 8393514"/>
              <a:gd name="connsiteY13" fmla="*/ 1384909 h 1562681"/>
              <a:gd name="connsiteX14" fmla="*/ 4680181 w 8393514"/>
              <a:gd name="connsiteY14" fmla="*/ 1562681 h 1562681"/>
              <a:gd name="connsiteX15" fmla="*/ 4637239 w 8393514"/>
              <a:gd name="connsiteY15" fmla="*/ 1558525 h 1562681"/>
              <a:gd name="connsiteX16" fmla="*/ 4405443 w 8393514"/>
              <a:gd name="connsiteY16" fmla="*/ 1214987 h 1562681"/>
              <a:gd name="connsiteX17" fmla="*/ 4179650 w 8393514"/>
              <a:gd name="connsiteY17" fmla="*/ 805418 h 1562681"/>
              <a:gd name="connsiteX18" fmla="*/ 3311567 w 8393514"/>
              <a:gd name="connsiteY18" fmla="*/ 810498 h 1562681"/>
              <a:gd name="connsiteX19" fmla="*/ 2360834 w 8393514"/>
              <a:gd name="connsiteY19" fmla="*/ 1037676 h 1562681"/>
              <a:gd name="connsiteX20" fmla="*/ 2342497 w 8393514"/>
              <a:gd name="connsiteY20" fmla="*/ 1035448 h 1562681"/>
              <a:gd name="connsiteX21" fmla="*/ 2126238 w 8393514"/>
              <a:gd name="connsiteY21" fmla="*/ 1083546 h 1562681"/>
              <a:gd name="connsiteX22" fmla="*/ 1317343 w 8393514"/>
              <a:gd name="connsiteY22" fmla="*/ 1156679 h 1562681"/>
              <a:gd name="connsiteX23" fmla="*/ 1009685 w 8393514"/>
              <a:gd name="connsiteY23" fmla="*/ 1145249 h 1562681"/>
              <a:gd name="connsiteX24" fmla="*/ 90523 w 8393514"/>
              <a:gd name="connsiteY24" fmla="*/ 785204 h 1562681"/>
              <a:gd name="connsiteX25" fmla="*/ 22895 w 8393514"/>
              <a:gd name="connsiteY25" fmla="*/ 324194 h 1562681"/>
              <a:gd name="connsiteX26" fmla="*/ 33026 w 8393514"/>
              <a:gd name="connsiteY26" fmla="*/ 300294 h 1562681"/>
              <a:gd name="connsiteX27" fmla="*/ 94142 w 8393514"/>
              <a:gd name="connsiteY27" fmla="*/ 300294 h 1562681"/>
              <a:gd name="connsiteX28" fmla="*/ 76235 w 8393514"/>
              <a:gd name="connsiteY28" fmla="*/ 342292 h 1562681"/>
              <a:gd name="connsiteX29" fmla="*/ 140053 w 8393514"/>
              <a:gd name="connsiteY29" fmla="*/ 758534 h 1562681"/>
              <a:gd name="connsiteX30" fmla="*/ 2361283 w 8393514"/>
              <a:gd name="connsiteY30" fmla="*/ 972847 h 1562681"/>
              <a:gd name="connsiteX31" fmla="*/ 2361890 w 8393514"/>
              <a:gd name="connsiteY31" fmla="*/ 975192 h 1562681"/>
              <a:gd name="connsiteX32" fmla="*/ 2418393 w 8393514"/>
              <a:gd name="connsiteY32" fmla="*/ 959550 h 1562681"/>
              <a:gd name="connsiteX33" fmla="*/ 3300486 w 8393514"/>
              <a:gd name="connsiteY33" fmla="*/ 751395 h 1562681"/>
              <a:gd name="connsiteX34" fmla="*/ 4213357 w 8393514"/>
              <a:gd name="connsiteY34" fmla="*/ 755550 h 1562681"/>
              <a:gd name="connsiteX35" fmla="*/ 4462699 w 8393514"/>
              <a:gd name="connsiteY35" fmla="*/ 1197440 h 1562681"/>
              <a:gd name="connsiteX36" fmla="*/ 4648321 w 8393514"/>
              <a:gd name="connsiteY36" fmla="*/ 1499421 h 1562681"/>
              <a:gd name="connsiteX37" fmla="*/ 5382034 w 8393514"/>
              <a:gd name="connsiteY37" fmla="*/ 953639 h 1562681"/>
              <a:gd name="connsiteX38" fmla="*/ 5554727 w 8393514"/>
              <a:gd name="connsiteY38" fmla="*/ 771249 h 1562681"/>
              <a:gd name="connsiteX39" fmla="*/ 5681246 w 8393514"/>
              <a:gd name="connsiteY39" fmla="*/ 641961 h 1562681"/>
              <a:gd name="connsiteX40" fmla="*/ 6613510 w 8393514"/>
              <a:gd name="connsiteY40" fmla="*/ 42615 h 1562681"/>
              <a:gd name="connsiteX0" fmla="*/ 6613510 w 8393514"/>
              <a:gd name="connsiteY0" fmla="*/ 42615 h 1562681"/>
              <a:gd name="connsiteX1" fmla="*/ 6625977 w 8393514"/>
              <a:gd name="connsiteY1" fmla="*/ 42615 h 1562681"/>
              <a:gd name="connsiteX2" fmla="*/ 7062175 w 8393514"/>
              <a:gd name="connsiteY2" fmla="*/ 617909 h 1562681"/>
              <a:gd name="connsiteX3" fmla="*/ 7221629 w 8393514"/>
              <a:gd name="connsiteY3" fmla="*/ 942095 h 1562681"/>
              <a:gd name="connsiteX4" fmla="*/ 8348876 w 8393514"/>
              <a:gd name="connsiteY4" fmla="*/ 708437 h 1562681"/>
              <a:gd name="connsiteX5" fmla="*/ 8393514 w 8393514"/>
              <a:gd name="connsiteY5" fmla="*/ 757027 h 1562681"/>
              <a:gd name="connsiteX6" fmla="*/ 7211471 w 8393514"/>
              <a:gd name="connsiteY6" fmla="*/ 1001660 h 1562681"/>
              <a:gd name="connsiteX7" fmla="*/ 7023079 w 8393514"/>
              <a:gd name="connsiteY7" fmla="*/ 642422 h 1562681"/>
              <a:gd name="connsiteX8" fmla="*/ 6625054 w 8393514"/>
              <a:gd name="connsiteY8" fmla="*/ 103104 h 1562681"/>
              <a:gd name="connsiteX9" fmla="*/ 6613972 w 8393514"/>
              <a:gd name="connsiteY9" fmla="*/ 103104 h 1562681"/>
              <a:gd name="connsiteX10" fmla="*/ 5725111 w 8393514"/>
              <a:gd name="connsiteY10" fmla="*/ 683518 h 1562681"/>
              <a:gd name="connsiteX11" fmla="*/ 5596746 w 8393514"/>
              <a:gd name="connsiteY11" fmla="*/ 815115 h 1562681"/>
              <a:gd name="connsiteX12" fmla="*/ 5426824 w 8393514"/>
              <a:gd name="connsiteY12" fmla="*/ 994272 h 1562681"/>
              <a:gd name="connsiteX13" fmla="*/ 5037572 w 8393514"/>
              <a:gd name="connsiteY13" fmla="*/ 1384909 h 1562681"/>
              <a:gd name="connsiteX14" fmla="*/ 4680181 w 8393514"/>
              <a:gd name="connsiteY14" fmla="*/ 1562681 h 1562681"/>
              <a:gd name="connsiteX15" fmla="*/ 4637239 w 8393514"/>
              <a:gd name="connsiteY15" fmla="*/ 1558525 h 1562681"/>
              <a:gd name="connsiteX16" fmla="*/ 4405443 w 8393514"/>
              <a:gd name="connsiteY16" fmla="*/ 1214987 h 1562681"/>
              <a:gd name="connsiteX17" fmla="*/ 4179650 w 8393514"/>
              <a:gd name="connsiteY17" fmla="*/ 805418 h 1562681"/>
              <a:gd name="connsiteX18" fmla="*/ 3311567 w 8393514"/>
              <a:gd name="connsiteY18" fmla="*/ 810498 h 1562681"/>
              <a:gd name="connsiteX19" fmla="*/ 2360834 w 8393514"/>
              <a:gd name="connsiteY19" fmla="*/ 1037676 h 1562681"/>
              <a:gd name="connsiteX20" fmla="*/ 2342497 w 8393514"/>
              <a:gd name="connsiteY20" fmla="*/ 1035448 h 1562681"/>
              <a:gd name="connsiteX21" fmla="*/ 2126238 w 8393514"/>
              <a:gd name="connsiteY21" fmla="*/ 1083546 h 1562681"/>
              <a:gd name="connsiteX22" fmla="*/ 1317343 w 8393514"/>
              <a:gd name="connsiteY22" fmla="*/ 1156679 h 1562681"/>
              <a:gd name="connsiteX23" fmla="*/ 1009685 w 8393514"/>
              <a:gd name="connsiteY23" fmla="*/ 1145249 h 1562681"/>
              <a:gd name="connsiteX24" fmla="*/ 90523 w 8393514"/>
              <a:gd name="connsiteY24" fmla="*/ 785204 h 1562681"/>
              <a:gd name="connsiteX25" fmla="*/ 22895 w 8393514"/>
              <a:gd name="connsiteY25" fmla="*/ 324194 h 1562681"/>
              <a:gd name="connsiteX26" fmla="*/ 33026 w 8393514"/>
              <a:gd name="connsiteY26" fmla="*/ 300294 h 1562681"/>
              <a:gd name="connsiteX27" fmla="*/ 94142 w 8393514"/>
              <a:gd name="connsiteY27" fmla="*/ 300294 h 1562681"/>
              <a:gd name="connsiteX28" fmla="*/ 76235 w 8393514"/>
              <a:gd name="connsiteY28" fmla="*/ 342292 h 1562681"/>
              <a:gd name="connsiteX29" fmla="*/ 140053 w 8393514"/>
              <a:gd name="connsiteY29" fmla="*/ 758534 h 1562681"/>
              <a:gd name="connsiteX30" fmla="*/ 2361283 w 8393514"/>
              <a:gd name="connsiteY30" fmla="*/ 972847 h 1562681"/>
              <a:gd name="connsiteX31" fmla="*/ 2361890 w 8393514"/>
              <a:gd name="connsiteY31" fmla="*/ 975192 h 1562681"/>
              <a:gd name="connsiteX32" fmla="*/ 2418393 w 8393514"/>
              <a:gd name="connsiteY32" fmla="*/ 959550 h 1562681"/>
              <a:gd name="connsiteX33" fmla="*/ 3300486 w 8393514"/>
              <a:gd name="connsiteY33" fmla="*/ 751395 h 1562681"/>
              <a:gd name="connsiteX34" fmla="*/ 4213357 w 8393514"/>
              <a:gd name="connsiteY34" fmla="*/ 755550 h 1562681"/>
              <a:gd name="connsiteX35" fmla="*/ 4462699 w 8393514"/>
              <a:gd name="connsiteY35" fmla="*/ 1197440 h 1562681"/>
              <a:gd name="connsiteX36" fmla="*/ 4648321 w 8393514"/>
              <a:gd name="connsiteY36" fmla="*/ 1499421 h 1562681"/>
              <a:gd name="connsiteX37" fmla="*/ 5382034 w 8393514"/>
              <a:gd name="connsiteY37" fmla="*/ 953639 h 1562681"/>
              <a:gd name="connsiteX38" fmla="*/ 5554727 w 8393514"/>
              <a:gd name="connsiteY38" fmla="*/ 771249 h 1562681"/>
              <a:gd name="connsiteX39" fmla="*/ 5681246 w 8393514"/>
              <a:gd name="connsiteY39" fmla="*/ 641961 h 1562681"/>
              <a:gd name="connsiteX40" fmla="*/ 6613510 w 8393514"/>
              <a:gd name="connsiteY40" fmla="*/ 42615 h 1562681"/>
              <a:gd name="connsiteX0" fmla="*/ 6613510 w 8393514"/>
              <a:gd name="connsiteY0" fmla="*/ 42615 h 1562681"/>
              <a:gd name="connsiteX1" fmla="*/ 6625977 w 8393514"/>
              <a:gd name="connsiteY1" fmla="*/ 42615 h 1562681"/>
              <a:gd name="connsiteX2" fmla="*/ 7062175 w 8393514"/>
              <a:gd name="connsiteY2" fmla="*/ 617909 h 1562681"/>
              <a:gd name="connsiteX3" fmla="*/ 7221629 w 8393514"/>
              <a:gd name="connsiteY3" fmla="*/ 942095 h 1562681"/>
              <a:gd name="connsiteX4" fmla="*/ 8348876 w 8393514"/>
              <a:gd name="connsiteY4" fmla="*/ 708437 h 1562681"/>
              <a:gd name="connsiteX5" fmla="*/ 8393514 w 8393514"/>
              <a:gd name="connsiteY5" fmla="*/ 757027 h 1562681"/>
              <a:gd name="connsiteX6" fmla="*/ 7211471 w 8393514"/>
              <a:gd name="connsiteY6" fmla="*/ 1001660 h 1562681"/>
              <a:gd name="connsiteX7" fmla="*/ 7023079 w 8393514"/>
              <a:gd name="connsiteY7" fmla="*/ 642422 h 1562681"/>
              <a:gd name="connsiteX8" fmla="*/ 6625054 w 8393514"/>
              <a:gd name="connsiteY8" fmla="*/ 103104 h 1562681"/>
              <a:gd name="connsiteX9" fmla="*/ 6613972 w 8393514"/>
              <a:gd name="connsiteY9" fmla="*/ 103104 h 1562681"/>
              <a:gd name="connsiteX10" fmla="*/ 5725111 w 8393514"/>
              <a:gd name="connsiteY10" fmla="*/ 683518 h 1562681"/>
              <a:gd name="connsiteX11" fmla="*/ 5596746 w 8393514"/>
              <a:gd name="connsiteY11" fmla="*/ 815115 h 1562681"/>
              <a:gd name="connsiteX12" fmla="*/ 5426824 w 8393514"/>
              <a:gd name="connsiteY12" fmla="*/ 994272 h 1562681"/>
              <a:gd name="connsiteX13" fmla="*/ 5037572 w 8393514"/>
              <a:gd name="connsiteY13" fmla="*/ 1384909 h 1562681"/>
              <a:gd name="connsiteX14" fmla="*/ 4680181 w 8393514"/>
              <a:gd name="connsiteY14" fmla="*/ 1562681 h 1562681"/>
              <a:gd name="connsiteX15" fmla="*/ 4637239 w 8393514"/>
              <a:gd name="connsiteY15" fmla="*/ 1558525 h 1562681"/>
              <a:gd name="connsiteX16" fmla="*/ 4405443 w 8393514"/>
              <a:gd name="connsiteY16" fmla="*/ 1214987 h 1562681"/>
              <a:gd name="connsiteX17" fmla="*/ 4179650 w 8393514"/>
              <a:gd name="connsiteY17" fmla="*/ 805418 h 1562681"/>
              <a:gd name="connsiteX18" fmla="*/ 3311567 w 8393514"/>
              <a:gd name="connsiteY18" fmla="*/ 810498 h 1562681"/>
              <a:gd name="connsiteX19" fmla="*/ 2360834 w 8393514"/>
              <a:gd name="connsiteY19" fmla="*/ 1037676 h 1562681"/>
              <a:gd name="connsiteX20" fmla="*/ 2342497 w 8393514"/>
              <a:gd name="connsiteY20" fmla="*/ 1035448 h 1562681"/>
              <a:gd name="connsiteX21" fmla="*/ 2126238 w 8393514"/>
              <a:gd name="connsiteY21" fmla="*/ 1083546 h 1562681"/>
              <a:gd name="connsiteX22" fmla="*/ 1317343 w 8393514"/>
              <a:gd name="connsiteY22" fmla="*/ 1156679 h 1562681"/>
              <a:gd name="connsiteX23" fmla="*/ 1009685 w 8393514"/>
              <a:gd name="connsiteY23" fmla="*/ 1145249 h 1562681"/>
              <a:gd name="connsiteX24" fmla="*/ 90523 w 8393514"/>
              <a:gd name="connsiteY24" fmla="*/ 785204 h 1562681"/>
              <a:gd name="connsiteX25" fmla="*/ 22895 w 8393514"/>
              <a:gd name="connsiteY25" fmla="*/ 324194 h 1562681"/>
              <a:gd name="connsiteX26" fmla="*/ 33026 w 8393514"/>
              <a:gd name="connsiteY26" fmla="*/ 300294 h 1562681"/>
              <a:gd name="connsiteX27" fmla="*/ 94142 w 8393514"/>
              <a:gd name="connsiteY27" fmla="*/ 300294 h 1562681"/>
              <a:gd name="connsiteX28" fmla="*/ 76235 w 8393514"/>
              <a:gd name="connsiteY28" fmla="*/ 342292 h 1562681"/>
              <a:gd name="connsiteX29" fmla="*/ 140053 w 8393514"/>
              <a:gd name="connsiteY29" fmla="*/ 758534 h 1562681"/>
              <a:gd name="connsiteX30" fmla="*/ 2361283 w 8393514"/>
              <a:gd name="connsiteY30" fmla="*/ 972847 h 1562681"/>
              <a:gd name="connsiteX31" fmla="*/ 2361890 w 8393514"/>
              <a:gd name="connsiteY31" fmla="*/ 975192 h 1562681"/>
              <a:gd name="connsiteX32" fmla="*/ 2418393 w 8393514"/>
              <a:gd name="connsiteY32" fmla="*/ 959550 h 1562681"/>
              <a:gd name="connsiteX33" fmla="*/ 3300486 w 8393514"/>
              <a:gd name="connsiteY33" fmla="*/ 751395 h 1562681"/>
              <a:gd name="connsiteX34" fmla="*/ 4213357 w 8393514"/>
              <a:gd name="connsiteY34" fmla="*/ 755550 h 1562681"/>
              <a:gd name="connsiteX35" fmla="*/ 4462699 w 8393514"/>
              <a:gd name="connsiteY35" fmla="*/ 1197440 h 1562681"/>
              <a:gd name="connsiteX36" fmla="*/ 4648321 w 8393514"/>
              <a:gd name="connsiteY36" fmla="*/ 1499421 h 1562681"/>
              <a:gd name="connsiteX37" fmla="*/ 5382034 w 8393514"/>
              <a:gd name="connsiteY37" fmla="*/ 953639 h 1562681"/>
              <a:gd name="connsiteX38" fmla="*/ 5554727 w 8393514"/>
              <a:gd name="connsiteY38" fmla="*/ 771249 h 1562681"/>
              <a:gd name="connsiteX39" fmla="*/ 5681246 w 8393514"/>
              <a:gd name="connsiteY39" fmla="*/ 641961 h 1562681"/>
              <a:gd name="connsiteX40" fmla="*/ 6613510 w 8393514"/>
              <a:gd name="connsiteY40" fmla="*/ 42615 h 1562681"/>
              <a:gd name="connsiteX0" fmla="*/ 6613510 w 8393514"/>
              <a:gd name="connsiteY0" fmla="*/ 42615 h 1562681"/>
              <a:gd name="connsiteX1" fmla="*/ 6625977 w 8393514"/>
              <a:gd name="connsiteY1" fmla="*/ 42615 h 1562681"/>
              <a:gd name="connsiteX2" fmla="*/ 7062175 w 8393514"/>
              <a:gd name="connsiteY2" fmla="*/ 617909 h 1562681"/>
              <a:gd name="connsiteX3" fmla="*/ 7221629 w 8393514"/>
              <a:gd name="connsiteY3" fmla="*/ 942095 h 1562681"/>
              <a:gd name="connsiteX4" fmla="*/ 8348876 w 8393514"/>
              <a:gd name="connsiteY4" fmla="*/ 708437 h 1562681"/>
              <a:gd name="connsiteX5" fmla="*/ 8393514 w 8393514"/>
              <a:gd name="connsiteY5" fmla="*/ 757027 h 1562681"/>
              <a:gd name="connsiteX6" fmla="*/ 7211471 w 8393514"/>
              <a:gd name="connsiteY6" fmla="*/ 1001660 h 1562681"/>
              <a:gd name="connsiteX7" fmla="*/ 7023079 w 8393514"/>
              <a:gd name="connsiteY7" fmla="*/ 642422 h 1562681"/>
              <a:gd name="connsiteX8" fmla="*/ 6625054 w 8393514"/>
              <a:gd name="connsiteY8" fmla="*/ 103104 h 1562681"/>
              <a:gd name="connsiteX9" fmla="*/ 6613972 w 8393514"/>
              <a:gd name="connsiteY9" fmla="*/ 103104 h 1562681"/>
              <a:gd name="connsiteX10" fmla="*/ 5725111 w 8393514"/>
              <a:gd name="connsiteY10" fmla="*/ 683518 h 1562681"/>
              <a:gd name="connsiteX11" fmla="*/ 5596746 w 8393514"/>
              <a:gd name="connsiteY11" fmla="*/ 815115 h 1562681"/>
              <a:gd name="connsiteX12" fmla="*/ 5426824 w 8393514"/>
              <a:gd name="connsiteY12" fmla="*/ 994272 h 1562681"/>
              <a:gd name="connsiteX13" fmla="*/ 5037572 w 8393514"/>
              <a:gd name="connsiteY13" fmla="*/ 1384909 h 1562681"/>
              <a:gd name="connsiteX14" fmla="*/ 4680181 w 8393514"/>
              <a:gd name="connsiteY14" fmla="*/ 1562681 h 1562681"/>
              <a:gd name="connsiteX15" fmla="*/ 4637239 w 8393514"/>
              <a:gd name="connsiteY15" fmla="*/ 1558525 h 1562681"/>
              <a:gd name="connsiteX16" fmla="*/ 4405443 w 8393514"/>
              <a:gd name="connsiteY16" fmla="*/ 1214987 h 1562681"/>
              <a:gd name="connsiteX17" fmla="*/ 4179650 w 8393514"/>
              <a:gd name="connsiteY17" fmla="*/ 805418 h 1562681"/>
              <a:gd name="connsiteX18" fmla="*/ 3311567 w 8393514"/>
              <a:gd name="connsiteY18" fmla="*/ 810498 h 1562681"/>
              <a:gd name="connsiteX19" fmla="*/ 2360834 w 8393514"/>
              <a:gd name="connsiteY19" fmla="*/ 1037676 h 1562681"/>
              <a:gd name="connsiteX20" fmla="*/ 2342497 w 8393514"/>
              <a:gd name="connsiteY20" fmla="*/ 1035448 h 1562681"/>
              <a:gd name="connsiteX21" fmla="*/ 2126238 w 8393514"/>
              <a:gd name="connsiteY21" fmla="*/ 1083546 h 1562681"/>
              <a:gd name="connsiteX22" fmla="*/ 1317343 w 8393514"/>
              <a:gd name="connsiteY22" fmla="*/ 1156679 h 1562681"/>
              <a:gd name="connsiteX23" fmla="*/ 1009685 w 8393514"/>
              <a:gd name="connsiteY23" fmla="*/ 1145249 h 1562681"/>
              <a:gd name="connsiteX24" fmla="*/ 90523 w 8393514"/>
              <a:gd name="connsiteY24" fmla="*/ 785204 h 1562681"/>
              <a:gd name="connsiteX25" fmla="*/ 22895 w 8393514"/>
              <a:gd name="connsiteY25" fmla="*/ 324194 h 1562681"/>
              <a:gd name="connsiteX26" fmla="*/ 33026 w 8393514"/>
              <a:gd name="connsiteY26" fmla="*/ 300294 h 1562681"/>
              <a:gd name="connsiteX27" fmla="*/ 94142 w 8393514"/>
              <a:gd name="connsiteY27" fmla="*/ 300294 h 1562681"/>
              <a:gd name="connsiteX28" fmla="*/ 76235 w 8393514"/>
              <a:gd name="connsiteY28" fmla="*/ 342292 h 1562681"/>
              <a:gd name="connsiteX29" fmla="*/ 140053 w 8393514"/>
              <a:gd name="connsiteY29" fmla="*/ 758534 h 1562681"/>
              <a:gd name="connsiteX30" fmla="*/ 2361283 w 8393514"/>
              <a:gd name="connsiteY30" fmla="*/ 972847 h 1562681"/>
              <a:gd name="connsiteX31" fmla="*/ 2361890 w 8393514"/>
              <a:gd name="connsiteY31" fmla="*/ 975192 h 1562681"/>
              <a:gd name="connsiteX32" fmla="*/ 2418393 w 8393514"/>
              <a:gd name="connsiteY32" fmla="*/ 959550 h 1562681"/>
              <a:gd name="connsiteX33" fmla="*/ 3300486 w 8393514"/>
              <a:gd name="connsiteY33" fmla="*/ 751395 h 1562681"/>
              <a:gd name="connsiteX34" fmla="*/ 4213357 w 8393514"/>
              <a:gd name="connsiteY34" fmla="*/ 755550 h 1562681"/>
              <a:gd name="connsiteX35" fmla="*/ 4462699 w 8393514"/>
              <a:gd name="connsiteY35" fmla="*/ 1197440 h 1562681"/>
              <a:gd name="connsiteX36" fmla="*/ 4648321 w 8393514"/>
              <a:gd name="connsiteY36" fmla="*/ 1499421 h 1562681"/>
              <a:gd name="connsiteX37" fmla="*/ 5382034 w 8393514"/>
              <a:gd name="connsiteY37" fmla="*/ 953639 h 1562681"/>
              <a:gd name="connsiteX38" fmla="*/ 5554727 w 8393514"/>
              <a:gd name="connsiteY38" fmla="*/ 771249 h 1562681"/>
              <a:gd name="connsiteX39" fmla="*/ 5681246 w 8393514"/>
              <a:gd name="connsiteY39" fmla="*/ 641961 h 1562681"/>
              <a:gd name="connsiteX40" fmla="*/ 6613510 w 8393514"/>
              <a:gd name="connsiteY40" fmla="*/ 42615 h 1562681"/>
              <a:gd name="connsiteX0" fmla="*/ 6613510 w 8393514"/>
              <a:gd name="connsiteY0" fmla="*/ 42615 h 1562681"/>
              <a:gd name="connsiteX1" fmla="*/ 6625977 w 8393514"/>
              <a:gd name="connsiteY1" fmla="*/ 42615 h 1562681"/>
              <a:gd name="connsiteX2" fmla="*/ 7062175 w 8393514"/>
              <a:gd name="connsiteY2" fmla="*/ 617909 h 1562681"/>
              <a:gd name="connsiteX3" fmla="*/ 7221629 w 8393514"/>
              <a:gd name="connsiteY3" fmla="*/ 942095 h 1562681"/>
              <a:gd name="connsiteX4" fmla="*/ 8348876 w 8393514"/>
              <a:gd name="connsiteY4" fmla="*/ 708437 h 1562681"/>
              <a:gd name="connsiteX5" fmla="*/ 8393514 w 8393514"/>
              <a:gd name="connsiteY5" fmla="*/ 757027 h 1562681"/>
              <a:gd name="connsiteX6" fmla="*/ 7211471 w 8393514"/>
              <a:gd name="connsiteY6" fmla="*/ 1001660 h 1562681"/>
              <a:gd name="connsiteX7" fmla="*/ 7023079 w 8393514"/>
              <a:gd name="connsiteY7" fmla="*/ 642422 h 1562681"/>
              <a:gd name="connsiteX8" fmla="*/ 6625054 w 8393514"/>
              <a:gd name="connsiteY8" fmla="*/ 103104 h 1562681"/>
              <a:gd name="connsiteX9" fmla="*/ 6613972 w 8393514"/>
              <a:gd name="connsiteY9" fmla="*/ 103104 h 1562681"/>
              <a:gd name="connsiteX10" fmla="*/ 5725111 w 8393514"/>
              <a:gd name="connsiteY10" fmla="*/ 683518 h 1562681"/>
              <a:gd name="connsiteX11" fmla="*/ 5596746 w 8393514"/>
              <a:gd name="connsiteY11" fmla="*/ 815115 h 1562681"/>
              <a:gd name="connsiteX12" fmla="*/ 5426824 w 8393514"/>
              <a:gd name="connsiteY12" fmla="*/ 994272 h 1562681"/>
              <a:gd name="connsiteX13" fmla="*/ 5037572 w 8393514"/>
              <a:gd name="connsiteY13" fmla="*/ 1384909 h 1562681"/>
              <a:gd name="connsiteX14" fmla="*/ 4680181 w 8393514"/>
              <a:gd name="connsiteY14" fmla="*/ 1562681 h 1562681"/>
              <a:gd name="connsiteX15" fmla="*/ 4637239 w 8393514"/>
              <a:gd name="connsiteY15" fmla="*/ 1558525 h 1562681"/>
              <a:gd name="connsiteX16" fmla="*/ 4405443 w 8393514"/>
              <a:gd name="connsiteY16" fmla="*/ 1214987 h 1562681"/>
              <a:gd name="connsiteX17" fmla="*/ 4179650 w 8393514"/>
              <a:gd name="connsiteY17" fmla="*/ 805418 h 1562681"/>
              <a:gd name="connsiteX18" fmla="*/ 3311567 w 8393514"/>
              <a:gd name="connsiteY18" fmla="*/ 810498 h 1562681"/>
              <a:gd name="connsiteX19" fmla="*/ 2360834 w 8393514"/>
              <a:gd name="connsiteY19" fmla="*/ 1037676 h 1562681"/>
              <a:gd name="connsiteX20" fmla="*/ 2342497 w 8393514"/>
              <a:gd name="connsiteY20" fmla="*/ 1035448 h 1562681"/>
              <a:gd name="connsiteX21" fmla="*/ 2126238 w 8393514"/>
              <a:gd name="connsiteY21" fmla="*/ 1083546 h 1562681"/>
              <a:gd name="connsiteX22" fmla="*/ 1317343 w 8393514"/>
              <a:gd name="connsiteY22" fmla="*/ 1156679 h 1562681"/>
              <a:gd name="connsiteX23" fmla="*/ 1009685 w 8393514"/>
              <a:gd name="connsiteY23" fmla="*/ 1145249 h 1562681"/>
              <a:gd name="connsiteX24" fmla="*/ 90523 w 8393514"/>
              <a:gd name="connsiteY24" fmla="*/ 785204 h 1562681"/>
              <a:gd name="connsiteX25" fmla="*/ 22895 w 8393514"/>
              <a:gd name="connsiteY25" fmla="*/ 324194 h 1562681"/>
              <a:gd name="connsiteX26" fmla="*/ 33026 w 8393514"/>
              <a:gd name="connsiteY26" fmla="*/ 300294 h 1562681"/>
              <a:gd name="connsiteX27" fmla="*/ 94142 w 8393514"/>
              <a:gd name="connsiteY27" fmla="*/ 300294 h 1562681"/>
              <a:gd name="connsiteX28" fmla="*/ 76235 w 8393514"/>
              <a:gd name="connsiteY28" fmla="*/ 342292 h 1562681"/>
              <a:gd name="connsiteX29" fmla="*/ 140053 w 8393514"/>
              <a:gd name="connsiteY29" fmla="*/ 758534 h 1562681"/>
              <a:gd name="connsiteX30" fmla="*/ 2361283 w 8393514"/>
              <a:gd name="connsiteY30" fmla="*/ 972847 h 1562681"/>
              <a:gd name="connsiteX31" fmla="*/ 2361890 w 8393514"/>
              <a:gd name="connsiteY31" fmla="*/ 975192 h 1562681"/>
              <a:gd name="connsiteX32" fmla="*/ 2418393 w 8393514"/>
              <a:gd name="connsiteY32" fmla="*/ 959550 h 1562681"/>
              <a:gd name="connsiteX33" fmla="*/ 3300486 w 8393514"/>
              <a:gd name="connsiteY33" fmla="*/ 751395 h 1562681"/>
              <a:gd name="connsiteX34" fmla="*/ 4213357 w 8393514"/>
              <a:gd name="connsiteY34" fmla="*/ 755550 h 1562681"/>
              <a:gd name="connsiteX35" fmla="*/ 4462699 w 8393514"/>
              <a:gd name="connsiteY35" fmla="*/ 1197440 h 1562681"/>
              <a:gd name="connsiteX36" fmla="*/ 4648321 w 8393514"/>
              <a:gd name="connsiteY36" fmla="*/ 1499421 h 1562681"/>
              <a:gd name="connsiteX37" fmla="*/ 5382034 w 8393514"/>
              <a:gd name="connsiteY37" fmla="*/ 953639 h 1562681"/>
              <a:gd name="connsiteX38" fmla="*/ 5554727 w 8393514"/>
              <a:gd name="connsiteY38" fmla="*/ 771249 h 1562681"/>
              <a:gd name="connsiteX39" fmla="*/ 5681246 w 8393514"/>
              <a:gd name="connsiteY39" fmla="*/ 641961 h 1562681"/>
              <a:gd name="connsiteX40" fmla="*/ 6613510 w 8393514"/>
              <a:gd name="connsiteY40" fmla="*/ 42615 h 1562681"/>
              <a:gd name="connsiteX0" fmla="*/ 6613510 w 8393514"/>
              <a:gd name="connsiteY0" fmla="*/ 42615 h 1562681"/>
              <a:gd name="connsiteX1" fmla="*/ 6625977 w 8393514"/>
              <a:gd name="connsiteY1" fmla="*/ 42615 h 1562681"/>
              <a:gd name="connsiteX2" fmla="*/ 7062175 w 8393514"/>
              <a:gd name="connsiteY2" fmla="*/ 617909 h 1562681"/>
              <a:gd name="connsiteX3" fmla="*/ 7221629 w 8393514"/>
              <a:gd name="connsiteY3" fmla="*/ 942095 h 1562681"/>
              <a:gd name="connsiteX4" fmla="*/ 8348876 w 8393514"/>
              <a:gd name="connsiteY4" fmla="*/ 708437 h 1562681"/>
              <a:gd name="connsiteX5" fmla="*/ 8393514 w 8393514"/>
              <a:gd name="connsiteY5" fmla="*/ 757027 h 1562681"/>
              <a:gd name="connsiteX6" fmla="*/ 7211471 w 8393514"/>
              <a:gd name="connsiteY6" fmla="*/ 1001660 h 1562681"/>
              <a:gd name="connsiteX7" fmla="*/ 7023079 w 8393514"/>
              <a:gd name="connsiteY7" fmla="*/ 642422 h 1562681"/>
              <a:gd name="connsiteX8" fmla="*/ 6625054 w 8393514"/>
              <a:gd name="connsiteY8" fmla="*/ 103104 h 1562681"/>
              <a:gd name="connsiteX9" fmla="*/ 6613972 w 8393514"/>
              <a:gd name="connsiteY9" fmla="*/ 103104 h 1562681"/>
              <a:gd name="connsiteX10" fmla="*/ 5725111 w 8393514"/>
              <a:gd name="connsiteY10" fmla="*/ 683518 h 1562681"/>
              <a:gd name="connsiteX11" fmla="*/ 5596746 w 8393514"/>
              <a:gd name="connsiteY11" fmla="*/ 815115 h 1562681"/>
              <a:gd name="connsiteX12" fmla="*/ 5426824 w 8393514"/>
              <a:gd name="connsiteY12" fmla="*/ 994272 h 1562681"/>
              <a:gd name="connsiteX13" fmla="*/ 5037572 w 8393514"/>
              <a:gd name="connsiteY13" fmla="*/ 1384909 h 1562681"/>
              <a:gd name="connsiteX14" fmla="*/ 4680181 w 8393514"/>
              <a:gd name="connsiteY14" fmla="*/ 1562681 h 1562681"/>
              <a:gd name="connsiteX15" fmla="*/ 4637239 w 8393514"/>
              <a:gd name="connsiteY15" fmla="*/ 1558525 h 1562681"/>
              <a:gd name="connsiteX16" fmla="*/ 4405443 w 8393514"/>
              <a:gd name="connsiteY16" fmla="*/ 1214987 h 1562681"/>
              <a:gd name="connsiteX17" fmla="*/ 4179650 w 8393514"/>
              <a:gd name="connsiteY17" fmla="*/ 805418 h 1562681"/>
              <a:gd name="connsiteX18" fmla="*/ 3311567 w 8393514"/>
              <a:gd name="connsiteY18" fmla="*/ 810498 h 1562681"/>
              <a:gd name="connsiteX19" fmla="*/ 2360834 w 8393514"/>
              <a:gd name="connsiteY19" fmla="*/ 1037676 h 1562681"/>
              <a:gd name="connsiteX20" fmla="*/ 2342497 w 8393514"/>
              <a:gd name="connsiteY20" fmla="*/ 1035448 h 1562681"/>
              <a:gd name="connsiteX21" fmla="*/ 2126238 w 8393514"/>
              <a:gd name="connsiteY21" fmla="*/ 1083546 h 1562681"/>
              <a:gd name="connsiteX22" fmla="*/ 1317343 w 8393514"/>
              <a:gd name="connsiteY22" fmla="*/ 1156679 h 1562681"/>
              <a:gd name="connsiteX23" fmla="*/ 1009685 w 8393514"/>
              <a:gd name="connsiteY23" fmla="*/ 1145249 h 1562681"/>
              <a:gd name="connsiteX24" fmla="*/ 90523 w 8393514"/>
              <a:gd name="connsiteY24" fmla="*/ 785204 h 1562681"/>
              <a:gd name="connsiteX25" fmla="*/ 22895 w 8393514"/>
              <a:gd name="connsiteY25" fmla="*/ 324194 h 1562681"/>
              <a:gd name="connsiteX26" fmla="*/ 33026 w 8393514"/>
              <a:gd name="connsiteY26" fmla="*/ 300294 h 1562681"/>
              <a:gd name="connsiteX27" fmla="*/ 94142 w 8393514"/>
              <a:gd name="connsiteY27" fmla="*/ 300294 h 1562681"/>
              <a:gd name="connsiteX28" fmla="*/ 76235 w 8393514"/>
              <a:gd name="connsiteY28" fmla="*/ 342292 h 1562681"/>
              <a:gd name="connsiteX29" fmla="*/ 140053 w 8393514"/>
              <a:gd name="connsiteY29" fmla="*/ 758534 h 1562681"/>
              <a:gd name="connsiteX30" fmla="*/ 2361283 w 8393514"/>
              <a:gd name="connsiteY30" fmla="*/ 972847 h 1562681"/>
              <a:gd name="connsiteX31" fmla="*/ 2361890 w 8393514"/>
              <a:gd name="connsiteY31" fmla="*/ 975192 h 1562681"/>
              <a:gd name="connsiteX32" fmla="*/ 2418393 w 8393514"/>
              <a:gd name="connsiteY32" fmla="*/ 959550 h 1562681"/>
              <a:gd name="connsiteX33" fmla="*/ 3300486 w 8393514"/>
              <a:gd name="connsiteY33" fmla="*/ 751395 h 1562681"/>
              <a:gd name="connsiteX34" fmla="*/ 4213357 w 8393514"/>
              <a:gd name="connsiteY34" fmla="*/ 755550 h 1562681"/>
              <a:gd name="connsiteX35" fmla="*/ 4462699 w 8393514"/>
              <a:gd name="connsiteY35" fmla="*/ 1197440 h 1562681"/>
              <a:gd name="connsiteX36" fmla="*/ 4648321 w 8393514"/>
              <a:gd name="connsiteY36" fmla="*/ 1499421 h 1562681"/>
              <a:gd name="connsiteX37" fmla="*/ 5382034 w 8393514"/>
              <a:gd name="connsiteY37" fmla="*/ 953639 h 1562681"/>
              <a:gd name="connsiteX38" fmla="*/ 5554727 w 8393514"/>
              <a:gd name="connsiteY38" fmla="*/ 771249 h 1562681"/>
              <a:gd name="connsiteX39" fmla="*/ 5681246 w 8393514"/>
              <a:gd name="connsiteY39" fmla="*/ 641961 h 1562681"/>
              <a:gd name="connsiteX40" fmla="*/ 6613510 w 8393514"/>
              <a:gd name="connsiteY40" fmla="*/ 42615 h 1562681"/>
              <a:gd name="connsiteX0" fmla="*/ 6613510 w 8393514"/>
              <a:gd name="connsiteY0" fmla="*/ 8124 h 1528190"/>
              <a:gd name="connsiteX1" fmla="*/ 6625977 w 8393514"/>
              <a:gd name="connsiteY1" fmla="*/ 8124 h 1528190"/>
              <a:gd name="connsiteX2" fmla="*/ 7062175 w 8393514"/>
              <a:gd name="connsiteY2" fmla="*/ 583418 h 1528190"/>
              <a:gd name="connsiteX3" fmla="*/ 7221629 w 8393514"/>
              <a:gd name="connsiteY3" fmla="*/ 907604 h 1528190"/>
              <a:gd name="connsiteX4" fmla="*/ 8348876 w 8393514"/>
              <a:gd name="connsiteY4" fmla="*/ 673946 h 1528190"/>
              <a:gd name="connsiteX5" fmla="*/ 8393514 w 8393514"/>
              <a:gd name="connsiteY5" fmla="*/ 722536 h 1528190"/>
              <a:gd name="connsiteX6" fmla="*/ 7211471 w 8393514"/>
              <a:gd name="connsiteY6" fmla="*/ 967169 h 1528190"/>
              <a:gd name="connsiteX7" fmla="*/ 7023079 w 8393514"/>
              <a:gd name="connsiteY7" fmla="*/ 607931 h 1528190"/>
              <a:gd name="connsiteX8" fmla="*/ 6625054 w 8393514"/>
              <a:gd name="connsiteY8" fmla="*/ 68613 h 1528190"/>
              <a:gd name="connsiteX9" fmla="*/ 6613972 w 8393514"/>
              <a:gd name="connsiteY9" fmla="*/ 68613 h 1528190"/>
              <a:gd name="connsiteX10" fmla="*/ 5725111 w 8393514"/>
              <a:gd name="connsiteY10" fmla="*/ 649027 h 1528190"/>
              <a:gd name="connsiteX11" fmla="*/ 5596746 w 8393514"/>
              <a:gd name="connsiteY11" fmla="*/ 780624 h 1528190"/>
              <a:gd name="connsiteX12" fmla="*/ 5426824 w 8393514"/>
              <a:gd name="connsiteY12" fmla="*/ 959781 h 1528190"/>
              <a:gd name="connsiteX13" fmla="*/ 5037572 w 8393514"/>
              <a:gd name="connsiteY13" fmla="*/ 1350418 h 1528190"/>
              <a:gd name="connsiteX14" fmla="*/ 4680181 w 8393514"/>
              <a:gd name="connsiteY14" fmla="*/ 1528190 h 1528190"/>
              <a:gd name="connsiteX15" fmla="*/ 4637239 w 8393514"/>
              <a:gd name="connsiteY15" fmla="*/ 1524034 h 1528190"/>
              <a:gd name="connsiteX16" fmla="*/ 4405443 w 8393514"/>
              <a:gd name="connsiteY16" fmla="*/ 1180496 h 1528190"/>
              <a:gd name="connsiteX17" fmla="*/ 4179650 w 8393514"/>
              <a:gd name="connsiteY17" fmla="*/ 770927 h 1528190"/>
              <a:gd name="connsiteX18" fmla="*/ 3311567 w 8393514"/>
              <a:gd name="connsiteY18" fmla="*/ 776007 h 1528190"/>
              <a:gd name="connsiteX19" fmla="*/ 2360834 w 8393514"/>
              <a:gd name="connsiteY19" fmla="*/ 1003185 h 1528190"/>
              <a:gd name="connsiteX20" fmla="*/ 2342497 w 8393514"/>
              <a:gd name="connsiteY20" fmla="*/ 1000957 h 1528190"/>
              <a:gd name="connsiteX21" fmla="*/ 2126238 w 8393514"/>
              <a:gd name="connsiteY21" fmla="*/ 1049055 h 1528190"/>
              <a:gd name="connsiteX22" fmla="*/ 1317343 w 8393514"/>
              <a:gd name="connsiteY22" fmla="*/ 1122188 h 1528190"/>
              <a:gd name="connsiteX23" fmla="*/ 1009685 w 8393514"/>
              <a:gd name="connsiteY23" fmla="*/ 1110758 h 1528190"/>
              <a:gd name="connsiteX24" fmla="*/ 90523 w 8393514"/>
              <a:gd name="connsiteY24" fmla="*/ 750713 h 1528190"/>
              <a:gd name="connsiteX25" fmla="*/ 22895 w 8393514"/>
              <a:gd name="connsiteY25" fmla="*/ 289703 h 1528190"/>
              <a:gd name="connsiteX26" fmla="*/ 33026 w 8393514"/>
              <a:gd name="connsiteY26" fmla="*/ 265803 h 1528190"/>
              <a:gd name="connsiteX27" fmla="*/ 94142 w 8393514"/>
              <a:gd name="connsiteY27" fmla="*/ 265803 h 1528190"/>
              <a:gd name="connsiteX28" fmla="*/ 76235 w 8393514"/>
              <a:gd name="connsiteY28" fmla="*/ 307801 h 1528190"/>
              <a:gd name="connsiteX29" fmla="*/ 140053 w 8393514"/>
              <a:gd name="connsiteY29" fmla="*/ 724043 h 1528190"/>
              <a:gd name="connsiteX30" fmla="*/ 2361283 w 8393514"/>
              <a:gd name="connsiteY30" fmla="*/ 938356 h 1528190"/>
              <a:gd name="connsiteX31" fmla="*/ 2361890 w 8393514"/>
              <a:gd name="connsiteY31" fmla="*/ 940701 h 1528190"/>
              <a:gd name="connsiteX32" fmla="*/ 2418393 w 8393514"/>
              <a:gd name="connsiteY32" fmla="*/ 925059 h 1528190"/>
              <a:gd name="connsiteX33" fmla="*/ 3300486 w 8393514"/>
              <a:gd name="connsiteY33" fmla="*/ 716904 h 1528190"/>
              <a:gd name="connsiteX34" fmla="*/ 4213357 w 8393514"/>
              <a:gd name="connsiteY34" fmla="*/ 721059 h 1528190"/>
              <a:gd name="connsiteX35" fmla="*/ 4462699 w 8393514"/>
              <a:gd name="connsiteY35" fmla="*/ 1162949 h 1528190"/>
              <a:gd name="connsiteX36" fmla="*/ 4648321 w 8393514"/>
              <a:gd name="connsiteY36" fmla="*/ 1464930 h 1528190"/>
              <a:gd name="connsiteX37" fmla="*/ 5382034 w 8393514"/>
              <a:gd name="connsiteY37" fmla="*/ 919148 h 1528190"/>
              <a:gd name="connsiteX38" fmla="*/ 5554727 w 8393514"/>
              <a:gd name="connsiteY38" fmla="*/ 736758 h 1528190"/>
              <a:gd name="connsiteX39" fmla="*/ 5681246 w 8393514"/>
              <a:gd name="connsiteY39" fmla="*/ 607470 h 1528190"/>
              <a:gd name="connsiteX40" fmla="*/ 6613510 w 8393514"/>
              <a:gd name="connsiteY40" fmla="*/ 8124 h 1528190"/>
              <a:gd name="connsiteX0" fmla="*/ 6613510 w 8393514"/>
              <a:gd name="connsiteY0" fmla="*/ 1470 h 1521536"/>
              <a:gd name="connsiteX1" fmla="*/ 6625977 w 8393514"/>
              <a:gd name="connsiteY1" fmla="*/ 1470 h 1521536"/>
              <a:gd name="connsiteX2" fmla="*/ 7062175 w 8393514"/>
              <a:gd name="connsiteY2" fmla="*/ 576764 h 1521536"/>
              <a:gd name="connsiteX3" fmla="*/ 7221629 w 8393514"/>
              <a:gd name="connsiteY3" fmla="*/ 900950 h 1521536"/>
              <a:gd name="connsiteX4" fmla="*/ 8348876 w 8393514"/>
              <a:gd name="connsiteY4" fmla="*/ 667292 h 1521536"/>
              <a:gd name="connsiteX5" fmla="*/ 8393514 w 8393514"/>
              <a:gd name="connsiteY5" fmla="*/ 715882 h 1521536"/>
              <a:gd name="connsiteX6" fmla="*/ 7211471 w 8393514"/>
              <a:gd name="connsiteY6" fmla="*/ 960515 h 1521536"/>
              <a:gd name="connsiteX7" fmla="*/ 7023079 w 8393514"/>
              <a:gd name="connsiteY7" fmla="*/ 601277 h 1521536"/>
              <a:gd name="connsiteX8" fmla="*/ 6625054 w 8393514"/>
              <a:gd name="connsiteY8" fmla="*/ 61959 h 1521536"/>
              <a:gd name="connsiteX9" fmla="*/ 6613972 w 8393514"/>
              <a:gd name="connsiteY9" fmla="*/ 61959 h 1521536"/>
              <a:gd name="connsiteX10" fmla="*/ 5725111 w 8393514"/>
              <a:gd name="connsiteY10" fmla="*/ 642373 h 1521536"/>
              <a:gd name="connsiteX11" fmla="*/ 5596746 w 8393514"/>
              <a:gd name="connsiteY11" fmla="*/ 773970 h 1521536"/>
              <a:gd name="connsiteX12" fmla="*/ 5426824 w 8393514"/>
              <a:gd name="connsiteY12" fmla="*/ 953127 h 1521536"/>
              <a:gd name="connsiteX13" fmla="*/ 5037572 w 8393514"/>
              <a:gd name="connsiteY13" fmla="*/ 1343764 h 1521536"/>
              <a:gd name="connsiteX14" fmla="*/ 4680181 w 8393514"/>
              <a:gd name="connsiteY14" fmla="*/ 1521536 h 1521536"/>
              <a:gd name="connsiteX15" fmla="*/ 4637239 w 8393514"/>
              <a:gd name="connsiteY15" fmla="*/ 1517380 h 1521536"/>
              <a:gd name="connsiteX16" fmla="*/ 4405443 w 8393514"/>
              <a:gd name="connsiteY16" fmla="*/ 1173842 h 1521536"/>
              <a:gd name="connsiteX17" fmla="*/ 4179650 w 8393514"/>
              <a:gd name="connsiteY17" fmla="*/ 764273 h 1521536"/>
              <a:gd name="connsiteX18" fmla="*/ 3311567 w 8393514"/>
              <a:gd name="connsiteY18" fmla="*/ 769353 h 1521536"/>
              <a:gd name="connsiteX19" fmla="*/ 2360834 w 8393514"/>
              <a:gd name="connsiteY19" fmla="*/ 996531 h 1521536"/>
              <a:gd name="connsiteX20" fmla="*/ 2342497 w 8393514"/>
              <a:gd name="connsiteY20" fmla="*/ 994303 h 1521536"/>
              <a:gd name="connsiteX21" fmla="*/ 2126238 w 8393514"/>
              <a:gd name="connsiteY21" fmla="*/ 1042401 h 1521536"/>
              <a:gd name="connsiteX22" fmla="*/ 1317343 w 8393514"/>
              <a:gd name="connsiteY22" fmla="*/ 1115534 h 1521536"/>
              <a:gd name="connsiteX23" fmla="*/ 1009685 w 8393514"/>
              <a:gd name="connsiteY23" fmla="*/ 1104104 h 1521536"/>
              <a:gd name="connsiteX24" fmla="*/ 90523 w 8393514"/>
              <a:gd name="connsiteY24" fmla="*/ 744059 h 1521536"/>
              <a:gd name="connsiteX25" fmla="*/ 22895 w 8393514"/>
              <a:gd name="connsiteY25" fmla="*/ 283049 h 1521536"/>
              <a:gd name="connsiteX26" fmla="*/ 33026 w 8393514"/>
              <a:gd name="connsiteY26" fmla="*/ 259149 h 1521536"/>
              <a:gd name="connsiteX27" fmla="*/ 94142 w 8393514"/>
              <a:gd name="connsiteY27" fmla="*/ 259149 h 1521536"/>
              <a:gd name="connsiteX28" fmla="*/ 76235 w 8393514"/>
              <a:gd name="connsiteY28" fmla="*/ 301147 h 1521536"/>
              <a:gd name="connsiteX29" fmla="*/ 140053 w 8393514"/>
              <a:gd name="connsiteY29" fmla="*/ 717389 h 1521536"/>
              <a:gd name="connsiteX30" fmla="*/ 2361283 w 8393514"/>
              <a:gd name="connsiteY30" fmla="*/ 931702 h 1521536"/>
              <a:gd name="connsiteX31" fmla="*/ 2361890 w 8393514"/>
              <a:gd name="connsiteY31" fmla="*/ 934047 h 1521536"/>
              <a:gd name="connsiteX32" fmla="*/ 2418393 w 8393514"/>
              <a:gd name="connsiteY32" fmla="*/ 918405 h 1521536"/>
              <a:gd name="connsiteX33" fmla="*/ 3300486 w 8393514"/>
              <a:gd name="connsiteY33" fmla="*/ 710250 h 1521536"/>
              <a:gd name="connsiteX34" fmla="*/ 4213357 w 8393514"/>
              <a:gd name="connsiteY34" fmla="*/ 714405 h 1521536"/>
              <a:gd name="connsiteX35" fmla="*/ 4462699 w 8393514"/>
              <a:gd name="connsiteY35" fmla="*/ 1156295 h 1521536"/>
              <a:gd name="connsiteX36" fmla="*/ 4648321 w 8393514"/>
              <a:gd name="connsiteY36" fmla="*/ 1458276 h 1521536"/>
              <a:gd name="connsiteX37" fmla="*/ 5382034 w 8393514"/>
              <a:gd name="connsiteY37" fmla="*/ 912494 h 1521536"/>
              <a:gd name="connsiteX38" fmla="*/ 5554727 w 8393514"/>
              <a:gd name="connsiteY38" fmla="*/ 730104 h 1521536"/>
              <a:gd name="connsiteX39" fmla="*/ 5681246 w 8393514"/>
              <a:gd name="connsiteY39" fmla="*/ 600816 h 1521536"/>
              <a:gd name="connsiteX40" fmla="*/ 6613510 w 8393514"/>
              <a:gd name="connsiteY40" fmla="*/ 1470 h 1521536"/>
              <a:gd name="connsiteX0" fmla="*/ 6613510 w 8393514"/>
              <a:gd name="connsiteY0" fmla="*/ 30305 h 1550371"/>
              <a:gd name="connsiteX1" fmla="*/ 6625977 w 8393514"/>
              <a:gd name="connsiteY1" fmla="*/ 30305 h 1550371"/>
              <a:gd name="connsiteX2" fmla="*/ 7062175 w 8393514"/>
              <a:gd name="connsiteY2" fmla="*/ 605599 h 1550371"/>
              <a:gd name="connsiteX3" fmla="*/ 7221629 w 8393514"/>
              <a:gd name="connsiteY3" fmla="*/ 929785 h 1550371"/>
              <a:gd name="connsiteX4" fmla="*/ 8348876 w 8393514"/>
              <a:gd name="connsiteY4" fmla="*/ 696127 h 1550371"/>
              <a:gd name="connsiteX5" fmla="*/ 8393514 w 8393514"/>
              <a:gd name="connsiteY5" fmla="*/ 744717 h 1550371"/>
              <a:gd name="connsiteX6" fmla="*/ 7211471 w 8393514"/>
              <a:gd name="connsiteY6" fmla="*/ 989350 h 1550371"/>
              <a:gd name="connsiteX7" fmla="*/ 7023079 w 8393514"/>
              <a:gd name="connsiteY7" fmla="*/ 630112 h 1550371"/>
              <a:gd name="connsiteX8" fmla="*/ 6625054 w 8393514"/>
              <a:gd name="connsiteY8" fmla="*/ 90794 h 1550371"/>
              <a:gd name="connsiteX9" fmla="*/ 6613972 w 8393514"/>
              <a:gd name="connsiteY9" fmla="*/ 90794 h 1550371"/>
              <a:gd name="connsiteX10" fmla="*/ 5725111 w 8393514"/>
              <a:gd name="connsiteY10" fmla="*/ 671208 h 1550371"/>
              <a:gd name="connsiteX11" fmla="*/ 5596746 w 8393514"/>
              <a:gd name="connsiteY11" fmla="*/ 802805 h 1550371"/>
              <a:gd name="connsiteX12" fmla="*/ 5426824 w 8393514"/>
              <a:gd name="connsiteY12" fmla="*/ 981962 h 1550371"/>
              <a:gd name="connsiteX13" fmla="*/ 5037572 w 8393514"/>
              <a:gd name="connsiteY13" fmla="*/ 1372599 h 1550371"/>
              <a:gd name="connsiteX14" fmla="*/ 4680181 w 8393514"/>
              <a:gd name="connsiteY14" fmla="*/ 1550371 h 1550371"/>
              <a:gd name="connsiteX15" fmla="*/ 4637239 w 8393514"/>
              <a:gd name="connsiteY15" fmla="*/ 1546215 h 1550371"/>
              <a:gd name="connsiteX16" fmla="*/ 4405443 w 8393514"/>
              <a:gd name="connsiteY16" fmla="*/ 1202677 h 1550371"/>
              <a:gd name="connsiteX17" fmla="*/ 4179650 w 8393514"/>
              <a:gd name="connsiteY17" fmla="*/ 793108 h 1550371"/>
              <a:gd name="connsiteX18" fmla="*/ 3311567 w 8393514"/>
              <a:gd name="connsiteY18" fmla="*/ 798188 h 1550371"/>
              <a:gd name="connsiteX19" fmla="*/ 2360834 w 8393514"/>
              <a:gd name="connsiteY19" fmla="*/ 1025366 h 1550371"/>
              <a:gd name="connsiteX20" fmla="*/ 2342497 w 8393514"/>
              <a:gd name="connsiteY20" fmla="*/ 1023138 h 1550371"/>
              <a:gd name="connsiteX21" fmla="*/ 2126238 w 8393514"/>
              <a:gd name="connsiteY21" fmla="*/ 1071236 h 1550371"/>
              <a:gd name="connsiteX22" fmla="*/ 1317343 w 8393514"/>
              <a:gd name="connsiteY22" fmla="*/ 1144369 h 1550371"/>
              <a:gd name="connsiteX23" fmla="*/ 1009685 w 8393514"/>
              <a:gd name="connsiteY23" fmla="*/ 1132939 h 1550371"/>
              <a:gd name="connsiteX24" fmla="*/ 90523 w 8393514"/>
              <a:gd name="connsiteY24" fmla="*/ 772894 h 1550371"/>
              <a:gd name="connsiteX25" fmla="*/ 22895 w 8393514"/>
              <a:gd name="connsiteY25" fmla="*/ 311884 h 1550371"/>
              <a:gd name="connsiteX26" fmla="*/ 33026 w 8393514"/>
              <a:gd name="connsiteY26" fmla="*/ 287984 h 1550371"/>
              <a:gd name="connsiteX27" fmla="*/ 94142 w 8393514"/>
              <a:gd name="connsiteY27" fmla="*/ 287984 h 1550371"/>
              <a:gd name="connsiteX28" fmla="*/ 76235 w 8393514"/>
              <a:gd name="connsiteY28" fmla="*/ 329982 h 1550371"/>
              <a:gd name="connsiteX29" fmla="*/ 140053 w 8393514"/>
              <a:gd name="connsiteY29" fmla="*/ 746224 h 1550371"/>
              <a:gd name="connsiteX30" fmla="*/ 2361283 w 8393514"/>
              <a:gd name="connsiteY30" fmla="*/ 960537 h 1550371"/>
              <a:gd name="connsiteX31" fmla="*/ 2361890 w 8393514"/>
              <a:gd name="connsiteY31" fmla="*/ 962882 h 1550371"/>
              <a:gd name="connsiteX32" fmla="*/ 2418393 w 8393514"/>
              <a:gd name="connsiteY32" fmla="*/ 947240 h 1550371"/>
              <a:gd name="connsiteX33" fmla="*/ 3300486 w 8393514"/>
              <a:gd name="connsiteY33" fmla="*/ 739085 h 1550371"/>
              <a:gd name="connsiteX34" fmla="*/ 4213357 w 8393514"/>
              <a:gd name="connsiteY34" fmla="*/ 743240 h 1550371"/>
              <a:gd name="connsiteX35" fmla="*/ 4462699 w 8393514"/>
              <a:gd name="connsiteY35" fmla="*/ 1185130 h 1550371"/>
              <a:gd name="connsiteX36" fmla="*/ 4648321 w 8393514"/>
              <a:gd name="connsiteY36" fmla="*/ 1487111 h 1550371"/>
              <a:gd name="connsiteX37" fmla="*/ 5382034 w 8393514"/>
              <a:gd name="connsiteY37" fmla="*/ 941329 h 1550371"/>
              <a:gd name="connsiteX38" fmla="*/ 5554727 w 8393514"/>
              <a:gd name="connsiteY38" fmla="*/ 758939 h 1550371"/>
              <a:gd name="connsiteX39" fmla="*/ 5681246 w 8393514"/>
              <a:gd name="connsiteY39" fmla="*/ 629651 h 1550371"/>
              <a:gd name="connsiteX40" fmla="*/ 6613510 w 8393514"/>
              <a:gd name="connsiteY40" fmla="*/ 30305 h 1550371"/>
              <a:gd name="connsiteX0" fmla="*/ 6613510 w 8393514"/>
              <a:gd name="connsiteY0" fmla="*/ 1293 h 1521359"/>
              <a:gd name="connsiteX1" fmla="*/ 6625977 w 8393514"/>
              <a:gd name="connsiteY1" fmla="*/ 1293 h 1521359"/>
              <a:gd name="connsiteX2" fmla="*/ 7062175 w 8393514"/>
              <a:gd name="connsiteY2" fmla="*/ 576587 h 1521359"/>
              <a:gd name="connsiteX3" fmla="*/ 7221629 w 8393514"/>
              <a:gd name="connsiteY3" fmla="*/ 900773 h 1521359"/>
              <a:gd name="connsiteX4" fmla="*/ 8348876 w 8393514"/>
              <a:gd name="connsiteY4" fmla="*/ 667115 h 1521359"/>
              <a:gd name="connsiteX5" fmla="*/ 8393514 w 8393514"/>
              <a:gd name="connsiteY5" fmla="*/ 715705 h 1521359"/>
              <a:gd name="connsiteX6" fmla="*/ 7211471 w 8393514"/>
              <a:gd name="connsiteY6" fmla="*/ 960338 h 1521359"/>
              <a:gd name="connsiteX7" fmla="*/ 7023079 w 8393514"/>
              <a:gd name="connsiteY7" fmla="*/ 601100 h 1521359"/>
              <a:gd name="connsiteX8" fmla="*/ 6625054 w 8393514"/>
              <a:gd name="connsiteY8" fmla="*/ 61782 h 1521359"/>
              <a:gd name="connsiteX9" fmla="*/ 6613972 w 8393514"/>
              <a:gd name="connsiteY9" fmla="*/ 61782 h 1521359"/>
              <a:gd name="connsiteX10" fmla="*/ 5725111 w 8393514"/>
              <a:gd name="connsiteY10" fmla="*/ 642196 h 1521359"/>
              <a:gd name="connsiteX11" fmla="*/ 5596746 w 8393514"/>
              <a:gd name="connsiteY11" fmla="*/ 773793 h 1521359"/>
              <a:gd name="connsiteX12" fmla="*/ 5426824 w 8393514"/>
              <a:gd name="connsiteY12" fmla="*/ 952950 h 1521359"/>
              <a:gd name="connsiteX13" fmla="*/ 5037572 w 8393514"/>
              <a:gd name="connsiteY13" fmla="*/ 1343587 h 1521359"/>
              <a:gd name="connsiteX14" fmla="*/ 4680181 w 8393514"/>
              <a:gd name="connsiteY14" fmla="*/ 1521359 h 1521359"/>
              <a:gd name="connsiteX15" fmla="*/ 4637239 w 8393514"/>
              <a:gd name="connsiteY15" fmla="*/ 1517203 h 1521359"/>
              <a:gd name="connsiteX16" fmla="*/ 4405443 w 8393514"/>
              <a:gd name="connsiteY16" fmla="*/ 1173665 h 1521359"/>
              <a:gd name="connsiteX17" fmla="*/ 4179650 w 8393514"/>
              <a:gd name="connsiteY17" fmla="*/ 764096 h 1521359"/>
              <a:gd name="connsiteX18" fmla="*/ 3311567 w 8393514"/>
              <a:gd name="connsiteY18" fmla="*/ 769176 h 1521359"/>
              <a:gd name="connsiteX19" fmla="*/ 2360834 w 8393514"/>
              <a:gd name="connsiteY19" fmla="*/ 996354 h 1521359"/>
              <a:gd name="connsiteX20" fmla="*/ 2342497 w 8393514"/>
              <a:gd name="connsiteY20" fmla="*/ 994126 h 1521359"/>
              <a:gd name="connsiteX21" fmla="*/ 2126238 w 8393514"/>
              <a:gd name="connsiteY21" fmla="*/ 1042224 h 1521359"/>
              <a:gd name="connsiteX22" fmla="*/ 1317343 w 8393514"/>
              <a:gd name="connsiteY22" fmla="*/ 1115357 h 1521359"/>
              <a:gd name="connsiteX23" fmla="*/ 1009685 w 8393514"/>
              <a:gd name="connsiteY23" fmla="*/ 1103927 h 1521359"/>
              <a:gd name="connsiteX24" fmla="*/ 90523 w 8393514"/>
              <a:gd name="connsiteY24" fmla="*/ 743882 h 1521359"/>
              <a:gd name="connsiteX25" fmla="*/ 22895 w 8393514"/>
              <a:gd name="connsiteY25" fmla="*/ 282872 h 1521359"/>
              <a:gd name="connsiteX26" fmla="*/ 33026 w 8393514"/>
              <a:gd name="connsiteY26" fmla="*/ 258972 h 1521359"/>
              <a:gd name="connsiteX27" fmla="*/ 94142 w 8393514"/>
              <a:gd name="connsiteY27" fmla="*/ 258972 h 1521359"/>
              <a:gd name="connsiteX28" fmla="*/ 76235 w 8393514"/>
              <a:gd name="connsiteY28" fmla="*/ 300970 h 1521359"/>
              <a:gd name="connsiteX29" fmla="*/ 140053 w 8393514"/>
              <a:gd name="connsiteY29" fmla="*/ 717212 h 1521359"/>
              <a:gd name="connsiteX30" fmla="*/ 2361283 w 8393514"/>
              <a:gd name="connsiteY30" fmla="*/ 931525 h 1521359"/>
              <a:gd name="connsiteX31" fmla="*/ 2361890 w 8393514"/>
              <a:gd name="connsiteY31" fmla="*/ 933870 h 1521359"/>
              <a:gd name="connsiteX32" fmla="*/ 2418393 w 8393514"/>
              <a:gd name="connsiteY32" fmla="*/ 918228 h 1521359"/>
              <a:gd name="connsiteX33" fmla="*/ 3300486 w 8393514"/>
              <a:gd name="connsiteY33" fmla="*/ 710073 h 1521359"/>
              <a:gd name="connsiteX34" fmla="*/ 4213357 w 8393514"/>
              <a:gd name="connsiteY34" fmla="*/ 714228 h 1521359"/>
              <a:gd name="connsiteX35" fmla="*/ 4462699 w 8393514"/>
              <a:gd name="connsiteY35" fmla="*/ 1156118 h 1521359"/>
              <a:gd name="connsiteX36" fmla="*/ 4648321 w 8393514"/>
              <a:gd name="connsiteY36" fmla="*/ 1458099 h 1521359"/>
              <a:gd name="connsiteX37" fmla="*/ 5382034 w 8393514"/>
              <a:gd name="connsiteY37" fmla="*/ 912317 h 1521359"/>
              <a:gd name="connsiteX38" fmla="*/ 5554727 w 8393514"/>
              <a:gd name="connsiteY38" fmla="*/ 729927 h 1521359"/>
              <a:gd name="connsiteX39" fmla="*/ 5681246 w 8393514"/>
              <a:gd name="connsiteY39" fmla="*/ 600639 h 1521359"/>
              <a:gd name="connsiteX40" fmla="*/ 6613510 w 8393514"/>
              <a:gd name="connsiteY40" fmla="*/ 1293 h 1521359"/>
              <a:gd name="connsiteX0" fmla="*/ 6613510 w 8393514"/>
              <a:gd name="connsiteY0" fmla="*/ 1293 h 1521359"/>
              <a:gd name="connsiteX1" fmla="*/ 6625977 w 8393514"/>
              <a:gd name="connsiteY1" fmla="*/ 1293 h 1521359"/>
              <a:gd name="connsiteX2" fmla="*/ 7062175 w 8393514"/>
              <a:gd name="connsiteY2" fmla="*/ 576587 h 1521359"/>
              <a:gd name="connsiteX3" fmla="*/ 7221629 w 8393514"/>
              <a:gd name="connsiteY3" fmla="*/ 900773 h 1521359"/>
              <a:gd name="connsiteX4" fmla="*/ 8348876 w 8393514"/>
              <a:gd name="connsiteY4" fmla="*/ 667115 h 1521359"/>
              <a:gd name="connsiteX5" fmla="*/ 8393514 w 8393514"/>
              <a:gd name="connsiteY5" fmla="*/ 715705 h 1521359"/>
              <a:gd name="connsiteX6" fmla="*/ 7211471 w 8393514"/>
              <a:gd name="connsiteY6" fmla="*/ 960338 h 1521359"/>
              <a:gd name="connsiteX7" fmla="*/ 7023079 w 8393514"/>
              <a:gd name="connsiteY7" fmla="*/ 601100 h 1521359"/>
              <a:gd name="connsiteX8" fmla="*/ 6625054 w 8393514"/>
              <a:gd name="connsiteY8" fmla="*/ 61782 h 1521359"/>
              <a:gd name="connsiteX9" fmla="*/ 6613972 w 8393514"/>
              <a:gd name="connsiteY9" fmla="*/ 61782 h 1521359"/>
              <a:gd name="connsiteX10" fmla="*/ 5725111 w 8393514"/>
              <a:gd name="connsiteY10" fmla="*/ 642196 h 1521359"/>
              <a:gd name="connsiteX11" fmla="*/ 5596746 w 8393514"/>
              <a:gd name="connsiteY11" fmla="*/ 773793 h 1521359"/>
              <a:gd name="connsiteX12" fmla="*/ 5426824 w 8393514"/>
              <a:gd name="connsiteY12" fmla="*/ 952950 h 1521359"/>
              <a:gd name="connsiteX13" fmla="*/ 5037572 w 8393514"/>
              <a:gd name="connsiteY13" fmla="*/ 1343587 h 1521359"/>
              <a:gd name="connsiteX14" fmla="*/ 4680181 w 8393514"/>
              <a:gd name="connsiteY14" fmla="*/ 1521359 h 1521359"/>
              <a:gd name="connsiteX15" fmla="*/ 4637239 w 8393514"/>
              <a:gd name="connsiteY15" fmla="*/ 1517203 h 1521359"/>
              <a:gd name="connsiteX16" fmla="*/ 4405443 w 8393514"/>
              <a:gd name="connsiteY16" fmla="*/ 1173665 h 1521359"/>
              <a:gd name="connsiteX17" fmla="*/ 4179650 w 8393514"/>
              <a:gd name="connsiteY17" fmla="*/ 764096 h 1521359"/>
              <a:gd name="connsiteX18" fmla="*/ 3311567 w 8393514"/>
              <a:gd name="connsiteY18" fmla="*/ 769176 h 1521359"/>
              <a:gd name="connsiteX19" fmla="*/ 2360834 w 8393514"/>
              <a:gd name="connsiteY19" fmla="*/ 996354 h 1521359"/>
              <a:gd name="connsiteX20" fmla="*/ 2342497 w 8393514"/>
              <a:gd name="connsiteY20" fmla="*/ 994126 h 1521359"/>
              <a:gd name="connsiteX21" fmla="*/ 2126238 w 8393514"/>
              <a:gd name="connsiteY21" fmla="*/ 1042224 h 1521359"/>
              <a:gd name="connsiteX22" fmla="*/ 1317343 w 8393514"/>
              <a:gd name="connsiteY22" fmla="*/ 1115357 h 1521359"/>
              <a:gd name="connsiteX23" fmla="*/ 1009685 w 8393514"/>
              <a:gd name="connsiteY23" fmla="*/ 1103927 h 1521359"/>
              <a:gd name="connsiteX24" fmla="*/ 90523 w 8393514"/>
              <a:gd name="connsiteY24" fmla="*/ 743882 h 1521359"/>
              <a:gd name="connsiteX25" fmla="*/ 22895 w 8393514"/>
              <a:gd name="connsiteY25" fmla="*/ 282872 h 1521359"/>
              <a:gd name="connsiteX26" fmla="*/ 33026 w 8393514"/>
              <a:gd name="connsiteY26" fmla="*/ 258972 h 1521359"/>
              <a:gd name="connsiteX27" fmla="*/ 94142 w 8393514"/>
              <a:gd name="connsiteY27" fmla="*/ 258972 h 1521359"/>
              <a:gd name="connsiteX28" fmla="*/ 76235 w 8393514"/>
              <a:gd name="connsiteY28" fmla="*/ 300970 h 1521359"/>
              <a:gd name="connsiteX29" fmla="*/ 140053 w 8393514"/>
              <a:gd name="connsiteY29" fmla="*/ 717212 h 1521359"/>
              <a:gd name="connsiteX30" fmla="*/ 2361283 w 8393514"/>
              <a:gd name="connsiteY30" fmla="*/ 931525 h 1521359"/>
              <a:gd name="connsiteX31" fmla="*/ 2361890 w 8393514"/>
              <a:gd name="connsiteY31" fmla="*/ 933870 h 1521359"/>
              <a:gd name="connsiteX32" fmla="*/ 2418393 w 8393514"/>
              <a:gd name="connsiteY32" fmla="*/ 918228 h 1521359"/>
              <a:gd name="connsiteX33" fmla="*/ 3300486 w 8393514"/>
              <a:gd name="connsiteY33" fmla="*/ 710073 h 1521359"/>
              <a:gd name="connsiteX34" fmla="*/ 4213357 w 8393514"/>
              <a:gd name="connsiteY34" fmla="*/ 714228 h 1521359"/>
              <a:gd name="connsiteX35" fmla="*/ 4437569 w 8393514"/>
              <a:gd name="connsiteY35" fmla="*/ 1132024 h 1521359"/>
              <a:gd name="connsiteX36" fmla="*/ 4648321 w 8393514"/>
              <a:gd name="connsiteY36" fmla="*/ 1458099 h 1521359"/>
              <a:gd name="connsiteX37" fmla="*/ 5382034 w 8393514"/>
              <a:gd name="connsiteY37" fmla="*/ 912317 h 1521359"/>
              <a:gd name="connsiteX38" fmla="*/ 5554727 w 8393514"/>
              <a:gd name="connsiteY38" fmla="*/ 729927 h 1521359"/>
              <a:gd name="connsiteX39" fmla="*/ 5681246 w 8393514"/>
              <a:gd name="connsiteY39" fmla="*/ 600639 h 1521359"/>
              <a:gd name="connsiteX40" fmla="*/ 6613510 w 8393514"/>
              <a:gd name="connsiteY40" fmla="*/ 1293 h 1521359"/>
              <a:gd name="connsiteX0" fmla="*/ 6613510 w 8393514"/>
              <a:gd name="connsiteY0" fmla="*/ 1293 h 1521359"/>
              <a:gd name="connsiteX1" fmla="*/ 6625977 w 8393514"/>
              <a:gd name="connsiteY1" fmla="*/ 1293 h 1521359"/>
              <a:gd name="connsiteX2" fmla="*/ 7062175 w 8393514"/>
              <a:gd name="connsiteY2" fmla="*/ 576587 h 1521359"/>
              <a:gd name="connsiteX3" fmla="*/ 7221629 w 8393514"/>
              <a:gd name="connsiteY3" fmla="*/ 900773 h 1521359"/>
              <a:gd name="connsiteX4" fmla="*/ 8348876 w 8393514"/>
              <a:gd name="connsiteY4" fmla="*/ 667115 h 1521359"/>
              <a:gd name="connsiteX5" fmla="*/ 8393514 w 8393514"/>
              <a:gd name="connsiteY5" fmla="*/ 715705 h 1521359"/>
              <a:gd name="connsiteX6" fmla="*/ 7211471 w 8393514"/>
              <a:gd name="connsiteY6" fmla="*/ 960338 h 1521359"/>
              <a:gd name="connsiteX7" fmla="*/ 7023079 w 8393514"/>
              <a:gd name="connsiteY7" fmla="*/ 601100 h 1521359"/>
              <a:gd name="connsiteX8" fmla="*/ 6625054 w 8393514"/>
              <a:gd name="connsiteY8" fmla="*/ 61782 h 1521359"/>
              <a:gd name="connsiteX9" fmla="*/ 6613972 w 8393514"/>
              <a:gd name="connsiteY9" fmla="*/ 61782 h 1521359"/>
              <a:gd name="connsiteX10" fmla="*/ 5725111 w 8393514"/>
              <a:gd name="connsiteY10" fmla="*/ 642196 h 1521359"/>
              <a:gd name="connsiteX11" fmla="*/ 5596746 w 8393514"/>
              <a:gd name="connsiteY11" fmla="*/ 773793 h 1521359"/>
              <a:gd name="connsiteX12" fmla="*/ 5426824 w 8393514"/>
              <a:gd name="connsiteY12" fmla="*/ 952950 h 1521359"/>
              <a:gd name="connsiteX13" fmla="*/ 5037572 w 8393514"/>
              <a:gd name="connsiteY13" fmla="*/ 1343587 h 1521359"/>
              <a:gd name="connsiteX14" fmla="*/ 4680181 w 8393514"/>
              <a:gd name="connsiteY14" fmla="*/ 1521359 h 1521359"/>
              <a:gd name="connsiteX15" fmla="*/ 4637239 w 8393514"/>
              <a:gd name="connsiteY15" fmla="*/ 1517203 h 1521359"/>
              <a:gd name="connsiteX16" fmla="*/ 4405443 w 8393514"/>
              <a:gd name="connsiteY16" fmla="*/ 1173665 h 1521359"/>
              <a:gd name="connsiteX17" fmla="*/ 4179650 w 8393514"/>
              <a:gd name="connsiteY17" fmla="*/ 764096 h 1521359"/>
              <a:gd name="connsiteX18" fmla="*/ 3311567 w 8393514"/>
              <a:gd name="connsiteY18" fmla="*/ 769176 h 1521359"/>
              <a:gd name="connsiteX19" fmla="*/ 2360834 w 8393514"/>
              <a:gd name="connsiteY19" fmla="*/ 996354 h 1521359"/>
              <a:gd name="connsiteX20" fmla="*/ 2342497 w 8393514"/>
              <a:gd name="connsiteY20" fmla="*/ 994126 h 1521359"/>
              <a:gd name="connsiteX21" fmla="*/ 2126238 w 8393514"/>
              <a:gd name="connsiteY21" fmla="*/ 1042224 h 1521359"/>
              <a:gd name="connsiteX22" fmla="*/ 1317343 w 8393514"/>
              <a:gd name="connsiteY22" fmla="*/ 1115357 h 1521359"/>
              <a:gd name="connsiteX23" fmla="*/ 1009685 w 8393514"/>
              <a:gd name="connsiteY23" fmla="*/ 1103927 h 1521359"/>
              <a:gd name="connsiteX24" fmla="*/ 90523 w 8393514"/>
              <a:gd name="connsiteY24" fmla="*/ 743882 h 1521359"/>
              <a:gd name="connsiteX25" fmla="*/ 22895 w 8393514"/>
              <a:gd name="connsiteY25" fmla="*/ 282872 h 1521359"/>
              <a:gd name="connsiteX26" fmla="*/ 33026 w 8393514"/>
              <a:gd name="connsiteY26" fmla="*/ 258972 h 1521359"/>
              <a:gd name="connsiteX27" fmla="*/ 94142 w 8393514"/>
              <a:gd name="connsiteY27" fmla="*/ 258972 h 1521359"/>
              <a:gd name="connsiteX28" fmla="*/ 76235 w 8393514"/>
              <a:gd name="connsiteY28" fmla="*/ 300970 h 1521359"/>
              <a:gd name="connsiteX29" fmla="*/ 140053 w 8393514"/>
              <a:gd name="connsiteY29" fmla="*/ 717212 h 1521359"/>
              <a:gd name="connsiteX30" fmla="*/ 2361283 w 8393514"/>
              <a:gd name="connsiteY30" fmla="*/ 931525 h 1521359"/>
              <a:gd name="connsiteX31" fmla="*/ 2361890 w 8393514"/>
              <a:gd name="connsiteY31" fmla="*/ 933870 h 1521359"/>
              <a:gd name="connsiteX32" fmla="*/ 2418393 w 8393514"/>
              <a:gd name="connsiteY32" fmla="*/ 918228 h 1521359"/>
              <a:gd name="connsiteX33" fmla="*/ 3300486 w 8393514"/>
              <a:gd name="connsiteY33" fmla="*/ 710073 h 1521359"/>
              <a:gd name="connsiteX34" fmla="*/ 4213357 w 8393514"/>
              <a:gd name="connsiteY34" fmla="*/ 714228 h 1521359"/>
              <a:gd name="connsiteX35" fmla="*/ 4437569 w 8393514"/>
              <a:gd name="connsiteY35" fmla="*/ 1132024 h 1521359"/>
              <a:gd name="connsiteX36" fmla="*/ 4648321 w 8393514"/>
              <a:gd name="connsiteY36" fmla="*/ 1458099 h 1521359"/>
              <a:gd name="connsiteX37" fmla="*/ 5382034 w 8393514"/>
              <a:gd name="connsiteY37" fmla="*/ 912317 h 1521359"/>
              <a:gd name="connsiteX38" fmla="*/ 5554727 w 8393514"/>
              <a:gd name="connsiteY38" fmla="*/ 729927 h 1521359"/>
              <a:gd name="connsiteX39" fmla="*/ 5681246 w 8393514"/>
              <a:gd name="connsiteY39" fmla="*/ 600639 h 1521359"/>
              <a:gd name="connsiteX40" fmla="*/ 6613510 w 8393514"/>
              <a:gd name="connsiteY40" fmla="*/ 1293 h 1521359"/>
              <a:gd name="connsiteX0" fmla="*/ 6613510 w 8393514"/>
              <a:gd name="connsiteY0" fmla="*/ 1293 h 1521359"/>
              <a:gd name="connsiteX1" fmla="*/ 6625977 w 8393514"/>
              <a:gd name="connsiteY1" fmla="*/ 1293 h 1521359"/>
              <a:gd name="connsiteX2" fmla="*/ 7062175 w 8393514"/>
              <a:gd name="connsiteY2" fmla="*/ 576587 h 1521359"/>
              <a:gd name="connsiteX3" fmla="*/ 7221629 w 8393514"/>
              <a:gd name="connsiteY3" fmla="*/ 900773 h 1521359"/>
              <a:gd name="connsiteX4" fmla="*/ 8348876 w 8393514"/>
              <a:gd name="connsiteY4" fmla="*/ 667115 h 1521359"/>
              <a:gd name="connsiteX5" fmla="*/ 8393514 w 8393514"/>
              <a:gd name="connsiteY5" fmla="*/ 715705 h 1521359"/>
              <a:gd name="connsiteX6" fmla="*/ 7211471 w 8393514"/>
              <a:gd name="connsiteY6" fmla="*/ 960338 h 1521359"/>
              <a:gd name="connsiteX7" fmla="*/ 7023079 w 8393514"/>
              <a:gd name="connsiteY7" fmla="*/ 601100 h 1521359"/>
              <a:gd name="connsiteX8" fmla="*/ 6625054 w 8393514"/>
              <a:gd name="connsiteY8" fmla="*/ 61782 h 1521359"/>
              <a:gd name="connsiteX9" fmla="*/ 6613972 w 8393514"/>
              <a:gd name="connsiteY9" fmla="*/ 61782 h 1521359"/>
              <a:gd name="connsiteX10" fmla="*/ 5725111 w 8393514"/>
              <a:gd name="connsiteY10" fmla="*/ 642196 h 1521359"/>
              <a:gd name="connsiteX11" fmla="*/ 5596746 w 8393514"/>
              <a:gd name="connsiteY11" fmla="*/ 773793 h 1521359"/>
              <a:gd name="connsiteX12" fmla="*/ 5426824 w 8393514"/>
              <a:gd name="connsiteY12" fmla="*/ 952950 h 1521359"/>
              <a:gd name="connsiteX13" fmla="*/ 5037572 w 8393514"/>
              <a:gd name="connsiteY13" fmla="*/ 1343587 h 1521359"/>
              <a:gd name="connsiteX14" fmla="*/ 4680181 w 8393514"/>
              <a:gd name="connsiteY14" fmla="*/ 1521359 h 1521359"/>
              <a:gd name="connsiteX15" fmla="*/ 4637239 w 8393514"/>
              <a:gd name="connsiteY15" fmla="*/ 1517203 h 1521359"/>
              <a:gd name="connsiteX16" fmla="*/ 4405443 w 8393514"/>
              <a:gd name="connsiteY16" fmla="*/ 1173665 h 1521359"/>
              <a:gd name="connsiteX17" fmla="*/ 4179650 w 8393514"/>
              <a:gd name="connsiteY17" fmla="*/ 764096 h 1521359"/>
              <a:gd name="connsiteX18" fmla="*/ 3311567 w 8393514"/>
              <a:gd name="connsiteY18" fmla="*/ 769176 h 1521359"/>
              <a:gd name="connsiteX19" fmla="*/ 2360834 w 8393514"/>
              <a:gd name="connsiteY19" fmla="*/ 996354 h 1521359"/>
              <a:gd name="connsiteX20" fmla="*/ 2342497 w 8393514"/>
              <a:gd name="connsiteY20" fmla="*/ 994126 h 1521359"/>
              <a:gd name="connsiteX21" fmla="*/ 2126238 w 8393514"/>
              <a:gd name="connsiteY21" fmla="*/ 1042224 h 1521359"/>
              <a:gd name="connsiteX22" fmla="*/ 1317343 w 8393514"/>
              <a:gd name="connsiteY22" fmla="*/ 1115357 h 1521359"/>
              <a:gd name="connsiteX23" fmla="*/ 1009685 w 8393514"/>
              <a:gd name="connsiteY23" fmla="*/ 1103927 h 1521359"/>
              <a:gd name="connsiteX24" fmla="*/ 90523 w 8393514"/>
              <a:gd name="connsiteY24" fmla="*/ 743882 h 1521359"/>
              <a:gd name="connsiteX25" fmla="*/ 22895 w 8393514"/>
              <a:gd name="connsiteY25" fmla="*/ 282872 h 1521359"/>
              <a:gd name="connsiteX26" fmla="*/ 33026 w 8393514"/>
              <a:gd name="connsiteY26" fmla="*/ 258972 h 1521359"/>
              <a:gd name="connsiteX27" fmla="*/ 94142 w 8393514"/>
              <a:gd name="connsiteY27" fmla="*/ 258972 h 1521359"/>
              <a:gd name="connsiteX28" fmla="*/ 76235 w 8393514"/>
              <a:gd name="connsiteY28" fmla="*/ 300970 h 1521359"/>
              <a:gd name="connsiteX29" fmla="*/ 140053 w 8393514"/>
              <a:gd name="connsiteY29" fmla="*/ 717212 h 1521359"/>
              <a:gd name="connsiteX30" fmla="*/ 2361283 w 8393514"/>
              <a:gd name="connsiteY30" fmla="*/ 931525 h 1521359"/>
              <a:gd name="connsiteX31" fmla="*/ 2361890 w 8393514"/>
              <a:gd name="connsiteY31" fmla="*/ 933870 h 1521359"/>
              <a:gd name="connsiteX32" fmla="*/ 2418393 w 8393514"/>
              <a:gd name="connsiteY32" fmla="*/ 918228 h 1521359"/>
              <a:gd name="connsiteX33" fmla="*/ 3300486 w 8393514"/>
              <a:gd name="connsiteY33" fmla="*/ 710073 h 1521359"/>
              <a:gd name="connsiteX34" fmla="*/ 4213357 w 8393514"/>
              <a:gd name="connsiteY34" fmla="*/ 714228 h 1521359"/>
              <a:gd name="connsiteX35" fmla="*/ 4437569 w 8393514"/>
              <a:gd name="connsiteY35" fmla="*/ 1132024 h 1521359"/>
              <a:gd name="connsiteX36" fmla="*/ 4648321 w 8393514"/>
              <a:gd name="connsiteY36" fmla="*/ 1458099 h 1521359"/>
              <a:gd name="connsiteX37" fmla="*/ 5382034 w 8393514"/>
              <a:gd name="connsiteY37" fmla="*/ 912317 h 1521359"/>
              <a:gd name="connsiteX38" fmla="*/ 5554727 w 8393514"/>
              <a:gd name="connsiteY38" fmla="*/ 729927 h 1521359"/>
              <a:gd name="connsiteX39" fmla="*/ 5681246 w 8393514"/>
              <a:gd name="connsiteY39" fmla="*/ 600639 h 1521359"/>
              <a:gd name="connsiteX40" fmla="*/ 6613510 w 8393514"/>
              <a:gd name="connsiteY40" fmla="*/ 1293 h 1521359"/>
              <a:gd name="connsiteX0" fmla="*/ 6613510 w 8393514"/>
              <a:gd name="connsiteY0" fmla="*/ 1293 h 1521359"/>
              <a:gd name="connsiteX1" fmla="*/ 6625977 w 8393514"/>
              <a:gd name="connsiteY1" fmla="*/ 1293 h 1521359"/>
              <a:gd name="connsiteX2" fmla="*/ 7062175 w 8393514"/>
              <a:gd name="connsiteY2" fmla="*/ 576587 h 1521359"/>
              <a:gd name="connsiteX3" fmla="*/ 7221629 w 8393514"/>
              <a:gd name="connsiteY3" fmla="*/ 900773 h 1521359"/>
              <a:gd name="connsiteX4" fmla="*/ 8348876 w 8393514"/>
              <a:gd name="connsiteY4" fmla="*/ 667115 h 1521359"/>
              <a:gd name="connsiteX5" fmla="*/ 8393514 w 8393514"/>
              <a:gd name="connsiteY5" fmla="*/ 715705 h 1521359"/>
              <a:gd name="connsiteX6" fmla="*/ 7211471 w 8393514"/>
              <a:gd name="connsiteY6" fmla="*/ 960338 h 1521359"/>
              <a:gd name="connsiteX7" fmla="*/ 7023079 w 8393514"/>
              <a:gd name="connsiteY7" fmla="*/ 601100 h 1521359"/>
              <a:gd name="connsiteX8" fmla="*/ 6625054 w 8393514"/>
              <a:gd name="connsiteY8" fmla="*/ 61782 h 1521359"/>
              <a:gd name="connsiteX9" fmla="*/ 6613972 w 8393514"/>
              <a:gd name="connsiteY9" fmla="*/ 61782 h 1521359"/>
              <a:gd name="connsiteX10" fmla="*/ 5725111 w 8393514"/>
              <a:gd name="connsiteY10" fmla="*/ 642196 h 1521359"/>
              <a:gd name="connsiteX11" fmla="*/ 5596746 w 8393514"/>
              <a:gd name="connsiteY11" fmla="*/ 773793 h 1521359"/>
              <a:gd name="connsiteX12" fmla="*/ 5426824 w 8393514"/>
              <a:gd name="connsiteY12" fmla="*/ 952950 h 1521359"/>
              <a:gd name="connsiteX13" fmla="*/ 5037572 w 8393514"/>
              <a:gd name="connsiteY13" fmla="*/ 1343587 h 1521359"/>
              <a:gd name="connsiteX14" fmla="*/ 4680181 w 8393514"/>
              <a:gd name="connsiteY14" fmla="*/ 1521359 h 1521359"/>
              <a:gd name="connsiteX15" fmla="*/ 4637239 w 8393514"/>
              <a:gd name="connsiteY15" fmla="*/ 1517203 h 1521359"/>
              <a:gd name="connsiteX16" fmla="*/ 4405443 w 8393514"/>
              <a:gd name="connsiteY16" fmla="*/ 1173665 h 1521359"/>
              <a:gd name="connsiteX17" fmla="*/ 4179650 w 8393514"/>
              <a:gd name="connsiteY17" fmla="*/ 764096 h 1521359"/>
              <a:gd name="connsiteX18" fmla="*/ 3311567 w 8393514"/>
              <a:gd name="connsiteY18" fmla="*/ 769176 h 1521359"/>
              <a:gd name="connsiteX19" fmla="*/ 2360834 w 8393514"/>
              <a:gd name="connsiteY19" fmla="*/ 996354 h 1521359"/>
              <a:gd name="connsiteX20" fmla="*/ 2342497 w 8393514"/>
              <a:gd name="connsiteY20" fmla="*/ 994126 h 1521359"/>
              <a:gd name="connsiteX21" fmla="*/ 2126238 w 8393514"/>
              <a:gd name="connsiteY21" fmla="*/ 1042224 h 1521359"/>
              <a:gd name="connsiteX22" fmla="*/ 1317343 w 8393514"/>
              <a:gd name="connsiteY22" fmla="*/ 1115357 h 1521359"/>
              <a:gd name="connsiteX23" fmla="*/ 1009685 w 8393514"/>
              <a:gd name="connsiteY23" fmla="*/ 1103927 h 1521359"/>
              <a:gd name="connsiteX24" fmla="*/ 90523 w 8393514"/>
              <a:gd name="connsiteY24" fmla="*/ 743882 h 1521359"/>
              <a:gd name="connsiteX25" fmla="*/ 22895 w 8393514"/>
              <a:gd name="connsiteY25" fmla="*/ 282872 h 1521359"/>
              <a:gd name="connsiteX26" fmla="*/ 33026 w 8393514"/>
              <a:gd name="connsiteY26" fmla="*/ 258972 h 1521359"/>
              <a:gd name="connsiteX27" fmla="*/ 94142 w 8393514"/>
              <a:gd name="connsiteY27" fmla="*/ 258972 h 1521359"/>
              <a:gd name="connsiteX28" fmla="*/ 76235 w 8393514"/>
              <a:gd name="connsiteY28" fmla="*/ 300970 h 1521359"/>
              <a:gd name="connsiteX29" fmla="*/ 140053 w 8393514"/>
              <a:gd name="connsiteY29" fmla="*/ 717212 h 1521359"/>
              <a:gd name="connsiteX30" fmla="*/ 2361283 w 8393514"/>
              <a:gd name="connsiteY30" fmla="*/ 931525 h 1521359"/>
              <a:gd name="connsiteX31" fmla="*/ 2361890 w 8393514"/>
              <a:gd name="connsiteY31" fmla="*/ 933870 h 1521359"/>
              <a:gd name="connsiteX32" fmla="*/ 2418393 w 8393514"/>
              <a:gd name="connsiteY32" fmla="*/ 918228 h 1521359"/>
              <a:gd name="connsiteX33" fmla="*/ 3300486 w 8393514"/>
              <a:gd name="connsiteY33" fmla="*/ 710073 h 1521359"/>
              <a:gd name="connsiteX34" fmla="*/ 4213357 w 8393514"/>
              <a:gd name="connsiteY34" fmla="*/ 714228 h 1521359"/>
              <a:gd name="connsiteX35" fmla="*/ 4437569 w 8393514"/>
              <a:gd name="connsiteY35" fmla="*/ 1132024 h 1521359"/>
              <a:gd name="connsiteX36" fmla="*/ 4648321 w 8393514"/>
              <a:gd name="connsiteY36" fmla="*/ 1458099 h 1521359"/>
              <a:gd name="connsiteX37" fmla="*/ 5382034 w 8393514"/>
              <a:gd name="connsiteY37" fmla="*/ 912317 h 1521359"/>
              <a:gd name="connsiteX38" fmla="*/ 5554727 w 8393514"/>
              <a:gd name="connsiteY38" fmla="*/ 729927 h 1521359"/>
              <a:gd name="connsiteX39" fmla="*/ 5681246 w 8393514"/>
              <a:gd name="connsiteY39" fmla="*/ 600639 h 1521359"/>
              <a:gd name="connsiteX40" fmla="*/ 6613510 w 8393514"/>
              <a:gd name="connsiteY40" fmla="*/ 1293 h 1521359"/>
              <a:gd name="connsiteX0" fmla="*/ 6613510 w 8393514"/>
              <a:gd name="connsiteY0" fmla="*/ 1293 h 1521359"/>
              <a:gd name="connsiteX1" fmla="*/ 6625977 w 8393514"/>
              <a:gd name="connsiteY1" fmla="*/ 1293 h 1521359"/>
              <a:gd name="connsiteX2" fmla="*/ 7062175 w 8393514"/>
              <a:gd name="connsiteY2" fmla="*/ 576587 h 1521359"/>
              <a:gd name="connsiteX3" fmla="*/ 7221629 w 8393514"/>
              <a:gd name="connsiteY3" fmla="*/ 900773 h 1521359"/>
              <a:gd name="connsiteX4" fmla="*/ 8348876 w 8393514"/>
              <a:gd name="connsiteY4" fmla="*/ 667115 h 1521359"/>
              <a:gd name="connsiteX5" fmla="*/ 8393514 w 8393514"/>
              <a:gd name="connsiteY5" fmla="*/ 715705 h 1521359"/>
              <a:gd name="connsiteX6" fmla="*/ 7211471 w 8393514"/>
              <a:gd name="connsiteY6" fmla="*/ 960338 h 1521359"/>
              <a:gd name="connsiteX7" fmla="*/ 7023079 w 8393514"/>
              <a:gd name="connsiteY7" fmla="*/ 601100 h 1521359"/>
              <a:gd name="connsiteX8" fmla="*/ 6625054 w 8393514"/>
              <a:gd name="connsiteY8" fmla="*/ 61782 h 1521359"/>
              <a:gd name="connsiteX9" fmla="*/ 6613972 w 8393514"/>
              <a:gd name="connsiteY9" fmla="*/ 61782 h 1521359"/>
              <a:gd name="connsiteX10" fmla="*/ 5725111 w 8393514"/>
              <a:gd name="connsiteY10" fmla="*/ 642196 h 1521359"/>
              <a:gd name="connsiteX11" fmla="*/ 5596746 w 8393514"/>
              <a:gd name="connsiteY11" fmla="*/ 773793 h 1521359"/>
              <a:gd name="connsiteX12" fmla="*/ 5426824 w 8393514"/>
              <a:gd name="connsiteY12" fmla="*/ 952950 h 1521359"/>
              <a:gd name="connsiteX13" fmla="*/ 5037572 w 8393514"/>
              <a:gd name="connsiteY13" fmla="*/ 1343587 h 1521359"/>
              <a:gd name="connsiteX14" fmla="*/ 4680181 w 8393514"/>
              <a:gd name="connsiteY14" fmla="*/ 1521359 h 1521359"/>
              <a:gd name="connsiteX15" fmla="*/ 4637239 w 8393514"/>
              <a:gd name="connsiteY15" fmla="*/ 1517203 h 1521359"/>
              <a:gd name="connsiteX16" fmla="*/ 4405443 w 8393514"/>
              <a:gd name="connsiteY16" fmla="*/ 1173665 h 1521359"/>
              <a:gd name="connsiteX17" fmla="*/ 4179650 w 8393514"/>
              <a:gd name="connsiteY17" fmla="*/ 764096 h 1521359"/>
              <a:gd name="connsiteX18" fmla="*/ 3311567 w 8393514"/>
              <a:gd name="connsiteY18" fmla="*/ 769176 h 1521359"/>
              <a:gd name="connsiteX19" fmla="*/ 2360834 w 8393514"/>
              <a:gd name="connsiteY19" fmla="*/ 996354 h 1521359"/>
              <a:gd name="connsiteX20" fmla="*/ 2342497 w 8393514"/>
              <a:gd name="connsiteY20" fmla="*/ 994126 h 1521359"/>
              <a:gd name="connsiteX21" fmla="*/ 2126238 w 8393514"/>
              <a:gd name="connsiteY21" fmla="*/ 1042224 h 1521359"/>
              <a:gd name="connsiteX22" fmla="*/ 1317343 w 8393514"/>
              <a:gd name="connsiteY22" fmla="*/ 1115357 h 1521359"/>
              <a:gd name="connsiteX23" fmla="*/ 1009685 w 8393514"/>
              <a:gd name="connsiteY23" fmla="*/ 1103927 h 1521359"/>
              <a:gd name="connsiteX24" fmla="*/ 90523 w 8393514"/>
              <a:gd name="connsiteY24" fmla="*/ 743882 h 1521359"/>
              <a:gd name="connsiteX25" fmla="*/ 22895 w 8393514"/>
              <a:gd name="connsiteY25" fmla="*/ 282872 h 1521359"/>
              <a:gd name="connsiteX26" fmla="*/ 33026 w 8393514"/>
              <a:gd name="connsiteY26" fmla="*/ 258972 h 1521359"/>
              <a:gd name="connsiteX27" fmla="*/ 94142 w 8393514"/>
              <a:gd name="connsiteY27" fmla="*/ 258972 h 1521359"/>
              <a:gd name="connsiteX28" fmla="*/ 76235 w 8393514"/>
              <a:gd name="connsiteY28" fmla="*/ 300970 h 1521359"/>
              <a:gd name="connsiteX29" fmla="*/ 140053 w 8393514"/>
              <a:gd name="connsiteY29" fmla="*/ 717212 h 1521359"/>
              <a:gd name="connsiteX30" fmla="*/ 2361283 w 8393514"/>
              <a:gd name="connsiteY30" fmla="*/ 931525 h 1521359"/>
              <a:gd name="connsiteX31" fmla="*/ 2361890 w 8393514"/>
              <a:gd name="connsiteY31" fmla="*/ 933870 h 1521359"/>
              <a:gd name="connsiteX32" fmla="*/ 2418393 w 8393514"/>
              <a:gd name="connsiteY32" fmla="*/ 918228 h 1521359"/>
              <a:gd name="connsiteX33" fmla="*/ 3300486 w 8393514"/>
              <a:gd name="connsiteY33" fmla="*/ 710073 h 1521359"/>
              <a:gd name="connsiteX34" fmla="*/ 4213357 w 8393514"/>
              <a:gd name="connsiteY34" fmla="*/ 714228 h 1521359"/>
              <a:gd name="connsiteX35" fmla="*/ 4437569 w 8393514"/>
              <a:gd name="connsiteY35" fmla="*/ 1132024 h 1521359"/>
              <a:gd name="connsiteX36" fmla="*/ 4648321 w 8393514"/>
              <a:gd name="connsiteY36" fmla="*/ 1458099 h 1521359"/>
              <a:gd name="connsiteX37" fmla="*/ 5382034 w 8393514"/>
              <a:gd name="connsiteY37" fmla="*/ 912317 h 1521359"/>
              <a:gd name="connsiteX38" fmla="*/ 5554727 w 8393514"/>
              <a:gd name="connsiteY38" fmla="*/ 729927 h 1521359"/>
              <a:gd name="connsiteX39" fmla="*/ 5681246 w 8393514"/>
              <a:gd name="connsiteY39" fmla="*/ 600639 h 1521359"/>
              <a:gd name="connsiteX40" fmla="*/ 6613510 w 8393514"/>
              <a:gd name="connsiteY40" fmla="*/ 1293 h 1521359"/>
              <a:gd name="connsiteX0" fmla="*/ 6613510 w 8393514"/>
              <a:gd name="connsiteY0" fmla="*/ 1293 h 1521359"/>
              <a:gd name="connsiteX1" fmla="*/ 6625977 w 8393514"/>
              <a:gd name="connsiteY1" fmla="*/ 1293 h 1521359"/>
              <a:gd name="connsiteX2" fmla="*/ 7062175 w 8393514"/>
              <a:gd name="connsiteY2" fmla="*/ 576587 h 1521359"/>
              <a:gd name="connsiteX3" fmla="*/ 7221629 w 8393514"/>
              <a:gd name="connsiteY3" fmla="*/ 900773 h 1521359"/>
              <a:gd name="connsiteX4" fmla="*/ 8348876 w 8393514"/>
              <a:gd name="connsiteY4" fmla="*/ 667115 h 1521359"/>
              <a:gd name="connsiteX5" fmla="*/ 8393514 w 8393514"/>
              <a:gd name="connsiteY5" fmla="*/ 715705 h 1521359"/>
              <a:gd name="connsiteX6" fmla="*/ 7211471 w 8393514"/>
              <a:gd name="connsiteY6" fmla="*/ 960338 h 1521359"/>
              <a:gd name="connsiteX7" fmla="*/ 7023079 w 8393514"/>
              <a:gd name="connsiteY7" fmla="*/ 601100 h 1521359"/>
              <a:gd name="connsiteX8" fmla="*/ 6625054 w 8393514"/>
              <a:gd name="connsiteY8" fmla="*/ 61782 h 1521359"/>
              <a:gd name="connsiteX9" fmla="*/ 6613972 w 8393514"/>
              <a:gd name="connsiteY9" fmla="*/ 61782 h 1521359"/>
              <a:gd name="connsiteX10" fmla="*/ 5725111 w 8393514"/>
              <a:gd name="connsiteY10" fmla="*/ 642196 h 1521359"/>
              <a:gd name="connsiteX11" fmla="*/ 5596746 w 8393514"/>
              <a:gd name="connsiteY11" fmla="*/ 773793 h 1521359"/>
              <a:gd name="connsiteX12" fmla="*/ 5426824 w 8393514"/>
              <a:gd name="connsiteY12" fmla="*/ 952950 h 1521359"/>
              <a:gd name="connsiteX13" fmla="*/ 5037572 w 8393514"/>
              <a:gd name="connsiteY13" fmla="*/ 1343587 h 1521359"/>
              <a:gd name="connsiteX14" fmla="*/ 4680181 w 8393514"/>
              <a:gd name="connsiteY14" fmla="*/ 1521359 h 1521359"/>
              <a:gd name="connsiteX15" fmla="*/ 4637239 w 8393514"/>
              <a:gd name="connsiteY15" fmla="*/ 1517203 h 1521359"/>
              <a:gd name="connsiteX16" fmla="*/ 4405443 w 8393514"/>
              <a:gd name="connsiteY16" fmla="*/ 1173665 h 1521359"/>
              <a:gd name="connsiteX17" fmla="*/ 4179650 w 8393514"/>
              <a:gd name="connsiteY17" fmla="*/ 764096 h 1521359"/>
              <a:gd name="connsiteX18" fmla="*/ 3311567 w 8393514"/>
              <a:gd name="connsiteY18" fmla="*/ 769176 h 1521359"/>
              <a:gd name="connsiteX19" fmla="*/ 2360834 w 8393514"/>
              <a:gd name="connsiteY19" fmla="*/ 996354 h 1521359"/>
              <a:gd name="connsiteX20" fmla="*/ 2342497 w 8393514"/>
              <a:gd name="connsiteY20" fmla="*/ 994126 h 1521359"/>
              <a:gd name="connsiteX21" fmla="*/ 2126238 w 8393514"/>
              <a:gd name="connsiteY21" fmla="*/ 1042224 h 1521359"/>
              <a:gd name="connsiteX22" fmla="*/ 1317343 w 8393514"/>
              <a:gd name="connsiteY22" fmla="*/ 1115357 h 1521359"/>
              <a:gd name="connsiteX23" fmla="*/ 1009685 w 8393514"/>
              <a:gd name="connsiteY23" fmla="*/ 1103927 h 1521359"/>
              <a:gd name="connsiteX24" fmla="*/ 90523 w 8393514"/>
              <a:gd name="connsiteY24" fmla="*/ 743882 h 1521359"/>
              <a:gd name="connsiteX25" fmla="*/ 22895 w 8393514"/>
              <a:gd name="connsiteY25" fmla="*/ 282872 h 1521359"/>
              <a:gd name="connsiteX26" fmla="*/ 33026 w 8393514"/>
              <a:gd name="connsiteY26" fmla="*/ 258972 h 1521359"/>
              <a:gd name="connsiteX27" fmla="*/ 94142 w 8393514"/>
              <a:gd name="connsiteY27" fmla="*/ 258972 h 1521359"/>
              <a:gd name="connsiteX28" fmla="*/ 76235 w 8393514"/>
              <a:gd name="connsiteY28" fmla="*/ 300970 h 1521359"/>
              <a:gd name="connsiteX29" fmla="*/ 140053 w 8393514"/>
              <a:gd name="connsiteY29" fmla="*/ 717212 h 1521359"/>
              <a:gd name="connsiteX30" fmla="*/ 2361283 w 8393514"/>
              <a:gd name="connsiteY30" fmla="*/ 931525 h 1521359"/>
              <a:gd name="connsiteX31" fmla="*/ 2361890 w 8393514"/>
              <a:gd name="connsiteY31" fmla="*/ 933870 h 1521359"/>
              <a:gd name="connsiteX32" fmla="*/ 2418393 w 8393514"/>
              <a:gd name="connsiteY32" fmla="*/ 918228 h 1521359"/>
              <a:gd name="connsiteX33" fmla="*/ 3300486 w 8393514"/>
              <a:gd name="connsiteY33" fmla="*/ 710073 h 1521359"/>
              <a:gd name="connsiteX34" fmla="*/ 4213357 w 8393514"/>
              <a:gd name="connsiteY34" fmla="*/ 714228 h 1521359"/>
              <a:gd name="connsiteX35" fmla="*/ 4437569 w 8393514"/>
              <a:gd name="connsiteY35" fmla="*/ 1132024 h 1521359"/>
              <a:gd name="connsiteX36" fmla="*/ 4656698 w 8393514"/>
              <a:gd name="connsiteY36" fmla="*/ 1440029 h 1521359"/>
              <a:gd name="connsiteX37" fmla="*/ 5382034 w 8393514"/>
              <a:gd name="connsiteY37" fmla="*/ 912317 h 1521359"/>
              <a:gd name="connsiteX38" fmla="*/ 5554727 w 8393514"/>
              <a:gd name="connsiteY38" fmla="*/ 729927 h 1521359"/>
              <a:gd name="connsiteX39" fmla="*/ 5681246 w 8393514"/>
              <a:gd name="connsiteY39" fmla="*/ 600639 h 1521359"/>
              <a:gd name="connsiteX40" fmla="*/ 6613510 w 8393514"/>
              <a:gd name="connsiteY40" fmla="*/ 1293 h 1521359"/>
              <a:gd name="connsiteX0" fmla="*/ 6613510 w 8393514"/>
              <a:gd name="connsiteY0" fmla="*/ 1293 h 1521359"/>
              <a:gd name="connsiteX1" fmla="*/ 6625977 w 8393514"/>
              <a:gd name="connsiteY1" fmla="*/ 1293 h 1521359"/>
              <a:gd name="connsiteX2" fmla="*/ 7062175 w 8393514"/>
              <a:gd name="connsiteY2" fmla="*/ 576587 h 1521359"/>
              <a:gd name="connsiteX3" fmla="*/ 7221629 w 8393514"/>
              <a:gd name="connsiteY3" fmla="*/ 900773 h 1521359"/>
              <a:gd name="connsiteX4" fmla="*/ 8348876 w 8393514"/>
              <a:gd name="connsiteY4" fmla="*/ 667115 h 1521359"/>
              <a:gd name="connsiteX5" fmla="*/ 8393514 w 8393514"/>
              <a:gd name="connsiteY5" fmla="*/ 715705 h 1521359"/>
              <a:gd name="connsiteX6" fmla="*/ 7211471 w 8393514"/>
              <a:gd name="connsiteY6" fmla="*/ 960338 h 1521359"/>
              <a:gd name="connsiteX7" fmla="*/ 7023079 w 8393514"/>
              <a:gd name="connsiteY7" fmla="*/ 601100 h 1521359"/>
              <a:gd name="connsiteX8" fmla="*/ 6625054 w 8393514"/>
              <a:gd name="connsiteY8" fmla="*/ 61782 h 1521359"/>
              <a:gd name="connsiteX9" fmla="*/ 6613972 w 8393514"/>
              <a:gd name="connsiteY9" fmla="*/ 61782 h 1521359"/>
              <a:gd name="connsiteX10" fmla="*/ 5725111 w 8393514"/>
              <a:gd name="connsiteY10" fmla="*/ 642196 h 1521359"/>
              <a:gd name="connsiteX11" fmla="*/ 5596746 w 8393514"/>
              <a:gd name="connsiteY11" fmla="*/ 773793 h 1521359"/>
              <a:gd name="connsiteX12" fmla="*/ 5426824 w 8393514"/>
              <a:gd name="connsiteY12" fmla="*/ 952950 h 1521359"/>
              <a:gd name="connsiteX13" fmla="*/ 5037572 w 8393514"/>
              <a:gd name="connsiteY13" fmla="*/ 1343587 h 1521359"/>
              <a:gd name="connsiteX14" fmla="*/ 4680181 w 8393514"/>
              <a:gd name="connsiteY14" fmla="*/ 1521359 h 1521359"/>
              <a:gd name="connsiteX15" fmla="*/ 4637239 w 8393514"/>
              <a:gd name="connsiteY15" fmla="*/ 1517203 h 1521359"/>
              <a:gd name="connsiteX16" fmla="*/ 4405443 w 8393514"/>
              <a:gd name="connsiteY16" fmla="*/ 1173665 h 1521359"/>
              <a:gd name="connsiteX17" fmla="*/ 4179650 w 8393514"/>
              <a:gd name="connsiteY17" fmla="*/ 764096 h 1521359"/>
              <a:gd name="connsiteX18" fmla="*/ 3311567 w 8393514"/>
              <a:gd name="connsiteY18" fmla="*/ 769176 h 1521359"/>
              <a:gd name="connsiteX19" fmla="*/ 2360834 w 8393514"/>
              <a:gd name="connsiteY19" fmla="*/ 996354 h 1521359"/>
              <a:gd name="connsiteX20" fmla="*/ 2342497 w 8393514"/>
              <a:gd name="connsiteY20" fmla="*/ 994126 h 1521359"/>
              <a:gd name="connsiteX21" fmla="*/ 2126238 w 8393514"/>
              <a:gd name="connsiteY21" fmla="*/ 1042224 h 1521359"/>
              <a:gd name="connsiteX22" fmla="*/ 1317343 w 8393514"/>
              <a:gd name="connsiteY22" fmla="*/ 1115357 h 1521359"/>
              <a:gd name="connsiteX23" fmla="*/ 1009685 w 8393514"/>
              <a:gd name="connsiteY23" fmla="*/ 1103927 h 1521359"/>
              <a:gd name="connsiteX24" fmla="*/ 90523 w 8393514"/>
              <a:gd name="connsiteY24" fmla="*/ 743882 h 1521359"/>
              <a:gd name="connsiteX25" fmla="*/ 22895 w 8393514"/>
              <a:gd name="connsiteY25" fmla="*/ 282872 h 1521359"/>
              <a:gd name="connsiteX26" fmla="*/ 33026 w 8393514"/>
              <a:gd name="connsiteY26" fmla="*/ 258972 h 1521359"/>
              <a:gd name="connsiteX27" fmla="*/ 94142 w 8393514"/>
              <a:gd name="connsiteY27" fmla="*/ 258972 h 1521359"/>
              <a:gd name="connsiteX28" fmla="*/ 76235 w 8393514"/>
              <a:gd name="connsiteY28" fmla="*/ 300970 h 1521359"/>
              <a:gd name="connsiteX29" fmla="*/ 140053 w 8393514"/>
              <a:gd name="connsiteY29" fmla="*/ 717212 h 1521359"/>
              <a:gd name="connsiteX30" fmla="*/ 2361283 w 8393514"/>
              <a:gd name="connsiteY30" fmla="*/ 931525 h 1521359"/>
              <a:gd name="connsiteX31" fmla="*/ 2361890 w 8393514"/>
              <a:gd name="connsiteY31" fmla="*/ 933870 h 1521359"/>
              <a:gd name="connsiteX32" fmla="*/ 2418393 w 8393514"/>
              <a:gd name="connsiteY32" fmla="*/ 918228 h 1521359"/>
              <a:gd name="connsiteX33" fmla="*/ 3300486 w 8393514"/>
              <a:gd name="connsiteY33" fmla="*/ 710073 h 1521359"/>
              <a:gd name="connsiteX34" fmla="*/ 4213357 w 8393514"/>
              <a:gd name="connsiteY34" fmla="*/ 714228 h 1521359"/>
              <a:gd name="connsiteX35" fmla="*/ 4437569 w 8393514"/>
              <a:gd name="connsiteY35" fmla="*/ 1132024 h 1521359"/>
              <a:gd name="connsiteX36" fmla="*/ 4656698 w 8393514"/>
              <a:gd name="connsiteY36" fmla="*/ 1440029 h 1521359"/>
              <a:gd name="connsiteX37" fmla="*/ 5382034 w 8393514"/>
              <a:gd name="connsiteY37" fmla="*/ 912317 h 1521359"/>
              <a:gd name="connsiteX38" fmla="*/ 5554727 w 8393514"/>
              <a:gd name="connsiteY38" fmla="*/ 729927 h 1521359"/>
              <a:gd name="connsiteX39" fmla="*/ 5681246 w 8393514"/>
              <a:gd name="connsiteY39" fmla="*/ 600639 h 1521359"/>
              <a:gd name="connsiteX40" fmla="*/ 6613510 w 8393514"/>
              <a:gd name="connsiteY40" fmla="*/ 1293 h 1521359"/>
              <a:gd name="connsiteX0" fmla="*/ 6613510 w 8393514"/>
              <a:gd name="connsiteY0" fmla="*/ 1293 h 1521359"/>
              <a:gd name="connsiteX1" fmla="*/ 6625977 w 8393514"/>
              <a:gd name="connsiteY1" fmla="*/ 1293 h 1521359"/>
              <a:gd name="connsiteX2" fmla="*/ 7062175 w 8393514"/>
              <a:gd name="connsiteY2" fmla="*/ 576587 h 1521359"/>
              <a:gd name="connsiteX3" fmla="*/ 7221629 w 8393514"/>
              <a:gd name="connsiteY3" fmla="*/ 900773 h 1521359"/>
              <a:gd name="connsiteX4" fmla="*/ 8348876 w 8393514"/>
              <a:gd name="connsiteY4" fmla="*/ 667115 h 1521359"/>
              <a:gd name="connsiteX5" fmla="*/ 8393514 w 8393514"/>
              <a:gd name="connsiteY5" fmla="*/ 715705 h 1521359"/>
              <a:gd name="connsiteX6" fmla="*/ 7211471 w 8393514"/>
              <a:gd name="connsiteY6" fmla="*/ 960338 h 1521359"/>
              <a:gd name="connsiteX7" fmla="*/ 7023079 w 8393514"/>
              <a:gd name="connsiteY7" fmla="*/ 601100 h 1521359"/>
              <a:gd name="connsiteX8" fmla="*/ 6625054 w 8393514"/>
              <a:gd name="connsiteY8" fmla="*/ 61782 h 1521359"/>
              <a:gd name="connsiteX9" fmla="*/ 6613972 w 8393514"/>
              <a:gd name="connsiteY9" fmla="*/ 61782 h 1521359"/>
              <a:gd name="connsiteX10" fmla="*/ 5725111 w 8393514"/>
              <a:gd name="connsiteY10" fmla="*/ 642196 h 1521359"/>
              <a:gd name="connsiteX11" fmla="*/ 5596746 w 8393514"/>
              <a:gd name="connsiteY11" fmla="*/ 773793 h 1521359"/>
              <a:gd name="connsiteX12" fmla="*/ 5426824 w 8393514"/>
              <a:gd name="connsiteY12" fmla="*/ 952950 h 1521359"/>
              <a:gd name="connsiteX13" fmla="*/ 5037572 w 8393514"/>
              <a:gd name="connsiteY13" fmla="*/ 1343587 h 1521359"/>
              <a:gd name="connsiteX14" fmla="*/ 4680181 w 8393514"/>
              <a:gd name="connsiteY14" fmla="*/ 1521359 h 1521359"/>
              <a:gd name="connsiteX15" fmla="*/ 4637239 w 8393514"/>
              <a:gd name="connsiteY15" fmla="*/ 1517203 h 1521359"/>
              <a:gd name="connsiteX16" fmla="*/ 4405443 w 8393514"/>
              <a:gd name="connsiteY16" fmla="*/ 1173665 h 1521359"/>
              <a:gd name="connsiteX17" fmla="*/ 4179650 w 8393514"/>
              <a:gd name="connsiteY17" fmla="*/ 764096 h 1521359"/>
              <a:gd name="connsiteX18" fmla="*/ 3311567 w 8393514"/>
              <a:gd name="connsiteY18" fmla="*/ 769176 h 1521359"/>
              <a:gd name="connsiteX19" fmla="*/ 2360834 w 8393514"/>
              <a:gd name="connsiteY19" fmla="*/ 996354 h 1521359"/>
              <a:gd name="connsiteX20" fmla="*/ 2342497 w 8393514"/>
              <a:gd name="connsiteY20" fmla="*/ 994126 h 1521359"/>
              <a:gd name="connsiteX21" fmla="*/ 2126238 w 8393514"/>
              <a:gd name="connsiteY21" fmla="*/ 1042224 h 1521359"/>
              <a:gd name="connsiteX22" fmla="*/ 1317343 w 8393514"/>
              <a:gd name="connsiteY22" fmla="*/ 1115357 h 1521359"/>
              <a:gd name="connsiteX23" fmla="*/ 1009685 w 8393514"/>
              <a:gd name="connsiteY23" fmla="*/ 1103927 h 1521359"/>
              <a:gd name="connsiteX24" fmla="*/ 90523 w 8393514"/>
              <a:gd name="connsiteY24" fmla="*/ 743882 h 1521359"/>
              <a:gd name="connsiteX25" fmla="*/ 22895 w 8393514"/>
              <a:gd name="connsiteY25" fmla="*/ 282872 h 1521359"/>
              <a:gd name="connsiteX26" fmla="*/ 33026 w 8393514"/>
              <a:gd name="connsiteY26" fmla="*/ 258972 h 1521359"/>
              <a:gd name="connsiteX27" fmla="*/ 94142 w 8393514"/>
              <a:gd name="connsiteY27" fmla="*/ 258972 h 1521359"/>
              <a:gd name="connsiteX28" fmla="*/ 76235 w 8393514"/>
              <a:gd name="connsiteY28" fmla="*/ 300970 h 1521359"/>
              <a:gd name="connsiteX29" fmla="*/ 140053 w 8393514"/>
              <a:gd name="connsiteY29" fmla="*/ 717212 h 1521359"/>
              <a:gd name="connsiteX30" fmla="*/ 2361283 w 8393514"/>
              <a:gd name="connsiteY30" fmla="*/ 931525 h 1521359"/>
              <a:gd name="connsiteX31" fmla="*/ 2361890 w 8393514"/>
              <a:gd name="connsiteY31" fmla="*/ 933870 h 1521359"/>
              <a:gd name="connsiteX32" fmla="*/ 2418393 w 8393514"/>
              <a:gd name="connsiteY32" fmla="*/ 918228 h 1521359"/>
              <a:gd name="connsiteX33" fmla="*/ 3300486 w 8393514"/>
              <a:gd name="connsiteY33" fmla="*/ 710073 h 1521359"/>
              <a:gd name="connsiteX34" fmla="*/ 4213357 w 8393514"/>
              <a:gd name="connsiteY34" fmla="*/ 714228 h 1521359"/>
              <a:gd name="connsiteX35" fmla="*/ 4437569 w 8393514"/>
              <a:gd name="connsiteY35" fmla="*/ 1132024 h 1521359"/>
              <a:gd name="connsiteX36" fmla="*/ 4631568 w 8393514"/>
              <a:gd name="connsiteY36" fmla="*/ 1452075 h 1521359"/>
              <a:gd name="connsiteX37" fmla="*/ 5382034 w 8393514"/>
              <a:gd name="connsiteY37" fmla="*/ 912317 h 1521359"/>
              <a:gd name="connsiteX38" fmla="*/ 5554727 w 8393514"/>
              <a:gd name="connsiteY38" fmla="*/ 729927 h 1521359"/>
              <a:gd name="connsiteX39" fmla="*/ 5681246 w 8393514"/>
              <a:gd name="connsiteY39" fmla="*/ 600639 h 1521359"/>
              <a:gd name="connsiteX40" fmla="*/ 6613510 w 8393514"/>
              <a:gd name="connsiteY40" fmla="*/ 1293 h 1521359"/>
              <a:gd name="connsiteX0" fmla="*/ 6613510 w 8393514"/>
              <a:gd name="connsiteY0" fmla="*/ 1293 h 1521359"/>
              <a:gd name="connsiteX1" fmla="*/ 6625977 w 8393514"/>
              <a:gd name="connsiteY1" fmla="*/ 1293 h 1521359"/>
              <a:gd name="connsiteX2" fmla="*/ 7062175 w 8393514"/>
              <a:gd name="connsiteY2" fmla="*/ 576587 h 1521359"/>
              <a:gd name="connsiteX3" fmla="*/ 7221629 w 8393514"/>
              <a:gd name="connsiteY3" fmla="*/ 900773 h 1521359"/>
              <a:gd name="connsiteX4" fmla="*/ 8348876 w 8393514"/>
              <a:gd name="connsiteY4" fmla="*/ 667115 h 1521359"/>
              <a:gd name="connsiteX5" fmla="*/ 8393514 w 8393514"/>
              <a:gd name="connsiteY5" fmla="*/ 715705 h 1521359"/>
              <a:gd name="connsiteX6" fmla="*/ 7211471 w 8393514"/>
              <a:gd name="connsiteY6" fmla="*/ 960338 h 1521359"/>
              <a:gd name="connsiteX7" fmla="*/ 7023079 w 8393514"/>
              <a:gd name="connsiteY7" fmla="*/ 601100 h 1521359"/>
              <a:gd name="connsiteX8" fmla="*/ 6625054 w 8393514"/>
              <a:gd name="connsiteY8" fmla="*/ 61782 h 1521359"/>
              <a:gd name="connsiteX9" fmla="*/ 6613972 w 8393514"/>
              <a:gd name="connsiteY9" fmla="*/ 61782 h 1521359"/>
              <a:gd name="connsiteX10" fmla="*/ 5725111 w 8393514"/>
              <a:gd name="connsiteY10" fmla="*/ 642196 h 1521359"/>
              <a:gd name="connsiteX11" fmla="*/ 5596746 w 8393514"/>
              <a:gd name="connsiteY11" fmla="*/ 773793 h 1521359"/>
              <a:gd name="connsiteX12" fmla="*/ 5426824 w 8393514"/>
              <a:gd name="connsiteY12" fmla="*/ 952950 h 1521359"/>
              <a:gd name="connsiteX13" fmla="*/ 5037572 w 8393514"/>
              <a:gd name="connsiteY13" fmla="*/ 1343587 h 1521359"/>
              <a:gd name="connsiteX14" fmla="*/ 4680181 w 8393514"/>
              <a:gd name="connsiteY14" fmla="*/ 1521359 h 1521359"/>
              <a:gd name="connsiteX15" fmla="*/ 4637239 w 8393514"/>
              <a:gd name="connsiteY15" fmla="*/ 1517203 h 1521359"/>
              <a:gd name="connsiteX16" fmla="*/ 4405443 w 8393514"/>
              <a:gd name="connsiteY16" fmla="*/ 1173665 h 1521359"/>
              <a:gd name="connsiteX17" fmla="*/ 4179650 w 8393514"/>
              <a:gd name="connsiteY17" fmla="*/ 764096 h 1521359"/>
              <a:gd name="connsiteX18" fmla="*/ 3311567 w 8393514"/>
              <a:gd name="connsiteY18" fmla="*/ 769176 h 1521359"/>
              <a:gd name="connsiteX19" fmla="*/ 2360834 w 8393514"/>
              <a:gd name="connsiteY19" fmla="*/ 996354 h 1521359"/>
              <a:gd name="connsiteX20" fmla="*/ 2342497 w 8393514"/>
              <a:gd name="connsiteY20" fmla="*/ 994126 h 1521359"/>
              <a:gd name="connsiteX21" fmla="*/ 2126238 w 8393514"/>
              <a:gd name="connsiteY21" fmla="*/ 1042224 h 1521359"/>
              <a:gd name="connsiteX22" fmla="*/ 1317343 w 8393514"/>
              <a:gd name="connsiteY22" fmla="*/ 1115357 h 1521359"/>
              <a:gd name="connsiteX23" fmla="*/ 1009685 w 8393514"/>
              <a:gd name="connsiteY23" fmla="*/ 1103927 h 1521359"/>
              <a:gd name="connsiteX24" fmla="*/ 90523 w 8393514"/>
              <a:gd name="connsiteY24" fmla="*/ 743882 h 1521359"/>
              <a:gd name="connsiteX25" fmla="*/ 22895 w 8393514"/>
              <a:gd name="connsiteY25" fmla="*/ 282872 h 1521359"/>
              <a:gd name="connsiteX26" fmla="*/ 33026 w 8393514"/>
              <a:gd name="connsiteY26" fmla="*/ 258972 h 1521359"/>
              <a:gd name="connsiteX27" fmla="*/ 94142 w 8393514"/>
              <a:gd name="connsiteY27" fmla="*/ 258972 h 1521359"/>
              <a:gd name="connsiteX28" fmla="*/ 76235 w 8393514"/>
              <a:gd name="connsiteY28" fmla="*/ 300970 h 1521359"/>
              <a:gd name="connsiteX29" fmla="*/ 140053 w 8393514"/>
              <a:gd name="connsiteY29" fmla="*/ 717212 h 1521359"/>
              <a:gd name="connsiteX30" fmla="*/ 2361283 w 8393514"/>
              <a:gd name="connsiteY30" fmla="*/ 931525 h 1521359"/>
              <a:gd name="connsiteX31" fmla="*/ 2361890 w 8393514"/>
              <a:gd name="connsiteY31" fmla="*/ 933870 h 1521359"/>
              <a:gd name="connsiteX32" fmla="*/ 2418393 w 8393514"/>
              <a:gd name="connsiteY32" fmla="*/ 918228 h 1521359"/>
              <a:gd name="connsiteX33" fmla="*/ 3300486 w 8393514"/>
              <a:gd name="connsiteY33" fmla="*/ 710073 h 1521359"/>
              <a:gd name="connsiteX34" fmla="*/ 4213357 w 8393514"/>
              <a:gd name="connsiteY34" fmla="*/ 714228 h 1521359"/>
              <a:gd name="connsiteX35" fmla="*/ 4437569 w 8393514"/>
              <a:gd name="connsiteY35" fmla="*/ 1132024 h 1521359"/>
              <a:gd name="connsiteX36" fmla="*/ 4631568 w 8393514"/>
              <a:gd name="connsiteY36" fmla="*/ 1452075 h 1521359"/>
              <a:gd name="connsiteX37" fmla="*/ 5382034 w 8393514"/>
              <a:gd name="connsiteY37" fmla="*/ 912317 h 1521359"/>
              <a:gd name="connsiteX38" fmla="*/ 5554727 w 8393514"/>
              <a:gd name="connsiteY38" fmla="*/ 729927 h 1521359"/>
              <a:gd name="connsiteX39" fmla="*/ 5681246 w 8393514"/>
              <a:gd name="connsiteY39" fmla="*/ 600639 h 1521359"/>
              <a:gd name="connsiteX40" fmla="*/ 6613510 w 8393514"/>
              <a:gd name="connsiteY40" fmla="*/ 1293 h 1521359"/>
              <a:gd name="connsiteX0" fmla="*/ 6613510 w 8393514"/>
              <a:gd name="connsiteY0" fmla="*/ 1293 h 1521359"/>
              <a:gd name="connsiteX1" fmla="*/ 6625977 w 8393514"/>
              <a:gd name="connsiteY1" fmla="*/ 1293 h 1521359"/>
              <a:gd name="connsiteX2" fmla="*/ 7062175 w 8393514"/>
              <a:gd name="connsiteY2" fmla="*/ 576587 h 1521359"/>
              <a:gd name="connsiteX3" fmla="*/ 7221629 w 8393514"/>
              <a:gd name="connsiteY3" fmla="*/ 900773 h 1521359"/>
              <a:gd name="connsiteX4" fmla="*/ 8348876 w 8393514"/>
              <a:gd name="connsiteY4" fmla="*/ 667115 h 1521359"/>
              <a:gd name="connsiteX5" fmla="*/ 8393514 w 8393514"/>
              <a:gd name="connsiteY5" fmla="*/ 715705 h 1521359"/>
              <a:gd name="connsiteX6" fmla="*/ 7211471 w 8393514"/>
              <a:gd name="connsiteY6" fmla="*/ 960338 h 1521359"/>
              <a:gd name="connsiteX7" fmla="*/ 7023079 w 8393514"/>
              <a:gd name="connsiteY7" fmla="*/ 601100 h 1521359"/>
              <a:gd name="connsiteX8" fmla="*/ 6625054 w 8393514"/>
              <a:gd name="connsiteY8" fmla="*/ 61782 h 1521359"/>
              <a:gd name="connsiteX9" fmla="*/ 6613972 w 8393514"/>
              <a:gd name="connsiteY9" fmla="*/ 61782 h 1521359"/>
              <a:gd name="connsiteX10" fmla="*/ 5725111 w 8393514"/>
              <a:gd name="connsiteY10" fmla="*/ 642196 h 1521359"/>
              <a:gd name="connsiteX11" fmla="*/ 5596746 w 8393514"/>
              <a:gd name="connsiteY11" fmla="*/ 773793 h 1521359"/>
              <a:gd name="connsiteX12" fmla="*/ 5426824 w 8393514"/>
              <a:gd name="connsiteY12" fmla="*/ 952950 h 1521359"/>
              <a:gd name="connsiteX13" fmla="*/ 5037572 w 8393514"/>
              <a:gd name="connsiteY13" fmla="*/ 1343587 h 1521359"/>
              <a:gd name="connsiteX14" fmla="*/ 4680181 w 8393514"/>
              <a:gd name="connsiteY14" fmla="*/ 1521359 h 1521359"/>
              <a:gd name="connsiteX15" fmla="*/ 4637239 w 8393514"/>
              <a:gd name="connsiteY15" fmla="*/ 1517203 h 1521359"/>
              <a:gd name="connsiteX16" fmla="*/ 4405443 w 8393514"/>
              <a:gd name="connsiteY16" fmla="*/ 1173665 h 1521359"/>
              <a:gd name="connsiteX17" fmla="*/ 4179650 w 8393514"/>
              <a:gd name="connsiteY17" fmla="*/ 764096 h 1521359"/>
              <a:gd name="connsiteX18" fmla="*/ 3311567 w 8393514"/>
              <a:gd name="connsiteY18" fmla="*/ 769176 h 1521359"/>
              <a:gd name="connsiteX19" fmla="*/ 2360834 w 8393514"/>
              <a:gd name="connsiteY19" fmla="*/ 996354 h 1521359"/>
              <a:gd name="connsiteX20" fmla="*/ 2342497 w 8393514"/>
              <a:gd name="connsiteY20" fmla="*/ 994126 h 1521359"/>
              <a:gd name="connsiteX21" fmla="*/ 2126238 w 8393514"/>
              <a:gd name="connsiteY21" fmla="*/ 1042224 h 1521359"/>
              <a:gd name="connsiteX22" fmla="*/ 1317343 w 8393514"/>
              <a:gd name="connsiteY22" fmla="*/ 1115357 h 1521359"/>
              <a:gd name="connsiteX23" fmla="*/ 1009685 w 8393514"/>
              <a:gd name="connsiteY23" fmla="*/ 1103927 h 1521359"/>
              <a:gd name="connsiteX24" fmla="*/ 90523 w 8393514"/>
              <a:gd name="connsiteY24" fmla="*/ 743882 h 1521359"/>
              <a:gd name="connsiteX25" fmla="*/ 22895 w 8393514"/>
              <a:gd name="connsiteY25" fmla="*/ 282872 h 1521359"/>
              <a:gd name="connsiteX26" fmla="*/ 33026 w 8393514"/>
              <a:gd name="connsiteY26" fmla="*/ 258972 h 1521359"/>
              <a:gd name="connsiteX27" fmla="*/ 94142 w 8393514"/>
              <a:gd name="connsiteY27" fmla="*/ 258972 h 1521359"/>
              <a:gd name="connsiteX28" fmla="*/ 76235 w 8393514"/>
              <a:gd name="connsiteY28" fmla="*/ 300970 h 1521359"/>
              <a:gd name="connsiteX29" fmla="*/ 140053 w 8393514"/>
              <a:gd name="connsiteY29" fmla="*/ 717212 h 1521359"/>
              <a:gd name="connsiteX30" fmla="*/ 2361283 w 8393514"/>
              <a:gd name="connsiteY30" fmla="*/ 931525 h 1521359"/>
              <a:gd name="connsiteX31" fmla="*/ 2361890 w 8393514"/>
              <a:gd name="connsiteY31" fmla="*/ 933870 h 1521359"/>
              <a:gd name="connsiteX32" fmla="*/ 2418393 w 8393514"/>
              <a:gd name="connsiteY32" fmla="*/ 918228 h 1521359"/>
              <a:gd name="connsiteX33" fmla="*/ 3300486 w 8393514"/>
              <a:gd name="connsiteY33" fmla="*/ 710073 h 1521359"/>
              <a:gd name="connsiteX34" fmla="*/ 4213357 w 8393514"/>
              <a:gd name="connsiteY34" fmla="*/ 714228 h 1521359"/>
              <a:gd name="connsiteX35" fmla="*/ 4437569 w 8393514"/>
              <a:gd name="connsiteY35" fmla="*/ 1132024 h 1521359"/>
              <a:gd name="connsiteX36" fmla="*/ 4631568 w 8393514"/>
              <a:gd name="connsiteY36" fmla="*/ 1452075 h 1521359"/>
              <a:gd name="connsiteX37" fmla="*/ 5382034 w 8393514"/>
              <a:gd name="connsiteY37" fmla="*/ 912317 h 1521359"/>
              <a:gd name="connsiteX38" fmla="*/ 5554727 w 8393514"/>
              <a:gd name="connsiteY38" fmla="*/ 729927 h 1521359"/>
              <a:gd name="connsiteX39" fmla="*/ 5681246 w 8393514"/>
              <a:gd name="connsiteY39" fmla="*/ 600639 h 1521359"/>
              <a:gd name="connsiteX40" fmla="*/ 6613510 w 8393514"/>
              <a:gd name="connsiteY40" fmla="*/ 1293 h 1521359"/>
              <a:gd name="connsiteX0" fmla="*/ 6613510 w 8393514"/>
              <a:gd name="connsiteY0" fmla="*/ 1293 h 1521359"/>
              <a:gd name="connsiteX1" fmla="*/ 6625977 w 8393514"/>
              <a:gd name="connsiteY1" fmla="*/ 1293 h 1521359"/>
              <a:gd name="connsiteX2" fmla="*/ 7062175 w 8393514"/>
              <a:gd name="connsiteY2" fmla="*/ 576587 h 1521359"/>
              <a:gd name="connsiteX3" fmla="*/ 7221629 w 8393514"/>
              <a:gd name="connsiteY3" fmla="*/ 900773 h 1521359"/>
              <a:gd name="connsiteX4" fmla="*/ 8348876 w 8393514"/>
              <a:gd name="connsiteY4" fmla="*/ 667115 h 1521359"/>
              <a:gd name="connsiteX5" fmla="*/ 8393514 w 8393514"/>
              <a:gd name="connsiteY5" fmla="*/ 715705 h 1521359"/>
              <a:gd name="connsiteX6" fmla="*/ 7211471 w 8393514"/>
              <a:gd name="connsiteY6" fmla="*/ 960338 h 1521359"/>
              <a:gd name="connsiteX7" fmla="*/ 7023079 w 8393514"/>
              <a:gd name="connsiteY7" fmla="*/ 601100 h 1521359"/>
              <a:gd name="connsiteX8" fmla="*/ 6625054 w 8393514"/>
              <a:gd name="connsiteY8" fmla="*/ 61782 h 1521359"/>
              <a:gd name="connsiteX9" fmla="*/ 6613972 w 8393514"/>
              <a:gd name="connsiteY9" fmla="*/ 61782 h 1521359"/>
              <a:gd name="connsiteX10" fmla="*/ 5725111 w 8393514"/>
              <a:gd name="connsiteY10" fmla="*/ 642196 h 1521359"/>
              <a:gd name="connsiteX11" fmla="*/ 5596746 w 8393514"/>
              <a:gd name="connsiteY11" fmla="*/ 773793 h 1521359"/>
              <a:gd name="connsiteX12" fmla="*/ 5426824 w 8393514"/>
              <a:gd name="connsiteY12" fmla="*/ 952950 h 1521359"/>
              <a:gd name="connsiteX13" fmla="*/ 5037572 w 8393514"/>
              <a:gd name="connsiteY13" fmla="*/ 1343587 h 1521359"/>
              <a:gd name="connsiteX14" fmla="*/ 4680181 w 8393514"/>
              <a:gd name="connsiteY14" fmla="*/ 1521359 h 1521359"/>
              <a:gd name="connsiteX15" fmla="*/ 4637239 w 8393514"/>
              <a:gd name="connsiteY15" fmla="*/ 1517203 h 1521359"/>
              <a:gd name="connsiteX16" fmla="*/ 4405443 w 8393514"/>
              <a:gd name="connsiteY16" fmla="*/ 1173665 h 1521359"/>
              <a:gd name="connsiteX17" fmla="*/ 4179650 w 8393514"/>
              <a:gd name="connsiteY17" fmla="*/ 764096 h 1521359"/>
              <a:gd name="connsiteX18" fmla="*/ 3311567 w 8393514"/>
              <a:gd name="connsiteY18" fmla="*/ 769176 h 1521359"/>
              <a:gd name="connsiteX19" fmla="*/ 2360834 w 8393514"/>
              <a:gd name="connsiteY19" fmla="*/ 996354 h 1521359"/>
              <a:gd name="connsiteX20" fmla="*/ 2342497 w 8393514"/>
              <a:gd name="connsiteY20" fmla="*/ 994126 h 1521359"/>
              <a:gd name="connsiteX21" fmla="*/ 2126238 w 8393514"/>
              <a:gd name="connsiteY21" fmla="*/ 1042224 h 1521359"/>
              <a:gd name="connsiteX22" fmla="*/ 1317343 w 8393514"/>
              <a:gd name="connsiteY22" fmla="*/ 1115357 h 1521359"/>
              <a:gd name="connsiteX23" fmla="*/ 1009685 w 8393514"/>
              <a:gd name="connsiteY23" fmla="*/ 1103927 h 1521359"/>
              <a:gd name="connsiteX24" fmla="*/ 90523 w 8393514"/>
              <a:gd name="connsiteY24" fmla="*/ 743882 h 1521359"/>
              <a:gd name="connsiteX25" fmla="*/ 22895 w 8393514"/>
              <a:gd name="connsiteY25" fmla="*/ 282872 h 1521359"/>
              <a:gd name="connsiteX26" fmla="*/ 33026 w 8393514"/>
              <a:gd name="connsiteY26" fmla="*/ 258972 h 1521359"/>
              <a:gd name="connsiteX27" fmla="*/ 94142 w 8393514"/>
              <a:gd name="connsiteY27" fmla="*/ 258972 h 1521359"/>
              <a:gd name="connsiteX28" fmla="*/ 76235 w 8393514"/>
              <a:gd name="connsiteY28" fmla="*/ 300970 h 1521359"/>
              <a:gd name="connsiteX29" fmla="*/ 140053 w 8393514"/>
              <a:gd name="connsiteY29" fmla="*/ 717212 h 1521359"/>
              <a:gd name="connsiteX30" fmla="*/ 2361283 w 8393514"/>
              <a:gd name="connsiteY30" fmla="*/ 931525 h 1521359"/>
              <a:gd name="connsiteX31" fmla="*/ 2361890 w 8393514"/>
              <a:gd name="connsiteY31" fmla="*/ 933870 h 1521359"/>
              <a:gd name="connsiteX32" fmla="*/ 2418393 w 8393514"/>
              <a:gd name="connsiteY32" fmla="*/ 918228 h 1521359"/>
              <a:gd name="connsiteX33" fmla="*/ 3300486 w 8393514"/>
              <a:gd name="connsiteY33" fmla="*/ 710073 h 1521359"/>
              <a:gd name="connsiteX34" fmla="*/ 4213357 w 8393514"/>
              <a:gd name="connsiteY34" fmla="*/ 714228 h 1521359"/>
              <a:gd name="connsiteX35" fmla="*/ 4437569 w 8393514"/>
              <a:gd name="connsiteY35" fmla="*/ 1132024 h 1521359"/>
              <a:gd name="connsiteX36" fmla="*/ 4631568 w 8393514"/>
              <a:gd name="connsiteY36" fmla="*/ 1452075 h 1521359"/>
              <a:gd name="connsiteX37" fmla="*/ 5382034 w 8393514"/>
              <a:gd name="connsiteY37" fmla="*/ 912317 h 1521359"/>
              <a:gd name="connsiteX38" fmla="*/ 5681246 w 8393514"/>
              <a:gd name="connsiteY38" fmla="*/ 600639 h 1521359"/>
              <a:gd name="connsiteX39" fmla="*/ 6613510 w 8393514"/>
              <a:gd name="connsiteY39" fmla="*/ 1293 h 1521359"/>
              <a:gd name="connsiteX0" fmla="*/ 6613510 w 8393514"/>
              <a:gd name="connsiteY0" fmla="*/ 1293 h 1521359"/>
              <a:gd name="connsiteX1" fmla="*/ 6625977 w 8393514"/>
              <a:gd name="connsiteY1" fmla="*/ 1293 h 1521359"/>
              <a:gd name="connsiteX2" fmla="*/ 7062175 w 8393514"/>
              <a:gd name="connsiteY2" fmla="*/ 576587 h 1521359"/>
              <a:gd name="connsiteX3" fmla="*/ 7221629 w 8393514"/>
              <a:gd name="connsiteY3" fmla="*/ 900773 h 1521359"/>
              <a:gd name="connsiteX4" fmla="*/ 8348876 w 8393514"/>
              <a:gd name="connsiteY4" fmla="*/ 667115 h 1521359"/>
              <a:gd name="connsiteX5" fmla="*/ 8393514 w 8393514"/>
              <a:gd name="connsiteY5" fmla="*/ 715705 h 1521359"/>
              <a:gd name="connsiteX6" fmla="*/ 7211471 w 8393514"/>
              <a:gd name="connsiteY6" fmla="*/ 960338 h 1521359"/>
              <a:gd name="connsiteX7" fmla="*/ 7023079 w 8393514"/>
              <a:gd name="connsiteY7" fmla="*/ 601100 h 1521359"/>
              <a:gd name="connsiteX8" fmla="*/ 6625054 w 8393514"/>
              <a:gd name="connsiteY8" fmla="*/ 61782 h 1521359"/>
              <a:gd name="connsiteX9" fmla="*/ 6613972 w 8393514"/>
              <a:gd name="connsiteY9" fmla="*/ 61782 h 1521359"/>
              <a:gd name="connsiteX10" fmla="*/ 5725111 w 8393514"/>
              <a:gd name="connsiteY10" fmla="*/ 642196 h 1521359"/>
              <a:gd name="connsiteX11" fmla="*/ 5596746 w 8393514"/>
              <a:gd name="connsiteY11" fmla="*/ 773793 h 1521359"/>
              <a:gd name="connsiteX12" fmla="*/ 5426824 w 8393514"/>
              <a:gd name="connsiteY12" fmla="*/ 952950 h 1521359"/>
              <a:gd name="connsiteX13" fmla="*/ 5037572 w 8393514"/>
              <a:gd name="connsiteY13" fmla="*/ 1343587 h 1521359"/>
              <a:gd name="connsiteX14" fmla="*/ 4680181 w 8393514"/>
              <a:gd name="connsiteY14" fmla="*/ 1521359 h 1521359"/>
              <a:gd name="connsiteX15" fmla="*/ 4637239 w 8393514"/>
              <a:gd name="connsiteY15" fmla="*/ 1517203 h 1521359"/>
              <a:gd name="connsiteX16" fmla="*/ 4405443 w 8393514"/>
              <a:gd name="connsiteY16" fmla="*/ 1173665 h 1521359"/>
              <a:gd name="connsiteX17" fmla="*/ 4179650 w 8393514"/>
              <a:gd name="connsiteY17" fmla="*/ 764096 h 1521359"/>
              <a:gd name="connsiteX18" fmla="*/ 3311567 w 8393514"/>
              <a:gd name="connsiteY18" fmla="*/ 769176 h 1521359"/>
              <a:gd name="connsiteX19" fmla="*/ 2360834 w 8393514"/>
              <a:gd name="connsiteY19" fmla="*/ 996354 h 1521359"/>
              <a:gd name="connsiteX20" fmla="*/ 2342497 w 8393514"/>
              <a:gd name="connsiteY20" fmla="*/ 994126 h 1521359"/>
              <a:gd name="connsiteX21" fmla="*/ 2126238 w 8393514"/>
              <a:gd name="connsiteY21" fmla="*/ 1042224 h 1521359"/>
              <a:gd name="connsiteX22" fmla="*/ 1317343 w 8393514"/>
              <a:gd name="connsiteY22" fmla="*/ 1115357 h 1521359"/>
              <a:gd name="connsiteX23" fmla="*/ 1009685 w 8393514"/>
              <a:gd name="connsiteY23" fmla="*/ 1103927 h 1521359"/>
              <a:gd name="connsiteX24" fmla="*/ 90523 w 8393514"/>
              <a:gd name="connsiteY24" fmla="*/ 743882 h 1521359"/>
              <a:gd name="connsiteX25" fmla="*/ 22895 w 8393514"/>
              <a:gd name="connsiteY25" fmla="*/ 282872 h 1521359"/>
              <a:gd name="connsiteX26" fmla="*/ 33026 w 8393514"/>
              <a:gd name="connsiteY26" fmla="*/ 258972 h 1521359"/>
              <a:gd name="connsiteX27" fmla="*/ 94142 w 8393514"/>
              <a:gd name="connsiteY27" fmla="*/ 258972 h 1521359"/>
              <a:gd name="connsiteX28" fmla="*/ 76235 w 8393514"/>
              <a:gd name="connsiteY28" fmla="*/ 300970 h 1521359"/>
              <a:gd name="connsiteX29" fmla="*/ 140053 w 8393514"/>
              <a:gd name="connsiteY29" fmla="*/ 717212 h 1521359"/>
              <a:gd name="connsiteX30" fmla="*/ 2361283 w 8393514"/>
              <a:gd name="connsiteY30" fmla="*/ 931525 h 1521359"/>
              <a:gd name="connsiteX31" fmla="*/ 2361890 w 8393514"/>
              <a:gd name="connsiteY31" fmla="*/ 933870 h 1521359"/>
              <a:gd name="connsiteX32" fmla="*/ 2418393 w 8393514"/>
              <a:gd name="connsiteY32" fmla="*/ 918228 h 1521359"/>
              <a:gd name="connsiteX33" fmla="*/ 3300486 w 8393514"/>
              <a:gd name="connsiteY33" fmla="*/ 710073 h 1521359"/>
              <a:gd name="connsiteX34" fmla="*/ 4213357 w 8393514"/>
              <a:gd name="connsiteY34" fmla="*/ 714228 h 1521359"/>
              <a:gd name="connsiteX35" fmla="*/ 4437569 w 8393514"/>
              <a:gd name="connsiteY35" fmla="*/ 1132024 h 1521359"/>
              <a:gd name="connsiteX36" fmla="*/ 4631568 w 8393514"/>
              <a:gd name="connsiteY36" fmla="*/ 1452075 h 1521359"/>
              <a:gd name="connsiteX37" fmla="*/ 5382034 w 8393514"/>
              <a:gd name="connsiteY37" fmla="*/ 912317 h 1521359"/>
              <a:gd name="connsiteX38" fmla="*/ 5681246 w 8393514"/>
              <a:gd name="connsiteY38" fmla="*/ 600639 h 1521359"/>
              <a:gd name="connsiteX39" fmla="*/ 6613510 w 8393514"/>
              <a:gd name="connsiteY39" fmla="*/ 1293 h 1521359"/>
              <a:gd name="connsiteX0" fmla="*/ 6613510 w 8393514"/>
              <a:gd name="connsiteY0" fmla="*/ 1293 h 1521359"/>
              <a:gd name="connsiteX1" fmla="*/ 6625977 w 8393514"/>
              <a:gd name="connsiteY1" fmla="*/ 1293 h 1521359"/>
              <a:gd name="connsiteX2" fmla="*/ 7062175 w 8393514"/>
              <a:gd name="connsiteY2" fmla="*/ 576587 h 1521359"/>
              <a:gd name="connsiteX3" fmla="*/ 7221629 w 8393514"/>
              <a:gd name="connsiteY3" fmla="*/ 900773 h 1521359"/>
              <a:gd name="connsiteX4" fmla="*/ 8348876 w 8393514"/>
              <a:gd name="connsiteY4" fmla="*/ 667115 h 1521359"/>
              <a:gd name="connsiteX5" fmla="*/ 8393514 w 8393514"/>
              <a:gd name="connsiteY5" fmla="*/ 715705 h 1521359"/>
              <a:gd name="connsiteX6" fmla="*/ 7211471 w 8393514"/>
              <a:gd name="connsiteY6" fmla="*/ 960338 h 1521359"/>
              <a:gd name="connsiteX7" fmla="*/ 7023079 w 8393514"/>
              <a:gd name="connsiteY7" fmla="*/ 601100 h 1521359"/>
              <a:gd name="connsiteX8" fmla="*/ 6625054 w 8393514"/>
              <a:gd name="connsiteY8" fmla="*/ 61782 h 1521359"/>
              <a:gd name="connsiteX9" fmla="*/ 6613972 w 8393514"/>
              <a:gd name="connsiteY9" fmla="*/ 61782 h 1521359"/>
              <a:gd name="connsiteX10" fmla="*/ 5725111 w 8393514"/>
              <a:gd name="connsiteY10" fmla="*/ 642196 h 1521359"/>
              <a:gd name="connsiteX11" fmla="*/ 5596746 w 8393514"/>
              <a:gd name="connsiteY11" fmla="*/ 773793 h 1521359"/>
              <a:gd name="connsiteX12" fmla="*/ 5426824 w 8393514"/>
              <a:gd name="connsiteY12" fmla="*/ 952950 h 1521359"/>
              <a:gd name="connsiteX13" fmla="*/ 5037572 w 8393514"/>
              <a:gd name="connsiteY13" fmla="*/ 1343587 h 1521359"/>
              <a:gd name="connsiteX14" fmla="*/ 4680181 w 8393514"/>
              <a:gd name="connsiteY14" fmla="*/ 1521359 h 1521359"/>
              <a:gd name="connsiteX15" fmla="*/ 4637239 w 8393514"/>
              <a:gd name="connsiteY15" fmla="*/ 1517203 h 1521359"/>
              <a:gd name="connsiteX16" fmla="*/ 4405443 w 8393514"/>
              <a:gd name="connsiteY16" fmla="*/ 1173665 h 1521359"/>
              <a:gd name="connsiteX17" fmla="*/ 4179650 w 8393514"/>
              <a:gd name="connsiteY17" fmla="*/ 764096 h 1521359"/>
              <a:gd name="connsiteX18" fmla="*/ 3311567 w 8393514"/>
              <a:gd name="connsiteY18" fmla="*/ 769176 h 1521359"/>
              <a:gd name="connsiteX19" fmla="*/ 2360834 w 8393514"/>
              <a:gd name="connsiteY19" fmla="*/ 996354 h 1521359"/>
              <a:gd name="connsiteX20" fmla="*/ 2342497 w 8393514"/>
              <a:gd name="connsiteY20" fmla="*/ 994126 h 1521359"/>
              <a:gd name="connsiteX21" fmla="*/ 2126238 w 8393514"/>
              <a:gd name="connsiteY21" fmla="*/ 1042224 h 1521359"/>
              <a:gd name="connsiteX22" fmla="*/ 1317343 w 8393514"/>
              <a:gd name="connsiteY22" fmla="*/ 1115357 h 1521359"/>
              <a:gd name="connsiteX23" fmla="*/ 1009685 w 8393514"/>
              <a:gd name="connsiteY23" fmla="*/ 1103927 h 1521359"/>
              <a:gd name="connsiteX24" fmla="*/ 90523 w 8393514"/>
              <a:gd name="connsiteY24" fmla="*/ 743882 h 1521359"/>
              <a:gd name="connsiteX25" fmla="*/ 22895 w 8393514"/>
              <a:gd name="connsiteY25" fmla="*/ 282872 h 1521359"/>
              <a:gd name="connsiteX26" fmla="*/ 33026 w 8393514"/>
              <a:gd name="connsiteY26" fmla="*/ 258972 h 1521359"/>
              <a:gd name="connsiteX27" fmla="*/ 94142 w 8393514"/>
              <a:gd name="connsiteY27" fmla="*/ 258972 h 1521359"/>
              <a:gd name="connsiteX28" fmla="*/ 76235 w 8393514"/>
              <a:gd name="connsiteY28" fmla="*/ 300970 h 1521359"/>
              <a:gd name="connsiteX29" fmla="*/ 140053 w 8393514"/>
              <a:gd name="connsiteY29" fmla="*/ 717212 h 1521359"/>
              <a:gd name="connsiteX30" fmla="*/ 2361283 w 8393514"/>
              <a:gd name="connsiteY30" fmla="*/ 931525 h 1521359"/>
              <a:gd name="connsiteX31" fmla="*/ 2361890 w 8393514"/>
              <a:gd name="connsiteY31" fmla="*/ 933870 h 1521359"/>
              <a:gd name="connsiteX32" fmla="*/ 2418393 w 8393514"/>
              <a:gd name="connsiteY32" fmla="*/ 918228 h 1521359"/>
              <a:gd name="connsiteX33" fmla="*/ 3300486 w 8393514"/>
              <a:gd name="connsiteY33" fmla="*/ 710073 h 1521359"/>
              <a:gd name="connsiteX34" fmla="*/ 4213357 w 8393514"/>
              <a:gd name="connsiteY34" fmla="*/ 714228 h 1521359"/>
              <a:gd name="connsiteX35" fmla="*/ 4437569 w 8393514"/>
              <a:gd name="connsiteY35" fmla="*/ 1132024 h 1521359"/>
              <a:gd name="connsiteX36" fmla="*/ 4631568 w 8393514"/>
              <a:gd name="connsiteY36" fmla="*/ 1452075 h 1521359"/>
              <a:gd name="connsiteX37" fmla="*/ 5382034 w 8393514"/>
              <a:gd name="connsiteY37" fmla="*/ 912317 h 1521359"/>
              <a:gd name="connsiteX38" fmla="*/ 5681246 w 8393514"/>
              <a:gd name="connsiteY38" fmla="*/ 600639 h 1521359"/>
              <a:gd name="connsiteX39" fmla="*/ 6613510 w 8393514"/>
              <a:gd name="connsiteY39" fmla="*/ 1293 h 1521359"/>
              <a:gd name="connsiteX0" fmla="*/ 6613510 w 8393514"/>
              <a:gd name="connsiteY0" fmla="*/ 1293 h 1521359"/>
              <a:gd name="connsiteX1" fmla="*/ 6625977 w 8393514"/>
              <a:gd name="connsiteY1" fmla="*/ 1293 h 1521359"/>
              <a:gd name="connsiteX2" fmla="*/ 7062175 w 8393514"/>
              <a:gd name="connsiteY2" fmla="*/ 576587 h 1521359"/>
              <a:gd name="connsiteX3" fmla="*/ 7221629 w 8393514"/>
              <a:gd name="connsiteY3" fmla="*/ 900773 h 1521359"/>
              <a:gd name="connsiteX4" fmla="*/ 8348876 w 8393514"/>
              <a:gd name="connsiteY4" fmla="*/ 667115 h 1521359"/>
              <a:gd name="connsiteX5" fmla="*/ 8393514 w 8393514"/>
              <a:gd name="connsiteY5" fmla="*/ 715705 h 1521359"/>
              <a:gd name="connsiteX6" fmla="*/ 7211471 w 8393514"/>
              <a:gd name="connsiteY6" fmla="*/ 960338 h 1521359"/>
              <a:gd name="connsiteX7" fmla="*/ 7023079 w 8393514"/>
              <a:gd name="connsiteY7" fmla="*/ 601100 h 1521359"/>
              <a:gd name="connsiteX8" fmla="*/ 6625054 w 8393514"/>
              <a:gd name="connsiteY8" fmla="*/ 61782 h 1521359"/>
              <a:gd name="connsiteX9" fmla="*/ 6613972 w 8393514"/>
              <a:gd name="connsiteY9" fmla="*/ 61782 h 1521359"/>
              <a:gd name="connsiteX10" fmla="*/ 5725111 w 8393514"/>
              <a:gd name="connsiteY10" fmla="*/ 642196 h 1521359"/>
              <a:gd name="connsiteX11" fmla="*/ 5596746 w 8393514"/>
              <a:gd name="connsiteY11" fmla="*/ 773793 h 1521359"/>
              <a:gd name="connsiteX12" fmla="*/ 5426824 w 8393514"/>
              <a:gd name="connsiteY12" fmla="*/ 952950 h 1521359"/>
              <a:gd name="connsiteX13" fmla="*/ 5037572 w 8393514"/>
              <a:gd name="connsiteY13" fmla="*/ 1343587 h 1521359"/>
              <a:gd name="connsiteX14" fmla="*/ 4680181 w 8393514"/>
              <a:gd name="connsiteY14" fmla="*/ 1521359 h 1521359"/>
              <a:gd name="connsiteX15" fmla="*/ 4637239 w 8393514"/>
              <a:gd name="connsiteY15" fmla="*/ 1517203 h 1521359"/>
              <a:gd name="connsiteX16" fmla="*/ 4405443 w 8393514"/>
              <a:gd name="connsiteY16" fmla="*/ 1173665 h 1521359"/>
              <a:gd name="connsiteX17" fmla="*/ 4179650 w 8393514"/>
              <a:gd name="connsiteY17" fmla="*/ 764096 h 1521359"/>
              <a:gd name="connsiteX18" fmla="*/ 3311567 w 8393514"/>
              <a:gd name="connsiteY18" fmla="*/ 769176 h 1521359"/>
              <a:gd name="connsiteX19" fmla="*/ 2360834 w 8393514"/>
              <a:gd name="connsiteY19" fmla="*/ 996354 h 1521359"/>
              <a:gd name="connsiteX20" fmla="*/ 2342497 w 8393514"/>
              <a:gd name="connsiteY20" fmla="*/ 994126 h 1521359"/>
              <a:gd name="connsiteX21" fmla="*/ 2126238 w 8393514"/>
              <a:gd name="connsiteY21" fmla="*/ 1042224 h 1521359"/>
              <a:gd name="connsiteX22" fmla="*/ 1317343 w 8393514"/>
              <a:gd name="connsiteY22" fmla="*/ 1115357 h 1521359"/>
              <a:gd name="connsiteX23" fmla="*/ 1009685 w 8393514"/>
              <a:gd name="connsiteY23" fmla="*/ 1103927 h 1521359"/>
              <a:gd name="connsiteX24" fmla="*/ 90523 w 8393514"/>
              <a:gd name="connsiteY24" fmla="*/ 743882 h 1521359"/>
              <a:gd name="connsiteX25" fmla="*/ 22895 w 8393514"/>
              <a:gd name="connsiteY25" fmla="*/ 282872 h 1521359"/>
              <a:gd name="connsiteX26" fmla="*/ 33026 w 8393514"/>
              <a:gd name="connsiteY26" fmla="*/ 258972 h 1521359"/>
              <a:gd name="connsiteX27" fmla="*/ 94142 w 8393514"/>
              <a:gd name="connsiteY27" fmla="*/ 258972 h 1521359"/>
              <a:gd name="connsiteX28" fmla="*/ 140053 w 8393514"/>
              <a:gd name="connsiteY28" fmla="*/ 717212 h 1521359"/>
              <a:gd name="connsiteX29" fmla="*/ 2361283 w 8393514"/>
              <a:gd name="connsiteY29" fmla="*/ 931525 h 1521359"/>
              <a:gd name="connsiteX30" fmla="*/ 2361890 w 8393514"/>
              <a:gd name="connsiteY30" fmla="*/ 933870 h 1521359"/>
              <a:gd name="connsiteX31" fmla="*/ 2418393 w 8393514"/>
              <a:gd name="connsiteY31" fmla="*/ 918228 h 1521359"/>
              <a:gd name="connsiteX32" fmla="*/ 3300486 w 8393514"/>
              <a:gd name="connsiteY32" fmla="*/ 710073 h 1521359"/>
              <a:gd name="connsiteX33" fmla="*/ 4213357 w 8393514"/>
              <a:gd name="connsiteY33" fmla="*/ 714228 h 1521359"/>
              <a:gd name="connsiteX34" fmla="*/ 4437569 w 8393514"/>
              <a:gd name="connsiteY34" fmla="*/ 1132024 h 1521359"/>
              <a:gd name="connsiteX35" fmla="*/ 4631568 w 8393514"/>
              <a:gd name="connsiteY35" fmla="*/ 1452075 h 1521359"/>
              <a:gd name="connsiteX36" fmla="*/ 5382034 w 8393514"/>
              <a:gd name="connsiteY36" fmla="*/ 912317 h 1521359"/>
              <a:gd name="connsiteX37" fmla="*/ 5681246 w 8393514"/>
              <a:gd name="connsiteY37" fmla="*/ 600639 h 1521359"/>
              <a:gd name="connsiteX38" fmla="*/ 6613510 w 8393514"/>
              <a:gd name="connsiteY38" fmla="*/ 1293 h 1521359"/>
              <a:gd name="connsiteX0" fmla="*/ 6625404 w 8405408"/>
              <a:gd name="connsiteY0" fmla="*/ 311945 h 1832011"/>
              <a:gd name="connsiteX1" fmla="*/ 6637871 w 8405408"/>
              <a:gd name="connsiteY1" fmla="*/ 311945 h 1832011"/>
              <a:gd name="connsiteX2" fmla="*/ 7074069 w 8405408"/>
              <a:gd name="connsiteY2" fmla="*/ 887239 h 1832011"/>
              <a:gd name="connsiteX3" fmla="*/ 7233523 w 8405408"/>
              <a:gd name="connsiteY3" fmla="*/ 1211425 h 1832011"/>
              <a:gd name="connsiteX4" fmla="*/ 8360770 w 8405408"/>
              <a:gd name="connsiteY4" fmla="*/ 977767 h 1832011"/>
              <a:gd name="connsiteX5" fmla="*/ 8405408 w 8405408"/>
              <a:gd name="connsiteY5" fmla="*/ 1026357 h 1832011"/>
              <a:gd name="connsiteX6" fmla="*/ 7223365 w 8405408"/>
              <a:gd name="connsiteY6" fmla="*/ 1270990 h 1832011"/>
              <a:gd name="connsiteX7" fmla="*/ 7034973 w 8405408"/>
              <a:gd name="connsiteY7" fmla="*/ 911752 h 1832011"/>
              <a:gd name="connsiteX8" fmla="*/ 6636948 w 8405408"/>
              <a:gd name="connsiteY8" fmla="*/ 372434 h 1832011"/>
              <a:gd name="connsiteX9" fmla="*/ 6625866 w 8405408"/>
              <a:gd name="connsiteY9" fmla="*/ 372434 h 1832011"/>
              <a:gd name="connsiteX10" fmla="*/ 5737005 w 8405408"/>
              <a:gd name="connsiteY10" fmla="*/ 952848 h 1832011"/>
              <a:gd name="connsiteX11" fmla="*/ 5608640 w 8405408"/>
              <a:gd name="connsiteY11" fmla="*/ 1084445 h 1832011"/>
              <a:gd name="connsiteX12" fmla="*/ 5438718 w 8405408"/>
              <a:gd name="connsiteY12" fmla="*/ 1263602 h 1832011"/>
              <a:gd name="connsiteX13" fmla="*/ 5049466 w 8405408"/>
              <a:gd name="connsiteY13" fmla="*/ 1654239 h 1832011"/>
              <a:gd name="connsiteX14" fmla="*/ 4692075 w 8405408"/>
              <a:gd name="connsiteY14" fmla="*/ 1832011 h 1832011"/>
              <a:gd name="connsiteX15" fmla="*/ 4649133 w 8405408"/>
              <a:gd name="connsiteY15" fmla="*/ 1827855 h 1832011"/>
              <a:gd name="connsiteX16" fmla="*/ 4417337 w 8405408"/>
              <a:gd name="connsiteY16" fmla="*/ 1484317 h 1832011"/>
              <a:gd name="connsiteX17" fmla="*/ 4191544 w 8405408"/>
              <a:gd name="connsiteY17" fmla="*/ 1074748 h 1832011"/>
              <a:gd name="connsiteX18" fmla="*/ 3323461 w 8405408"/>
              <a:gd name="connsiteY18" fmla="*/ 1079828 h 1832011"/>
              <a:gd name="connsiteX19" fmla="*/ 2372728 w 8405408"/>
              <a:gd name="connsiteY19" fmla="*/ 1307006 h 1832011"/>
              <a:gd name="connsiteX20" fmla="*/ 2354391 w 8405408"/>
              <a:gd name="connsiteY20" fmla="*/ 1304778 h 1832011"/>
              <a:gd name="connsiteX21" fmla="*/ 2138132 w 8405408"/>
              <a:gd name="connsiteY21" fmla="*/ 1352876 h 1832011"/>
              <a:gd name="connsiteX22" fmla="*/ 1329237 w 8405408"/>
              <a:gd name="connsiteY22" fmla="*/ 1426009 h 1832011"/>
              <a:gd name="connsiteX23" fmla="*/ 1021579 w 8405408"/>
              <a:gd name="connsiteY23" fmla="*/ 1414579 h 1832011"/>
              <a:gd name="connsiteX24" fmla="*/ 102417 w 8405408"/>
              <a:gd name="connsiteY24" fmla="*/ 1054534 h 1832011"/>
              <a:gd name="connsiteX25" fmla="*/ 34789 w 8405408"/>
              <a:gd name="connsiteY25" fmla="*/ 593524 h 1832011"/>
              <a:gd name="connsiteX26" fmla="*/ 44920 w 8405408"/>
              <a:gd name="connsiteY26" fmla="*/ 569624 h 1832011"/>
              <a:gd name="connsiteX27" fmla="*/ 202638 w 8405408"/>
              <a:gd name="connsiteY27" fmla="*/ 0 h 1832011"/>
              <a:gd name="connsiteX28" fmla="*/ 151947 w 8405408"/>
              <a:gd name="connsiteY28" fmla="*/ 1027864 h 1832011"/>
              <a:gd name="connsiteX29" fmla="*/ 2373177 w 8405408"/>
              <a:gd name="connsiteY29" fmla="*/ 1242177 h 1832011"/>
              <a:gd name="connsiteX30" fmla="*/ 2373784 w 8405408"/>
              <a:gd name="connsiteY30" fmla="*/ 1244522 h 1832011"/>
              <a:gd name="connsiteX31" fmla="*/ 2430287 w 8405408"/>
              <a:gd name="connsiteY31" fmla="*/ 1228880 h 1832011"/>
              <a:gd name="connsiteX32" fmla="*/ 3312380 w 8405408"/>
              <a:gd name="connsiteY32" fmla="*/ 1020725 h 1832011"/>
              <a:gd name="connsiteX33" fmla="*/ 4225251 w 8405408"/>
              <a:gd name="connsiteY33" fmla="*/ 1024880 h 1832011"/>
              <a:gd name="connsiteX34" fmla="*/ 4449463 w 8405408"/>
              <a:gd name="connsiteY34" fmla="*/ 1442676 h 1832011"/>
              <a:gd name="connsiteX35" fmla="*/ 4643462 w 8405408"/>
              <a:gd name="connsiteY35" fmla="*/ 1762727 h 1832011"/>
              <a:gd name="connsiteX36" fmla="*/ 5393928 w 8405408"/>
              <a:gd name="connsiteY36" fmla="*/ 1222969 h 1832011"/>
              <a:gd name="connsiteX37" fmla="*/ 5693140 w 8405408"/>
              <a:gd name="connsiteY37" fmla="*/ 911291 h 1832011"/>
              <a:gd name="connsiteX38" fmla="*/ 6625404 w 8405408"/>
              <a:gd name="connsiteY38" fmla="*/ 311945 h 1832011"/>
              <a:gd name="connsiteX0" fmla="*/ 6625404 w 8405408"/>
              <a:gd name="connsiteY0" fmla="*/ 311945 h 1832011"/>
              <a:gd name="connsiteX1" fmla="*/ 6637871 w 8405408"/>
              <a:gd name="connsiteY1" fmla="*/ 311945 h 1832011"/>
              <a:gd name="connsiteX2" fmla="*/ 7074069 w 8405408"/>
              <a:gd name="connsiteY2" fmla="*/ 887239 h 1832011"/>
              <a:gd name="connsiteX3" fmla="*/ 7233523 w 8405408"/>
              <a:gd name="connsiteY3" fmla="*/ 1211425 h 1832011"/>
              <a:gd name="connsiteX4" fmla="*/ 8360770 w 8405408"/>
              <a:gd name="connsiteY4" fmla="*/ 977767 h 1832011"/>
              <a:gd name="connsiteX5" fmla="*/ 8405408 w 8405408"/>
              <a:gd name="connsiteY5" fmla="*/ 1026357 h 1832011"/>
              <a:gd name="connsiteX6" fmla="*/ 7223365 w 8405408"/>
              <a:gd name="connsiteY6" fmla="*/ 1270990 h 1832011"/>
              <a:gd name="connsiteX7" fmla="*/ 7034973 w 8405408"/>
              <a:gd name="connsiteY7" fmla="*/ 911752 h 1832011"/>
              <a:gd name="connsiteX8" fmla="*/ 6636948 w 8405408"/>
              <a:gd name="connsiteY8" fmla="*/ 372434 h 1832011"/>
              <a:gd name="connsiteX9" fmla="*/ 6625866 w 8405408"/>
              <a:gd name="connsiteY9" fmla="*/ 372434 h 1832011"/>
              <a:gd name="connsiteX10" fmla="*/ 5737005 w 8405408"/>
              <a:gd name="connsiteY10" fmla="*/ 952848 h 1832011"/>
              <a:gd name="connsiteX11" fmla="*/ 5608640 w 8405408"/>
              <a:gd name="connsiteY11" fmla="*/ 1084445 h 1832011"/>
              <a:gd name="connsiteX12" fmla="*/ 5438718 w 8405408"/>
              <a:gd name="connsiteY12" fmla="*/ 1263602 h 1832011"/>
              <a:gd name="connsiteX13" fmla="*/ 5049466 w 8405408"/>
              <a:gd name="connsiteY13" fmla="*/ 1654239 h 1832011"/>
              <a:gd name="connsiteX14" fmla="*/ 4692075 w 8405408"/>
              <a:gd name="connsiteY14" fmla="*/ 1832011 h 1832011"/>
              <a:gd name="connsiteX15" fmla="*/ 4649133 w 8405408"/>
              <a:gd name="connsiteY15" fmla="*/ 1827855 h 1832011"/>
              <a:gd name="connsiteX16" fmla="*/ 4417337 w 8405408"/>
              <a:gd name="connsiteY16" fmla="*/ 1484317 h 1832011"/>
              <a:gd name="connsiteX17" fmla="*/ 4191544 w 8405408"/>
              <a:gd name="connsiteY17" fmla="*/ 1074748 h 1832011"/>
              <a:gd name="connsiteX18" fmla="*/ 3323461 w 8405408"/>
              <a:gd name="connsiteY18" fmla="*/ 1079828 h 1832011"/>
              <a:gd name="connsiteX19" fmla="*/ 2372728 w 8405408"/>
              <a:gd name="connsiteY19" fmla="*/ 1307006 h 1832011"/>
              <a:gd name="connsiteX20" fmla="*/ 2354391 w 8405408"/>
              <a:gd name="connsiteY20" fmla="*/ 1304778 h 1832011"/>
              <a:gd name="connsiteX21" fmla="*/ 2138132 w 8405408"/>
              <a:gd name="connsiteY21" fmla="*/ 1352876 h 1832011"/>
              <a:gd name="connsiteX22" fmla="*/ 1329237 w 8405408"/>
              <a:gd name="connsiteY22" fmla="*/ 1426009 h 1832011"/>
              <a:gd name="connsiteX23" fmla="*/ 1021579 w 8405408"/>
              <a:gd name="connsiteY23" fmla="*/ 1414579 h 1832011"/>
              <a:gd name="connsiteX24" fmla="*/ 102417 w 8405408"/>
              <a:gd name="connsiteY24" fmla="*/ 1054534 h 1832011"/>
              <a:gd name="connsiteX25" fmla="*/ 34789 w 8405408"/>
              <a:gd name="connsiteY25" fmla="*/ 593524 h 1832011"/>
              <a:gd name="connsiteX26" fmla="*/ 102881 w 8405408"/>
              <a:gd name="connsiteY26" fmla="*/ 97254 h 1832011"/>
              <a:gd name="connsiteX27" fmla="*/ 202638 w 8405408"/>
              <a:gd name="connsiteY27" fmla="*/ 0 h 1832011"/>
              <a:gd name="connsiteX28" fmla="*/ 151947 w 8405408"/>
              <a:gd name="connsiteY28" fmla="*/ 1027864 h 1832011"/>
              <a:gd name="connsiteX29" fmla="*/ 2373177 w 8405408"/>
              <a:gd name="connsiteY29" fmla="*/ 1242177 h 1832011"/>
              <a:gd name="connsiteX30" fmla="*/ 2373784 w 8405408"/>
              <a:gd name="connsiteY30" fmla="*/ 1244522 h 1832011"/>
              <a:gd name="connsiteX31" fmla="*/ 2430287 w 8405408"/>
              <a:gd name="connsiteY31" fmla="*/ 1228880 h 1832011"/>
              <a:gd name="connsiteX32" fmla="*/ 3312380 w 8405408"/>
              <a:gd name="connsiteY32" fmla="*/ 1020725 h 1832011"/>
              <a:gd name="connsiteX33" fmla="*/ 4225251 w 8405408"/>
              <a:gd name="connsiteY33" fmla="*/ 1024880 h 1832011"/>
              <a:gd name="connsiteX34" fmla="*/ 4449463 w 8405408"/>
              <a:gd name="connsiteY34" fmla="*/ 1442676 h 1832011"/>
              <a:gd name="connsiteX35" fmla="*/ 4643462 w 8405408"/>
              <a:gd name="connsiteY35" fmla="*/ 1762727 h 1832011"/>
              <a:gd name="connsiteX36" fmla="*/ 5393928 w 8405408"/>
              <a:gd name="connsiteY36" fmla="*/ 1222969 h 1832011"/>
              <a:gd name="connsiteX37" fmla="*/ 5693140 w 8405408"/>
              <a:gd name="connsiteY37" fmla="*/ 911291 h 1832011"/>
              <a:gd name="connsiteX38" fmla="*/ 6625404 w 8405408"/>
              <a:gd name="connsiteY38" fmla="*/ 311945 h 1832011"/>
              <a:gd name="connsiteX0" fmla="*/ 6697297 w 8477301"/>
              <a:gd name="connsiteY0" fmla="*/ 311945 h 1832011"/>
              <a:gd name="connsiteX1" fmla="*/ 6709764 w 8477301"/>
              <a:gd name="connsiteY1" fmla="*/ 311945 h 1832011"/>
              <a:gd name="connsiteX2" fmla="*/ 7145962 w 8477301"/>
              <a:gd name="connsiteY2" fmla="*/ 887239 h 1832011"/>
              <a:gd name="connsiteX3" fmla="*/ 7305416 w 8477301"/>
              <a:gd name="connsiteY3" fmla="*/ 1211425 h 1832011"/>
              <a:gd name="connsiteX4" fmla="*/ 8432663 w 8477301"/>
              <a:gd name="connsiteY4" fmla="*/ 977767 h 1832011"/>
              <a:gd name="connsiteX5" fmla="*/ 8477301 w 8477301"/>
              <a:gd name="connsiteY5" fmla="*/ 1026357 h 1832011"/>
              <a:gd name="connsiteX6" fmla="*/ 7295258 w 8477301"/>
              <a:gd name="connsiteY6" fmla="*/ 1270990 h 1832011"/>
              <a:gd name="connsiteX7" fmla="*/ 7106866 w 8477301"/>
              <a:gd name="connsiteY7" fmla="*/ 911752 h 1832011"/>
              <a:gd name="connsiteX8" fmla="*/ 6708841 w 8477301"/>
              <a:gd name="connsiteY8" fmla="*/ 372434 h 1832011"/>
              <a:gd name="connsiteX9" fmla="*/ 6697759 w 8477301"/>
              <a:gd name="connsiteY9" fmla="*/ 372434 h 1832011"/>
              <a:gd name="connsiteX10" fmla="*/ 5808898 w 8477301"/>
              <a:gd name="connsiteY10" fmla="*/ 952848 h 1832011"/>
              <a:gd name="connsiteX11" fmla="*/ 5680533 w 8477301"/>
              <a:gd name="connsiteY11" fmla="*/ 1084445 h 1832011"/>
              <a:gd name="connsiteX12" fmla="*/ 5510611 w 8477301"/>
              <a:gd name="connsiteY12" fmla="*/ 1263602 h 1832011"/>
              <a:gd name="connsiteX13" fmla="*/ 5121359 w 8477301"/>
              <a:gd name="connsiteY13" fmla="*/ 1654239 h 1832011"/>
              <a:gd name="connsiteX14" fmla="*/ 4763968 w 8477301"/>
              <a:gd name="connsiteY14" fmla="*/ 1832011 h 1832011"/>
              <a:gd name="connsiteX15" fmla="*/ 4721026 w 8477301"/>
              <a:gd name="connsiteY15" fmla="*/ 1827855 h 1832011"/>
              <a:gd name="connsiteX16" fmla="*/ 4489230 w 8477301"/>
              <a:gd name="connsiteY16" fmla="*/ 1484317 h 1832011"/>
              <a:gd name="connsiteX17" fmla="*/ 4263437 w 8477301"/>
              <a:gd name="connsiteY17" fmla="*/ 1074748 h 1832011"/>
              <a:gd name="connsiteX18" fmla="*/ 3395354 w 8477301"/>
              <a:gd name="connsiteY18" fmla="*/ 1079828 h 1832011"/>
              <a:gd name="connsiteX19" fmla="*/ 2444621 w 8477301"/>
              <a:gd name="connsiteY19" fmla="*/ 1307006 h 1832011"/>
              <a:gd name="connsiteX20" fmla="*/ 2426284 w 8477301"/>
              <a:gd name="connsiteY20" fmla="*/ 1304778 h 1832011"/>
              <a:gd name="connsiteX21" fmla="*/ 2210025 w 8477301"/>
              <a:gd name="connsiteY21" fmla="*/ 1352876 h 1832011"/>
              <a:gd name="connsiteX22" fmla="*/ 1401130 w 8477301"/>
              <a:gd name="connsiteY22" fmla="*/ 1426009 h 1832011"/>
              <a:gd name="connsiteX23" fmla="*/ 1093472 w 8477301"/>
              <a:gd name="connsiteY23" fmla="*/ 1414579 h 1832011"/>
              <a:gd name="connsiteX24" fmla="*/ 174310 w 8477301"/>
              <a:gd name="connsiteY24" fmla="*/ 1054534 h 1832011"/>
              <a:gd name="connsiteX25" fmla="*/ 10081 w 8477301"/>
              <a:gd name="connsiteY25" fmla="*/ 593524 h 1832011"/>
              <a:gd name="connsiteX26" fmla="*/ 174774 w 8477301"/>
              <a:gd name="connsiteY26" fmla="*/ 97254 h 1832011"/>
              <a:gd name="connsiteX27" fmla="*/ 274531 w 8477301"/>
              <a:gd name="connsiteY27" fmla="*/ 0 h 1832011"/>
              <a:gd name="connsiteX28" fmla="*/ 223840 w 8477301"/>
              <a:gd name="connsiteY28" fmla="*/ 1027864 h 1832011"/>
              <a:gd name="connsiteX29" fmla="*/ 2445070 w 8477301"/>
              <a:gd name="connsiteY29" fmla="*/ 1242177 h 1832011"/>
              <a:gd name="connsiteX30" fmla="*/ 2445677 w 8477301"/>
              <a:gd name="connsiteY30" fmla="*/ 1244522 h 1832011"/>
              <a:gd name="connsiteX31" fmla="*/ 2502180 w 8477301"/>
              <a:gd name="connsiteY31" fmla="*/ 1228880 h 1832011"/>
              <a:gd name="connsiteX32" fmla="*/ 3384273 w 8477301"/>
              <a:gd name="connsiteY32" fmla="*/ 1020725 h 1832011"/>
              <a:gd name="connsiteX33" fmla="*/ 4297144 w 8477301"/>
              <a:gd name="connsiteY33" fmla="*/ 1024880 h 1832011"/>
              <a:gd name="connsiteX34" fmla="*/ 4521356 w 8477301"/>
              <a:gd name="connsiteY34" fmla="*/ 1442676 h 1832011"/>
              <a:gd name="connsiteX35" fmla="*/ 4715355 w 8477301"/>
              <a:gd name="connsiteY35" fmla="*/ 1762727 h 1832011"/>
              <a:gd name="connsiteX36" fmla="*/ 5465821 w 8477301"/>
              <a:gd name="connsiteY36" fmla="*/ 1222969 h 1832011"/>
              <a:gd name="connsiteX37" fmla="*/ 5765033 w 8477301"/>
              <a:gd name="connsiteY37" fmla="*/ 911291 h 1832011"/>
              <a:gd name="connsiteX38" fmla="*/ 6697297 w 8477301"/>
              <a:gd name="connsiteY38" fmla="*/ 311945 h 1832011"/>
              <a:gd name="connsiteX0" fmla="*/ 6697297 w 8477301"/>
              <a:gd name="connsiteY0" fmla="*/ 311945 h 1832011"/>
              <a:gd name="connsiteX1" fmla="*/ 6709764 w 8477301"/>
              <a:gd name="connsiteY1" fmla="*/ 311945 h 1832011"/>
              <a:gd name="connsiteX2" fmla="*/ 7145962 w 8477301"/>
              <a:gd name="connsiteY2" fmla="*/ 887239 h 1832011"/>
              <a:gd name="connsiteX3" fmla="*/ 7305416 w 8477301"/>
              <a:gd name="connsiteY3" fmla="*/ 1211425 h 1832011"/>
              <a:gd name="connsiteX4" fmla="*/ 8432663 w 8477301"/>
              <a:gd name="connsiteY4" fmla="*/ 977767 h 1832011"/>
              <a:gd name="connsiteX5" fmla="*/ 8477301 w 8477301"/>
              <a:gd name="connsiteY5" fmla="*/ 1026357 h 1832011"/>
              <a:gd name="connsiteX6" fmla="*/ 7295258 w 8477301"/>
              <a:gd name="connsiteY6" fmla="*/ 1270990 h 1832011"/>
              <a:gd name="connsiteX7" fmla="*/ 7106866 w 8477301"/>
              <a:gd name="connsiteY7" fmla="*/ 911752 h 1832011"/>
              <a:gd name="connsiteX8" fmla="*/ 6708841 w 8477301"/>
              <a:gd name="connsiteY8" fmla="*/ 372434 h 1832011"/>
              <a:gd name="connsiteX9" fmla="*/ 6697759 w 8477301"/>
              <a:gd name="connsiteY9" fmla="*/ 372434 h 1832011"/>
              <a:gd name="connsiteX10" fmla="*/ 5808898 w 8477301"/>
              <a:gd name="connsiteY10" fmla="*/ 952848 h 1832011"/>
              <a:gd name="connsiteX11" fmla="*/ 5680533 w 8477301"/>
              <a:gd name="connsiteY11" fmla="*/ 1084445 h 1832011"/>
              <a:gd name="connsiteX12" fmla="*/ 5510611 w 8477301"/>
              <a:gd name="connsiteY12" fmla="*/ 1263602 h 1832011"/>
              <a:gd name="connsiteX13" fmla="*/ 5121359 w 8477301"/>
              <a:gd name="connsiteY13" fmla="*/ 1654239 h 1832011"/>
              <a:gd name="connsiteX14" fmla="*/ 4763968 w 8477301"/>
              <a:gd name="connsiteY14" fmla="*/ 1832011 h 1832011"/>
              <a:gd name="connsiteX15" fmla="*/ 4721026 w 8477301"/>
              <a:gd name="connsiteY15" fmla="*/ 1827855 h 1832011"/>
              <a:gd name="connsiteX16" fmla="*/ 4489230 w 8477301"/>
              <a:gd name="connsiteY16" fmla="*/ 1484317 h 1832011"/>
              <a:gd name="connsiteX17" fmla="*/ 4263437 w 8477301"/>
              <a:gd name="connsiteY17" fmla="*/ 1074748 h 1832011"/>
              <a:gd name="connsiteX18" fmla="*/ 3395354 w 8477301"/>
              <a:gd name="connsiteY18" fmla="*/ 1079828 h 1832011"/>
              <a:gd name="connsiteX19" fmla="*/ 2444621 w 8477301"/>
              <a:gd name="connsiteY19" fmla="*/ 1307006 h 1832011"/>
              <a:gd name="connsiteX20" fmla="*/ 2426284 w 8477301"/>
              <a:gd name="connsiteY20" fmla="*/ 1304778 h 1832011"/>
              <a:gd name="connsiteX21" fmla="*/ 2210025 w 8477301"/>
              <a:gd name="connsiteY21" fmla="*/ 1352876 h 1832011"/>
              <a:gd name="connsiteX22" fmla="*/ 1401130 w 8477301"/>
              <a:gd name="connsiteY22" fmla="*/ 1426009 h 1832011"/>
              <a:gd name="connsiteX23" fmla="*/ 1093472 w 8477301"/>
              <a:gd name="connsiteY23" fmla="*/ 1414579 h 1832011"/>
              <a:gd name="connsiteX24" fmla="*/ 174310 w 8477301"/>
              <a:gd name="connsiteY24" fmla="*/ 1054534 h 1832011"/>
              <a:gd name="connsiteX25" fmla="*/ 10081 w 8477301"/>
              <a:gd name="connsiteY25" fmla="*/ 593524 h 1832011"/>
              <a:gd name="connsiteX26" fmla="*/ 174774 w 8477301"/>
              <a:gd name="connsiteY26" fmla="*/ 97254 h 1832011"/>
              <a:gd name="connsiteX27" fmla="*/ 274531 w 8477301"/>
              <a:gd name="connsiteY27" fmla="*/ 0 h 1832011"/>
              <a:gd name="connsiteX28" fmla="*/ 223840 w 8477301"/>
              <a:gd name="connsiteY28" fmla="*/ 1027864 h 1832011"/>
              <a:gd name="connsiteX29" fmla="*/ 2445070 w 8477301"/>
              <a:gd name="connsiteY29" fmla="*/ 1242177 h 1832011"/>
              <a:gd name="connsiteX30" fmla="*/ 2445677 w 8477301"/>
              <a:gd name="connsiteY30" fmla="*/ 1244522 h 1832011"/>
              <a:gd name="connsiteX31" fmla="*/ 2502180 w 8477301"/>
              <a:gd name="connsiteY31" fmla="*/ 1228880 h 1832011"/>
              <a:gd name="connsiteX32" fmla="*/ 3384273 w 8477301"/>
              <a:gd name="connsiteY32" fmla="*/ 1020725 h 1832011"/>
              <a:gd name="connsiteX33" fmla="*/ 4297144 w 8477301"/>
              <a:gd name="connsiteY33" fmla="*/ 1024880 h 1832011"/>
              <a:gd name="connsiteX34" fmla="*/ 4521356 w 8477301"/>
              <a:gd name="connsiteY34" fmla="*/ 1442676 h 1832011"/>
              <a:gd name="connsiteX35" fmla="*/ 4715355 w 8477301"/>
              <a:gd name="connsiteY35" fmla="*/ 1762727 h 1832011"/>
              <a:gd name="connsiteX36" fmla="*/ 5465821 w 8477301"/>
              <a:gd name="connsiteY36" fmla="*/ 1222969 h 1832011"/>
              <a:gd name="connsiteX37" fmla="*/ 5765033 w 8477301"/>
              <a:gd name="connsiteY37" fmla="*/ 911291 h 1832011"/>
              <a:gd name="connsiteX38" fmla="*/ 6697297 w 8477301"/>
              <a:gd name="connsiteY38" fmla="*/ 311945 h 1832011"/>
              <a:gd name="connsiteX0" fmla="*/ 6702701 w 8482705"/>
              <a:gd name="connsiteY0" fmla="*/ 311945 h 1832011"/>
              <a:gd name="connsiteX1" fmla="*/ 6715168 w 8482705"/>
              <a:gd name="connsiteY1" fmla="*/ 311945 h 1832011"/>
              <a:gd name="connsiteX2" fmla="*/ 7151366 w 8482705"/>
              <a:gd name="connsiteY2" fmla="*/ 887239 h 1832011"/>
              <a:gd name="connsiteX3" fmla="*/ 7310820 w 8482705"/>
              <a:gd name="connsiteY3" fmla="*/ 1211425 h 1832011"/>
              <a:gd name="connsiteX4" fmla="*/ 8438067 w 8482705"/>
              <a:gd name="connsiteY4" fmla="*/ 977767 h 1832011"/>
              <a:gd name="connsiteX5" fmla="*/ 8482705 w 8482705"/>
              <a:gd name="connsiteY5" fmla="*/ 1026357 h 1832011"/>
              <a:gd name="connsiteX6" fmla="*/ 7300662 w 8482705"/>
              <a:gd name="connsiteY6" fmla="*/ 1270990 h 1832011"/>
              <a:gd name="connsiteX7" fmla="*/ 7112270 w 8482705"/>
              <a:gd name="connsiteY7" fmla="*/ 911752 h 1832011"/>
              <a:gd name="connsiteX8" fmla="*/ 6714245 w 8482705"/>
              <a:gd name="connsiteY8" fmla="*/ 372434 h 1832011"/>
              <a:gd name="connsiteX9" fmla="*/ 6703163 w 8482705"/>
              <a:gd name="connsiteY9" fmla="*/ 372434 h 1832011"/>
              <a:gd name="connsiteX10" fmla="*/ 5814302 w 8482705"/>
              <a:gd name="connsiteY10" fmla="*/ 952848 h 1832011"/>
              <a:gd name="connsiteX11" fmla="*/ 5685937 w 8482705"/>
              <a:gd name="connsiteY11" fmla="*/ 1084445 h 1832011"/>
              <a:gd name="connsiteX12" fmla="*/ 5516015 w 8482705"/>
              <a:gd name="connsiteY12" fmla="*/ 1263602 h 1832011"/>
              <a:gd name="connsiteX13" fmla="*/ 5126763 w 8482705"/>
              <a:gd name="connsiteY13" fmla="*/ 1654239 h 1832011"/>
              <a:gd name="connsiteX14" fmla="*/ 4769372 w 8482705"/>
              <a:gd name="connsiteY14" fmla="*/ 1832011 h 1832011"/>
              <a:gd name="connsiteX15" fmla="*/ 4726430 w 8482705"/>
              <a:gd name="connsiteY15" fmla="*/ 1827855 h 1832011"/>
              <a:gd name="connsiteX16" fmla="*/ 4494634 w 8482705"/>
              <a:gd name="connsiteY16" fmla="*/ 1484317 h 1832011"/>
              <a:gd name="connsiteX17" fmla="*/ 4268841 w 8482705"/>
              <a:gd name="connsiteY17" fmla="*/ 1074748 h 1832011"/>
              <a:gd name="connsiteX18" fmla="*/ 3400758 w 8482705"/>
              <a:gd name="connsiteY18" fmla="*/ 1079828 h 1832011"/>
              <a:gd name="connsiteX19" fmla="*/ 2450025 w 8482705"/>
              <a:gd name="connsiteY19" fmla="*/ 1307006 h 1832011"/>
              <a:gd name="connsiteX20" fmla="*/ 2431688 w 8482705"/>
              <a:gd name="connsiteY20" fmla="*/ 1304778 h 1832011"/>
              <a:gd name="connsiteX21" fmla="*/ 2215429 w 8482705"/>
              <a:gd name="connsiteY21" fmla="*/ 1352876 h 1832011"/>
              <a:gd name="connsiteX22" fmla="*/ 1406534 w 8482705"/>
              <a:gd name="connsiteY22" fmla="*/ 1426009 h 1832011"/>
              <a:gd name="connsiteX23" fmla="*/ 1098876 w 8482705"/>
              <a:gd name="connsiteY23" fmla="*/ 1414579 h 1832011"/>
              <a:gd name="connsiteX24" fmla="*/ 121753 w 8482705"/>
              <a:gd name="connsiteY24" fmla="*/ 1068426 h 1832011"/>
              <a:gd name="connsiteX25" fmla="*/ 15485 w 8482705"/>
              <a:gd name="connsiteY25" fmla="*/ 593524 h 1832011"/>
              <a:gd name="connsiteX26" fmla="*/ 180178 w 8482705"/>
              <a:gd name="connsiteY26" fmla="*/ 97254 h 1832011"/>
              <a:gd name="connsiteX27" fmla="*/ 279935 w 8482705"/>
              <a:gd name="connsiteY27" fmla="*/ 0 h 1832011"/>
              <a:gd name="connsiteX28" fmla="*/ 229244 w 8482705"/>
              <a:gd name="connsiteY28" fmla="*/ 1027864 h 1832011"/>
              <a:gd name="connsiteX29" fmla="*/ 2450474 w 8482705"/>
              <a:gd name="connsiteY29" fmla="*/ 1242177 h 1832011"/>
              <a:gd name="connsiteX30" fmla="*/ 2451081 w 8482705"/>
              <a:gd name="connsiteY30" fmla="*/ 1244522 h 1832011"/>
              <a:gd name="connsiteX31" fmla="*/ 2507584 w 8482705"/>
              <a:gd name="connsiteY31" fmla="*/ 1228880 h 1832011"/>
              <a:gd name="connsiteX32" fmla="*/ 3389677 w 8482705"/>
              <a:gd name="connsiteY32" fmla="*/ 1020725 h 1832011"/>
              <a:gd name="connsiteX33" fmla="*/ 4302548 w 8482705"/>
              <a:gd name="connsiteY33" fmla="*/ 1024880 h 1832011"/>
              <a:gd name="connsiteX34" fmla="*/ 4526760 w 8482705"/>
              <a:gd name="connsiteY34" fmla="*/ 1442676 h 1832011"/>
              <a:gd name="connsiteX35" fmla="*/ 4720759 w 8482705"/>
              <a:gd name="connsiteY35" fmla="*/ 1762727 h 1832011"/>
              <a:gd name="connsiteX36" fmla="*/ 5471225 w 8482705"/>
              <a:gd name="connsiteY36" fmla="*/ 1222969 h 1832011"/>
              <a:gd name="connsiteX37" fmla="*/ 5770437 w 8482705"/>
              <a:gd name="connsiteY37" fmla="*/ 911291 h 1832011"/>
              <a:gd name="connsiteX38" fmla="*/ 6702701 w 8482705"/>
              <a:gd name="connsiteY38" fmla="*/ 311945 h 1832011"/>
              <a:gd name="connsiteX0" fmla="*/ 6702701 w 8482705"/>
              <a:gd name="connsiteY0" fmla="*/ 311945 h 1832011"/>
              <a:gd name="connsiteX1" fmla="*/ 6715168 w 8482705"/>
              <a:gd name="connsiteY1" fmla="*/ 311945 h 1832011"/>
              <a:gd name="connsiteX2" fmla="*/ 7151366 w 8482705"/>
              <a:gd name="connsiteY2" fmla="*/ 887239 h 1832011"/>
              <a:gd name="connsiteX3" fmla="*/ 7310820 w 8482705"/>
              <a:gd name="connsiteY3" fmla="*/ 1211425 h 1832011"/>
              <a:gd name="connsiteX4" fmla="*/ 8438067 w 8482705"/>
              <a:gd name="connsiteY4" fmla="*/ 977767 h 1832011"/>
              <a:gd name="connsiteX5" fmla="*/ 8482705 w 8482705"/>
              <a:gd name="connsiteY5" fmla="*/ 1026357 h 1832011"/>
              <a:gd name="connsiteX6" fmla="*/ 7300662 w 8482705"/>
              <a:gd name="connsiteY6" fmla="*/ 1270990 h 1832011"/>
              <a:gd name="connsiteX7" fmla="*/ 7112270 w 8482705"/>
              <a:gd name="connsiteY7" fmla="*/ 911752 h 1832011"/>
              <a:gd name="connsiteX8" fmla="*/ 6714245 w 8482705"/>
              <a:gd name="connsiteY8" fmla="*/ 372434 h 1832011"/>
              <a:gd name="connsiteX9" fmla="*/ 6703163 w 8482705"/>
              <a:gd name="connsiteY9" fmla="*/ 372434 h 1832011"/>
              <a:gd name="connsiteX10" fmla="*/ 5814302 w 8482705"/>
              <a:gd name="connsiteY10" fmla="*/ 952848 h 1832011"/>
              <a:gd name="connsiteX11" fmla="*/ 5685937 w 8482705"/>
              <a:gd name="connsiteY11" fmla="*/ 1084445 h 1832011"/>
              <a:gd name="connsiteX12" fmla="*/ 5516015 w 8482705"/>
              <a:gd name="connsiteY12" fmla="*/ 1263602 h 1832011"/>
              <a:gd name="connsiteX13" fmla="*/ 5126763 w 8482705"/>
              <a:gd name="connsiteY13" fmla="*/ 1654239 h 1832011"/>
              <a:gd name="connsiteX14" fmla="*/ 4769372 w 8482705"/>
              <a:gd name="connsiteY14" fmla="*/ 1832011 h 1832011"/>
              <a:gd name="connsiteX15" fmla="*/ 4726430 w 8482705"/>
              <a:gd name="connsiteY15" fmla="*/ 1827855 h 1832011"/>
              <a:gd name="connsiteX16" fmla="*/ 4494634 w 8482705"/>
              <a:gd name="connsiteY16" fmla="*/ 1484317 h 1832011"/>
              <a:gd name="connsiteX17" fmla="*/ 4268841 w 8482705"/>
              <a:gd name="connsiteY17" fmla="*/ 1074748 h 1832011"/>
              <a:gd name="connsiteX18" fmla="*/ 3400758 w 8482705"/>
              <a:gd name="connsiteY18" fmla="*/ 1079828 h 1832011"/>
              <a:gd name="connsiteX19" fmla="*/ 2450025 w 8482705"/>
              <a:gd name="connsiteY19" fmla="*/ 1307006 h 1832011"/>
              <a:gd name="connsiteX20" fmla="*/ 2431688 w 8482705"/>
              <a:gd name="connsiteY20" fmla="*/ 1304778 h 1832011"/>
              <a:gd name="connsiteX21" fmla="*/ 2215429 w 8482705"/>
              <a:gd name="connsiteY21" fmla="*/ 1352876 h 1832011"/>
              <a:gd name="connsiteX22" fmla="*/ 1406534 w 8482705"/>
              <a:gd name="connsiteY22" fmla="*/ 1426009 h 1832011"/>
              <a:gd name="connsiteX23" fmla="*/ 1098876 w 8482705"/>
              <a:gd name="connsiteY23" fmla="*/ 1414579 h 1832011"/>
              <a:gd name="connsiteX24" fmla="*/ 121753 w 8482705"/>
              <a:gd name="connsiteY24" fmla="*/ 1068426 h 1832011"/>
              <a:gd name="connsiteX25" fmla="*/ 15485 w 8482705"/>
              <a:gd name="connsiteY25" fmla="*/ 593524 h 1832011"/>
              <a:gd name="connsiteX26" fmla="*/ 180178 w 8482705"/>
              <a:gd name="connsiteY26" fmla="*/ 97254 h 1832011"/>
              <a:gd name="connsiteX27" fmla="*/ 279935 w 8482705"/>
              <a:gd name="connsiteY27" fmla="*/ 0 h 1832011"/>
              <a:gd name="connsiteX28" fmla="*/ 229244 w 8482705"/>
              <a:gd name="connsiteY28" fmla="*/ 1027864 h 1832011"/>
              <a:gd name="connsiteX29" fmla="*/ 2450474 w 8482705"/>
              <a:gd name="connsiteY29" fmla="*/ 1242177 h 1832011"/>
              <a:gd name="connsiteX30" fmla="*/ 2451081 w 8482705"/>
              <a:gd name="connsiteY30" fmla="*/ 1244522 h 1832011"/>
              <a:gd name="connsiteX31" fmla="*/ 2507584 w 8482705"/>
              <a:gd name="connsiteY31" fmla="*/ 1228880 h 1832011"/>
              <a:gd name="connsiteX32" fmla="*/ 3389677 w 8482705"/>
              <a:gd name="connsiteY32" fmla="*/ 1020725 h 1832011"/>
              <a:gd name="connsiteX33" fmla="*/ 4302548 w 8482705"/>
              <a:gd name="connsiteY33" fmla="*/ 1024880 h 1832011"/>
              <a:gd name="connsiteX34" fmla="*/ 4526760 w 8482705"/>
              <a:gd name="connsiteY34" fmla="*/ 1442676 h 1832011"/>
              <a:gd name="connsiteX35" fmla="*/ 4720759 w 8482705"/>
              <a:gd name="connsiteY35" fmla="*/ 1762727 h 1832011"/>
              <a:gd name="connsiteX36" fmla="*/ 5471225 w 8482705"/>
              <a:gd name="connsiteY36" fmla="*/ 1222969 h 1832011"/>
              <a:gd name="connsiteX37" fmla="*/ 5770437 w 8482705"/>
              <a:gd name="connsiteY37" fmla="*/ 911291 h 1832011"/>
              <a:gd name="connsiteX38" fmla="*/ 6702701 w 8482705"/>
              <a:gd name="connsiteY38" fmla="*/ 311945 h 1832011"/>
              <a:gd name="connsiteX0" fmla="*/ 6702701 w 8482705"/>
              <a:gd name="connsiteY0" fmla="*/ 311945 h 1832011"/>
              <a:gd name="connsiteX1" fmla="*/ 6715168 w 8482705"/>
              <a:gd name="connsiteY1" fmla="*/ 311945 h 1832011"/>
              <a:gd name="connsiteX2" fmla="*/ 7151366 w 8482705"/>
              <a:gd name="connsiteY2" fmla="*/ 887239 h 1832011"/>
              <a:gd name="connsiteX3" fmla="*/ 7310820 w 8482705"/>
              <a:gd name="connsiteY3" fmla="*/ 1211425 h 1832011"/>
              <a:gd name="connsiteX4" fmla="*/ 8438067 w 8482705"/>
              <a:gd name="connsiteY4" fmla="*/ 977767 h 1832011"/>
              <a:gd name="connsiteX5" fmla="*/ 8482705 w 8482705"/>
              <a:gd name="connsiteY5" fmla="*/ 1026357 h 1832011"/>
              <a:gd name="connsiteX6" fmla="*/ 7300662 w 8482705"/>
              <a:gd name="connsiteY6" fmla="*/ 1270990 h 1832011"/>
              <a:gd name="connsiteX7" fmla="*/ 7112270 w 8482705"/>
              <a:gd name="connsiteY7" fmla="*/ 911752 h 1832011"/>
              <a:gd name="connsiteX8" fmla="*/ 6714245 w 8482705"/>
              <a:gd name="connsiteY8" fmla="*/ 372434 h 1832011"/>
              <a:gd name="connsiteX9" fmla="*/ 6703163 w 8482705"/>
              <a:gd name="connsiteY9" fmla="*/ 372434 h 1832011"/>
              <a:gd name="connsiteX10" fmla="*/ 5814302 w 8482705"/>
              <a:gd name="connsiteY10" fmla="*/ 952848 h 1832011"/>
              <a:gd name="connsiteX11" fmla="*/ 5685937 w 8482705"/>
              <a:gd name="connsiteY11" fmla="*/ 1084445 h 1832011"/>
              <a:gd name="connsiteX12" fmla="*/ 5516015 w 8482705"/>
              <a:gd name="connsiteY12" fmla="*/ 1263602 h 1832011"/>
              <a:gd name="connsiteX13" fmla="*/ 5126763 w 8482705"/>
              <a:gd name="connsiteY13" fmla="*/ 1654239 h 1832011"/>
              <a:gd name="connsiteX14" fmla="*/ 4769372 w 8482705"/>
              <a:gd name="connsiteY14" fmla="*/ 1832011 h 1832011"/>
              <a:gd name="connsiteX15" fmla="*/ 4726430 w 8482705"/>
              <a:gd name="connsiteY15" fmla="*/ 1827855 h 1832011"/>
              <a:gd name="connsiteX16" fmla="*/ 4494634 w 8482705"/>
              <a:gd name="connsiteY16" fmla="*/ 1484317 h 1832011"/>
              <a:gd name="connsiteX17" fmla="*/ 4268841 w 8482705"/>
              <a:gd name="connsiteY17" fmla="*/ 1074748 h 1832011"/>
              <a:gd name="connsiteX18" fmla="*/ 3400758 w 8482705"/>
              <a:gd name="connsiteY18" fmla="*/ 1079828 h 1832011"/>
              <a:gd name="connsiteX19" fmla="*/ 2450025 w 8482705"/>
              <a:gd name="connsiteY19" fmla="*/ 1307006 h 1832011"/>
              <a:gd name="connsiteX20" fmla="*/ 2431688 w 8482705"/>
              <a:gd name="connsiteY20" fmla="*/ 1304778 h 1832011"/>
              <a:gd name="connsiteX21" fmla="*/ 2215429 w 8482705"/>
              <a:gd name="connsiteY21" fmla="*/ 1352876 h 1832011"/>
              <a:gd name="connsiteX22" fmla="*/ 1406534 w 8482705"/>
              <a:gd name="connsiteY22" fmla="*/ 1426009 h 1832011"/>
              <a:gd name="connsiteX23" fmla="*/ 1098876 w 8482705"/>
              <a:gd name="connsiteY23" fmla="*/ 1414579 h 1832011"/>
              <a:gd name="connsiteX24" fmla="*/ 121753 w 8482705"/>
              <a:gd name="connsiteY24" fmla="*/ 1068426 h 1832011"/>
              <a:gd name="connsiteX25" fmla="*/ 15485 w 8482705"/>
              <a:gd name="connsiteY25" fmla="*/ 593524 h 1832011"/>
              <a:gd name="connsiteX26" fmla="*/ 180178 w 8482705"/>
              <a:gd name="connsiteY26" fmla="*/ 97254 h 1832011"/>
              <a:gd name="connsiteX27" fmla="*/ 279935 w 8482705"/>
              <a:gd name="connsiteY27" fmla="*/ 0 h 1832011"/>
              <a:gd name="connsiteX28" fmla="*/ 229244 w 8482705"/>
              <a:gd name="connsiteY28" fmla="*/ 1027864 h 1832011"/>
              <a:gd name="connsiteX29" fmla="*/ 2450474 w 8482705"/>
              <a:gd name="connsiteY29" fmla="*/ 1242177 h 1832011"/>
              <a:gd name="connsiteX30" fmla="*/ 2451081 w 8482705"/>
              <a:gd name="connsiteY30" fmla="*/ 1244522 h 1832011"/>
              <a:gd name="connsiteX31" fmla="*/ 2507584 w 8482705"/>
              <a:gd name="connsiteY31" fmla="*/ 1228880 h 1832011"/>
              <a:gd name="connsiteX32" fmla="*/ 3389677 w 8482705"/>
              <a:gd name="connsiteY32" fmla="*/ 1020725 h 1832011"/>
              <a:gd name="connsiteX33" fmla="*/ 4302548 w 8482705"/>
              <a:gd name="connsiteY33" fmla="*/ 1024880 h 1832011"/>
              <a:gd name="connsiteX34" fmla="*/ 4526760 w 8482705"/>
              <a:gd name="connsiteY34" fmla="*/ 1442676 h 1832011"/>
              <a:gd name="connsiteX35" fmla="*/ 4720759 w 8482705"/>
              <a:gd name="connsiteY35" fmla="*/ 1762727 h 1832011"/>
              <a:gd name="connsiteX36" fmla="*/ 5471225 w 8482705"/>
              <a:gd name="connsiteY36" fmla="*/ 1222969 h 1832011"/>
              <a:gd name="connsiteX37" fmla="*/ 5770437 w 8482705"/>
              <a:gd name="connsiteY37" fmla="*/ 911291 h 1832011"/>
              <a:gd name="connsiteX38" fmla="*/ 6702701 w 8482705"/>
              <a:gd name="connsiteY38" fmla="*/ 311945 h 1832011"/>
              <a:gd name="connsiteX0" fmla="*/ 6702701 w 8482705"/>
              <a:gd name="connsiteY0" fmla="*/ 214691 h 1734757"/>
              <a:gd name="connsiteX1" fmla="*/ 6715168 w 8482705"/>
              <a:gd name="connsiteY1" fmla="*/ 214691 h 1734757"/>
              <a:gd name="connsiteX2" fmla="*/ 7151366 w 8482705"/>
              <a:gd name="connsiteY2" fmla="*/ 789985 h 1734757"/>
              <a:gd name="connsiteX3" fmla="*/ 7310820 w 8482705"/>
              <a:gd name="connsiteY3" fmla="*/ 1114171 h 1734757"/>
              <a:gd name="connsiteX4" fmla="*/ 8438067 w 8482705"/>
              <a:gd name="connsiteY4" fmla="*/ 880513 h 1734757"/>
              <a:gd name="connsiteX5" fmla="*/ 8482705 w 8482705"/>
              <a:gd name="connsiteY5" fmla="*/ 929103 h 1734757"/>
              <a:gd name="connsiteX6" fmla="*/ 7300662 w 8482705"/>
              <a:gd name="connsiteY6" fmla="*/ 1173736 h 1734757"/>
              <a:gd name="connsiteX7" fmla="*/ 7112270 w 8482705"/>
              <a:gd name="connsiteY7" fmla="*/ 814498 h 1734757"/>
              <a:gd name="connsiteX8" fmla="*/ 6714245 w 8482705"/>
              <a:gd name="connsiteY8" fmla="*/ 275180 h 1734757"/>
              <a:gd name="connsiteX9" fmla="*/ 6703163 w 8482705"/>
              <a:gd name="connsiteY9" fmla="*/ 275180 h 1734757"/>
              <a:gd name="connsiteX10" fmla="*/ 5814302 w 8482705"/>
              <a:gd name="connsiteY10" fmla="*/ 855594 h 1734757"/>
              <a:gd name="connsiteX11" fmla="*/ 5685937 w 8482705"/>
              <a:gd name="connsiteY11" fmla="*/ 987191 h 1734757"/>
              <a:gd name="connsiteX12" fmla="*/ 5516015 w 8482705"/>
              <a:gd name="connsiteY12" fmla="*/ 1166348 h 1734757"/>
              <a:gd name="connsiteX13" fmla="*/ 5126763 w 8482705"/>
              <a:gd name="connsiteY13" fmla="*/ 1556985 h 1734757"/>
              <a:gd name="connsiteX14" fmla="*/ 4769372 w 8482705"/>
              <a:gd name="connsiteY14" fmla="*/ 1734757 h 1734757"/>
              <a:gd name="connsiteX15" fmla="*/ 4726430 w 8482705"/>
              <a:gd name="connsiteY15" fmla="*/ 1730601 h 1734757"/>
              <a:gd name="connsiteX16" fmla="*/ 4494634 w 8482705"/>
              <a:gd name="connsiteY16" fmla="*/ 1387063 h 1734757"/>
              <a:gd name="connsiteX17" fmla="*/ 4268841 w 8482705"/>
              <a:gd name="connsiteY17" fmla="*/ 977494 h 1734757"/>
              <a:gd name="connsiteX18" fmla="*/ 3400758 w 8482705"/>
              <a:gd name="connsiteY18" fmla="*/ 982574 h 1734757"/>
              <a:gd name="connsiteX19" fmla="*/ 2450025 w 8482705"/>
              <a:gd name="connsiteY19" fmla="*/ 1209752 h 1734757"/>
              <a:gd name="connsiteX20" fmla="*/ 2431688 w 8482705"/>
              <a:gd name="connsiteY20" fmla="*/ 1207524 h 1734757"/>
              <a:gd name="connsiteX21" fmla="*/ 2215429 w 8482705"/>
              <a:gd name="connsiteY21" fmla="*/ 1255622 h 1734757"/>
              <a:gd name="connsiteX22" fmla="*/ 1406534 w 8482705"/>
              <a:gd name="connsiteY22" fmla="*/ 1328755 h 1734757"/>
              <a:gd name="connsiteX23" fmla="*/ 1098876 w 8482705"/>
              <a:gd name="connsiteY23" fmla="*/ 1317325 h 1734757"/>
              <a:gd name="connsiteX24" fmla="*/ 121753 w 8482705"/>
              <a:gd name="connsiteY24" fmla="*/ 971172 h 1734757"/>
              <a:gd name="connsiteX25" fmla="*/ 15485 w 8482705"/>
              <a:gd name="connsiteY25" fmla="*/ 496270 h 1734757"/>
              <a:gd name="connsiteX26" fmla="*/ 180178 w 8482705"/>
              <a:gd name="connsiteY26" fmla="*/ 0 h 1734757"/>
              <a:gd name="connsiteX27" fmla="*/ 254175 w 8482705"/>
              <a:gd name="connsiteY27" fmla="*/ 55572 h 1734757"/>
              <a:gd name="connsiteX28" fmla="*/ 229244 w 8482705"/>
              <a:gd name="connsiteY28" fmla="*/ 930610 h 1734757"/>
              <a:gd name="connsiteX29" fmla="*/ 2450474 w 8482705"/>
              <a:gd name="connsiteY29" fmla="*/ 1144923 h 1734757"/>
              <a:gd name="connsiteX30" fmla="*/ 2451081 w 8482705"/>
              <a:gd name="connsiteY30" fmla="*/ 1147268 h 1734757"/>
              <a:gd name="connsiteX31" fmla="*/ 2507584 w 8482705"/>
              <a:gd name="connsiteY31" fmla="*/ 1131626 h 1734757"/>
              <a:gd name="connsiteX32" fmla="*/ 3389677 w 8482705"/>
              <a:gd name="connsiteY32" fmla="*/ 923471 h 1734757"/>
              <a:gd name="connsiteX33" fmla="*/ 4302548 w 8482705"/>
              <a:gd name="connsiteY33" fmla="*/ 927626 h 1734757"/>
              <a:gd name="connsiteX34" fmla="*/ 4526760 w 8482705"/>
              <a:gd name="connsiteY34" fmla="*/ 1345422 h 1734757"/>
              <a:gd name="connsiteX35" fmla="*/ 4720759 w 8482705"/>
              <a:gd name="connsiteY35" fmla="*/ 1665473 h 1734757"/>
              <a:gd name="connsiteX36" fmla="*/ 5471225 w 8482705"/>
              <a:gd name="connsiteY36" fmla="*/ 1125715 h 1734757"/>
              <a:gd name="connsiteX37" fmla="*/ 5770437 w 8482705"/>
              <a:gd name="connsiteY37" fmla="*/ 814037 h 1734757"/>
              <a:gd name="connsiteX38" fmla="*/ 6702701 w 8482705"/>
              <a:gd name="connsiteY38" fmla="*/ 214691 h 1734757"/>
              <a:gd name="connsiteX0" fmla="*/ 6702701 w 8482705"/>
              <a:gd name="connsiteY0" fmla="*/ 214691 h 1734757"/>
              <a:gd name="connsiteX1" fmla="*/ 6715168 w 8482705"/>
              <a:gd name="connsiteY1" fmla="*/ 214691 h 1734757"/>
              <a:gd name="connsiteX2" fmla="*/ 7151366 w 8482705"/>
              <a:gd name="connsiteY2" fmla="*/ 789985 h 1734757"/>
              <a:gd name="connsiteX3" fmla="*/ 7310820 w 8482705"/>
              <a:gd name="connsiteY3" fmla="*/ 1114171 h 1734757"/>
              <a:gd name="connsiteX4" fmla="*/ 8438067 w 8482705"/>
              <a:gd name="connsiteY4" fmla="*/ 880513 h 1734757"/>
              <a:gd name="connsiteX5" fmla="*/ 8482705 w 8482705"/>
              <a:gd name="connsiteY5" fmla="*/ 929103 h 1734757"/>
              <a:gd name="connsiteX6" fmla="*/ 7300662 w 8482705"/>
              <a:gd name="connsiteY6" fmla="*/ 1173736 h 1734757"/>
              <a:gd name="connsiteX7" fmla="*/ 7112270 w 8482705"/>
              <a:gd name="connsiteY7" fmla="*/ 814498 h 1734757"/>
              <a:gd name="connsiteX8" fmla="*/ 6714245 w 8482705"/>
              <a:gd name="connsiteY8" fmla="*/ 275180 h 1734757"/>
              <a:gd name="connsiteX9" fmla="*/ 6703163 w 8482705"/>
              <a:gd name="connsiteY9" fmla="*/ 275180 h 1734757"/>
              <a:gd name="connsiteX10" fmla="*/ 5814302 w 8482705"/>
              <a:gd name="connsiteY10" fmla="*/ 855594 h 1734757"/>
              <a:gd name="connsiteX11" fmla="*/ 5685937 w 8482705"/>
              <a:gd name="connsiteY11" fmla="*/ 987191 h 1734757"/>
              <a:gd name="connsiteX12" fmla="*/ 5516015 w 8482705"/>
              <a:gd name="connsiteY12" fmla="*/ 1166348 h 1734757"/>
              <a:gd name="connsiteX13" fmla="*/ 5126763 w 8482705"/>
              <a:gd name="connsiteY13" fmla="*/ 1556985 h 1734757"/>
              <a:gd name="connsiteX14" fmla="*/ 4769372 w 8482705"/>
              <a:gd name="connsiteY14" fmla="*/ 1734757 h 1734757"/>
              <a:gd name="connsiteX15" fmla="*/ 4726430 w 8482705"/>
              <a:gd name="connsiteY15" fmla="*/ 1730601 h 1734757"/>
              <a:gd name="connsiteX16" fmla="*/ 4494634 w 8482705"/>
              <a:gd name="connsiteY16" fmla="*/ 1387063 h 1734757"/>
              <a:gd name="connsiteX17" fmla="*/ 4268841 w 8482705"/>
              <a:gd name="connsiteY17" fmla="*/ 977494 h 1734757"/>
              <a:gd name="connsiteX18" fmla="*/ 3400758 w 8482705"/>
              <a:gd name="connsiteY18" fmla="*/ 982574 h 1734757"/>
              <a:gd name="connsiteX19" fmla="*/ 2450025 w 8482705"/>
              <a:gd name="connsiteY19" fmla="*/ 1209752 h 1734757"/>
              <a:gd name="connsiteX20" fmla="*/ 2431688 w 8482705"/>
              <a:gd name="connsiteY20" fmla="*/ 1207524 h 1734757"/>
              <a:gd name="connsiteX21" fmla="*/ 2215429 w 8482705"/>
              <a:gd name="connsiteY21" fmla="*/ 1255622 h 1734757"/>
              <a:gd name="connsiteX22" fmla="*/ 1406534 w 8482705"/>
              <a:gd name="connsiteY22" fmla="*/ 1328755 h 1734757"/>
              <a:gd name="connsiteX23" fmla="*/ 1098876 w 8482705"/>
              <a:gd name="connsiteY23" fmla="*/ 1317325 h 1734757"/>
              <a:gd name="connsiteX24" fmla="*/ 121753 w 8482705"/>
              <a:gd name="connsiteY24" fmla="*/ 971172 h 1734757"/>
              <a:gd name="connsiteX25" fmla="*/ 15485 w 8482705"/>
              <a:gd name="connsiteY25" fmla="*/ 496270 h 1734757"/>
              <a:gd name="connsiteX26" fmla="*/ 180178 w 8482705"/>
              <a:gd name="connsiteY26" fmla="*/ 0 h 1734757"/>
              <a:gd name="connsiteX27" fmla="*/ 254175 w 8482705"/>
              <a:gd name="connsiteY27" fmla="*/ 55572 h 1734757"/>
              <a:gd name="connsiteX28" fmla="*/ 229244 w 8482705"/>
              <a:gd name="connsiteY28" fmla="*/ 930610 h 1734757"/>
              <a:gd name="connsiteX29" fmla="*/ 2450474 w 8482705"/>
              <a:gd name="connsiteY29" fmla="*/ 1144923 h 1734757"/>
              <a:gd name="connsiteX30" fmla="*/ 2451081 w 8482705"/>
              <a:gd name="connsiteY30" fmla="*/ 1147268 h 1734757"/>
              <a:gd name="connsiteX31" fmla="*/ 2507584 w 8482705"/>
              <a:gd name="connsiteY31" fmla="*/ 1131626 h 1734757"/>
              <a:gd name="connsiteX32" fmla="*/ 3389677 w 8482705"/>
              <a:gd name="connsiteY32" fmla="*/ 923471 h 1734757"/>
              <a:gd name="connsiteX33" fmla="*/ 4302548 w 8482705"/>
              <a:gd name="connsiteY33" fmla="*/ 927626 h 1734757"/>
              <a:gd name="connsiteX34" fmla="*/ 4526760 w 8482705"/>
              <a:gd name="connsiteY34" fmla="*/ 1345422 h 1734757"/>
              <a:gd name="connsiteX35" fmla="*/ 4720759 w 8482705"/>
              <a:gd name="connsiteY35" fmla="*/ 1665473 h 1734757"/>
              <a:gd name="connsiteX36" fmla="*/ 5471225 w 8482705"/>
              <a:gd name="connsiteY36" fmla="*/ 1125715 h 1734757"/>
              <a:gd name="connsiteX37" fmla="*/ 5770437 w 8482705"/>
              <a:gd name="connsiteY37" fmla="*/ 814037 h 1734757"/>
              <a:gd name="connsiteX38" fmla="*/ 6702701 w 8482705"/>
              <a:gd name="connsiteY38" fmla="*/ 214691 h 1734757"/>
              <a:gd name="connsiteX0" fmla="*/ 6702701 w 8482705"/>
              <a:gd name="connsiteY0" fmla="*/ 214691 h 1734757"/>
              <a:gd name="connsiteX1" fmla="*/ 6715168 w 8482705"/>
              <a:gd name="connsiteY1" fmla="*/ 214691 h 1734757"/>
              <a:gd name="connsiteX2" fmla="*/ 7151366 w 8482705"/>
              <a:gd name="connsiteY2" fmla="*/ 789985 h 1734757"/>
              <a:gd name="connsiteX3" fmla="*/ 7310820 w 8482705"/>
              <a:gd name="connsiteY3" fmla="*/ 1114171 h 1734757"/>
              <a:gd name="connsiteX4" fmla="*/ 8438067 w 8482705"/>
              <a:gd name="connsiteY4" fmla="*/ 880513 h 1734757"/>
              <a:gd name="connsiteX5" fmla="*/ 8482705 w 8482705"/>
              <a:gd name="connsiteY5" fmla="*/ 929103 h 1734757"/>
              <a:gd name="connsiteX6" fmla="*/ 7300662 w 8482705"/>
              <a:gd name="connsiteY6" fmla="*/ 1173736 h 1734757"/>
              <a:gd name="connsiteX7" fmla="*/ 7112270 w 8482705"/>
              <a:gd name="connsiteY7" fmla="*/ 814498 h 1734757"/>
              <a:gd name="connsiteX8" fmla="*/ 6714245 w 8482705"/>
              <a:gd name="connsiteY8" fmla="*/ 275180 h 1734757"/>
              <a:gd name="connsiteX9" fmla="*/ 6703163 w 8482705"/>
              <a:gd name="connsiteY9" fmla="*/ 275180 h 1734757"/>
              <a:gd name="connsiteX10" fmla="*/ 5814302 w 8482705"/>
              <a:gd name="connsiteY10" fmla="*/ 855594 h 1734757"/>
              <a:gd name="connsiteX11" fmla="*/ 5685937 w 8482705"/>
              <a:gd name="connsiteY11" fmla="*/ 987191 h 1734757"/>
              <a:gd name="connsiteX12" fmla="*/ 5516015 w 8482705"/>
              <a:gd name="connsiteY12" fmla="*/ 1166348 h 1734757"/>
              <a:gd name="connsiteX13" fmla="*/ 5126763 w 8482705"/>
              <a:gd name="connsiteY13" fmla="*/ 1556985 h 1734757"/>
              <a:gd name="connsiteX14" fmla="*/ 4769372 w 8482705"/>
              <a:gd name="connsiteY14" fmla="*/ 1734757 h 1734757"/>
              <a:gd name="connsiteX15" fmla="*/ 4726430 w 8482705"/>
              <a:gd name="connsiteY15" fmla="*/ 1730601 h 1734757"/>
              <a:gd name="connsiteX16" fmla="*/ 4494634 w 8482705"/>
              <a:gd name="connsiteY16" fmla="*/ 1387063 h 1734757"/>
              <a:gd name="connsiteX17" fmla="*/ 4268841 w 8482705"/>
              <a:gd name="connsiteY17" fmla="*/ 977494 h 1734757"/>
              <a:gd name="connsiteX18" fmla="*/ 3400758 w 8482705"/>
              <a:gd name="connsiteY18" fmla="*/ 982574 h 1734757"/>
              <a:gd name="connsiteX19" fmla="*/ 2450025 w 8482705"/>
              <a:gd name="connsiteY19" fmla="*/ 1209752 h 1734757"/>
              <a:gd name="connsiteX20" fmla="*/ 2431688 w 8482705"/>
              <a:gd name="connsiteY20" fmla="*/ 1207524 h 1734757"/>
              <a:gd name="connsiteX21" fmla="*/ 2215429 w 8482705"/>
              <a:gd name="connsiteY21" fmla="*/ 1255622 h 1734757"/>
              <a:gd name="connsiteX22" fmla="*/ 1406534 w 8482705"/>
              <a:gd name="connsiteY22" fmla="*/ 1328755 h 1734757"/>
              <a:gd name="connsiteX23" fmla="*/ 1098876 w 8482705"/>
              <a:gd name="connsiteY23" fmla="*/ 1317325 h 1734757"/>
              <a:gd name="connsiteX24" fmla="*/ 121753 w 8482705"/>
              <a:gd name="connsiteY24" fmla="*/ 971172 h 1734757"/>
              <a:gd name="connsiteX25" fmla="*/ 15485 w 8482705"/>
              <a:gd name="connsiteY25" fmla="*/ 496270 h 1734757"/>
              <a:gd name="connsiteX26" fmla="*/ 180178 w 8482705"/>
              <a:gd name="connsiteY26" fmla="*/ 0 h 1734757"/>
              <a:gd name="connsiteX27" fmla="*/ 254175 w 8482705"/>
              <a:gd name="connsiteY27" fmla="*/ 55572 h 1734757"/>
              <a:gd name="connsiteX28" fmla="*/ 229244 w 8482705"/>
              <a:gd name="connsiteY28" fmla="*/ 930610 h 1734757"/>
              <a:gd name="connsiteX29" fmla="*/ 2450474 w 8482705"/>
              <a:gd name="connsiteY29" fmla="*/ 1144923 h 1734757"/>
              <a:gd name="connsiteX30" fmla="*/ 2451081 w 8482705"/>
              <a:gd name="connsiteY30" fmla="*/ 1147268 h 1734757"/>
              <a:gd name="connsiteX31" fmla="*/ 2507584 w 8482705"/>
              <a:gd name="connsiteY31" fmla="*/ 1131626 h 1734757"/>
              <a:gd name="connsiteX32" fmla="*/ 3389677 w 8482705"/>
              <a:gd name="connsiteY32" fmla="*/ 923471 h 1734757"/>
              <a:gd name="connsiteX33" fmla="*/ 4302548 w 8482705"/>
              <a:gd name="connsiteY33" fmla="*/ 927626 h 1734757"/>
              <a:gd name="connsiteX34" fmla="*/ 4526760 w 8482705"/>
              <a:gd name="connsiteY34" fmla="*/ 1345422 h 1734757"/>
              <a:gd name="connsiteX35" fmla="*/ 4720759 w 8482705"/>
              <a:gd name="connsiteY35" fmla="*/ 1665473 h 1734757"/>
              <a:gd name="connsiteX36" fmla="*/ 5471225 w 8482705"/>
              <a:gd name="connsiteY36" fmla="*/ 1125715 h 1734757"/>
              <a:gd name="connsiteX37" fmla="*/ 5770437 w 8482705"/>
              <a:gd name="connsiteY37" fmla="*/ 814037 h 1734757"/>
              <a:gd name="connsiteX38" fmla="*/ 6702701 w 8482705"/>
              <a:gd name="connsiteY38" fmla="*/ 214691 h 1734757"/>
              <a:gd name="connsiteX0" fmla="*/ 6702701 w 8482705"/>
              <a:gd name="connsiteY0" fmla="*/ 214691 h 1734757"/>
              <a:gd name="connsiteX1" fmla="*/ 6715168 w 8482705"/>
              <a:gd name="connsiteY1" fmla="*/ 214691 h 1734757"/>
              <a:gd name="connsiteX2" fmla="*/ 7151366 w 8482705"/>
              <a:gd name="connsiteY2" fmla="*/ 789985 h 1734757"/>
              <a:gd name="connsiteX3" fmla="*/ 7310820 w 8482705"/>
              <a:gd name="connsiteY3" fmla="*/ 1114171 h 1734757"/>
              <a:gd name="connsiteX4" fmla="*/ 8438067 w 8482705"/>
              <a:gd name="connsiteY4" fmla="*/ 880513 h 1734757"/>
              <a:gd name="connsiteX5" fmla="*/ 8482705 w 8482705"/>
              <a:gd name="connsiteY5" fmla="*/ 929103 h 1734757"/>
              <a:gd name="connsiteX6" fmla="*/ 7300662 w 8482705"/>
              <a:gd name="connsiteY6" fmla="*/ 1173736 h 1734757"/>
              <a:gd name="connsiteX7" fmla="*/ 7112270 w 8482705"/>
              <a:gd name="connsiteY7" fmla="*/ 814498 h 1734757"/>
              <a:gd name="connsiteX8" fmla="*/ 6714245 w 8482705"/>
              <a:gd name="connsiteY8" fmla="*/ 275180 h 1734757"/>
              <a:gd name="connsiteX9" fmla="*/ 6703163 w 8482705"/>
              <a:gd name="connsiteY9" fmla="*/ 275180 h 1734757"/>
              <a:gd name="connsiteX10" fmla="*/ 5814302 w 8482705"/>
              <a:gd name="connsiteY10" fmla="*/ 855594 h 1734757"/>
              <a:gd name="connsiteX11" fmla="*/ 5685937 w 8482705"/>
              <a:gd name="connsiteY11" fmla="*/ 987191 h 1734757"/>
              <a:gd name="connsiteX12" fmla="*/ 5516015 w 8482705"/>
              <a:gd name="connsiteY12" fmla="*/ 1166348 h 1734757"/>
              <a:gd name="connsiteX13" fmla="*/ 5126763 w 8482705"/>
              <a:gd name="connsiteY13" fmla="*/ 1556985 h 1734757"/>
              <a:gd name="connsiteX14" fmla="*/ 4769372 w 8482705"/>
              <a:gd name="connsiteY14" fmla="*/ 1734757 h 1734757"/>
              <a:gd name="connsiteX15" fmla="*/ 4726430 w 8482705"/>
              <a:gd name="connsiteY15" fmla="*/ 1730601 h 1734757"/>
              <a:gd name="connsiteX16" fmla="*/ 4494634 w 8482705"/>
              <a:gd name="connsiteY16" fmla="*/ 1387063 h 1734757"/>
              <a:gd name="connsiteX17" fmla="*/ 4268841 w 8482705"/>
              <a:gd name="connsiteY17" fmla="*/ 977494 h 1734757"/>
              <a:gd name="connsiteX18" fmla="*/ 3400758 w 8482705"/>
              <a:gd name="connsiteY18" fmla="*/ 982574 h 1734757"/>
              <a:gd name="connsiteX19" fmla="*/ 2450025 w 8482705"/>
              <a:gd name="connsiteY19" fmla="*/ 1209752 h 1734757"/>
              <a:gd name="connsiteX20" fmla="*/ 2431688 w 8482705"/>
              <a:gd name="connsiteY20" fmla="*/ 1207524 h 1734757"/>
              <a:gd name="connsiteX21" fmla="*/ 2215429 w 8482705"/>
              <a:gd name="connsiteY21" fmla="*/ 1255622 h 1734757"/>
              <a:gd name="connsiteX22" fmla="*/ 1406534 w 8482705"/>
              <a:gd name="connsiteY22" fmla="*/ 1328755 h 1734757"/>
              <a:gd name="connsiteX23" fmla="*/ 1098876 w 8482705"/>
              <a:gd name="connsiteY23" fmla="*/ 1317325 h 1734757"/>
              <a:gd name="connsiteX24" fmla="*/ 121753 w 8482705"/>
              <a:gd name="connsiteY24" fmla="*/ 971172 h 1734757"/>
              <a:gd name="connsiteX25" fmla="*/ 15485 w 8482705"/>
              <a:gd name="connsiteY25" fmla="*/ 496270 h 1734757"/>
              <a:gd name="connsiteX26" fmla="*/ 180178 w 8482705"/>
              <a:gd name="connsiteY26" fmla="*/ 0 h 1734757"/>
              <a:gd name="connsiteX27" fmla="*/ 254175 w 8482705"/>
              <a:gd name="connsiteY27" fmla="*/ 55572 h 1734757"/>
              <a:gd name="connsiteX28" fmla="*/ 229244 w 8482705"/>
              <a:gd name="connsiteY28" fmla="*/ 930610 h 1734757"/>
              <a:gd name="connsiteX29" fmla="*/ 2450474 w 8482705"/>
              <a:gd name="connsiteY29" fmla="*/ 1144923 h 1734757"/>
              <a:gd name="connsiteX30" fmla="*/ 2451081 w 8482705"/>
              <a:gd name="connsiteY30" fmla="*/ 1147268 h 1734757"/>
              <a:gd name="connsiteX31" fmla="*/ 2507584 w 8482705"/>
              <a:gd name="connsiteY31" fmla="*/ 1131626 h 1734757"/>
              <a:gd name="connsiteX32" fmla="*/ 3389677 w 8482705"/>
              <a:gd name="connsiteY32" fmla="*/ 923471 h 1734757"/>
              <a:gd name="connsiteX33" fmla="*/ 4302548 w 8482705"/>
              <a:gd name="connsiteY33" fmla="*/ 927626 h 1734757"/>
              <a:gd name="connsiteX34" fmla="*/ 4526760 w 8482705"/>
              <a:gd name="connsiteY34" fmla="*/ 1345422 h 1734757"/>
              <a:gd name="connsiteX35" fmla="*/ 4720759 w 8482705"/>
              <a:gd name="connsiteY35" fmla="*/ 1665473 h 1734757"/>
              <a:gd name="connsiteX36" fmla="*/ 5471225 w 8482705"/>
              <a:gd name="connsiteY36" fmla="*/ 1125715 h 1734757"/>
              <a:gd name="connsiteX37" fmla="*/ 5770437 w 8482705"/>
              <a:gd name="connsiteY37" fmla="*/ 814037 h 1734757"/>
              <a:gd name="connsiteX38" fmla="*/ 6702701 w 8482705"/>
              <a:gd name="connsiteY38" fmla="*/ 214691 h 1734757"/>
              <a:gd name="connsiteX0" fmla="*/ 6702701 w 8482705"/>
              <a:gd name="connsiteY0" fmla="*/ 214691 h 1734757"/>
              <a:gd name="connsiteX1" fmla="*/ 6715168 w 8482705"/>
              <a:gd name="connsiteY1" fmla="*/ 214691 h 1734757"/>
              <a:gd name="connsiteX2" fmla="*/ 7151366 w 8482705"/>
              <a:gd name="connsiteY2" fmla="*/ 789985 h 1734757"/>
              <a:gd name="connsiteX3" fmla="*/ 7310820 w 8482705"/>
              <a:gd name="connsiteY3" fmla="*/ 1114171 h 1734757"/>
              <a:gd name="connsiteX4" fmla="*/ 8438067 w 8482705"/>
              <a:gd name="connsiteY4" fmla="*/ 880513 h 1734757"/>
              <a:gd name="connsiteX5" fmla="*/ 8482705 w 8482705"/>
              <a:gd name="connsiteY5" fmla="*/ 929103 h 1734757"/>
              <a:gd name="connsiteX6" fmla="*/ 7300662 w 8482705"/>
              <a:gd name="connsiteY6" fmla="*/ 1173736 h 1734757"/>
              <a:gd name="connsiteX7" fmla="*/ 7112270 w 8482705"/>
              <a:gd name="connsiteY7" fmla="*/ 814498 h 1734757"/>
              <a:gd name="connsiteX8" fmla="*/ 6714245 w 8482705"/>
              <a:gd name="connsiteY8" fmla="*/ 275180 h 1734757"/>
              <a:gd name="connsiteX9" fmla="*/ 6703163 w 8482705"/>
              <a:gd name="connsiteY9" fmla="*/ 275180 h 1734757"/>
              <a:gd name="connsiteX10" fmla="*/ 5814302 w 8482705"/>
              <a:gd name="connsiteY10" fmla="*/ 855594 h 1734757"/>
              <a:gd name="connsiteX11" fmla="*/ 5685937 w 8482705"/>
              <a:gd name="connsiteY11" fmla="*/ 987191 h 1734757"/>
              <a:gd name="connsiteX12" fmla="*/ 5516015 w 8482705"/>
              <a:gd name="connsiteY12" fmla="*/ 1166348 h 1734757"/>
              <a:gd name="connsiteX13" fmla="*/ 5126763 w 8482705"/>
              <a:gd name="connsiteY13" fmla="*/ 1556985 h 1734757"/>
              <a:gd name="connsiteX14" fmla="*/ 4769372 w 8482705"/>
              <a:gd name="connsiteY14" fmla="*/ 1734757 h 1734757"/>
              <a:gd name="connsiteX15" fmla="*/ 4726430 w 8482705"/>
              <a:gd name="connsiteY15" fmla="*/ 1730601 h 1734757"/>
              <a:gd name="connsiteX16" fmla="*/ 4494634 w 8482705"/>
              <a:gd name="connsiteY16" fmla="*/ 1387063 h 1734757"/>
              <a:gd name="connsiteX17" fmla="*/ 4268841 w 8482705"/>
              <a:gd name="connsiteY17" fmla="*/ 977494 h 1734757"/>
              <a:gd name="connsiteX18" fmla="*/ 3400758 w 8482705"/>
              <a:gd name="connsiteY18" fmla="*/ 982574 h 1734757"/>
              <a:gd name="connsiteX19" fmla="*/ 2450025 w 8482705"/>
              <a:gd name="connsiteY19" fmla="*/ 1209752 h 1734757"/>
              <a:gd name="connsiteX20" fmla="*/ 2431688 w 8482705"/>
              <a:gd name="connsiteY20" fmla="*/ 1207524 h 1734757"/>
              <a:gd name="connsiteX21" fmla="*/ 2215429 w 8482705"/>
              <a:gd name="connsiteY21" fmla="*/ 1255622 h 1734757"/>
              <a:gd name="connsiteX22" fmla="*/ 1406534 w 8482705"/>
              <a:gd name="connsiteY22" fmla="*/ 1328755 h 1734757"/>
              <a:gd name="connsiteX23" fmla="*/ 1098876 w 8482705"/>
              <a:gd name="connsiteY23" fmla="*/ 1317325 h 1734757"/>
              <a:gd name="connsiteX24" fmla="*/ 121753 w 8482705"/>
              <a:gd name="connsiteY24" fmla="*/ 971172 h 1734757"/>
              <a:gd name="connsiteX25" fmla="*/ 15485 w 8482705"/>
              <a:gd name="connsiteY25" fmla="*/ 496270 h 1734757"/>
              <a:gd name="connsiteX26" fmla="*/ 180178 w 8482705"/>
              <a:gd name="connsiteY26" fmla="*/ 0 h 1734757"/>
              <a:gd name="connsiteX27" fmla="*/ 254175 w 8482705"/>
              <a:gd name="connsiteY27" fmla="*/ 55572 h 1734757"/>
              <a:gd name="connsiteX28" fmla="*/ 229244 w 8482705"/>
              <a:gd name="connsiteY28" fmla="*/ 930610 h 1734757"/>
              <a:gd name="connsiteX29" fmla="*/ 2450474 w 8482705"/>
              <a:gd name="connsiteY29" fmla="*/ 1144923 h 1734757"/>
              <a:gd name="connsiteX30" fmla="*/ 2451081 w 8482705"/>
              <a:gd name="connsiteY30" fmla="*/ 1147268 h 1734757"/>
              <a:gd name="connsiteX31" fmla="*/ 2507584 w 8482705"/>
              <a:gd name="connsiteY31" fmla="*/ 1131626 h 1734757"/>
              <a:gd name="connsiteX32" fmla="*/ 3389677 w 8482705"/>
              <a:gd name="connsiteY32" fmla="*/ 923471 h 1734757"/>
              <a:gd name="connsiteX33" fmla="*/ 4302548 w 8482705"/>
              <a:gd name="connsiteY33" fmla="*/ 927626 h 1734757"/>
              <a:gd name="connsiteX34" fmla="*/ 4526760 w 8482705"/>
              <a:gd name="connsiteY34" fmla="*/ 1345422 h 1734757"/>
              <a:gd name="connsiteX35" fmla="*/ 4720759 w 8482705"/>
              <a:gd name="connsiteY35" fmla="*/ 1665473 h 1734757"/>
              <a:gd name="connsiteX36" fmla="*/ 5471225 w 8482705"/>
              <a:gd name="connsiteY36" fmla="*/ 1125715 h 1734757"/>
              <a:gd name="connsiteX37" fmla="*/ 5770437 w 8482705"/>
              <a:gd name="connsiteY37" fmla="*/ 814037 h 1734757"/>
              <a:gd name="connsiteX38" fmla="*/ 6702701 w 8482705"/>
              <a:gd name="connsiteY38" fmla="*/ 214691 h 1734757"/>
              <a:gd name="connsiteX0" fmla="*/ 6694989 w 8474993"/>
              <a:gd name="connsiteY0" fmla="*/ 214691 h 1734757"/>
              <a:gd name="connsiteX1" fmla="*/ 6707456 w 8474993"/>
              <a:gd name="connsiteY1" fmla="*/ 214691 h 1734757"/>
              <a:gd name="connsiteX2" fmla="*/ 7143654 w 8474993"/>
              <a:gd name="connsiteY2" fmla="*/ 789985 h 1734757"/>
              <a:gd name="connsiteX3" fmla="*/ 7303108 w 8474993"/>
              <a:gd name="connsiteY3" fmla="*/ 1114171 h 1734757"/>
              <a:gd name="connsiteX4" fmla="*/ 8430355 w 8474993"/>
              <a:gd name="connsiteY4" fmla="*/ 880513 h 1734757"/>
              <a:gd name="connsiteX5" fmla="*/ 8474993 w 8474993"/>
              <a:gd name="connsiteY5" fmla="*/ 929103 h 1734757"/>
              <a:gd name="connsiteX6" fmla="*/ 7292950 w 8474993"/>
              <a:gd name="connsiteY6" fmla="*/ 1173736 h 1734757"/>
              <a:gd name="connsiteX7" fmla="*/ 7104558 w 8474993"/>
              <a:gd name="connsiteY7" fmla="*/ 814498 h 1734757"/>
              <a:gd name="connsiteX8" fmla="*/ 6706533 w 8474993"/>
              <a:gd name="connsiteY8" fmla="*/ 275180 h 1734757"/>
              <a:gd name="connsiteX9" fmla="*/ 6695451 w 8474993"/>
              <a:gd name="connsiteY9" fmla="*/ 275180 h 1734757"/>
              <a:gd name="connsiteX10" fmla="*/ 5806590 w 8474993"/>
              <a:gd name="connsiteY10" fmla="*/ 855594 h 1734757"/>
              <a:gd name="connsiteX11" fmla="*/ 5678225 w 8474993"/>
              <a:gd name="connsiteY11" fmla="*/ 987191 h 1734757"/>
              <a:gd name="connsiteX12" fmla="*/ 5508303 w 8474993"/>
              <a:gd name="connsiteY12" fmla="*/ 1166348 h 1734757"/>
              <a:gd name="connsiteX13" fmla="*/ 5119051 w 8474993"/>
              <a:gd name="connsiteY13" fmla="*/ 1556985 h 1734757"/>
              <a:gd name="connsiteX14" fmla="*/ 4761660 w 8474993"/>
              <a:gd name="connsiteY14" fmla="*/ 1734757 h 1734757"/>
              <a:gd name="connsiteX15" fmla="*/ 4718718 w 8474993"/>
              <a:gd name="connsiteY15" fmla="*/ 1730601 h 1734757"/>
              <a:gd name="connsiteX16" fmla="*/ 4486922 w 8474993"/>
              <a:gd name="connsiteY16" fmla="*/ 1387063 h 1734757"/>
              <a:gd name="connsiteX17" fmla="*/ 4261129 w 8474993"/>
              <a:gd name="connsiteY17" fmla="*/ 977494 h 1734757"/>
              <a:gd name="connsiteX18" fmla="*/ 3393046 w 8474993"/>
              <a:gd name="connsiteY18" fmla="*/ 982574 h 1734757"/>
              <a:gd name="connsiteX19" fmla="*/ 2442313 w 8474993"/>
              <a:gd name="connsiteY19" fmla="*/ 1209752 h 1734757"/>
              <a:gd name="connsiteX20" fmla="*/ 2423976 w 8474993"/>
              <a:gd name="connsiteY20" fmla="*/ 1207524 h 1734757"/>
              <a:gd name="connsiteX21" fmla="*/ 2207717 w 8474993"/>
              <a:gd name="connsiteY21" fmla="*/ 1255622 h 1734757"/>
              <a:gd name="connsiteX22" fmla="*/ 1398822 w 8474993"/>
              <a:gd name="connsiteY22" fmla="*/ 1328755 h 1734757"/>
              <a:gd name="connsiteX23" fmla="*/ 1091164 w 8474993"/>
              <a:gd name="connsiteY23" fmla="*/ 1317325 h 1734757"/>
              <a:gd name="connsiteX24" fmla="*/ 114041 w 8474993"/>
              <a:gd name="connsiteY24" fmla="*/ 971172 h 1734757"/>
              <a:gd name="connsiteX25" fmla="*/ 7773 w 8474993"/>
              <a:gd name="connsiteY25" fmla="*/ 496270 h 1734757"/>
              <a:gd name="connsiteX26" fmla="*/ 172466 w 8474993"/>
              <a:gd name="connsiteY26" fmla="*/ 0 h 1734757"/>
              <a:gd name="connsiteX27" fmla="*/ 246463 w 8474993"/>
              <a:gd name="connsiteY27" fmla="*/ 55572 h 1734757"/>
              <a:gd name="connsiteX28" fmla="*/ 221532 w 8474993"/>
              <a:gd name="connsiteY28" fmla="*/ 930610 h 1734757"/>
              <a:gd name="connsiteX29" fmla="*/ 2442762 w 8474993"/>
              <a:gd name="connsiteY29" fmla="*/ 1144923 h 1734757"/>
              <a:gd name="connsiteX30" fmla="*/ 2443369 w 8474993"/>
              <a:gd name="connsiteY30" fmla="*/ 1147268 h 1734757"/>
              <a:gd name="connsiteX31" fmla="*/ 2499872 w 8474993"/>
              <a:gd name="connsiteY31" fmla="*/ 1131626 h 1734757"/>
              <a:gd name="connsiteX32" fmla="*/ 3381965 w 8474993"/>
              <a:gd name="connsiteY32" fmla="*/ 923471 h 1734757"/>
              <a:gd name="connsiteX33" fmla="*/ 4294836 w 8474993"/>
              <a:gd name="connsiteY33" fmla="*/ 927626 h 1734757"/>
              <a:gd name="connsiteX34" fmla="*/ 4519048 w 8474993"/>
              <a:gd name="connsiteY34" fmla="*/ 1345422 h 1734757"/>
              <a:gd name="connsiteX35" fmla="*/ 4713047 w 8474993"/>
              <a:gd name="connsiteY35" fmla="*/ 1665473 h 1734757"/>
              <a:gd name="connsiteX36" fmla="*/ 5463513 w 8474993"/>
              <a:gd name="connsiteY36" fmla="*/ 1125715 h 1734757"/>
              <a:gd name="connsiteX37" fmla="*/ 5762725 w 8474993"/>
              <a:gd name="connsiteY37" fmla="*/ 814037 h 1734757"/>
              <a:gd name="connsiteX38" fmla="*/ 6694989 w 8474993"/>
              <a:gd name="connsiteY38" fmla="*/ 214691 h 1734757"/>
              <a:gd name="connsiteX0" fmla="*/ 6697194 w 8477198"/>
              <a:gd name="connsiteY0" fmla="*/ 214691 h 1734757"/>
              <a:gd name="connsiteX1" fmla="*/ 6709661 w 8477198"/>
              <a:gd name="connsiteY1" fmla="*/ 214691 h 1734757"/>
              <a:gd name="connsiteX2" fmla="*/ 7145859 w 8477198"/>
              <a:gd name="connsiteY2" fmla="*/ 789985 h 1734757"/>
              <a:gd name="connsiteX3" fmla="*/ 7305313 w 8477198"/>
              <a:gd name="connsiteY3" fmla="*/ 1114171 h 1734757"/>
              <a:gd name="connsiteX4" fmla="*/ 8432560 w 8477198"/>
              <a:gd name="connsiteY4" fmla="*/ 880513 h 1734757"/>
              <a:gd name="connsiteX5" fmla="*/ 8477198 w 8477198"/>
              <a:gd name="connsiteY5" fmla="*/ 929103 h 1734757"/>
              <a:gd name="connsiteX6" fmla="*/ 7295155 w 8477198"/>
              <a:gd name="connsiteY6" fmla="*/ 1173736 h 1734757"/>
              <a:gd name="connsiteX7" fmla="*/ 7106763 w 8477198"/>
              <a:gd name="connsiteY7" fmla="*/ 814498 h 1734757"/>
              <a:gd name="connsiteX8" fmla="*/ 6708738 w 8477198"/>
              <a:gd name="connsiteY8" fmla="*/ 275180 h 1734757"/>
              <a:gd name="connsiteX9" fmla="*/ 6697656 w 8477198"/>
              <a:gd name="connsiteY9" fmla="*/ 275180 h 1734757"/>
              <a:gd name="connsiteX10" fmla="*/ 5808795 w 8477198"/>
              <a:gd name="connsiteY10" fmla="*/ 855594 h 1734757"/>
              <a:gd name="connsiteX11" fmla="*/ 5680430 w 8477198"/>
              <a:gd name="connsiteY11" fmla="*/ 987191 h 1734757"/>
              <a:gd name="connsiteX12" fmla="*/ 5510508 w 8477198"/>
              <a:gd name="connsiteY12" fmla="*/ 1166348 h 1734757"/>
              <a:gd name="connsiteX13" fmla="*/ 5121256 w 8477198"/>
              <a:gd name="connsiteY13" fmla="*/ 1556985 h 1734757"/>
              <a:gd name="connsiteX14" fmla="*/ 4763865 w 8477198"/>
              <a:gd name="connsiteY14" fmla="*/ 1734757 h 1734757"/>
              <a:gd name="connsiteX15" fmla="*/ 4720923 w 8477198"/>
              <a:gd name="connsiteY15" fmla="*/ 1730601 h 1734757"/>
              <a:gd name="connsiteX16" fmla="*/ 4489127 w 8477198"/>
              <a:gd name="connsiteY16" fmla="*/ 1387063 h 1734757"/>
              <a:gd name="connsiteX17" fmla="*/ 4263334 w 8477198"/>
              <a:gd name="connsiteY17" fmla="*/ 977494 h 1734757"/>
              <a:gd name="connsiteX18" fmla="*/ 3395251 w 8477198"/>
              <a:gd name="connsiteY18" fmla="*/ 982574 h 1734757"/>
              <a:gd name="connsiteX19" fmla="*/ 2444518 w 8477198"/>
              <a:gd name="connsiteY19" fmla="*/ 1209752 h 1734757"/>
              <a:gd name="connsiteX20" fmla="*/ 2426181 w 8477198"/>
              <a:gd name="connsiteY20" fmla="*/ 1207524 h 1734757"/>
              <a:gd name="connsiteX21" fmla="*/ 2209922 w 8477198"/>
              <a:gd name="connsiteY21" fmla="*/ 1255622 h 1734757"/>
              <a:gd name="connsiteX22" fmla="*/ 1401027 w 8477198"/>
              <a:gd name="connsiteY22" fmla="*/ 1328755 h 1734757"/>
              <a:gd name="connsiteX23" fmla="*/ 1093369 w 8477198"/>
              <a:gd name="connsiteY23" fmla="*/ 1317325 h 1734757"/>
              <a:gd name="connsiteX24" fmla="*/ 116246 w 8477198"/>
              <a:gd name="connsiteY24" fmla="*/ 971172 h 1734757"/>
              <a:gd name="connsiteX25" fmla="*/ 9978 w 8477198"/>
              <a:gd name="connsiteY25" fmla="*/ 496270 h 1734757"/>
              <a:gd name="connsiteX26" fmla="*/ 174671 w 8477198"/>
              <a:gd name="connsiteY26" fmla="*/ 0 h 1734757"/>
              <a:gd name="connsiteX27" fmla="*/ 248668 w 8477198"/>
              <a:gd name="connsiteY27" fmla="*/ 55572 h 1734757"/>
              <a:gd name="connsiteX28" fmla="*/ 223737 w 8477198"/>
              <a:gd name="connsiteY28" fmla="*/ 930610 h 1734757"/>
              <a:gd name="connsiteX29" fmla="*/ 2444967 w 8477198"/>
              <a:gd name="connsiteY29" fmla="*/ 1144923 h 1734757"/>
              <a:gd name="connsiteX30" fmla="*/ 2445574 w 8477198"/>
              <a:gd name="connsiteY30" fmla="*/ 1147268 h 1734757"/>
              <a:gd name="connsiteX31" fmla="*/ 2502077 w 8477198"/>
              <a:gd name="connsiteY31" fmla="*/ 1131626 h 1734757"/>
              <a:gd name="connsiteX32" fmla="*/ 3384170 w 8477198"/>
              <a:gd name="connsiteY32" fmla="*/ 923471 h 1734757"/>
              <a:gd name="connsiteX33" fmla="*/ 4297041 w 8477198"/>
              <a:gd name="connsiteY33" fmla="*/ 927626 h 1734757"/>
              <a:gd name="connsiteX34" fmla="*/ 4521253 w 8477198"/>
              <a:gd name="connsiteY34" fmla="*/ 1345422 h 1734757"/>
              <a:gd name="connsiteX35" fmla="*/ 4715252 w 8477198"/>
              <a:gd name="connsiteY35" fmla="*/ 1665473 h 1734757"/>
              <a:gd name="connsiteX36" fmla="*/ 5465718 w 8477198"/>
              <a:gd name="connsiteY36" fmla="*/ 1125715 h 1734757"/>
              <a:gd name="connsiteX37" fmla="*/ 5764930 w 8477198"/>
              <a:gd name="connsiteY37" fmla="*/ 814037 h 1734757"/>
              <a:gd name="connsiteX38" fmla="*/ 6697194 w 8477198"/>
              <a:gd name="connsiteY38" fmla="*/ 214691 h 1734757"/>
              <a:gd name="connsiteX0" fmla="*/ 6697194 w 8477198"/>
              <a:gd name="connsiteY0" fmla="*/ 214691 h 1734757"/>
              <a:gd name="connsiteX1" fmla="*/ 6709661 w 8477198"/>
              <a:gd name="connsiteY1" fmla="*/ 214691 h 1734757"/>
              <a:gd name="connsiteX2" fmla="*/ 7145859 w 8477198"/>
              <a:gd name="connsiteY2" fmla="*/ 789985 h 1734757"/>
              <a:gd name="connsiteX3" fmla="*/ 7305313 w 8477198"/>
              <a:gd name="connsiteY3" fmla="*/ 1114171 h 1734757"/>
              <a:gd name="connsiteX4" fmla="*/ 8432560 w 8477198"/>
              <a:gd name="connsiteY4" fmla="*/ 880513 h 1734757"/>
              <a:gd name="connsiteX5" fmla="*/ 8477198 w 8477198"/>
              <a:gd name="connsiteY5" fmla="*/ 929103 h 1734757"/>
              <a:gd name="connsiteX6" fmla="*/ 7295155 w 8477198"/>
              <a:gd name="connsiteY6" fmla="*/ 1173736 h 1734757"/>
              <a:gd name="connsiteX7" fmla="*/ 7106763 w 8477198"/>
              <a:gd name="connsiteY7" fmla="*/ 814498 h 1734757"/>
              <a:gd name="connsiteX8" fmla="*/ 6708738 w 8477198"/>
              <a:gd name="connsiteY8" fmla="*/ 275180 h 1734757"/>
              <a:gd name="connsiteX9" fmla="*/ 6697656 w 8477198"/>
              <a:gd name="connsiteY9" fmla="*/ 275180 h 1734757"/>
              <a:gd name="connsiteX10" fmla="*/ 5808795 w 8477198"/>
              <a:gd name="connsiteY10" fmla="*/ 855594 h 1734757"/>
              <a:gd name="connsiteX11" fmla="*/ 5680430 w 8477198"/>
              <a:gd name="connsiteY11" fmla="*/ 987191 h 1734757"/>
              <a:gd name="connsiteX12" fmla="*/ 5510508 w 8477198"/>
              <a:gd name="connsiteY12" fmla="*/ 1166348 h 1734757"/>
              <a:gd name="connsiteX13" fmla="*/ 5121256 w 8477198"/>
              <a:gd name="connsiteY13" fmla="*/ 1556985 h 1734757"/>
              <a:gd name="connsiteX14" fmla="*/ 4763865 w 8477198"/>
              <a:gd name="connsiteY14" fmla="*/ 1734757 h 1734757"/>
              <a:gd name="connsiteX15" fmla="*/ 4720923 w 8477198"/>
              <a:gd name="connsiteY15" fmla="*/ 1730601 h 1734757"/>
              <a:gd name="connsiteX16" fmla="*/ 4489127 w 8477198"/>
              <a:gd name="connsiteY16" fmla="*/ 1387063 h 1734757"/>
              <a:gd name="connsiteX17" fmla="*/ 4263334 w 8477198"/>
              <a:gd name="connsiteY17" fmla="*/ 977494 h 1734757"/>
              <a:gd name="connsiteX18" fmla="*/ 3395251 w 8477198"/>
              <a:gd name="connsiteY18" fmla="*/ 982574 h 1734757"/>
              <a:gd name="connsiteX19" fmla="*/ 2444518 w 8477198"/>
              <a:gd name="connsiteY19" fmla="*/ 1209752 h 1734757"/>
              <a:gd name="connsiteX20" fmla="*/ 2426181 w 8477198"/>
              <a:gd name="connsiteY20" fmla="*/ 1207524 h 1734757"/>
              <a:gd name="connsiteX21" fmla="*/ 2209922 w 8477198"/>
              <a:gd name="connsiteY21" fmla="*/ 1255622 h 1734757"/>
              <a:gd name="connsiteX22" fmla="*/ 1401027 w 8477198"/>
              <a:gd name="connsiteY22" fmla="*/ 1328755 h 1734757"/>
              <a:gd name="connsiteX23" fmla="*/ 1093369 w 8477198"/>
              <a:gd name="connsiteY23" fmla="*/ 1317325 h 1734757"/>
              <a:gd name="connsiteX24" fmla="*/ 116246 w 8477198"/>
              <a:gd name="connsiteY24" fmla="*/ 971172 h 1734757"/>
              <a:gd name="connsiteX25" fmla="*/ 9978 w 8477198"/>
              <a:gd name="connsiteY25" fmla="*/ 496270 h 1734757"/>
              <a:gd name="connsiteX26" fmla="*/ 174671 w 8477198"/>
              <a:gd name="connsiteY26" fmla="*/ 0 h 1734757"/>
              <a:gd name="connsiteX27" fmla="*/ 248668 w 8477198"/>
              <a:gd name="connsiteY27" fmla="*/ 55572 h 1734757"/>
              <a:gd name="connsiteX28" fmla="*/ 223737 w 8477198"/>
              <a:gd name="connsiteY28" fmla="*/ 930610 h 1734757"/>
              <a:gd name="connsiteX29" fmla="*/ 2444967 w 8477198"/>
              <a:gd name="connsiteY29" fmla="*/ 1144923 h 1734757"/>
              <a:gd name="connsiteX30" fmla="*/ 2413374 w 8477198"/>
              <a:gd name="connsiteY30" fmla="*/ 938870 h 1734757"/>
              <a:gd name="connsiteX31" fmla="*/ 2502077 w 8477198"/>
              <a:gd name="connsiteY31" fmla="*/ 1131626 h 1734757"/>
              <a:gd name="connsiteX32" fmla="*/ 3384170 w 8477198"/>
              <a:gd name="connsiteY32" fmla="*/ 923471 h 1734757"/>
              <a:gd name="connsiteX33" fmla="*/ 4297041 w 8477198"/>
              <a:gd name="connsiteY33" fmla="*/ 927626 h 1734757"/>
              <a:gd name="connsiteX34" fmla="*/ 4521253 w 8477198"/>
              <a:gd name="connsiteY34" fmla="*/ 1345422 h 1734757"/>
              <a:gd name="connsiteX35" fmla="*/ 4715252 w 8477198"/>
              <a:gd name="connsiteY35" fmla="*/ 1665473 h 1734757"/>
              <a:gd name="connsiteX36" fmla="*/ 5465718 w 8477198"/>
              <a:gd name="connsiteY36" fmla="*/ 1125715 h 1734757"/>
              <a:gd name="connsiteX37" fmla="*/ 5764930 w 8477198"/>
              <a:gd name="connsiteY37" fmla="*/ 814037 h 1734757"/>
              <a:gd name="connsiteX38" fmla="*/ 6697194 w 8477198"/>
              <a:gd name="connsiteY38" fmla="*/ 214691 h 1734757"/>
              <a:gd name="connsiteX0" fmla="*/ 6697194 w 8477198"/>
              <a:gd name="connsiteY0" fmla="*/ 214691 h 1734757"/>
              <a:gd name="connsiteX1" fmla="*/ 6709661 w 8477198"/>
              <a:gd name="connsiteY1" fmla="*/ 214691 h 1734757"/>
              <a:gd name="connsiteX2" fmla="*/ 7145859 w 8477198"/>
              <a:gd name="connsiteY2" fmla="*/ 789985 h 1734757"/>
              <a:gd name="connsiteX3" fmla="*/ 7305313 w 8477198"/>
              <a:gd name="connsiteY3" fmla="*/ 1114171 h 1734757"/>
              <a:gd name="connsiteX4" fmla="*/ 8432560 w 8477198"/>
              <a:gd name="connsiteY4" fmla="*/ 880513 h 1734757"/>
              <a:gd name="connsiteX5" fmla="*/ 8477198 w 8477198"/>
              <a:gd name="connsiteY5" fmla="*/ 929103 h 1734757"/>
              <a:gd name="connsiteX6" fmla="*/ 7295155 w 8477198"/>
              <a:gd name="connsiteY6" fmla="*/ 1173736 h 1734757"/>
              <a:gd name="connsiteX7" fmla="*/ 7106763 w 8477198"/>
              <a:gd name="connsiteY7" fmla="*/ 814498 h 1734757"/>
              <a:gd name="connsiteX8" fmla="*/ 6708738 w 8477198"/>
              <a:gd name="connsiteY8" fmla="*/ 275180 h 1734757"/>
              <a:gd name="connsiteX9" fmla="*/ 6697656 w 8477198"/>
              <a:gd name="connsiteY9" fmla="*/ 275180 h 1734757"/>
              <a:gd name="connsiteX10" fmla="*/ 5808795 w 8477198"/>
              <a:gd name="connsiteY10" fmla="*/ 855594 h 1734757"/>
              <a:gd name="connsiteX11" fmla="*/ 5680430 w 8477198"/>
              <a:gd name="connsiteY11" fmla="*/ 987191 h 1734757"/>
              <a:gd name="connsiteX12" fmla="*/ 5510508 w 8477198"/>
              <a:gd name="connsiteY12" fmla="*/ 1166348 h 1734757"/>
              <a:gd name="connsiteX13" fmla="*/ 5121256 w 8477198"/>
              <a:gd name="connsiteY13" fmla="*/ 1556985 h 1734757"/>
              <a:gd name="connsiteX14" fmla="*/ 4763865 w 8477198"/>
              <a:gd name="connsiteY14" fmla="*/ 1734757 h 1734757"/>
              <a:gd name="connsiteX15" fmla="*/ 4720923 w 8477198"/>
              <a:gd name="connsiteY15" fmla="*/ 1730601 h 1734757"/>
              <a:gd name="connsiteX16" fmla="*/ 4489127 w 8477198"/>
              <a:gd name="connsiteY16" fmla="*/ 1387063 h 1734757"/>
              <a:gd name="connsiteX17" fmla="*/ 4263334 w 8477198"/>
              <a:gd name="connsiteY17" fmla="*/ 977494 h 1734757"/>
              <a:gd name="connsiteX18" fmla="*/ 3395251 w 8477198"/>
              <a:gd name="connsiteY18" fmla="*/ 982574 h 1734757"/>
              <a:gd name="connsiteX19" fmla="*/ 2444518 w 8477198"/>
              <a:gd name="connsiteY19" fmla="*/ 1209752 h 1734757"/>
              <a:gd name="connsiteX20" fmla="*/ 2426181 w 8477198"/>
              <a:gd name="connsiteY20" fmla="*/ 1207524 h 1734757"/>
              <a:gd name="connsiteX21" fmla="*/ 2209922 w 8477198"/>
              <a:gd name="connsiteY21" fmla="*/ 1255622 h 1734757"/>
              <a:gd name="connsiteX22" fmla="*/ 1401027 w 8477198"/>
              <a:gd name="connsiteY22" fmla="*/ 1328755 h 1734757"/>
              <a:gd name="connsiteX23" fmla="*/ 1093369 w 8477198"/>
              <a:gd name="connsiteY23" fmla="*/ 1317325 h 1734757"/>
              <a:gd name="connsiteX24" fmla="*/ 116246 w 8477198"/>
              <a:gd name="connsiteY24" fmla="*/ 971172 h 1734757"/>
              <a:gd name="connsiteX25" fmla="*/ 9978 w 8477198"/>
              <a:gd name="connsiteY25" fmla="*/ 496270 h 1734757"/>
              <a:gd name="connsiteX26" fmla="*/ 174671 w 8477198"/>
              <a:gd name="connsiteY26" fmla="*/ 0 h 1734757"/>
              <a:gd name="connsiteX27" fmla="*/ 248668 w 8477198"/>
              <a:gd name="connsiteY27" fmla="*/ 55572 h 1734757"/>
              <a:gd name="connsiteX28" fmla="*/ 223737 w 8477198"/>
              <a:gd name="connsiteY28" fmla="*/ 930610 h 1734757"/>
              <a:gd name="connsiteX29" fmla="*/ 2444967 w 8477198"/>
              <a:gd name="connsiteY29" fmla="*/ 1144923 h 1734757"/>
              <a:gd name="connsiteX30" fmla="*/ 2502077 w 8477198"/>
              <a:gd name="connsiteY30" fmla="*/ 1131626 h 1734757"/>
              <a:gd name="connsiteX31" fmla="*/ 3384170 w 8477198"/>
              <a:gd name="connsiteY31" fmla="*/ 923471 h 1734757"/>
              <a:gd name="connsiteX32" fmla="*/ 4297041 w 8477198"/>
              <a:gd name="connsiteY32" fmla="*/ 927626 h 1734757"/>
              <a:gd name="connsiteX33" fmla="*/ 4521253 w 8477198"/>
              <a:gd name="connsiteY33" fmla="*/ 1345422 h 1734757"/>
              <a:gd name="connsiteX34" fmla="*/ 4715252 w 8477198"/>
              <a:gd name="connsiteY34" fmla="*/ 1665473 h 1734757"/>
              <a:gd name="connsiteX35" fmla="*/ 5465718 w 8477198"/>
              <a:gd name="connsiteY35" fmla="*/ 1125715 h 1734757"/>
              <a:gd name="connsiteX36" fmla="*/ 5764930 w 8477198"/>
              <a:gd name="connsiteY36" fmla="*/ 814037 h 1734757"/>
              <a:gd name="connsiteX37" fmla="*/ 6697194 w 8477198"/>
              <a:gd name="connsiteY37" fmla="*/ 214691 h 1734757"/>
              <a:gd name="connsiteX0" fmla="*/ 6697194 w 8477198"/>
              <a:gd name="connsiteY0" fmla="*/ 214691 h 1734757"/>
              <a:gd name="connsiteX1" fmla="*/ 6709661 w 8477198"/>
              <a:gd name="connsiteY1" fmla="*/ 214691 h 1734757"/>
              <a:gd name="connsiteX2" fmla="*/ 7145859 w 8477198"/>
              <a:gd name="connsiteY2" fmla="*/ 789985 h 1734757"/>
              <a:gd name="connsiteX3" fmla="*/ 7305313 w 8477198"/>
              <a:gd name="connsiteY3" fmla="*/ 1114171 h 1734757"/>
              <a:gd name="connsiteX4" fmla="*/ 8432560 w 8477198"/>
              <a:gd name="connsiteY4" fmla="*/ 880513 h 1734757"/>
              <a:gd name="connsiteX5" fmla="*/ 8477198 w 8477198"/>
              <a:gd name="connsiteY5" fmla="*/ 929103 h 1734757"/>
              <a:gd name="connsiteX6" fmla="*/ 7295155 w 8477198"/>
              <a:gd name="connsiteY6" fmla="*/ 1173736 h 1734757"/>
              <a:gd name="connsiteX7" fmla="*/ 7106763 w 8477198"/>
              <a:gd name="connsiteY7" fmla="*/ 814498 h 1734757"/>
              <a:gd name="connsiteX8" fmla="*/ 6708738 w 8477198"/>
              <a:gd name="connsiteY8" fmla="*/ 275180 h 1734757"/>
              <a:gd name="connsiteX9" fmla="*/ 6697656 w 8477198"/>
              <a:gd name="connsiteY9" fmla="*/ 275180 h 1734757"/>
              <a:gd name="connsiteX10" fmla="*/ 5808795 w 8477198"/>
              <a:gd name="connsiteY10" fmla="*/ 855594 h 1734757"/>
              <a:gd name="connsiteX11" fmla="*/ 5680430 w 8477198"/>
              <a:gd name="connsiteY11" fmla="*/ 987191 h 1734757"/>
              <a:gd name="connsiteX12" fmla="*/ 5510508 w 8477198"/>
              <a:gd name="connsiteY12" fmla="*/ 1166348 h 1734757"/>
              <a:gd name="connsiteX13" fmla="*/ 5121256 w 8477198"/>
              <a:gd name="connsiteY13" fmla="*/ 1556985 h 1734757"/>
              <a:gd name="connsiteX14" fmla="*/ 4763865 w 8477198"/>
              <a:gd name="connsiteY14" fmla="*/ 1734757 h 1734757"/>
              <a:gd name="connsiteX15" fmla="*/ 4720923 w 8477198"/>
              <a:gd name="connsiteY15" fmla="*/ 1730601 h 1734757"/>
              <a:gd name="connsiteX16" fmla="*/ 4489127 w 8477198"/>
              <a:gd name="connsiteY16" fmla="*/ 1387063 h 1734757"/>
              <a:gd name="connsiteX17" fmla="*/ 4263334 w 8477198"/>
              <a:gd name="connsiteY17" fmla="*/ 977494 h 1734757"/>
              <a:gd name="connsiteX18" fmla="*/ 3395251 w 8477198"/>
              <a:gd name="connsiteY18" fmla="*/ 982574 h 1734757"/>
              <a:gd name="connsiteX19" fmla="*/ 2444518 w 8477198"/>
              <a:gd name="connsiteY19" fmla="*/ 1209752 h 1734757"/>
              <a:gd name="connsiteX20" fmla="*/ 2426181 w 8477198"/>
              <a:gd name="connsiteY20" fmla="*/ 1207524 h 1734757"/>
              <a:gd name="connsiteX21" fmla="*/ 2209922 w 8477198"/>
              <a:gd name="connsiteY21" fmla="*/ 1255622 h 1734757"/>
              <a:gd name="connsiteX22" fmla="*/ 1401027 w 8477198"/>
              <a:gd name="connsiteY22" fmla="*/ 1328755 h 1734757"/>
              <a:gd name="connsiteX23" fmla="*/ 1093369 w 8477198"/>
              <a:gd name="connsiteY23" fmla="*/ 1317325 h 1734757"/>
              <a:gd name="connsiteX24" fmla="*/ 116246 w 8477198"/>
              <a:gd name="connsiteY24" fmla="*/ 971172 h 1734757"/>
              <a:gd name="connsiteX25" fmla="*/ 9978 w 8477198"/>
              <a:gd name="connsiteY25" fmla="*/ 496270 h 1734757"/>
              <a:gd name="connsiteX26" fmla="*/ 174671 w 8477198"/>
              <a:gd name="connsiteY26" fmla="*/ 0 h 1734757"/>
              <a:gd name="connsiteX27" fmla="*/ 248668 w 8477198"/>
              <a:gd name="connsiteY27" fmla="*/ 55572 h 1734757"/>
              <a:gd name="connsiteX28" fmla="*/ 223737 w 8477198"/>
              <a:gd name="connsiteY28" fmla="*/ 930610 h 1734757"/>
              <a:gd name="connsiteX29" fmla="*/ 2502077 w 8477198"/>
              <a:gd name="connsiteY29" fmla="*/ 1131626 h 1734757"/>
              <a:gd name="connsiteX30" fmla="*/ 3384170 w 8477198"/>
              <a:gd name="connsiteY30" fmla="*/ 923471 h 1734757"/>
              <a:gd name="connsiteX31" fmla="*/ 4297041 w 8477198"/>
              <a:gd name="connsiteY31" fmla="*/ 927626 h 1734757"/>
              <a:gd name="connsiteX32" fmla="*/ 4521253 w 8477198"/>
              <a:gd name="connsiteY32" fmla="*/ 1345422 h 1734757"/>
              <a:gd name="connsiteX33" fmla="*/ 4715252 w 8477198"/>
              <a:gd name="connsiteY33" fmla="*/ 1665473 h 1734757"/>
              <a:gd name="connsiteX34" fmla="*/ 5465718 w 8477198"/>
              <a:gd name="connsiteY34" fmla="*/ 1125715 h 1734757"/>
              <a:gd name="connsiteX35" fmla="*/ 5764930 w 8477198"/>
              <a:gd name="connsiteY35" fmla="*/ 814037 h 1734757"/>
              <a:gd name="connsiteX36" fmla="*/ 6697194 w 8477198"/>
              <a:gd name="connsiteY36" fmla="*/ 214691 h 1734757"/>
              <a:gd name="connsiteX0" fmla="*/ 6714652 w 8494656"/>
              <a:gd name="connsiteY0" fmla="*/ 214691 h 1734757"/>
              <a:gd name="connsiteX1" fmla="*/ 6727119 w 8494656"/>
              <a:gd name="connsiteY1" fmla="*/ 214691 h 1734757"/>
              <a:gd name="connsiteX2" fmla="*/ 7163317 w 8494656"/>
              <a:gd name="connsiteY2" fmla="*/ 789985 h 1734757"/>
              <a:gd name="connsiteX3" fmla="*/ 7322771 w 8494656"/>
              <a:gd name="connsiteY3" fmla="*/ 1114171 h 1734757"/>
              <a:gd name="connsiteX4" fmla="*/ 8450018 w 8494656"/>
              <a:gd name="connsiteY4" fmla="*/ 880513 h 1734757"/>
              <a:gd name="connsiteX5" fmla="*/ 8494656 w 8494656"/>
              <a:gd name="connsiteY5" fmla="*/ 929103 h 1734757"/>
              <a:gd name="connsiteX6" fmla="*/ 7312613 w 8494656"/>
              <a:gd name="connsiteY6" fmla="*/ 1173736 h 1734757"/>
              <a:gd name="connsiteX7" fmla="*/ 7124221 w 8494656"/>
              <a:gd name="connsiteY7" fmla="*/ 814498 h 1734757"/>
              <a:gd name="connsiteX8" fmla="*/ 6726196 w 8494656"/>
              <a:gd name="connsiteY8" fmla="*/ 275180 h 1734757"/>
              <a:gd name="connsiteX9" fmla="*/ 6715114 w 8494656"/>
              <a:gd name="connsiteY9" fmla="*/ 275180 h 1734757"/>
              <a:gd name="connsiteX10" fmla="*/ 5826253 w 8494656"/>
              <a:gd name="connsiteY10" fmla="*/ 855594 h 1734757"/>
              <a:gd name="connsiteX11" fmla="*/ 5697888 w 8494656"/>
              <a:gd name="connsiteY11" fmla="*/ 987191 h 1734757"/>
              <a:gd name="connsiteX12" fmla="*/ 5527966 w 8494656"/>
              <a:gd name="connsiteY12" fmla="*/ 1166348 h 1734757"/>
              <a:gd name="connsiteX13" fmla="*/ 5138714 w 8494656"/>
              <a:gd name="connsiteY13" fmla="*/ 1556985 h 1734757"/>
              <a:gd name="connsiteX14" fmla="*/ 4781323 w 8494656"/>
              <a:gd name="connsiteY14" fmla="*/ 1734757 h 1734757"/>
              <a:gd name="connsiteX15" fmla="*/ 4738381 w 8494656"/>
              <a:gd name="connsiteY15" fmla="*/ 1730601 h 1734757"/>
              <a:gd name="connsiteX16" fmla="*/ 4506585 w 8494656"/>
              <a:gd name="connsiteY16" fmla="*/ 1387063 h 1734757"/>
              <a:gd name="connsiteX17" fmla="*/ 4280792 w 8494656"/>
              <a:gd name="connsiteY17" fmla="*/ 977494 h 1734757"/>
              <a:gd name="connsiteX18" fmla="*/ 3412709 w 8494656"/>
              <a:gd name="connsiteY18" fmla="*/ 982574 h 1734757"/>
              <a:gd name="connsiteX19" fmla="*/ 2461976 w 8494656"/>
              <a:gd name="connsiteY19" fmla="*/ 1209752 h 1734757"/>
              <a:gd name="connsiteX20" fmla="*/ 2443639 w 8494656"/>
              <a:gd name="connsiteY20" fmla="*/ 1207524 h 1734757"/>
              <a:gd name="connsiteX21" fmla="*/ 2227380 w 8494656"/>
              <a:gd name="connsiteY21" fmla="*/ 1255622 h 1734757"/>
              <a:gd name="connsiteX22" fmla="*/ 1418485 w 8494656"/>
              <a:gd name="connsiteY22" fmla="*/ 1328755 h 1734757"/>
              <a:gd name="connsiteX23" fmla="*/ 1110827 w 8494656"/>
              <a:gd name="connsiteY23" fmla="*/ 1317325 h 1734757"/>
              <a:gd name="connsiteX24" fmla="*/ 133704 w 8494656"/>
              <a:gd name="connsiteY24" fmla="*/ 971172 h 1734757"/>
              <a:gd name="connsiteX25" fmla="*/ 27436 w 8494656"/>
              <a:gd name="connsiteY25" fmla="*/ 496270 h 1734757"/>
              <a:gd name="connsiteX26" fmla="*/ 192129 w 8494656"/>
              <a:gd name="connsiteY26" fmla="*/ 0 h 1734757"/>
              <a:gd name="connsiteX27" fmla="*/ 266126 w 8494656"/>
              <a:gd name="connsiteY27" fmla="*/ 55572 h 1734757"/>
              <a:gd name="connsiteX28" fmla="*/ 241195 w 8494656"/>
              <a:gd name="connsiteY28" fmla="*/ 930610 h 1734757"/>
              <a:gd name="connsiteX29" fmla="*/ 3401628 w 8494656"/>
              <a:gd name="connsiteY29" fmla="*/ 923471 h 1734757"/>
              <a:gd name="connsiteX30" fmla="*/ 4314499 w 8494656"/>
              <a:gd name="connsiteY30" fmla="*/ 927626 h 1734757"/>
              <a:gd name="connsiteX31" fmla="*/ 4538711 w 8494656"/>
              <a:gd name="connsiteY31" fmla="*/ 1345422 h 1734757"/>
              <a:gd name="connsiteX32" fmla="*/ 4732710 w 8494656"/>
              <a:gd name="connsiteY32" fmla="*/ 1665473 h 1734757"/>
              <a:gd name="connsiteX33" fmla="*/ 5483176 w 8494656"/>
              <a:gd name="connsiteY33" fmla="*/ 1125715 h 1734757"/>
              <a:gd name="connsiteX34" fmla="*/ 5782388 w 8494656"/>
              <a:gd name="connsiteY34" fmla="*/ 814037 h 1734757"/>
              <a:gd name="connsiteX35" fmla="*/ 6714652 w 8494656"/>
              <a:gd name="connsiteY35" fmla="*/ 214691 h 1734757"/>
              <a:gd name="connsiteX0" fmla="*/ 6723232 w 8503236"/>
              <a:gd name="connsiteY0" fmla="*/ 214691 h 1734757"/>
              <a:gd name="connsiteX1" fmla="*/ 6735699 w 8503236"/>
              <a:gd name="connsiteY1" fmla="*/ 214691 h 1734757"/>
              <a:gd name="connsiteX2" fmla="*/ 7171897 w 8503236"/>
              <a:gd name="connsiteY2" fmla="*/ 789985 h 1734757"/>
              <a:gd name="connsiteX3" fmla="*/ 7331351 w 8503236"/>
              <a:gd name="connsiteY3" fmla="*/ 1114171 h 1734757"/>
              <a:gd name="connsiteX4" fmla="*/ 8458598 w 8503236"/>
              <a:gd name="connsiteY4" fmla="*/ 880513 h 1734757"/>
              <a:gd name="connsiteX5" fmla="*/ 8503236 w 8503236"/>
              <a:gd name="connsiteY5" fmla="*/ 929103 h 1734757"/>
              <a:gd name="connsiteX6" fmla="*/ 7321193 w 8503236"/>
              <a:gd name="connsiteY6" fmla="*/ 1173736 h 1734757"/>
              <a:gd name="connsiteX7" fmla="*/ 7132801 w 8503236"/>
              <a:gd name="connsiteY7" fmla="*/ 814498 h 1734757"/>
              <a:gd name="connsiteX8" fmla="*/ 6734776 w 8503236"/>
              <a:gd name="connsiteY8" fmla="*/ 275180 h 1734757"/>
              <a:gd name="connsiteX9" fmla="*/ 6723694 w 8503236"/>
              <a:gd name="connsiteY9" fmla="*/ 275180 h 1734757"/>
              <a:gd name="connsiteX10" fmla="*/ 5834833 w 8503236"/>
              <a:gd name="connsiteY10" fmla="*/ 855594 h 1734757"/>
              <a:gd name="connsiteX11" fmla="*/ 5706468 w 8503236"/>
              <a:gd name="connsiteY11" fmla="*/ 987191 h 1734757"/>
              <a:gd name="connsiteX12" fmla="*/ 5536546 w 8503236"/>
              <a:gd name="connsiteY12" fmla="*/ 1166348 h 1734757"/>
              <a:gd name="connsiteX13" fmla="*/ 5147294 w 8503236"/>
              <a:gd name="connsiteY13" fmla="*/ 1556985 h 1734757"/>
              <a:gd name="connsiteX14" fmla="*/ 4789903 w 8503236"/>
              <a:gd name="connsiteY14" fmla="*/ 1734757 h 1734757"/>
              <a:gd name="connsiteX15" fmla="*/ 4746961 w 8503236"/>
              <a:gd name="connsiteY15" fmla="*/ 1730601 h 1734757"/>
              <a:gd name="connsiteX16" fmla="*/ 4515165 w 8503236"/>
              <a:gd name="connsiteY16" fmla="*/ 1387063 h 1734757"/>
              <a:gd name="connsiteX17" fmla="*/ 4289372 w 8503236"/>
              <a:gd name="connsiteY17" fmla="*/ 977494 h 1734757"/>
              <a:gd name="connsiteX18" fmla="*/ 3421289 w 8503236"/>
              <a:gd name="connsiteY18" fmla="*/ 982574 h 1734757"/>
              <a:gd name="connsiteX19" fmla="*/ 2470556 w 8503236"/>
              <a:gd name="connsiteY19" fmla="*/ 1209752 h 1734757"/>
              <a:gd name="connsiteX20" fmla="*/ 2452219 w 8503236"/>
              <a:gd name="connsiteY20" fmla="*/ 1207524 h 1734757"/>
              <a:gd name="connsiteX21" fmla="*/ 2235960 w 8503236"/>
              <a:gd name="connsiteY21" fmla="*/ 1255622 h 1734757"/>
              <a:gd name="connsiteX22" fmla="*/ 1427065 w 8503236"/>
              <a:gd name="connsiteY22" fmla="*/ 1328755 h 1734757"/>
              <a:gd name="connsiteX23" fmla="*/ 1119407 w 8503236"/>
              <a:gd name="connsiteY23" fmla="*/ 1317325 h 1734757"/>
              <a:gd name="connsiteX24" fmla="*/ 142284 w 8503236"/>
              <a:gd name="connsiteY24" fmla="*/ 971172 h 1734757"/>
              <a:gd name="connsiteX25" fmla="*/ 36016 w 8503236"/>
              <a:gd name="connsiteY25" fmla="*/ 496270 h 1734757"/>
              <a:gd name="connsiteX26" fmla="*/ 200709 w 8503236"/>
              <a:gd name="connsiteY26" fmla="*/ 0 h 1734757"/>
              <a:gd name="connsiteX27" fmla="*/ 274706 w 8503236"/>
              <a:gd name="connsiteY27" fmla="*/ 55572 h 1734757"/>
              <a:gd name="connsiteX28" fmla="*/ 249775 w 8503236"/>
              <a:gd name="connsiteY28" fmla="*/ 930610 h 1734757"/>
              <a:gd name="connsiteX29" fmla="*/ 3526130 w 8503236"/>
              <a:gd name="connsiteY29" fmla="*/ 840111 h 1734757"/>
              <a:gd name="connsiteX30" fmla="*/ 4323079 w 8503236"/>
              <a:gd name="connsiteY30" fmla="*/ 927626 h 1734757"/>
              <a:gd name="connsiteX31" fmla="*/ 4547291 w 8503236"/>
              <a:gd name="connsiteY31" fmla="*/ 1345422 h 1734757"/>
              <a:gd name="connsiteX32" fmla="*/ 4741290 w 8503236"/>
              <a:gd name="connsiteY32" fmla="*/ 1665473 h 1734757"/>
              <a:gd name="connsiteX33" fmla="*/ 5491756 w 8503236"/>
              <a:gd name="connsiteY33" fmla="*/ 1125715 h 1734757"/>
              <a:gd name="connsiteX34" fmla="*/ 5790968 w 8503236"/>
              <a:gd name="connsiteY34" fmla="*/ 814037 h 1734757"/>
              <a:gd name="connsiteX35" fmla="*/ 6723232 w 8503236"/>
              <a:gd name="connsiteY35" fmla="*/ 214691 h 1734757"/>
              <a:gd name="connsiteX0" fmla="*/ 6723232 w 8503236"/>
              <a:gd name="connsiteY0" fmla="*/ 214691 h 1734757"/>
              <a:gd name="connsiteX1" fmla="*/ 6735699 w 8503236"/>
              <a:gd name="connsiteY1" fmla="*/ 214691 h 1734757"/>
              <a:gd name="connsiteX2" fmla="*/ 7171897 w 8503236"/>
              <a:gd name="connsiteY2" fmla="*/ 789985 h 1734757"/>
              <a:gd name="connsiteX3" fmla="*/ 7331351 w 8503236"/>
              <a:gd name="connsiteY3" fmla="*/ 1114171 h 1734757"/>
              <a:gd name="connsiteX4" fmla="*/ 8458598 w 8503236"/>
              <a:gd name="connsiteY4" fmla="*/ 880513 h 1734757"/>
              <a:gd name="connsiteX5" fmla="*/ 8503236 w 8503236"/>
              <a:gd name="connsiteY5" fmla="*/ 929103 h 1734757"/>
              <a:gd name="connsiteX6" fmla="*/ 7321193 w 8503236"/>
              <a:gd name="connsiteY6" fmla="*/ 1173736 h 1734757"/>
              <a:gd name="connsiteX7" fmla="*/ 7132801 w 8503236"/>
              <a:gd name="connsiteY7" fmla="*/ 814498 h 1734757"/>
              <a:gd name="connsiteX8" fmla="*/ 6734776 w 8503236"/>
              <a:gd name="connsiteY8" fmla="*/ 275180 h 1734757"/>
              <a:gd name="connsiteX9" fmla="*/ 6723694 w 8503236"/>
              <a:gd name="connsiteY9" fmla="*/ 275180 h 1734757"/>
              <a:gd name="connsiteX10" fmla="*/ 5834833 w 8503236"/>
              <a:gd name="connsiteY10" fmla="*/ 855594 h 1734757"/>
              <a:gd name="connsiteX11" fmla="*/ 5706468 w 8503236"/>
              <a:gd name="connsiteY11" fmla="*/ 987191 h 1734757"/>
              <a:gd name="connsiteX12" fmla="*/ 5536546 w 8503236"/>
              <a:gd name="connsiteY12" fmla="*/ 1166348 h 1734757"/>
              <a:gd name="connsiteX13" fmla="*/ 5147294 w 8503236"/>
              <a:gd name="connsiteY13" fmla="*/ 1556985 h 1734757"/>
              <a:gd name="connsiteX14" fmla="*/ 4789903 w 8503236"/>
              <a:gd name="connsiteY14" fmla="*/ 1734757 h 1734757"/>
              <a:gd name="connsiteX15" fmla="*/ 4746961 w 8503236"/>
              <a:gd name="connsiteY15" fmla="*/ 1730601 h 1734757"/>
              <a:gd name="connsiteX16" fmla="*/ 4515165 w 8503236"/>
              <a:gd name="connsiteY16" fmla="*/ 1387063 h 1734757"/>
              <a:gd name="connsiteX17" fmla="*/ 4289372 w 8503236"/>
              <a:gd name="connsiteY17" fmla="*/ 977494 h 1734757"/>
              <a:gd name="connsiteX18" fmla="*/ 3421289 w 8503236"/>
              <a:gd name="connsiteY18" fmla="*/ 982574 h 1734757"/>
              <a:gd name="connsiteX19" fmla="*/ 2470556 w 8503236"/>
              <a:gd name="connsiteY19" fmla="*/ 1209752 h 1734757"/>
              <a:gd name="connsiteX20" fmla="*/ 2452219 w 8503236"/>
              <a:gd name="connsiteY20" fmla="*/ 1207524 h 1734757"/>
              <a:gd name="connsiteX21" fmla="*/ 2235960 w 8503236"/>
              <a:gd name="connsiteY21" fmla="*/ 1255622 h 1734757"/>
              <a:gd name="connsiteX22" fmla="*/ 1427065 w 8503236"/>
              <a:gd name="connsiteY22" fmla="*/ 1328755 h 1734757"/>
              <a:gd name="connsiteX23" fmla="*/ 1119407 w 8503236"/>
              <a:gd name="connsiteY23" fmla="*/ 1317325 h 1734757"/>
              <a:gd name="connsiteX24" fmla="*/ 142284 w 8503236"/>
              <a:gd name="connsiteY24" fmla="*/ 971172 h 1734757"/>
              <a:gd name="connsiteX25" fmla="*/ 36016 w 8503236"/>
              <a:gd name="connsiteY25" fmla="*/ 496270 h 1734757"/>
              <a:gd name="connsiteX26" fmla="*/ 200709 w 8503236"/>
              <a:gd name="connsiteY26" fmla="*/ 0 h 1734757"/>
              <a:gd name="connsiteX27" fmla="*/ 274706 w 8503236"/>
              <a:gd name="connsiteY27" fmla="*/ 55572 h 1734757"/>
              <a:gd name="connsiteX28" fmla="*/ 249775 w 8503236"/>
              <a:gd name="connsiteY28" fmla="*/ 930610 h 1734757"/>
              <a:gd name="connsiteX29" fmla="*/ 3526130 w 8503236"/>
              <a:gd name="connsiteY29" fmla="*/ 840111 h 1734757"/>
              <a:gd name="connsiteX30" fmla="*/ 4323079 w 8503236"/>
              <a:gd name="connsiteY30" fmla="*/ 927626 h 1734757"/>
              <a:gd name="connsiteX31" fmla="*/ 4547291 w 8503236"/>
              <a:gd name="connsiteY31" fmla="*/ 1345422 h 1734757"/>
              <a:gd name="connsiteX32" fmla="*/ 4741290 w 8503236"/>
              <a:gd name="connsiteY32" fmla="*/ 1665473 h 1734757"/>
              <a:gd name="connsiteX33" fmla="*/ 5491756 w 8503236"/>
              <a:gd name="connsiteY33" fmla="*/ 1125715 h 1734757"/>
              <a:gd name="connsiteX34" fmla="*/ 5790968 w 8503236"/>
              <a:gd name="connsiteY34" fmla="*/ 814037 h 1734757"/>
              <a:gd name="connsiteX35" fmla="*/ 6723232 w 8503236"/>
              <a:gd name="connsiteY35" fmla="*/ 214691 h 1734757"/>
              <a:gd name="connsiteX0" fmla="*/ 6723232 w 8503236"/>
              <a:gd name="connsiteY0" fmla="*/ 214691 h 1734757"/>
              <a:gd name="connsiteX1" fmla="*/ 6735699 w 8503236"/>
              <a:gd name="connsiteY1" fmla="*/ 214691 h 1734757"/>
              <a:gd name="connsiteX2" fmla="*/ 7171897 w 8503236"/>
              <a:gd name="connsiteY2" fmla="*/ 789985 h 1734757"/>
              <a:gd name="connsiteX3" fmla="*/ 7331351 w 8503236"/>
              <a:gd name="connsiteY3" fmla="*/ 1114171 h 1734757"/>
              <a:gd name="connsiteX4" fmla="*/ 8458598 w 8503236"/>
              <a:gd name="connsiteY4" fmla="*/ 880513 h 1734757"/>
              <a:gd name="connsiteX5" fmla="*/ 8503236 w 8503236"/>
              <a:gd name="connsiteY5" fmla="*/ 929103 h 1734757"/>
              <a:gd name="connsiteX6" fmla="*/ 7321193 w 8503236"/>
              <a:gd name="connsiteY6" fmla="*/ 1173736 h 1734757"/>
              <a:gd name="connsiteX7" fmla="*/ 7132801 w 8503236"/>
              <a:gd name="connsiteY7" fmla="*/ 814498 h 1734757"/>
              <a:gd name="connsiteX8" fmla="*/ 6734776 w 8503236"/>
              <a:gd name="connsiteY8" fmla="*/ 275180 h 1734757"/>
              <a:gd name="connsiteX9" fmla="*/ 6723694 w 8503236"/>
              <a:gd name="connsiteY9" fmla="*/ 275180 h 1734757"/>
              <a:gd name="connsiteX10" fmla="*/ 5834833 w 8503236"/>
              <a:gd name="connsiteY10" fmla="*/ 855594 h 1734757"/>
              <a:gd name="connsiteX11" fmla="*/ 5706468 w 8503236"/>
              <a:gd name="connsiteY11" fmla="*/ 987191 h 1734757"/>
              <a:gd name="connsiteX12" fmla="*/ 5536546 w 8503236"/>
              <a:gd name="connsiteY12" fmla="*/ 1166348 h 1734757"/>
              <a:gd name="connsiteX13" fmla="*/ 5147294 w 8503236"/>
              <a:gd name="connsiteY13" fmla="*/ 1556985 h 1734757"/>
              <a:gd name="connsiteX14" fmla="*/ 4789903 w 8503236"/>
              <a:gd name="connsiteY14" fmla="*/ 1734757 h 1734757"/>
              <a:gd name="connsiteX15" fmla="*/ 4746961 w 8503236"/>
              <a:gd name="connsiteY15" fmla="*/ 1730601 h 1734757"/>
              <a:gd name="connsiteX16" fmla="*/ 4515165 w 8503236"/>
              <a:gd name="connsiteY16" fmla="*/ 1387063 h 1734757"/>
              <a:gd name="connsiteX17" fmla="*/ 4289372 w 8503236"/>
              <a:gd name="connsiteY17" fmla="*/ 977494 h 1734757"/>
              <a:gd name="connsiteX18" fmla="*/ 3421289 w 8503236"/>
              <a:gd name="connsiteY18" fmla="*/ 982574 h 1734757"/>
              <a:gd name="connsiteX19" fmla="*/ 2470556 w 8503236"/>
              <a:gd name="connsiteY19" fmla="*/ 1209752 h 1734757"/>
              <a:gd name="connsiteX20" fmla="*/ 2452219 w 8503236"/>
              <a:gd name="connsiteY20" fmla="*/ 1207524 h 1734757"/>
              <a:gd name="connsiteX21" fmla="*/ 2235960 w 8503236"/>
              <a:gd name="connsiteY21" fmla="*/ 1255622 h 1734757"/>
              <a:gd name="connsiteX22" fmla="*/ 1427065 w 8503236"/>
              <a:gd name="connsiteY22" fmla="*/ 1328755 h 1734757"/>
              <a:gd name="connsiteX23" fmla="*/ 1119407 w 8503236"/>
              <a:gd name="connsiteY23" fmla="*/ 1317325 h 1734757"/>
              <a:gd name="connsiteX24" fmla="*/ 142284 w 8503236"/>
              <a:gd name="connsiteY24" fmla="*/ 971172 h 1734757"/>
              <a:gd name="connsiteX25" fmla="*/ 36016 w 8503236"/>
              <a:gd name="connsiteY25" fmla="*/ 496270 h 1734757"/>
              <a:gd name="connsiteX26" fmla="*/ 200709 w 8503236"/>
              <a:gd name="connsiteY26" fmla="*/ 0 h 1734757"/>
              <a:gd name="connsiteX27" fmla="*/ 274706 w 8503236"/>
              <a:gd name="connsiteY27" fmla="*/ 55572 h 1734757"/>
              <a:gd name="connsiteX28" fmla="*/ 249775 w 8503236"/>
              <a:gd name="connsiteY28" fmla="*/ 930610 h 1734757"/>
              <a:gd name="connsiteX29" fmla="*/ 3526130 w 8503236"/>
              <a:gd name="connsiteY29" fmla="*/ 840111 h 1734757"/>
              <a:gd name="connsiteX30" fmla="*/ 4323079 w 8503236"/>
              <a:gd name="connsiteY30" fmla="*/ 927626 h 1734757"/>
              <a:gd name="connsiteX31" fmla="*/ 4547291 w 8503236"/>
              <a:gd name="connsiteY31" fmla="*/ 1345422 h 1734757"/>
              <a:gd name="connsiteX32" fmla="*/ 4741290 w 8503236"/>
              <a:gd name="connsiteY32" fmla="*/ 1665473 h 1734757"/>
              <a:gd name="connsiteX33" fmla="*/ 5491756 w 8503236"/>
              <a:gd name="connsiteY33" fmla="*/ 1125715 h 1734757"/>
              <a:gd name="connsiteX34" fmla="*/ 5790968 w 8503236"/>
              <a:gd name="connsiteY34" fmla="*/ 814037 h 1734757"/>
              <a:gd name="connsiteX35" fmla="*/ 6723232 w 8503236"/>
              <a:gd name="connsiteY35" fmla="*/ 214691 h 1734757"/>
              <a:gd name="connsiteX0" fmla="*/ 6723232 w 8503236"/>
              <a:gd name="connsiteY0" fmla="*/ 214691 h 1734757"/>
              <a:gd name="connsiteX1" fmla="*/ 6735699 w 8503236"/>
              <a:gd name="connsiteY1" fmla="*/ 214691 h 1734757"/>
              <a:gd name="connsiteX2" fmla="*/ 7171897 w 8503236"/>
              <a:gd name="connsiteY2" fmla="*/ 789985 h 1734757"/>
              <a:gd name="connsiteX3" fmla="*/ 7331351 w 8503236"/>
              <a:gd name="connsiteY3" fmla="*/ 1114171 h 1734757"/>
              <a:gd name="connsiteX4" fmla="*/ 8458598 w 8503236"/>
              <a:gd name="connsiteY4" fmla="*/ 880513 h 1734757"/>
              <a:gd name="connsiteX5" fmla="*/ 8503236 w 8503236"/>
              <a:gd name="connsiteY5" fmla="*/ 929103 h 1734757"/>
              <a:gd name="connsiteX6" fmla="*/ 7321193 w 8503236"/>
              <a:gd name="connsiteY6" fmla="*/ 1173736 h 1734757"/>
              <a:gd name="connsiteX7" fmla="*/ 7132801 w 8503236"/>
              <a:gd name="connsiteY7" fmla="*/ 814498 h 1734757"/>
              <a:gd name="connsiteX8" fmla="*/ 6734776 w 8503236"/>
              <a:gd name="connsiteY8" fmla="*/ 275180 h 1734757"/>
              <a:gd name="connsiteX9" fmla="*/ 6723694 w 8503236"/>
              <a:gd name="connsiteY9" fmla="*/ 275180 h 1734757"/>
              <a:gd name="connsiteX10" fmla="*/ 5834833 w 8503236"/>
              <a:gd name="connsiteY10" fmla="*/ 855594 h 1734757"/>
              <a:gd name="connsiteX11" fmla="*/ 5706468 w 8503236"/>
              <a:gd name="connsiteY11" fmla="*/ 987191 h 1734757"/>
              <a:gd name="connsiteX12" fmla="*/ 5536546 w 8503236"/>
              <a:gd name="connsiteY12" fmla="*/ 1166348 h 1734757"/>
              <a:gd name="connsiteX13" fmla="*/ 5147294 w 8503236"/>
              <a:gd name="connsiteY13" fmla="*/ 1556985 h 1734757"/>
              <a:gd name="connsiteX14" fmla="*/ 4789903 w 8503236"/>
              <a:gd name="connsiteY14" fmla="*/ 1734757 h 1734757"/>
              <a:gd name="connsiteX15" fmla="*/ 4746961 w 8503236"/>
              <a:gd name="connsiteY15" fmla="*/ 1730601 h 1734757"/>
              <a:gd name="connsiteX16" fmla="*/ 4515165 w 8503236"/>
              <a:gd name="connsiteY16" fmla="*/ 1387063 h 1734757"/>
              <a:gd name="connsiteX17" fmla="*/ 4289372 w 8503236"/>
              <a:gd name="connsiteY17" fmla="*/ 977494 h 1734757"/>
              <a:gd name="connsiteX18" fmla="*/ 3421289 w 8503236"/>
              <a:gd name="connsiteY18" fmla="*/ 982574 h 1734757"/>
              <a:gd name="connsiteX19" fmla="*/ 2470556 w 8503236"/>
              <a:gd name="connsiteY19" fmla="*/ 1209752 h 1734757"/>
              <a:gd name="connsiteX20" fmla="*/ 2452219 w 8503236"/>
              <a:gd name="connsiteY20" fmla="*/ 1207524 h 1734757"/>
              <a:gd name="connsiteX21" fmla="*/ 2235960 w 8503236"/>
              <a:gd name="connsiteY21" fmla="*/ 1255622 h 1734757"/>
              <a:gd name="connsiteX22" fmla="*/ 1427065 w 8503236"/>
              <a:gd name="connsiteY22" fmla="*/ 1328755 h 1734757"/>
              <a:gd name="connsiteX23" fmla="*/ 1119407 w 8503236"/>
              <a:gd name="connsiteY23" fmla="*/ 1317325 h 1734757"/>
              <a:gd name="connsiteX24" fmla="*/ 142284 w 8503236"/>
              <a:gd name="connsiteY24" fmla="*/ 971172 h 1734757"/>
              <a:gd name="connsiteX25" fmla="*/ 36016 w 8503236"/>
              <a:gd name="connsiteY25" fmla="*/ 496270 h 1734757"/>
              <a:gd name="connsiteX26" fmla="*/ 200709 w 8503236"/>
              <a:gd name="connsiteY26" fmla="*/ 0 h 1734757"/>
              <a:gd name="connsiteX27" fmla="*/ 274706 w 8503236"/>
              <a:gd name="connsiteY27" fmla="*/ 55572 h 1734757"/>
              <a:gd name="connsiteX28" fmla="*/ 249775 w 8503236"/>
              <a:gd name="connsiteY28" fmla="*/ 930610 h 1734757"/>
              <a:gd name="connsiteX29" fmla="*/ 3526130 w 8503236"/>
              <a:gd name="connsiteY29" fmla="*/ 840111 h 1734757"/>
              <a:gd name="connsiteX30" fmla="*/ 4297319 w 8503236"/>
              <a:gd name="connsiteY30" fmla="*/ 872053 h 1734757"/>
              <a:gd name="connsiteX31" fmla="*/ 4547291 w 8503236"/>
              <a:gd name="connsiteY31" fmla="*/ 1345422 h 1734757"/>
              <a:gd name="connsiteX32" fmla="*/ 4741290 w 8503236"/>
              <a:gd name="connsiteY32" fmla="*/ 1665473 h 1734757"/>
              <a:gd name="connsiteX33" fmla="*/ 5491756 w 8503236"/>
              <a:gd name="connsiteY33" fmla="*/ 1125715 h 1734757"/>
              <a:gd name="connsiteX34" fmla="*/ 5790968 w 8503236"/>
              <a:gd name="connsiteY34" fmla="*/ 814037 h 1734757"/>
              <a:gd name="connsiteX35" fmla="*/ 6723232 w 8503236"/>
              <a:gd name="connsiteY35" fmla="*/ 214691 h 1734757"/>
              <a:gd name="connsiteX0" fmla="*/ 6723232 w 8503236"/>
              <a:gd name="connsiteY0" fmla="*/ 214691 h 1734757"/>
              <a:gd name="connsiteX1" fmla="*/ 6735699 w 8503236"/>
              <a:gd name="connsiteY1" fmla="*/ 214691 h 1734757"/>
              <a:gd name="connsiteX2" fmla="*/ 7171897 w 8503236"/>
              <a:gd name="connsiteY2" fmla="*/ 789985 h 1734757"/>
              <a:gd name="connsiteX3" fmla="*/ 7331351 w 8503236"/>
              <a:gd name="connsiteY3" fmla="*/ 1114171 h 1734757"/>
              <a:gd name="connsiteX4" fmla="*/ 8458598 w 8503236"/>
              <a:gd name="connsiteY4" fmla="*/ 880513 h 1734757"/>
              <a:gd name="connsiteX5" fmla="*/ 8503236 w 8503236"/>
              <a:gd name="connsiteY5" fmla="*/ 929103 h 1734757"/>
              <a:gd name="connsiteX6" fmla="*/ 7321193 w 8503236"/>
              <a:gd name="connsiteY6" fmla="*/ 1173736 h 1734757"/>
              <a:gd name="connsiteX7" fmla="*/ 7132801 w 8503236"/>
              <a:gd name="connsiteY7" fmla="*/ 814498 h 1734757"/>
              <a:gd name="connsiteX8" fmla="*/ 6734776 w 8503236"/>
              <a:gd name="connsiteY8" fmla="*/ 275180 h 1734757"/>
              <a:gd name="connsiteX9" fmla="*/ 6723694 w 8503236"/>
              <a:gd name="connsiteY9" fmla="*/ 275180 h 1734757"/>
              <a:gd name="connsiteX10" fmla="*/ 5834833 w 8503236"/>
              <a:gd name="connsiteY10" fmla="*/ 855594 h 1734757"/>
              <a:gd name="connsiteX11" fmla="*/ 5706468 w 8503236"/>
              <a:gd name="connsiteY11" fmla="*/ 987191 h 1734757"/>
              <a:gd name="connsiteX12" fmla="*/ 5536546 w 8503236"/>
              <a:gd name="connsiteY12" fmla="*/ 1166348 h 1734757"/>
              <a:gd name="connsiteX13" fmla="*/ 5147294 w 8503236"/>
              <a:gd name="connsiteY13" fmla="*/ 1556985 h 1734757"/>
              <a:gd name="connsiteX14" fmla="*/ 4789903 w 8503236"/>
              <a:gd name="connsiteY14" fmla="*/ 1734757 h 1734757"/>
              <a:gd name="connsiteX15" fmla="*/ 4746961 w 8503236"/>
              <a:gd name="connsiteY15" fmla="*/ 1730601 h 1734757"/>
              <a:gd name="connsiteX16" fmla="*/ 4515165 w 8503236"/>
              <a:gd name="connsiteY16" fmla="*/ 1387063 h 1734757"/>
              <a:gd name="connsiteX17" fmla="*/ 4289372 w 8503236"/>
              <a:gd name="connsiteY17" fmla="*/ 977494 h 1734757"/>
              <a:gd name="connsiteX18" fmla="*/ 3421289 w 8503236"/>
              <a:gd name="connsiteY18" fmla="*/ 982574 h 1734757"/>
              <a:gd name="connsiteX19" fmla="*/ 2470556 w 8503236"/>
              <a:gd name="connsiteY19" fmla="*/ 1209752 h 1734757"/>
              <a:gd name="connsiteX20" fmla="*/ 2452219 w 8503236"/>
              <a:gd name="connsiteY20" fmla="*/ 1207524 h 1734757"/>
              <a:gd name="connsiteX21" fmla="*/ 2235960 w 8503236"/>
              <a:gd name="connsiteY21" fmla="*/ 1255622 h 1734757"/>
              <a:gd name="connsiteX22" fmla="*/ 1427065 w 8503236"/>
              <a:gd name="connsiteY22" fmla="*/ 1328755 h 1734757"/>
              <a:gd name="connsiteX23" fmla="*/ 1119407 w 8503236"/>
              <a:gd name="connsiteY23" fmla="*/ 1317325 h 1734757"/>
              <a:gd name="connsiteX24" fmla="*/ 142284 w 8503236"/>
              <a:gd name="connsiteY24" fmla="*/ 971172 h 1734757"/>
              <a:gd name="connsiteX25" fmla="*/ 36016 w 8503236"/>
              <a:gd name="connsiteY25" fmla="*/ 496270 h 1734757"/>
              <a:gd name="connsiteX26" fmla="*/ 200709 w 8503236"/>
              <a:gd name="connsiteY26" fmla="*/ 0 h 1734757"/>
              <a:gd name="connsiteX27" fmla="*/ 274706 w 8503236"/>
              <a:gd name="connsiteY27" fmla="*/ 55572 h 1734757"/>
              <a:gd name="connsiteX28" fmla="*/ 249775 w 8503236"/>
              <a:gd name="connsiteY28" fmla="*/ 930610 h 1734757"/>
              <a:gd name="connsiteX29" fmla="*/ 3526130 w 8503236"/>
              <a:gd name="connsiteY29" fmla="*/ 840111 h 1734757"/>
              <a:gd name="connsiteX30" fmla="*/ 4297319 w 8503236"/>
              <a:gd name="connsiteY30" fmla="*/ 872053 h 1734757"/>
              <a:gd name="connsiteX31" fmla="*/ 4560172 w 8503236"/>
              <a:gd name="connsiteY31" fmla="*/ 1275955 h 1734757"/>
              <a:gd name="connsiteX32" fmla="*/ 4741290 w 8503236"/>
              <a:gd name="connsiteY32" fmla="*/ 1665473 h 1734757"/>
              <a:gd name="connsiteX33" fmla="*/ 5491756 w 8503236"/>
              <a:gd name="connsiteY33" fmla="*/ 1125715 h 1734757"/>
              <a:gd name="connsiteX34" fmla="*/ 5790968 w 8503236"/>
              <a:gd name="connsiteY34" fmla="*/ 814037 h 1734757"/>
              <a:gd name="connsiteX35" fmla="*/ 6723232 w 8503236"/>
              <a:gd name="connsiteY35" fmla="*/ 214691 h 1734757"/>
              <a:gd name="connsiteX0" fmla="*/ 6723232 w 8503236"/>
              <a:gd name="connsiteY0" fmla="*/ 214691 h 1734757"/>
              <a:gd name="connsiteX1" fmla="*/ 6735699 w 8503236"/>
              <a:gd name="connsiteY1" fmla="*/ 214691 h 1734757"/>
              <a:gd name="connsiteX2" fmla="*/ 7171897 w 8503236"/>
              <a:gd name="connsiteY2" fmla="*/ 789985 h 1734757"/>
              <a:gd name="connsiteX3" fmla="*/ 7331351 w 8503236"/>
              <a:gd name="connsiteY3" fmla="*/ 1114171 h 1734757"/>
              <a:gd name="connsiteX4" fmla="*/ 8458598 w 8503236"/>
              <a:gd name="connsiteY4" fmla="*/ 880513 h 1734757"/>
              <a:gd name="connsiteX5" fmla="*/ 8503236 w 8503236"/>
              <a:gd name="connsiteY5" fmla="*/ 929103 h 1734757"/>
              <a:gd name="connsiteX6" fmla="*/ 7321193 w 8503236"/>
              <a:gd name="connsiteY6" fmla="*/ 1173736 h 1734757"/>
              <a:gd name="connsiteX7" fmla="*/ 7132801 w 8503236"/>
              <a:gd name="connsiteY7" fmla="*/ 814498 h 1734757"/>
              <a:gd name="connsiteX8" fmla="*/ 6734776 w 8503236"/>
              <a:gd name="connsiteY8" fmla="*/ 275180 h 1734757"/>
              <a:gd name="connsiteX9" fmla="*/ 6723694 w 8503236"/>
              <a:gd name="connsiteY9" fmla="*/ 275180 h 1734757"/>
              <a:gd name="connsiteX10" fmla="*/ 5834833 w 8503236"/>
              <a:gd name="connsiteY10" fmla="*/ 855594 h 1734757"/>
              <a:gd name="connsiteX11" fmla="*/ 5706468 w 8503236"/>
              <a:gd name="connsiteY11" fmla="*/ 987191 h 1734757"/>
              <a:gd name="connsiteX12" fmla="*/ 5536546 w 8503236"/>
              <a:gd name="connsiteY12" fmla="*/ 1166348 h 1734757"/>
              <a:gd name="connsiteX13" fmla="*/ 5147294 w 8503236"/>
              <a:gd name="connsiteY13" fmla="*/ 1556985 h 1734757"/>
              <a:gd name="connsiteX14" fmla="*/ 4789903 w 8503236"/>
              <a:gd name="connsiteY14" fmla="*/ 1734757 h 1734757"/>
              <a:gd name="connsiteX15" fmla="*/ 4746961 w 8503236"/>
              <a:gd name="connsiteY15" fmla="*/ 1730601 h 1734757"/>
              <a:gd name="connsiteX16" fmla="*/ 4515165 w 8503236"/>
              <a:gd name="connsiteY16" fmla="*/ 1387063 h 1734757"/>
              <a:gd name="connsiteX17" fmla="*/ 4289372 w 8503236"/>
              <a:gd name="connsiteY17" fmla="*/ 977494 h 1734757"/>
              <a:gd name="connsiteX18" fmla="*/ 3421289 w 8503236"/>
              <a:gd name="connsiteY18" fmla="*/ 982574 h 1734757"/>
              <a:gd name="connsiteX19" fmla="*/ 2470556 w 8503236"/>
              <a:gd name="connsiteY19" fmla="*/ 1209752 h 1734757"/>
              <a:gd name="connsiteX20" fmla="*/ 2452219 w 8503236"/>
              <a:gd name="connsiteY20" fmla="*/ 1207524 h 1734757"/>
              <a:gd name="connsiteX21" fmla="*/ 2235960 w 8503236"/>
              <a:gd name="connsiteY21" fmla="*/ 1255622 h 1734757"/>
              <a:gd name="connsiteX22" fmla="*/ 1427065 w 8503236"/>
              <a:gd name="connsiteY22" fmla="*/ 1328755 h 1734757"/>
              <a:gd name="connsiteX23" fmla="*/ 1119407 w 8503236"/>
              <a:gd name="connsiteY23" fmla="*/ 1317325 h 1734757"/>
              <a:gd name="connsiteX24" fmla="*/ 142284 w 8503236"/>
              <a:gd name="connsiteY24" fmla="*/ 971172 h 1734757"/>
              <a:gd name="connsiteX25" fmla="*/ 36016 w 8503236"/>
              <a:gd name="connsiteY25" fmla="*/ 496270 h 1734757"/>
              <a:gd name="connsiteX26" fmla="*/ 200709 w 8503236"/>
              <a:gd name="connsiteY26" fmla="*/ 0 h 1734757"/>
              <a:gd name="connsiteX27" fmla="*/ 274706 w 8503236"/>
              <a:gd name="connsiteY27" fmla="*/ 55572 h 1734757"/>
              <a:gd name="connsiteX28" fmla="*/ 249775 w 8503236"/>
              <a:gd name="connsiteY28" fmla="*/ 930610 h 1734757"/>
              <a:gd name="connsiteX29" fmla="*/ 3526130 w 8503236"/>
              <a:gd name="connsiteY29" fmla="*/ 840111 h 1734757"/>
              <a:gd name="connsiteX30" fmla="*/ 4297319 w 8503236"/>
              <a:gd name="connsiteY30" fmla="*/ 872053 h 1734757"/>
              <a:gd name="connsiteX31" fmla="*/ 4560172 w 8503236"/>
              <a:gd name="connsiteY31" fmla="*/ 1275955 h 1734757"/>
              <a:gd name="connsiteX32" fmla="*/ 4779931 w 8503236"/>
              <a:gd name="connsiteY32" fmla="*/ 1609900 h 1734757"/>
              <a:gd name="connsiteX33" fmla="*/ 5491756 w 8503236"/>
              <a:gd name="connsiteY33" fmla="*/ 1125715 h 1734757"/>
              <a:gd name="connsiteX34" fmla="*/ 5790968 w 8503236"/>
              <a:gd name="connsiteY34" fmla="*/ 814037 h 1734757"/>
              <a:gd name="connsiteX35" fmla="*/ 6723232 w 8503236"/>
              <a:gd name="connsiteY35" fmla="*/ 214691 h 1734757"/>
              <a:gd name="connsiteX0" fmla="*/ 6723232 w 8503236"/>
              <a:gd name="connsiteY0" fmla="*/ 214691 h 1734757"/>
              <a:gd name="connsiteX1" fmla="*/ 6735699 w 8503236"/>
              <a:gd name="connsiteY1" fmla="*/ 214691 h 1734757"/>
              <a:gd name="connsiteX2" fmla="*/ 7171897 w 8503236"/>
              <a:gd name="connsiteY2" fmla="*/ 789985 h 1734757"/>
              <a:gd name="connsiteX3" fmla="*/ 7331351 w 8503236"/>
              <a:gd name="connsiteY3" fmla="*/ 1114171 h 1734757"/>
              <a:gd name="connsiteX4" fmla="*/ 8458598 w 8503236"/>
              <a:gd name="connsiteY4" fmla="*/ 880513 h 1734757"/>
              <a:gd name="connsiteX5" fmla="*/ 8503236 w 8503236"/>
              <a:gd name="connsiteY5" fmla="*/ 929103 h 1734757"/>
              <a:gd name="connsiteX6" fmla="*/ 7321193 w 8503236"/>
              <a:gd name="connsiteY6" fmla="*/ 1173736 h 1734757"/>
              <a:gd name="connsiteX7" fmla="*/ 7132801 w 8503236"/>
              <a:gd name="connsiteY7" fmla="*/ 814498 h 1734757"/>
              <a:gd name="connsiteX8" fmla="*/ 6734776 w 8503236"/>
              <a:gd name="connsiteY8" fmla="*/ 275180 h 1734757"/>
              <a:gd name="connsiteX9" fmla="*/ 6723694 w 8503236"/>
              <a:gd name="connsiteY9" fmla="*/ 275180 h 1734757"/>
              <a:gd name="connsiteX10" fmla="*/ 5834833 w 8503236"/>
              <a:gd name="connsiteY10" fmla="*/ 855594 h 1734757"/>
              <a:gd name="connsiteX11" fmla="*/ 5706468 w 8503236"/>
              <a:gd name="connsiteY11" fmla="*/ 987191 h 1734757"/>
              <a:gd name="connsiteX12" fmla="*/ 5536546 w 8503236"/>
              <a:gd name="connsiteY12" fmla="*/ 1166348 h 1734757"/>
              <a:gd name="connsiteX13" fmla="*/ 5147294 w 8503236"/>
              <a:gd name="connsiteY13" fmla="*/ 1556985 h 1734757"/>
              <a:gd name="connsiteX14" fmla="*/ 4789903 w 8503236"/>
              <a:gd name="connsiteY14" fmla="*/ 1734757 h 1734757"/>
              <a:gd name="connsiteX15" fmla="*/ 4746961 w 8503236"/>
              <a:gd name="connsiteY15" fmla="*/ 1730601 h 1734757"/>
              <a:gd name="connsiteX16" fmla="*/ 4515165 w 8503236"/>
              <a:gd name="connsiteY16" fmla="*/ 1387063 h 1734757"/>
              <a:gd name="connsiteX17" fmla="*/ 4289372 w 8503236"/>
              <a:gd name="connsiteY17" fmla="*/ 977494 h 1734757"/>
              <a:gd name="connsiteX18" fmla="*/ 3421289 w 8503236"/>
              <a:gd name="connsiteY18" fmla="*/ 982574 h 1734757"/>
              <a:gd name="connsiteX19" fmla="*/ 2470556 w 8503236"/>
              <a:gd name="connsiteY19" fmla="*/ 1209752 h 1734757"/>
              <a:gd name="connsiteX20" fmla="*/ 2452219 w 8503236"/>
              <a:gd name="connsiteY20" fmla="*/ 1207524 h 1734757"/>
              <a:gd name="connsiteX21" fmla="*/ 2235960 w 8503236"/>
              <a:gd name="connsiteY21" fmla="*/ 1255622 h 1734757"/>
              <a:gd name="connsiteX22" fmla="*/ 1427065 w 8503236"/>
              <a:gd name="connsiteY22" fmla="*/ 1328755 h 1734757"/>
              <a:gd name="connsiteX23" fmla="*/ 1119407 w 8503236"/>
              <a:gd name="connsiteY23" fmla="*/ 1317325 h 1734757"/>
              <a:gd name="connsiteX24" fmla="*/ 142284 w 8503236"/>
              <a:gd name="connsiteY24" fmla="*/ 971172 h 1734757"/>
              <a:gd name="connsiteX25" fmla="*/ 36016 w 8503236"/>
              <a:gd name="connsiteY25" fmla="*/ 496270 h 1734757"/>
              <a:gd name="connsiteX26" fmla="*/ 200709 w 8503236"/>
              <a:gd name="connsiteY26" fmla="*/ 0 h 1734757"/>
              <a:gd name="connsiteX27" fmla="*/ 274706 w 8503236"/>
              <a:gd name="connsiteY27" fmla="*/ 55572 h 1734757"/>
              <a:gd name="connsiteX28" fmla="*/ 249775 w 8503236"/>
              <a:gd name="connsiteY28" fmla="*/ 930610 h 1734757"/>
              <a:gd name="connsiteX29" fmla="*/ 3526130 w 8503236"/>
              <a:gd name="connsiteY29" fmla="*/ 840111 h 1734757"/>
              <a:gd name="connsiteX30" fmla="*/ 4297319 w 8503236"/>
              <a:gd name="connsiteY30" fmla="*/ 872053 h 1734757"/>
              <a:gd name="connsiteX31" fmla="*/ 4560172 w 8503236"/>
              <a:gd name="connsiteY31" fmla="*/ 1275955 h 1734757"/>
              <a:gd name="connsiteX32" fmla="*/ 4779931 w 8503236"/>
              <a:gd name="connsiteY32" fmla="*/ 1609900 h 1734757"/>
              <a:gd name="connsiteX33" fmla="*/ 5491756 w 8503236"/>
              <a:gd name="connsiteY33" fmla="*/ 1125715 h 1734757"/>
              <a:gd name="connsiteX34" fmla="*/ 5790968 w 8503236"/>
              <a:gd name="connsiteY34" fmla="*/ 814037 h 1734757"/>
              <a:gd name="connsiteX35" fmla="*/ 6723232 w 8503236"/>
              <a:gd name="connsiteY35" fmla="*/ 214691 h 1734757"/>
              <a:gd name="connsiteX0" fmla="*/ 6723232 w 8503236"/>
              <a:gd name="connsiteY0" fmla="*/ 214691 h 1734757"/>
              <a:gd name="connsiteX1" fmla="*/ 6735699 w 8503236"/>
              <a:gd name="connsiteY1" fmla="*/ 214691 h 1734757"/>
              <a:gd name="connsiteX2" fmla="*/ 7171897 w 8503236"/>
              <a:gd name="connsiteY2" fmla="*/ 789985 h 1734757"/>
              <a:gd name="connsiteX3" fmla="*/ 7331351 w 8503236"/>
              <a:gd name="connsiteY3" fmla="*/ 1114171 h 1734757"/>
              <a:gd name="connsiteX4" fmla="*/ 8458598 w 8503236"/>
              <a:gd name="connsiteY4" fmla="*/ 880513 h 1734757"/>
              <a:gd name="connsiteX5" fmla="*/ 8503236 w 8503236"/>
              <a:gd name="connsiteY5" fmla="*/ 929103 h 1734757"/>
              <a:gd name="connsiteX6" fmla="*/ 7321193 w 8503236"/>
              <a:gd name="connsiteY6" fmla="*/ 1173736 h 1734757"/>
              <a:gd name="connsiteX7" fmla="*/ 7132801 w 8503236"/>
              <a:gd name="connsiteY7" fmla="*/ 814498 h 1734757"/>
              <a:gd name="connsiteX8" fmla="*/ 6734776 w 8503236"/>
              <a:gd name="connsiteY8" fmla="*/ 275180 h 1734757"/>
              <a:gd name="connsiteX9" fmla="*/ 6723694 w 8503236"/>
              <a:gd name="connsiteY9" fmla="*/ 275180 h 1734757"/>
              <a:gd name="connsiteX10" fmla="*/ 5834833 w 8503236"/>
              <a:gd name="connsiteY10" fmla="*/ 855594 h 1734757"/>
              <a:gd name="connsiteX11" fmla="*/ 5706468 w 8503236"/>
              <a:gd name="connsiteY11" fmla="*/ 987191 h 1734757"/>
              <a:gd name="connsiteX12" fmla="*/ 5536546 w 8503236"/>
              <a:gd name="connsiteY12" fmla="*/ 1166348 h 1734757"/>
              <a:gd name="connsiteX13" fmla="*/ 5147294 w 8503236"/>
              <a:gd name="connsiteY13" fmla="*/ 1556985 h 1734757"/>
              <a:gd name="connsiteX14" fmla="*/ 4789903 w 8503236"/>
              <a:gd name="connsiteY14" fmla="*/ 1734757 h 1734757"/>
              <a:gd name="connsiteX15" fmla="*/ 4746961 w 8503236"/>
              <a:gd name="connsiteY15" fmla="*/ 1730601 h 1734757"/>
              <a:gd name="connsiteX16" fmla="*/ 4515165 w 8503236"/>
              <a:gd name="connsiteY16" fmla="*/ 1387063 h 1734757"/>
              <a:gd name="connsiteX17" fmla="*/ 4289372 w 8503236"/>
              <a:gd name="connsiteY17" fmla="*/ 977494 h 1734757"/>
              <a:gd name="connsiteX18" fmla="*/ 3421289 w 8503236"/>
              <a:gd name="connsiteY18" fmla="*/ 982574 h 1734757"/>
              <a:gd name="connsiteX19" fmla="*/ 2470556 w 8503236"/>
              <a:gd name="connsiteY19" fmla="*/ 1209752 h 1734757"/>
              <a:gd name="connsiteX20" fmla="*/ 2452219 w 8503236"/>
              <a:gd name="connsiteY20" fmla="*/ 1207524 h 1734757"/>
              <a:gd name="connsiteX21" fmla="*/ 2235960 w 8503236"/>
              <a:gd name="connsiteY21" fmla="*/ 1255622 h 1734757"/>
              <a:gd name="connsiteX22" fmla="*/ 1427065 w 8503236"/>
              <a:gd name="connsiteY22" fmla="*/ 1328755 h 1734757"/>
              <a:gd name="connsiteX23" fmla="*/ 1119407 w 8503236"/>
              <a:gd name="connsiteY23" fmla="*/ 1317325 h 1734757"/>
              <a:gd name="connsiteX24" fmla="*/ 142284 w 8503236"/>
              <a:gd name="connsiteY24" fmla="*/ 971172 h 1734757"/>
              <a:gd name="connsiteX25" fmla="*/ 36016 w 8503236"/>
              <a:gd name="connsiteY25" fmla="*/ 496270 h 1734757"/>
              <a:gd name="connsiteX26" fmla="*/ 200709 w 8503236"/>
              <a:gd name="connsiteY26" fmla="*/ 0 h 1734757"/>
              <a:gd name="connsiteX27" fmla="*/ 274706 w 8503236"/>
              <a:gd name="connsiteY27" fmla="*/ 55572 h 1734757"/>
              <a:gd name="connsiteX28" fmla="*/ 249775 w 8503236"/>
              <a:gd name="connsiteY28" fmla="*/ 930610 h 1734757"/>
              <a:gd name="connsiteX29" fmla="*/ 3526130 w 8503236"/>
              <a:gd name="connsiteY29" fmla="*/ 840111 h 1734757"/>
              <a:gd name="connsiteX30" fmla="*/ 4297319 w 8503236"/>
              <a:gd name="connsiteY30" fmla="*/ 872053 h 1734757"/>
              <a:gd name="connsiteX31" fmla="*/ 4560172 w 8503236"/>
              <a:gd name="connsiteY31" fmla="*/ 1275955 h 1734757"/>
              <a:gd name="connsiteX32" fmla="*/ 4779931 w 8503236"/>
              <a:gd name="connsiteY32" fmla="*/ 1609900 h 1734757"/>
              <a:gd name="connsiteX33" fmla="*/ 5491756 w 8503236"/>
              <a:gd name="connsiteY33" fmla="*/ 1070143 h 1734757"/>
              <a:gd name="connsiteX34" fmla="*/ 5790968 w 8503236"/>
              <a:gd name="connsiteY34" fmla="*/ 814037 h 1734757"/>
              <a:gd name="connsiteX35" fmla="*/ 6723232 w 8503236"/>
              <a:gd name="connsiteY35" fmla="*/ 214691 h 1734757"/>
              <a:gd name="connsiteX0" fmla="*/ 6723232 w 8503236"/>
              <a:gd name="connsiteY0" fmla="*/ 214691 h 1734757"/>
              <a:gd name="connsiteX1" fmla="*/ 6735699 w 8503236"/>
              <a:gd name="connsiteY1" fmla="*/ 214691 h 1734757"/>
              <a:gd name="connsiteX2" fmla="*/ 7171897 w 8503236"/>
              <a:gd name="connsiteY2" fmla="*/ 789985 h 1734757"/>
              <a:gd name="connsiteX3" fmla="*/ 7331351 w 8503236"/>
              <a:gd name="connsiteY3" fmla="*/ 1114171 h 1734757"/>
              <a:gd name="connsiteX4" fmla="*/ 8458598 w 8503236"/>
              <a:gd name="connsiteY4" fmla="*/ 880513 h 1734757"/>
              <a:gd name="connsiteX5" fmla="*/ 8503236 w 8503236"/>
              <a:gd name="connsiteY5" fmla="*/ 929103 h 1734757"/>
              <a:gd name="connsiteX6" fmla="*/ 7321193 w 8503236"/>
              <a:gd name="connsiteY6" fmla="*/ 1173736 h 1734757"/>
              <a:gd name="connsiteX7" fmla="*/ 7132801 w 8503236"/>
              <a:gd name="connsiteY7" fmla="*/ 814498 h 1734757"/>
              <a:gd name="connsiteX8" fmla="*/ 6734776 w 8503236"/>
              <a:gd name="connsiteY8" fmla="*/ 275180 h 1734757"/>
              <a:gd name="connsiteX9" fmla="*/ 6723694 w 8503236"/>
              <a:gd name="connsiteY9" fmla="*/ 275180 h 1734757"/>
              <a:gd name="connsiteX10" fmla="*/ 5834833 w 8503236"/>
              <a:gd name="connsiteY10" fmla="*/ 855594 h 1734757"/>
              <a:gd name="connsiteX11" fmla="*/ 5706468 w 8503236"/>
              <a:gd name="connsiteY11" fmla="*/ 987191 h 1734757"/>
              <a:gd name="connsiteX12" fmla="*/ 5536546 w 8503236"/>
              <a:gd name="connsiteY12" fmla="*/ 1166348 h 1734757"/>
              <a:gd name="connsiteX13" fmla="*/ 5147294 w 8503236"/>
              <a:gd name="connsiteY13" fmla="*/ 1556985 h 1734757"/>
              <a:gd name="connsiteX14" fmla="*/ 4789903 w 8503236"/>
              <a:gd name="connsiteY14" fmla="*/ 1734757 h 1734757"/>
              <a:gd name="connsiteX15" fmla="*/ 4746961 w 8503236"/>
              <a:gd name="connsiteY15" fmla="*/ 1730601 h 1734757"/>
              <a:gd name="connsiteX16" fmla="*/ 4515165 w 8503236"/>
              <a:gd name="connsiteY16" fmla="*/ 1387063 h 1734757"/>
              <a:gd name="connsiteX17" fmla="*/ 4289372 w 8503236"/>
              <a:gd name="connsiteY17" fmla="*/ 977494 h 1734757"/>
              <a:gd name="connsiteX18" fmla="*/ 3421289 w 8503236"/>
              <a:gd name="connsiteY18" fmla="*/ 982574 h 1734757"/>
              <a:gd name="connsiteX19" fmla="*/ 2470556 w 8503236"/>
              <a:gd name="connsiteY19" fmla="*/ 1209752 h 1734757"/>
              <a:gd name="connsiteX20" fmla="*/ 2452219 w 8503236"/>
              <a:gd name="connsiteY20" fmla="*/ 1207524 h 1734757"/>
              <a:gd name="connsiteX21" fmla="*/ 2235960 w 8503236"/>
              <a:gd name="connsiteY21" fmla="*/ 1255622 h 1734757"/>
              <a:gd name="connsiteX22" fmla="*/ 1427065 w 8503236"/>
              <a:gd name="connsiteY22" fmla="*/ 1328755 h 1734757"/>
              <a:gd name="connsiteX23" fmla="*/ 1119407 w 8503236"/>
              <a:gd name="connsiteY23" fmla="*/ 1317325 h 1734757"/>
              <a:gd name="connsiteX24" fmla="*/ 142284 w 8503236"/>
              <a:gd name="connsiteY24" fmla="*/ 971172 h 1734757"/>
              <a:gd name="connsiteX25" fmla="*/ 36016 w 8503236"/>
              <a:gd name="connsiteY25" fmla="*/ 496270 h 1734757"/>
              <a:gd name="connsiteX26" fmla="*/ 200709 w 8503236"/>
              <a:gd name="connsiteY26" fmla="*/ 0 h 1734757"/>
              <a:gd name="connsiteX27" fmla="*/ 274706 w 8503236"/>
              <a:gd name="connsiteY27" fmla="*/ 55572 h 1734757"/>
              <a:gd name="connsiteX28" fmla="*/ 249775 w 8503236"/>
              <a:gd name="connsiteY28" fmla="*/ 930610 h 1734757"/>
              <a:gd name="connsiteX29" fmla="*/ 3526130 w 8503236"/>
              <a:gd name="connsiteY29" fmla="*/ 840111 h 1734757"/>
              <a:gd name="connsiteX30" fmla="*/ 4297319 w 8503236"/>
              <a:gd name="connsiteY30" fmla="*/ 872053 h 1734757"/>
              <a:gd name="connsiteX31" fmla="*/ 4560172 w 8503236"/>
              <a:gd name="connsiteY31" fmla="*/ 1275955 h 1734757"/>
              <a:gd name="connsiteX32" fmla="*/ 4779931 w 8503236"/>
              <a:gd name="connsiteY32" fmla="*/ 1609900 h 1734757"/>
              <a:gd name="connsiteX33" fmla="*/ 5491756 w 8503236"/>
              <a:gd name="connsiteY33" fmla="*/ 1070143 h 1734757"/>
              <a:gd name="connsiteX34" fmla="*/ 5829609 w 8503236"/>
              <a:gd name="connsiteY34" fmla="*/ 744571 h 1734757"/>
              <a:gd name="connsiteX35" fmla="*/ 6723232 w 8503236"/>
              <a:gd name="connsiteY35" fmla="*/ 214691 h 1734757"/>
              <a:gd name="connsiteX0" fmla="*/ 6723232 w 8503236"/>
              <a:gd name="connsiteY0" fmla="*/ 214691 h 1734757"/>
              <a:gd name="connsiteX1" fmla="*/ 6735699 w 8503236"/>
              <a:gd name="connsiteY1" fmla="*/ 214691 h 1734757"/>
              <a:gd name="connsiteX2" fmla="*/ 7171897 w 8503236"/>
              <a:gd name="connsiteY2" fmla="*/ 789985 h 1734757"/>
              <a:gd name="connsiteX3" fmla="*/ 7331351 w 8503236"/>
              <a:gd name="connsiteY3" fmla="*/ 1114171 h 1734757"/>
              <a:gd name="connsiteX4" fmla="*/ 8458598 w 8503236"/>
              <a:gd name="connsiteY4" fmla="*/ 880513 h 1734757"/>
              <a:gd name="connsiteX5" fmla="*/ 8503236 w 8503236"/>
              <a:gd name="connsiteY5" fmla="*/ 929103 h 1734757"/>
              <a:gd name="connsiteX6" fmla="*/ 7321193 w 8503236"/>
              <a:gd name="connsiteY6" fmla="*/ 1173736 h 1734757"/>
              <a:gd name="connsiteX7" fmla="*/ 7132801 w 8503236"/>
              <a:gd name="connsiteY7" fmla="*/ 814498 h 1734757"/>
              <a:gd name="connsiteX8" fmla="*/ 6734776 w 8503236"/>
              <a:gd name="connsiteY8" fmla="*/ 275180 h 1734757"/>
              <a:gd name="connsiteX9" fmla="*/ 6723694 w 8503236"/>
              <a:gd name="connsiteY9" fmla="*/ 275180 h 1734757"/>
              <a:gd name="connsiteX10" fmla="*/ 5834833 w 8503236"/>
              <a:gd name="connsiteY10" fmla="*/ 855594 h 1734757"/>
              <a:gd name="connsiteX11" fmla="*/ 5706468 w 8503236"/>
              <a:gd name="connsiteY11" fmla="*/ 987191 h 1734757"/>
              <a:gd name="connsiteX12" fmla="*/ 5536546 w 8503236"/>
              <a:gd name="connsiteY12" fmla="*/ 1166348 h 1734757"/>
              <a:gd name="connsiteX13" fmla="*/ 5147294 w 8503236"/>
              <a:gd name="connsiteY13" fmla="*/ 1556985 h 1734757"/>
              <a:gd name="connsiteX14" fmla="*/ 4789903 w 8503236"/>
              <a:gd name="connsiteY14" fmla="*/ 1734757 h 1734757"/>
              <a:gd name="connsiteX15" fmla="*/ 4746961 w 8503236"/>
              <a:gd name="connsiteY15" fmla="*/ 1730601 h 1734757"/>
              <a:gd name="connsiteX16" fmla="*/ 4515165 w 8503236"/>
              <a:gd name="connsiteY16" fmla="*/ 1387063 h 1734757"/>
              <a:gd name="connsiteX17" fmla="*/ 4289372 w 8503236"/>
              <a:gd name="connsiteY17" fmla="*/ 977494 h 1734757"/>
              <a:gd name="connsiteX18" fmla="*/ 3421289 w 8503236"/>
              <a:gd name="connsiteY18" fmla="*/ 982574 h 1734757"/>
              <a:gd name="connsiteX19" fmla="*/ 2470556 w 8503236"/>
              <a:gd name="connsiteY19" fmla="*/ 1209752 h 1734757"/>
              <a:gd name="connsiteX20" fmla="*/ 2452219 w 8503236"/>
              <a:gd name="connsiteY20" fmla="*/ 1207524 h 1734757"/>
              <a:gd name="connsiteX21" fmla="*/ 2235960 w 8503236"/>
              <a:gd name="connsiteY21" fmla="*/ 1255622 h 1734757"/>
              <a:gd name="connsiteX22" fmla="*/ 1427065 w 8503236"/>
              <a:gd name="connsiteY22" fmla="*/ 1328755 h 1734757"/>
              <a:gd name="connsiteX23" fmla="*/ 1119407 w 8503236"/>
              <a:gd name="connsiteY23" fmla="*/ 1317325 h 1734757"/>
              <a:gd name="connsiteX24" fmla="*/ 142284 w 8503236"/>
              <a:gd name="connsiteY24" fmla="*/ 971172 h 1734757"/>
              <a:gd name="connsiteX25" fmla="*/ 36016 w 8503236"/>
              <a:gd name="connsiteY25" fmla="*/ 496270 h 1734757"/>
              <a:gd name="connsiteX26" fmla="*/ 200709 w 8503236"/>
              <a:gd name="connsiteY26" fmla="*/ 0 h 1734757"/>
              <a:gd name="connsiteX27" fmla="*/ 274706 w 8503236"/>
              <a:gd name="connsiteY27" fmla="*/ 55572 h 1734757"/>
              <a:gd name="connsiteX28" fmla="*/ 249775 w 8503236"/>
              <a:gd name="connsiteY28" fmla="*/ 930610 h 1734757"/>
              <a:gd name="connsiteX29" fmla="*/ 3526130 w 8503236"/>
              <a:gd name="connsiteY29" fmla="*/ 840111 h 1734757"/>
              <a:gd name="connsiteX30" fmla="*/ 4297319 w 8503236"/>
              <a:gd name="connsiteY30" fmla="*/ 872053 h 1734757"/>
              <a:gd name="connsiteX31" fmla="*/ 4560172 w 8503236"/>
              <a:gd name="connsiteY31" fmla="*/ 1275955 h 1734757"/>
              <a:gd name="connsiteX32" fmla="*/ 4779931 w 8503236"/>
              <a:gd name="connsiteY32" fmla="*/ 1609900 h 1734757"/>
              <a:gd name="connsiteX33" fmla="*/ 5356514 w 8503236"/>
              <a:gd name="connsiteY33" fmla="*/ 1209076 h 1734757"/>
              <a:gd name="connsiteX34" fmla="*/ 5829609 w 8503236"/>
              <a:gd name="connsiteY34" fmla="*/ 744571 h 1734757"/>
              <a:gd name="connsiteX35" fmla="*/ 6723232 w 8503236"/>
              <a:gd name="connsiteY35" fmla="*/ 214691 h 1734757"/>
              <a:gd name="connsiteX0" fmla="*/ 6723232 w 8503236"/>
              <a:gd name="connsiteY0" fmla="*/ 214691 h 1734757"/>
              <a:gd name="connsiteX1" fmla="*/ 6735699 w 8503236"/>
              <a:gd name="connsiteY1" fmla="*/ 214691 h 1734757"/>
              <a:gd name="connsiteX2" fmla="*/ 7171897 w 8503236"/>
              <a:gd name="connsiteY2" fmla="*/ 789985 h 1734757"/>
              <a:gd name="connsiteX3" fmla="*/ 7331351 w 8503236"/>
              <a:gd name="connsiteY3" fmla="*/ 1114171 h 1734757"/>
              <a:gd name="connsiteX4" fmla="*/ 8458598 w 8503236"/>
              <a:gd name="connsiteY4" fmla="*/ 880513 h 1734757"/>
              <a:gd name="connsiteX5" fmla="*/ 8503236 w 8503236"/>
              <a:gd name="connsiteY5" fmla="*/ 929103 h 1734757"/>
              <a:gd name="connsiteX6" fmla="*/ 7321193 w 8503236"/>
              <a:gd name="connsiteY6" fmla="*/ 1173736 h 1734757"/>
              <a:gd name="connsiteX7" fmla="*/ 7132801 w 8503236"/>
              <a:gd name="connsiteY7" fmla="*/ 814498 h 1734757"/>
              <a:gd name="connsiteX8" fmla="*/ 6734776 w 8503236"/>
              <a:gd name="connsiteY8" fmla="*/ 275180 h 1734757"/>
              <a:gd name="connsiteX9" fmla="*/ 6723694 w 8503236"/>
              <a:gd name="connsiteY9" fmla="*/ 275180 h 1734757"/>
              <a:gd name="connsiteX10" fmla="*/ 5834833 w 8503236"/>
              <a:gd name="connsiteY10" fmla="*/ 855594 h 1734757"/>
              <a:gd name="connsiteX11" fmla="*/ 5706468 w 8503236"/>
              <a:gd name="connsiteY11" fmla="*/ 987191 h 1734757"/>
              <a:gd name="connsiteX12" fmla="*/ 5536546 w 8503236"/>
              <a:gd name="connsiteY12" fmla="*/ 1166348 h 1734757"/>
              <a:gd name="connsiteX13" fmla="*/ 5147294 w 8503236"/>
              <a:gd name="connsiteY13" fmla="*/ 1556985 h 1734757"/>
              <a:gd name="connsiteX14" fmla="*/ 4789903 w 8503236"/>
              <a:gd name="connsiteY14" fmla="*/ 1734757 h 1734757"/>
              <a:gd name="connsiteX15" fmla="*/ 4746961 w 8503236"/>
              <a:gd name="connsiteY15" fmla="*/ 1730601 h 1734757"/>
              <a:gd name="connsiteX16" fmla="*/ 4515165 w 8503236"/>
              <a:gd name="connsiteY16" fmla="*/ 1387063 h 1734757"/>
              <a:gd name="connsiteX17" fmla="*/ 4289372 w 8503236"/>
              <a:gd name="connsiteY17" fmla="*/ 977494 h 1734757"/>
              <a:gd name="connsiteX18" fmla="*/ 3421289 w 8503236"/>
              <a:gd name="connsiteY18" fmla="*/ 982574 h 1734757"/>
              <a:gd name="connsiteX19" fmla="*/ 2470556 w 8503236"/>
              <a:gd name="connsiteY19" fmla="*/ 1209752 h 1734757"/>
              <a:gd name="connsiteX20" fmla="*/ 2452219 w 8503236"/>
              <a:gd name="connsiteY20" fmla="*/ 1207524 h 1734757"/>
              <a:gd name="connsiteX21" fmla="*/ 2235960 w 8503236"/>
              <a:gd name="connsiteY21" fmla="*/ 1255622 h 1734757"/>
              <a:gd name="connsiteX22" fmla="*/ 1427065 w 8503236"/>
              <a:gd name="connsiteY22" fmla="*/ 1328755 h 1734757"/>
              <a:gd name="connsiteX23" fmla="*/ 1119407 w 8503236"/>
              <a:gd name="connsiteY23" fmla="*/ 1317325 h 1734757"/>
              <a:gd name="connsiteX24" fmla="*/ 142284 w 8503236"/>
              <a:gd name="connsiteY24" fmla="*/ 971172 h 1734757"/>
              <a:gd name="connsiteX25" fmla="*/ 36016 w 8503236"/>
              <a:gd name="connsiteY25" fmla="*/ 496270 h 1734757"/>
              <a:gd name="connsiteX26" fmla="*/ 200709 w 8503236"/>
              <a:gd name="connsiteY26" fmla="*/ 0 h 1734757"/>
              <a:gd name="connsiteX27" fmla="*/ 274706 w 8503236"/>
              <a:gd name="connsiteY27" fmla="*/ 55572 h 1734757"/>
              <a:gd name="connsiteX28" fmla="*/ 249775 w 8503236"/>
              <a:gd name="connsiteY28" fmla="*/ 930610 h 1734757"/>
              <a:gd name="connsiteX29" fmla="*/ 3526130 w 8503236"/>
              <a:gd name="connsiteY29" fmla="*/ 840111 h 1734757"/>
              <a:gd name="connsiteX30" fmla="*/ 4297319 w 8503236"/>
              <a:gd name="connsiteY30" fmla="*/ 872053 h 1734757"/>
              <a:gd name="connsiteX31" fmla="*/ 4560172 w 8503236"/>
              <a:gd name="connsiteY31" fmla="*/ 1275955 h 1734757"/>
              <a:gd name="connsiteX32" fmla="*/ 4779931 w 8503236"/>
              <a:gd name="connsiteY32" fmla="*/ 1609900 h 1734757"/>
              <a:gd name="connsiteX33" fmla="*/ 5829609 w 8503236"/>
              <a:gd name="connsiteY33" fmla="*/ 744571 h 1734757"/>
              <a:gd name="connsiteX34" fmla="*/ 6723232 w 8503236"/>
              <a:gd name="connsiteY34" fmla="*/ 214691 h 1734757"/>
              <a:gd name="connsiteX0" fmla="*/ 6723232 w 8503236"/>
              <a:gd name="connsiteY0" fmla="*/ 214691 h 1734757"/>
              <a:gd name="connsiteX1" fmla="*/ 6735699 w 8503236"/>
              <a:gd name="connsiteY1" fmla="*/ 214691 h 1734757"/>
              <a:gd name="connsiteX2" fmla="*/ 7171897 w 8503236"/>
              <a:gd name="connsiteY2" fmla="*/ 789985 h 1734757"/>
              <a:gd name="connsiteX3" fmla="*/ 7331351 w 8503236"/>
              <a:gd name="connsiteY3" fmla="*/ 1114171 h 1734757"/>
              <a:gd name="connsiteX4" fmla="*/ 8458598 w 8503236"/>
              <a:gd name="connsiteY4" fmla="*/ 880513 h 1734757"/>
              <a:gd name="connsiteX5" fmla="*/ 8503236 w 8503236"/>
              <a:gd name="connsiteY5" fmla="*/ 929103 h 1734757"/>
              <a:gd name="connsiteX6" fmla="*/ 7321193 w 8503236"/>
              <a:gd name="connsiteY6" fmla="*/ 1173736 h 1734757"/>
              <a:gd name="connsiteX7" fmla="*/ 7132801 w 8503236"/>
              <a:gd name="connsiteY7" fmla="*/ 814498 h 1734757"/>
              <a:gd name="connsiteX8" fmla="*/ 6734776 w 8503236"/>
              <a:gd name="connsiteY8" fmla="*/ 275180 h 1734757"/>
              <a:gd name="connsiteX9" fmla="*/ 6723694 w 8503236"/>
              <a:gd name="connsiteY9" fmla="*/ 275180 h 1734757"/>
              <a:gd name="connsiteX10" fmla="*/ 5834833 w 8503236"/>
              <a:gd name="connsiteY10" fmla="*/ 855594 h 1734757"/>
              <a:gd name="connsiteX11" fmla="*/ 5706468 w 8503236"/>
              <a:gd name="connsiteY11" fmla="*/ 987191 h 1734757"/>
              <a:gd name="connsiteX12" fmla="*/ 5536546 w 8503236"/>
              <a:gd name="connsiteY12" fmla="*/ 1166348 h 1734757"/>
              <a:gd name="connsiteX13" fmla="*/ 5147294 w 8503236"/>
              <a:gd name="connsiteY13" fmla="*/ 1556985 h 1734757"/>
              <a:gd name="connsiteX14" fmla="*/ 4789903 w 8503236"/>
              <a:gd name="connsiteY14" fmla="*/ 1734757 h 1734757"/>
              <a:gd name="connsiteX15" fmla="*/ 4746961 w 8503236"/>
              <a:gd name="connsiteY15" fmla="*/ 1730601 h 1734757"/>
              <a:gd name="connsiteX16" fmla="*/ 4515165 w 8503236"/>
              <a:gd name="connsiteY16" fmla="*/ 1387063 h 1734757"/>
              <a:gd name="connsiteX17" fmla="*/ 4289372 w 8503236"/>
              <a:gd name="connsiteY17" fmla="*/ 977494 h 1734757"/>
              <a:gd name="connsiteX18" fmla="*/ 3421289 w 8503236"/>
              <a:gd name="connsiteY18" fmla="*/ 982574 h 1734757"/>
              <a:gd name="connsiteX19" fmla="*/ 2470556 w 8503236"/>
              <a:gd name="connsiteY19" fmla="*/ 1209752 h 1734757"/>
              <a:gd name="connsiteX20" fmla="*/ 2452219 w 8503236"/>
              <a:gd name="connsiteY20" fmla="*/ 1207524 h 1734757"/>
              <a:gd name="connsiteX21" fmla="*/ 2235960 w 8503236"/>
              <a:gd name="connsiteY21" fmla="*/ 1255622 h 1734757"/>
              <a:gd name="connsiteX22" fmla="*/ 1427065 w 8503236"/>
              <a:gd name="connsiteY22" fmla="*/ 1328755 h 1734757"/>
              <a:gd name="connsiteX23" fmla="*/ 1119407 w 8503236"/>
              <a:gd name="connsiteY23" fmla="*/ 1317325 h 1734757"/>
              <a:gd name="connsiteX24" fmla="*/ 142284 w 8503236"/>
              <a:gd name="connsiteY24" fmla="*/ 971172 h 1734757"/>
              <a:gd name="connsiteX25" fmla="*/ 36016 w 8503236"/>
              <a:gd name="connsiteY25" fmla="*/ 496270 h 1734757"/>
              <a:gd name="connsiteX26" fmla="*/ 200709 w 8503236"/>
              <a:gd name="connsiteY26" fmla="*/ 0 h 1734757"/>
              <a:gd name="connsiteX27" fmla="*/ 274706 w 8503236"/>
              <a:gd name="connsiteY27" fmla="*/ 55572 h 1734757"/>
              <a:gd name="connsiteX28" fmla="*/ 249775 w 8503236"/>
              <a:gd name="connsiteY28" fmla="*/ 930610 h 1734757"/>
              <a:gd name="connsiteX29" fmla="*/ 3526130 w 8503236"/>
              <a:gd name="connsiteY29" fmla="*/ 840111 h 1734757"/>
              <a:gd name="connsiteX30" fmla="*/ 4297319 w 8503236"/>
              <a:gd name="connsiteY30" fmla="*/ 872053 h 1734757"/>
              <a:gd name="connsiteX31" fmla="*/ 4560172 w 8503236"/>
              <a:gd name="connsiteY31" fmla="*/ 1275955 h 1734757"/>
              <a:gd name="connsiteX32" fmla="*/ 4779931 w 8503236"/>
              <a:gd name="connsiteY32" fmla="*/ 1609900 h 1734757"/>
              <a:gd name="connsiteX33" fmla="*/ 5829609 w 8503236"/>
              <a:gd name="connsiteY33" fmla="*/ 744571 h 1734757"/>
              <a:gd name="connsiteX34" fmla="*/ 6723232 w 8503236"/>
              <a:gd name="connsiteY34" fmla="*/ 214691 h 1734757"/>
              <a:gd name="connsiteX0" fmla="*/ 6723232 w 8503236"/>
              <a:gd name="connsiteY0" fmla="*/ 214691 h 1734757"/>
              <a:gd name="connsiteX1" fmla="*/ 6735699 w 8503236"/>
              <a:gd name="connsiteY1" fmla="*/ 214691 h 1734757"/>
              <a:gd name="connsiteX2" fmla="*/ 7171897 w 8503236"/>
              <a:gd name="connsiteY2" fmla="*/ 789985 h 1734757"/>
              <a:gd name="connsiteX3" fmla="*/ 7331351 w 8503236"/>
              <a:gd name="connsiteY3" fmla="*/ 1114171 h 1734757"/>
              <a:gd name="connsiteX4" fmla="*/ 8458598 w 8503236"/>
              <a:gd name="connsiteY4" fmla="*/ 880513 h 1734757"/>
              <a:gd name="connsiteX5" fmla="*/ 8503236 w 8503236"/>
              <a:gd name="connsiteY5" fmla="*/ 929103 h 1734757"/>
              <a:gd name="connsiteX6" fmla="*/ 7321193 w 8503236"/>
              <a:gd name="connsiteY6" fmla="*/ 1173736 h 1734757"/>
              <a:gd name="connsiteX7" fmla="*/ 7132801 w 8503236"/>
              <a:gd name="connsiteY7" fmla="*/ 814498 h 1734757"/>
              <a:gd name="connsiteX8" fmla="*/ 6734776 w 8503236"/>
              <a:gd name="connsiteY8" fmla="*/ 275180 h 1734757"/>
              <a:gd name="connsiteX9" fmla="*/ 6723694 w 8503236"/>
              <a:gd name="connsiteY9" fmla="*/ 275180 h 1734757"/>
              <a:gd name="connsiteX10" fmla="*/ 5834833 w 8503236"/>
              <a:gd name="connsiteY10" fmla="*/ 855594 h 1734757"/>
              <a:gd name="connsiteX11" fmla="*/ 5706468 w 8503236"/>
              <a:gd name="connsiteY11" fmla="*/ 987191 h 1734757"/>
              <a:gd name="connsiteX12" fmla="*/ 5536546 w 8503236"/>
              <a:gd name="connsiteY12" fmla="*/ 1166348 h 1734757"/>
              <a:gd name="connsiteX13" fmla="*/ 5147294 w 8503236"/>
              <a:gd name="connsiteY13" fmla="*/ 1556985 h 1734757"/>
              <a:gd name="connsiteX14" fmla="*/ 4789903 w 8503236"/>
              <a:gd name="connsiteY14" fmla="*/ 1734757 h 1734757"/>
              <a:gd name="connsiteX15" fmla="*/ 4746961 w 8503236"/>
              <a:gd name="connsiteY15" fmla="*/ 1730601 h 1734757"/>
              <a:gd name="connsiteX16" fmla="*/ 4515165 w 8503236"/>
              <a:gd name="connsiteY16" fmla="*/ 1387063 h 1734757"/>
              <a:gd name="connsiteX17" fmla="*/ 4289372 w 8503236"/>
              <a:gd name="connsiteY17" fmla="*/ 977494 h 1734757"/>
              <a:gd name="connsiteX18" fmla="*/ 3421289 w 8503236"/>
              <a:gd name="connsiteY18" fmla="*/ 982574 h 1734757"/>
              <a:gd name="connsiteX19" fmla="*/ 2470556 w 8503236"/>
              <a:gd name="connsiteY19" fmla="*/ 1209752 h 1734757"/>
              <a:gd name="connsiteX20" fmla="*/ 2452219 w 8503236"/>
              <a:gd name="connsiteY20" fmla="*/ 1207524 h 1734757"/>
              <a:gd name="connsiteX21" fmla="*/ 2235960 w 8503236"/>
              <a:gd name="connsiteY21" fmla="*/ 1255622 h 1734757"/>
              <a:gd name="connsiteX22" fmla="*/ 1427065 w 8503236"/>
              <a:gd name="connsiteY22" fmla="*/ 1328755 h 1734757"/>
              <a:gd name="connsiteX23" fmla="*/ 1119407 w 8503236"/>
              <a:gd name="connsiteY23" fmla="*/ 1317325 h 1734757"/>
              <a:gd name="connsiteX24" fmla="*/ 142284 w 8503236"/>
              <a:gd name="connsiteY24" fmla="*/ 971172 h 1734757"/>
              <a:gd name="connsiteX25" fmla="*/ 36016 w 8503236"/>
              <a:gd name="connsiteY25" fmla="*/ 496270 h 1734757"/>
              <a:gd name="connsiteX26" fmla="*/ 200709 w 8503236"/>
              <a:gd name="connsiteY26" fmla="*/ 0 h 1734757"/>
              <a:gd name="connsiteX27" fmla="*/ 274706 w 8503236"/>
              <a:gd name="connsiteY27" fmla="*/ 55572 h 1734757"/>
              <a:gd name="connsiteX28" fmla="*/ 249775 w 8503236"/>
              <a:gd name="connsiteY28" fmla="*/ 930610 h 1734757"/>
              <a:gd name="connsiteX29" fmla="*/ 3526130 w 8503236"/>
              <a:gd name="connsiteY29" fmla="*/ 840111 h 1734757"/>
              <a:gd name="connsiteX30" fmla="*/ 4297319 w 8503236"/>
              <a:gd name="connsiteY30" fmla="*/ 872053 h 1734757"/>
              <a:gd name="connsiteX31" fmla="*/ 4560172 w 8503236"/>
              <a:gd name="connsiteY31" fmla="*/ 1275955 h 1734757"/>
              <a:gd name="connsiteX32" fmla="*/ 4882973 w 8503236"/>
              <a:gd name="connsiteY32" fmla="*/ 1596007 h 1734757"/>
              <a:gd name="connsiteX33" fmla="*/ 5829609 w 8503236"/>
              <a:gd name="connsiteY33" fmla="*/ 744571 h 1734757"/>
              <a:gd name="connsiteX34" fmla="*/ 6723232 w 8503236"/>
              <a:gd name="connsiteY34" fmla="*/ 214691 h 1734757"/>
              <a:gd name="connsiteX0" fmla="*/ 6723232 w 8503236"/>
              <a:gd name="connsiteY0" fmla="*/ 214691 h 1734757"/>
              <a:gd name="connsiteX1" fmla="*/ 6735699 w 8503236"/>
              <a:gd name="connsiteY1" fmla="*/ 214691 h 1734757"/>
              <a:gd name="connsiteX2" fmla="*/ 7171897 w 8503236"/>
              <a:gd name="connsiteY2" fmla="*/ 789985 h 1734757"/>
              <a:gd name="connsiteX3" fmla="*/ 7331351 w 8503236"/>
              <a:gd name="connsiteY3" fmla="*/ 1114171 h 1734757"/>
              <a:gd name="connsiteX4" fmla="*/ 8458598 w 8503236"/>
              <a:gd name="connsiteY4" fmla="*/ 880513 h 1734757"/>
              <a:gd name="connsiteX5" fmla="*/ 8503236 w 8503236"/>
              <a:gd name="connsiteY5" fmla="*/ 929103 h 1734757"/>
              <a:gd name="connsiteX6" fmla="*/ 7321193 w 8503236"/>
              <a:gd name="connsiteY6" fmla="*/ 1173736 h 1734757"/>
              <a:gd name="connsiteX7" fmla="*/ 7132801 w 8503236"/>
              <a:gd name="connsiteY7" fmla="*/ 814498 h 1734757"/>
              <a:gd name="connsiteX8" fmla="*/ 6734776 w 8503236"/>
              <a:gd name="connsiteY8" fmla="*/ 275180 h 1734757"/>
              <a:gd name="connsiteX9" fmla="*/ 6723694 w 8503236"/>
              <a:gd name="connsiteY9" fmla="*/ 275180 h 1734757"/>
              <a:gd name="connsiteX10" fmla="*/ 5834833 w 8503236"/>
              <a:gd name="connsiteY10" fmla="*/ 855594 h 1734757"/>
              <a:gd name="connsiteX11" fmla="*/ 5706468 w 8503236"/>
              <a:gd name="connsiteY11" fmla="*/ 987191 h 1734757"/>
              <a:gd name="connsiteX12" fmla="*/ 5536546 w 8503236"/>
              <a:gd name="connsiteY12" fmla="*/ 1166348 h 1734757"/>
              <a:gd name="connsiteX13" fmla="*/ 5147294 w 8503236"/>
              <a:gd name="connsiteY13" fmla="*/ 1556985 h 1734757"/>
              <a:gd name="connsiteX14" fmla="*/ 4789903 w 8503236"/>
              <a:gd name="connsiteY14" fmla="*/ 1734757 h 1734757"/>
              <a:gd name="connsiteX15" fmla="*/ 4746961 w 8503236"/>
              <a:gd name="connsiteY15" fmla="*/ 1730601 h 1734757"/>
              <a:gd name="connsiteX16" fmla="*/ 4515165 w 8503236"/>
              <a:gd name="connsiteY16" fmla="*/ 1387063 h 1734757"/>
              <a:gd name="connsiteX17" fmla="*/ 4289372 w 8503236"/>
              <a:gd name="connsiteY17" fmla="*/ 977494 h 1734757"/>
              <a:gd name="connsiteX18" fmla="*/ 3421289 w 8503236"/>
              <a:gd name="connsiteY18" fmla="*/ 982574 h 1734757"/>
              <a:gd name="connsiteX19" fmla="*/ 2470556 w 8503236"/>
              <a:gd name="connsiteY19" fmla="*/ 1209752 h 1734757"/>
              <a:gd name="connsiteX20" fmla="*/ 2452219 w 8503236"/>
              <a:gd name="connsiteY20" fmla="*/ 1207524 h 1734757"/>
              <a:gd name="connsiteX21" fmla="*/ 2235960 w 8503236"/>
              <a:gd name="connsiteY21" fmla="*/ 1255622 h 1734757"/>
              <a:gd name="connsiteX22" fmla="*/ 1427065 w 8503236"/>
              <a:gd name="connsiteY22" fmla="*/ 1328755 h 1734757"/>
              <a:gd name="connsiteX23" fmla="*/ 1119407 w 8503236"/>
              <a:gd name="connsiteY23" fmla="*/ 1317325 h 1734757"/>
              <a:gd name="connsiteX24" fmla="*/ 142284 w 8503236"/>
              <a:gd name="connsiteY24" fmla="*/ 971172 h 1734757"/>
              <a:gd name="connsiteX25" fmla="*/ 36016 w 8503236"/>
              <a:gd name="connsiteY25" fmla="*/ 496270 h 1734757"/>
              <a:gd name="connsiteX26" fmla="*/ 200709 w 8503236"/>
              <a:gd name="connsiteY26" fmla="*/ 0 h 1734757"/>
              <a:gd name="connsiteX27" fmla="*/ 274706 w 8503236"/>
              <a:gd name="connsiteY27" fmla="*/ 55572 h 1734757"/>
              <a:gd name="connsiteX28" fmla="*/ 249775 w 8503236"/>
              <a:gd name="connsiteY28" fmla="*/ 930610 h 1734757"/>
              <a:gd name="connsiteX29" fmla="*/ 3526130 w 8503236"/>
              <a:gd name="connsiteY29" fmla="*/ 840111 h 1734757"/>
              <a:gd name="connsiteX30" fmla="*/ 4297319 w 8503236"/>
              <a:gd name="connsiteY30" fmla="*/ 872053 h 1734757"/>
              <a:gd name="connsiteX31" fmla="*/ 4560172 w 8503236"/>
              <a:gd name="connsiteY31" fmla="*/ 1275955 h 1734757"/>
              <a:gd name="connsiteX32" fmla="*/ 4850773 w 8503236"/>
              <a:gd name="connsiteY32" fmla="*/ 1596007 h 1734757"/>
              <a:gd name="connsiteX33" fmla="*/ 5829609 w 8503236"/>
              <a:gd name="connsiteY33" fmla="*/ 744571 h 1734757"/>
              <a:gd name="connsiteX34" fmla="*/ 6723232 w 8503236"/>
              <a:gd name="connsiteY34" fmla="*/ 214691 h 1734757"/>
              <a:gd name="connsiteX0" fmla="*/ 6723232 w 8503236"/>
              <a:gd name="connsiteY0" fmla="*/ 214691 h 1734757"/>
              <a:gd name="connsiteX1" fmla="*/ 6735699 w 8503236"/>
              <a:gd name="connsiteY1" fmla="*/ 214691 h 1734757"/>
              <a:gd name="connsiteX2" fmla="*/ 7171897 w 8503236"/>
              <a:gd name="connsiteY2" fmla="*/ 789985 h 1734757"/>
              <a:gd name="connsiteX3" fmla="*/ 7331351 w 8503236"/>
              <a:gd name="connsiteY3" fmla="*/ 1114171 h 1734757"/>
              <a:gd name="connsiteX4" fmla="*/ 8458598 w 8503236"/>
              <a:gd name="connsiteY4" fmla="*/ 880513 h 1734757"/>
              <a:gd name="connsiteX5" fmla="*/ 8503236 w 8503236"/>
              <a:gd name="connsiteY5" fmla="*/ 929103 h 1734757"/>
              <a:gd name="connsiteX6" fmla="*/ 7321193 w 8503236"/>
              <a:gd name="connsiteY6" fmla="*/ 1173736 h 1734757"/>
              <a:gd name="connsiteX7" fmla="*/ 7132801 w 8503236"/>
              <a:gd name="connsiteY7" fmla="*/ 814498 h 1734757"/>
              <a:gd name="connsiteX8" fmla="*/ 6734776 w 8503236"/>
              <a:gd name="connsiteY8" fmla="*/ 275180 h 1734757"/>
              <a:gd name="connsiteX9" fmla="*/ 6723694 w 8503236"/>
              <a:gd name="connsiteY9" fmla="*/ 275180 h 1734757"/>
              <a:gd name="connsiteX10" fmla="*/ 5834833 w 8503236"/>
              <a:gd name="connsiteY10" fmla="*/ 855594 h 1734757"/>
              <a:gd name="connsiteX11" fmla="*/ 5706468 w 8503236"/>
              <a:gd name="connsiteY11" fmla="*/ 987191 h 1734757"/>
              <a:gd name="connsiteX12" fmla="*/ 5536546 w 8503236"/>
              <a:gd name="connsiteY12" fmla="*/ 1166348 h 1734757"/>
              <a:gd name="connsiteX13" fmla="*/ 5147294 w 8503236"/>
              <a:gd name="connsiteY13" fmla="*/ 1556985 h 1734757"/>
              <a:gd name="connsiteX14" fmla="*/ 4789903 w 8503236"/>
              <a:gd name="connsiteY14" fmla="*/ 1734757 h 1734757"/>
              <a:gd name="connsiteX15" fmla="*/ 4746961 w 8503236"/>
              <a:gd name="connsiteY15" fmla="*/ 1730601 h 1734757"/>
              <a:gd name="connsiteX16" fmla="*/ 4515165 w 8503236"/>
              <a:gd name="connsiteY16" fmla="*/ 1387063 h 1734757"/>
              <a:gd name="connsiteX17" fmla="*/ 4289372 w 8503236"/>
              <a:gd name="connsiteY17" fmla="*/ 977494 h 1734757"/>
              <a:gd name="connsiteX18" fmla="*/ 3421289 w 8503236"/>
              <a:gd name="connsiteY18" fmla="*/ 982574 h 1734757"/>
              <a:gd name="connsiteX19" fmla="*/ 2470556 w 8503236"/>
              <a:gd name="connsiteY19" fmla="*/ 1209752 h 1734757"/>
              <a:gd name="connsiteX20" fmla="*/ 2452219 w 8503236"/>
              <a:gd name="connsiteY20" fmla="*/ 1207524 h 1734757"/>
              <a:gd name="connsiteX21" fmla="*/ 2235960 w 8503236"/>
              <a:gd name="connsiteY21" fmla="*/ 1255622 h 1734757"/>
              <a:gd name="connsiteX22" fmla="*/ 1427065 w 8503236"/>
              <a:gd name="connsiteY22" fmla="*/ 1328755 h 1734757"/>
              <a:gd name="connsiteX23" fmla="*/ 1119407 w 8503236"/>
              <a:gd name="connsiteY23" fmla="*/ 1317325 h 1734757"/>
              <a:gd name="connsiteX24" fmla="*/ 142284 w 8503236"/>
              <a:gd name="connsiteY24" fmla="*/ 971172 h 1734757"/>
              <a:gd name="connsiteX25" fmla="*/ 36016 w 8503236"/>
              <a:gd name="connsiteY25" fmla="*/ 496270 h 1734757"/>
              <a:gd name="connsiteX26" fmla="*/ 200709 w 8503236"/>
              <a:gd name="connsiteY26" fmla="*/ 0 h 1734757"/>
              <a:gd name="connsiteX27" fmla="*/ 274706 w 8503236"/>
              <a:gd name="connsiteY27" fmla="*/ 55572 h 1734757"/>
              <a:gd name="connsiteX28" fmla="*/ 249775 w 8503236"/>
              <a:gd name="connsiteY28" fmla="*/ 930610 h 1734757"/>
              <a:gd name="connsiteX29" fmla="*/ 3526130 w 8503236"/>
              <a:gd name="connsiteY29" fmla="*/ 840111 h 1734757"/>
              <a:gd name="connsiteX30" fmla="*/ 4297319 w 8503236"/>
              <a:gd name="connsiteY30" fmla="*/ 872053 h 1734757"/>
              <a:gd name="connsiteX31" fmla="*/ 4560172 w 8503236"/>
              <a:gd name="connsiteY31" fmla="*/ 1303743 h 1734757"/>
              <a:gd name="connsiteX32" fmla="*/ 4850773 w 8503236"/>
              <a:gd name="connsiteY32" fmla="*/ 1596007 h 1734757"/>
              <a:gd name="connsiteX33" fmla="*/ 5829609 w 8503236"/>
              <a:gd name="connsiteY33" fmla="*/ 744571 h 1734757"/>
              <a:gd name="connsiteX34" fmla="*/ 6723232 w 8503236"/>
              <a:gd name="connsiteY34" fmla="*/ 214691 h 1734757"/>
              <a:gd name="connsiteX0" fmla="*/ 6723232 w 8503236"/>
              <a:gd name="connsiteY0" fmla="*/ 214691 h 1734757"/>
              <a:gd name="connsiteX1" fmla="*/ 6735699 w 8503236"/>
              <a:gd name="connsiteY1" fmla="*/ 214691 h 1734757"/>
              <a:gd name="connsiteX2" fmla="*/ 7171897 w 8503236"/>
              <a:gd name="connsiteY2" fmla="*/ 789985 h 1734757"/>
              <a:gd name="connsiteX3" fmla="*/ 7331351 w 8503236"/>
              <a:gd name="connsiteY3" fmla="*/ 1114171 h 1734757"/>
              <a:gd name="connsiteX4" fmla="*/ 8458598 w 8503236"/>
              <a:gd name="connsiteY4" fmla="*/ 880513 h 1734757"/>
              <a:gd name="connsiteX5" fmla="*/ 8503236 w 8503236"/>
              <a:gd name="connsiteY5" fmla="*/ 929103 h 1734757"/>
              <a:gd name="connsiteX6" fmla="*/ 7321193 w 8503236"/>
              <a:gd name="connsiteY6" fmla="*/ 1173736 h 1734757"/>
              <a:gd name="connsiteX7" fmla="*/ 7132801 w 8503236"/>
              <a:gd name="connsiteY7" fmla="*/ 814498 h 1734757"/>
              <a:gd name="connsiteX8" fmla="*/ 6734776 w 8503236"/>
              <a:gd name="connsiteY8" fmla="*/ 275180 h 1734757"/>
              <a:gd name="connsiteX9" fmla="*/ 6723694 w 8503236"/>
              <a:gd name="connsiteY9" fmla="*/ 275180 h 1734757"/>
              <a:gd name="connsiteX10" fmla="*/ 5834833 w 8503236"/>
              <a:gd name="connsiteY10" fmla="*/ 855594 h 1734757"/>
              <a:gd name="connsiteX11" fmla="*/ 5706468 w 8503236"/>
              <a:gd name="connsiteY11" fmla="*/ 987191 h 1734757"/>
              <a:gd name="connsiteX12" fmla="*/ 5536546 w 8503236"/>
              <a:gd name="connsiteY12" fmla="*/ 1166348 h 1734757"/>
              <a:gd name="connsiteX13" fmla="*/ 5147294 w 8503236"/>
              <a:gd name="connsiteY13" fmla="*/ 1556985 h 1734757"/>
              <a:gd name="connsiteX14" fmla="*/ 4789903 w 8503236"/>
              <a:gd name="connsiteY14" fmla="*/ 1734757 h 1734757"/>
              <a:gd name="connsiteX15" fmla="*/ 4746961 w 8503236"/>
              <a:gd name="connsiteY15" fmla="*/ 1730601 h 1734757"/>
              <a:gd name="connsiteX16" fmla="*/ 4515165 w 8503236"/>
              <a:gd name="connsiteY16" fmla="*/ 1387063 h 1734757"/>
              <a:gd name="connsiteX17" fmla="*/ 4289372 w 8503236"/>
              <a:gd name="connsiteY17" fmla="*/ 977494 h 1734757"/>
              <a:gd name="connsiteX18" fmla="*/ 3421289 w 8503236"/>
              <a:gd name="connsiteY18" fmla="*/ 982574 h 1734757"/>
              <a:gd name="connsiteX19" fmla="*/ 2470556 w 8503236"/>
              <a:gd name="connsiteY19" fmla="*/ 1209752 h 1734757"/>
              <a:gd name="connsiteX20" fmla="*/ 2452219 w 8503236"/>
              <a:gd name="connsiteY20" fmla="*/ 1207524 h 1734757"/>
              <a:gd name="connsiteX21" fmla="*/ 2235960 w 8503236"/>
              <a:gd name="connsiteY21" fmla="*/ 1255622 h 1734757"/>
              <a:gd name="connsiteX22" fmla="*/ 1427065 w 8503236"/>
              <a:gd name="connsiteY22" fmla="*/ 1328755 h 1734757"/>
              <a:gd name="connsiteX23" fmla="*/ 1119407 w 8503236"/>
              <a:gd name="connsiteY23" fmla="*/ 1317325 h 1734757"/>
              <a:gd name="connsiteX24" fmla="*/ 142284 w 8503236"/>
              <a:gd name="connsiteY24" fmla="*/ 971172 h 1734757"/>
              <a:gd name="connsiteX25" fmla="*/ 36016 w 8503236"/>
              <a:gd name="connsiteY25" fmla="*/ 496270 h 1734757"/>
              <a:gd name="connsiteX26" fmla="*/ 200709 w 8503236"/>
              <a:gd name="connsiteY26" fmla="*/ 0 h 1734757"/>
              <a:gd name="connsiteX27" fmla="*/ 274706 w 8503236"/>
              <a:gd name="connsiteY27" fmla="*/ 55572 h 1734757"/>
              <a:gd name="connsiteX28" fmla="*/ 249775 w 8503236"/>
              <a:gd name="connsiteY28" fmla="*/ 930610 h 1734757"/>
              <a:gd name="connsiteX29" fmla="*/ 3526130 w 8503236"/>
              <a:gd name="connsiteY29" fmla="*/ 840111 h 1734757"/>
              <a:gd name="connsiteX30" fmla="*/ 4297319 w 8503236"/>
              <a:gd name="connsiteY30" fmla="*/ 872053 h 1734757"/>
              <a:gd name="connsiteX31" fmla="*/ 4560172 w 8503236"/>
              <a:gd name="connsiteY31" fmla="*/ 1303743 h 1734757"/>
              <a:gd name="connsiteX32" fmla="*/ 4850773 w 8503236"/>
              <a:gd name="connsiteY32" fmla="*/ 1596007 h 1734757"/>
              <a:gd name="connsiteX33" fmla="*/ 5829609 w 8503236"/>
              <a:gd name="connsiteY33" fmla="*/ 744571 h 1734757"/>
              <a:gd name="connsiteX34" fmla="*/ 6723232 w 8503236"/>
              <a:gd name="connsiteY34" fmla="*/ 214691 h 1734757"/>
              <a:gd name="connsiteX0" fmla="*/ 6723232 w 8503236"/>
              <a:gd name="connsiteY0" fmla="*/ 214691 h 1734757"/>
              <a:gd name="connsiteX1" fmla="*/ 6735699 w 8503236"/>
              <a:gd name="connsiteY1" fmla="*/ 214691 h 1734757"/>
              <a:gd name="connsiteX2" fmla="*/ 7171897 w 8503236"/>
              <a:gd name="connsiteY2" fmla="*/ 789985 h 1734757"/>
              <a:gd name="connsiteX3" fmla="*/ 7331351 w 8503236"/>
              <a:gd name="connsiteY3" fmla="*/ 1114171 h 1734757"/>
              <a:gd name="connsiteX4" fmla="*/ 8458598 w 8503236"/>
              <a:gd name="connsiteY4" fmla="*/ 880513 h 1734757"/>
              <a:gd name="connsiteX5" fmla="*/ 8503236 w 8503236"/>
              <a:gd name="connsiteY5" fmla="*/ 929103 h 1734757"/>
              <a:gd name="connsiteX6" fmla="*/ 7321193 w 8503236"/>
              <a:gd name="connsiteY6" fmla="*/ 1173736 h 1734757"/>
              <a:gd name="connsiteX7" fmla="*/ 7132801 w 8503236"/>
              <a:gd name="connsiteY7" fmla="*/ 814498 h 1734757"/>
              <a:gd name="connsiteX8" fmla="*/ 6734776 w 8503236"/>
              <a:gd name="connsiteY8" fmla="*/ 275180 h 1734757"/>
              <a:gd name="connsiteX9" fmla="*/ 6723694 w 8503236"/>
              <a:gd name="connsiteY9" fmla="*/ 275180 h 1734757"/>
              <a:gd name="connsiteX10" fmla="*/ 5834833 w 8503236"/>
              <a:gd name="connsiteY10" fmla="*/ 855594 h 1734757"/>
              <a:gd name="connsiteX11" fmla="*/ 5706468 w 8503236"/>
              <a:gd name="connsiteY11" fmla="*/ 987191 h 1734757"/>
              <a:gd name="connsiteX12" fmla="*/ 5536546 w 8503236"/>
              <a:gd name="connsiteY12" fmla="*/ 1166348 h 1734757"/>
              <a:gd name="connsiteX13" fmla="*/ 5147294 w 8503236"/>
              <a:gd name="connsiteY13" fmla="*/ 1556985 h 1734757"/>
              <a:gd name="connsiteX14" fmla="*/ 4789903 w 8503236"/>
              <a:gd name="connsiteY14" fmla="*/ 1734757 h 1734757"/>
              <a:gd name="connsiteX15" fmla="*/ 4746961 w 8503236"/>
              <a:gd name="connsiteY15" fmla="*/ 1730601 h 1734757"/>
              <a:gd name="connsiteX16" fmla="*/ 4515165 w 8503236"/>
              <a:gd name="connsiteY16" fmla="*/ 1387063 h 1734757"/>
              <a:gd name="connsiteX17" fmla="*/ 4289372 w 8503236"/>
              <a:gd name="connsiteY17" fmla="*/ 977494 h 1734757"/>
              <a:gd name="connsiteX18" fmla="*/ 3466370 w 8503236"/>
              <a:gd name="connsiteY18" fmla="*/ 1010362 h 1734757"/>
              <a:gd name="connsiteX19" fmla="*/ 2470556 w 8503236"/>
              <a:gd name="connsiteY19" fmla="*/ 1209752 h 1734757"/>
              <a:gd name="connsiteX20" fmla="*/ 2452219 w 8503236"/>
              <a:gd name="connsiteY20" fmla="*/ 1207524 h 1734757"/>
              <a:gd name="connsiteX21" fmla="*/ 2235960 w 8503236"/>
              <a:gd name="connsiteY21" fmla="*/ 1255622 h 1734757"/>
              <a:gd name="connsiteX22" fmla="*/ 1427065 w 8503236"/>
              <a:gd name="connsiteY22" fmla="*/ 1328755 h 1734757"/>
              <a:gd name="connsiteX23" fmla="*/ 1119407 w 8503236"/>
              <a:gd name="connsiteY23" fmla="*/ 1317325 h 1734757"/>
              <a:gd name="connsiteX24" fmla="*/ 142284 w 8503236"/>
              <a:gd name="connsiteY24" fmla="*/ 971172 h 1734757"/>
              <a:gd name="connsiteX25" fmla="*/ 36016 w 8503236"/>
              <a:gd name="connsiteY25" fmla="*/ 496270 h 1734757"/>
              <a:gd name="connsiteX26" fmla="*/ 200709 w 8503236"/>
              <a:gd name="connsiteY26" fmla="*/ 0 h 1734757"/>
              <a:gd name="connsiteX27" fmla="*/ 274706 w 8503236"/>
              <a:gd name="connsiteY27" fmla="*/ 55572 h 1734757"/>
              <a:gd name="connsiteX28" fmla="*/ 249775 w 8503236"/>
              <a:gd name="connsiteY28" fmla="*/ 930610 h 1734757"/>
              <a:gd name="connsiteX29" fmla="*/ 3526130 w 8503236"/>
              <a:gd name="connsiteY29" fmla="*/ 840111 h 1734757"/>
              <a:gd name="connsiteX30" fmla="*/ 4297319 w 8503236"/>
              <a:gd name="connsiteY30" fmla="*/ 872053 h 1734757"/>
              <a:gd name="connsiteX31" fmla="*/ 4560172 w 8503236"/>
              <a:gd name="connsiteY31" fmla="*/ 1303743 h 1734757"/>
              <a:gd name="connsiteX32" fmla="*/ 4850773 w 8503236"/>
              <a:gd name="connsiteY32" fmla="*/ 1596007 h 1734757"/>
              <a:gd name="connsiteX33" fmla="*/ 5829609 w 8503236"/>
              <a:gd name="connsiteY33" fmla="*/ 744571 h 1734757"/>
              <a:gd name="connsiteX34" fmla="*/ 6723232 w 8503236"/>
              <a:gd name="connsiteY34" fmla="*/ 214691 h 1734757"/>
              <a:gd name="connsiteX0" fmla="*/ 6719897 w 8499901"/>
              <a:gd name="connsiteY0" fmla="*/ 214691 h 1734757"/>
              <a:gd name="connsiteX1" fmla="*/ 6732364 w 8499901"/>
              <a:gd name="connsiteY1" fmla="*/ 214691 h 1734757"/>
              <a:gd name="connsiteX2" fmla="*/ 7168562 w 8499901"/>
              <a:gd name="connsiteY2" fmla="*/ 789985 h 1734757"/>
              <a:gd name="connsiteX3" fmla="*/ 7328016 w 8499901"/>
              <a:gd name="connsiteY3" fmla="*/ 1114171 h 1734757"/>
              <a:gd name="connsiteX4" fmla="*/ 8455263 w 8499901"/>
              <a:gd name="connsiteY4" fmla="*/ 880513 h 1734757"/>
              <a:gd name="connsiteX5" fmla="*/ 8499901 w 8499901"/>
              <a:gd name="connsiteY5" fmla="*/ 929103 h 1734757"/>
              <a:gd name="connsiteX6" fmla="*/ 7317858 w 8499901"/>
              <a:gd name="connsiteY6" fmla="*/ 1173736 h 1734757"/>
              <a:gd name="connsiteX7" fmla="*/ 7129466 w 8499901"/>
              <a:gd name="connsiteY7" fmla="*/ 814498 h 1734757"/>
              <a:gd name="connsiteX8" fmla="*/ 6731441 w 8499901"/>
              <a:gd name="connsiteY8" fmla="*/ 275180 h 1734757"/>
              <a:gd name="connsiteX9" fmla="*/ 6720359 w 8499901"/>
              <a:gd name="connsiteY9" fmla="*/ 275180 h 1734757"/>
              <a:gd name="connsiteX10" fmla="*/ 5831498 w 8499901"/>
              <a:gd name="connsiteY10" fmla="*/ 855594 h 1734757"/>
              <a:gd name="connsiteX11" fmla="*/ 5703133 w 8499901"/>
              <a:gd name="connsiteY11" fmla="*/ 987191 h 1734757"/>
              <a:gd name="connsiteX12" fmla="*/ 5533211 w 8499901"/>
              <a:gd name="connsiteY12" fmla="*/ 1166348 h 1734757"/>
              <a:gd name="connsiteX13" fmla="*/ 5143959 w 8499901"/>
              <a:gd name="connsiteY13" fmla="*/ 1556985 h 1734757"/>
              <a:gd name="connsiteX14" fmla="*/ 4786568 w 8499901"/>
              <a:gd name="connsiteY14" fmla="*/ 1734757 h 1734757"/>
              <a:gd name="connsiteX15" fmla="*/ 4743626 w 8499901"/>
              <a:gd name="connsiteY15" fmla="*/ 1730601 h 1734757"/>
              <a:gd name="connsiteX16" fmla="*/ 4511830 w 8499901"/>
              <a:gd name="connsiteY16" fmla="*/ 1387063 h 1734757"/>
              <a:gd name="connsiteX17" fmla="*/ 4286037 w 8499901"/>
              <a:gd name="connsiteY17" fmla="*/ 977494 h 1734757"/>
              <a:gd name="connsiteX18" fmla="*/ 3463035 w 8499901"/>
              <a:gd name="connsiteY18" fmla="*/ 1010362 h 1734757"/>
              <a:gd name="connsiteX19" fmla="*/ 2467221 w 8499901"/>
              <a:gd name="connsiteY19" fmla="*/ 1209752 h 1734757"/>
              <a:gd name="connsiteX20" fmla="*/ 2448884 w 8499901"/>
              <a:gd name="connsiteY20" fmla="*/ 1207524 h 1734757"/>
              <a:gd name="connsiteX21" fmla="*/ 2232625 w 8499901"/>
              <a:gd name="connsiteY21" fmla="*/ 1255622 h 1734757"/>
              <a:gd name="connsiteX22" fmla="*/ 1423730 w 8499901"/>
              <a:gd name="connsiteY22" fmla="*/ 1328755 h 1734757"/>
              <a:gd name="connsiteX23" fmla="*/ 1116072 w 8499901"/>
              <a:gd name="connsiteY23" fmla="*/ 1317325 h 1734757"/>
              <a:gd name="connsiteX24" fmla="*/ 138949 w 8499901"/>
              <a:gd name="connsiteY24" fmla="*/ 971172 h 1734757"/>
              <a:gd name="connsiteX25" fmla="*/ 32681 w 8499901"/>
              <a:gd name="connsiteY25" fmla="*/ 496270 h 1734757"/>
              <a:gd name="connsiteX26" fmla="*/ 197374 w 8499901"/>
              <a:gd name="connsiteY26" fmla="*/ 0 h 1734757"/>
              <a:gd name="connsiteX27" fmla="*/ 271371 w 8499901"/>
              <a:gd name="connsiteY27" fmla="*/ 55572 h 1734757"/>
              <a:gd name="connsiteX28" fmla="*/ 246440 w 8499901"/>
              <a:gd name="connsiteY28" fmla="*/ 930610 h 1734757"/>
              <a:gd name="connsiteX29" fmla="*/ 3477714 w 8499901"/>
              <a:gd name="connsiteY29" fmla="*/ 840111 h 1734757"/>
              <a:gd name="connsiteX30" fmla="*/ 4293984 w 8499901"/>
              <a:gd name="connsiteY30" fmla="*/ 872053 h 1734757"/>
              <a:gd name="connsiteX31" fmla="*/ 4556837 w 8499901"/>
              <a:gd name="connsiteY31" fmla="*/ 1303743 h 1734757"/>
              <a:gd name="connsiteX32" fmla="*/ 4847438 w 8499901"/>
              <a:gd name="connsiteY32" fmla="*/ 1596007 h 1734757"/>
              <a:gd name="connsiteX33" fmla="*/ 5826274 w 8499901"/>
              <a:gd name="connsiteY33" fmla="*/ 744571 h 1734757"/>
              <a:gd name="connsiteX34" fmla="*/ 6719897 w 8499901"/>
              <a:gd name="connsiteY34" fmla="*/ 214691 h 1734757"/>
              <a:gd name="connsiteX0" fmla="*/ 6719897 w 8499901"/>
              <a:gd name="connsiteY0" fmla="*/ 214691 h 1734757"/>
              <a:gd name="connsiteX1" fmla="*/ 6732364 w 8499901"/>
              <a:gd name="connsiteY1" fmla="*/ 214691 h 1734757"/>
              <a:gd name="connsiteX2" fmla="*/ 7168562 w 8499901"/>
              <a:gd name="connsiteY2" fmla="*/ 789985 h 1734757"/>
              <a:gd name="connsiteX3" fmla="*/ 7328016 w 8499901"/>
              <a:gd name="connsiteY3" fmla="*/ 1114171 h 1734757"/>
              <a:gd name="connsiteX4" fmla="*/ 8455263 w 8499901"/>
              <a:gd name="connsiteY4" fmla="*/ 880513 h 1734757"/>
              <a:gd name="connsiteX5" fmla="*/ 8499901 w 8499901"/>
              <a:gd name="connsiteY5" fmla="*/ 929103 h 1734757"/>
              <a:gd name="connsiteX6" fmla="*/ 7317858 w 8499901"/>
              <a:gd name="connsiteY6" fmla="*/ 1173736 h 1734757"/>
              <a:gd name="connsiteX7" fmla="*/ 7129466 w 8499901"/>
              <a:gd name="connsiteY7" fmla="*/ 814498 h 1734757"/>
              <a:gd name="connsiteX8" fmla="*/ 6731441 w 8499901"/>
              <a:gd name="connsiteY8" fmla="*/ 275180 h 1734757"/>
              <a:gd name="connsiteX9" fmla="*/ 6720359 w 8499901"/>
              <a:gd name="connsiteY9" fmla="*/ 275180 h 1734757"/>
              <a:gd name="connsiteX10" fmla="*/ 5831498 w 8499901"/>
              <a:gd name="connsiteY10" fmla="*/ 855594 h 1734757"/>
              <a:gd name="connsiteX11" fmla="*/ 5703133 w 8499901"/>
              <a:gd name="connsiteY11" fmla="*/ 987191 h 1734757"/>
              <a:gd name="connsiteX12" fmla="*/ 5533211 w 8499901"/>
              <a:gd name="connsiteY12" fmla="*/ 1166348 h 1734757"/>
              <a:gd name="connsiteX13" fmla="*/ 5143959 w 8499901"/>
              <a:gd name="connsiteY13" fmla="*/ 1556985 h 1734757"/>
              <a:gd name="connsiteX14" fmla="*/ 4786568 w 8499901"/>
              <a:gd name="connsiteY14" fmla="*/ 1734757 h 1734757"/>
              <a:gd name="connsiteX15" fmla="*/ 4743626 w 8499901"/>
              <a:gd name="connsiteY15" fmla="*/ 1730601 h 1734757"/>
              <a:gd name="connsiteX16" fmla="*/ 4511830 w 8499901"/>
              <a:gd name="connsiteY16" fmla="*/ 1387063 h 1734757"/>
              <a:gd name="connsiteX17" fmla="*/ 4286037 w 8499901"/>
              <a:gd name="connsiteY17" fmla="*/ 977494 h 1734757"/>
              <a:gd name="connsiteX18" fmla="*/ 3463035 w 8499901"/>
              <a:gd name="connsiteY18" fmla="*/ 1010362 h 1734757"/>
              <a:gd name="connsiteX19" fmla="*/ 2467221 w 8499901"/>
              <a:gd name="connsiteY19" fmla="*/ 1209752 h 1734757"/>
              <a:gd name="connsiteX20" fmla="*/ 2448884 w 8499901"/>
              <a:gd name="connsiteY20" fmla="*/ 1207524 h 1734757"/>
              <a:gd name="connsiteX21" fmla="*/ 2232625 w 8499901"/>
              <a:gd name="connsiteY21" fmla="*/ 1255622 h 1734757"/>
              <a:gd name="connsiteX22" fmla="*/ 1423730 w 8499901"/>
              <a:gd name="connsiteY22" fmla="*/ 1328755 h 1734757"/>
              <a:gd name="connsiteX23" fmla="*/ 1116072 w 8499901"/>
              <a:gd name="connsiteY23" fmla="*/ 1317325 h 1734757"/>
              <a:gd name="connsiteX24" fmla="*/ 138949 w 8499901"/>
              <a:gd name="connsiteY24" fmla="*/ 971172 h 1734757"/>
              <a:gd name="connsiteX25" fmla="*/ 32681 w 8499901"/>
              <a:gd name="connsiteY25" fmla="*/ 496270 h 1734757"/>
              <a:gd name="connsiteX26" fmla="*/ 197374 w 8499901"/>
              <a:gd name="connsiteY26" fmla="*/ 0 h 1734757"/>
              <a:gd name="connsiteX27" fmla="*/ 271371 w 8499901"/>
              <a:gd name="connsiteY27" fmla="*/ 55572 h 1734757"/>
              <a:gd name="connsiteX28" fmla="*/ 246440 w 8499901"/>
              <a:gd name="connsiteY28" fmla="*/ 930610 h 1734757"/>
              <a:gd name="connsiteX29" fmla="*/ 3477714 w 8499901"/>
              <a:gd name="connsiteY29" fmla="*/ 840111 h 1734757"/>
              <a:gd name="connsiteX30" fmla="*/ 4293984 w 8499901"/>
              <a:gd name="connsiteY30" fmla="*/ 872053 h 1734757"/>
              <a:gd name="connsiteX31" fmla="*/ 4556837 w 8499901"/>
              <a:gd name="connsiteY31" fmla="*/ 1303743 h 1734757"/>
              <a:gd name="connsiteX32" fmla="*/ 4847438 w 8499901"/>
              <a:gd name="connsiteY32" fmla="*/ 1596007 h 1734757"/>
              <a:gd name="connsiteX33" fmla="*/ 5826274 w 8499901"/>
              <a:gd name="connsiteY33" fmla="*/ 744571 h 1734757"/>
              <a:gd name="connsiteX34" fmla="*/ 6719897 w 8499901"/>
              <a:gd name="connsiteY34" fmla="*/ 214691 h 1734757"/>
              <a:gd name="connsiteX0" fmla="*/ 6702261 w 8482265"/>
              <a:gd name="connsiteY0" fmla="*/ 214691 h 1734757"/>
              <a:gd name="connsiteX1" fmla="*/ 6714728 w 8482265"/>
              <a:gd name="connsiteY1" fmla="*/ 214691 h 1734757"/>
              <a:gd name="connsiteX2" fmla="*/ 7150926 w 8482265"/>
              <a:gd name="connsiteY2" fmla="*/ 789985 h 1734757"/>
              <a:gd name="connsiteX3" fmla="*/ 7310380 w 8482265"/>
              <a:gd name="connsiteY3" fmla="*/ 1114171 h 1734757"/>
              <a:gd name="connsiteX4" fmla="*/ 8437627 w 8482265"/>
              <a:gd name="connsiteY4" fmla="*/ 880513 h 1734757"/>
              <a:gd name="connsiteX5" fmla="*/ 8482265 w 8482265"/>
              <a:gd name="connsiteY5" fmla="*/ 929103 h 1734757"/>
              <a:gd name="connsiteX6" fmla="*/ 7300222 w 8482265"/>
              <a:gd name="connsiteY6" fmla="*/ 1173736 h 1734757"/>
              <a:gd name="connsiteX7" fmla="*/ 7111830 w 8482265"/>
              <a:gd name="connsiteY7" fmla="*/ 814498 h 1734757"/>
              <a:gd name="connsiteX8" fmla="*/ 6713805 w 8482265"/>
              <a:gd name="connsiteY8" fmla="*/ 275180 h 1734757"/>
              <a:gd name="connsiteX9" fmla="*/ 6702723 w 8482265"/>
              <a:gd name="connsiteY9" fmla="*/ 275180 h 1734757"/>
              <a:gd name="connsiteX10" fmla="*/ 5813862 w 8482265"/>
              <a:gd name="connsiteY10" fmla="*/ 855594 h 1734757"/>
              <a:gd name="connsiteX11" fmla="*/ 5685497 w 8482265"/>
              <a:gd name="connsiteY11" fmla="*/ 987191 h 1734757"/>
              <a:gd name="connsiteX12" fmla="*/ 5515575 w 8482265"/>
              <a:gd name="connsiteY12" fmla="*/ 1166348 h 1734757"/>
              <a:gd name="connsiteX13" fmla="*/ 5126323 w 8482265"/>
              <a:gd name="connsiteY13" fmla="*/ 1556985 h 1734757"/>
              <a:gd name="connsiteX14" fmla="*/ 4768932 w 8482265"/>
              <a:gd name="connsiteY14" fmla="*/ 1734757 h 1734757"/>
              <a:gd name="connsiteX15" fmla="*/ 4725990 w 8482265"/>
              <a:gd name="connsiteY15" fmla="*/ 1730601 h 1734757"/>
              <a:gd name="connsiteX16" fmla="*/ 4494194 w 8482265"/>
              <a:gd name="connsiteY16" fmla="*/ 1387063 h 1734757"/>
              <a:gd name="connsiteX17" fmla="*/ 4268401 w 8482265"/>
              <a:gd name="connsiteY17" fmla="*/ 977494 h 1734757"/>
              <a:gd name="connsiteX18" fmla="*/ 3445399 w 8482265"/>
              <a:gd name="connsiteY18" fmla="*/ 1010362 h 1734757"/>
              <a:gd name="connsiteX19" fmla="*/ 2449585 w 8482265"/>
              <a:gd name="connsiteY19" fmla="*/ 1209752 h 1734757"/>
              <a:gd name="connsiteX20" fmla="*/ 2431248 w 8482265"/>
              <a:gd name="connsiteY20" fmla="*/ 1207524 h 1734757"/>
              <a:gd name="connsiteX21" fmla="*/ 2214989 w 8482265"/>
              <a:gd name="connsiteY21" fmla="*/ 1255622 h 1734757"/>
              <a:gd name="connsiteX22" fmla="*/ 1406094 w 8482265"/>
              <a:gd name="connsiteY22" fmla="*/ 1328755 h 1734757"/>
              <a:gd name="connsiteX23" fmla="*/ 1098436 w 8482265"/>
              <a:gd name="connsiteY23" fmla="*/ 1317325 h 1734757"/>
              <a:gd name="connsiteX24" fmla="*/ 121313 w 8482265"/>
              <a:gd name="connsiteY24" fmla="*/ 971172 h 1734757"/>
              <a:gd name="connsiteX25" fmla="*/ 15045 w 8482265"/>
              <a:gd name="connsiteY25" fmla="*/ 496270 h 1734757"/>
              <a:gd name="connsiteX26" fmla="*/ 179738 w 8482265"/>
              <a:gd name="connsiteY26" fmla="*/ 0 h 1734757"/>
              <a:gd name="connsiteX27" fmla="*/ 253735 w 8482265"/>
              <a:gd name="connsiteY27" fmla="*/ 55572 h 1734757"/>
              <a:gd name="connsiteX28" fmla="*/ 228804 w 8482265"/>
              <a:gd name="connsiteY28" fmla="*/ 930610 h 1734757"/>
              <a:gd name="connsiteX29" fmla="*/ 3221793 w 8482265"/>
              <a:gd name="connsiteY29" fmla="*/ 923472 h 1734757"/>
              <a:gd name="connsiteX30" fmla="*/ 4276348 w 8482265"/>
              <a:gd name="connsiteY30" fmla="*/ 872053 h 1734757"/>
              <a:gd name="connsiteX31" fmla="*/ 4539201 w 8482265"/>
              <a:gd name="connsiteY31" fmla="*/ 1303743 h 1734757"/>
              <a:gd name="connsiteX32" fmla="*/ 4829802 w 8482265"/>
              <a:gd name="connsiteY32" fmla="*/ 1596007 h 1734757"/>
              <a:gd name="connsiteX33" fmla="*/ 5808638 w 8482265"/>
              <a:gd name="connsiteY33" fmla="*/ 744571 h 1734757"/>
              <a:gd name="connsiteX34" fmla="*/ 6702261 w 8482265"/>
              <a:gd name="connsiteY34" fmla="*/ 214691 h 1734757"/>
              <a:gd name="connsiteX0" fmla="*/ 6702261 w 8482265"/>
              <a:gd name="connsiteY0" fmla="*/ 214691 h 1734757"/>
              <a:gd name="connsiteX1" fmla="*/ 6714728 w 8482265"/>
              <a:gd name="connsiteY1" fmla="*/ 214691 h 1734757"/>
              <a:gd name="connsiteX2" fmla="*/ 7150926 w 8482265"/>
              <a:gd name="connsiteY2" fmla="*/ 789985 h 1734757"/>
              <a:gd name="connsiteX3" fmla="*/ 7310380 w 8482265"/>
              <a:gd name="connsiteY3" fmla="*/ 1114171 h 1734757"/>
              <a:gd name="connsiteX4" fmla="*/ 8437627 w 8482265"/>
              <a:gd name="connsiteY4" fmla="*/ 880513 h 1734757"/>
              <a:gd name="connsiteX5" fmla="*/ 8482265 w 8482265"/>
              <a:gd name="connsiteY5" fmla="*/ 929103 h 1734757"/>
              <a:gd name="connsiteX6" fmla="*/ 7300222 w 8482265"/>
              <a:gd name="connsiteY6" fmla="*/ 1173736 h 1734757"/>
              <a:gd name="connsiteX7" fmla="*/ 7111830 w 8482265"/>
              <a:gd name="connsiteY7" fmla="*/ 814498 h 1734757"/>
              <a:gd name="connsiteX8" fmla="*/ 6713805 w 8482265"/>
              <a:gd name="connsiteY8" fmla="*/ 275180 h 1734757"/>
              <a:gd name="connsiteX9" fmla="*/ 6702723 w 8482265"/>
              <a:gd name="connsiteY9" fmla="*/ 275180 h 1734757"/>
              <a:gd name="connsiteX10" fmla="*/ 5813862 w 8482265"/>
              <a:gd name="connsiteY10" fmla="*/ 855594 h 1734757"/>
              <a:gd name="connsiteX11" fmla="*/ 5685497 w 8482265"/>
              <a:gd name="connsiteY11" fmla="*/ 987191 h 1734757"/>
              <a:gd name="connsiteX12" fmla="*/ 5515575 w 8482265"/>
              <a:gd name="connsiteY12" fmla="*/ 1166348 h 1734757"/>
              <a:gd name="connsiteX13" fmla="*/ 5126323 w 8482265"/>
              <a:gd name="connsiteY13" fmla="*/ 1556985 h 1734757"/>
              <a:gd name="connsiteX14" fmla="*/ 4768932 w 8482265"/>
              <a:gd name="connsiteY14" fmla="*/ 1734757 h 1734757"/>
              <a:gd name="connsiteX15" fmla="*/ 4725990 w 8482265"/>
              <a:gd name="connsiteY15" fmla="*/ 1730601 h 1734757"/>
              <a:gd name="connsiteX16" fmla="*/ 4494194 w 8482265"/>
              <a:gd name="connsiteY16" fmla="*/ 1387063 h 1734757"/>
              <a:gd name="connsiteX17" fmla="*/ 4268401 w 8482265"/>
              <a:gd name="connsiteY17" fmla="*/ 977494 h 1734757"/>
              <a:gd name="connsiteX18" fmla="*/ 3445399 w 8482265"/>
              <a:gd name="connsiteY18" fmla="*/ 1010362 h 1734757"/>
              <a:gd name="connsiteX19" fmla="*/ 2449585 w 8482265"/>
              <a:gd name="connsiteY19" fmla="*/ 1209752 h 1734757"/>
              <a:gd name="connsiteX20" fmla="*/ 2431248 w 8482265"/>
              <a:gd name="connsiteY20" fmla="*/ 1207524 h 1734757"/>
              <a:gd name="connsiteX21" fmla="*/ 2214989 w 8482265"/>
              <a:gd name="connsiteY21" fmla="*/ 1255622 h 1734757"/>
              <a:gd name="connsiteX22" fmla="*/ 1406094 w 8482265"/>
              <a:gd name="connsiteY22" fmla="*/ 1328755 h 1734757"/>
              <a:gd name="connsiteX23" fmla="*/ 1098436 w 8482265"/>
              <a:gd name="connsiteY23" fmla="*/ 1317325 h 1734757"/>
              <a:gd name="connsiteX24" fmla="*/ 121313 w 8482265"/>
              <a:gd name="connsiteY24" fmla="*/ 971172 h 1734757"/>
              <a:gd name="connsiteX25" fmla="*/ 15045 w 8482265"/>
              <a:gd name="connsiteY25" fmla="*/ 496270 h 1734757"/>
              <a:gd name="connsiteX26" fmla="*/ 179738 w 8482265"/>
              <a:gd name="connsiteY26" fmla="*/ 0 h 1734757"/>
              <a:gd name="connsiteX27" fmla="*/ 253735 w 8482265"/>
              <a:gd name="connsiteY27" fmla="*/ 55572 h 1734757"/>
              <a:gd name="connsiteX28" fmla="*/ 228804 w 8482265"/>
              <a:gd name="connsiteY28" fmla="*/ 930610 h 1734757"/>
              <a:gd name="connsiteX29" fmla="*/ 3221793 w 8482265"/>
              <a:gd name="connsiteY29" fmla="*/ 923472 h 1734757"/>
              <a:gd name="connsiteX30" fmla="*/ 4276348 w 8482265"/>
              <a:gd name="connsiteY30" fmla="*/ 872053 h 1734757"/>
              <a:gd name="connsiteX31" fmla="*/ 4539201 w 8482265"/>
              <a:gd name="connsiteY31" fmla="*/ 1303743 h 1734757"/>
              <a:gd name="connsiteX32" fmla="*/ 4829802 w 8482265"/>
              <a:gd name="connsiteY32" fmla="*/ 1596007 h 1734757"/>
              <a:gd name="connsiteX33" fmla="*/ 5808638 w 8482265"/>
              <a:gd name="connsiteY33" fmla="*/ 744571 h 1734757"/>
              <a:gd name="connsiteX34" fmla="*/ 6702261 w 8482265"/>
              <a:gd name="connsiteY34" fmla="*/ 214691 h 1734757"/>
              <a:gd name="connsiteX0" fmla="*/ 6702261 w 8482265"/>
              <a:gd name="connsiteY0" fmla="*/ 214691 h 1734757"/>
              <a:gd name="connsiteX1" fmla="*/ 6714728 w 8482265"/>
              <a:gd name="connsiteY1" fmla="*/ 214691 h 1734757"/>
              <a:gd name="connsiteX2" fmla="*/ 7150926 w 8482265"/>
              <a:gd name="connsiteY2" fmla="*/ 789985 h 1734757"/>
              <a:gd name="connsiteX3" fmla="*/ 7310380 w 8482265"/>
              <a:gd name="connsiteY3" fmla="*/ 1114171 h 1734757"/>
              <a:gd name="connsiteX4" fmla="*/ 8437627 w 8482265"/>
              <a:gd name="connsiteY4" fmla="*/ 880513 h 1734757"/>
              <a:gd name="connsiteX5" fmla="*/ 8482265 w 8482265"/>
              <a:gd name="connsiteY5" fmla="*/ 929103 h 1734757"/>
              <a:gd name="connsiteX6" fmla="*/ 7300222 w 8482265"/>
              <a:gd name="connsiteY6" fmla="*/ 1173736 h 1734757"/>
              <a:gd name="connsiteX7" fmla="*/ 7111830 w 8482265"/>
              <a:gd name="connsiteY7" fmla="*/ 814498 h 1734757"/>
              <a:gd name="connsiteX8" fmla="*/ 6713805 w 8482265"/>
              <a:gd name="connsiteY8" fmla="*/ 275180 h 1734757"/>
              <a:gd name="connsiteX9" fmla="*/ 6702723 w 8482265"/>
              <a:gd name="connsiteY9" fmla="*/ 275180 h 1734757"/>
              <a:gd name="connsiteX10" fmla="*/ 5813862 w 8482265"/>
              <a:gd name="connsiteY10" fmla="*/ 855594 h 1734757"/>
              <a:gd name="connsiteX11" fmla="*/ 5685497 w 8482265"/>
              <a:gd name="connsiteY11" fmla="*/ 987191 h 1734757"/>
              <a:gd name="connsiteX12" fmla="*/ 5515575 w 8482265"/>
              <a:gd name="connsiteY12" fmla="*/ 1166348 h 1734757"/>
              <a:gd name="connsiteX13" fmla="*/ 5126323 w 8482265"/>
              <a:gd name="connsiteY13" fmla="*/ 1556985 h 1734757"/>
              <a:gd name="connsiteX14" fmla="*/ 4768932 w 8482265"/>
              <a:gd name="connsiteY14" fmla="*/ 1734757 h 1734757"/>
              <a:gd name="connsiteX15" fmla="*/ 4725990 w 8482265"/>
              <a:gd name="connsiteY15" fmla="*/ 1730601 h 1734757"/>
              <a:gd name="connsiteX16" fmla="*/ 4494194 w 8482265"/>
              <a:gd name="connsiteY16" fmla="*/ 1387063 h 1734757"/>
              <a:gd name="connsiteX17" fmla="*/ 4268401 w 8482265"/>
              <a:gd name="connsiteY17" fmla="*/ 977494 h 1734757"/>
              <a:gd name="connsiteX18" fmla="*/ 3445399 w 8482265"/>
              <a:gd name="connsiteY18" fmla="*/ 1010362 h 1734757"/>
              <a:gd name="connsiteX19" fmla="*/ 2449585 w 8482265"/>
              <a:gd name="connsiteY19" fmla="*/ 1209752 h 1734757"/>
              <a:gd name="connsiteX20" fmla="*/ 2431248 w 8482265"/>
              <a:gd name="connsiteY20" fmla="*/ 1207524 h 1734757"/>
              <a:gd name="connsiteX21" fmla="*/ 2214989 w 8482265"/>
              <a:gd name="connsiteY21" fmla="*/ 1255622 h 1734757"/>
              <a:gd name="connsiteX22" fmla="*/ 1406094 w 8482265"/>
              <a:gd name="connsiteY22" fmla="*/ 1328755 h 1734757"/>
              <a:gd name="connsiteX23" fmla="*/ 1098436 w 8482265"/>
              <a:gd name="connsiteY23" fmla="*/ 1317325 h 1734757"/>
              <a:gd name="connsiteX24" fmla="*/ 121313 w 8482265"/>
              <a:gd name="connsiteY24" fmla="*/ 971172 h 1734757"/>
              <a:gd name="connsiteX25" fmla="*/ 15045 w 8482265"/>
              <a:gd name="connsiteY25" fmla="*/ 496270 h 1734757"/>
              <a:gd name="connsiteX26" fmla="*/ 179738 w 8482265"/>
              <a:gd name="connsiteY26" fmla="*/ 0 h 1734757"/>
              <a:gd name="connsiteX27" fmla="*/ 253735 w 8482265"/>
              <a:gd name="connsiteY27" fmla="*/ 55572 h 1734757"/>
              <a:gd name="connsiteX28" fmla="*/ 228804 w 8482265"/>
              <a:gd name="connsiteY28" fmla="*/ 930610 h 1734757"/>
              <a:gd name="connsiteX29" fmla="*/ 3221793 w 8482265"/>
              <a:gd name="connsiteY29" fmla="*/ 923472 h 1734757"/>
              <a:gd name="connsiteX30" fmla="*/ 4276348 w 8482265"/>
              <a:gd name="connsiteY30" fmla="*/ 872053 h 1734757"/>
              <a:gd name="connsiteX31" fmla="*/ 4539201 w 8482265"/>
              <a:gd name="connsiteY31" fmla="*/ 1303743 h 1734757"/>
              <a:gd name="connsiteX32" fmla="*/ 4829802 w 8482265"/>
              <a:gd name="connsiteY32" fmla="*/ 1596007 h 1734757"/>
              <a:gd name="connsiteX33" fmla="*/ 5808638 w 8482265"/>
              <a:gd name="connsiteY33" fmla="*/ 744571 h 1734757"/>
              <a:gd name="connsiteX34" fmla="*/ 6702261 w 8482265"/>
              <a:gd name="connsiteY34" fmla="*/ 214691 h 1734757"/>
              <a:gd name="connsiteX0" fmla="*/ 6697195 w 8477199"/>
              <a:gd name="connsiteY0" fmla="*/ 214691 h 1734757"/>
              <a:gd name="connsiteX1" fmla="*/ 6709662 w 8477199"/>
              <a:gd name="connsiteY1" fmla="*/ 214691 h 1734757"/>
              <a:gd name="connsiteX2" fmla="*/ 7145860 w 8477199"/>
              <a:gd name="connsiteY2" fmla="*/ 789985 h 1734757"/>
              <a:gd name="connsiteX3" fmla="*/ 7305314 w 8477199"/>
              <a:gd name="connsiteY3" fmla="*/ 1114171 h 1734757"/>
              <a:gd name="connsiteX4" fmla="*/ 8432561 w 8477199"/>
              <a:gd name="connsiteY4" fmla="*/ 880513 h 1734757"/>
              <a:gd name="connsiteX5" fmla="*/ 8477199 w 8477199"/>
              <a:gd name="connsiteY5" fmla="*/ 929103 h 1734757"/>
              <a:gd name="connsiteX6" fmla="*/ 7295156 w 8477199"/>
              <a:gd name="connsiteY6" fmla="*/ 1173736 h 1734757"/>
              <a:gd name="connsiteX7" fmla="*/ 7106764 w 8477199"/>
              <a:gd name="connsiteY7" fmla="*/ 814498 h 1734757"/>
              <a:gd name="connsiteX8" fmla="*/ 6708739 w 8477199"/>
              <a:gd name="connsiteY8" fmla="*/ 275180 h 1734757"/>
              <a:gd name="connsiteX9" fmla="*/ 6697657 w 8477199"/>
              <a:gd name="connsiteY9" fmla="*/ 275180 h 1734757"/>
              <a:gd name="connsiteX10" fmla="*/ 5808796 w 8477199"/>
              <a:gd name="connsiteY10" fmla="*/ 855594 h 1734757"/>
              <a:gd name="connsiteX11" fmla="*/ 5680431 w 8477199"/>
              <a:gd name="connsiteY11" fmla="*/ 987191 h 1734757"/>
              <a:gd name="connsiteX12" fmla="*/ 5510509 w 8477199"/>
              <a:gd name="connsiteY12" fmla="*/ 1166348 h 1734757"/>
              <a:gd name="connsiteX13" fmla="*/ 5121257 w 8477199"/>
              <a:gd name="connsiteY13" fmla="*/ 1556985 h 1734757"/>
              <a:gd name="connsiteX14" fmla="*/ 4763866 w 8477199"/>
              <a:gd name="connsiteY14" fmla="*/ 1734757 h 1734757"/>
              <a:gd name="connsiteX15" fmla="*/ 4720924 w 8477199"/>
              <a:gd name="connsiteY15" fmla="*/ 1730601 h 1734757"/>
              <a:gd name="connsiteX16" fmla="*/ 4489128 w 8477199"/>
              <a:gd name="connsiteY16" fmla="*/ 1387063 h 1734757"/>
              <a:gd name="connsiteX17" fmla="*/ 4263335 w 8477199"/>
              <a:gd name="connsiteY17" fmla="*/ 977494 h 1734757"/>
              <a:gd name="connsiteX18" fmla="*/ 3440333 w 8477199"/>
              <a:gd name="connsiteY18" fmla="*/ 1010362 h 1734757"/>
              <a:gd name="connsiteX19" fmla="*/ 2444519 w 8477199"/>
              <a:gd name="connsiteY19" fmla="*/ 1209752 h 1734757"/>
              <a:gd name="connsiteX20" fmla="*/ 2426182 w 8477199"/>
              <a:gd name="connsiteY20" fmla="*/ 1207524 h 1734757"/>
              <a:gd name="connsiteX21" fmla="*/ 2209923 w 8477199"/>
              <a:gd name="connsiteY21" fmla="*/ 1255622 h 1734757"/>
              <a:gd name="connsiteX22" fmla="*/ 1401028 w 8477199"/>
              <a:gd name="connsiteY22" fmla="*/ 1328755 h 1734757"/>
              <a:gd name="connsiteX23" fmla="*/ 1093370 w 8477199"/>
              <a:gd name="connsiteY23" fmla="*/ 1317325 h 1734757"/>
              <a:gd name="connsiteX24" fmla="*/ 116247 w 8477199"/>
              <a:gd name="connsiteY24" fmla="*/ 971172 h 1734757"/>
              <a:gd name="connsiteX25" fmla="*/ 9979 w 8477199"/>
              <a:gd name="connsiteY25" fmla="*/ 496270 h 1734757"/>
              <a:gd name="connsiteX26" fmla="*/ 174672 w 8477199"/>
              <a:gd name="connsiteY26" fmla="*/ 0 h 1734757"/>
              <a:gd name="connsiteX27" fmla="*/ 248669 w 8477199"/>
              <a:gd name="connsiteY27" fmla="*/ 55572 h 1734757"/>
              <a:gd name="connsiteX28" fmla="*/ 307460 w 8477199"/>
              <a:gd name="connsiteY28" fmla="*/ 944504 h 1734757"/>
              <a:gd name="connsiteX29" fmla="*/ 3216727 w 8477199"/>
              <a:gd name="connsiteY29" fmla="*/ 923472 h 1734757"/>
              <a:gd name="connsiteX30" fmla="*/ 4271282 w 8477199"/>
              <a:gd name="connsiteY30" fmla="*/ 872053 h 1734757"/>
              <a:gd name="connsiteX31" fmla="*/ 4534135 w 8477199"/>
              <a:gd name="connsiteY31" fmla="*/ 1303743 h 1734757"/>
              <a:gd name="connsiteX32" fmla="*/ 4824736 w 8477199"/>
              <a:gd name="connsiteY32" fmla="*/ 1596007 h 1734757"/>
              <a:gd name="connsiteX33" fmla="*/ 5803572 w 8477199"/>
              <a:gd name="connsiteY33" fmla="*/ 744571 h 1734757"/>
              <a:gd name="connsiteX34" fmla="*/ 6697195 w 8477199"/>
              <a:gd name="connsiteY34" fmla="*/ 214691 h 1734757"/>
              <a:gd name="connsiteX0" fmla="*/ 6697195 w 8477199"/>
              <a:gd name="connsiteY0" fmla="*/ 214691 h 1734757"/>
              <a:gd name="connsiteX1" fmla="*/ 6709662 w 8477199"/>
              <a:gd name="connsiteY1" fmla="*/ 214691 h 1734757"/>
              <a:gd name="connsiteX2" fmla="*/ 7145860 w 8477199"/>
              <a:gd name="connsiteY2" fmla="*/ 789985 h 1734757"/>
              <a:gd name="connsiteX3" fmla="*/ 7305314 w 8477199"/>
              <a:gd name="connsiteY3" fmla="*/ 1114171 h 1734757"/>
              <a:gd name="connsiteX4" fmla="*/ 8432561 w 8477199"/>
              <a:gd name="connsiteY4" fmla="*/ 880513 h 1734757"/>
              <a:gd name="connsiteX5" fmla="*/ 8477199 w 8477199"/>
              <a:gd name="connsiteY5" fmla="*/ 929103 h 1734757"/>
              <a:gd name="connsiteX6" fmla="*/ 7295156 w 8477199"/>
              <a:gd name="connsiteY6" fmla="*/ 1173736 h 1734757"/>
              <a:gd name="connsiteX7" fmla="*/ 7106764 w 8477199"/>
              <a:gd name="connsiteY7" fmla="*/ 814498 h 1734757"/>
              <a:gd name="connsiteX8" fmla="*/ 6708739 w 8477199"/>
              <a:gd name="connsiteY8" fmla="*/ 275180 h 1734757"/>
              <a:gd name="connsiteX9" fmla="*/ 6697657 w 8477199"/>
              <a:gd name="connsiteY9" fmla="*/ 275180 h 1734757"/>
              <a:gd name="connsiteX10" fmla="*/ 5808796 w 8477199"/>
              <a:gd name="connsiteY10" fmla="*/ 855594 h 1734757"/>
              <a:gd name="connsiteX11" fmla="*/ 5680431 w 8477199"/>
              <a:gd name="connsiteY11" fmla="*/ 987191 h 1734757"/>
              <a:gd name="connsiteX12" fmla="*/ 5510509 w 8477199"/>
              <a:gd name="connsiteY12" fmla="*/ 1166348 h 1734757"/>
              <a:gd name="connsiteX13" fmla="*/ 5121257 w 8477199"/>
              <a:gd name="connsiteY13" fmla="*/ 1556985 h 1734757"/>
              <a:gd name="connsiteX14" fmla="*/ 4763866 w 8477199"/>
              <a:gd name="connsiteY14" fmla="*/ 1734757 h 1734757"/>
              <a:gd name="connsiteX15" fmla="*/ 4720924 w 8477199"/>
              <a:gd name="connsiteY15" fmla="*/ 1730601 h 1734757"/>
              <a:gd name="connsiteX16" fmla="*/ 4489128 w 8477199"/>
              <a:gd name="connsiteY16" fmla="*/ 1387063 h 1734757"/>
              <a:gd name="connsiteX17" fmla="*/ 4263335 w 8477199"/>
              <a:gd name="connsiteY17" fmla="*/ 977494 h 1734757"/>
              <a:gd name="connsiteX18" fmla="*/ 3440333 w 8477199"/>
              <a:gd name="connsiteY18" fmla="*/ 1010362 h 1734757"/>
              <a:gd name="connsiteX19" fmla="*/ 2444519 w 8477199"/>
              <a:gd name="connsiteY19" fmla="*/ 1209752 h 1734757"/>
              <a:gd name="connsiteX20" fmla="*/ 2426182 w 8477199"/>
              <a:gd name="connsiteY20" fmla="*/ 1207524 h 1734757"/>
              <a:gd name="connsiteX21" fmla="*/ 2209923 w 8477199"/>
              <a:gd name="connsiteY21" fmla="*/ 1255622 h 1734757"/>
              <a:gd name="connsiteX22" fmla="*/ 1401028 w 8477199"/>
              <a:gd name="connsiteY22" fmla="*/ 1328755 h 1734757"/>
              <a:gd name="connsiteX23" fmla="*/ 1093370 w 8477199"/>
              <a:gd name="connsiteY23" fmla="*/ 1317325 h 1734757"/>
              <a:gd name="connsiteX24" fmla="*/ 116247 w 8477199"/>
              <a:gd name="connsiteY24" fmla="*/ 971172 h 1734757"/>
              <a:gd name="connsiteX25" fmla="*/ 9979 w 8477199"/>
              <a:gd name="connsiteY25" fmla="*/ 496270 h 1734757"/>
              <a:gd name="connsiteX26" fmla="*/ 174672 w 8477199"/>
              <a:gd name="connsiteY26" fmla="*/ 0 h 1734757"/>
              <a:gd name="connsiteX27" fmla="*/ 248669 w 8477199"/>
              <a:gd name="connsiteY27" fmla="*/ 55572 h 1734757"/>
              <a:gd name="connsiteX28" fmla="*/ 307460 w 8477199"/>
              <a:gd name="connsiteY28" fmla="*/ 944504 h 1734757"/>
              <a:gd name="connsiteX29" fmla="*/ 3216727 w 8477199"/>
              <a:gd name="connsiteY29" fmla="*/ 923472 h 1734757"/>
              <a:gd name="connsiteX30" fmla="*/ 4271282 w 8477199"/>
              <a:gd name="connsiteY30" fmla="*/ 872053 h 1734757"/>
              <a:gd name="connsiteX31" fmla="*/ 4534135 w 8477199"/>
              <a:gd name="connsiteY31" fmla="*/ 1303743 h 1734757"/>
              <a:gd name="connsiteX32" fmla="*/ 4824736 w 8477199"/>
              <a:gd name="connsiteY32" fmla="*/ 1596007 h 1734757"/>
              <a:gd name="connsiteX33" fmla="*/ 5803572 w 8477199"/>
              <a:gd name="connsiteY33" fmla="*/ 744571 h 1734757"/>
              <a:gd name="connsiteX34" fmla="*/ 6697195 w 8477199"/>
              <a:gd name="connsiteY34" fmla="*/ 214691 h 1734757"/>
              <a:gd name="connsiteX0" fmla="*/ 6697195 w 8477199"/>
              <a:gd name="connsiteY0" fmla="*/ 214691 h 1734757"/>
              <a:gd name="connsiteX1" fmla="*/ 6709662 w 8477199"/>
              <a:gd name="connsiteY1" fmla="*/ 214691 h 1734757"/>
              <a:gd name="connsiteX2" fmla="*/ 7145860 w 8477199"/>
              <a:gd name="connsiteY2" fmla="*/ 789985 h 1734757"/>
              <a:gd name="connsiteX3" fmla="*/ 7305314 w 8477199"/>
              <a:gd name="connsiteY3" fmla="*/ 1114171 h 1734757"/>
              <a:gd name="connsiteX4" fmla="*/ 8432561 w 8477199"/>
              <a:gd name="connsiteY4" fmla="*/ 880513 h 1734757"/>
              <a:gd name="connsiteX5" fmla="*/ 8477199 w 8477199"/>
              <a:gd name="connsiteY5" fmla="*/ 929103 h 1734757"/>
              <a:gd name="connsiteX6" fmla="*/ 7295156 w 8477199"/>
              <a:gd name="connsiteY6" fmla="*/ 1173736 h 1734757"/>
              <a:gd name="connsiteX7" fmla="*/ 7106764 w 8477199"/>
              <a:gd name="connsiteY7" fmla="*/ 814498 h 1734757"/>
              <a:gd name="connsiteX8" fmla="*/ 6708739 w 8477199"/>
              <a:gd name="connsiteY8" fmla="*/ 275180 h 1734757"/>
              <a:gd name="connsiteX9" fmla="*/ 6697657 w 8477199"/>
              <a:gd name="connsiteY9" fmla="*/ 275180 h 1734757"/>
              <a:gd name="connsiteX10" fmla="*/ 5808796 w 8477199"/>
              <a:gd name="connsiteY10" fmla="*/ 855594 h 1734757"/>
              <a:gd name="connsiteX11" fmla="*/ 5680431 w 8477199"/>
              <a:gd name="connsiteY11" fmla="*/ 987191 h 1734757"/>
              <a:gd name="connsiteX12" fmla="*/ 5510509 w 8477199"/>
              <a:gd name="connsiteY12" fmla="*/ 1166348 h 1734757"/>
              <a:gd name="connsiteX13" fmla="*/ 5121257 w 8477199"/>
              <a:gd name="connsiteY13" fmla="*/ 1556985 h 1734757"/>
              <a:gd name="connsiteX14" fmla="*/ 4763866 w 8477199"/>
              <a:gd name="connsiteY14" fmla="*/ 1734757 h 1734757"/>
              <a:gd name="connsiteX15" fmla="*/ 4720924 w 8477199"/>
              <a:gd name="connsiteY15" fmla="*/ 1730601 h 1734757"/>
              <a:gd name="connsiteX16" fmla="*/ 4489128 w 8477199"/>
              <a:gd name="connsiteY16" fmla="*/ 1387063 h 1734757"/>
              <a:gd name="connsiteX17" fmla="*/ 4263335 w 8477199"/>
              <a:gd name="connsiteY17" fmla="*/ 977494 h 1734757"/>
              <a:gd name="connsiteX18" fmla="*/ 3440333 w 8477199"/>
              <a:gd name="connsiteY18" fmla="*/ 1010362 h 1734757"/>
              <a:gd name="connsiteX19" fmla="*/ 2444519 w 8477199"/>
              <a:gd name="connsiteY19" fmla="*/ 1209752 h 1734757"/>
              <a:gd name="connsiteX20" fmla="*/ 2426182 w 8477199"/>
              <a:gd name="connsiteY20" fmla="*/ 1207524 h 1734757"/>
              <a:gd name="connsiteX21" fmla="*/ 2209923 w 8477199"/>
              <a:gd name="connsiteY21" fmla="*/ 1255622 h 1734757"/>
              <a:gd name="connsiteX22" fmla="*/ 1401028 w 8477199"/>
              <a:gd name="connsiteY22" fmla="*/ 1328755 h 1734757"/>
              <a:gd name="connsiteX23" fmla="*/ 1093370 w 8477199"/>
              <a:gd name="connsiteY23" fmla="*/ 1317325 h 1734757"/>
              <a:gd name="connsiteX24" fmla="*/ 116247 w 8477199"/>
              <a:gd name="connsiteY24" fmla="*/ 971172 h 1734757"/>
              <a:gd name="connsiteX25" fmla="*/ 9979 w 8477199"/>
              <a:gd name="connsiteY25" fmla="*/ 496270 h 1734757"/>
              <a:gd name="connsiteX26" fmla="*/ 174672 w 8477199"/>
              <a:gd name="connsiteY26" fmla="*/ 0 h 1734757"/>
              <a:gd name="connsiteX27" fmla="*/ 248669 w 8477199"/>
              <a:gd name="connsiteY27" fmla="*/ 55572 h 1734757"/>
              <a:gd name="connsiteX28" fmla="*/ 307460 w 8477199"/>
              <a:gd name="connsiteY28" fmla="*/ 944504 h 1734757"/>
              <a:gd name="connsiteX29" fmla="*/ 3216727 w 8477199"/>
              <a:gd name="connsiteY29" fmla="*/ 923472 h 1734757"/>
              <a:gd name="connsiteX30" fmla="*/ 4271282 w 8477199"/>
              <a:gd name="connsiteY30" fmla="*/ 872053 h 1734757"/>
              <a:gd name="connsiteX31" fmla="*/ 4534135 w 8477199"/>
              <a:gd name="connsiteY31" fmla="*/ 1303743 h 1734757"/>
              <a:gd name="connsiteX32" fmla="*/ 4824736 w 8477199"/>
              <a:gd name="connsiteY32" fmla="*/ 1596007 h 1734757"/>
              <a:gd name="connsiteX33" fmla="*/ 5803572 w 8477199"/>
              <a:gd name="connsiteY33" fmla="*/ 744571 h 1734757"/>
              <a:gd name="connsiteX34" fmla="*/ 6697195 w 8477199"/>
              <a:gd name="connsiteY34" fmla="*/ 214691 h 1734757"/>
              <a:gd name="connsiteX0" fmla="*/ 6697195 w 8477199"/>
              <a:gd name="connsiteY0" fmla="*/ 214691 h 1734757"/>
              <a:gd name="connsiteX1" fmla="*/ 6709662 w 8477199"/>
              <a:gd name="connsiteY1" fmla="*/ 214691 h 1734757"/>
              <a:gd name="connsiteX2" fmla="*/ 7145860 w 8477199"/>
              <a:gd name="connsiteY2" fmla="*/ 789985 h 1734757"/>
              <a:gd name="connsiteX3" fmla="*/ 7305314 w 8477199"/>
              <a:gd name="connsiteY3" fmla="*/ 1114171 h 1734757"/>
              <a:gd name="connsiteX4" fmla="*/ 8432561 w 8477199"/>
              <a:gd name="connsiteY4" fmla="*/ 880513 h 1734757"/>
              <a:gd name="connsiteX5" fmla="*/ 8477199 w 8477199"/>
              <a:gd name="connsiteY5" fmla="*/ 929103 h 1734757"/>
              <a:gd name="connsiteX6" fmla="*/ 7295156 w 8477199"/>
              <a:gd name="connsiteY6" fmla="*/ 1173736 h 1734757"/>
              <a:gd name="connsiteX7" fmla="*/ 7106764 w 8477199"/>
              <a:gd name="connsiteY7" fmla="*/ 814498 h 1734757"/>
              <a:gd name="connsiteX8" fmla="*/ 6708739 w 8477199"/>
              <a:gd name="connsiteY8" fmla="*/ 275180 h 1734757"/>
              <a:gd name="connsiteX9" fmla="*/ 6697657 w 8477199"/>
              <a:gd name="connsiteY9" fmla="*/ 275180 h 1734757"/>
              <a:gd name="connsiteX10" fmla="*/ 5808796 w 8477199"/>
              <a:gd name="connsiteY10" fmla="*/ 855594 h 1734757"/>
              <a:gd name="connsiteX11" fmla="*/ 5680431 w 8477199"/>
              <a:gd name="connsiteY11" fmla="*/ 987191 h 1734757"/>
              <a:gd name="connsiteX12" fmla="*/ 5510509 w 8477199"/>
              <a:gd name="connsiteY12" fmla="*/ 1166348 h 1734757"/>
              <a:gd name="connsiteX13" fmla="*/ 5121257 w 8477199"/>
              <a:gd name="connsiteY13" fmla="*/ 1556985 h 1734757"/>
              <a:gd name="connsiteX14" fmla="*/ 4763866 w 8477199"/>
              <a:gd name="connsiteY14" fmla="*/ 1734757 h 1734757"/>
              <a:gd name="connsiteX15" fmla="*/ 4720924 w 8477199"/>
              <a:gd name="connsiteY15" fmla="*/ 1730601 h 1734757"/>
              <a:gd name="connsiteX16" fmla="*/ 4489128 w 8477199"/>
              <a:gd name="connsiteY16" fmla="*/ 1387063 h 1734757"/>
              <a:gd name="connsiteX17" fmla="*/ 4263335 w 8477199"/>
              <a:gd name="connsiteY17" fmla="*/ 977494 h 1734757"/>
              <a:gd name="connsiteX18" fmla="*/ 3440333 w 8477199"/>
              <a:gd name="connsiteY18" fmla="*/ 1010362 h 1734757"/>
              <a:gd name="connsiteX19" fmla="*/ 2444519 w 8477199"/>
              <a:gd name="connsiteY19" fmla="*/ 1209752 h 1734757"/>
              <a:gd name="connsiteX20" fmla="*/ 2426182 w 8477199"/>
              <a:gd name="connsiteY20" fmla="*/ 1207524 h 1734757"/>
              <a:gd name="connsiteX21" fmla="*/ 2209923 w 8477199"/>
              <a:gd name="connsiteY21" fmla="*/ 1255622 h 1734757"/>
              <a:gd name="connsiteX22" fmla="*/ 1401028 w 8477199"/>
              <a:gd name="connsiteY22" fmla="*/ 1328755 h 1734757"/>
              <a:gd name="connsiteX23" fmla="*/ 1093370 w 8477199"/>
              <a:gd name="connsiteY23" fmla="*/ 1317325 h 1734757"/>
              <a:gd name="connsiteX24" fmla="*/ 116247 w 8477199"/>
              <a:gd name="connsiteY24" fmla="*/ 971172 h 1734757"/>
              <a:gd name="connsiteX25" fmla="*/ 9979 w 8477199"/>
              <a:gd name="connsiteY25" fmla="*/ 496270 h 1734757"/>
              <a:gd name="connsiteX26" fmla="*/ 174672 w 8477199"/>
              <a:gd name="connsiteY26" fmla="*/ 0 h 1734757"/>
              <a:gd name="connsiteX27" fmla="*/ 248669 w 8477199"/>
              <a:gd name="connsiteY27" fmla="*/ 55572 h 1734757"/>
              <a:gd name="connsiteX28" fmla="*/ 307460 w 8477199"/>
              <a:gd name="connsiteY28" fmla="*/ 944504 h 1734757"/>
              <a:gd name="connsiteX29" fmla="*/ 3216727 w 8477199"/>
              <a:gd name="connsiteY29" fmla="*/ 923472 h 1734757"/>
              <a:gd name="connsiteX30" fmla="*/ 4271282 w 8477199"/>
              <a:gd name="connsiteY30" fmla="*/ 872053 h 1734757"/>
              <a:gd name="connsiteX31" fmla="*/ 4534135 w 8477199"/>
              <a:gd name="connsiteY31" fmla="*/ 1303743 h 1734757"/>
              <a:gd name="connsiteX32" fmla="*/ 4824736 w 8477199"/>
              <a:gd name="connsiteY32" fmla="*/ 1596007 h 1734757"/>
              <a:gd name="connsiteX33" fmla="*/ 5803572 w 8477199"/>
              <a:gd name="connsiteY33" fmla="*/ 744571 h 1734757"/>
              <a:gd name="connsiteX34" fmla="*/ 6697195 w 8477199"/>
              <a:gd name="connsiteY34" fmla="*/ 214691 h 1734757"/>
              <a:gd name="connsiteX0" fmla="*/ 6697195 w 8477199"/>
              <a:gd name="connsiteY0" fmla="*/ 214691 h 1734757"/>
              <a:gd name="connsiteX1" fmla="*/ 6709662 w 8477199"/>
              <a:gd name="connsiteY1" fmla="*/ 214691 h 1734757"/>
              <a:gd name="connsiteX2" fmla="*/ 7145860 w 8477199"/>
              <a:gd name="connsiteY2" fmla="*/ 789985 h 1734757"/>
              <a:gd name="connsiteX3" fmla="*/ 7305314 w 8477199"/>
              <a:gd name="connsiteY3" fmla="*/ 1114171 h 1734757"/>
              <a:gd name="connsiteX4" fmla="*/ 8432561 w 8477199"/>
              <a:gd name="connsiteY4" fmla="*/ 880513 h 1734757"/>
              <a:gd name="connsiteX5" fmla="*/ 8477199 w 8477199"/>
              <a:gd name="connsiteY5" fmla="*/ 929103 h 1734757"/>
              <a:gd name="connsiteX6" fmla="*/ 7295156 w 8477199"/>
              <a:gd name="connsiteY6" fmla="*/ 1173736 h 1734757"/>
              <a:gd name="connsiteX7" fmla="*/ 7106764 w 8477199"/>
              <a:gd name="connsiteY7" fmla="*/ 814498 h 1734757"/>
              <a:gd name="connsiteX8" fmla="*/ 6708739 w 8477199"/>
              <a:gd name="connsiteY8" fmla="*/ 275180 h 1734757"/>
              <a:gd name="connsiteX9" fmla="*/ 6697657 w 8477199"/>
              <a:gd name="connsiteY9" fmla="*/ 275180 h 1734757"/>
              <a:gd name="connsiteX10" fmla="*/ 5808796 w 8477199"/>
              <a:gd name="connsiteY10" fmla="*/ 855594 h 1734757"/>
              <a:gd name="connsiteX11" fmla="*/ 5680431 w 8477199"/>
              <a:gd name="connsiteY11" fmla="*/ 987191 h 1734757"/>
              <a:gd name="connsiteX12" fmla="*/ 5510509 w 8477199"/>
              <a:gd name="connsiteY12" fmla="*/ 1166348 h 1734757"/>
              <a:gd name="connsiteX13" fmla="*/ 5121257 w 8477199"/>
              <a:gd name="connsiteY13" fmla="*/ 1556985 h 1734757"/>
              <a:gd name="connsiteX14" fmla="*/ 4763866 w 8477199"/>
              <a:gd name="connsiteY14" fmla="*/ 1734757 h 1734757"/>
              <a:gd name="connsiteX15" fmla="*/ 4720924 w 8477199"/>
              <a:gd name="connsiteY15" fmla="*/ 1730601 h 1734757"/>
              <a:gd name="connsiteX16" fmla="*/ 4489128 w 8477199"/>
              <a:gd name="connsiteY16" fmla="*/ 1387063 h 1734757"/>
              <a:gd name="connsiteX17" fmla="*/ 4263335 w 8477199"/>
              <a:gd name="connsiteY17" fmla="*/ 977494 h 1734757"/>
              <a:gd name="connsiteX18" fmla="*/ 3440333 w 8477199"/>
              <a:gd name="connsiteY18" fmla="*/ 1010362 h 1734757"/>
              <a:gd name="connsiteX19" fmla="*/ 2444519 w 8477199"/>
              <a:gd name="connsiteY19" fmla="*/ 1209752 h 1734757"/>
              <a:gd name="connsiteX20" fmla="*/ 2426182 w 8477199"/>
              <a:gd name="connsiteY20" fmla="*/ 1207524 h 1734757"/>
              <a:gd name="connsiteX21" fmla="*/ 2209923 w 8477199"/>
              <a:gd name="connsiteY21" fmla="*/ 1255622 h 1734757"/>
              <a:gd name="connsiteX22" fmla="*/ 1401028 w 8477199"/>
              <a:gd name="connsiteY22" fmla="*/ 1328755 h 1734757"/>
              <a:gd name="connsiteX23" fmla="*/ 1093370 w 8477199"/>
              <a:gd name="connsiteY23" fmla="*/ 1317325 h 1734757"/>
              <a:gd name="connsiteX24" fmla="*/ 116247 w 8477199"/>
              <a:gd name="connsiteY24" fmla="*/ 971172 h 1734757"/>
              <a:gd name="connsiteX25" fmla="*/ 9979 w 8477199"/>
              <a:gd name="connsiteY25" fmla="*/ 496270 h 1734757"/>
              <a:gd name="connsiteX26" fmla="*/ 174672 w 8477199"/>
              <a:gd name="connsiteY26" fmla="*/ 0 h 1734757"/>
              <a:gd name="connsiteX27" fmla="*/ 248669 w 8477199"/>
              <a:gd name="connsiteY27" fmla="*/ 55572 h 1734757"/>
              <a:gd name="connsiteX28" fmla="*/ 307460 w 8477199"/>
              <a:gd name="connsiteY28" fmla="*/ 1000075 h 1734757"/>
              <a:gd name="connsiteX29" fmla="*/ 3216727 w 8477199"/>
              <a:gd name="connsiteY29" fmla="*/ 923472 h 1734757"/>
              <a:gd name="connsiteX30" fmla="*/ 4271282 w 8477199"/>
              <a:gd name="connsiteY30" fmla="*/ 872053 h 1734757"/>
              <a:gd name="connsiteX31" fmla="*/ 4534135 w 8477199"/>
              <a:gd name="connsiteY31" fmla="*/ 1303743 h 1734757"/>
              <a:gd name="connsiteX32" fmla="*/ 4824736 w 8477199"/>
              <a:gd name="connsiteY32" fmla="*/ 1596007 h 1734757"/>
              <a:gd name="connsiteX33" fmla="*/ 5803572 w 8477199"/>
              <a:gd name="connsiteY33" fmla="*/ 744571 h 1734757"/>
              <a:gd name="connsiteX34" fmla="*/ 6697195 w 8477199"/>
              <a:gd name="connsiteY34" fmla="*/ 214691 h 1734757"/>
              <a:gd name="connsiteX0" fmla="*/ 6697195 w 8477199"/>
              <a:gd name="connsiteY0" fmla="*/ 214691 h 1734757"/>
              <a:gd name="connsiteX1" fmla="*/ 6709662 w 8477199"/>
              <a:gd name="connsiteY1" fmla="*/ 214691 h 1734757"/>
              <a:gd name="connsiteX2" fmla="*/ 7145860 w 8477199"/>
              <a:gd name="connsiteY2" fmla="*/ 789985 h 1734757"/>
              <a:gd name="connsiteX3" fmla="*/ 7305314 w 8477199"/>
              <a:gd name="connsiteY3" fmla="*/ 1114171 h 1734757"/>
              <a:gd name="connsiteX4" fmla="*/ 8432561 w 8477199"/>
              <a:gd name="connsiteY4" fmla="*/ 880513 h 1734757"/>
              <a:gd name="connsiteX5" fmla="*/ 8477199 w 8477199"/>
              <a:gd name="connsiteY5" fmla="*/ 929103 h 1734757"/>
              <a:gd name="connsiteX6" fmla="*/ 7295156 w 8477199"/>
              <a:gd name="connsiteY6" fmla="*/ 1173736 h 1734757"/>
              <a:gd name="connsiteX7" fmla="*/ 7106764 w 8477199"/>
              <a:gd name="connsiteY7" fmla="*/ 814498 h 1734757"/>
              <a:gd name="connsiteX8" fmla="*/ 6708739 w 8477199"/>
              <a:gd name="connsiteY8" fmla="*/ 275180 h 1734757"/>
              <a:gd name="connsiteX9" fmla="*/ 6697657 w 8477199"/>
              <a:gd name="connsiteY9" fmla="*/ 275180 h 1734757"/>
              <a:gd name="connsiteX10" fmla="*/ 5808796 w 8477199"/>
              <a:gd name="connsiteY10" fmla="*/ 855594 h 1734757"/>
              <a:gd name="connsiteX11" fmla="*/ 5680431 w 8477199"/>
              <a:gd name="connsiteY11" fmla="*/ 987191 h 1734757"/>
              <a:gd name="connsiteX12" fmla="*/ 5510509 w 8477199"/>
              <a:gd name="connsiteY12" fmla="*/ 1166348 h 1734757"/>
              <a:gd name="connsiteX13" fmla="*/ 5121257 w 8477199"/>
              <a:gd name="connsiteY13" fmla="*/ 1556985 h 1734757"/>
              <a:gd name="connsiteX14" fmla="*/ 4763866 w 8477199"/>
              <a:gd name="connsiteY14" fmla="*/ 1734757 h 1734757"/>
              <a:gd name="connsiteX15" fmla="*/ 4720924 w 8477199"/>
              <a:gd name="connsiteY15" fmla="*/ 1730601 h 1734757"/>
              <a:gd name="connsiteX16" fmla="*/ 4489128 w 8477199"/>
              <a:gd name="connsiteY16" fmla="*/ 1387063 h 1734757"/>
              <a:gd name="connsiteX17" fmla="*/ 4263335 w 8477199"/>
              <a:gd name="connsiteY17" fmla="*/ 977494 h 1734757"/>
              <a:gd name="connsiteX18" fmla="*/ 3440333 w 8477199"/>
              <a:gd name="connsiteY18" fmla="*/ 1010362 h 1734757"/>
              <a:gd name="connsiteX19" fmla="*/ 2444519 w 8477199"/>
              <a:gd name="connsiteY19" fmla="*/ 1209752 h 1734757"/>
              <a:gd name="connsiteX20" fmla="*/ 2426182 w 8477199"/>
              <a:gd name="connsiteY20" fmla="*/ 1207524 h 1734757"/>
              <a:gd name="connsiteX21" fmla="*/ 2209923 w 8477199"/>
              <a:gd name="connsiteY21" fmla="*/ 1255622 h 1734757"/>
              <a:gd name="connsiteX22" fmla="*/ 1401028 w 8477199"/>
              <a:gd name="connsiteY22" fmla="*/ 1328755 h 1734757"/>
              <a:gd name="connsiteX23" fmla="*/ 1093370 w 8477199"/>
              <a:gd name="connsiteY23" fmla="*/ 1317325 h 1734757"/>
              <a:gd name="connsiteX24" fmla="*/ 116247 w 8477199"/>
              <a:gd name="connsiteY24" fmla="*/ 971172 h 1734757"/>
              <a:gd name="connsiteX25" fmla="*/ 9979 w 8477199"/>
              <a:gd name="connsiteY25" fmla="*/ 496270 h 1734757"/>
              <a:gd name="connsiteX26" fmla="*/ 174672 w 8477199"/>
              <a:gd name="connsiteY26" fmla="*/ 0 h 1734757"/>
              <a:gd name="connsiteX27" fmla="*/ 248669 w 8477199"/>
              <a:gd name="connsiteY27" fmla="*/ 55572 h 1734757"/>
              <a:gd name="connsiteX28" fmla="*/ 307460 w 8477199"/>
              <a:gd name="connsiteY28" fmla="*/ 1000075 h 1734757"/>
              <a:gd name="connsiteX29" fmla="*/ 3216727 w 8477199"/>
              <a:gd name="connsiteY29" fmla="*/ 923472 h 1734757"/>
              <a:gd name="connsiteX30" fmla="*/ 4271282 w 8477199"/>
              <a:gd name="connsiteY30" fmla="*/ 872053 h 1734757"/>
              <a:gd name="connsiteX31" fmla="*/ 4534135 w 8477199"/>
              <a:gd name="connsiteY31" fmla="*/ 1303743 h 1734757"/>
              <a:gd name="connsiteX32" fmla="*/ 4824736 w 8477199"/>
              <a:gd name="connsiteY32" fmla="*/ 1596007 h 1734757"/>
              <a:gd name="connsiteX33" fmla="*/ 5803572 w 8477199"/>
              <a:gd name="connsiteY33" fmla="*/ 744571 h 1734757"/>
              <a:gd name="connsiteX34" fmla="*/ 6697195 w 8477199"/>
              <a:gd name="connsiteY34" fmla="*/ 214691 h 1734757"/>
              <a:gd name="connsiteX0" fmla="*/ 6697195 w 8477199"/>
              <a:gd name="connsiteY0" fmla="*/ 214691 h 1734757"/>
              <a:gd name="connsiteX1" fmla="*/ 6709662 w 8477199"/>
              <a:gd name="connsiteY1" fmla="*/ 214691 h 1734757"/>
              <a:gd name="connsiteX2" fmla="*/ 7145860 w 8477199"/>
              <a:gd name="connsiteY2" fmla="*/ 789985 h 1734757"/>
              <a:gd name="connsiteX3" fmla="*/ 7305314 w 8477199"/>
              <a:gd name="connsiteY3" fmla="*/ 1114171 h 1734757"/>
              <a:gd name="connsiteX4" fmla="*/ 8432561 w 8477199"/>
              <a:gd name="connsiteY4" fmla="*/ 880513 h 1734757"/>
              <a:gd name="connsiteX5" fmla="*/ 8477199 w 8477199"/>
              <a:gd name="connsiteY5" fmla="*/ 929103 h 1734757"/>
              <a:gd name="connsiteX6" fmla="*/ 7295156 w 8477199"/>
              <a:gd name="connsiteY6" fmla="*/ 1173736 h 1734757"/>
              <a:gd name="connsiteX7" fmla="*/ 7106764 w 8477199"/>
              <a:gd name="connsiteY7" fmla="*/ 814498 h 1734757"/>
              <a:gd name="connsiteX8" fmla="*/ 6708739 w 8477199"/>
              <a:gd name="connsiteY8" fmla="*/ 275180 h 1734757"/>
              <a:gd name="connsiteX9" fmla="*/ 6697657 w 8477199"/>
              <a:gd name="connsiteY9" fmla="*/ 275180 h 1734757"/>
              <a:gd name="connsiteX10" fmla="*/ 5808796 w 8477199"/>
              <a:gd name="connsiteY10" fmla="*/ 855594 h 1734757"/>
              <a:gd name="connsiteX11" fmla="*/ 5680431 w 8477199"/>
              <a:gd name="connsiteY11" fmla="*/ 987191 h 1734757"/>
              <a:gd name="connsiteX12" fmla="*/ 5510509 w 8477199"/>
              <a:gd name="connsiteY12" fmla="*/ 1166348 h 1734757"/>
              <a:gd name="connsiteX13" fmla="*/ 5121257 w 8477199"/>
              <a:gd name="connsiteY13" fmla="*/ 1556985 h 1734757"/>
              <a:gd name="connsiteX14" fmla="*/ 4763866 w 8477199"/>
              <a:gd name="connsiteY14" fmla="*/ 1734757 h 1734757"/>
              <a:gd name="connsiteX15" fmla="*/ 4720924 w 8477199"/>
              <a:gd name="connsiteY15" fmla="*/ 1730601 h 1734757"/>
              <a:gd name="connsiteX16" fmla="*/ 4489128 w 8477199"/>
              <a:gd name="connsiteY16" fmla="*/ 1387063 h 1734757"/>
              <a:gd name="connsiteX17" fmla="*/ 4263335 w 8477199"/>
              <a:gd name="connsiteY17" fmla="*/ 977494 h 1734757"/>
              <a:gd name="connsiteX18" fmla="*/ 3440333 w 8477199"/>
              <a:gd name="connsiteY18" fmla="*/ 1010362 h 1734757"/>
              <a:gd name="connsiteX19" fmla="*/ 2444519 w 8477199"/>
              <a:gd name="connsiteY19" fmla="*/ 1209752 h 1734757"/>
              <a:gd name="connsiteX20" fmla="*/ 2426182 w 8477199"/>
              <a:gd name="connsiteY20" fmla="*/ 1207524 h 1734757"/>
              <a:gd name="connsiteX21" fmla="*/ 2209923 w 8477199"/>
              <a:gd name="connsiteY21" fmla="*/ 1255622 h 1734757"/>
              <a:gd name="connsiteX22" fmla="*/ 1401028 w 8477199"/>
              <a:gd name="connsiteY22" fmla="*/ 1328755 h 1734757"/>
              <a:gd name="connsiteX23" fmla="*/ 1093370 w 8477199"/>
              <a:gd name="connsiteY23" fmla="*/ 1317325 h 1734757"/>
              <a:gd name="connsiteX24" fmla="*/ 116247 w 8477199"/>
              <a:gd name="connsiteY24" fmla="*/ 971172 h 1734757"/>
              <a:gd name="connsiteX25" fmla="*/ 9979 w 8477199"/>
              <a:gd name="connsiteY25" fmla="*/ 496270 h 1734757"/>
              <a:gd name="connsiteX26" fmla="*/ 174672 w 8477199"/>
              <a:gd name="connsiteY26" fmla="*/ 0 h 1734757"/>
              <a:gd name="connsiteX27" fmla="*/ 248669 w 8477199"/>
              <a:gd name="connsiteY27" fmla="*/ 55572 h 1734757"/>
              <a:gd name="connsiteX28" fmla="*/ 307460 w 8477199"/>
              <a:gd name="connsiteY28" fmla="*/ 1000075 h 1734757"/>
              <a:gd name="connsiteX29" fmla="*/ 3216727 w 8477199"/>
              <a:gd name="connsiteY29" fmla="*/ 923472 h 1734757"/>
              <a:gd name="connsiteX30" fmla="*/ 4271282 w 8477199"/>
              <a:gd name="connsiteY30" fmla="*/ 872053 h 1734757"/>
              <a:gd name="connsiteX31" fmla="*/ 4534135 w 8477199"/>
              <a:gd name="connsiteY31" fmla="*/ 1303743 h 1734757"/>
              <a:gd name="connsiteX32" fmla="*/ 4824736 w 8477199"/>
              <a:gd name="connsiteY32" fmla="*/ 1596007 h 1734757"/>
              <a:gd name="connsiteX33" fmla="*/ 5803572 w 8477199"/>
              <a:gd name="connsiteY33" fmla="*/ 744571 h 1734757"/>
              <a:gd name="connsiteX34" fmla="*/ 6697195 w 8477199"/>
              <a:gd name="connsiteY34" fmla="*/ 214691 h 1734757"/>
              <a:gd name="connsiteX0" fmla="*/ 6697195 w 8477199"/>
              <a:gd name="connsiteY0" fmla="*/ 214691 h 1734757"/>
              <a:gd name="connsiteX1" fmla="*/ 6709662 w 8477199"/>
              <a:gd name="connsiteY1" fmla="*/ 214691 h 1734757"/>
              <a:gd name="connsiteX2" fmla="*/ 7145860 w 8477199"/>
              <a:gd name="connsiteY2" fmla="*/ 789985 h 1734757"/>
              <a:gd name="connsiteX3" fmla="*/ 7305314 w 8477199"/>
              <a:gd name="connsiteY3" fmla="*/ 1114171 h 1734757"/>
              <a:gd name="connsiteX4" fmla="*/ 8432561 w 8477199"/>
              <a:gd name="connsiteY4" fmla="*/ 880513 h 1734757"/>
              <a:gd name="connsiteX5" fmla="*/ 8477199 w 8477199"/>
              <a:gd name="connsiteY5" fmla="*/ 929103 h 1734757"/>
              <a:gd name="connsiteX6" fmla="*/ 7295156 w 8477199"/>
              <a:gd name="connsiteY6" fmla="*/ 1173736 h 1734757"/>
              <a:gd name="connsiteX7" fmla="*/ 7106764 w 8477199"/>
              <a:gd name="connsiteY7" fmla="*/ 814498 h 1734757"/>
              <a:gd name="connsiteX8" fmla="*/ 6708739 w 8477199"/>
              <a:gd name="connsiteY8" fmla="*/ 275180 h 1734757"/>
              <a:gd name="connsiteX9" fmla="*/ 6697657 w 8477199"/>
              <a:gd name="connsiteY9" fmla="*/ 275180 h 1734757"/>
              <a:gd name="connsiteX10" fmla="*/ 5808796 w 8477199"/>
              <a:gd name="connsiteY10" fmla="*/ 855594 h 1734757"/>
              <a:gd name="connsiteX11" fmla="*/ 5680431 w 8477199"/>
              <a:gd name="connsiteY11" fmla="*/ 987191 h 1734757"/>
              <a:gd name="connsiteX12" fmla="*/ 5510509 w 8477199"/>
              <a:gd name="connsiteY12" fmla="*/ 1166348 h 1734757"/>
              <a:gd name="connsiteX13" fmla="*/ 5121257 w 8477199"/>
              <a:gd name="connsiteY13" fmla="*/ 1556985 h 1734757"/>
              <a:gd name="connsiteX14" fmla="*/ 4763866 w 8477199"/>
              <a:gd name="connsiteY14" fmla="*/ 1734757 h 1734757"/>
              <a:gd name="connsiteX15" fmla="*/ 4720924 w 8477199"/>
              <a:gd name="connsiteY15" fmla="*/ 1730601 h 1734757"/>
              <a:gd name="connsiteX16" fmla="*/ 4489128 w 8477199"/>
              <a:gd name="connsiteY16" fmla="*/ 1387063 h 1734757"/>
              <a:gd name="connsiteX17" fmla="*/ 4263335 w 8477199"/>
              <a:gd name="connsiteY17" fmla="*/ 977494 h 1734757"/>
              <a:gd name="connsiteX18" fmla="*/ 3440333 w 8477199"/>
              <a:gd name="connsiteY18" fmla="*/ 1010362 h 1734757"/>
              <a:gd name="connsiteX19" fmla="*/ 2444519 w 8477199"/>
              <a:gd name="connsiteY19" fmla="*/ 1209752 h 1734757"/>
              <a:gd name="connsiteX20" fmla="*/ 2209923 w 8477199"/>
              <a:gd name="connsiteY20" fmla="*/ 1255622 h 1734757"/>
              <a:gd name="connsiteX21" fmla="*/ 1401028 w 8477199"/>
              <a:gd name="connsiteY21" fmla="*/ 1328755 h 1734757"/>
              <a:gd name="connsiteX22" fmla="*/ 1093370 w 8477199"/>
              <a:gd name="connsiteY22" fmla="*/ 1317325 h 1734757"/>
              <a:gd name="connsiteX23" fmla="*/ 116247 w 8477199"/>
              <a:gd name="connsiteY23" fmla="*/ 971172 h 1734757"/>
              <a:gd name="connsiteX24" fmla="*/ 9979 w 8477199"/>
              <a:gd name="connsiteY24" fmla="*/ 496270 h 1734757"/>
              <a:gd name="connsiteX25" fmla="*/ 174672 w 8477199"/>
              <a:gd name="connsiteY25" fmla="*/ 0 h 1734757"/>
              <a:gd name="connsiteX26" fmla="*/ 248669 w 8477199"/>
              <a:gd name="connsiteY26" fmla="*/ 55572 h 1734757"/>
              <a:gd name="connsiteX27" fmla="*/ 307460 w 8477199"/>
              <a:gd name="connsiteY27" fmla="*/ 1000075 h 1734757"/>
              <a:gd name="connsiteX28" fmla="*/ 3216727 w 8477199"/>
              <a:gd name="connsiteY28" fmla="*/ 923472 h 1734757"/>
              <a:gd name="connsiteX29" fmla="*/ 4271282 w 8477199"/>
              <a:gd name="connsiteY29" fmla="*/ 872053 h 1734757"/>
              <a:gd name="connsiteX30" fmla="*/ 4534135 w 8477199"/>
              <a:gd name="connsiteY30" fmla="*/ 1303743 h 1734757"/>
              <a:gd name="connsiteX31" fmla="*/ 4824736 w 8477199"/>
              <a:gd name="connsiteY31" fmla="*/ 1596007 h 1734757"/>
              <a:gd name="connsiteX32" fmla="*/ 5803572 w 8477199"/>
              <a:gd name="connsiteY32" fmla="*/ 744571 h 1734757"/>
              <a:gd name="connsiteX33" fmla="*/ 6697195 w 8477199"/>
              <a:gd name="connsiteY33" fmla="*/ 214691 h 1734757"/>
              <a:gd name="connsiteX0" fmla="*/ 6697195 w 8477199"/>
              <a:gd name="connsiteY0" fmla="*/ 214691 h 1734757"/>
              <a:gd name="connsiteX1" fmla="*/ 6709662 w 8477199"/>
              <a:gd name="connsiteY1" fmla="*/ 214691 h 1734757"/>
              <a:gd name="connsiteX2" fmla="*/ 7145860 w 8477199"/>
              <a:gd name="connsiteY2" fmla="*/ 789985 h 1734757"/>
              <a:gd name="connsiteX3" fmla="*/ 7305314 w 8477199"/>
              <a:gd name="connsiteY3" fmla="*/ 1114171 h 1734757"/>
              <a:gd name="connsiteX4" fmla="*/ 8432561 w 8477199"/>
              <a:gd name="connsiteY4" fmla="*/ 880513 h 1734757"/>
              <a:gd name="connsiteX5" fmla="*/ 8477199 w 8477199"/>
              <a:gd name="connsiteY5" fmla="*/ 929103 h 1734757"/>
              <a:gd name="connsiteX6" fmla="*/ 7295156 w 8477199"/>
              <a:gd name="connsiteY6" fmla="*/ 1173736 h 1734757"/>
              <a:gd name="connsiteX7" fmla="*/ 7106764 w 8477199"/>
              <a:gd name="connsiteY7" fmla="*/ 814498 h 1734757"/>
              <a:gd name="connsiteX8" fmla="*/ 6708739 w 8477199"/>
              <a:gd name="connsiteY8" fmla="*/ 275180 h 1734757"/>
              <a:gd name="connsiteX9" fmla="*/ 6697657 w 8477199"/>
              <a:gd name="connsiteY9" fmla="*/ 275180 h 1734757"/>
              <a:gd name="connsiteX10" fmla="*/ 5808796 w 8477199"/>
              <a:gd name="connsiteY10" fmla="*/ 855594 h 1734757"/>
              <a:gd name="connsiteX11" fmla="*/ 5680431 w 8477199"/>
              <a:gd name="connsiteY11" fmla="*/ 987191 h 1734757"/>
              <a:gd name="connsiteX12" fmla="*/ 5510509 w 8477199"/>
              <a:gd name="connsiteY12" fmla="*/ 1166348 h 1734757"/>
              <a:gd name="connsiteX13" fmla="*/ 5121257 w 8477199"/>
              <a:gd name="connsiteY13" fmla="*/ 1556985 h 1734757"/>
              <a:gd name="connsiteX14" fmla="*/ 4763866 w 8477199"/>
              <a:gd name="connsiteY14" fmla="*/ 1734757 h 1734757"/>
              <a:gd name="connsiteX15" fmla="*/ 4720924 w 8477199"/>
              <a:gd name="connsiteY15" fmla="*/ 1730601 h 1734757"/>
              <a:gd name="connsiteX16" fmla="*/ 4489128 w 8477199"/>
              <a:gd name="connsiteY16" fmla="*/ 1387063 h 1734757"/>
              <a:gd name="connsiteX17" fmla="*/ 4263335 w 8477199"/>
              <a:gd name="connsiteY17" fmla="*/ 977494 h 1734757"/>
              <a:gd name="connsiteX18" fmla="*/ 3440333 w 8477199"/>
              <a:gd name="connsiteY18" fmla="*/ 1010362 h 1734757"/>
              <a:gd name="connsiteX19" fmla="*/ 2209923 w 8477199"/>
              <a:gd name="connsiteY19" fmla="*/ 1255622 h 1734757"/>
              <a:gd name="connsiteX20" fmla="*/ 1401028 w 8477199"/>
              <a:gd name="connsiteY20" fmla="*/ 1328755 h 1734757"/>
              <a:gd name="connsiteX21" fmla="*/ 1093370 w 8477199"/>
              <a:gd name="connsiteY21" fmla="*/ 1317325 h 1734757"/>
              <a:gd name="connsiteX22" fmla="*/ 116247 w 8477199"/>
              <a:gd name="connsiteY22" fmla="*/ 971172 h 1734757"/>
              <a:gd name="connsiteX23" fmla="*/ 9979 w 8477199"/>
              <a:gd name="connsiteY23" fmla="*/ 496270 h 1734757"/>
              <a:gd name="connsiteX24" fmla="*/ 174672 w 8477199"/>
              <a:gd name="connsiteY24" fmla="*/ 0 h 1734757"/>
              <a:gd name="connsiteX25" fmla="*/ 248669 w 8477199"/>
              <a:gd name="connsiteY25" fmla="*/ 55572 h 1734757"/>
              <a:gd name="connsiteX26" fmla="*/ 307460 w 8477199"/>
              <a:gd name="connsiteY26" fmla="*/ 1000075 h 1734757"/>
              <a:gd name="connsiteX27" fmla="*/ 3216727 w 8477199"/>
              <a:gd name="connsiteY27" fmla="*/ 923472 h 1734757"/>
              <a:gd name="connsiteX28" fmla="*/ 4271282 w 8477199"/>
              <a:gd name="connsiteY28" fmla="*/ 872053 h 1734757"/>
              <a:gd name="connsiteX29" fmla="*/ 4534135 w 8477199"/>
              <a:gd name="connsiteY29" fmla="*/ 1303743 h 1734757"/>
              <a:gd name="connsiteX30" fmla="*/ 4824736 w 8477199"/>
              <a:gd name="connsiteY30" fmla="*/ 1596007 h 1734757"/>
              <a:gd name="connsiteX31" fmla="*/ 5803572 w 8477199"/>
              <a:gd name="connsiteY31" fmla="*/ 744571 h 1734757"/>
              <a:gd name="connsiteX32" fmla="*/ 6697195 w 8477199"/>
              <a:gd name="connsiteY32" fmla="*/ 214691 h 1734757"/>
              <a:gd name="connsiteX0" fmla="*/ 6697195 w 8477199"/>
              <a:gd name="connsiteY0" fmla="*/ 214691 h 1734757"/>
              <a:gd name="connsiteX1" fmla="*/ 6709662 w 8477199"/>
              <a:gd name="connsiteY1" fmla="*/ 214691 h 1734757"/>
              <a:gd name="connsiteX2" fmla="*/ 7145860 w 8477199"/>
              <a:gd name="connsiteY2" fmla="*/ 789985 h 1734757"/>
              <a:gd name="connsiteX3" fmla="*/ 7305314 w 8477199"/>
              <a:gd name="connsiteY3" fmla="*/ 1114171 h 1734757"/>
              <a:gd name="connsiteX4" fmla="*/ 8432561 w 8477199"/>
              <a:gd name="connsiteY4" fmla="*/ 880513 h 1734757"/>
              <a:gd name="connsiteX5" fmla="*/ 8477199 w 8477199"/>
              <a:gd name="connsiteY5" fmla="*/ 929103 h 1734757"/>
              <a:gd name="connsiteX6" fmla="*/ 7295156 w 8477199"/>
              <a:gd name="connsiteY6" fmla="*/ 1173736 h 1734757"/>
              <a:gd name="connsiteX7" fmla="*/ 7106764 w 8477199"/>
              <a:gd name="connsiteY7" fmla="*/ 814498 h 1734757"/>
              <a:gd name="connsiteX8" fmla="*/ 6708739 w 8477199"/>
              <a:gd name="connsiteY8" fmla="*/ 275180 h 1734757"/>
              <a:gd name="connsiteX9" fmla="*/ 6697657 w 8477199"/>
              <a:gd name="connsiteY9" fmla="*/ 275180 h 1734757"/>
              <a:gd name="connsiteX10" fmla="*/ 5808796 w 8477199"/>
              <a:gd name="connsiteY10" fmla="*/ 855594 h 1734757"/>
              <a:gd name="connsiteX11" fmla="*/ 5680431 w 8477199"/>
              <a:gd name="connsiteY11" fmla="*/ 987191 h 1734757"/>
              <a:gd name="connsiteX12" fmla="*/ 5510509 w 8477199"/>
              <a:gd name="connsiteY12" fmla="*/ 1166348 h 1734757"/>
              <a:gd name="connsiteX13" fmla="*/ 5121257 w 8477199"/>
              <a:gd name="connsiteY13" fmla="*/ 1556985 h 1734757"/>
              <a:gd name="connsiteX14" fmla="*/ 4763866 w 8477199"/>
              <a:gd name="connsiteY14" fmla="*/ 1734757 h 1734757"/>
              <a:gd name="connsiteX15" fmla="*/ 4720924 w 8477199"/>
              <a:gd name="connsiteY15" fmla="*/ 1730601 h 1734757"/>
              <a:gd name="connsiteX16" fmla="*/ 4489128 w 8477199"/>
              <a:gd name="connsiteY16" fmla="*/ 1387063 h 1734757"/>
              <a:gd name="connsiteX17" fmla="*/ 4263335 w 8477199"/>
              <a:gd name="connsiteY17" fmla="*/ 977494 h 1734757"/>
              <a:gd name="connsiteX18" fmla="*/ 3440333 w 8477199"/>
              <a:gd name="connsiteY18" fmla="*/ 1010362 h 1734757"/>
              <a:gd name="connsiteX19" fmla="*/ 2222804 w 8477199"/>
              <a:gd name="connsiteY19" fmla="*/ 1311196 h 1734757"/>
              <a:gd name="connsiteX20" fmla="*/ 1401028 w 8477199"/>
              <a:gd name="connsiteY20" fmla="*/ 1328755 h 1734757"/>
              <a:gd name="connsiteX21" fmla="*/ 1093370 w 8477199"/>
              <a:gd name="connsiteY21" fmla="*/ 1317325 h 1734757"/>
              <a:gd name="connsiteX22" fmla="*/ 116247 w 8477199"/>
              <a:gd name="connsiteY22" fmla="*/ 971172 h 1734757"/>
              <a:gd name="connsiteX23" fmla="*/ 9979 w 8477199"/>
              <a:gd name="connsiteY23" fmla="*/ 496270 h 1734757"/>
              <a:gd name="connsiteX24" fmla="*/ 174672 w 8477199"/>
              <a:gd name="connsiteY24" fmla="*/ 0 h 1734757"/>
              <a:gd name="connsiteX25" fmla="*/ 248669 w 8477199"/>
              <a:gd name="connsiteY25" fmla="*/ 55572 h 1734757"/>
              <a:gd name="connsiteX26" fmla="*/ 307460 w 8477199"/>
              <a:gd name="connsiteY26" fmla="*/ 1000075 h 1734757"/>
              <a:gd name="connsiteX27" fmla="*/ 3216727 w 8477199"/>
              <a:gd name="connsiteY27" fmla="*/ 923472 h 1734757"/>
              <a:gd name="connsiteX28" fmla="*/ 4271282 w 8477199"/>
              <a:gd name="connsiteY28" fmla="*/ 872053 h 1734757"/>
              <a:gd name="connsiteX29" fmla="*/ 4534135 w 8477199"/>
              <a:gd name="connsiteY29" fmla="*/ 1303743 h 1734757"/>
              <a:gd name="connsiteX30" fmla="*/ 4824736 w 8477199"/>
              <a:gd name="connsiteY30" fmla="*/ 1596007 h 1734757"/>
              <a:gd name="connsiteX31" fmla="*/ 5803572 w 8477199"/>
              <a:gd name="connsiteY31" fmla="*/ 744571 h 1734757"/>
              <a:gd name="connsiteX32" fmla="*/ 6697195 w 8477199"/>
              <a:gd name="connsiteY32" fmla="*/ 214691 h 1734757"/>
              <a:gd name="connsiteX0" fmla="*/ 6697195 w 8477199"/>
              <a:gd name="connsiteY0" fmla="*/ 214691 h 1734757"/>
              <a:gd name="connsiteX1" fmla="*/ 6709662 w 8477199"/>
              <a:gd name="connsiteY1" fmla="*/ 214691 h 1734757"/>
              <a:gd name="connsiteX2" fmla="*/ 7145860 w 8477199"/>
              <a:gd name="connsiteY2" fmla="*/ 789985 h 1734757"/>
              <a:gd name="connsiteX3" fmla="*/ 7305314 w 8477199"/>
              <a:gd name="connsiteY3" fmla="*/ 1114171 h 1734757"/>
              <a:gd name="connsiteX4" fmla="*/ 8432561 w 8477199"/>
              <a:gd name="connsiteY4" fmla="*/ 880513 h 1734757"/>
              <a:gd name="connsiteX5" fmla="*/ 8477199 w 8477199"/>
              <a:gd name="connsiteY5" fmla="*/ 929103 h 1734757"/>
              <a:gd name="connsiteX6" fmla="*/ 7295156 w 8477199"/>
              <a:gd name="connsiteY6" fmla="*/ 1173736 h 1734757"/>
              <a:gd name="connsiteX7" fmla="*/ 7106764 w 8477199"/>
              <a:gd name="connsiteY7" fmla="*/ 814498 h 1734757"/>
              <a:gd name="connsiteX8" fmla="*/ 6708739 w 8477199"/>
              <a:gd name="connsiteY8" fmla="*/ 275180 h 1734757"/>
              <a:gd name="connsiteX9" fmla="*/ 6697657 w 8477199"/>
              <a:gd name="connsiteY9" fmla="*/ 275180 h 1734757"/>
              <a:gd name="connsiteX10" fmla="*/ 5808796 w 8477199"/>
              <a:gd name="connsiteY10" fmla="*/ 855594 h 1734757"/>
              <a:gd name="connsiteX11" fmla="*/ 5680431 w 8477199"/>
              <a:gd name="connsiteY11" fmla="*/ 987191 h 1734757"/>
              <a:gd name="connsiteX12" fmla="*/ 5510509 w 8477199"/>
              <a:gd name="connsiteY12" fmla="*/ 1166348 h 1734757"/>
              <a:gd name="connsiteX13" fmla="*/ 5121257 w 8477199"/>
              <a:gd name="connsiteY13" fmla="*/ 1556985 h 1734757"/>
              <a:gd name="connsiteX14" fmla="*/ 4763866 w 8477199"/>
              <a:gd name="connsiteY14" fmla="*/ 1734757 h 1734757"/>
              <a:gd name="connsiteX15" fmla="*/ 4720924 w 8477199"/>
              <a:gd name="connsiteY15" fmla="*/ 1730601 h 1734757"/>
              <a:gd name="connsiteX16" fmla="*/ 4489128 w 8477199"/>
              <a:gd name="connsiteY16" fmla="*/ 1387063 h 1734757"/>
              <a:gd name="connsiteX17" fmla="*/ 4263335 w 8477199"/>
              <a:gd name="connsiteY17" fmla="*/ 977494 h 1734757"/>
              <a:gd name="connsiteX18" fmla="*/ 3440333 w 8477199"/>
              <a:gd name="connsiteY18" fmla="*/ 1010362 h 1734757"/>
              <a:gd name="connsiteX19" fmla="*/ 2222804 w 8477199"/>
              <a:gd name="connsiteY19" fmla="*/ 1311196 h 1734757"/>
              <a:gd name="connsiteX20" fmla="*/ 1093370 w 8477199"/>
              <a:gd name="connsiteY20" fmla="*/ 1317325 h 1734757"/>
              <a:gd name="connsiteX21" fmla="*/ 116247 w 8477199"/>
              <a:gd name="connsiteY21" fmla="*/ 971172 h 1734757"/>
              <a:gd name="connsiteX22" fmla="*/ 9979 w 8477199"/>
              <a:gd name="connsiteY22" fmla="*/ 496270 h 1734757"/>
              <a:gd name="connsiteX23" fmla="*/ 174672 w 8477199"/>
              <a:gd name="connsiteY23" fmla="*/ 0 h 1734757"/>
              <a:gd name="connsiteX24" fmla="*/ 248669 w 8477199"/>
              <a:gd name="connsiteY24" fmla="*/ 55572 h 1734757"/>
              <a:gd name="connsiteX25" fmla="*/ 307460 w 8477199"/>
              <a:gd name="connsiteY25" fmla="*/ 1000075 h 1734757"/>
              <a:gd name="connsiteX26" fmla="*/ 3216727 w 8477199"/>
              <a:gd name="connsiteY26" fmla="*/ 923472 h 1734757"/>
              <a:gd name="connsiteX27" fmla="*/ 4271282 w 8477199"/>
              <a:gd name="connsiteY27" fmla="*/ 872053 h 1734757"/>
              <a:gd name="connsiteX28" fmla="*/ 4534135 w 8477199"/>
              <a:gd name="connsiteY28" fmla="*/ 1303743 h 1734757"/>
              <a:gd name="connsiteX29" fmla="*/ 4824736 w 8477199"/>
              <a:gd name="connsiteY29" fmla="*/ 1596007 h 1734757"/>
              <a:gd name="connsiteX30" fmla="*/ 5803572 w 8477199"/>
              <a:gd name="connsiteY30" fmla="*/ 744571 h 1734757"/>
              <a:gd name="connsiteX31" fmla="*/ 6697195 w 8477199"/>
              <a:gd name="connsiteY31" fmla="*/ 214691 h 1734757"/>
              <a:gd name="connsiteX0" fmla="*/ 6697195 w 8477199"/>
              <a:gd name="connsiteY0" fmla="*/ 214691 h 1734757"/>
              <a:gd name="connsiteX1" fmla="*/ 6709662 w 8477199"/>
              <a:gd name="connsiteY1" fmla="*/ 214691 h 1734757"/>
              <a:gd name="connsiteX2" fmla="*/ 7145860 w 8477199"/>
              <a:gd name="connsiteY2" fmla="*/ 789985 h 1734757"/>
              <a:gd name="connsiteX3" fmla="*/ 7305314 w 8477199"/>
              <a:gd name="connsiteY3" fmla="*/ 1114171 h 1734757"/>
              <a:gd name="connsiteX4" fmla="*/ 8432561 w 8477199"/>
              <a:gd name="connsiteY4" fmla="*/ 880513 h 1734757"/>
              <a:gd name="connsiteX5" fmla="*/ 8477199 w 8477199"/>
              <a:gd name="connsiteY5" fmla="*/ 929103 h 1734757"/>
              <a:gd name="connsiteX6" fmla="*/ 7295156 w 8477199"/>
              <a:gd name="connsiteY6" fmla="*/ 1173736 h 1734757"/>
              <a:gd name="connsiteX7" fmla="*/ 7106764 w 8477199"/>
              <a:gd name="connsiteY7" fmla="*/ 814498 h 1734757"/>
              <a:gd name="connsiteX8" fmla="*/ 6708739 w 8477199"/>
              <a:gd name="connsiteY8" fmla="*/ 275180 h 1734757"/>
              <a:gd name="connsiteX9" fmla="*/ 6697657 w 8477199"/>
              <a:gd name="connsiteY9" fmla="*/ 275180 h 1734757"/>
              <a:gd name="connsiteX10" fmla="*/ 5808796 w 8477199"/>
              <a:gd name="connsiteY10" fmla="*/ 855594 h 1734757"/>
              <a:gd name="connsiteX11" fmla="*/ 5680431 w 8477199"/>
              <a:gd name="connsiteY11" fmla="*/ 987191 h 1734757"/>
              <a:gd name="connsiteX12" fmla="*/ 5510509 w 8477199"/>
              <a:gd name="connsiteY12" fmla="*/ 1166348 h 1734757"/>
              <a:gd name="connsiteX13" fmla="*/ 5121257 w 8477199"/>
              <a:gd name="connsiteY13" fmla="*/ 1556985 h 1734757"/>
              <a:gd name="connsiteX14" fmla="*/ 4763866 w 8477199"/>
              <a:gd name="connsiteY14" fmla="*/ 1734757 h 1734757"/>
              <a:gd name="connsiteX15" fmla="*/ 4720924 w 8477199"/>
              <a:gd name="connsiteY15" fmla="*/ 1730601 h 1734757"/>
              <a:gd name="connsiteX16" fmla="*/ 4489128 w 8477199"/>
              <a:gd name="connsiteY16" fmla="*/ 1387063 h 1734757"/>
              <a:gd name="connsiteX17" fmla="*/ 4263335 w 8477199"/>
              <a:gd name="connsiteY17" fmla="*/ 977494 h 1734757"/>
              <a:gd name="connsiteX18" fmla="*/ 3440333 w 8477199"/>
              <a:gd name="connsiteY18" fmla="*/ 1010362 h 1734757"/>
              <a:gd name="connsiteX19" fmla="*/ 2222804 w 8477199"/>
              <a:gd name="connsiteY19" fmla="*/ 1311196 h 1734757"/>
              <a:gd name="connsiteX20" fmla="*/ 1093370 w 8477199"/>
              <a:gd name="connsiteY20" fmla="*/ 1317325 h 1734757"/>
              <a:gd name="connsiteX21" fmla="*/ 116247 w 8477199"/>
              <a:gd name="connsiteY21" fmla="*/ 971172 h 1734757"/>
              <a:gd name="connsiteX22" fmla="*/ 9979 w 8477199"/>
              <a:gd name="connsiteY22" fmla="*/ 496270 h 1734757"/>
              <a:gd name="connsiteX23" fmla="*/ 174672 w 8477199"/>
              <a:gd name="connsiteY23" fmla="*/ 0 h 1734757"/>
              <a:gd name="connsiteX24" fmla="*/ 248669 w 8477199"/>
              <a:gd name="connsiteY24" fmla="*/ 55572 h 1734757"/>
              <a:gd name="connsiteX25" fmla="*/ 307460 w 8477199"/>
              <a:gd name="connsiteY25" fmla="*/ 1000075 h 1734757"/>
              <a:gd name="connsiteX26" fmla="*/ 3216727 w 8477199"/>
              <a:gd name="connsiteY26" fmla="*/ 923472 h 1734757"/>
              <a:gd name="connsiteX27" fmla="*/ 4271282 w 8477199"/>
              <a:gd name="connsiteY27" fmla="*/ 872053 h 1734757"/>
              <a:gd name="connsiteX28" fmla="*/ 4534135 w 8477199"/>
              <a:gd name="connsiteY28" fmla="*/ 1303743 h 1734757"/>
              <a:gd name="connsiteX29" fmla="*/ 4824736 w 8477199"/>
              <a:gd name="connsiteY29" fmla="*/ 1596007 h 1734757"/>
              <a:gd name="connsiteX30" fmla="*/ 5803572 w 8477199"/>
              <a:gd name="connsiteY30" fmla="*/ 744571 h 1734757"/>
              <a:gd name="connsiteX31" fmla="*/ 6697195 w 8477199"/>
              <a:gd name="connsiteY31" fmla="*/ 214691 h 1734757"/>
              <a:gd name="connsiteX0" fmla="*/ 6697195 w 8477199"/>
              <a:gd name="connsiteY0" fmla="*/ 214691 h 1734757"/>
              <a:gd name="connsiteX1" fmla="*/ 6709662 w 8477199"/>
              <a:gd name="connsiteY1" fmla="*/ 214691 h 1734757"/>
              <a:gd name="connsiteX2" fmla="*/ 7145860 w 8477199"/>
              <a:gd name="connsiteY2" fmla="*/ 789985 h 1734757"/>
              <a:gd name="connsiteX3" fmla="*/ 7305314 w 8477199"/>
              <a:gd name="connsiteY3" fmla="*/ 1114171 h 1734757"/>
              <a:gd name="connsiteX4" fmla="*/ 8432561 w 8477199"/>
              <a:gd name="connsiteY4" fmla="*/ 880513 h 1734757"/>
              <a:gd name="connsiteX5" fmla="*/ 8477199 w 8477199"/>
              <a:gd name="connsiteY5" fmla="*/ 929103 h 1734757"/>
              <a:gd name="connsiteX6" fmla="*/ 7295156 w 8477199"/>
              <a:gd name="connsiteY6" fmla="*/ 1173736 h 1734757"/>
              <a:gd name="connsiteX7" fmla="*/ 7106764 w 8477199"/>
              <a:gd name="connsiteY7" fmla="*/ 814498 h 1734757"/>
              <a:gd name="connsiteX8" fmla="*/ 6708739 w 8477199"/>
              <a:gd name="connsiteY8" fmla="*/ 275180 h 1734757"/>
              <a:gd name="connsiteX9" fmla="*/ 6697657 w 8477199"/>
              <a:gd name="connsiteY9" fmla="*/ 275180 h 1734757"/>
              <a:gd name="connsiteX10" fmla="*/ 5808796 w 8477199"/>
              <a:gd name="connsiteY10" fmla="*/ 855594 h 1734757"/>
              <a:gd name="connsiteX11" fmla="*/ 5680431 w 8477199"/>
              <a:gd name="connsiteY11" fmla="*/ 987191 h 1734757"/>
              <a:gd name="connsiteX12" fmla="*/ 5510509 w 8477199"/>
              <a:gd name="connsiteY12" fmla="*/ 1166348 h 1734757"/>
              <a:gd name="connsiteX13" fmla="*/ 5121257 w 8477199"/>
              <a:gd name="connsiteY13" fmla="*/ 1556985 h 1734757"/>
              <a:gd name="connsiteX14" fmla="*/ 4763866 w 8477199"/>
              <a:gd name="connsiteY14" fmla="*/ 1734757 h 1734757"/>
              <a:gd name="connsiteX15" fmla="*/ 4720924 w 8477199"/>
              <a:gd name="connsiteY15" fmla="*/ 1730601 h 1734757"/>
              <a:gd name="connsiteX16" fmla="*/ 4489128 w 8477199"/>
              <a:gd name="connsiteY16" fmla="*/ 1387063 h 1734757"/>
              <a:gd name="connsiteX17" fmla="*/ 4263335 w 8477199"/>
              <a:gd name="connsiteY17" fmla="*/ 977494 h 1734757"/>
              <a:gd name="connsiteX18" fmla="*/ 3440333 w 8477199"/>
              <a:gd name="connsiteY18" fmla="*/ 1010362 h 1734757"/>
              <a:gd name="connsiteX19" fmla="*/ 2222804 w 8477199"/>
              <a:gd name="connsiteY19" fmla="*/ 1311196 h 1734757"/>
              <a:gd name="connsiteX20" fmla="*/ 1093370 w 8477199"/>
              <a:gd name="connsiteY20" fmla="*/ 1317325 h 1734757"/>
              <a:gd name="connsiteX21" fmla="*/ 116247 w 8477199"/>
              <a:gd name="connsiteY21" fmla="*/ 971172 h 1734757"/>
              <a:gd name="connsiteX22" fmla="*/ 9979 w 8477199"/>
              <a:gd name="connsiteY22" fmla="*/ 496270 h 1734757"/>
              <a:gd name="connsiteX23" fmla="*/ 174672 w 8477199"/>
              <a:gd name="connsiteY23" fmla="*/ 0 h 1734757"/>
              <a:gd name="connsiteX24" fmla="*/ 248669 w 8477199"/>
              <a:gd name="connsiteY24" fmla="*/ 55572 h 1734757"/>
              <a:gd name="connsiteX25" fmla="*/ 307460 w 8477199"/>
              <a:gd name="connsiteY25" fmla="*/ 1000075 h 1734757"/>
              <a:gd name="connsiteX26" fmla="*/ 3216727 w 8477199"/>
              <a:gd name="connsiteY26" fmla="*/ 923472 h 1734757"/>
              <a:gd name="connsiteX27" fmla="*/ 4271282 w 8477199"/>
              <a:gd name="connsiteY27" fmla="*/ 872053 h 1734757"/>
              <a:gd name="connsiteX28" fmla="*/ 4534135 w 8477199"/>
              <a:gd name="connsiteY28" fmla="*/ 1303743 h 1734757"/>
              <a:gd name="connsiteX29" fmla="*/ 4824736 w 8477199"/>
              <a:gd name="connsiteY29" fmla="*/ 1596007 h 1734757"/>
              <a:gd name="connsiteX30" fmla="*/ 5803572 w 8477199"/>
              <a:gd name="connsiteY30" fmla="*/ 744571 h 1734757"/>
              <a:gd name="connsiteX31" fmla="*/ 6697195 w 8477199"/>
              <a:gd name="connsiteY31" fmla="*/ 214691 h 1734757"/>
              <a:gd name="connsiteX0" fmla="*/ 6697195 w 8477199"/>
              <a:gd name="connsiteY0" fmla="*/ 214691 h 1734757"/>
              <a:gd name="connsiteX1" fmla="*/ 6709662 w 8477199"/>
              <a:gd name="connsiteY1" fmla="*/ 214691 h 1734757"/>
              <a:gd name="connsiteX2" fmla="*/ 7145860 w 8477199"/>
              <a:gd name="connsiteY2" fmla="*/ 789985 h 1734757"/>
              <a:gd name="connsiteX3" fmla="*/ 7305314 w 8477199"/>
              <a:gd name="connsiteY3" fmla="*/ 1114171 h 1734757"/>
              <a:gd name="connsiteX4" fmla="*/ 8432561 w 8477199"/>
              <a:gd name="connsiteY4" fmla="*/ 880513 h 1734757"/>
              <a:gd name="connsiteX5" fmla="*/ 8477199 w 8477199"/>
              <a:gd name="connsiteY5" fmla="*/ 929103 h 1734757"/>
              <a:gd name="connsiteX6" fmla="*/ 7295156 w 8477199"/>
              <a:gd name="connsiteY6" fmla="*/ 1173736 h 1734757"/>
              <a:gd name="connsiteX7" fmla="*/ 7106764 w 8477199"/>
              <a:gd name="connsiteY7" fmla="*/ 814498 h 1734757"/>
              <a:gd name="connsiteX8" fmla="*/ 6708739 w 8477199"/>
              <a:gd name="connsiteY8" fmla="*/ 275180 h 1734757"/>
              <a:gd name="connsiteX9" fmla="*/ 6697657 w 8477199"/>
              <a:gd name="connsiteY9" fmla="*/ 275180 h 1734757"/>
              <a:gd name="connsiteX10" fmla="*/ 5808796 w 8477199"/>
              <a:gd name="connsiteY10" fmla="*/ 855594 h 1734757"/>
              <a:gd name="connsiteX11" fmla="*/ 5680431 w 8477199"/>
              <a:gd name="connsiteY11" fmla="*/ 987191 h 1734757"/>
              <a:gd name="connsiteX12" fmla="*/ 5510509 w 8477199"/>
              <a:gd name="connsiteY12" fmla="*/ 1166348 h 1734757"/>
              <a:gd name="connsiteX13" fmla="*/ 5121257 w 8477199"/>
              <a:gd name="connsiteY13" fmla="*/ 1556985 h 1734757"/>
              <a:gd name="connsiteX14" fmla="*/ 4763866 w 8477199"/>
              <a:gd name="connsiteY14" fmla="*/ 1734757 h 1734757"/>
              <a:gd name="connsiteX15" fmla="*/ 4720924 w 8477199"/>
              <a:gd name="connsiteY15" fmla="*/ 1730601 h 1734757"/>
              <a:gd name="connsiteX16" fmla="*/ 4489128 w 8477199"/>
              <a:gd name="connsiteY16" fmla="*/ 1387063 h 1734757"/>
              <a:gd name="connsiteX17" fmla="*/ 4263335 w 8477199"/>
              <a:gd name="connsiteY17" fmla="*/ 977494 h 1734757"/>
              <a:gd name="connsiteX18" fmla="*/ 3440333 w 8477199"/>
              <a:gd name="connsiteY18" fmla="*/ 1010362 h 1734757"/>
              <a:gd name="connsiteX19" fmla="*/ 2222804 w 8477199"/>
              <a:gd name="connsiteY19" fmla="*/ 1311196 h 1734757"/>
              <a:gd name="connsiteX20" fmla="*/ 1093370 w 8477199"/>
              <a:gd name="connsiteY20" fmla="*/ 1317325 h 1734757"/>
              <a:gd name="connsiteX21" fmla="*/ 116247 w 8477199"/>
              <a:gd name="connsiteY21" fmla="*/ 971172 h 1734757"/>
              <a:gd name="connsiteX22" fmla="*/ 9979 w 8477199"/>
              <a:gd name="connsiteY22" fmla="*/ 496270 h 1734757"/>
              <a:gd name="connsiteX23" fmla="*/ 174672 w 8477199"/>
              <a:gd name="connsiteY23" fmla="*/ 0 h 1734757"/>
              <a:gd name="connsiteX24" fmla="*/ 248669 w 8477199"/>
              <a:gd name="connsiteY24" fmla="*/ 55572 h 1734757"/>
              <a:gd name="connsiteX25" fmla="*/ 307460 w 8477199"/>
              <a:gd name="connsiteY25" fmla="*/ 1000075 h 1734757"/>
              <a:gd name="connsiteX26" fmla="*/ 3216727 w 8477199"/>
              <a:gd name="connsiteY26" fmla="*/ 923472 h 1734757"/>
              <a:gd name="connsiteX27" fmla="*/ 4271282 w 8477199"/>
              <a:gd name="connsiteY27" fmla="*/ 872053 h 1734757"/>
              <a:gd name="connsiteX28" fmla="*/ 4534135 w 8477199"/>
              <a:gd name="connsiteY28" fmla="*/ 1303743 h 1734757"/>
              <a:gd name="connsiteX29" fmla="*/ 4824736 w 8477199"/>
              <a:gd name="connsiteY29" fmla="*/ 1596007 h 1734757"/>
              <a:gd name="connsiteX30" fmla="*/ 5803572 w 8477199"/>
              <a:gd name="connsiteY30" fmla="*/ 744571 h 1734757"/>
              <a:gd name="connsiteX31" fmla="*/ 6697195 w 8477199"/>
              <a:gd name="connsiteY31" fmla="*/ 214691 h 1734757"/>
              <a:gd name="connsiteX0" fmla="*/ 6697195 w 8477199"/>
              <a:gd name="connsiteY0" fmla="*/ 214691 h 1734757"/>
              <a:gd name="connsiteX1" fmla="*/ 6709662 w 8477199"/>
              <a:gd name="connsiteY1" fmla="*/ 214691 h 1734757"/>
              <a:gd name="connsiteX2" fmla="*/ 7145860 w 8477199"/>
              <a:gd name="connsiteY2" fmla="*/ 789985 h 1734757"/>
              <a:gd name="connsiteX3" fmla="*/ 7305314 w 8477199"/>
              <a:gd name="connsiteY3" fmla="*/ 1114171 h 1734757"/>
              <a:gd name="connsiteX4" fmla="*/ 8432561 w 8477199"/>
              <a:gd name="connsiteY4" fmla="*/ 880513 h 1734757"/>
              <a:gd name="connsiteX5" fmla="*/ 8477199 w 8477199"/>
              <a:gd name="connsiteY5" fmla="*/ 929103 h 1734757"/>
              <a:gd name="connsiteX6" fmla="*/ 7295156 w 8477199"/>
              <a:gd name="connsiteY6" fmla="*/ 1173736 h 1734757"/>
              <a:gd name="connsiteX7" fmla="*/ 7106764 w 8477199"/>
              <a:gd name="connsiteY7" fmla="*/ 814498 h 1734757"/>
              <a:gd name="connsiteX8" fmla="*/ 6708739 w 8477199"/>
              <a:gd name="connsiteY8" fmla="*/ 275180 h 1734757"/>
              <a:gd name="connsiteX9" fmla="*/ 6697657 w 8477199"/>
              <a:gd name="connsiteY9" fmla="*/ 275180 h 1734757"/>
              <a:gd name="connsiteX10" fmla="*/ 5808796 w 8477199"/>
              <a:gd name="connsiteY10" fmla="*/ 855594 h 1734757"/>
              <a:gd name="connsiteX11" fmla="*/ 5680431 w 8477199"/>
              <a:gd name="connsiteY11" fmla="*/ 987191 h 1734757"/>
              <a:gd name="connsiteX12" fmla="*/ 5510509 w 8477199"/>
              <a:gd name="connsiteY12" fmla="*/ 1166348 h 1734757"/>
              <a:gd name="connsiteX13" fmla="*/ 5121257 w 8477199"/>
              <a:gd name="connsiteY13" fmla="*/ 1556985 h 1734757"/>
              <a:gd name="connsiteX14" fmla="*/ 4763866 w 8477199"/>
              <a:gd name="connsiteY14" fmla="*/ 1734757 h 1734757"/>
              <a:gd name="connsiteX15" fmla="*/ 4720924 w 8477199"/>
              <a:gd name="connsiteY15" fmla="*/ 1730601 h 1734757"/>
              <a:gd name="connsiteX16" fmla="*/ 4489128 w 8477199"/>
              <a:gd name="connsiteY16" fmla="*/ 1387063 h 1734757"/>
              <a:gd name="connsiteX17" fmla="*/ 4263335 w 8477199"/>
              <a:gd name="connsiteY17" fmla="*/ 977494 h 1734757"/>
              <a:gd name="connsiteX18" fmla="*/ 3440333 w 8477199"/>
              <a:gd name="connsiteY18" fmla="*/ 1010362 h 1734757"/>
              <a:gd name="connsiteX19" fmla="*/ 2222804 w 8477199"/>
              <a:gd name="connsiteY19" fmla="*/ 1311196 h 1734757"/>
              <a:gd name="connsiteX20" fmla="*/ 1093370 w 8477199"/>
              <a:gd name="connsiteY20" fmla="*/ 1317325 h 1734757"/>
              <a:gd name="connsiteX21" fmla="*/ 116247 w 8477199"/>
              <a:gd name="connsiteY21" fmla="*/ 971172 h 1734757"/>
              <a:gd name="connsiteX22" fmla="*/ 9979 w 8477199"/>
              <a:gd name="connsiteY22" fmla="*/ 496270 h 1734757"/>
              <a:gd name="connsiteX23" fmla="*/ 174672 w 8477199"/>
              <a:gd name="connsiteY23" fmla="*/ 0 h 1734757"/>
              <a:gd name="connsiteX24" fmla="*/ 248669 w 8477199"/>
              <a:gd name="connsiteY24" fmla="*/ 55572 h 1734757"/>
              <a:gd name="connsiteX25" fmla="*/ 307460 w 8477199"/>
              <a:gd name="connsiteY25" fmla="*/ 1000075 h 1734757"/>
              <a:gd name="connsiteX26" fmla="*/ 3216727 w 8477199"/>
              <a:gd name="connsiteY26" fmla="*/ 923472 h 1734757"/>
              <a:gd name="connsiteX27" fmla="*/ 4271282 w 8477199"/>
              <a:gd name="connsiteY27" fmla="*/ 872053 h 1734757"/>
              <a:gd name="connsiteX28" fmla="*/ 4534135 w 8477199"/>
              <a:gd name="connsiteY28" fmla="*/ 1303743 h 1734757"/>
              <a:gd name="connsiteX29" fmla="*/ 4824736 w 8477199"/>
              <a:gd name="connsiteY29" fmla="*/ 1596007 h 1734757"/>
              <a:gd name="connsiteX30" fmla="*/ 5803572 w 8477199"/>
              <a:gd name="connsiteY30" fmla="*/ 744571 h 1734757"/>
              <a:gd name="connsiteX31" fmla="*/ 6697195 w 8477199"/>
              <a:gd name="connsiteY31" fmla="*/ 214691 h 1734757"/>
              <a:gd name="connsiteX0" fmla="*/ 6697195 w 8477199"/>
              <a:gd name="connsiteY0" fmla="*/ 214691 h 1734757"/>
              <a:gd name="connsiteX1" fmla="*/ 6709662 w 8477199"/>
              <a:gd name="connsiteY1" fmla="*/ 214691 h 1734757"/>
              <a:gd name="connsiteX2" fmla="*/ 7145860 w 8477199"/>
              <a:gd name="connsiteY2" fmla="*/ 789985 h 1734757"/>
              <a:gd name="connsiteX3" fmla="*/ 7305314 w 8477199"/>
              <a:gd name="connsiteY3" fmla="*/ 1114171 h 1734757"/>
              <a:gd name="connsiteX4" fmla="*/ 8432561 w 8477199"/>
              <a:gd name="connsiteY4" fmla="*/ 880513 h 1734757"/>
              <a:gd name="connsiteX5" fmla="*/ 8477199 w 8477199"/>
              <a:gd name="connsiteY5" fmla="*/ 929103 h 1734757"/>
              <a:gd name="connsiteX6" fmla="*/ 7295156 w 8477199"/>
              <a:gd name="connsiteY6" fmla="*/ 1173736 h 1734757"/>
              <a:gd name="connsiteX7" fmla="*/ 7106764 w 8477199"/>
              <a:gd name="connsiteY7" fmla="*/ 814498 h 1734757"/>
              <a:gd name="connsiteX8" fmla="*/ 6708739 w 8477199"/>
              <a:gd name="connsiteY8" fmla="*/ 275180 h 1734757"/>
              <a:gd name="connsiteX9" fmla="*/ 6697657 w 8477199"/>
              <a:gd name="connsiteY9" fmla="*/ 275180 h 1734757"/>
              <a:gd name="connsiteX10" fmla="*/ 5808796 w 8477199"/>
              <a:gd name="connsiteY10" fmla="*/ 855594 h 1734757"/>
              <a:gd name="connsiteX11" fmla="*/ 5680431 w 8477199"/>
              <a:gd name="connsiteY11" fmla="*/ 987191 h 1734757"/>
              <a:gd name="connsiteX12" fmla="*/ 5510509 w 8477199"/>
              <a:gd name="connsiteY12" fmla="*/ 1166348 h 1734757"/>
              <a:gd name="connsiteX13" fmla="*/ 5121257 w 8477199"/>
              <a:gd name="connsiteY13" fmla="*/ 1556985 h 1734757"/>
              <a:gd name="connsiteX14" fmla="*/ 4763866 w 8477199"/>
              <a:gd name="connsiteY14" fmla="*/ 1734757 h 1734757"/>
              <a:gd name="connsiteX15" fmla="*/ 4720924 w 8477199"/>
              <a:gd name="connsiteY15" fmla="*/ 1730601 h 1734757"/>
              <a:gd name="connsiteX16" fmla="*/ 4489128 w 8477199"/>
              <a:gd name="connsiteY16" fmla="*/ 1387063 h 1734757"/>
              <a:gd name="connsiteX17" fmla="*/ 4263335 w 8477199"/>
              <a:gd name="connsiteY17" fmla="*/ 977494 h 1734757"/>
              <a:gd name="connsiteX18" fmla="*/ 3440333 w 8477199"/>
              <a:gd name="connsiteY18" fmla="*/ 1010362 h 1734757"/>
              <a:gd name="connsiteX19" fmla="*/ 2222804 w 8477199"/>
              <a:gd name="connsiteY19" fmla="*/ 1311196 h 1734757"/>
              <a:gd name="connsiteX20" fmla="*/ 1093370 w 8477199"/>
              <a:gd name="connsiteY20" fmla="*/ 1317325 h 1734757"/>
              <a:gd name="connsiteX21" fmla="*/ 116247 w 8477199"/>
              <a:gd name="connsiteY21" fmla="*/ 971172 h 1734757"/>
              <a:gd name="connsiteX22" fmla="*/ 9979 w 8477199"/>
              <a:gd name="connsiteY22" fmla="*/ 496270 h 1734757"/>
              <a:gd name="connsiteX23" fmla="*/ 174672 w 8477199"/>
              <a:gd name="connsiteY23" fmla="*/ 0 h 1734757"/>
              <a:gd name="connsiteX24" fmla="*/ 248669 w 8477199"/>
              <a:gd name="connsiteY24" fmla="*/ 55572 h 1734757"/>
              <a:gd name="connsiteX25" fmla="*/ 307460 w 8477199"/>
              <a:gd name="connsiteY25" fmla="*/ 1000075 h 1734757"/>
              <a:gd name="connsiteX26" fmla="*/ 3216727 w 8477199"/>
              <a:gd name="connsiteY26" fmla="*/ 923472 h 1734757"/>
              <a:gd name="connsiteX27" fmla="*/ 4271282 w 8477199"/>
              <a:gd name="connsiteY27" fmla="*/ 872053 h 1734757"/>
              <a:gd name="connsiteX28" fmla="*/ 4534135 w 8477199"/>
              <a:gd name="connsiteY28" fmla="*/ 1303743 h 1734757"/>
              <a:gd name="connsiteX29" fmla="*/ 4824736 w 8477199"/>
              <a:gd name="connsiteY29" fmla="*/ 1596007 h 1734757"/>
              <a:gd name="connsiteX30" fmla="*/ 5803572 w 8477199"/>
              <a:gd name="connsiteY30" fmla="*/ 744571 h 1734757"/>
              <a:gd name="connsiteX31" fmla="*/ 6697195 w 8477199"/>
              <a:gd name="connsiteY31" fmla="*/ 214691 h 1734757"/>
              <a:gd name="connsiteX0" fmla="*/ 6697195 w 8477199"/>
              <a:gd name="connsiteY0" fmla="*/ 214691 h 1734757"/>
              <a:gd name="connsiteX1" fmla="*/ 6709662 w 8477199"/>
              <a:gd name="connsiteY1" fmla="*/ 214691 h 1734757"/>
              <a:gd name="connsiteX2" fmla="*/ 7145860 w 8477199"/>
              <a:gd name="connsiteY2" fmla="*/ 789985 h 1734757"/>
              <a:gd name="connsiteX3" fmla="*/ 7305314 w 8477199"/>
              <a:gd name="connsiteY3" fmla="*/ 1114171 h 1734757"/>
              <a:gd name="connsiteX4" fmla="*/ 8432561 w 8477199"/>
              <a:gd name="connsiteY4" fmla="*/ 880513 h 1734757"/>
              <a:gd name="connsiteX5" fmla="*/ 8477199 w 8477199"/>
              <a:gd name="connsiteY5" fmla="*/ 929103 h 1734757"/>
              <a:gd name="connsiteX6" fmla="*/ 7295156 w 8477199"/>
              <a:gd name="connsiteY6" fmla="*/ 1173736 h 1734757"/>
              <a:gd name="connsiteX7" fmla="*/ 7106764 w 8477199"/>
              <a:gd name="connsiteY7" fmla="*/ 814498 h 1734757"/>
              <a:gd name="connsiteX8" fmla="*/ 6708739 w 8477199"/>
              <a:gd name="connsiteY8" fmla="*/ 275180 h 1734757"/>
              <a:gd name="connsiteX9" fmla="*/ 6697657 w 8477199"/>
              <a:gd name="connsiteY9" fmla="*/ 275180 h 1734757"/>
              <a:gd name="connsiteX10" fmla="*/ 5808796 w 8477199"/>
              <a:gd name="connsiteY10" fmla="*/ 855594 h 1734757"/>
              <a:gd name="connsiteX11" fmla="*/ 5680431 w 8477199"/>
              <a:gd name="connsiteY11" fmla="*/ 987191 h 1734757"/>
              <a:gd name="connsiteX12" fmla="*/ 5510509 w 8477199"/>
              <a:gd name="connsiteY12" fmla="*/ 1166348 h 1734757"/>
              <a:gd name="connsiteX13" fmla="*/ 5121257 w 8477199"/>
              <a:gd name="connsiteY13" fmla="*/ 1556985 h 1734757"/>
              <a:gd name="connsiteX14" fmla="*/ 4763866 w 8477199"/>
              <a:gd name="connsiteY14" fmla="*/ 1734757 h 1734757"/>
              <a:gd name="connsiteX15" fmla="*/ 4720924 w 8477199"/>
              <a:gd name="connsiteY15" fmla="*/ 1730601 h 1734757"/>
              <a:gd name="connsiteX16" fmla="*/ 4489128 w 8477199"/>
              <a:gd name="connsiteY16" fmla="*/ 1387063 h 1734757"/>
              <a:gd name="connsiteX17" fmla="*/ 4263335 w 8477199"/>
              <a:gd name="connsiteY17" fmla="*/ 977494 h 1734757"/>
              <a:gd name="connsiteX18" fmla="*/ 3440333 w 8477199"/>
              <a:gd name="connsiteY18" fmla="*/ 1010362 h 1734757"/>
              <a:gd name="connsiteX19" fmla="*/ 2222804 w 8477199"/>
              <a:gd name="connsiteY19" fmla="*/ 1311196 h 1734757"/>
              <a:gd name="connsiteX20" fmla="*/ 1093370 w 8477199"/>
              <a:gd name="connsiteY20" fmla="*/ 1317325 h 1734757"/>
              <a:gd name="connsiteX21" fmla="*/ 116247 w 8477199"/>
              <a:gd name="connsiteY21" fmla="*/ 971172 h 1734757"/>
              <a:gd name="connsiteX22" fmla="*/ 9979 w 8477199"/>
              <a:gd name="connsiteY22" fmla="*/ 496270 h 1734757"/>
              <a:gd name="connsiteX23" fmla="*/ 174672 w 8477199"/>
              <a:gd name="connsiteY23" fmla="*/ 0 h 1734757"/>
              <a:gd name="connsiteX24" fmla="*/ 248669 w 8477199"/>
              <a:gd name="connsiteY24" fmla="*/ 55572 h 1734757"/>
              <a:gd name="connsiteX25" fmla="*/ 307460 w 8477199"/>
              <a:gd name="connsiteY25" fmla="*/ 1000075 h 1734757"/>
              <a:gd name="connsiteX26" fmla="*/ 3216727 w 8477199"/>
              <a:gd name="connsiteY26" fmla="*/ 923472 h 1734757"/>
              <a:gd name="connsiteX27" fmla="*/ 4271282 w 8477199"/>
              <a:gd name="connsiteY27" fmla="*/ 872053 h 1734757"/>
              <a:gd name="connsiteX28" fmla="*/ 4534135 w 8477199"/>
              <a:gd name="connsiteY28" fmla="*/ 1303743 h 1734757"/>
              <a:gd name="connsiteX29" fmla="*/ 4824736 w 8477199"/>
              <a:gd name="connsiteY29" fmla="*/ 1596007 h 1734757"/>
              <a:gd name="connsiteX30" fmla="*/ 5803572 w 8477199"/>
              <a:gd name="connsiteY30" fmla="*/ 744571 h 1734757"/>
              <a:gd name="connsiteX31" fmla="*/ 6697195 w 8477199"/>
              <a:gd name="connsiteY31" fmla="*/ 214691 h 1734757"/>
              <a:gd name="connsiteX0" fmla="*/ 6697195 w 8477199"/>
              <a:gd name="connsiteY0" fmla="*/ 214691 h 1734757"/>
              <a:gd name="connsiteX1" fmla="*/ 6709662 w 8477199"/>
              <a:gd name="connsiteY1" fmla="*/ 214691 h 1734757"/>
              <a:gd name="connsiteX2" fmla="*/ 7145860 w 8477199"/>
              <a:gd name="connsiteY2" fmla="*/ 789985 h 1734757"/>
              <a:gd name="connsiteX3" fmla="*/ 7305314 w 8477199"/>
              <a:gd name="connsiteY3" fmla="*/ 1114171 h 1734757"/>
              <a:gd name="connsiteX4" fmla="*/ 8432561 w 8477199"/>
              <a:gd name="connsiteY4" fmla="*/ 880513 h 1734757"/>
              <a:gd name="connsiteX5" fmla="*/ 8477199 w 8477199"/>
              <a:gd name="connsiteY5" fmla="*/ 929103 h 1734757"/>
              <a:gd name="connsiteX6" fmla="*/ 7295156 w 8477199"/>
              <a:gd name="connsiteY6" fmla="*/ 1173736 h 1734757"/>
              <a:gd name="connsiteX7" fmla="*/ 7106764 w 8477199"/>
              <a:gd name="connsiteY7" fmla="*/ 814498 h 1734757"/>
              <a:gd name="connsiteX8" fmla="*/ 6708739 w 8477199"/>
              <a:gd name="connsiteY8" fmla="*/ 275180 h 1734757"/>
              <a:gd name="connsiteX9" fmla="*/ 6697657 w 8477199"/>
              <a:gd name="connsiteY9" fmla="*/ 275180 h 1734757"/>
              <a:gd name="connsiteX10" fmla="*/ 5808796 w 8477199"/>
              <a:gd name="connsiteY10" fmla="*/ 855594 h 1734757"/>
              <a:gd name="connsiteX11" fmla="*/ 5680431 w 8477199"/>
              <a:gd name="connsiteY11" fmla="*/ 987191 h 1734757"/>
              <a:gd name="connsiteX12" fmla="*/ 5510509 w 8477199"/>
              <a:gd name="connsiteY12" fmla="*/ 1166348 h 1734757"/>
              <a:gd name="connsiteX13" fmla="*/ 5121257 w 8477199"/>
              <a:gd name="connsiteY13" fmla="*/ 1556985 h 1734757"/>
              <a:gd name="connsiteX14" fmla="*/ 4763866 w 8477199"/>
              <a:gd name="connsiteY14" fmla="*/ 1734757 h 1734757"/>
              <a:gd name="connsiteX15" fmla="*/ 4720924 w 8477199"/>
              <a:gd name="connsiteY15" fmla="*/ 1730601 h 1734757"/>
              <a:gd name="connsiteX16" fmla="*/ 4489128 w 8477199"/>
              <a:gd name="connsiteY16" fmla="*/ 1387063 h 1734757"/>
              <a:gd name="connsiteX17" fmla="*/ 4263335 w 8477199"/>
              <a:gd name="connsiteY17" fmla="*/ 977494 h 1734757"/>
              <a:gd name="connsiteX18" fmla="*/ 3440333 w 8477199"/>
              <a:gd name="connsiteY18" fmla="*/ 1010362 h 1734757"/>
              <a:gd name="connsiteX19" fmla="*/ 2222804 w 8477199"/>
              <a:gd name="connsiteY19" fmla="*/ 1311196 h 1734757"/>
              <a:gd name="connsiteX20" fmla="*/ 1093370 w 8477199"/>
              <a:gd name="connsiteY20" fmla="*/ 1317325 h 1734757"/>
              <a:gd name="connsiteX21" fmla="*/ 116247 w 8477199"/>
              <a:gd name="connsiteY21" fmla="*/ 971172 h 1734757"/>
              <a:gd name="connsiteX22" fmla="*/ 9979 w 8477199"/>
              <a:gd name="connsiteY22" fmla="*/ 496270 h 1734757"/>
              <a:gd name="connsiteX23" fmla="*/ 174672 w 8477199"/>
              <a:gd name="connsiteY23" fmla="*/ 0 h 1734757"/>
              <a:gd name="connsiteX24" fmla="*/ 248669 w 8477199"/>
              <a:gd name="connsiteY24" fmla="*/ 55572 h 1734757"/>
              <a:gd name="connsiteX25" fmla="*/ 307460 w 8477199"/>
              <a:gd name="connsiteY25" fmla="*/ 1000075 h 1734757"/>
              <a:gd name="connsiteX26" fmla="*/ 3216727 w 8477199"/>
              <a:gd name="connsiteY26" fmla="*/ 923472 h 1734757"/>
              <a:gd name="connsiteX27" fmla="*/ 4271282 w 8477199"/>
              <a:gd name="connsiteY27" fmla="*/ 872053 h 1734757"/>
              <a:gd name="connsiteX28" fmla="*/ 4534135 w 8477199"/>
              <a:gd name="connsiteY28" fmla="*/ 1303743 h 1734757"/>
              <a:gd name="connsiteX29" fmla="*/ 4824736 w 8477199"/>
              <a:gd name="connsiteY29" fmla="*/ 1596007 h 1734757"/>
              <a:gd name="connsiteX30" fmla="*/ 5803572 w 8477199"/>
              <a:gd name="connsiteY30" fmla="*/ 744571 h 1734757"/>
              <a:gd name="connsiteX31" fmla="*/ 6697195 w 8477199"/>
              <a:gd name="connsiteY31" fmla="*/ 214691 h 1734757"/>
              <a:gd name="connsiteX0" fmla="*/ 6697195 w 8477199"/>
              <a:gd name="connsiteY0" fmla="*/ 214691 h 1734757"/>
              <a:gd name="connsiteX1" fmla="*/ 6709662 w 8477199"/>
              <a:gd name="connsiteY1" fmla="*/ 214691 h 1734757"/>
              <a:gd name="connsiteX2" fmla="*/ 7145860 w 8477199"/>
              <a:gd name="connsiteY2" fmla="*/ 789985 h 1734757"/>
              <a:gd name="connsiteX3" fmla="*/ 7305314 w 8477199"/>
              <a:gd name="connsiteY3" fmla="*/ 1114171 h 1734757"/>
              <a:gd name="connsiteX4" fmla="*/ 8432561 w 8477199"/>
              <a:gd name="connsiteY4" fmla="*/ 880513 h 1734757"/>
              <a:gd name="connsiteX5" fmla="*/ 8477199 w 8477199"/>
              <a:gd name="connsiteY5" fmla="*/ 929103 h 1734757"/>
              <a:gd name="connsiteX6" fmla="*/ 7295156 w 8477199"/>
              <a:gd name="connsiteY6" fmla="*/ 1173736 h 1734757"/>
              <a:gd name="connsiteX7" fmla="*/ 7106764 w 8477199"/>
              <a:gd name="connsiteY7" fmla="*/ 814498 h 1734757"/>
              <a:gd name="connsiteX8" fmla="*/ 6708739 w 8477199"/>
              <a:gd name="connsiteY8" fmla="*/ 275180 h 1734757"/>
              <a:gd name="connsiteX9" fmla="*/ 6697657 w 8477199"/>
              <a:gd name="connsiteY9" fmla="*/ 275180 h 1734757"/>
              <a:gd name="connsiteX10" fmla="*/ 5808796 w 8477199"/>
              <a:gd name="connsiteY10" fmla="*/ 855594 h 1734757"/>
              <a:gd name="connsiteX11" fmla="*/ 5680431 w 8477199"/>
              <a:gd name="connsiteY11" fmla="*/ 987191 h 1734757"/>
              <a:gd name="connsiteX12" fmla="*/ 5510509 w 8477199"/>
              <a:gd name="connsiteY12" fmla="*/ 1166348 h 1734757"/>
              <a:gd name="connsiteX13" fmla="*/ 5121257 w 8477199"/>
              <a:gd name="connsiteY13" fmla="*/ 1556985 h 1734757"/>
              <a:gd name="connsiteX14" fmla="*/ 4763866 w 8477199"/>
              <a:gd name="connsiteY14" fmla="*/ 1734757 h 1734757"/>
              <a:gd name="connsiteX15" fmla="*/ 4720924 w 8477199"/>
              <a:gd name="connsiteY15" fmla="*/ 1730601 h 1734757"/>
              <a:gd name="connsiteX16" fmla="*/ 4489128 w 8477199"/>
              <a:gd name="connsiteY16" fmla="*/ 1387063 h 1734757"/>
              <a:gd name="connsiteX17" fmla="*/ 4263335 w 8477199"/>
              <a:gd name="connsiteY17" fmla="*/ 977494 h 1734757"/>
              <a:gd name="connsiteX18" fmla="*/ 3440333 w 8477199"/>
              <a:gd name="connsiteY18" fmla="*/ 1010362 h 1734757"/>
              <a:gd name="connsiteX19" fmla="*/ 2222804 w 8477199"/>
              <a:gd name="connsiteY19" fmla="*/ 1311196 h 1734757"/>
              <a:gd name="connsiteX20" fmla="*/ 1093370 w 8477199"/>
              <a:gd name="connsiteY20" fmla="*/ 1317325 h 1734757"/>
              <a:gd name="connsiteX21" fmla="*/ 116247 w 8477199"/>
              <a:gd name="connsiteY21" fmla="*/ 971172 h 1734757"/>
              <a:gd name="connsiteX22" fmla="*/ 9979 w 8477199"/>
              <a:gd name="connsiteY22" fmla="*/ 496270 h 1734757"/>
              <a:gd name="connsiteX23" fmla="*/ 174672 w 8477199"/>
              <a:gd name="connsiteY23" fmla="*/ 0 h 1734757"/>
              <a:gd name="connsiteX24" fmla="*/ 248669 w 8477199"/>
              <a:gd name="connsiteY24" fmla="*/ 55572 h 1734757"/>
              <a:gd name="connsiteX25" fmla="*/ 307460 w 8477199"/>
              <a:gd name="connsiteY25" fmla="*/ 1000075 h 1734757"/>
              <a:gd name="connsiteX26" fmla="*/ 3216727 w 8477199"/>
              <a:gd name="connsiteY26" fmla="*/ 923472 h 1734757"/>
              <a:gd name="connsiteX27" fmla="*/ 4271282 w 8477199"/>
              <a:gd name="connsiteY27" fmla="*/ 872053 h 1734757"/>
              <a:gd name="connsiteX28" fmla="*/ 4534135 w 8477199"/>
              <a:gd name="connsiteY28" fmla="*/ 1303743 h 1734757"/>
              <a:gd name="connsiteX29" fmla="*/ 4824736 w 8477199"/>
              <a:gd name="connsiteY29" fmla="*/ 1596007 h 1734757"/>
              <a:gd name="connsiteX30" fmla="*/ 5803572 w 8477199"/>
              <a:gd name="connsiteY30" fmla="*/ 744571 h 1734757"/>
              <a:gd name="connsiteX31" fmla="*/ 6697195 w 8477199"/>
              <a:gd name="connsiteY31" fmla="*/ 214691 h 1734757"/>
              <a:gd name="connsiteX0" fmla="*/ 6697195 w 8477199"/>
              <a:gd name="connsiteY0" fmla="*/ 214691 h 1734757"/>
              <a:gd name="connsiteX1" fmla="*/ 6709662 w 8477199"/>
              <a:gd name="connsiteY1" fmla="*/ 214691 h 1734757"/>
              <a:gd name="connsiteX2" fmla="*/ 7145860 w 8477199"/>
              <a:gd name="connsiteY2" fmla="*/ 789985 h 1734757"/>
              <a:gd name="connsiteX3" fmla="*/ 7305314 w 8477199"/>
              <a:gd name="connsiteY3" fmla="*/ 1114171 h 1734757"/>
              <a:gd name="connsiteX4" fmla="*/ 8432561 w 8477199"/>
              <a:gd name="connsiteY4" fmla="*/ 880513 h 1734757"/>
              <a:gd name="connsiteX5" fmla="*/ 8477199 w 8477199"/>
              <a:gd name="connsiteY5" fmla="*/ 929103 h 1734757"/>
              <a:gd name="connsiteX6" fmla="*/ 7295156 w 8477199"/>
              <a:gd name="connsiteY6" fmla="*/ 1173736 h 1734757"/>
              <a:gd name="connsiteX7" fmla="*/ 7106764 w 8477199"/>
              <a:gd name="connsiteY7" fmla="*/ 814498 h 1734757"/>
              <a:gd name="connsiteX8" fmla="*/ 6708739 w 8477199"/>
              <a:gd name="connsiteY8" fmla="*/ 275180 h 1734757"/>
              <a:gd name="connsiteX9" fmla="*/ 6697657 w 8477199"/>
              <a:gd name="connsiteY9" fmla="*/ 275180 h 1734757"/>
              <a:gd name="connsiteX10" fmla="*/ 5808796 w 8477199"/>
              <a:gd name="connsiteY10" fmla="*/ 855594 h 1734757"/>
              <a:gd name="connsiteX11" fmla="*/ 5680431 w 8477199"/>
              <a:gd name="connsiteY11" fmla="*/ 987191 h 1734757"/>
              <a:gd name="connsiteX12" fmla="*/ 5510509 w 8477199"/>
              <a:gd name="connsiteY12" fmla="*/ 1166348 h 1734757"/>
              <a:gd name="connsiteX13" fmla="*/ 5121257 w 8477199"/>
              <a:gd name="connsiteY13" fmla="*/ 1556985 h 1734757"/>
              <a:gd name="connsiteX14" fmla="*/ 4763866 w 8477199"/>
              <a:gd name="connsiteY14" fmla="*/ 1734757 h 1734757"/>
              <a:gd name="connsiteX15" fmla="*/ 4720924 w 8477199"/>
              <a:gd name="connsiteY15" fmla="*/ 1730601 h 1734757"/>
              <a:gd name="connsiteX16" fmla="*/ 4489128 w 8477199"/>
              <a:gd name="connsiteY16" fmla="*/ 1387063 h 1734757"/>
              <a:gd name="connsiteX17" fmla="*/ 4263335 w 8477199"/>
              <a:gd name="connsiteY17" fmla="*/ 977494 h 1734757"/>
              <a:gd name="connsiteX18" fmla="*/ 3440333 w 8477199"/>
              <a:gd name="connsiteY18" fmla="*/ 1010362 h 1734757"/>
              <a:gd name="connsiteX19" fmla="*/ 2222804 w 8477199"/>
              <a:gd name="connsiteY19" fmla="*/ 1311196 h 1734757"/>
              <a:gd name="connsiteX20" fmla="*/ 116247 w 8477199"/>
              <a:gd name="connsiteY20" fmla="*/ 971172 h 1734757"/>
              <a:gd name="connsiteX21" fmla="*/ 9979 w 8477199"/>
              <a:gd name="connsiteY21" fmla="*/ 496270 h 1734757"/>
              <a:gd name="connsiteX22" fmla="*/ 174672 w 8477199"/>
              <a:gd name="connsiteY22" fmla="*/ 0 h 1734757"/>
              <a:gd name="connsiteX23" fmla="*/ 248669 w 8477199"/>
              <a:gd name="connsiteY23" fmla="*/ 55572 h 1734757"/>
              <a:gd name="connsiteX24" fmla="*/ 307460 w 8477199"/>
              <a:gd name="connsiteY24" fmla="*/ 1000075 h 1734757"/>
              <a:gd name="connsiteX25" fmla="*/ 3216727 w 8477199"/>
              <a:gd name="connsiteY25" fmla="*/ 923472 h 1734757"/>
              <a:gd name="connsiteX26" fmla="*/ 4271282 w 8477199"/>
              <a:gd name="connsiteY26" fmla="*/ 872053 h 1734757"/>
              <a:gd name="connsiteX27" fmla="*/ 4534135 w 8477199"/>
              <a:gd name="connsiteY27" fmla="*/ 1303743 h 1734757"/>
              <a:gd name="connsiteX28" fmla="*/ 4824736 w 8477199"/>
              <a:gd name="connsiteY28" fmla="*/ 1596007 h 1734757"/>
              <a:gd name="connsiteX29" fmla="*/ 5803572 w 8477199"/>
              <a:gd name="connsiteY29" fmla="*/ 744571 h 1734757"/>
              <a:gd name="connsiteX30" fmla="*/ 6697195 w 8477199"/>
              <a:gd name="connsiteY30" fmla="*/ 214691 h 1734757"/>
              <a:gd name="connsiteX0" fmla="*/ 6697195 w 8477199"/>
              <a:gd name="connsiteY0" fmla="*/ 214691 h 1734757"/>
              <a:gd name="connsiteX1" fmla="*/ 6709662 w 8477199"/>
              <a:gd name="connsiteY1" fmla="*/ 214691 h 1734757"/>
              <a:gd name="connsiteX2" fmla="*/ 7145860 w 8477199"/>
              <a:gd name="connsiteY2" fmla="*/ 789985 h 1734757"/>
              <a:gd name="connsiteX3" fmla="*/ 7305314 w 8477199"/>
              <a:gd name="connsiteY3" fmla="*/ 1114171 h 1734757"/>
              <a:gd name="connsiteX4" fmla="*/ 8432561 w 8477199"/>
              <a:gd name="connsiteY4" fmla="*/ 880513 h 1734757"/>
              <a:gd name="connsiteX5" fmla="*/ 8477199 w 8477199"/>
              <a:gd name="connsiteY5" fmla="*/ 929103 h 1734757"/>
              <a:gd name="connsiteX6" fmla="*/ 7295156 w 8477199"/>
              <a:gd name="connsiteY6" fmla="*/ 1173736 h 1734757"/>
              <a:gd name="connsiteX7" fmla="*/ 7106764 w 8477199"/>
              <a:gd name="connsiteY7" fmla="*/ 814498 h 1734757"/>
              <a:gd name="connsiteX8" fmla="*/ 6708739 w 8477199"/>
              <a:gd name="connsiteY8" fmla="*/ 275180 h 1734757"/>
              <a:gd name="connsiteX9" fmla="*/ 6697657 w 8477199"/>
              <a:gd name="connsiteY9" fmla="*/ 275180 h 1734757"/>
              <a:gd name="connsiteX10" fmla="*/ 5808796 w 8477199"/>
              <a:gd name="connsiteY10" fmla="*/ 855594 h 1734757"/>
              <a:gd name="connsiteX11" fmla="*/ 5680431 w 8477199"/>
              <a:gd name="connsiteY11" fmla="*/ 987191 h 1734757"/>
              <a:gd name="connsiteX12" fmla="*/ 5510509 w 8477199"/>
              <a:gd name="connsiteY12" fmla="*/ 1166348 h 1734757"/>
              <a:gd name="connsiteX13" fmla="*/ 5121257 w 8477199"/>
              <a:gd name="connsiteY13" fmla="*/ 1556985 h 1734757"/>
              <a:gd name="connsiteX14" fmla="*/ 4763866 w 8477199"/>
              <a:gd name="connsiteY14" fmla="*/ 1734757 h 1734757"/>
              <a:gd name="connsiteX15" fmla="*/ 4720924 w 8477199"/>
              <a:gd name="connsiteY15" fmla="*/ 1730601 h 1734757"/>
              <a:gd name="connsiteX16" fmla="*/ 4489128 w 8477199"/>
              <a:gd name="connsiteY16" fmla="*/ 1387063 h 1734757"/>
              <a:gd name="connsiteX17" fmla="*/ 4263335 w 8477199"/>
              <a:gd name="connsiteY17" fmla="*/ 977494 h 1734757"/>
              <a:gd name="connsiteX18" fmla="*/ 3440333 w 8477199"/>
              <a:gd name="connsiteY18" fmla="*/ 1010362 h 1734757"/>
              <a:gd name="connsiteX19" fmla="*/ 2222804 w 8477199"/>
              <a:gd name="connsiteY19" fmla="*/ 1311196 h 1734757"/>
              <a:gd name="connsiteX20" fmla="*/ 116247 w 8477199"/>
              <a:gd name="connsiteY20" fmla="*/ 971172 h 1734757"/>
              <a:gd name="connsiteX21" fmla="*/ 9979 w 8477199"/>
              <a:gd name="connsiteY21" fmla="*/ 496270 h 1734757"/>
              <a:gd name="connsiteX22" fmla="*/ 174672 w 8477199"/>
              <a:gd name="connsiteY22" fmla="*/ 0 h 1734757"/>
              <a:gd name="connsiteX23" fmla="*/ 248669 w 8477199"/>
              <a:gd name="connsiteY23" fmla="*/ 55572 h 1734757"/>
              <a:gd name="connsiteX24" fmla="*/ 307460 w 8477199"/>
              <a:gd name="connsiteY24" fmla="*/ 1000075 h 1734757"/>
              <a:gd name="connsiteX25" fmla="*/ 3216727 w 8477199"/>
              <a:gd name="connsiteY25" fmla="*/ 923472 h 1734757"/>
              <a:gd name="connsiteX26" fmla="*/ 4271282 w 8477199"/>
              <a:gd name="connsiteY26" fmla="*/ 872053 h 1734757"/>
              <a:gd name="connsiteX27" fmla="*/ 4534135 w 8477199"/>
              <a:gd name="connsiteY27" fmla="*/ 1303743 h 1734757"/>
              <a:gd name="connsiteX28" fmla="*/ 4824736 w 8477199"/>
              <a:gd name="connsiteY28" fmla="*/ 1596007 h 1734757"/>
              <a:gd name="connsiteX29" fmla="*/ 5803572 w 8477199"/>
              <a:gd name="connsiteY29" fmla="*/ 744571 h 1734757"/>
              <a:gd name="connsiteX30" fmla="*/ 6697195 w 8477199"/>
              <a:gd name="connsiteY30" fmla="*/ 214691 h 1734757"/>
              <a:gd name="connsiteX0" fmla="*/ 6697195 w 8477199"/>
              <a:gd name="connsiteY0" fmla="*/ 214691 h 1734757"/>
              <a:gd name="connsiteX1" fmla="*/ 6709662 w 8477199"/>
              <a:gd name="connsiteY1" fmla="*/ 214691 h 1734757"/>
              <a:gd name="connsiteX2" fmla="*/ 7145860 w 8477199"/>
              <a:gd name="connsiteY2" fmla="*/ 789985 h 1734757"/>
              <a:gd name="connsiteX3" fmla="*/ 7305314 w 8477199"/>
              <a:gd name="connsiteY3" fmla="*/ 1114171 h 1734757"/>
              <a:gd name="connsiteX4" fmla="*/ 8432561 w 8477199"/>
              <a:gd name="connsiteY4" fmla="*/ 880513 h 1734757"/>
              <a:gd name="connsiteX5" fmla="*/ 8477199 w 8477199"/>
              <a:gd name="connsiteY5" fmla="*/ 929103 h 1734757"/>
              <a:gd name="connsiteX6" fmla="*/ 7295156 w 8477199"/>
              <a:gd name="connsiteY6" fmla="*/ 1173736 h 1734757"/>
              <a:gd name="connsiteX7" fmla="*/ 7106764 w 8477199"/>
              <a:gd name="connsiteY7" fmla="*/ 814498 h 1734757"/>
              <a:gd name="connsiteX8" fmla="*/ 6708739 w 8477199"/>
              <a:gd name="connsiteY8" fmla="*/ 275180 h 1734757"/>
              <a:gd name="connsiteX9" fmla="*/ 6697657 w 8477199"/>
              <a:gd name="connsiteY9" fmla="*/ 275180 h 1734757"/>
              <a:gd name="connsiteX10" fmla="*/ 5808796 w 8477199"/>
              <a:gd name="connsiteY10" fmla="*/ 855594 h 1734757"/>
              <a:gd name="connsiteX11" fmla="*/ 5680431 w 8477199"/>
              <a:gd name="connsiteY11" fmla="*/ 987191 h 1734757"/>
              <a:gd name="connsiteX12" fmla="*/ 5510509 w 8477199"/>
              <a:gd name="connsiteY12" fmla="*/ 1166348 h 1734757"/>
              <a:gd name="connsiteX13" fmla="*/ 5121257 w 8477199"/>
              <a:gd name="connsiteY13" fmla="*/ 1556985 h 1734757"/>
              <a:gd name="connsiteX14" fmla="*/ 4763866 w 8477199"/>
              <a:gd name="connsiteY14" fmla="*/ 1734757 h 1734757"/>
              <a:gd name="connsiteX15" fmla="*/ 4720924 w 8477199"/>
              <a:gd name="connsiteY15" fmla="*/ 1730601 h 1734757"/>
              <a:gd name="connsiteX16" fmla="*/ 4489128 w 8477199"/>
              <a:gd name="connsiteY16" fmla="*/ 1387063 h 1734757"/>
              <a:gd name="connsiteX17" fmla="*/ 4263335 w 8477199"/>
              <a:gd name="connsiteY17" fmla="*/ 977494 h 1734757"/>
              <a:gd name="connsiteX18" fmla="*/ 3440333 w 8477199"/>
              <a:gd name="connsiteY18" fmla="*/ 1010362 h 1734757"/>
              <a:gd name="connsiteX19" fmla="*/ 2222804 w 8477199"/>
              <a:gd name="connsiteY19" fmla="*/ 1311196 h 1734757"/>
              <a:gd name="connsiteX20" fmla="*/ 116247 w 8477199"/>
              <a:gd name="connsiteY20" fmla="*/ 971172 h 1734757"/>
              <a:gd name="connsiteX21" fmla="*/ 9979 w 8477199"/>
              <a:gd name="connsiteY21" fmla="*/ 496270 h 1734757"/>
              <a:gd name="connsiteX22" fmla="*/ 174672 w 8477199"/>
              <a:gd name="connsiteY22" fmla="*/ 0 h 1734757"/>
              <a:gd name="connsiteX23" fmla="*/ 248669 w 8477199"/>
              <a:gd name="connsiteY23" fmla="*/ 55572 h 1734757"/>
              <a:gd name="connsiteX24" fmla="*/ 307460 w 8477199"/>
              <a:gd name="connsiteY24" fmla="*/ 1000075 h 1734757"/>
              <a:gd name="connsiteX25" fmla="*/ 3216727 w 8477199"/>
              <a:gd name="connsiteY25" fmla="*/ 923472 h 1734757"/>
              <a:gd name="connsiteX26" fmla="*/ 4271282 w 8477199"/>
              <a:gd name="connsiteY26" fmla="*/ 872053 h 1734757"/>
              <a:gd name="connsiteX27" fmla="*/ 4534135 w 8477199"/>
              <a:gd name="connsiteY27" fmla="*/ 1303743 h 1734757"/>
              <a:gd name="connsiteX28" fmla="*/ 4824736 w 8477199"/>
              <a:gd name="connsiteY28" fmla="*/ 1596007 h 1734757"/>
              <a:gd name="connsiteX29" fmla="*/ 5803572 w 8477199"/>
              <a:gd name="connsiteY29" fmla="*/ 744571 h 1734757"/>
              <a:gd name="connsiteX30" fmla="*/ 6697195 w 8477199"/>
              <a:gd name="connsiteY30" fmla="*/ 214691 h 1734757"/>
              <a:gd name="connsiteX0" fmla="*/ 6697195 w 8477199"/>
              <a:gd name="connsiteY0" fmla="*/ 214691 h 1734757"/>
              <a:gd name="connsiteX1" fmla="*/ 6709662 w 8477199"/>
              <a:gd name="connsiteY1" fmla="*/ 214691 h 1734757"/>
              <a:gd name="connsiteX2" fmla="*/ 7145860 w 8477199"/>
              <a:gd name="connsiteY2" fmla="*/ 789985 h 1734757"/>
              <a:gd name="connsiteX3" fmla="*/ 7305314 w 8477199"/>
              <a:gd name="connsiteY3" fmla="*/ 1114171 h 1734757"/>
              <a:gd name="connsiteX4" fmla="*/ 8432561 w 8477199"/>
              <a:gd name="connsiteY4" fmla="*/ 880513 h 1734757"/>
              <a:gd name="connsiteX5" fmla="*/ 8477199 w 8477199"/>
              <a:gd name="connsiteY5" fmla="*/ 929103 h 1734757"/>
              <a:gd name="connsiteX6" fmla="*/ 7295156 w 8477199"/>
              <a:gd name="connsiteY6" fmla="*/ 1173736 h 1734757"/>
              <a:gd name="connsiteX7" fmla="*/ 7106764 w 8477199"/>
              <a:gd name="connsiteY7" fmla="*/ 814498 h 1734757"/>
              <a:gd name="connsiteX8" fmla="*/ 6708739 w 8477199"/>
              <a:gd name="connsiteY8" fmla="*/ 275180 h 1734757"/>
              <a:gd name="connsiteX9" fmla="*/ 6697657 w 8477199"/>
              <a:gd name="connsiteY9" fmla="*/ 275180 h 1734757"/>
              <a:gd name="connsiteX10" fmla="*/ 5808796 w 8477199"/>
              <a:gd name="connsiteY10" fmla="*/ 855594 h 1734757"/>
              <a:gd name="connsiteX11" fmla="*/ 5680431 w 8477199"/>
              <a:gd name="connsiteY11" fmla="*/ 987191 h 1734757"/>
              <a:gd name="connsiteX12" fmla="*/ 5510509 w 8477199"/>
              <a:gd name="connsiteY12" fmla="*/ 1166348 h 1734757"/>
              <a:gd name="connsiteX13" fmla="*/ 5121257 w 8477199"/>
              <a:gd name="connsiteY13" fmla="*/ 1556985 h 1734757"/>
              <a:gd name="connsiteX14" fmla="*/ 4763866 w 8477199"/>
              <a:gd name="connsiteY14" fmla="*/ 1734757 h 1734757"/>
              <a:gd name="connsiteX15" fmla="*/ 4720924 w 8477199"/>
              <a:gd name="connsiteY15" fmla="*/ 1730601 h 1734757"/>
              <a:gd name="connsiteX16" fmla="*/ 4489128 w 8477199"/>
              <a:gd name="connsiteY16" fmla="*/ 1387063 h 1734757"/>
              <a:gd name="connsiteX17" fmla="*/ 4263335 w 8477199"/>
              <a:gd name="connsiteY17" fmla="*/ 977494 h 1734757"/>
              <a:gd name="connsiteX18" fmla="*/ 3440333 w 8477199"/>
              <a:gd name="connsiteY18" fmla="*/ 1010362 h 1734757"/>
              <a:gd name="connsiteX19" fmla="*/ 2222804 w 8477199"/>
              <a:gd name="connsiteY19" fmla="*/ 1311196 h 1734757"/>
              <a:gd name="connsiteX20" fmla="*/ 116247 w 8477199"/>
              <a:gd name="connsiteY20" fmla="*/ 971172 h 1734757"/>
              <a:gd name="connsiteX21" fmla="*/ 9979 w 8477199"/>
              <a:gd name="connsiteY21" fmla="*/ 496270 h 1734757"/>
              <a:gd name="connsiteX22" fmla="*/ 174672 w 8477199"/>
              <a:gd name="connsiteY22" fmla="*/ 0 h 1734757"/>
              <a:gd name="connsiteX23" fmla="*/ 248669 w 8477199"/>
              <a:gd name="connsiteY23" fmla="*/ 55572 h 1734757"/>
              <a:gd name="connsiteX24" fmla="*/ 307460 w 8477199"/>
              <a:gd name="connsiteY24" fmla="*/ 1000075 h 1734757"/>
              <a:gd name="connsiteX25" fmla="*/ 3216727 w 8477199"/>
              <a:gd name="connsiteY25" fmla="*/ 923472 h 1734757"/>
              <a:gd name="connsiteX26" fmla="*/ 4271282 w 8477199"/>
              <a:gd name="connsiteY26" fmla="*/ 872053 h 1734757"/>
              <a:gd name="connsiteX27" fmla="*/ 4534135 w 8477199"/>
              <a:gd name="connsiteY27" fmla="*/ 1303743 h 1734757"/>
              <a:gd name="connsiteX28" fmla="*/ 4824736 w 8477199"/>
              <a:gd name="connsiteY28" fmla="*/ 1596007 h 1734757"/>
              <a:gd name="connsiteX29" fmla="*/ 5803572 w 8477199"/>
              <a:gd name="connsiteY29" fmla="*/ 744571 h 1734757"/>
              <a:gd name="connsiteX30" fmla="*/ 6697195 w 8477199"/>
              <a:gd name="connsiteY30" fmla="*/ 214691 h 1734757"/>
              <a:gd name="connsiteX0" fmla="*/ 6697195 w 8477199"/>
              <a:gd name="connsiteY0" fmla="*/ 214691 h 1734757"/>
              <a:gd name="connsiteX1" fmla="*/ 6709662 w 8477199"/>
              <a:gd name="connsiteY1" fmla="*/ 214691 h 1734757"/>
              <a:gd name="connsiteX2" fmla="*/ 7145860 w 8477199"/>
              <a:gd name="connsiteY2" fmla="*/ 789985 h 1734757"/>
              <a:gd name="connsiteX3" fmla="*/ 7305314 w 8477199"/>
              <a:gd name="connsiteY3" fmla="*/ 1114171 h 1734757"/>
              <a:gd name="connsiteX4" fmla="*/ 8432561 w 8477199"/>
              <a:gd name="connsiteY4" fmla="*/ 880513 h 1734757"/>
              <a:gd name="connsiteX5" fmla="*/ 8477199 w 8477199"/>
              <a:gd name="connsiteY5" fmla="*/ 929103 h 1734757"/>
              <a:gd name="connsiteX6" fmla="*/ 7295156 w 8477199"/>
              <a:gd name="connsiteY6" fmla="*/ 1173736 h 1734757"/>
              <a:gd name="connsiteX7" fmla="*/ 7106764 w 8477199"/>
              <a:gd name="connsiteY7" fmla="*/ 814498 h 1734757"/>
              <a:gd name="connsiteX8" fmla="*/ 6708739 w 8477199"/>
              <a:gd name="connsiteY8" fmla="*/ 275180 h 1734757"/>
              <a:gd name="connsiteX9" fmla="*/ 6697657 w 8477199"/>
              <a:gd name="connsiteY9" fmla="*/ 275180 h 1734757"/>
              <a:gd name="connsiteX10" fmla="*/ 5808796 w 8477199"/>
              <a:gd name="connsiteY10" fmla="*/ 855594 h 1734757"/>
              <a:gd name="connsiteX11" fmla="*/ 5680431 w 8477199"/>
              <a:gd name="connsiteY11" fmla="*/ 987191 h 1734757"/>
              <a:gd name="connsiteX12" fmla="*/ 5510509 w 8477199"/>
              <a:gd name="connsiteY12" fmla="*/ 1166348 h 1734757"/>
              <a:gd name="connsiteX13" fmla="*/ 5121257 w 8477199"/>
              <a:gd name="connsiteY13" fmla="*/ 1556985 h 1734757"/>
              <a:gd name="connsiteX14" fmla="*/ 4763866 w 8477199"/>
              <a:gd name="connsiteY14" fmla="*/ 1734757 h 1734757"/>
              <a:gd name="connsiteX15" fmla="*/ 4720924 w 8477199"/>
              <a:gd name="connsiteY15" fmla="*/ 1730601 h 1734757"/>
              <a:gd name="connsiteX16" fmla="*/ 4489128 w 8477199"/>
              <a:gd name="connsiteY16" fmla="*/ 1387063 h 1734757"/>
              <a:gd name="connsiteX17" fmla="*/ 4263335 w 8477199"/>
              <a:gd name="connsiteY17" fmla="*/ 977494 h 1734757"/>
              <a:gd name="connsiteX18" fmla="*/ 3440333 w 8477199"/>
              <a:gd name="connsiteY18" fmla="*/ 1010362 h 1734757"/>
              <a:gd name="connsiteX19" fmla="*/ 2222804 w 8477199"/>
              <a:gd name="connsiteY19" fmla="*/ 1311196 h 1734757"/>
              <a:gd name="connsiteX20" fmla="*/ 116247 w 8477199"/>
              <a:gd name="connsiteY20" fmla="*/ 971172 h 1734757"/>
              <a:gd name="connsiteX21" fmla="*/ 9979 w 8477199"/>
              <a:gd name="connsiteY21" fmla="*/ 496270 h 1734757"/>
              <a:gd name="connsiteX22" fmla="*/ 174672 w 8477199"/>
              <a:gd name="connsiteY22" fmla="*/ 0 h 1734757"/>
              <a:gd name="connsiteX23" fmla="*/ 248669 w 8477199"/>
              <a:gd name="connsiteY23" fmla="*/ 55572 h 1734757"/>
              <a:gd name="connsiteX24" fmla="*/ 307460 w 8477199"/>
              <a:gd name="connsiteY24" fmla="*/ 1000075 h 1734757"/>
              <a:gd name="connsiteX25" fmla="*/ 3216727 w 8477199"/>
              <a:gd name="connsiteY25" fmla="*/ 923472 h 1734757"/>
              <a:gd name="connsiteX26" fmla="*/ 4271282 w 8477199"/>
              <a:gd name="connsiteY26" fmla="*/ 872053 h 1734757"/>
              <a:gd name="connsiteX27" fmla="*/ 4534135 w 8477199"/>
              <a:gd name="connsiteY27" fmla="*/ 1303743 h 1734757"/>
              <a:gd name="connsiteX28" fmla="*/ 4824736 w 8477199"/>
              <a:gd name="connsiteY28" fmla="*/ 1596007 h 1734757"/>
              <a:gd name="connsiteX29" fmla="*/ 5803572 w 8477199"/>
              <a:gd name="connsiteY29" fmla="*/ 744571 h 1734757"/>
              <a:gd name="connsiteX30" fmla="*/ 6697195 w 8477199"/>
              <a:gd name="connsiteY30" fmla="*/ 214691 h 1734757"/>
              <a:gd name="connsiteX0" fmla="*/ 6697195 w 8477199"/>
              <a:gd name="connsiteY0" fmla="*/ 214691 h 1734757"/>
              <a:gd name="connsiteX1" fmla="*/ 6709662 w 8477199"/>
              <a:gd name="connsiteY1" fmla="*/ 214691 h 1734757"/>
              <a:gd name="connsiteX2" fmla="*/ 7145860 w 8477199"/>
              <a:gd name="connsiteY2" fmla="*/ 789985 h 1734757"/>
              <a:gd name="connsiteX3" fmla="*/ 7305314 w 8477199"/>
              <a:gd name="connsiteY3" fmla="*/ 1114171 h 1734757"/>
              <a:gd name="connsiteX4" fmla="*/ 8432561 w 8477199"/>
              <a:gd name="connsiteY4" fmla="*/ 880513 h 1734757"/>
              <a:gd name="connsiteX5" fmla="*/ 8477199 w 8477199"/>
              <a:gd name="connsiteY5" fmla="*/ 929103 h 1734757"/>
              <a:gd name="connsiteX6" fmla="*/ 7295156 w 8477199"/>
              <a:gd name="connsiteY6" fmla="*/ 1173736 h 1734757"/>
              <a:gd name="connsiteX7" fmla="*/ 7106764 w 8477199"/>
              <a:gd name="connsiteY7" fmla="*/ 814498 h 1734757"/>
              <a:gd name="connsiteX8" fmla="*/ 6708739 w 8477199"/>
              <a:gd name="connsiteY8" fmla="*/ 275180 h 1734757"/>
              <a:gd name="connsiteX9" fmla="*/ 6697657 w 8477199"/>
              <a:gd name="connsiteY9" fmla="*/ 275180 h 1734757"/>
              <a:gd name="connsiteX10" fmla="*/ 5808796 w 8477199"/>
              <a:gd name="connsiteY10" fmla="*/ 855594 h 1734757"/>
              <a:gd name="connsiteX11" fmla="*/ 5680431 w 8477199"/>
              <a:gd name="connsiteY11" fmla="*/ 987191 h 1734757"/>
              <a:gd name="connsiteX12" fmla="*/ 5510509 w 8477199"/>
              <a:gd name="connsiteY12" fmla="*/ 1166348 h 1734757"/>
              <a:gd name="connsiteX13" fmla="*/ 5121257 w 8477199"/>
              <a:gd name="connsiteY13" fmla="*/ 1556985 h 1734757"/>
              <a:gd name="connsiteX14" fmla="*/ 4763866 w 8477199"/>
              <a:gd name="connsiteY14" fmla="*/ 1734757 h 1734757"/>
              <a:gd name="connsiteX15" fmla="*/ 4720924 w 8477199"/>
              <a:gd name="connsiteY15" fmla="*/ 1730601 h 1734757"/>
              <a:gd name="connsiteX16" fmla="*/ 4489128 w 8477199"/>
              <a:gd name="connsiteY16" fmla="*/ 1387063 h 1734757"/>
              <a:gd name="connsiteX17" fmla="*/ 4263335 w 8477199"/>
              <a:gd name="connsiteY17" fmla="*/ 977494 h 1734757"/>
              <a:gd name="connsiteX18" fmla="*/ 3440333 w 8477199"/>
              <a:gd name="connsiteY18" fmla="*/ 1010362 h 1734757"/>
              <a:gd name="connsiteX19" fmla="*/ 2222804 w 8477199"/>
              <a:gd name="connsiteY19" fmla="*/ 1311196 h 1734757"/>
              <a:gd name="connsiteX20" fmla="*/ 116247 w 8477199"/>
              <a:gd name="connsiteY20" fmla="*/ 971172 h 1734757"/>
              <a:gd name="connsiteX21" fmla="*/ 9979 w 8477199"/>
              <a:gd name="connsiteY21" fmla="*/ 496270 h 1734757"/>
              <a:gd name="connsiteX22" fmla="*/ 174672 w 8477199"/>
              <a:gd name="connsiteY22" fmla="*/ 0 h 1734757"/>
              <a:gd name="connsiteX23" fmla="*/ 248669 w 8477199"/>
              <a:gd name="connsiteY23" fmla="*/ 55572 h 1734757"/>
              <a:gd name="connsiteX24" fmla="*/ 307460 w 8477199"/>
              <a:gd name="connsiteY24" fmla="*/ 1000075 h 1734757"/>
              <a:gd name="connsiteX25" fmla="*/ 3216727 w 8477199"/>
              <a:gd name="connsiteY25" fmla="*/ 923472 h 1734757"/>
              <a:gd name="connsiteX26" fmla="*/ 4271282 w 8477199"/>
              <a:gd name="connsiteY26" fmla="*/ 872053 h 1734757"/>
              <a:gd name="connsiteX27" fmla="*/ 4534135 w 8477199"/>
              <a:gd name="connsiteY27" fmla="*/ 1303743 h 1734757"/>
              <a:gd name="connsiteX28" fmla="*/ 4824736 w 8477199"/>
              <a:gd name="connsiteY28" fmla="*/ 1596007 h 1734757"/>
              <a:gd name="connsiteX29" fmla="*/ 5803572 w 8477199"/>
              <a:gd name="connsiteY29" fmla="*/ 744571 h 1734757"/>
              <a:gd name="connsiteX30" fmla="*/ 6697195 w 8477199"/>
              <a:gd name="connsiteY30" fmla="*/ 214691 h 1734757"/>
              <a:gd name="connsiteX0" fmla="*/ 6697195 w 8477199"/>
              <a:gd name="connsiteY0" fmla="*/ 214691 h 1734757"/>
              <a:gd name="connsiteX1" fmla="*/ 6709662 w 8477199"/>
              <a:gd name="connsiteY1" fmla="*/ 214691 h 1734757"/>
              <a:gd name="connsiteX2" fmla="*/ 7145860 w 8477199"/>
              <a:gd name="connsiteY2" fmla="*/ 789985 h 1734757"/>
              <a:gd name="connsiteX3" fmla="*/ 7305314 w 8477199"/>
              <a:gd name="connsiteY3" fmla="*/ 1114171 h 1734757"/>
              <a:gd name="connsiteX4" fmla="*/ 8432561 w 8477199"/>
              <a:gd name="connsiteY4" fmla="*/ 880513 h 1734757"/>
              <a:gd name="connsiteX5" fmla="*/ 8477199 w 8477199"/>
              <a:gd name="connsiteY5" fmla="*/ 929103 h 1734757"/>
              <a:gd name="connsiteX6" fmla="*/ 7295156 w 8477199"/>
              <a:gd name="connsiteY6" fmla="*/ 1173736 h 1734757"/>
              <a:gd name="connsiteX7" fmla="*/ 7106764 w 8477199"/>
              <a:gd name="connsiteY7" fmla="*/ 814498 h 1734757"/>
              <a:gd name="connsiteX8" fmla="*/ 6708739 w 8477199"/>
              <a:gd name="connsiteY8" fmla="*/ 275180 h 1734757"/>
              <a:gd name="connsiteX9" fmla="*/ 6697657 w 8477199"/>
              <a:gd name="connsiteY9" fmla="*/ 275180 h 1734757"/>
              <a:gd name="connsiteX10" fmla="*/ 5808796 w 8477199"/>
              <a:gd name="connsiteY10" fmla="*/ 855594 h 1734757"/>
              <a:gd name="connsiteX11" fmla="*/ 5680431 w 8477199"/>
              <a:gd name="connsiteY11" fmla="*/ 987191 h 1734757"/>
              <a:gd name="connsiteX12" fmla="*/ 5510509 w 8477199"/>
              <a:gd name="connsiteY12" fmla="*/ 1166348 h 1734757"/>
              <a:gd name="connsiteX13" fmla="*/ 5121257 w 8477199"/>
              <a:gd name="connsiteY13" fmla="*/ 1556985 h 1734757"/>
              <a:gd name="connsiteX14" fmla="*/ 4763866 w 8477199"/>
              <a:gd name="connsiteY14" fmla="*/ 1734757 h 1734757"/>
              <a:gd name="connsiteX15" fmla="*/ 4720924 w 8477199"/>
              <a:gd name="connsiteY15" fmla="*/ 1730601 h 1734757"/>
              <a:gd name="connsiteX16" fmla="*/ 4489128 w 8477199"/>
              <a:gd name="connsiteY16" fmla="*/ 1387063 h 1734757"/>
              <a:gd name="connsiteX17" fmla="*/ 4263335 w 8477199"/>
              <a:gd name="connsiteY17" fmla="*/ 977494 h 1734757"/>
              <a:gd name="connsiteX18" fmla="*/ 3440333 w 8477199"/>
              <a:gd name="connsiteY18" fmla="*/ 1010362 h 1734757"/>
              <a:gd name="connsiteX19" fmla="*/ 2222804 w 8477199"/>
              <a:gd name="connsiteY19" fmla="*/ 1311196 h 1734757"/>
              <a:gd name="connsiteX20" fmla="*/ 116247 w 8477199"/>
              <a:gd name="connsiteY20" fmla="*/ 971172 h 1734757"/>
              <a:gd name="connsiteX21" fmla="*/ 9979 w 8477199"/>
              <a:gd name="connsiteY21" fmla="*/ 496270 h 1734757"/>
              <a:gd name="connsiteX22" fmla="*/ 174672 w 8477199"/>
              <a:gd name="connsiteY22" fmla="*/ 0 h 1734757"/>
              <a:gd name="connsiteX23" fmla="*/ 248669 w 8477199"/>
              <a:gd name="connsiteY23" fmla="*/ 55572 h 1734757"/>
              <a:gd name="connsiteX24" fmla="*/ 313900 w 8477199"/>
              <a:gd name="connsiteY24" fmla="*/ 944502 h 1734757"/>
              <a:gd name="connsiteX25" fmla="*/ 3216727 w 8477199"/>
              <a:gd name="connsiteY25" fmla="*/ 923472 h 1734757"/>
              <a:gd name="connsiteX26" fmla="*/ 4271282 w 8477199"/>
              <a:gd name="connsiteY26" fmla="*/ 872053 h 1734757"/>
              <a:gd name="connsiteX27" fmla="*/ 4534135 w 8477199"/>
              <a:gd name="connsiteY27" fmla="*/ 1303743 h 1734757"/>
              <a:gd name="connsiteX28" fmla="*/ 4824736 w 8477199"/>
              <a:gd name="connsiteY28" fmla="*/ 1596007 h 1734757"/>
              <a:gd name="connsiteX29" fmla="*/ 5803572 w 8477199"/>
              <a:gd name="connsiteY29" fmla="*/ 744571 h 1734757"/>
              <a:gd name="connsiteX30" fmla="*/ 6697195 w 8477199"/>
              <a:gd name="connsiteY30" fmla="*/ 214691 h 1734757"/>
              <a:gd name="connsiteX0" fmla="*/ 6697195 w 8477199"/>
              <a:gd name="connsiteY0" fmla="*/ 214691 h 1734757"/>
              <a:gd name="connsiteX1" fmla="*/ 6709662 w 8477199"/>
              <a:gd name="connsiteY1" fmla="*/ 214691 h 1734757"/>
              <a:gd name="connsiteX2" fmla="*/ 7145860 w 8477199"/>
              <a:gd name="connsiteY2" fmla="*/ 789985 h 1734757"/>
              <a:gd name="connsiteX3" fmla="*/ 7305314 w 8477199"/>
              <a:gd name="connsiteY3" fmla="*/ 1114171 h 1734757"/>
              <a:gd name="connsiteX4" fmla="*/ 8432561 w 8477199"/>
              <a:gd name="connsiteY4" fmla="*/ 880513 h 1734757"/>
              <a:gd name="connsiteX5" fmla="*/ 8477199 w 8477199"/>
              <a:gd name="connsiteY5" fmla="*/ 929103 h 1734757"/>
              <a:gd name="connsiteX6" fmla="*/ 7295156 w 8477199"/>
              <a:gd name="connsiteY6" fmla="*/ 1173736 h 1734757"/>
              <a:gd name="connsiteX7" fmla="*/ 7106764 w 8477199"/>
              <a:gd name="connsiteY7" fmla="*/ 814498 h 1734757"/>
              <a:gd name="connsiteX8" fmla="*/ 6708739 w 8477199"/>
              <a:gd name="connsiteY8" fmla="*/ 275180 h 1734757"/>
              <a:gd name="connsiteX9" fmla="*/ 6697657 w 8477199"/>
              <a:gd name="connsiteY9" fmla="*/ 275180 h 1734757"/>
              <a:gd name="connsiteX10" fmla="*/ 5808796 w 8477199"/>
              <a:gd name="connsiteY10" fmla="*/ 855594 h 1734757"/>
              <a:gd name="connsiteX11" fmla="*/ 5680431 w 8477199"/>
              <a:gd name="connsiteY11" fmla="*/ 987191 h 1734757"/>
              <a:gd name="connsiteX12" fmla="*/ 5510509 w 8477199"/>
              <a:gd name="connsiteY12" fmla="*/ 1166348 h 1734757"/>
              <a:gd name="connsiteX13" fmla="*/ 5121257 w 8477199"/>
              <a:gd name="connsiteY13" fmla="*/ 1556985 h 1734757"/>
              <a:gd name="connsiteX14" fmla="*/ 4763866 w 8477199"/>
              <a:gd name="connsiteY14" fmla="*/ 1734757 h 1734757"/>
              <a:gd name="connsiteX15" fmla="*/ 4720924 w 8477199"/>
              <a:gd name="connsiteY15" fmla="*/ 1730601 h 1734757"/>
              <a:gd name="connsiteX16" fmla="*/ 4489128 w 8477199"/>
              <a:gd name="connsiteY16" fmla="*/ 1387063 h 1734757"/>
              <a:gd name="connsiteX17" fmla="*/ 4263335 w 8477199"/>
              <a:gd name="connsiteY17" fmla="*/ 977494 h 1734757"/>
              <a:gd name="connsiteX18" fmla="*/ 3440333 w 8477199"/>
              <a:gd name="connsiteY18" fmla="*/ 1010362 h 1734757"/>
              <a:gd name="connsiteX19" fmla="*/ 2222804 w 8477199"/>
              <a:gd name="connsiteY19" fmla="*/ 1311196 h 1734757"/>
              <a:gd name="connsiteX20" fmla="*/ 116247 w 8477199"/>
              <a:gd name="connsiteY20" fmla="*/ 971172 h 1734757"/>
              <a:gd name="connsiteX21" fmla="*/ 9979 w 8477199"/>
              <a:gd name="connsiteY21" fmla="*/ 496270 h 1734757"/>
              <a:gd name="connsiteX22" fmla="*/ 174672 w 8477199"/>
              <a:gd name="connsiteY22" fmla="*/ 0 h 1734757"/>
              <a:gd name="connsiteX23" fmla="*/ 248669 w 8477199"/>
              <a:gd name="connsiteY23" fmla="*/ 55572 h 1734757"/>
              <a:gd name="connsiteX24" fmla="*/ 313900 w 8477199"/>
              <a:gd name="connsiteY24" fmla="*/ 944502 h 1734757"/>
              <a:gd name="connsiteX25" fmla="*/ 3216727 w 8477199"/>
              <a:gd name="connsiteY25" fmla="*/ 923472 h 1734757"/>
              <a:gd name="connsiteX26" fmla="*/ 4271282 w 8477199"/>
              <a:gd name="connsiteY26" fmla="*/ 872053 h 1734757"/>
              <a:gd name="connsiteX27" fmla="*/ 4534135 w 8477199"/>
              <a:gd name="connsiteY27" fmla="*/ 1303743 h 1734757"/>
              <a:gd name="connsiteX28" fmla="*/ 4824736 w 8477199"/>
              <a:gd name="connsiteY28" fmla="*/ 1596007 h 1734757"/>
              <a:gd name="connsiteX29" fmla="*/ 5803572 w 8477199"/>
              <a:gd name="connsiteY29" fmla="*/ 744571 h 1734757"/>
              <a:gd name="connsiteX30" fmla="*/ 6697195 w 8477199"/>
              <a:gd name="connsiteY30" fmla="*/ 214691 h 1734757"/>
              <a:gd name="connsiteX0" fmla="*/ 6697195 w 8477199"/>
              <a:gd name="connsiteY0" fmla="*/ 214691 h 1734757"/>
              <a:gd name="connsiteX1" fmla="*/ 6709662 w 8477199"/>
              <a:gd name="connsiteY1" fmla="*/ 214691 h 1734757"/>
              <a:gd name="connsiteX2" fmla="*/ 7145860 w 8477199"/>
              <a:gd name="connsiteY2" fmla="*/ 789985 h 1734757"/>
              <a:gd name="connsiteX3" fmla="*/ 7305314 w 8477199"/>
              <a:gd name="connsiteY3" fmla="*/ 1114171 h 1734757"/>
              <a:gd name="connsiteX4" fmla="*/ 8432561 w 8477199"/>
              <a:gd name="connsiteY4" fmla="*/ 880513 h 1734757"/>
              <a:gd name="connsiteX5" fmla="*/ 8477199 w 8477199"/>
              <a:gd name="connsiteY5" fmla="*/ 929103 h 1734757"/>
              <a:gd name="connsiteX6" fmla="*/ 7295156 w 8477199"/>
              <a:gd name="connsiteY6" fmla="*/ 1173736 h 1734757"/>
              <a:gd name="connsiteX7" fmla="*/ 7106764 w 8477199"/>
              <a:gd name="connsiteY7" fmla="*/ 814498 h 1734757"/>
              <a:gd name="connsiteX8" fmla="*/ 6708739 w 8477199"/>
              <a:gd name="connsiteY8" fmla="*/ 275180 h 1734757"/>
              <a:gd name="connsiteX9" fmla="*/ 6697657 w 8477199"/>
              <a:gd name="connsiteY9" fmla="*/ 275180 h 1734757"/>
              <a:gd name="connsiteX10" fmla="*/ 5808796 w 8477199"/>
              <a:gd name="connsiteY10" fmla="*/ 855594 h 1734757"/>
              <a:gd name="connsiteX11" fmla="*/ 5680431 w 8477199"/>
              <a:gd name="connsiteY11" fmla="*/ 987191 h 1734757"/>
              <a:gd name="connsiteX12" fmla="*/ 5510509 w 8477199"/>
              <a:gd name="connsiteY12" fmla="*/ 1166348 h 1734757"/>
              <a:gd name="connsiteX13" fmla="*/ 5121257 w 8477199"/>
              <a:gd name="connsiteY13" fmla="*/ 1556985 h 1734757"/>
              <a:gd name="connsiteX14" fmla="*/ 4763866 w 8477199"/>
              <a:gd name="connsiteY14" fmla="*/ 1734757 h 1734757"/>
              <a:gd name="connsiteX15" fmla="*/ 4720924 w 8477199"/>
              <a:gd name="connsiteY15" fmla="*/ 1730601 h 1734757"/>
              <a:gd name="connsiteX16" fmla="*/ 4489128 w 8477199"/>
              <a:gd name="connsiteY16" fmla="*/ 1387063 h 1734757"/>
              <a:gd name="connsiteX17" fmla="*/ 4263335 w 8477199"/>
              <a:gd name="connsiteY17" fmla="*/ 977494 h 1734757"/>
              <a:gd name="connsiteX18" fmla="*/ 3440333 w 8477199"/>
              <a:gd name="connsiteY18" fmla="*/ 1010362 h 1734757"/>
              <a:gd name="connsiteX19" fmla="*/ 2222804 w 8477199"/>
              <a:gd name="connsiteY19" fmla="*/ 1311196 h 1734757"/>
              <a:gd name="connsiteX20" fmla="*/ 116247 w 8477199"/>
              <a:gd name="connsiteY20" fmla="*/ 971172 h 1734757"/>
              <a:gd name="connsiteX21" fmla="*/ 9979 w 8477199"/>
              <a:gd name="connsiteY21" fmla="*/ 496270 h 1734757"/>
              <a:gd name="connsiteX22" fmla="*/ 174672 w 8477199"/>
              <a:gd name="connsiteY22" fmla="*/ 0 h 1734757"/>
              <a:gd name="connsiteX23" fmla="*/ 248669 w 8477199"/>
              <a:gd name="connsiteY23" fmla="*/ 55572 h 1734757"/>
              <a:gd name="connsiteX24" fmla="*/ 313900 w 8477199"/>
              <a:gd name="connsiteY24" fmla="*/ 944502 h 1734757"/>
              <a:gd name="connsiteX25" fmla="*/ 3255368 w 8477199"/>
              <a:gd name="connsiteY25" fmla="*/ 867898 h 1734757"/>
              <a:gd name="connsiteX26" fmla="*/ 4271282 w 8477199"/>
              <a:gd name="connsiteY26" fmla="*/ 872053 h 1734757"/>
              <a:gd name="connsiteX27" fmla="*/ 4534135 w 8477199"/>
              <a:gd name="connsiteY27" fmla="*/ 1303743 h 1734757"/>
              <a:gd name="connsiteX28" fmla="*/ 4824736 w 8477199"/>
              <a:gd name="connsiteY28" fmla="*/ 1596007 h 1734757"/>
              <a:gd name="connsiteX29" fmla="*/ 5803572 w 8477199"/>
              <a:gd name="connsiteY29" fmla="*/ 744571 h 1734757"/>
              <a:gd name="connsiteX30" fmla="*/ 6697195 w 8477199"/>
              <a:gd name="connsiteY30" fmla="*/ 214691 h 1734757"/>
              <a:gd name="connsiteX0" fmla="*/ 6697195 w 8477199"/>
              <a:gd name="connsiteY0" fmla="*/ 214691 h 1734757"/>
              <a:gd name="connsiteX1" fmla="*/ 6709662 w 8477199"/>
              <a:gd name="connsiteY1" fmla="*/ 214691 h 1734757"/>
              <a:gd name="connsiteX2" fmla="*/ 7145860 w 8477199"/>
              <a:gd name="connsiteY2" fmla="*/ 789985 h 1734757"/>
              <a:gd name="connsiteX3" fmla="*/ 7305314 w 8477199"/>
              <a:gd name="connsiteY3" fmla="*/ 1114171 h 1734757"/>
              <a:gd name="connsiteX4" fmla="*/ 8432561 w 8477199"/>
              <a:gd name="connsiteY4" fmla="*/ 880513 h 1734757"/>
              <a:gd name="connsiteX5" fmla="*/ 8477199 w 8477199"/>
              <a:gd name="connsiteY5" fmla="*/ 929103 h 1734757"/>
              <a:gd name="connsiteX6" fmla="*/ 7295156 w 8477199"/>
              <a:gd name="connsiteY6" fmla="*/ 1173736 h 1734757"/>
              <a:gd name="connsiteX7" fmla="*/ 7106764 w 8477199"/>
              <a:gd name="connsiteY7" fmla="*/ 814498 h 1734757"/>
              <a:gd name="connsiteX8" fmla="*/ 6708739 w 8477199"/>
              <a:gd name="connsiteY8" fmla="*/ 275180 h 1734757"/>
              <a:gd name="connsiteX9" fmla="*/ 6697657 w 8477199"/>
              <a:gd name="connsiteY9" fmla="*/ 275180 h 1734757"/>
              <a:gd name="connsiteX10" fmla="*/ 5808796 w 8477199"/>
              <a:gd name="connsiteY10" fmla="*/ 855594 h 1734757"/>
              <a:gd name="connsiteX11" fmla="*/ 5680431 w 8477199"/>
              <a:gd name="connsiteY11" fmla="*/ 987191 h 1734757"/>
              <a:gd name="connsiteX12" fmla="*/ 5510509 w 8477199"/>
              <a:gd name="connsiteY12" fmla="*/ 1166348 h 1734757"/>
              <a:gd name="connsiteX13" fmla="*/ 5121257 w 8477199"/>
              <a:gd name="connsiteY13" fmla="*/ 1556985 h 1734757"/>
              <a:gd name="connsiteX14" fmla="*/ 4763866 w 8477199"/>
              <a:gd name="connsiteY14" fmla="*/ 1734757 h 1734757"/>
              <a:gd name="connsiteX15" fmla="*/ 4720924 w 8477199"/>
              <a:gd name="connsiteY15" fmla="*/ 1730601 h 1734757"/>
              <a:gd name="connsiteX16" fmla="*/ 4489128 w 8477199"/>
              <a:gd name="connsiteY16" fmla="*/ 1387063 h 1734757"/>
              <a:gd name="connsiteX17" fmla="*/ 4263335 w 8477199"/>
              <a:gd name="connsiteY17" fmla="*/ 977494 h 1734757"/>
              <a:gd name="connsiteX18" fmla="*/ 3440333 w 8477199"/>
              <a:gd name="connsiteY18" fmla="*/ 1010362 h 1734757"/>
              <a:gd name="connsiteX19" fmla="*/ 2222804 w 8477199"/>
              <a:gd name="connsiteY19" fmla="*/ 1311196 h 1734757"/>
              <a:gd name="connsiteX20" fmla="*/ 116247 w 8477199"/>
              <a:gd name="connsiteY20" fmla="*/ 971172 h 1734757"/>
              <a:gd name="connsiteX21" fmla="*/ 9979 w 8477199"/>
              <a:gd name="connsiteY21" fmla="*/ 496270 h 1734757"/>
              <a:gd name="connsiteX22" fmla="*/ 174672 w 8477199"/>
              <a:gd name="connsiteY22" fmla="*/ 0 h 1734757"/>
              <a:gd name="connsiteX23" fmla="*/ 248669 w 8477199"/>
              <a:gd name="connsiteY23" fmla="*/ 55572 h 1734757"/>
              <a:gd name="connsiteX24" fmla="*/ 313900 w 8477199"/>
              <a:gd name="connsiteY24" fmla="*/ 944502 h 1734757"/>
              <a:gd name="connsiteX25" fmla="*/ 3255368 w 8477199"/>
              <a:gd name="connsiteY25" fmla="*/ 867898 h 1734757"/>
              <a:gd name="connsiteX26" fmla="*/ 4271282 w 8477199"/>
              <a:gd name="connsiteY26" fmla="*/ 872053 h 1734757"/>
              <a:gd name="connsiteX27" fmla="*/ 4534135 w 8477199"/>
              <a:gd name="connsiteY27" fmla="*/ 1303743 h 1734757"/>
              <a:gd name="connsiteX28" fmla="*/ 4824736 w 8477199"/>
              <a:gd name="connsiteY28" fmla="*/ 1596007 h 1734757"/>
              <a:gd name="connsiteX29" fmla="*/ 5803572 w 8477199"/>
              <a:gd name="connsiteY29" fmla="*/ 744571 h 1734757"/>
              <a:gd name="connsiteX30" fmla="*/ 6697195 w 8477199"/>
              <a:gd name="connsiteY30" fmla="*/ 214691 h 1734757"/>
              <a:gd name="connsiteX0" fmla="*/ 6697195 w 8477199"/>
              <a:gd name="connsiteY0" fmla="*/ 214691 h 1734757"/>
              <a:gd name="connsiteX1" fmla="*/ 6709662 w 8477199"/>
              <a:gd name="connsiteY1" fmla="*/ 214691 h 1734757"/>
              <a:gd name="connsiteX2" fmla="*/ 7145860 w 8477199"/>
              <a:gd name="connsiteY2" fmla="*/ 789985 h 1734757"/>
              <a:gd name="connsiteX3" fmla="*/ 7305314 w 8477199"/>
              <a:gd name="connsiteY3" fmla="*/ 1114171 h 1734757"/>
              <a:gd name="connsiteX4" fmla="*/ 8432561 w 8477199"/>
              <a:gd name="connsiteY4" fmla="*/ 880513 h 1734757"/>
              <a:gd name="connsiteX5" fmla="*/ 8477199 w 8477199"/>
              <a:gd name="connsiteY5" fmla="*/ 929103 h 1734757"/>
              <a:gd name="connsiteX6" fmla="*/ 7295156 w 8477199"/>
              <a:gd name="connsiteY6" fmla="*/ 1173736 h 1734757"/>
              <a:gd name="connsiteX7" fmla="*/ 7106764 w 8477199"/>
              <a:gd name="connsiteY7" fmla="*/ 814498 h 1734757"/>
              <a:gd name="connsiteX8" fmla="*/ 6708739 w 8477199"/>
              <a:gd name="connsiteY8" fmla="*/ 275180 h 1734757"/>
              <a:gd name="connsiteX9" fmla="*/ 6697657 w 8477199"/>
              <a:gd name="connsiteY9" fmla="*/ 275180 h 1734757"/>
              <a:gd name="connsiteX10" fmla="*/ 5808796 w 8477199"/>
              <a:gd name="connsiteY10" fmla="*/ 855594 h 1734757"/>
              <a:gd name="connsiteX11" fmla="*/ 5680431 w 8477199"/>
              <a:gd name="connsiteY11" fmla="*/ 987191 h 1734757"/>
              <a:gd name="connsiteX12" fmla="*/ 5510509 w 8477199"/>
              <a:gd name="connsiteY12" fmla="*/ 1166348 h 1734757"/>
              <a:gd name="connsiteX13" fmla="*/ 5121257 w 8477199"/>
              <a:gd name="connsiteY13" fmla="*/ 1556985 h 1734757"/>
              <a:gd name="connsiteX14" fmla="*/ 4763866 w 8477199"/>
              <a:gd name="connsiteY14" fmla="*/ 1734757 h 1734757"/>
              <a:gd name="connsiteX15" fmla="*/ 4720924 w 8477199"/>
              <a:gd name="connsiteY15" fmla="*/ 1730601 h 1734757"/>
              <a:gd name="connsiteX16" fmla="*/ 4489128 w 8477199"/>
              <a:gd name="connsiteY16" fmla="*/ 1387063 h 1734757"/>
              <a:gd name="connsiteX17" fmla="*/ 4263335 w 8477199"/>
              <a:gd name="connsiteY17" fmla="*/ 977494 h 1734757"/>
              <a:gd name="connsiteX18" fmla="*/ 3440333 w 8477199"/>
              <a:gd name="connsiteY18" fmla="*/ 1010362 h 1734757"/>
              <a:gd name="connsiteX19" fmla="*/ 2222804 w 8477199"/>
              <a:gd name="connsiteY19" fmla="*/ 1311196 h 1734757"/>
              <a:gd name="connsiteX20" fmla="*/ 116247 w 8477199"/>
              <a:gd name="connsiteY20" fmla="*/ 971172 h 1734757"/>
              <a:gd name="connsiteX21" fmla="*/ 9979 w 8477199"/>
              <a:gd name="connsiteY21" fmla="*/ 496270 h 1734757"/>
              <a:gd name="connsiteX22" fmla="*/ 174672 w 8477199"/>
              <a:gd name="connsiteY22" fmla="*/ 0 h 1734757"/>
              <a:gd name="connsiteX23" fmla="*/ 248669 w 8477199"/>
              <a:gd name="connsiteY23" fmla="*/ 55572 h 1734757"/>
              <a:gd name="connsiteX24" fmla="*/ 313900 w 8477199"/>
              <a:gd name="connsiteY24" fmla="*/ 944502 h 1734757"/>
              <a:gd name="connsiteX25" fmla="*/ 2901161 w 8477199"/>
              <a:gd name="connsiteY25" fmla="*/ 992937 h 1734757"/>
              <a:gd name="connsiteX26" fmla="*/ 4271282 w 8477199"/>
              <a:gd name="connsiteY26" fmla="*/ 872053 h 1734757"/>
              <a:gd name="connsiteX27" fmla="*/ 4534135 w 8477199"/>
              <a:gd name="connsiteY27" fmla="*/ 1303743 h 1734757"/>
              <a:gd name="connsiteX28" fmla="*/ 4824736 w 8477199"/>
              <a:gd name="connsiteY28" fmla="*/ 1596007 h 1734757"/>
              <a:gd name="connsiteX29" fmla="*/ 5803572 w 8477199"/>
              <a:gd name="connsiteY29" fmla="*/ 744571 h 1734757"/>
              <a:gd name="connsiteX30" fmla="*/ 6697195 w 8477199"/>
              <a:gd name="connsiteY30" fmla="*/ 214691 h 1734757"/>
              <a:gd name="connsiteX0" fmla="*/ 6697195 w 8477199"/>
              <a:gd name="connsiteY0" fmla="*/ 214691 h 1734757"/>
              <a:gd name="connsiteX1" fmla="*/ 6709662 w 8477199"/>
              <a:gd name="connsiteY1" fmla="*/ 214691 h 1734757"/>
              <a:gd name="connsiteX2" fmla="*/ 7145860 w 8477199"/>
              <a:gd name="connsiteY2" fmla="*/ 789985 h 1734757"/>
              <a:gd name="connsiteX3" fmla="*/ 7305314 w 8477199"/>
              <a:gd name="connsiteY3" fmla="*/ 1114171 h 1734757"/>
              <a:gd name="connsiteX4" fmla="*/ 8432561 w 8477199"/>
              <a:gd name="connsiteY4" fmla="*/ 880513 h 1734757"/>
              <a:gd name="connsiteX5" fmla="*/ 8477199 w 8477199"/>
              <a:gd name="connsiteY5" fmla="*/ 929103 h 1734757"/>
              <a:gd name="connsiteX6" fmla="*/ 7295156 w 8477199"/>
              <a:gd name="connsiteY6" fmla="*/ 1173736 h 1734757"/>
              <a:gd name="connsiteX7" fmla="*/ 7106764 w 8477199"/>
              <a:gd name="connsiteY7" fmla="*/ 814498 h 1734757"/>
              <a:gd name="connsiteX8" fmla="*/ 6708739 w 8477199"/>
              <a:gd name="connsiteY8" fmla="*/ 275180 h 1734757"/>
              <a:gd name="connsiteX9" fmla="*/ 6697657 w 8477199"/>
              <a:gd name="connsiteY9" fmla="*/ 275180 h 1734757"/>
              <a:gd name="connsiteX10" fmla="*/ 5808796 w 8477199"/>
              <a:gd name="connsiteY10" fmla="*/ 855594 h 1734757"/>
              <a:gd name="connsiteX11" fmla="*/ 5680431 w 8477199"/>
              <a:gd name="connsiteY11" fmla="*/ 987191 h 1734757"/>
              <a:gd name="connsiteX12" fmla="*/ 5510509 w 8477199"/>
              <a:gd name="connsiteY12" fmla="*/ 1166348 h 1734757"/>
              <a:gd name="connsiteX13" fmla="*/ 5121257 w 8477199"/>
              <a:gd name="connsiteY13" fmla="*/ 1556985 h 1734757"/>
              <a:gd name="connsiteX14" fmla="*/ 4763866 w 8477199"/>
              <a:gd name="connsiteY14" fmla="*/ 1734757 h 1734757"/>
              <a:gd name="connsiteX15" fmla="*/ 4720924 w 8477199"/>
              <a:gd name="connsiteY15" fmla="*/ 1730601 h 1734757"/>
              <a:gd name="connsiteX16" fmla="*/ 4489128 w 8477199"/>
              <a:gd name="connsiteY16" fmla="*/ 1387063 h 1734757"/>
              <a:gd name="connsiteX17" fmla="*/ 4263335 w 8477199"/>
              <a:gd name="connsiteY17" fmla="*/ 977494 h 1734757"/>
              <a:gd name="connsiteX18" fmla="*/ 3440333 w 8477199"/>
              <a:gd name="connsiteY18" fmla="*/ 1010362 h 1734757"/>
              <a:gd name="connsiteX19" fmla="*/ 2222804 w 8477199"/>
              <a:gd name="connsiteY19" fmla="*/ 1311196 h 1734757"/>
              <a:gd name="connsiteX20" fmla="*/ 116247 w 8477199"/>
              <a:gd name="connsiteY20" fmla="*/ 971172 h 1734757"/>
              <a:gd name="connsiteX21" fmla="*/ 9979 w 8477199"/>
              <a:gd name="connsiteY21" fmla="*/ 496270 h 1734757"/>
              <a:gd name="connsiteX22" fmla="*/ 174672 w 8477199"/>
              <a:gd name="connsiteY22" fmla="*/ 0 h 1734757"/>
              <a:gd name="connsiteX23" fmla="*/ 248669 w 8477199"/>
              <a:gd name="connsiteY23" fmla="*/ 55572 h 1734757"/>
              <a:gd name="connsiteX24" fmla="*/ 313900 w 8477199"/>
              <a:gd name="connsiteY24" fmla="*/ 944502 h 1734757"/>
              <a:gd name="connsiteX25" fmla="*/ 2901161 w 8477199"/>
              <a:gd name="connsiteY25" fmla="*/ 992937 h 1734757"/>
              <a:gd name="connsiteX26" fmla="*/ 4271282 w 8477199"/>
              <a:gd name="connsiteY26" fmla="*/ 872053 h 1734757"/>
              <a:gd name="connsiteX27" fmla="*/ 4534135 w 8477199"/>
              <a:gd name="connsiteY27" fmla="*/ 1303743 h 1734757"/>
              <a:gd name="connsiteX28" fmla="*/ 4824736 w 8477199"/>
              <a:gd name="connsiteY28" fmla="*/ 1596007 h 1734757"/>
              <a:gd name="connsiteX29" fmla="*/ 5803572 w 8477199"/>
              <a:gd name="connsiteY29" fmla="*/ 744571 h 1734757"/>
              <a:gd name="connsiteX30" fmla="*/ 6697195 w 8477199"/>
              <a:gd name="connsiteY30" fmla="*/ 214691 h 1734757"/>
              <a:gd name="connsiteX0" fmla="*/ 6697195 w 8477199"/>
              <a:gd name="connsiteY0" fmla="*/ 214691 h 1734757"/>
              <a:gd name="connsiteX1" fmla="*/ 6709662 w 8477199"/>
              <a:gd name="connsiteY1" fmla="*/ 214691 h 1734757"/>
              <a:gd name="connsiteX2" fmla="*/ 7145860 w 8477199"/>
              <a:gd name="connsiteY2" fmla="*/ 789985 h 1734757"/>
              <a:gd name="connsiteX3" fmla="*/ 7305314 w 8477199"/>
              <a:gd name="connsiteY3" fmla="*/ 1114171 h 1734757"/>
              <a:gd name="connsiteX4" fmla="*/ 8432561 w 8477199"/>
              <a:gd name="connsiteY4" fmla="*/ 880513 h 1734757"/>
              <a:gd name="connsiteX5" fmla="*/ 8477199 w 8477199"/>
              <a:gd name="connsiteY5" fmla="*/ 929103 h 1734757"/>
              <a:gd name="connsiteX6" fmla="*/ 7295156 w 8477199"/>
              <a:gd name="connsiteY6" fmla="*/ 1173736 h 1734757"/>
              <a:gd name="connsiteX7" fmla="*/ 7106764 w 8477199"/>
              <a:gd name="connsiteY7" fmla="*/ 814498 h 1734757"/>
              <a:gd name="connsiteX8" fmla="*/ 6708739 w 8477199"/>
              <a:gd name="connsiteY8" fmla="*/ 275180 h 1734757"/>
              <a:gd name="connsiteX9" fmla="*/ 6697657 w 8477199"/>
              <a:gd name="connsiteY9" fmla="*/ 275180 h 1734757"/>
              <a:gd name="connsiteX10" fmla="*/ 5808796 w 8477199"/>
              <a:gd name="connsiteY10" fmla="*/ 855594 h 1734757"/>
              <a:gd name="connsiteX11" fmla="*/ 5680431 w 8477199"/>
              <a:gd name="connsiteY11" fmla="*/ 987191 h 1734757"/>
              <a:gd name="connsiteX12" fmla="*/ 5510509 w 8477199"/>
              <a:gd name="connsiteY12" fmla="*/ 1166348 h 1734757"/>
              <a:gd name="connsiteX13" fmla="*/ 5121257 w 8477199"/>
              <a:gd name="connsiteY13" fmla="*/ 1556985 h 1734757"/>
              <a:gd name="connsiteX14" fmla="*/ 4763866 w 8477199"/>
              <a:gd name="connsiteY14" fmla="*/ 1734757 h 1734757"/>
              <a:gd name="connsiteX15" fmla="*/ 4720924 w 8477199"/>
              <a:gd name="connsiteY15" fmla="*/ 1730601 h 1734757"/>
              <a:gd name="connsiteX16" fmla="*/ 4489128 w 8477199"/>
              <a:gd name="connsiteY16" fmla="*/ 1387063 h 1734757"/>
              <a:gd name="connsiteX17" fmla="*/ 4263335 w 8477199"/>
              <a:gd name="connsiteY17" fmla="*/ 977494 h 1734757"/>
              <a:gd name="connsiteX18" fmla="*/ 3440333 w 8477199"/>
              <a:gd name="connsiteY18" fmla="*/ 1010362 h 1734757"/>
              <a:gd name="connsiteX19" fmla="*/ 2222804 w 8477199"/>
              <a:gd name="connsiteY19" fmla="*/ 1311196 h 1734757"/>
              <a:gd name="connsiteX20" fmla="*/ 116247 w 8477199"/>
              <a:gd name="connsiteY20" fmla="*/ 971172 h 1734757"/>
              <a:gd name="connsiteX21" fmla="*/ 9979 w 8477199"/>
              <a:gd name="connsiteY21" fmla="*/ 496270 h 1734757"/>
              <a:gd name="connsiteX22" fmla="*/ 174672 w 8477199"/>
              <a:gd name="connsiteY22" fmla="*/ 0 h 1734757"/>
              <a:gd name="connsiteX23" fmla="*/ 248669 w 8477199"/>
              <a:gd name="connsiteY23" fmla="*/ 55572 h 1734757"/>
              <a:gd name="connsiteX24" fmla="*/ 313900 w 8477199"/>
              <a:gd name="connsiteY24" fmla="*/ 944502 h 1734757"/>
              <a:gd name="connsiteX25" fmla="*/ 2901161 w 8477199"/>
              <a:gd name="connsiteY25" fmla="*/ 992937 h 1734757"/>
              <a:gd name="connsiteX26" fmla="*/ 4251961 w 8477199"/>
              <a:gd name="connsiteY26" fmla="*/ 816481 h 1734757"/>
              <a:gd name="connsiteX27" fmla="*/ 4534135 w 8477199"/>
              <a:gd name="connsiteY27" fmla="*/ 1303743 h 1734757"/>
              <a:gd name="connsiteX28" fmla="*/ 4824736 w 8477199"/>
              <a:gd name="connsiteY28" fmla="*/ 1596007 h 1734757"/>
              <a:gd name="connsiteX29" fmla="*/ 5803572 w 8477199"/>
              <a:gd name="connsiteY29" fmla="*/ 744571 h 1734757"/>
              <a:gd name="connsiteX30" fmla="*/ 6697195 w 8477199"/>
              <a:gd name="connsiteY30" fmla="*/ 214691 h 1734757"/>
              <a:gd name="connsiteX0" fmla="*/ 6697195 w 8477199"/>
              <a:gd name="connsiteY0" fmla="*/ 214691 h 1734757"/>
              <a:gd name="connsiteX1" fmla="*/ 6709662 w 8477199"/>
              <a:gd name="connsiteY1" fmla="*/ 214691 h 1734757"/>
              <a:gd name="connsiteX2" fmla="*/ 7145860 w 8477199"/>
              <a:gd name="connsiteY2" fmla="*/ 789985 h 1734757"/>
              <a:gd name="connsiteX3" fmla="*/ 7305314 w 8477199"/>
              <a:gd name="connsiteY3" fmla="*/ 1114171 h 1734757"/>
              <a:gd name="connsiteX4" fmla="*/ 8432561 w 8477199"/>
              <a:gd name="connsiteY4" fmla="*/ 880513 h 1734757"/>
              <a:gd name="connsiteX5" fmla="*/ 8477199 w 8477199"/>
              <a:gd name="connsiteY5" fmla="*/ 929103 h 1734757"/>
              <a:gd name="connsiteX6" fmla="*/ 7295156 w 8477199"/>
              <a:gd name="connsiteY6" fmla="*/ 1173736 h 1734757"/>
              <a:gd name="connsiteX7" fmla="*/ 7106764 w 8477199"/>
              <a:gd name="connsiteY7" fmla="*/ 814498 h 1734757"/>
              <a:gd name="connsiteX8" fmla="*/ 6708739 w 8477199"/>
              <a:gd name="connsiteY8" fmla="*/ 275180 h 1734757"/>
              <a:gd name="connsiteX9" fmla="*/ 6697657 w 8477199"/>
              <a:gd name="connsiteY9" fmla="*/ 275180 h 1734757"/>
              <a:gd name="connsiteX10" fmla="*/ 5808796 w 8477199"/>
              <a:gd name="connsiteY10" fmla="*/ 855594 h 1734757"/>
              <a:gd name="connsiteX11" fmla="*/ 5680431 w 8477199"/>
              <a:gd name="connsiteY11" fmla="*/ 987191 h 1734757"/>
              <a:gd name="connsiteX12" fmla="*/ 5510509 w 8477199"/>
              <a:gd name="connsiteY12" fmla="*/ 1166348 h 1734757"/>
              <a:gd name="connsiteX13" fmla="*/ 5121257 w 8477199"/>
              <a:gd name="connsiteY13" fmla="*/ 1556985 h 1734757"/>
              <a:gd name="connsiteX14" fmla="*/ 4763866 w 8477199"/>
              <a:gd name="connsiteY14" fmla="*/ 1734757 h 1734757"/>
              <a:gd name="connsiteX15" fmla="*/ 4720924 w 8477199"/>
              <a:gd name="connsiteY15" fmla="*/ 1730601 h 1734757"/>
              <a:gd name="connsiteX16" fmla="*/ 4489128 w 8477199"/>
              <a:gd name="connsiteY16" fmla="*/ 1387063 h 1734757"/>
              <a:gd name="connsiteX17" fmla="*/ 4263335 w 8477199"/>
              <a:gd name="connsiteY17" fmla="*/ 977494 h 1734757"/>
              <a:gd name="connsiteX18" fmla="*/ 3440333 w 8477199"/>
              <a:gd name="connsiteY18" fmla="*/ 1010362 h 1734757"/>
              <a:gd name="connsiteX19" fmla="*/ 2222804 w 8477199"/>
              <a:gd name="connsiteY19" fmla="*/ 1311196 h 1734757"/>
              <a:gd name="connsiteX20" fmla="*/ 116247 w 8477199"/>
              <a:gd name="connsiteY20" fmla="*/ 971172 h 1734757"/>
              <a:gd name="connsiteX21" fmla="*/ 9979 w 8477199"/>
              <a:gd name="connsiteY21" fmla="*/ 496270 h 1734757"/>
              <a:gd name="connsiteX22" fmla="*/ 174672 w 8477199"/>
              <a:gd name="connsiteY22" fmla="*/ 0 h 1734757"/>
              <a:gd name="connsiteX23" fmla="*/ 248669 w 8477199"/>
              <a:gd name="connsiteY23" fmla="*/ 55572 h 1734757"/>
              <a:gd name="connsiteX24" fmla="*/ 313900 w 8477199"/>
              <a:gd name="connsiteY24" fmla="*/ 944502 h 1734757"/>
              <a:gd name="connsiteX25" fmla="*/ 2901161 w 8477199"/>
              <a:gd name="connsiteY25" fmla="*/ 992937 h 1734757"/>
              <a:gd name="connsiteX26" fmla="*/ 4206880 w 8477199"/>
              <a:gd name="connsiteY26" fmla="*/ 816481 h 1734757"/>
              <a:gd name="connsiteX27" fmla="*/ 4534135 w 8477199"/>
              <a:gd name="connsiteY27" fmla="*/ 1303743 h 1734757"/>
              <a:gd name="connsiteX28" fmla="*/ 4824736 w 8477199"/>
              <a:gd name="connsiteY28" fmla="*/ 1596007 h 1734757"/>
              <a:gd name="connsiteX29" fmla="*/ 5803572 w 8477199"/>
              <a:gd name="connsiteY29" fmla="*/ 744571 h 1734757"/>
              <a:gd name="connsiteX30" fmla="*/ 6697195 w 8477199"/>
              <a:gd name="connsiteY30" fmla="*/ 214691 h 1734757"/>
              <a:gd name="connsiteX0" fmla="*/ 6697195 w 8477199"/>
              <a:gd name="connsiteY0" fmla="*/ 214691 h 1734757"/>
              <a:gd name="connsiteX1" fmla="*/ 6709662 w 8477199"/>
              <a:gd name="connsiteY1" fmla="*/ 214691 h 1734757"/>
              <a:gd name="connsiteX2" fmla="*/ 7145860 w 8477199"/>
              <a:gd name="connsiteY2" fmla="*/ 789985 h 1734757"/>
              <a:gd name="connsiteX3" fmla="*/ 7305314 w 8477199"/>
              <a:gd name="connsiteY3" fmla="*/ 1114171 h 1734757"/>
              <a:gd name="connsiteX4" fmla="*/ 8432561 w 8477199"/>
              <a:gd name="connsiteY4" fmla="*/ 880513 h 1734757"/>
              <a:gd name="connsiteX5" fmla="*/ 8477199 w 8477199"/>
              <a:gd name="connsiteY5" fmla="*/ 929103 h 1734757"/>
              <a:gd name="connsiteX6" fmla="*/ 7295156 w 8477199"/>
              <a:gd name="connsiteY6" fmla="*/ 1173736 h 1734757"/>
              <a:gd name="connsiteX7" fmla="*/ 7106764 w 8477199"/>
              <a:gd name="connsiteY7" fmla="*/ 814498 h 1734757"/>
              <a:gd name="connsiteX8" fmla="*/ 6708739 w 8477199"/>
              <a:gd name="connsiteY8" fmla="*/ 275180 h 1734757"/>
              <a:gd name="connsiteX9" fmla="*/ 6697657 w 8477199"/>
              <a:gd name="connsiteY9" fmla="*/ 275180 h 1734757"/>
              <a:gd name="connsiteX10" fmla="*/ 5808796 w 8477199"/>
              <a:gd name="connsiteY10" fmla="*/ 855594 h 1734757"/>
              <a:gd name="connsiteX11" fmla="*/ 5680431 w 8477199"/>
              <a:gd name="connsiteY11" fmla="*/ 987191 h 1734757"/>
              <a:gd name="connsiteX12" fmla="*/ 5510509 w 8477199"/>
              <a:gd name="connsiteY12" fmla="*/ 1166348 h 1734757"/>
              <a:gd name="connsiteX13" fmla="*/ 5121257 w 8477199"/>
              <a:gd name="connsiteY13" fmla="*/ 1556985 h 1734757"/>
              <a:gd name="connsiteX14" fmla="*/ 4763866 w 8477199"/>
              <a:gd name="connsiteY14" fmla="*/ 1734757 h 1734757"/>
              <a:gd name="connsiteX15" fmla="*/ 4720924 w 8477199"/>
              <a:gd name="connsiteY15" fmla="*/ 1730601 h 1734757"/>
              <a:gd name="connsiteX16" fmla="*/ 4489128 w 8477199"/>
              <a:gd name="connsiteY16" fmla="*/ 1387063 h 1734757"/>
              <a:gd name="connsiteX17" fmla="*/ 4263335 w 8477199"/>
              <a:gd name="connsiteY17" fmla="*/ 977494 h 1734757"/>
              <a:gd name="connsiteX18" fmla="*/ 3440333 w 8477199"/>
              <a:gd name="connsiteY18" fmla="*/ 1010362 h 1734757"/>
              <a:gd name="connsiteX19" fmla="*/ 2222804 w 8477199"/>
              <a:gd name="connsiteY19" fmla="*/ 1311196 h 1734757"/>
              <a:gd name="connsiteX20" fmla="*/ 116247 w 8477199"/>
              <a:gd name="connsiteY20" fmla="*/ 971172 h 1734757"/>
              <a:gd name="connsiteX21" fmla="*/ 9979 w 8477199"/>
              <a:gd name="connsiteY21" fmla="*/ 496270 h 1734757"/>
              <a:gd name="connsiteX22" fmla="*/ 174672 w 8477199"/>
              <a:gd name="connsiteY22" fmla="*/ 0 h 1734757"/>
              <a:gd name="connsiteX23" fmla="*/ 248669 w 8477199"/>
              <a:gd name="connsiteY23" fmla="*/ 55572 h 1734757"/>
              <a:gd name="connsiteX24" fmla="*/ 313900 w 8477199"/>
              <a:gd name="connsiteY24" fmla="*/ 944502 h 1734757"/>
              <a:gd name="connsiteX25" fmla="*/ 2901161 w 8477199"/>
              <a:gd name="connsiteY25" fmla="*/ 992937 h 1734757"/>
              <a:gd name="connsiteX26" fmla="*/ 4206880 w 8477199"/>
              <a:gd name="connsiteY26" fmla="*/ 816481 h 1734757"/>
              <a:gd name="connsiteX27" fmla="*/ 4534135 w 8477199"/>
              <a:gd name="connsiteY27" fmla="*/ 1303743 h 1734757"/>
              <a:gd name="connsiteX28" fmla="*/ 4824736 w 8477199"/>
              <a:gd name="connsiteY28" fmla="*/ 1596007 h 1734757"/>
              <a:gd name="connsiteX29" fmla="*/ 5803572 w 8477199"/>
              <a:gd name="connsiteY29" fmla="*/ 744571 h 1734757"/>
              <a:gd name="connsiteX30" fmla="*/ 6697195 w 8477199"/>
              <a:gd name="connsiteY30" fmla="*/ 214691 h 1734757"/>
              <a:gd name="connsiteX0" fmla="*/ 6697195 w 8477199"/>
              <a:gd name="connsiteY0" fmla="*/ 214691 h 1734757"/>
              <a:gd name="connsiteX1" fmla="*/ 6709662 w 8477199"/>
              <a:gd name="connsiteY1" fmla="*/ 214691 h 1734757"/>
              <a:gd name="connsiteX2" fmla="*/ 7145860 w 8477199"/>
              <a:gd name="connsiteY2" fmla="*/ 789985 h 1734757"/>
              <a:gd name="connsiteX3" fmla="*/ 7305314 w 8477199"/>
              <a:gd name="connsiteY3" fmla="*/ 1114171 h 1734757"/>
              <a:gd name="connsiteX4" fmla="*/ 8432561 w 8477199"/>
              <a:gd name="connsiteY4" fmla="*/ 880513 h 1734757"/>
              <a:gd name="connsiteX5" fmla="*/ 8477199 w 8477199"/>
              <a:gd name="connsiteY5" fmla="*/ 929103 h 1734757"/>
              <a:gd name="connsiteX6" fmla="*/ 7295156 w 8477199"/>
              <a:gd name="connsiteY6" fmla="*/ 1173736 h 1734757"/>
              <a:gd name="connsiteX7" fmla="*/ 7106764 w 8477199"/>
              <a:gd name="connsiteY7" fmla="*/ 814498 h 1734757"/>
              <a:gd name="connsiteX8" fmla="*/ 6708739 w 8477199"/>
              <a:gd name="connsiteY8" fmla="*/ 275180 h 1734757"/>
              <a:gd name="connsiteX9" fmla="*/ 6697657 w 8477199"/>
              <a:gd name="connsiteY9" fmla="*/ 275180 h 1734757"/>
              <a:gd name="connsiteX10" fmla="*/ 5808796 w 8477199"/>
              <a:gd name="connsiteY10" fmla="*/ 855594 h 1734757"/>
              <a:gd name="connsiteX11" fmla="*/ 5680431 w 8477199"/>
              <a:gd name="connsiteY11" fmla="*/ 987191 h 1734757"/>
              <a:gd name="connsiteX12" fmla="*/ 5510509 w 8477199"/>
              <a:gd name="connsiteY12" fmla="*/ 1166348 h 1734757"/>
              <a:gd name="connsiteX13" fmla="*/ 5121257 w 8477199"/>
              <a:gd name="connsiteY13" fmla="*/ 1556985 h 1734757"/>
              <a:gd name="connsiteX14" fmla="*/ 4763866 w 8477199"/>
              <a:gd name="connsiteY14" fmla="*/ 1734757 h 1734757"/>
              <a:gd name="connsiteX15" fmla="*/ 4720924 w 8477199"/>
              <a:gd name="connsiteY15" fmla="*/ 1730601 h 1734757"/>
              <a:gd name="connsiteX16" fmla="*/ 4489128 w 8477199"/>
              <a:gd name="connsiteY16" fmla="*/ 1387063 h 1734757"/>
              <a:gd name="connsiteX17" fmla="*/ 4263335 w 8477199"/>
              <a:gd name="connsiteY17" fmla="*/ 977494 h 1734757"/>
              <a:gd name="connsiteX18" fmla="*/ 3440333 w 8477199"/>
              <a:gd name="connsiteY18" fmla="*/ 1010362 h 1734757"/>
              <a:gd name="connsiteX19" fmla="*/ 2222804 w 8477199"/>
              <a:gd name="connsiteY19" fmla="*/ 1311196 h 1734757"/>
              <a:gd name="connsiteX20" fmla="*/ 116247 w 8477199"/>
              <a:gd name="connsiteY20" fmla="*/ 971172 h 1734757"/>
              <a:gd name="connsiteX21" fmla="*/ 9979 w 8477199"/>
              <a:gd name="connsiteY21" fmla="*/ 496270 h 1734757"/>
              <a:gd name="connsiteX22" fmla="*/ 174672 w 8477199"/>
              <a:gd name="connsiteY22" fmla="*/ 0 h 1734757"/>
              <a:gd name="connsiteX23" fmla="*/ 248669 w 8477199"/>
              <a:gd name="connsiteY23" fmla="*/ 55572 h 1734757"/>
              <a:gd name="connsiteX24" fmla="*/ 313900 w 8477199"/>
              <a:gd name="connsiteY24" fmla="*/ 944502 h 1734757"/>
              <a:gd name="connsiteX25" fmla="*/ 1735499 w 8477199"/>
              <a:gd name="connsiteY25" fmla="*/ 1229124 h 1734757"/>
              <a:gd name="connsiteX26" fmla="*/ 4206880 w 8477199"/>
              <a:gd name="connsiteY26" fmla="*/ 816481 h 1734757"/>
              <a:gd name="connsiteX27" fmla="*/ 4534135 w 8477199"/>
              <a:gd name="connsiteY27" fmla="*/ 1303743 h 1734757"/>
              <a:gd name="connsiteX28" fmla="*/ 4824736 w 8477199"/>
              <a:gd name="connsiteY28" fmla="*/ 1596007 h 1734757"/>
              <a:gd name="connsiteX29" fmla="*/ 5803572 w 8477199"/>
              <a:gd name="connsiteY29" fmla="*/ 744571 h 1734757"/>
              <a:gd name="connsiteX30" fmla="*/ 6697195 w 8477199"/>
              <a:gd name="connsiteY30" fmla="*/ 214691 h 1734757"/>
              <a:gd name="connsiteX0" fmla="*/ 6697195 w 8477199"/>
              <a:gd name="connsiteY0" fmla="*/ 214691 h 1734757"/>
              <a:gd name="connsiteX1" fmla="*/ 6709662 w 8477199"/>
              <a:gd name="connsiteY1" fmla="*/ 214691 h 1734757"/>
              <a:gd name="connsiteX2" fmla="*/ 7145860 w 8477199"/>
              <a:gd name="connsiteY2" fmla="*/ 789985 h 1734757"/>
              <a:gd name="connsiteX3" fmla="*/ 7305314 w 8477199"/>
              <a:gd name="connsiteY3" fmla="*/ 1114171 h 1734757"/>
              <a:gd name="connsiteX4" fmla="*/ 8432561 w 8477199"/>
              <a:gd name="connsiteY4" fmla="*/ 880513 h 1734757"/>
              <a:gd name="connsiteX5" fmla="*/ 8477199 w 8477199"/>
              <a:gd name="connsiteY5" fmla="*/ 929103 h 1734757"/>
              <a:gd name="connsiteX6" fmla="*/ 7295156 w 8477199"/>
              <a:gd name="connsiteY6" fmla="*/ 1173736 h 1734757"/>
              <a:gd name="connsiteX7" fmla="*/ 7106764 w 8477199"/>
              <a:gd name="connsiteY7" fmla="*/ 814498 h 1734757"/>
              <a:gd name="connsiteX8" fmla="*/ 6708739 w 8477199"/>
              <a:gd name="connsiteY8" fmla="*/ 275180 h 1734757"/>
              <a:gd name="connsiteX9" fmla="*/ 6697657 w 8477199"/>
              <a:gd name="connsiteY9" fmla="*/ 275180 h 1734757"/>
              <a:gd name="connsiteX10" fmla="*/ 5808796 w 8477199"/>
              <a:gd name="connsiteY10" fmla="*/ 855594 h 1734757"/>
              <a:gd name="connsiteX11" fmla="*/ 5680431 w 8477199"/>
              <a:gd name="connsiteY11" fmla="*/ 987191 h 1734757"/>
              <a:gd name="connsiteX12" fmla="*/ 5510509 w 8477199"/>
              <a:gd name="connsiteY12" fmla="*/ 1166348 h 1734757"/>
              <a:gd name="connsiteX13" fmla="*/ 5121257 w 8477199"/>
              <a:gd name="connsiteY13" fmla="*/ 1556985 h 1734757"/>
              <a:gd name="connsiteX14" fmla="*/ 4763866 w 8477199"/>
              <a:gd name="connsiteY14" fmla="*/ 1734757 h 1734757"/>
              <a:gd name="connsiteX15" fmla="*/ 4720924 w 8477199"/>
              <a:gd name="connsiteY15" fmla="*/ 1730601 h 1734757"/>
              <a:gd name="connsiteX16" fmla="*/ 4489128 w 8477199"/>
              <a:gd name="connsiteY16" fmla="*/ 1387063 h 1734757"/>
              <a:gd name="connsiteX17" fmla="*/ 4263335 w 8477199"/>
              <a:gd name="connsiteY17" fmla="*/ 977494 h 1734757"/>
              <a:gd name="connsiteX18" fmla="*/ 3440333 w 8477199"/>
              <a:gd name="connsiteY18" fmla="*/ 1010362 h 1734757"/>
              <a:gd name="connsiteX19" fmla="*/ 2222804 w 8477199"/>
              <a:gd name="connsiteY19" fmla="*/ 1311196 h 1734757"/>
              <a:gd name="connsiteX20" fmla="*/ 116247 w 8477199"/>
              <a:gd name="connsiteY20" fmla="*/ 971172 h 1734757"/>
              <a:gd name="connsiteX21" fmla="*/ 9979 w 8477199"/>
              <a:gd name="connsiteY21" fmla="*/ 496270 h 1734757"/>
              <a:gd name="connsiteX22" fmla="*/ 174672 w 8477199"/>
              <a:gd name="connsiteY22" fmla="*/ 0 h 1734757"/>
              <a:gd name="connsiteX23" fmla="*/ 248669 w 8477199"/>
              <a:gd name="connsiteY23" fmla="*/ 55572 h 1734757"/>
              <a:gd name="connsiteX24" fmla="*/ 313900 w 8477199"/>
              <a:gd name="connsiteY24" fmla="*/ 944502 h 1734757"/>
              <a:gd name="connsiteX25" fmla="*/ 1735499 w 8477199"/>
              <a:gd name="connsiteY25" fmla="*/ 1229124 h 1734757"/>
              <a:gd name="connsiteX26" fmla="*/ 4206880 w 8477199"/>
              <a:gd name="connsiteY26" fmla="*/ 816481 h 1734757"/>
              <a:gd name="connsiteX27" fmla="*/ 4534135 w 8477199"/>
              <a:gd name="connsiteY27" fmla="*/ 1303743 h 1734757"/>
              <a:gd name="connsiteX28" fmla="*/ 4824736 w 8477199"/>
              <a:gd name="connsiteY28" fmla="*/ 1596007 h 1734757"/>
              <a:gd name="connsiteX29" fmla="*/ 5803572 w 8477199"/>
              <a:gd name="connsiteY29" fmla="*/ 744571 h 1734757"/>
              <a:gd name="connsiteX30" fmla="*/ 6697195 w 8477199"/>
              <a:gd name="connsiteY30" fmla="*/ 214691 h 1734757"/>
              <a:gd name="connsiteX0" fmla="*/ 6697195 w 8477199"/>
              <a:gd name="connsiteY0" fmla="*/ 214691 h 1734757"/>
              <a:gd name="connsiteX1" fmla="*/ 6709662 w 8477199"/>
              <a:gd name="connsiteY1" fmla="*/ 214691 h 1734757"/>
              <a:gd name="connsiteX2" fmla="*/ 7145860 w 8477199"/>
              <a:gd name="connsiteY2" fmla="*/ 789985 h 1734757"/>
              <a:gd name="connsiteX3" fmla="*/ 7305314 w 8477199"/>
              <a:gd name="connsiteY3" fmla="*/ 1114171 h 1734757"/>
              <a:gd name="connsiteX4" fmla="*/ 8432561 w 8477199"/>
              <a:gd name="connsiteY4" fmla="*/ 880513 h 1734757"/>
              <a:gd name="connsiteX5" fmla="*/ 8477199 w 8477199"/>
              <a:gd name="connsiteY5" fmla="*/ 929103 h 1734757"/>
              <a:gd name="connsiteX6" fmla="*/ 7295156 w 8477199"/>
              <a:gd name="connsiteY6" fmla="*/ 1173736 h 1734757"/>
              <a:gd name="connsiteX7" fmla="*/ 7106764 w 8477199"/>
              <a:gd name="connsiteY7" fmla="*/ 814498 h 1734757"/>
              <a:gd name="connsiteX8" fmla="*/ 6708739 w 8477199"/>
              <a:gd name="connsiteY8" fmla="*/ 275180 h 1734757"/>
              <a:gd name="connsiteX9" fmla="*/ 6697657 w 8477199"/>
              <a:gd name="connsiteY9" fmla="*/ 275180 h 1734757"/>
              <a:gd name="connsiteX10" fmla="*/ 5808796 w 8477199"/>
              <a:gd name="connsiteY10" fmla="*/ 855594 h 1734757"/>
              <a:gd name="connsiteX11" fmla="*/ 5680431 w 8477199"/>
              <a:gd name="connsiteY11" fmla="*/ 987191 h 1734757"/>
              <a:gd name="connsiteX12" fmla="*/ 5510509 w 8477199"/>
              <a:gd name="connsiteY12" fmla="*/ 1166348 h 1734757"/>
              <a:gd name="connsiteX13" fmla="*/ 5121257 w 8477199"/>
              <a:gd name="connsiteY13" fmla="*/ 1556985 h 1734757"/>
              <a:gd name="connsiteX14" fmla="*/ 4763866 w 8477199"/>
              <a:gd name="connsiteY14" fmla="*/ 1734757 h 1734757"/>
              <a:gd name="connsiteX15" fmla="*/ 4720924 w 8477199"/>
              <a:gd name="connsiteY15" fmla="*/ 1730601 h 1734757"/>
              <a:gd name="connsiteX16" fmla="*/ 4489128 w 8477199"/>
              <a:gd name="connsiteY16" fmla="*/ 1387063 h 1734757"/>
              <a:gd name="connsiteX17" fmla="*/ 4263335 w 8477199"/>
              <a:gd name="connsiteY17" fmla="*/ 977494 h 1734757"/>
              <a:gd name="connsiteX18" fmla="*/ 3440333 w 8477199"/>
              <a:gd name="connsiteY18" fmla="*/ 1010362 h 1734757"/>
              <a:gd name="connsiteX19" fmla="*/ 2222804 w 8477199"/>
              <a:gd name="connsiteY19" fmla="*/ 1311196 h 1734757"/>
              <a:gd name="connsiteX20" fmla="*/ 116247 w 8477199"/>
              <a:gd name="connsiteY20" fmla="*/ 971172 h 1734757"/>
              <a:gd name="connsiteX21" fmla="*/ 9979 w 8477199"/>
              <a:gd name="connsiteY21" fmla="*/ 496270 h 1734757"/>
              <a:gd name="connsiteX22" fmla="*/ 174672 w 8477199"/>
              <a:gd name="connsiteY22" fmla="*/ 0 h 1734757"/>
              <a:gd name="connsiteX23" fmla="*/ 248669 w 8477199"/>
              <a:gd name="connsiteY23" fmla="*/ 55572 h 1734757"/>
              <a:gd name="connsiteX24" fmla="*/ 313900 w 8477199"/>
              <a:gd name="connsiteY24" fmla="*/ 944502 h 1734757"/>
              <a:gd name="connsiteX25" fmla="*/ 1735499 w 8477199"/>
              <a:gd name="connsiteY25" fmla="*/ 1229124 h 1734757"/>
              <a:gd name="connsiteX26" fmla="*/ 4071638 w 8477199"/>
              <a:gd name="connsiteY26" fmla="*/ 788693 h 1734757"/>
              <a:gd name="connsiteX27" fmla="*/ 4534135 w 8477199"/>
              <a:gd name="connsiteY27" fmla="*/ 1303743 h 1734757"/>
              <a:gd name="connsiteX28" fmla="*/ 4824736 w 8477199"/>
              <a:gd name="connsiteY28" fmla="*/ 1596007 h 1734757"/>
              <a:gd name="connsiteX29" fmla="*/ 5803572 w 8477199"/>
              <a:gd name="connsiteY29" fmla="*/ 744571 h 1734757"/>
              <a:gd name="connsiteX30" fmla="*/ 6697195 w 8477199"/>
              <a:gd name="connsiteY30" fmla="*/ 214691 h 1734757"/>
              <a:gd name="connsiteX0" fmla="*/ 6697195 w 8477199"/>
              <a:gd name="connsiteY0" fmla="*/ 214691 h 1734757"/>
              <a:gd name="connsiteX1" fmla="*/ 6709662 w 8477199"/>
              <a:gd name="connsiteY1" fmla="*/ 214691 h 1734757"/>
              <a:gd name="connsiteX2" fmla="*/ 7145860 w 8477199"/>
              <a:gd name="connsiteY2" fmla="*/ 789985 h 1734757"/>
              <a:gd name="connsiteX3" fmla="*/ 7305314 w 8477199"/>
              <a:gd name="connsiteY3" fmla="*/ 1114171 h 1734757"/>
              <a:gd name="connsiteX4" fmla="*/ 8432561 w 8477199"/>
              <a:gd name="connsiteY4" fmla="*/ 880513 h 1734757"/>
              <a:gd name="connsiteX5" fmla="*/ 8477199 w 8477199"/>
              <a:gd name="connsiteY5" fmla="*/ 929103 h 1734757"/>
              <a:gd name="connsiteX6" fmla="*/ 7295156 w 8477199"/>
              <a:gd name="connsiteY6" fmla="*/ 1173736 h 1734757"/>
              <a:gd name="connsiteX7" fmla="*/ 7106764 w 8477199"/>
              <a:gd name="connsiteY7" fmla="*/ 814498 h 1734757"/>
              <a:gd name="connsiteX8" fmla="*/ 6708739 w 8477199"/>
              <a:gd name="connsiteY8" fmla="*/ 275180 h 1734757"/>
              <a:gd name="connsiteX9" fmla="*/ 6697657 w 8477199"/>
              <a:gd name="connsiteY9" fmla="*/ 275180 h 1734757"/>
              <a:gd name="connsiteX10" fmla="*/ 5808796 w 8477199"/>
              <a:gd name="connsiteY10" fmla="*/ 855594 h 1734757"/>
              <a:gd name="connsiteX11" fmla="*/ 5680431 w 8477199"/>
              <a:gd name="connsiteY11" fmla="*/ 987191 h 1734757"/>
              <a:gd name="connsiteX12" fmla="*/ 5510509 w 8477199"/>
              <a:gd name="connsiteY12" fmla="*/ 1166348 h 1734757"/>
              <a:gd name="connsiteX13" fmla="*/ 5121257 w 8477199"/>
              <a:gd name="connsiteY13" fmla="*/ 1556985 h 1734757"/>
              <a:gd name="connsiteX14" fmla="*/ 4763866 w 8477199"/>
              <a:gd name="connsiteY14" fmla="*/ 1734757 h 1734757"/>
              <a:gd name="connsiteX15" fmla="*/ 4720924 w 8477199"/>
              <a:gd name="connsiteY15" fmla="*/ 1730601 h 1734757"/>
              <a:gd name="connsiteX16" fmla="*/ 4489128 w 8477199"/>
              <a:gd name="connsiteY16" fmla="*/ 1387063 h 1734757"/>
              <a:gd name="connsiteX17" fmla="*/ 4263335 w 8477199"/>
              <a:gd name="connsiteY17" fmla="*/ 977494 h 1734757"/>
              <a:gd name="connsiteX18" fmla="*/ 3440333 w 8477199"/>
              <a:gd name="connsiteY18" fmla="*/ 1010362 h 1734757"/>
              <a:gd name="connsiteX19" fmla="*/ 2222804 w 8477199"/>
              <a:gd name="connsiteY19" fmla="*/ 1311196 h 1734757"/>
              <a:gd name="connsiteX20" fmla="*/ 116247 w 8477199"/>
              <a:gd name="connsiteY20" fmla="*/ 971172 h 1734757"/>
              <a:gd name="connsiteX21" fmla="*/ 9979 w 8477199"/>
              <a:gd name="connsiteY21" fmla="*/ 496270 h 1734757"/>
              <a:gd name="connsiteX22" fmla="*/ 174672 w 8477199"/>
              <a:gd name="connsiteY22" fmla="*/ 0 h 1734757"/>
              <a:gd name="connsiteX23" fmla="*/ 248669 w 8477199"/>
              <a:gd name="connsiteY23" fmla="*/ 55572 h 1734757"/>
              <a:gd name="connsiteX24" fmla="*/ 313900 w 8477199"/>
              <a:gd name="connsiteY24" fmla="*/ 944502 h 1734757"/>
              <a:gd name="connsiteX25" fmla="*/ 1735499 w 8477199"/>
              <a:gd name="connsiteY25" fmla="*/ 1229124 h 1734757"/>
              <a:gd name="connsiteX26" fmla="*/ 4052317 w 8477199"/>
              <a:gd name="connsiteY26" fmla="*/ 760908 h 1734757"/>
              <a:gd name="connsiteX27" fmla="*/ 4534135 w 8477199"/>
              <a:gd name="connsiteY27" fmla="*/ 1303743 h 1734757"/>
              <a:gd name="connsiteX28" fmla="*/ 4824736 w 8477199"/>
              <a:gd name="connsiteY28" fmla="*/ 1596007 h 1734757"/>
              <a:gd name="connsiteX29" fmla="*/ 5803572 w 8477199"/>
              <a:gd name="connsiteY29" fmla="*/ 744571 h 1734757"/>
              <a:gd name="connsiteX30" fmla="*/ 6697195 w 8477199"/>
              <a:gd name="connsiteY30" fmla="*/ 214691 h 1734757"/>
              <a:gd name="connsiteX0" fmla="*/ 6697195 w 8477199"/>
              <a:gd name="connsiteY0" fmla="*/ 214691 h 1734757"/>
              <a:gd name="connsiteX1" fmla="*/ 6709662 w 8477199"/>
              <a:gd name="connsiteY1" fmla="*/ 214691 h 1734757"/>
              <a:gd name="connsiteX2" fmla="*/ 7145860 w 8477199"/>
              <a:gd name="connsiteY2" fmla="*/ 789985 h 1734757"/>
              <a:gd name="connsiteX3" fmla="*/ 7305314 w 8477199"/>
              <a:gd name="connsiteY3" fmla="*/ 1114171 h 1734757"/>
              <a:gd name="connsiteX4" fmla="*/ 8432561 w 8477199"/>
              <a:gd name="connsiteY4" fmla="*/ 880513 h 1734757"/>
              <a:gd name="connsiteX5" fmla="*/ 8477199 w 8477199"/>
              <a:gd name="connsiteY5" fmla="*/ 929103 h 1734757"/>
              <a:gd name="connsiteX6" fmla="*/ 7295156 w 8477199"/>
              <a:gd name="connsiteY6" fmla="*/ 1173736 h 1734757"/>
              <a:gd name="connsiteX7" fmla="*/ 7106764 w 8477199"/>
              <a:gd name="connsiteY7" fmla="*/ 814498 h 1734757"/>
              <a:gd name="connsiteX8" fmla="*/ 6708739 w 8477199"/>
              <a:gd name="connsiteY8" fmla="*/ 275180 h 1734757"/>
              <a:gd name="connsiteX9" fmla="*/ 6697657 w 8477199"/>
              <a:gd name="connsiteY9" fmla="*/ 275180 h 1734757"/>
              <a:gd name="connsiteX10" fmla="*/ 5808796 w 8477199"/>
              <a:gd name="connsiteY10" fmla="*/ 855594 h 1734757"/>
              <a:gd name="connsiteX11" fmla="*/ 5680431 w 8477199"/>
              <a:gd name="connsiteY11" fmla="*/ 987191 h 1734757"/>
              <a:gd name="connsiteX12" fmla="*/ 5510509 w 8477199"/>
              <a:gd name="connsiteY12" fmla="*/ 1166348 h 1734757"/>
              <a:gd name="connsiteX13" fmla="*/ 5121257 w 8477199"/>
              <a:gd name="connsiteY13" fmla="*/ 1556985 h 1734757"/>
              <a:gd name="connsiteX14" fmla="*/ 4763866 w 8477199"/>
              <a:gd name="connsiteY14" fmla="*/ 1734757 h 1734757"/>
              <a:gd name="connsiteX15" fmla="*/ 4720924 w 8477199"/>
              <a:gd name="connsiteY15" fmla="*/ 1730601 h 1734757"/>
              <a:gd name="connsiteX16" fmla="*/ 4489128 w 8477199"/>
              <a:gd name="connsiteY16" fmla="*/ 1387063 h 1734757"/>
              <a:gd name="connsiteX17" fmla="*/ 4263335 w 8477199"/>
              <a:gd name="connsiteY17" fmla="*/ 977494 h 1734757"/>
              <a:gd name="connsiteX18" fmla="*/ 3440333 w 8477199"/>
              <a:gd name="connsiteY18" fmla="*/ 1010362 h 1734757"/>
              <a:gd name="connsiteX19" fmla="*/ 2222804 w 8477199"/>
              <a:gd name="connsiteY19" fmla="*/ 1311196 h 1734757"/>
              <a:gd name="connsiteX20" fmla="*/ 116247 w 8477199"/>
              <a:gd name="connsiteY20" fmla="*/ 971172 h 1734757"/>
              <a:gd name="connsiteX21" fmla="*/ 9979 w 8477199"/>
              <a:gd name="connsiteY21" fmla="*/ 496270 h 1734757"/>
              <a:gd name="connsiteX22" fmla="*/ 174672 w 8477199"/>
              <a:gd name="connsiteY22" fmla="*/ 0 h 1734757"/>
              <a:gd name="connsiteX23" fmla="*/ 248669 w 8477199"/>
              <a:gd name="connsiteY23" fmla="*/ 55572 h 1734757"/>
              <a:gd name="connsiteX24" fmla="*/ 313900 w 8477199"/>
              <a:gd name="connsiteY24" fmla="*/ 944502 h 1734757"/>
              <a:gd name="connsiteX25" fmla="*/ 1735499 w 8477199"/>
              <a:gd name="connsiteY25" fmla="*/ 1229124 h 1734757"/>
              <a:gd name="connsiteX26" fmla="*/ 4052317 w 8477199"/>
              <a:gd name="connsiteY26" fmla="*/ 760908 h 1734757"/>
              <a:gd name="connsiteX27" fmla="*/ 4534135 w 8477199"/>
              <a:gd name="connsiteY27" fmla="*/ 1303743 h 1734757"/>
              <a:gd name="connsiteX28" fmla="*/ 4824736 w 8477199"/>
              <a:gd name="connsiteY28" fmla="*/ 1596007 h 1734757"/>
              <a:gd name="connsiteX29" fmla="*/ 5803572 w 8477199"/>
              <a:gd name="connsiteY29" fmla="*/ 744571 h 1734757"/>
              <a:gd name="connsiteX30" fmla="*/ 6697195 w 8477199"/>
              <a:gd name="connsiteY30" fmla="*/ 214691 h 1734757"/>
              <a:gd name="connsiteX0" fmla="*/ 6697195 w 8477199"/>
              <a:gd name="connsiteY0" fmla="*/ 214691 h 1734757"/>
              <a:gd name="connsiteX1" fmla="*/ 6709662 w 8477199"/>
              <a:gd name="connsiteY1" fmla="*/ 214691 h 1734757"/>
              <a:gd name="connsiteX2" fmla="*/ 7145860 w 8477199"/>
              <a:gd name="connsiteY2" fmla="*/ 789985 h 1734757"/>
              <a:gd name="connsiteX3" fmla="*/ 7305314 w 8477199"/>
              <a:gd name="connsiteY3" fmla="*/ 1114171 h 1734757"/>
              <a:gd name="connsiteX4" fmla="*/ 8432561 w 8477199"/>
              <a:gd name="connsiteY4" fmla="*/ 880513 h 1734757"/>
              <a:gd name="connsiteX5" fmla="*/ 8477199 w 8477199"/>
              <a:gd name="connsiteY5" fmla="*/ 929103 h 1734757"/>
              <a:gd name="connsiteX6" fmla="*/ 7295156 w 8477199"/>
              <a:gd name="connsiteY6" fmla="*/ 1173736 h 1734757"/>
              <a:gd name="connsiteX7" fmla="*/ 7106764 w 8477199"/>
              <a:gd name="connsiteY7" fmla="*/ 814498 h 1734757"/>
              <a:gd name="connsiteX8" fmla="*/ 6708739 w 8477199"/>
              <a:gd name="connsiteY8" fmla="*/ 275180 h 1734757"/>
              <a:gd name="connsiteX9" fmla="*/ 6697657 w 8477199"/>
              <a:gd name="connsiteY9" fmla="*/ 275180 h 1734757"/>
              <a:gd name="connsiteX10" fmla="*/ 5808796 w 8477199"/>
              <a:gd name="connsiteY10" fmla="*/ 855594 h 1734757"/>
              <a:gd name="connsiteX11" fmla="*/ 5680431 w 8477199"/>
              <a:gd name="connsiteY11" fmla="*/ 987191 h 1734757"/>
              <a:gd name="connsiteX12" fmla="*/ 5510509 w 8477199"/>
              <a:gd name="connsiteY12" fmla="*/ 1166348 h 1734757"/>
              <a:gd name="connsiteX13" fmla="*/ 5121257 w 8477199"/>
              <a:gd name="connsiteY13" fmla="*/ 1556985 h 1734757"/>
              <a:gd name="connsiteX14" fmla="*/ 4763866 w 8477199"/>
              <a:gd name="connsiteY14" fmla="*/ 1734757 h 1734757"/>
              <a:gd name="connsiteX15" fmla="*/ 4720924 w 8477199"/>
              <a:gd name="connsiteY15" fmla="*/ 1730601 h 1734757"/>
              <a:gd name="connsiteX16" fmla="*/ 4489128 w 8477199"/>
              <a:gd name="connsiteY16" fmla="*/ 1387063 h 1734757"/>
              <a:gd name="connsiteX17" fmla="*/ 4263335 w 8477199"/>
              <a:gd name="connsiteY17" fmla="*/ 977494 h 1734757"/>
              <a:gd name="connsiteX18" fmla="*/ 3440333 w 8477199"/>
              <a:gd name="connsiteY18" fmla="*/ 1010362 h 1734757"/>
              <a:gd name="connsiteX19" fmla="*/ 2222804 w 8477199"/>
              <a:gd name="connsiteY19" fmla="*/ 1311196 h 1734757"/>
              <a:gd name="connsiteX20" fmla="*/ 116247 w 8477199"/>
              <a:gd name="connsiteY20" fmla="*/ 971172 h 1734757"/>
              <a:gd name="connsiteX21" fmla="*/ 9979 w 8477199"/>
              <a:gd name="connsiteY21" fmla="*/ 496270 h 1734757"/>
              <a:gd name="connsiteX22" fmla="*/ 174672 w 8477199"/>
              <a:gd name="connsiteY22" fmla="*/ 0 h 1734757"/>
              <a:gd name="connsiteX23" fmla="*/ 248669 w 8477199"/>
              <a:gd name="connsiteY23" fmla="*/ 55572 h 1734757"/>
              <a:gd name="connsiteX24" fmla="*/ 313900 w 8477199"/>
              <a:gd name="connsiteY24" fmla="*/ 944502 h 1734757"/>
              <a:gd name="connsiteX25" fmla="*/ 1735499 w 8477199"/>
              <a:gd name="connsiteY25" fmla="*/ 1229124 h 1734757"/>
              <a:gd name="connsiteX26" fmla="*/ 4052317 w 8477199"/>
              <a:gd name="connsiteY26" fmla="*/ 760908 h 1734757"/>
              <a:gd name="connsiteX27" fmla="*/ 4534135 w 8477199"/>
              <a:gd name="connsiteY27" fmla="*/ 1303743 h 1734757"/>
              <a:gd name="connsiteX28" fmla="*/ 4824736 w 8477199"/>
              <a:gd name="connsiteY28" fmla="*/ 1596007 h 1734757"/>
              <a:gd name="connsiteX29" fmla="*/ 5803572 w 8477199"/>
              <a:gd name="connsiteY29" fmla="*/ 744571 h 1734757"/>
              <a:gd name="connsiteX30" fmla="*/ 6697195 w 8477199"/>
              <a:gd name="connsiteY30" fmla="*/ 214691 h 1734757"/>
              <a:gd name="connsiteX0" fmla="*/ 6697195 w 8477199"/>
              <a:gd name="connsiteY0" fmla="*/ 1138479 h 2658545"/>
              <a:gd name="connsiteX1" fmla="*/ 6709662 w 8477199"/>
              <a:gd name="connsiteY1" fmla="*/ 1138479 h 2658545"/>
              <a:gd name="connsiteX2" fmla="*/ 7145860 w 8477199"/>
              <a:gd name="connsiteY2" fmla="*/ 1713773 h 2658545"/>
              <a:gd name="connsiteX3" fmla="*/ 7305314 w 8477199"/>
              <a:gd name="connsiteY3" fmla="*/ 2037959 h 2658545"/>
              <a:gd name="connsiteX4" fmla="*/ 8432561 w 8477199"/>
              <a:gd name="connsiteY4" fmla="*/ 1804301 h 2658545"/>
              <a:gd name="connsiteX5" fmla="*/ 8477199 w 8477199"/>
              <a:gd name="connsiteY5" fmla="*/ 1852891 h 2658545"/>
              <a:gd name="connsiteX6" fmla="*/ 7295156 w 8477199"/>
              <a:gd name="connsiteY6" fmla="*/ 2097524 h 2658545"/>
              <a:gd name="connsiteX7" fmla="*/ 7106764 w 8477199"/>
              <a:gd name="connsiteY7" fmla="*/ 1738286 h 2658545"/>
              <a:gd name="connsiteX8" fmla="*/ 6708739 w 8477199"/>
              <a:gd name="connsiteY8" fmla="*/ 1198968 h 2658545"/>
              <a:gd name="connsiteX9" fmla="*/ 6697657 w 8477199"/>
              <a:gd name="connsiteY9" fmla="*/ 1198968 h 2658545"/>
              <a:gd name="connsiteX10" fmla="*/ 5808796 w 8477199"/>
              <a:gd name="connsiteY10" fmla="*/ 1779382 h 2658545"/>
              <a:gd name="connsiteX11" fmla="*/ 5680431 w 8477199"/>
              <a:gd name="connsiteY11" fmla="*/ 1910979 h 2658545"/>
              <a:gd name="connsiteX12" fmla="*/ 5510509 w 8477199"/>
              <a:gd name="connsiteY12" fmla="*/ 2090136 h 2658545"/>
              <a:gd name="connsiteX13" fmla="*/ 5121257 w 8477199"/>
              <a:gd name="connsiteY13" fmla="*/ 2480773 h 2658545"/>
              <a:gd name="connsiteX14" fmla="*/ 4763866 w 8477199"/>
              <a:gd name="connsiteY14" fmla="*/ 2658545 h 2658545"/>
              <a:gd name="connsiteX15" fmla="*/ 4720924 w 8477199"/>
              <a:gd name="connsiteY15" fmla="*/ 2654389 h 2658545"/>
              <a:gd name="connsiteX16" fmla="*/ 4489128 w 8477199"/>
              <a:gd name="connsiteY16" fmla="*/ 2310851 h 2658545"/>
              <a:gd name="connsiteX17" fmla="*/ 4263335 w 8477199"/>
              <a:gd name="connsiteY17" fmla="*/ 1901282 h 2658545"/>
              <a:gd name="connsiteX18" fmla="*/ 3440333 w 8477199"/>
              <a:gd name="connsiteY18" fmla="*/ 1934150 h 2658545"/>
              <a:gd name="connsiteX19" fmla="*/ 2222804 w 8477199"/>
              <a:gd name="connsiteY19" fmla="*/ 2234984 h 2658545"/>
              <a:gd name="connsiteX20" fmla="*/ 116247 w 8477199"/>
              <a:gd name="connsiteY20" fmla="*/ 1894960 h 2658545"/>
              <a:gd name="connsiteX21" fmla="*/ 9979 w 8477199"/>
              <a:gd name="connsiteY21" fmla="*/ 1420058 h 2658545"/>
              <a:gd name="connsiteX22" fmla="*/ 1437237 w 8477199"/>
              <a:gd name="connsiteY22" fmla="*/ 0 h 2658545"/>
              <a:gd name="connsiteX23" fmla="*/ 248669 w 8477199"/>
              <a:gd name="connsiteY23" fmla="*/ 979360 h 2658545"/>
              <a:gd name="connsiteX24" fmla="*/ 313900 w 8477199"/>
              <a:gd name="connsiteY24" fmla="*/ 1868290 h 2658545"/>
              <a:gd name="connsiteX25" fmla="*/ 1735499 w 8477199"/>
              <a:gd name="connsiteY25" fmla="*/ 2152912 h 2658545"/>
              <a:gd name="connsiteX26" fmla="*/ 4052317 w 8477199"/>
              <a:gd name="connsiteY26" fmla="*/ 1684696 h 2658545"/>
              <a:gd name="connsiteX27" fmla="*/ 4534135 w 8477199"/>
              <a:gd name="connsiteY27" fmla="*/ 2227531 h 2658545"/>
              <a:gd name="connsiteX28" fmla="*/ 4824736 w 8477199"/>
              <a:gd name="connsiteY28" fmla="*/ 2519795 h 2658545"/>
              <a:gd name="connsiteX29" fmla="*/ 5803572 w 8477199"/>
              <a:gd name="connsiteY29" fmla="*/ 1668359 h 2658545"/>
              <a:gd name="connsiteX30" fmla="*/ 6697195 w 8477199"/>
              <a:gd name="connsiteY30" fmla="*/ 1138479 h 2658545"/>
              <a:gd name="connsiteX0" fmla="*/ 6697195 w 8477199"/>
              <a:gd name="connsiteY0" fmla="*/ 1138479 h 2658545"/>
              <a:gd name="connsiteX1" fmla="*/ 6709662 w 8477199"/>
              <a:gd name="connsiteY1" fmla="*/ 1138479 h 2658545"/>
              <a:gd name="connsiteX2" fmla="*/ 7145860 w 8477199"/>
              <a:gd name="connsiteY2" fmla="*/ 1713773 h 2658545"/>
              <a:gd name="connsiteX3" fmla="*/ 7305314 w 8477199"/>
              <a:gd name="connsiteY3" fmla="*/ 2037959 h 2658545"/>
              <a:gd name="connsiteX4" fmla="*/ 8432561 w 8477199"/>
              <a:gd name="connsiteY4" fmla="*/ 1804301 h 2658545"/>
              <a:gd name="connsiteX5" fmla="*/ 8477199 w 8477199"/>
              <a:gd name="connsiteY5" fmla="*/ 1852891 h 2658545"/>
              <a:gd name="connsiteX6" fmla="*/ 7295156 w 8477199"/>
              <a:gd name="connsiteY6" fmla="*/ 2097524 h 2658545"/>
              <a:gd name="connsiteX7" fmla="*/ 7106764 w 8477199"/>
              <a:gd name="connsiteY7" fmla="*/ 1738286 h 2658545"/>
              <a:gd name="connsiteX8" fmla="*/ 6708739 w 8477199"/>
              <a:gd name="connsiteY8" fmla="*/ 1198968 h 2658545"/>
              <a:gd name="connsiteX9" fmla="*/ 6697657 w 8477199"/>
              <a:gd name="connsiteY9" fmla="*/ 1198968 h 2658545"/>
              <a:gd name="connsiteX10" fmla="*/ 5808796 w 8477199"/>
              <a:gd name="connsiteY10" fmla="*/ 1779382 h 2658545"/>
              <a:gd name="connsiteX11" fmla="*/ 5680431 w 8477199"/>
              <a:gd name="connsiteY11" fmla="*/ 1910979 h 2658545"/>
              <a:gd name="connsiteX12" fmla="*/ 5510509 w 8477199"/>
              <a:gd name="connsiteY12" fmla="*/ 2090136 h 2658545"/>
              <a:gd name="connsiteX13" fmla="*/ 5121257 w 8477199"/>
              <a:gd name="connsiteY13" fmla="*/ 2480773 h 2658545"/>
              <a:gd name="connsiteX14" fmla="*/ 4763866 w 8477199"/>
              <a:gd name="connsiteY14" fmla="*/ 2658545 h 2658545"/>
              <a:gd name="connsiteX15" fmla="*/ 4720924 w 8477199"/>
              <a:gd name="connsiteY15" fmla="*/ 2654389 h 2658545"/>
              <a:gd name="connsiteX16" fmla="*/ 4489128 w 8477199"/>
              <a:gd name="connsiteY16" fmla="*/ 2310851 h 2658545"/>
              <a:gd name="connsiteX17" fmla="*/ 4263335 w 8477199"/>
              <a:gd name="connsiteY17" fmla="*/ 1901282 h 2658545"/>
              <a:gd name="connsiteX18" fmla="*/ 3440333 w 8477199"/>
              <a:gd name="connsiteY18" fmla="*/ 1934150 h 2658545"/>
              <a:gd name="connsiteX19" fmla="*/ 2222804 w 8477199"/>
              <a:gd name="connsiteY19" fmla="*/ 2234984 h 2658545"/>
              <a:gd name="connsiteX20" fmla="*/ 116247 w 8477199"/>
              <a:gd name="connsiteY20" fmla="*/ 1894960 h 2658545"/>
              <a:gd name="connsiteX21" fmla="*/ 9979 w 8477199"/>
              <a:gd name="connsiteY21" fmla="*/ 1420058 h 2658545"/>
              <a:gd name="connsiteX22" fmla="*/ 1437237 w 8477199"/>
              <a:gd name="connsiteY22" fmla="*/ 0 h 2658545"/>
              <a:gd name="connsiteX23" fmla="*/ 1421847 w 8477199"/>
              <a:gd name="connsiteY23" fmla="*/ 85614 h 2658545"/>
              <a:gd name="connsiteX24" fmla="*/ 313900 w 8477199"/>
              <a:gd name="connsiteY24" fmla="*/ 1868290 h 2658545"/>
              <a:gd name="connsiteX25" fmla="*/ 1735499 w 8477199"/>
              <a:gd name="connsiteY25" fmla="*/ 2152912 h 2658545"/>
              <a:gd name="connsiteX26" fmla="*/ 4052317 w 8477199"/>
              <a:gd name="connsiteY26" fmla="*/ 1684696 h 2658545"/>
              <a:gd name="connsiteX27" fmla="*/ 4534135 w 8477199"/>
              <a:gd name="connsiteY27" fmla="*/ 2227531 h 2658545"/>
              <a:gd name="connsiteX28" fmla="*/ 4824736 w 8477199"/>
              <a:gd name="connsiteY28" fmla="*/ 2519795 h 2658545"/>
              <a:gd name="connsiteX29" fmla="*/ 5803572 w 8477199"/>
              <a:gd name="connsiteY29" fmla="*/ 1668359 h 2658545"/>
              <a:gd name="connsiteX30" fmla="*/ 6697195 w 8477199"/>
              <a:gd name="connsiteY30" fmla="*/ 1138479 h 2658545"/>
              <a:gd name="connsiteX0" fmla="*/ 6697195 w 8477199"/>
              <a:gd name="connsiteY0" fmla="*/ 1138479 h 2658545"/>
              <a:gd name="connsiteX1" fmla="*/ 6709662 w 8477199"/>
              <a:gd name="connsiteY1" fmla="*/ 1138479 h 2658545"/>
              <a:gd name="connsiteX2" fmla="*/ 7145860 w 8477199"/>
              <a:gd name="connsiteY2" fmla="*/ 1713773 h 2658545"/>
              <a:gd name="connsiteX3" fmla="*/ 7305314 w 8477199"/>
              <a:gd name="connsiteY3" fmla="*/ 2037959 h 2658545"/>
              <a:gd name="connsiteX4" fmla="*/ 8432561 w 8477199"/>
              <a:gd name="connsiteY4" fmla="*/ 1804301 h 2658545"/>
              <a:gd name="connsiteX5" fmla="*/ 8477199 w 8477199"/>
              <a:gd name="connsiteY5" fmla="*/ 1852891 h 2658545"/>
              <a:gd name="connsiteX6" fmla="*/ 7295156 w 8477199"/>
              <a:gd name="connsiteY6" fmla="*/ 2097524 h 2658545"/>
              <a:gd name="connsiteX7" fmla="*/ 7106764 w 8477199"/>
              <a:gd name="connsiteY7" fmla="*/ 1738286 h 2658545"/>
              <a:gd name="connsiteX8" fmla="*/ 6708739 w 8477199"/>
              <a:gd name="connsiteY8" fmla="*/ 1198968 h 2658545"/>
              <a:gd name="connsiteX9" fmla="*/ 6697657 w 8477199"/>
              <a:gd name="connsiteY9" fmla="*/ 1198968 h 2658545"/>
              <a:gd name="connsiteX10" fmla="*/ 5808796 w 8477199"/>
              <a:gd name="connsiteY10" fmla="*/ 1779382 h 2658545"/>
              <a:gd name="connsiteX11" fmla="*/ 5680431 w 8477199"/>
              <a:gd name="connsiteY11" fmla="*/ 1910979 h 2658545"/>
              <a:gd name="connsiteX12" fmla="*/ 5510509 w 8477199"/>
              <a:gd name="connsiteY12" fmla="*/ 2090136 h 2658545"/>
              <a:gd name="connsiteX13" fmla="*/ 5121257 w 8477199"/>
              <a:gd name="connsiteY13" fmla="*/ 2480773 h 2658545"/>
              <a:gd name="connsiteX14" fmla="*/ 4763866 w 8477199"/>
              <a:gd name="connsiteY14" fmla="*/ 2658545 h 2658545"/>
              <a:gd name="connsiteX15" fmla="*/ 4720924 w 8477199"/>
              <a:gd name="connsiteY15" fmla="*/ 2654389 h 2658545"/>
              <a:gd name="connsiteX16" fmla="*/ 4489128 w 8477199"/>
              <a:gd name="connsiteY16" fmla="*/ 2310851 h 2658545"/>
              <a:gd name="connsiteX17" fmla="*/ 4263335 w 8477199"/>
              <a:gd name="connsiteY17" fmla="*/ 1901282 h 2658545"/>
              <a:gd name="connsiteX18" fmla="*/ 3440333 w 8477199"/>
              <a:gd name="connsiteY18" fmla="*/ 1934150 h 2658545"/>
              <a:gd name="connsiteX19" fmla="*/ 2222804 w 8477199"/>
              <a:gd name="connsiteY19" fmla="*/ 2234984 h 2658545"/>
              <a:gd name="connsiteX20" fmla="*/ 116247 w 8477199"/>
              <a:gd name="connsiteY20" fmla="*/ 1894960 h 2658545"/>
              <a:gd name="connsiteX21" fmla="*/ 9979 w 8477199"/>
              <a:gd name="connsiteY21" fmla="*/ 1420058 h 2658545"/>
              <a:gd name="connsiteX22" fmla="*/ 1437237 w 8477199"/>
              <a:gd name="connsiteY22" fmla="*/ 0 h 2658545"/>
              <a:gd name="connsiteX23" fmla="*/ 1421847 w 8477199"/>
              <a:gd name="connsiteY23" fmla="*/ 85614 h 2658545"/>
              <a:gd name="connsiteX24" fmla="*/ 313900 w 8477199"/>
              <a:gd name="connsiteY24" fmla="*/ 1868290 h 2658545"/>
              <a:gd name="connsiteX25" fmla="*/ 1735499 w 8477199"/>
              <a:gd name="connsiteY25" fmla="*/ 2152912 h 2658545"/>
              <a:gd name="connsiteX26" fmla="*/ 4052317 w 8477199"/>
              <a:gd name="connsiteY26" fmla="*/ 1684696 h 2658545"/>
              <a:gd name="connsiteX27" fmla="*/ 4534135 w 8477199"/>
              <a:gd name="connsiteY27" fmla="*/ 2227531 h 2658545"/>
              <a:gd name="connsiteX28" fmla="*/ 4824736 w 8477199"/>
              <a:gd name="connsiteY28" fmla="*/ 2519795 h 2658545"/>
              <a:gd name="connsiteX29" fmla="*/ 5803572 w 8477199"/>
              <a:gd name="connsiteY29" fmla="*/ 1668359 h 2658545"/>
              <a:gd name="connsiteX30" fmla="*/ 6697195 w 8477199"/>
              <a:gd name="connsiteY30" fmla="*/ 1138479 h 2658545"/>
              <a:gd name="connsiteX0" fmla="*/ 6697195 w 8477199"/>
              <a:gd name="connsiteY0" fmla="*/ 1138479 h 2658545"/>
              <a:gd name="connsiteX1" fmla="*/ 6709662 w 8477199"/>
              <a:gd name="connsiteY1" fmla="*/ 1138479 h 2658545"/>
              <a:gd name="connsiteX2" fmla="*/ 7145860 w 8477199"/>
              <a:gd name="connsiteY2" fmla="*/ 1713773 h 2658545"/>
              <a:gd name="connsiteX3" fmla="*/ 7305314 w 8477199"/>
              <a:gd name="connsiteY3" fmla="*/ 2037959 h 2658545"/>
              <a:gd name="connsiteX4" fmla="*/ 8432561 w 8477199"/>
              <a:gd name="connsiteY4" fmla="*/ 1804301 h 2658545"/>
              <a:gd name="connsiteX5" fmla="*/ 8477199 w 8477199"/>
              <a:gd name="connsiteY5" fmla="*/ 1852891 h 2658545"/>
              <a:gd name="connsiteX6" fmla="*/ 7295156 w 8477199"/>
              <a:gd name="connsiteY6" fmla="*/ 2097524 h 2658545"/>
              <a:gd name="connsiteX7" fmla="*/ 7106764 w 8477199"/>
              <a:gd name="connsiteY7" fmla="*/ 1738286 h 2658545"/>
              <a:gd name="connsiteX8" fmla="*/ 6708739 w 8477199"/>
              <a:gd name="connsiteY8" fmla="*/ 1198968 h 2658545"/>
              <a:gd name="connsiteX9" fmla="*/ 6697657 w 8477199"/>
              <a:gd name="connsiteY9" fmla="*/ 1198968 h 2658545"/>
              <a:gd name="connsiteX10" fmla="*/ 5808796 w 8477199"/>
              <a:gd name="connsiteY10" fmla="*/ 1779382 h 2658545"/>
              <a:gd name="connsiteX11" fmla="*/ 5680431 w 8477199"/>
              <a:gd name="connsiteY11" fmla="*/ 1910979 h 2658545"/>
              <a:gd name="connsiteX12" fmla="*/ 5510509 w 8477199"/>
              <a:gd name="connsiteY12" fmla="*/ 2090136 h 2658545"/>
              <a:gd name="connsiteX13" fmla="*/ 5121257 w 8477199"/>
              <a:gd name="connsiteY13" fmla="*/ 2480773 h 2658545"/>
              <a:gd name="connsiteX14" fmla="*/ 4763866 w 8477199"/>
              <a:gd name="connsiteY14" fmla="*/ 2658545 h 2658545"/>
              <a:gd name="connsiteX15" fmla="*/ 4720924 w 8477199"/>
              <a:gd name="connsiteY15" fmla="*/ 2654389 h 2658545"/>
              <a:gd name="connsiteX16" fmla="*/ 4489128 w 8477199"/>
              <a:gd name="connsiteY16" fmla="*/ 2310851 h 2658545"/>
              <a:gd name="connsiteX17" fmla="*/ 4263335 w 8477199"/>
              <a:gd name="connsiteY17" fmla="*/ 1901282 h 2658545"/>
              <a:gd name="connsiteX18" fmla="*/ 3440333 w 8477199"/>
              <a:gd name="connsiteY18" fmla="*/ 1934150 h 2658545"/>
              <a:gd name="connsiteX19" fmla="*/ 2222804 w 8477199"/>
              <a:gd name="connsiteY19" fmla="*/ 2234984 h 2658545"/>
              <a:gd name="connsiteX20" fmla="*/ 116247 w 8477199"/>
              <a:gd name="connsiteY20" fmla="*/ 1894960 h 2658545"/>
              <a:gd name="connsiteX21" fmla="*/ 9979 w 8477199"/>
              <a:gd name="connsiteY21" fmla="*/ 1420058 h 2658545"/>
              <a:gd name="connsiteX22" fmla="*/ 1437237 w 8477199"/>
              <a:gd name="connsiteY22" fmla="*/ 0 h 2658545"/>
              <a:gd name="connsiteX23" fmla="*/ 1421847 w 8477199"/>
              <a:gd name="connsiteY23" fmla="*/ 85614 h 2658545"/>
              <a:gd name="connsiteX24" fmla="*/ 313900 w 8477199"/>
              <a:gd name="connsiteY24" fmla="*/ 1868290 h 2658545"/>
              <a:gd name="connsiteX25" fmla="*/ 1735499 w 8477199"/>
              <a:gd name="connsiteY25" fmla="*/ 2152912 h 2658545"/>
              <a:gd name="connsiteX26" fmla="*/ 4052317 w 8477199"/>
              <a:gd name="connsiteY26" fmla="*/ 1684696 h 2658545"/>
              <a:gd name="connsiteX27" fmla="*/ 4534135 w 8477199"/>
              <a:gd name="connsiteY27" fmla="*/ 2227531 h 2658545"/>
              <a:gd name="connsiteX28" fmla="*/ 4824736 w 8477199"/>
              <a:gd name="connsiteY28" fmla="*/ 2519795 h 2658545"/>
              <a:gd name="connsiteX29" fmla="*/ 5803572 w 8477199"/>
              <a:gd name="connsiteY29" fmla="*/ 1668359 h 2658545"/>
              <a:gd name="connsiteX30" fmla="*/ 6697195 w 8477199"/>
              <a:gd name="connsiteY30" fmla="*/ 1138479 h 2658545"/>
              <a:gd name="connsiteX0" fmla="*/ 6697195 w 8477199"/>
              <a:gd name="connsiteY0" fmla="*/ 1138479 h 2658545"/>
              <a:gd name="connsiteX1" fmla="*/ 6709662 w 8477199"/>
              <a:gd name="connsiteY1" fmla="*/ 1138479 h 2658545"/>
              <a:gd name="connsiteX2" fmla="*/ 7145860 w 8477199"/>
              <a:gd name="connsiteY2" fmla="*/ 1713773 h 2658545"/>
              <a:gd name="connsiteX3" fmla="*/ 7305314 w 8477199"/>
              <a:gd name="connsiteY3" fmla="*/ 2037959 h 2658545"/>
              <a:gd name="connsiteX4" fmla="*/ 8432561 w 8477199"/>
              <a:gd name="connsiteY4" fmla="*/ 1804301 h 2658545"/>
              <a:gd name="connsiteX5" fmla="*/ 8477199 w 8477199"/>
              <a:gd name="connsiteY5" fmla="*/ 1852891 h 2658545"/>
              <a:gd name="connsiteX6" fmla="*/ 7295156 w 8477199"/>
              <a:gd name="connsiteY6" fmla="*/ 2097524 h 2658545"/>
              <a:gd name="connsiteX7" fmla="*/ 7106764 w 8477199"/>
              <a:gd name="connsiteY7" fmla="*/ 1738286 h 2658545"/>
              <a:gd name="connsiteX8" fmla="*/ 6708739 w 8477199"/>
              <a:gd name="connsiteY8" fmla="*/ 1198968 h 2658545"/>
              <a:gd name="connsiteX9" fmla="*/ 6697657 w 8477199"/>
              <a:gd name="connsiteY9" fmla="*/ 1198968 h 2658545"/>
              <a:gd name="connsiteX10" fmla="*/ 5808796 w 8477199"/>
              <a:gd name="connsiteY10" fmla="*/ 1779382 h 2658545"/>
              <a:gd name="connsiteX11" fmla="*/ 5680431 w 8477199"/>
              <a:gd name="connsiteY11" fmla="*/ 1910979 h 2658545"/>
              <a:gd name="connsiteX12" fmla="*/ 5510509 w 8477199"/>
              <a:gd name="connsiteY12" fmla="*/ 2090136 h 2658545"/>
              <a:gd name="connsiteX13" fmla="*/ 5121257 w 8477199"/>
              <a:gd name="connsiteY13" fmla="*/ 2480773 h 2658545"/>
              <a:gd name="connsiteX14" fmla="*/ 4763866 w 8477199"/>
              <a:gd name="connsiteY14" fmla="*/ 2658545 h 2658545"/>
              <a:gd name="connsiteX15" fmla="*/ 4720924 w 8477199"/>
              <a:gd name="connsiteY15" fmla="*/ 2654389 h 2658545"/>
              <a:gd name="connsiteX16" fmla="*/ 4489128 w 8477199"/>
              <a:gd name="connsiteY16" fmla="*/ 2310851 h 2658545"/>
              <a:gd name="connsiteX17" fmla="*/ 4263335 w 8477199"/>
              <a:gd name="connsiteY17" fmla="*/ 1901282 h 2658545"/>
              <a:gd name="connsiteX18" fmla="*/ 3440333 w 8477199"/>
              <a:gd name="connsiteY18" fmla="*/ 1934150 h 2658545"/>
              <a:gd name="connsiteX19" fmla="*/ 2222804 w 8477199"/>
              <a:gd name="connsiteY19" fmla="*/ 2234984 h 2658545"/>
              <a:gd name="connsiteX20" fmla="*/ 116247 w 8477199"/>
              <a:gd name="connsiteY20" fmla="*/ 1894960 h 2658545"/>
              <a:gd name="connsiteX21" fmla="*/ 9979 w 8477199"/>
              <a:gd name="connsiteY21" fmla="*/ 1420058 h 2658545"/>
              <a:gd name="connsiteX22" fmla="*/ 1437237 w 8477199"/>
              <a:gd name="connsiteY22" fmla="*/ 0 h 2658545"/>
              <a:gd name="connsiteX23" fmla="*/ 1421847 w 8477199"/>
              <a:gd name="connsiteY23" fmla="*/ 85614 h 2658545"/>
              <a:gd name="connsiteX24" fmla="*/ 107198 w 8477199"/>
              <a:gd name="connsiteY24" fmla="*/ 1725589 h 2658545"/>
              <a:gd name="connsiteX25" fmla="*/ 1735499 w 8477199"/>
              <a:gd name="connsiteY25" fmla="*/ 2152912 h 2658545"/>
              <a:gd name="connsiteX26" fmla="*/ 4052317 w 8477199"/>
              <a:gd name="connsiteY26" fmla="*/ 1684696 h 2658545"/>
              <a:gd name="connsiteX27" fmla="*/ 4534135 w 8477199"/>
              <a:gd name="connsiteY27" fmla="*/ 2227531 h 2658545"/>
              <a:gd name="connsiteX28" fmla="*/ 4824736 w 8477199"/>
              <a:gd name="connsiteY28" fmla="*/ 2519795 h 2658545"/>
              <a:gd name="connsiteX29" fmla="*/ 5803572 w 8477199"/>
              <a:gd name="connsiteY29" fmla="*/ 1668359 h 2658545"/>
              <a:gd name="connsiteX30" fmla="*/ 6697195 w 8477199"/>
              <a:gd name="connsiteY30" fmla="*/ 1138479 h 2658545"/>
              <a:gd name="connsiteX0" fmla="*/ 6697195 w 8477199"/>
              <a:gd name="connsiteY0" fmla="*/ 1138479 h 2658545"/>
              <a:gd name="connsiteX1" fmla="*/ 6709662 w 8477199"/>
              <a:gd name="connsiteY1" fmla="*/ 1138479 h 2658545"/>
              <a:gd name="connsiteX2" fmla="*/ 7145860 w 8477199"/>
              <a:gd name="connsiteY2" fmla="*/ 1713773 h 2658545"/>
              <a:gd name="connsiteX3" fmla="*/ 7305314 w 8477199"/>
              <a:gd name="connsiteY3" fmla="*/ 2037959 h 2658545"/>
              <a:gd name="connsiteX4" fmla="*/ 8432561 w 8477199"/>
              <a:gd name="connsiteY4" fmla="*/ 1804301 h 2658545"/>
              <a:gd name="connsiteX5" fmla="*/ 8477199 w 8477199"/>
              <a:gd name="connsiteY5" fmla="*/ 1852891 h 2658545"/>
              <a:gd name="connsiteX6" fmla="*/ 7295156 w 8477199"/>
              <a:gd name="connsiteY6" fmla="*/ 2097524 h 2658545"/>
              <a:gd name="connsiteX7" fmla="*/ 7106764 w 8477199"/>
              <a:gd name="connsiteY7" fmla="*/ 1738286 h 2658545"/>
              <a:gd name="connsiteX8" fmla="*/ 6708739 w 8477199"/>
              <a:gd name="connsiteY8" fmla="*/ 1198968 h 2658545"/>
              <a:gd name="connsiteX9" fmla="*/ 6697657 w 8477199"/>
              <a:gd name="connsiteY9" fmla="*/ 1198968 h 2658545"/>
              <a:gd name="connsiteX10" fmla="*/ 5808796 w 8477199"/>
              <a:gd name="connsiteY10" fmla="*/ 1779382 h 2658545"/>
              <a:gd name="connsiteX11" fmla="*/ 5680431 w 8477199"/>
              <a:gd name="connsiteY11" fmla="*/ 1910979 h 2658545"/>
              <a:gd name="connsiteX12" fmla="*/ 5510509 w 8477199"/>
              <a:gd name="connsiteY12" fmla="*/ 2090136 h 2658545"/>
              <a:gd name="connsiteX13" fmla="*/ 5121257 w 8477199"/>
              <a:gd name="connsiteY13" fmla="*/ 2480773 h 2658545"/>
              <a:gd name="connsiteX14" fmla="*/ 4763866 w 8477199"/>
              <a:gd name="connsiteY14" fmla="*/ 2658545 h 2658545"/>
              <a:gd name="connsiteX15" fmla="*/ 4720924 w 8477199"/>
              <a:gd name="connsiteY15" fmla="*/ 2654389 h 2658545"/>
              <a:gd name="connsiteX16" fmla="*/ 4489128 w 8477199"/>
              <a:gd name="connsiteY16" fmla="*/ 2310851 h 2658545"/>
              <a:gd name="connsiteX17" fmla="*/ 4263335 w 8477199"/>
              <a:gd name="connsiteY17" fmla="*/ 1901282 h 2658545"/>
              <a:gd name="connsiteX18" fmla="*/ 3440333 w 8477199"/>
              <a:gd name="connsiteY18" fmla="*/ 1934150 h 2658545"/>
              <a:gd name="connsiteX19" fmla="*/ 2222804 w 8477199"/>
              <a:gd name="connsiteY19" fmla="*/ 2234984 h 2658545"/>
              <a:gd name="connsiteX20" fmla="*/ 116247 w 8477199"/>
              <a:gd name="connsiteY20" fmla="*/ 1894960 h 2658545"/>
              <a:gd name="connsiteX21" fmla="*/ 9979 w 8477199"/>
              <a:gd name="connsiteY21" fmla="*/ 1420058 h 2658545"/>
              <a:gd name="connsiteX22" fmla="*/ 1437237 w 8477199"/>
              <a:gd name="connsiteY22" fmla="*/ 0 h 2658545"/>
              <a:gd name="connsiteX23" fmla="*/ 1427434 w 8477199"/>
              <a:gd name="connsiteY23" fmla="*/ 100633 h 2658545"/>
              <a:gd name="connsiteX24" fmla="*/ 107198 w 8477199"/>
              <a:gd name="connsiteY24" fmla="*/ 1725589 h 2658545"/>
              <a:gd name="connsiteX25" fmla="*/ 1735499 w 8477199"/>
              <a:gd name="connsiteY25" fmla="*/ 2152912 h 2658545"/>
              <a:gd name="connsiteX26" fmla="*/ 4052317 w 8477199"/>
              <a:gd name="connsiteY26" fmla="*/ 1684696 h 2658545"/>
              <a:gd name="connsiteX27" fmla="*/ 4534135 w 8477199"/>
              <a:gd name="connsiteY27" fmla="*/ 2227531 h 2658545"/>
              <a:gd name="connsiteX28" fmla="*/ 4824736 w 8477199"/>
              <a:gd name="connsiteY28" fmla="*/ 2519795 h 2658545"/>
              <a:gd name="connsiteX29" fmla="*/ 5803572 w 8477199"/>
              <a:gd name="connsiteY29" fmla="*/ 1668359 h 2658545"/>
              <a:gd name="connsiteX30" fmla="*/ 6697195 w 8477199"/>
              <a:gd name="connsiteY30" fmla="*/ 1138479 h 2658545"/>
              <a:gd name="connsiteX0" fmla="*/ 6697195 w 8477199"/>
              <a:gd name="connsiteY0" fmla="*/ 1138479 h 2658545"/>
              <a:gd name="connsiteX1" fmla="*/ 6709662 w 8477199"/>
              <a:gd name="connsiteY1" fmla="*/ 1138479 h 2658545"/>
              <a:gd name="connsiteX2" fmla="*/ 7145860 w 8477199"/>
              <a:gd name="connsiteY2" fmla="*/ 1713773 h 2658545"/>
              <a:gd name="connsiteX3" fmla="*/ 7305314 w 8477199"/>
              <a:gd name="connsiteY3" fmla="*/ 2037959 h 2658545"/>
              <a:gd name="connsiteX4" fmla="*/ 8432561 w 8477199"/>
              <a:gd name="connsiteY4" fmla="*/ 1804301 h 2658545"/>
              <a:gd name="connsiteX5" fmla="*/ 8477199 w 8477199"/>
              <a:gd name="connsiteY5" fmla="*/ 1852891 h 2658545"/>
              <a:gd name="connsiteX6" fmla="*/ 7295156 w 8477199"/>
              <a:gd name="connsiteY6" fmla="*/ 2097524 h 2658545"/>
              <a:gd name="connsiteX7" fmla="*/ 7106764 w 8477199"/>
              <a:gd name="connsiteY7" fmla="*/ 1738286 h 2658545"/>
              <a:gd name="connsiteX8" fmla="*/ 6708739 w 8477199"/>
              <a:gd name="connsiteY8" fmla="*/ 1198968 h 2658545"/>
              <a:gd name="connsiteX9" fmla="*/ 6697657 w 8477199"/>
              <a:gd name="connsiteY9" fmla="*/ 1198968 h 2658545"/>
              <a:gd name="connsiteX10" fmla="*/ 5808796 w 8477199"/>
              <a:gd name="connsiteY10" fmla="*/ 1779382 h 2658545"/>
              <a:gd name="connsiteX11" fmla="*/ 5680431 w 8477199"/>
              <a:gd name="connsiteY11" fmla="*/ 1910979 h 2658545"/>
              <a:gd name="connsiteX12" fmla="*/ 5510509 w 8477199"/>
              <a:gd name="connsiteY12" fmla="*/ 2090136 h 2658545"/>
              <a:gd name="connsiteX13" fmla="*/ 5121257 w 8477199"/>
              <a:gd name="connsiteY13" fmla="*/ 2480773 h 2658545"/>
              <a:gd name="connsiteX14" fmla="*/ 4763866 w 8477199"/>
              <a:gd name="connsiteY14" fmla="*/ 2658545 h 2658545"/>
              <a:gd name="connsiteX15" fmla="*/ 4720924 w 8477199"/>
              <a:gd name="connsiteY15" fmla="*/ 2654389 h 2658545"/>
              <a:gd name="connsiteX16" fmla="*/ 4489128 w 8477199"/>
              <a:gd name="connsiteY16" fmla="*/ 2310851 h 2658545"/>
              <a:gd name="connsiteX17" fmla="*/ 4263335 w 8477199"/>
              <a:gd name="connsiteY17" fmla="*/ 1901282 h 2658545"/>
              <a:gd name="connsiteX18" fmla="*/ 3440333 w 8477199"/>
              <a:gd name="connsiteY18" fmla="*/ 1934150 h 2658545"/>
              <a:gd name="connsiteX19" fmla="*/ 2222804 w 8477199"/>
              <a:gd name="connsiteY19" fmla="*/ 2234984 h 2658545"/>
              <a:gd name="connsiteX20" fmla="*/ 116247 w 8477199"/>
              <a:gd name="connsiteY20" fmla="*/ 1894960 h 2658545"/>
              <a:gd name="connsiteX21" fmla="*/ 9979 w 8477199"/>
              <a:gd name="connsiteY21" fmla="*/ 1420058 h 2658545"/>
              <a:gd name="connsiteX22" fmla="*/ 1437237 w 8477199"/>
              <a:gd name="connsiteY22" fmla="*/ 0 h 2658545"/>
              <a:gd name="connsiteX23" fmla="*/ 1427434 w 8477199"/>
              <a:gd name="connsiteY23" fmla="*/ 100633 h 2658545"/>
              <a:gd name="connsiteX24" fmla="*/ 107198 w 8477199"/>
              <a:gd name="connsiteY24" fmla="*/ 1725589 h 2658545"/>
              <a:gd name="connsiteX25" fmla="*/ 1735499 w 8477199"/>
              <a:gd name="connsiteY25" fmla="*/ 2152912 h 2658545"/>
              <a:gd name="connsiteX26" fmla="*/ 4052317 w 8477199"/>
              <a:gd name="connsiteY26" fmla="*/ 1684696 h 2658545"/>
              <a:gd name="connsiteX27" fmla="*/ 4534135 w 8477199"/>
              <a:gd name="connsiteY27" fmla="*/ 2227531 h 2658545"/>
              <a:gd name="connsiteX28" fmla="*/ 4824736 w 8477199"/>
              <a:gd name="connsiteY28" fmla="*/ 2519795 h 2658545"/>
              <a:gd name="connsiteX29" fmla="*/ 5803572 w 8477199"/>
              <a:gd name="connsiteY29" fmla="*/ 1668359 h 2658545"/>
              <a:gd name="connsiteX30" fmla="*/ 6697195 w 8477199"/>
              <a:gd name="connsiteY30" fmla="*/ 1138479 h 2658545"/>
              <a:gd name="connsiteX0" fmla="*/ 6697195 w 8477199"/>
              <a:gd name="connsiteY0" fmla="*/ 1138479 h 2658545"/>
              <a:gd name="connsiteX1" fmla="*/ 6709662 w 8477199"/>
              <a:gd name="connsiteY1" fmla="*/ 1138479 h 2658545"/>
              <a:gd name="connsiteX2" fmla="*/ 7145860 w 8477199"/>
              <a:gd name="connsiteY2" fmla="*/ 1713773 h 2658545"/>
              <a:gd name="connsiteX3" fmla="*/ 7305314 w 8477199"/>
              <a:gd name="connsiteY3" fmla="*/ 2037959 h 2658545"/>
              <a:gd name="connsiteX4" fmla="*/ 8432561 w 8477199"/>
              <a:gd name="connsiteY4" fmla="*/ 1804301 h 2658545"/>
              <a:gd name="connsiteX5" fmla="*/ 8477199 w 8477199"/>
              <a:gd name="connsiteY5" fmla="*/ 1852891 h 2658545"/>
              <a:gd name="connsiteX6" fmla="*/ 7295156 w 8477199"/>
              <a:gd name="connsiteY6" fmla="*/ 2097524 h 2658545"/>
              <a:gd name="connsiteX7" fmla="*/ 7106764 w 8477199"/>
              <a:gd name="connsiteY7" fmla="*/ 1738286 h 2658545"/>
              <a:gd name="connsiteX8" fmla="*/ 6708739 w 8477199"/>
              <a:gd name="connsiteY8" fmla="*/ 1198968 h 2658545"/>
              <a:gd name="connsiteX9" fmla="*/ 6697657 w 8477199"/>
              <a:gd name="connsiteY9" fmla="*/ 1198968 h 2658545"/>
              <a:gd name="connsiteX10" fmla="*/ 5808796 w 8477199"/>
              <a:gd name="connsiteY10" fmla="*/ 1779382 h 2658545"/>
              <a:gd name="connsiteX11" fmla="*/ 5680431 w 8477199"/>
              <a:gd name="connsiteY11" fmla="*/ 1910979 h 2658545"/>
              <a:gd name="connsiteX12" fmla="*/ 5510509 w 8477199"/>
              <a:gd name="connsiteY12" fmla="*/ 2090136 h 2658545"/>
              <a:gd name="connsiteX13" fmla="*/ 5121257 w 8477199"/>
              <a:gd name="connsiteY13" fmla="*/ 2480773 h 2658545"/>
              <a:gd name="connsiteX14" fmla="*/ 4763866 w 8477199"/>
              <a:gd name="connsiteY14" fmla="*/ 2658545 h 2658545"/>
              <a:gd name="connsiteX15" fmla="*/ 4720924 w 8477199"/>
              <a:gd name="connsiteY15" fmla="*/ 2654389 h 2658545"/>
              <a:gd name="connsiteX16" fmla="*/ 4489128 w 8477199"/>
              <a:gd name="connsiteY16" fmla="*/ 2310851 h 2658545"/>
              <a:gd name="connsiteX17" fmla="*/ 4263335 w 8477199"/>
              <a:gd name="connsiteY17" fmla="*/ 1901282 h 2658545"/>
              <a:gd name="connsiteX18" fmla="*/ 3440333 w 8477199"/>
              <a:gd name="connsiteY18" fmla="*/ 1934150 h 2658545"/>
              <a:gd name="connsiteX19" fmla="*/ 2222804 w 8477199"/>
              <a:gd name="connsiteY19" fmla="*/ 2234984 h 2658545"/>
              <a:gd name="connsiteX20" fmla="*/ 116247 w 8477199"/>
              <a:gd name="connsiteY20" fmla="*/ 1894960 h 2658545"/>
              <a:gd name="connsiteX21" fmla="*/ 9979 w 8477199"/>
              <a:gd name="connsiteY21" fmla="*/ 1420058 h 2658545"/>
              <a:gd name="connsiteX22" fmla="*/ 1437237 w 8477199"/>
              <a:gd name="connsiteY22" fmla="*/ 0 h 2658545"/>
              <a:gd name="connsiteX23" fmla="*/ 1427434 w 8477199"/>
              <a:gd name="connsiteY23" fmla="*/ 100633 h 2658545"/>
              <a:gd name="connsiteX24" fmla="*/ 107198 w 8477199"/>
              <a:gd name="connsiteY24" fmla="*/ 1725589 h 2658545"/>
              <a:gd name="connsiteX25" fmla="*/ 1735499 w 8477199"/>
              <a:gd name="connsiteY25" fmla="*/ 2152912 h 2658545"/>
              <a:gd name="connsiteX26" fmla="*/ 4052317 w 8477199"/>
              <a:gd name="connsiteY26" fmla="*/ 1684696 h 2658545"/>
              <a:gd name="connsiteX27" fmla="*/ 4534135 w 8477199"/>
              <a:gd name="connsiteY27" fmla="*/ 2227531 h 2658545"/>
              <a:gd name="connsiteX28" fmla="*/ 4824736 w 8477199"/>
              <a:gd name="connsiteY28" fmla="*/ 2519795 h 2658545"/>
              <a:gd name="connsiteX29" fmla="*/ 5803572 w 8477199"/>
              <a:gd name="connsiteY29" fmla="*/ 1668359 h 2658545"/>
              <a:gd name="connsiteX30" fmla="*/ 6697195 w 8477199"/>
              <a:gd name="connsiteY30" fmla="*/ 1138479 h 2658545"/>
              <a:gd name="connsiteX0" fmla="*/ 6697195 w 8477199"/>
              <a:gd name="connsiteY0" fmla="*/ 1138479 h 2658545"/>
              <a:gd name="connsiteX1" fmla="*/ 6709662 w 8477199"/>
              <a:gd name="connsiteY1" fmla="*/ 1138479 h 2658545"/>
              <a:gd name="connsiteX2" fmla="*/ 7145860 w 8477199"/>
              <a:gd name="connsiteY2" fmla="*/ 1713773 h 2658545"/>
              <a:gd name="connsiteX3" fmla="*/ 7305314 w 8477199"/>
              <a:gd name="connsiteY3" fmla="*/ 2037959 h 2658545"/>
              <a:gd name="connsiteX4" fmla="*/ 8432561 w 8477199"/>
              <a:gd name="connsiteY4" fmla="*/ 1804301 h 2658545"/>
              <a:gd name="connsiteX5" fmla="*/ 8477199 w 8477199"/>
              <a:gd name="connsiteY5" fmla="*/ 1852891 h 2658545"/>
              <a:gd name="connsiteX6" fmla="*/ 7295156 w 8477199"/>
              <a:gd name="connsiteY6" fmla="*/ 2097524 h 2658545"/>
              <a:gd name="connsiteX7" fmla="*/ 7106764 w 8477199"/>
              <a:gd name="connsiteY7" fmla="*/ 1738286 h 2658545"/>
              <a:gd name="connsiteX8" fmla="*/ 6708739 w 8477199"/>
              <a:gd name="connsiteY8" fmla="*/ 1198968 h 2658545"/>
              <a:gd name="connsiteX9" fmla="*/ 6697657 w 8477199"/>
              <a:gd name="connsiteY9" fmla="*/ 1198968 h 2658545"/>
              <a:gd name="connsiteX10" fmla="*/ 5808796 w 8477199"/>
              <a:gd name="connsiteY10" fmla="*/ 1779382 h 2658545"/>
              <a:gd name="connsiteX11" fmla="*/ 5680431 w 8477199"/>
              <a:gd name="connsiteY11" fmla="*/ 1910979 h 2658545"/>
              <a:gd name="connsiteX12" fmla="*/ 5510509 w 8477199"/>
              <a:gd name="connsiteY12" fmla="*/ 2090136 h 2658545"/>
              <a:gd name="connsiteX13" fmla="*/ 5121257 w 8477199"/>
              <a:gd name="connsiteY13" fmla="*/ 2480773 h 2658545"/>
              <a:gd name="connsiteX14" fmla="*/ 4763866 w 8477199"/>
              <a:gd name="connsiteY14" fmla="*/ 2658545 h 2658545"/>
              <a:gd name="connsiteX15" fmla="*/ 4720924 w 8477199"/>
              <a:gd name="connsiteY15" fmla="*/ 2654389 h 2658545"/>
              <a:gd name="connsiteX16" fmla="*/ 4489128 w 8477199"/>
              <a:gd name="connsiteY16" fmla="*/ 2310851 h 2658545"/>
              <a:gd name="connsiteX17" fmla="*/ 4263335 w 8477199"/>
              <a:gd name="connsiteY17" fmla="*/ 1901282 h 2658545"/>
              <a:gd name="connsiteX18" fmla="*/ 3440333 w 8477199"/>
              <a:gd name="connsiteY18" fmla="*/ 1934150 h 2658545"/>
              <a:gd name="connsiteX19" fmla="*/ 2222804 w 8477199"/>
              <a:gd name="connsiteY19" fmla="*/ 2234984 h 2658545"/>
              <a:gd name="connsiteX20" fmla="*/ 116247 w 8477199"/>
              <a:gd name="connsiteY20" fmla="*/ 1894960 h 2658545"/>
              <a:gd name="connsiteX21" fmla="*/ 9979 w 8477199"/>
              <a:gd name="connsiteY21" fmla="*/ 1420058 h 2658545"/>
              <a:gd name="connsiteX22" fmla="*/ 1437237 w 8477199"/>
              <a:gd name="connsiteY22" fmla="*/ 0 h 2658545"/>
              <a:gd name="connsiteX23" fmla="*/ 1427434 w 8477199"/>
              <a:gd name="connsiteY23" fmla="*/ 100633 h 2658545"/>
              <a:gd name="connsiteX24" fmla="*/ 101611 w 8477199"/>
              <a:gd name="connsiteY24" fmla="*/ 1763143 h 2658545"/>
              <a:gd name="connsiteX25" fmla="*/ 1735499 w 8477199"/>
              <a:gd name="connsiteY25" fmla="*/ 2152912 h 2658545"/>
              <a:gd name="connsiteX26" fmla="*/ 4052317 w 8477199"/>
              <a:gd name="connsiteY26" fmla="*/ 1684696 h 2658545"/>
              <a:gd name="connsiteX27" fmla="*/ 4534135 w 8477199"/>
              <a:gd name="connsiteY27" fmla="*/ 2227531 h 2658545"/>
              <a:gd name="connsiteX28" fmla="*/ 4824736 w 8477199"/>
              <a:gd name="connsiteY28" fmla="*/ 2519795 h 2658545"/>
              <a:gd name="connsiteX29" fmla="*/ 5803572 w 8477199"/>
              <a:gd name="connsiteY29" fmla="*/ 1668359 h 2658545"/>
              <a:gd name="connsiteX30" fmla="*/ 6697195 w 8477199"/>
              <a:gd name="connsiteY30" fmla="*/ 1138479 h 2658545"/>
              <a:gd name="connsiteX0" fmla="*/ 6697195 w 8477199"/>
              <a:gd name="connsiteY0" fmla="*/ 1138479 h 2658545"/>
              <a:gd name="connsiteX1" fmla="*/ 6709662 w 8477199"/>
              <a:gd name="connsiteY1" fmla="*/ 1138479 h 2658545"/>
              <a:gd name="connsiteX2" fmla="*/ 7145860 w 8477199"/>
              <a:gd name="connsiteY2" fmla="*/ 1713773 h 2658545"/>
              <a:gd name="connsiteX3" fmla="*/ 7305314 w 8477199"/>
              <a:gd name="connsiteY3" fmla="*/ 2037959 h 2658545"/>
              <a:gd name="connsiteX4" fmla="*/ 8432561 w 8477199"/>
              <a:gd name="connsiteY4" fmla="*/ 1804301 h 2658545"/>
              <a:gd name="connsiteX5" fmla="*/ 8477199 w 8477199"/>
              <a:gd name="connsiteY5" fmla="*/ 1852891 h 2658545"/>
              <a:gd name="connsiteX6" fmla="*/ 7295156 w 8477199"/>
              <a:gd name="connsiteY6" fmla="*/ 2097524 h 2658545"/>
              <a:gd name="connsiteX7" fmla="*/ 7106764 w 8477199"/>
              <a:gd name="connsiteY7" fmla="*/ 1738286 h 2658545"/>
              <a:gd name="connsiteX8" fmla="*/ 6708739 w 8477199"/>
              <a:gd name="connsiteY8" fmla="*/ 1198968 h 2658545"/>
              <a:gd name="connsiteX9" fmla="*/ 6697657 w 8477199"/>
              <a:gd name="connsiteY9" fmla="*/ 1198968 h 2658545"/>
              <a:gd name="connsiteX10" fmla="*/ 5808796 w 8477199"/>
              <a:gd name="connsiteY10" fmla="*/ 1779382 h 2658545"/>
              <a:gd name="connsiteX11" fmla="*/ 5680431 w 8477199"/>
              <a:gd name="connsiteY11" fmla="*/ 1910979 h 2658545"/>
              <a:gd name="connsiteX12" fmla="*/ 5510509 w 8477199"/>
              <a:gd name="connsiteY12" fmla="*/ 2090136 h 2658545"/>
              <a:gd name="connsiteX13" fmla="*/ 5121257 w 8477199"/>
              <a:gd name="connsiteY13" fmla="*/ 2480773 h 2658545"/>
              <a:gd name="connsiteX14" fmla="*/ 4763866 w 8477199"/>
              <a:gd name="connsiteY14" fmla="*/ 2658545 h 2658545"/>
              <a:gd name="connsiteX15" fmla="*/ 4720924 w 8477199"/>
              <a:gd name="connsiteY15" fmla="*/ 2654389 h 2658545"/>
              <a:gd name="connsiteX16" fmla="*/ 4489128 w 8477199"/>
              <a:gd name="connsiteY16" fmla="*/ 2310851 h 2658545"/>
              <a:gd name="connsiteX17" fmla="*/ 4263335 w 8477199"/>
              <a:gd name="connsiteY17" fmla="*/ 1901282 h 2658545"/>
              <a:gd name="connsiteX18" fmla="*/ 3440333 w 8477199"/>
              <a:gd name="connsiteY18" fmla="*/ 1934150 h 2658545"/>
              <a:gd name="connsiteX19" fmla="*/ 2222804 w 8477199"/>
              <a:gd name="connsiteY19" fmla="*/ 2234984 h 2658545"/>
              <a:gd name="connsiteX20" fmla="*/ 116247 w 8477199"/>
              <a:gd name="connsiteY20" fmla="*/ 1894960 h 2658545"/>
              <a:gd name="connsiteX21" fmla="*/ 9979 w 8477199"/>
              <a:gd name="connsiteY21" fmla="*/ 1420058 h 2658545"/>
              <a:gd name="connsiteX22" fmla="*/ 1437237 w 8477199"/>
              <a:gd name="connsiteY22" fmla="*/ 0 h 2658545"/>
              <a:gd name="connsiteX23" fmla="*/ 1427434 w 8477199"/>
              <a:gd name="connsiteY23" fmla="*/ 100633 h 2658545"/>
              <a:gd name="connsiteX24" fmla="*/ 101611 w 8477199"/>
              <a:gd name="connsiteY24" fmla="*/ 1763143 h 2658545"/>
              <a:gd name="connsiteX25" fmla="*/ 1674047 w 8477199"/>
              <a:gd name="connsiteY25" fmla="*/ 2190466 h 2658545"/>
              <a:gd name="connsiteX26" fmla="*/ 4052317 w 8477199"/>
              <a:gd name="connsiteY26" fmla="*/ 1684696 h 2658545"/>
              <a:gd name="connsiteX27" fmla="*/ 4534135 w 8477199"/>
              <a:gd name="connsiteY27" fmla="*/ 2227531 h 2658545"/>
              <a:gd name="connsiteX28" fmla="*/ 4824736 w 8477199"/>
              <a:gd name="connsiteY28" fmla="*/ 2519795 h 2658545"/>
              <a:gd name="connsiteX29" fmla="*/ 5803572 w 8477199"/>
              <a:gd name="connsiteY29" fmla="*/ 1668359 h 2658545"/>
              <a:gd name="connsiteX30" fmla="*/ 6697195 w 8477199"/>
              <a:gd name="connsiteY30" fmla="*/ 1138479 h 2658545"/>
              <a:gd name="connsiteX0" fmla="*/ 6697195 w 8477199"/>
              <a:gd name="connsiteY0" fmla="*/ 1138479 h 2658545"/>
              <a:gd name="connsiteX1" fmla="*/ 6709662 w 8477199"/>
              <a:gd name="connsiteY1" fmla="*/ 1138479 h 2658545"/>
              <a:gd name="connsiteX2" fmla="*/ 7145860 w 8477199"/>
              <a:gd name="connsiteY2" fmla="*/ 1713773 h 2658545"/>
              <a:gd name="connsiteX3" fmla="*/ 7305314 w 8477199"/>
              <a:gd name="connsiteY3" fmla="*/ 2037959 h 2658545"/>
              <a:gd name="connsiteX4" fmla="*/ 8432561 w 8477199"/>
              <a:gd name="connsiteY4" fmla="*/ 1804301 h 2658545"/>
              <a:gd name="connsiteX5" fmla="*/ 8477199 w 8477199"/>
              <a:gd name="connsiteY5" fmla="*/ 1852891 h 2658545"/>
              <a:gd name="connsiteX6" fmla="*/ 7295156 w 8477199"/>
              <a:gd name="connsiteY6" fmla="*/ 2097524 h 2658545"/>
              <a:gd name="connsiteX7" fmla="*/ 7106764 w 8477199"/>
              <a:gd name="connsiteY7" fmla="*/ 1738286 h 2658545"/>
              <a:gd name="connsiteX8" fmla="*/ 6708739 w 8477199"/>
              <a:gd name="connsiteY8" fmla="*/ 1198968 h 2658545"/>
              <a:gd name="connsiteX9" fmla="*/ 6697657 w 8477199"/>
              <a:gd name="connsiteY9" fmla="*/ 1198968 h 2658545"/>
              <a:gd name="connsiteX10" fmla="*/ 5808796 w 8477199"/>
              <a:gd name="connsiteY10" fmla="*/ 1779382 h 2658545"/>
              <a:gd name="connsiteX11" fmla="*/ 5680431 w 8477199"/>
              <a:gd name="connsiteY11" fmla="*/ 1910979 h 2658545"/>
              <a:gd name="connsiteX12" fmla="*/ 5510509 w 8477199"/>
              <a:gd name="connsiteY12" fmla="*/ 2090136 h 2658545"/>
              <a:gd name="connsiteX13" fmla="*/ 5121257 w 8477199"/>
              <a:gd name="connsiteY13" fmla="*/ 2480773 h 2658545"/>
              <a:gd name="connsiteX14" fmla="*/ 4763866 w 8477199"/>
              <a:gd name="connsiteY14" fmla="*/ 2658545 h 2658545"/>
              <a:gd name="connsiteX15" fmla="*/ 4720924 w 8477199"/>
              <a:gd name="connsiteY15" fmla="*/ 2654389 h 2658545"/>
              <a:gd name="connsiteX16" fmla="*/ 4489128 w 8477199"/>
              <a:gd name="connsiteY16" fmla="*/ 2310851 h 2658545"/>
              <a:gd name="connsiteX17" fmla="*/ 4263335 w 8477199"/>
              <a:gd name="connsiteY17" fmla="*/ 1901282 h 2658545"/>
              <a:gd name="connsiteX18" fmla="*/ 3440333 w 8477199"/>
              <a:gd name="connsiteY18" fmla="*/ 1934150 h 2658545"/>
              <a:gd name="connsiteX19" fmla="*/ 2222804 w 8477199"/>
              <a:gd name="connsiteY19" fmla="*/ 2234984 h 2658545"/>
              <a:gd name="connsiteX20" fmla="*/ 116247 w 8477199"/>
              <a:gd name="connsiteY20" fmla="*/ 1894960 h 2658545"/>
              <a:gd name="connsiteX21" fmla="*/ 9979 w 8477199"/>
              <a:gd name="connsiteY21" fmla="*/ 1420058 h 2658545"/>
              <a:gd name="connsiteX22" fmla="*/ 1437237 w 8477199"/>
              <a:gd name="connsiteY22" fmla="*/ 0 h 2658545"/>
              <a:gd name="connsiteX23" fmla="*/ 1427434 w 8477199"/>
              <a:gd name="connsiteY23" fmla="*/ 100633 h 2658545"/>
              <a:gd name="connsiteX24" fmla="*/ 101611 w 8477199"/>
              <a:gd name="connsiteY24" fmla="*/ 1763143 h 2658545"/>
              <a:gd name="connsiteX25" fmla="*/ 1674047 w 8477199"/>
              <a:gd name="connsiteY25" fmla="*/ 2190466 h 2658545"/>
              <a:gd name="connsiteX26" fmla="*/ 4052317 w 8477199"/>
              <a:gd name="connsiteY26" fmla="*/ 1684696 h 2658545"/>
              <a:gd name="connsiteX27" fmla="*/ 4534135 w 8477199"/>
              <a:gd name="connsiteY27" fmla="*/ 2227531 h 2658545"/>
              <a:gd name="connsiteX28" fmla="*/ 4824736 w 8477199"/>
              <a:gd name="connsiteY28" fmla="*/ 2519795 h 2658545"/>
              <a:gd name="connsiteX29" fmla="*/ 5803572 w 8477199"/>
              <a:gd name="connsiteY29" fmla="*/ 1668359 h 2658545"/>
              <a:gd name="connsiteX30" fmla="*/ 6697195 w 8477199"/>
              <a:gd name="connsiteY30" fmla="*/ 1138479 h 2658545"/>
              <a:gd name="connsiteX0" fmla="*/ 6697195 w 8477199"/>
              <a:gd name="connsiteY0" fmla="*/ 1138479 h 2658545"/>
              <a:gd name="connsiteX1" fmla="*/ 6709662 w 8477199"/>
              <a:gd name="connsiteY1" fmla="*/ 1138479 h 2658545"/>
              <a:gd name="connsiteX2" fmla="*/ 7145860 w 8477199"/>
              <a:gd name="connsiteY2" fmla="*/ 1713773 h 2658545"/>
              <a:gd name="connsiteX3" fmla="*/ 7305314 w 8477199"/>
              <a:gd name="connsiteY3" fmla="*/ 2037959 h 2658545"/>
              <a:gd name="connsiteX4" fmla="*/ 8432561 w 8477199"/>
              <a:gd name="connsiteY4" fmla="*/ 1804301 h 2658545"/>
              <a:gd name="connsiteX5" fmla="*/ 8477199 w 8477199"/>
              <a:gd name="connsiteY5" fmla="*/ 1852891 h 2658545"/>
              <a:gd name="connsiteX6" fmla="*/ 7295156 w 8477199"/>
              <a:gd name="connsiteY6" fmla="*/ 2097524 h 2658545"/>
              <a:gd name="connsiteX7" fmla="*/ 7106764 w 8477199"/>
              <a:gd name="connsiteY7" fmla="*/ 1738286 h 2658545"/>
              <a:gd name="connsiteX8" fmla="*/ 6708739 w 8477199"/>
              <a:gd name="connsiteY8" fmla="*/ 1198968 h 2658545"/>
              <a:gd name="connsiteX9" fmla="*/ 6697657 w 8477199"/>
              <a:gd name="connsiteY9" fmla="*/ 1198968 h 2658545"/>
              <a:gd name="connsiteX10" fmla="*/ 5808796 w 8477199"/>
              <a:gd name="connsiteY10" fmla="*/ 1779382 h 2658545"/>
              <a:gd name="connsiteX11" fmla="*/ 5680431 w 8477199"/>
              <a:gd name="connsiteY11" fmla="*/ 1910979 h 2658545"/>
              <a:gd name="connsiteX12" fmla="*/ 5510509 w 8477199"/>
              <a:gd name="connsiteY12" fmla="*/ 2090136 h 2658545"/>
              <a:gd name="connsiteX13" fmla="*/ 5121257 w 8477199"/>
              <a:gd name="connsiteY13" fmla="*/ 2480773 h 2658545"/>
              <a:gd name="connsiteX14" fmla="*/ 4763866 w 8477199"/>
              <a:gd name="connsiteY14" fmla="*/ 2658545 h 2658545"/>
              <a:gd name="connsiteX15" fmla="*/ 4720924 w 8477199"/>
              <a:gd name="connsiteY15" fmla="*/ 2654389 h 2658545"/>
              <a:gd name="connsiteX16" fmla="*/ 4489128 w 8477199"/>
              <a:gd name="connsiteY16" fmla="*/ 2310851 h 2658545"/>
              <a:gd name="connsiteX17" fmla="*/ 4263335 w 8477199"/>
              <a:gd name="connsiteY17" fmla="*/ 1901282 h 2658545"/>
              <a:gd name="connsiteX18" fmla="*/ 3440333 w 8477199"/>
              <a:gd name="connsiteY18" fmla="*/ 1934150 h 2658545"/>
              <a:gd name="connsiteX19" fmla="*/ 2222804 w 8477199"/>
              <a:gd name="connsiteY19" fmla="*/ 2234984 h 2658545"/>
              <a:gd name="connsiteX20" fmla="*/ 116247 w 8477199"/>
              <a:gd name="connsiteY20" fmla="*/ 1894960 h 2658545"/>
              <a:gd name="connsiteX21" fmla="*/ 9979 w 8477199"/>
              <a:gd name="connsiteY21" fmla="*/ 1420058 h 2658545"/>
              <a:gd name="connsiteX22" fmla="*/ 1437237 w 8477199"/>
              <a:gd name="connsiteY22" fmla="*/ 0 h 2658545"/>
              <a:gd name="connsiteX23" fmla="*/ 1427434 w 8477199"/>
              <a:gd name="connsiteY23" fmla="*/ 100633 h 2658545"/>
              <a:gd name="connsiteX24" fmla="*/ 101611 w 8477199"/>
              <a:gd name="connsiteY24" fmla="*/ 1763143 h 2658545"/>
              <a:gd name="connsiteX25" fmla="*/ 1674047 w 8477199"/>
              <a:gd name="connsiteY25" fmla="*/ 2190466 h 2658545"/>
              <a:gd name="connsiteX26" fmla="*/ 4052317 w 8477199"/>
              <a:gd name="connsiteY26" fmla="*/ 1684696 h 2658545"/>
              <a:gd name="connsiteX27" fmla="*/ 4534135 w 8477199"/>
              <a:gd name="connsiteY27" fmla="*/ 2227531 h 2658545"/>
              <a:gd name="connsiteX28" fmla="*/ 4824736 w 8477199"/>
              <a:gd name="connsiteY28" fmla="*/ 2519795 h 2658545"/>
              <a:gd name="connsiteX29" fmla="*/ 5803572 w 8477199"/>
              <a:gd name="connsiteY29" fmla="*/ 1668359 h 2658545"/>
              <a:gd name="connsiteX30" fmla="*/ 6697195 w 8477199"/>
              <a:gd name="connsiteY30" fmla="*/ 1138479 h 2658545"/>
              <a:gd name="connsiteX0" fmla="*/ 6697195 w 8477199"/>
              <a:gd name="connsiteY0" fmla="*/ 1138479 h 2658545"/>
              <a:gd name="connsiteX1" fmla="*/ 6709662 w 8477199"/>
              <a:gd name="connsiteY1" fmla="*/ 1138479 h 2658545"/>
              <a:gd name="connsiteX2" fmla="*/ 7145860 w 8477199"/>
              <a:gd name="connsiteY2" fmla="*/ 1713773 h 2658545"/>
              <a:gd name="connsiteX3" fmla="*/ 7305314 w 8477199"/>
              <a:gd name="connsiteY3" fmla="*/ 2037959 h 2658545"/>
              <a:gd name="connsiteX4" fmla="*/ 8432561 w 8477199"/>
              <a:gd name="connsiteY4" fmla="*/ 1804301 h 2658545"/>
              <a:gd name="connsiteX5" fmla="*/ 8477199 w 8477199"/>
              <a:gd name="connsiteY5" fmla="*/ 1852891 h 2658545"/>
              <a:gd name="connsiteX6" fmla="*/ 7295156 w 8477199"/>
              <a:gd name="connsiteY6" fmla="*/ 2097524 h 2658545"/>
              <a:gd name="connsiteX7" fmla="*/ 7106764 w 8477199"/>
              <a:gd name="connsiteY7" fmla="*/ 1738286 h 2658545"/>
              <a:gd name="connsiteX8" fmla="*/ 6708739 w 8477199"/>
              <a:gd name="connsiteY8" fmla="*/ 1198968 h 2658545"/>
              <a:gd name="connsiteX9" fmla="*/ 6697657 w 8477199"/>
              <a:gd name="connsiteY9" fmla="*/ 1198968 h 2658545"/>
              <a:gd name="connsiteX10" fmla="*/ 5808796 w 8477199"/>
              <a:gd name="connsiteY10" fmla="*/ 1779382 h 2658545"/>
              <a:gd name="connsiteX11" fmla="*/ 5680431 w 8477199"/>
              <a:gd name="connsiteY11" fmla="*/ 1910979 h 2658545"/>
              <a:gd name="connsiteX12" fmla="*/ 5510509 w 8477199"/>
              <a:gd name="connsiteY12" fmla="*/ 2090136 h 2658545"/>
              <a:gd name="connsiteX13" fmla="*/ 5121257 w 8477199"/>
              <a:gd name="connsiteY13" fmla="*/ 2480773 h 2658545"/>
              <a:gd name="connsiteX14" fmla="*/ 4763866 w 8477199"/>
              <a:gd name="connsiteY14" fmla="*/ 2658545 h 2658545"/>
              <a:gd name="connsiteX15" fmla="*/ 4720924 w 8477199"/>
              <a:gd name="connsiteY15" fmla="*/ 2654389 h 2658545"/>
              <a:gd name="connsiteX16" fmla="*/ 4489128 w 8477199"/>
              <a:gd name="connsiteY16" fmla="*/ 2310851 h 2658545"/>
              <a:gd name="connsiteX17" fmla="*/ 4263335 w 8477199"/>
              <a:gd name="connsiteY17" fmla="*/ 1901282 h 2658545"/>
              <a:gd name="connsiteX18" fmla="*/ 3440333 w 8477199"/>
              <a:gd name="connsiteY18" fmla="*/ 1934150 h 2658545"/>
              <a:gd name="connsiteX19" fmla="*/ 2222804 w 8477199"/>
              <a:gd name="connsiteY19" fmla="*/ 2234984 h 2658545"/>
              <a:gd name="connsiteX20" fmla="*/ 116247 w 8477199"/>
              <a:gd name="connsiteY20" fmla="*/ 1894960 h 2658545"/>
              <a:gd name="connsiteX21" fmla="*/ 9979 w 8477199"/>
              <a:gd name="connsiteY21" fmla="*/ 1420058 h 2658545"/>
              <a:gd name="connsiteX22" fmla="*/ 1437237 w 8477199"/>
              <a:gd name="connsiteY22" fmla="*/ 0 h 2658545"/>
              <a:gd name="connsiteX23" fmla="*/ 1427434 w 8477199"/>
              <a:gd name="connsiteY23" fmla="*/ 100633 h 2658545"/>
              <a:gd name="connsiteX24" fmla="*/ 101611 w 8477199"/>
              <a:gd name="connsiteY24" fmla="*/ 1763143 h 2658545"/>
              <a:gd name="connsiteX25" fmla="*/ 1724326 w 8477199"/>
              <a:gd name="connsiteY25" fmla="*/ 2212995 h 2658545"/>
              <a:gd name="connsiteX26" fmla="*/ 4052317 w 8477199"/>
              <a:gd name="connsiteY26" fmla="*/ 1684696 h 2658545"/>
              <a:gd name="connsiteX27" fmla="*/ 4534135 w 8477199"/>
              <a:gd name="connsiteY27" fmla="*/ 2227531 h 2658545"/>
              <a:gd name="connsiteX28" fmla="*/ 4824736 w 8477199"/>
              <a:gd name="connsiteY28" fmla="*/ 2519795 h 2658545"/>
              <a:gd name="connsiteX29" fmla="*/ 5803572 w 8477199"/>
              <a:gd name="connsiteY29" fmla="*/ 1668359 h 2658545"/>
              <a:gd name="connsiteX30" fmla="*/ 6697195 w 8477199"/>
              <a:gd name="connsiteY30" fmla="*/ 1138479 h 2658545"/>
              <a:gd name="connsiteX0" fmla="*/ 6697195 w 8477199"/>
              <a:gd name="connsiteY0" fmla="*/ 1138479 h 2658545"/>
              <a:gd name="connsiteX1" fmla="*/ 6709662 w 8477199"/>
              <a:gd name="connsiteY1" fmla="*/ 1138479 h 2658545"/>
              <a:gd name="connsiteX2" fmla="*/ 7145860 w 8477199"/>
              <a:gd name="connsiteY2" fmla="*/ 1713773 h 2658545"/>
              <a:gd name="connsiteX3" fmla="*/ 7305314 w 8477199"/>
              <a:gd name="connsiteY3" fmla="*/ 2037959 h 2658545"/>
              <a:gd name="connsiteX4" fmla="*/ 8432561 w 8477199"/>
              <a:gd name="connsiteY4" fmla="*/ 1804301 h 2658545"/>
              <a:gd name="connsiteX5" fmla="*/ 8477199 w 8477199"/>
              <a:gd name="connsiteY5" fmla="*/ 1852891 h 2658545"/>
              <a:gd name="connsiteX6" fmla="*/ 7295156 w 8477199"/>
              <a:gd name="connsiteY6" fmla="*/ 2097524 h 2658545"/>
              <a:gd name="connsiteX7" fmla="*/ 7106764 w 8477199"/>
              <a:gd name="connsiteY7" fmla="*/ 1738286 h 2658545"/>
              <a:gd name="connsiteX8" fmla="*/ 6708739 w 8477199"/>
              <a:gd name="connsiteY8" fmla="*/ 1198968 h 2658545"/>
              <a:gd name="connsiteX9" fmla="*/ 6697657 w 8477199"/>
              <a:gd name="connsiteY9" fmla="*/ 1198968 h 2658545"/>
              <a:gd name="connsiteX10" fmla="*/ 5808796 w 8477199"/>
              <a:gd name="connsiteY10" fmla="*/ 1779382 h 2658545"/>
              <a:gd name="connsiteX11" fmla="*/ 5680431 w 8477199"/>
              <a:gd name="connsiteY11" fmla="*/ 1910979 h 2658545"/>
              <a:gd name="connsiteX12" fmla="*/ 5510509 w 8477199"/>
              <a:gd name="connsiteY12" fmla="*/ 2090136 h 2658545"/>
              <a:gd name="connsiteX13" fmla="*/ 5121257 w 8477199"/>
              <a:gd name="connsiteY13" fmla="*/ 2480773 h 2658545"/>
              <a:gd name="connsiteX14" fmla="*/ 4763866 w 8477199"/>
              <a:gd name="connsiteY14" fmla="*/ 2658545 h 2658545"/>
              <a:gd name="connsiteX15" fmla="*/ 4720924 w 8477199"/>
              <a:gd name="connsiteY15" fmla="*/ 2654389 h 2658545"/>
              <a:gd name="connsiteX16" fmla="*/ 4489128 w 8477199"/>
              <a:gd name="connsiteY16" fmla="*/ 2310851 h 2658545"/>
              <a:gd name="connsiteX17" fmla="*/ 4263335 w 8477199"/>
              <a:gd name="connsiteY17" fmla="*/ 1901282 h 2658545"/>
              <a:gd name="connsiteX18" fmla="*/ 3440333 w 8477199"/>
              <a:gd name="connsiteY18" fmla="*/ 1934150 h 2658545"/>
              <a:gd name="connsiteX19" fmla="*/ 2222804 w 8477199"/>
              <a:gd name="connsiteY19" fmla="*/ 2234984 h 2658545"/>
              <a:gd name="connsiteX20" fmla="*/ 116247 w 8477199"/>
              <a:gd name="connsiteY20" fmla="*/ 1894960 h 2658545"/>
              <a:gd name="connsiteX21" fmla="*/ 9979 w 8477199"/>
              <a:gd name="connsiteY21" fmla="*/ 1420058 h 2658545"/>
              <a:gd name="connsiteX22" fmla="*/ 1437237 w 8477199"/>
              <a:gd name="connsiteY22" fmla="*/ 0 h 2658545"/>
              <a:gd name="connsiteX23" fmla="*/ 1427434 w 8477199"/>
              <a:gd name="connsiteY23" fmla="*/ 100633 h 2658545"/>
              <a:gd name="connsiteX24" fmla="*/ 107198 w 8477199"/>
              <a:gd name="connsiteY24" fmla="*/ 1725589 h 2658545"/>
              <a:gd name="connsiteX25" fmla="*/ 1724326 w 8477199"/>
              <a:gd name="connsiteY25" fmla="*/ 2212995 h 2658545"/>
              <a:gd name="connsiteX26" fmla="*/ 4052317 w 8477199"/>
              <a:gd name="connsiteY26" fmla="*/ 1684696 h 2658545"/>
              <a:gd name="connsiteX27" fmla="*/ 4534135 w 8477199"/>
              <a:gd name="connsiteY27" fmla="*/ 2227531 h 2658545"/>
              <a:gd name="connsiteX28" fmla="*/ 4824736 w 8477199"/>
              <a:gd name="connsiteY28" fmla="*/ 2519795 h 2658545"/>
              <a:gd name="connsiteX29" fmla="*/ 5803572 w 8477199"/>
              <a:gd name="connsiteY29" fmla="*/ 1668359 h 2658545"/>
              <a:gd name="connsiteX30" fmla="*/ 6697195 w 8477199"/>
              <a:gd name="connsiteY30" fmla="*/ 1138479 h 2658545"/>
              <a:gd name="connsiteX0" fmla="*/ 6697195 w 8477199"/>
              <a:gd name="connsiteY0" fmla="*/ 1138479 h 2658545"/>
              <a:gd name="connsiteX1" fmla="*/ 6709662 w 8477199"/>
              <a:gd name="connsiteY1" fmla="*/ 1138479 h 2658545"/>
              <a:gd name="connsiteX2" fmla="*/ 7145860 w 8477199"/>
              <a:gd name="connsiteY2" fmla="*/ 1713773 h 2658545"/>
              <a:gd name="connsiteX3" fmla="*/ 7305314 w 8477199"/>
              <a:gd name="connsiteY3" fmla="*/ 2037959 h 2658545"/>
              <a:gd name="connsiteX4" fmla="*/ 8432561 w 8477199"/>
              <a:gd name="connsiteY4" fmla="*/ 1804301 h 2658545"/>
              <a:gd name="connsiteX5" fmla="*/ 8477199 w 8477199"/>
              <a:gd name="connsiteY5" fmla="*/ 1852891 h 2658545"/>
              <a:gd name="connsiteX6" fmla="*/ 7295156 w 8477199"/>
              <a:gd name="connsiteY6" fmla="*/ 2097524 h 2658545"/>
              <a:gd name="connsiteX7" fmla="*/ 7106764 w 8477199"/>
              <a:gd name="connsiteY7" fmla="*/ 1738286 h 2658545"/>
              <a:gd name="connsiteX8" fmla="*/ 6708739 w 8477199"/>
              <a:gd name="connsiteY8" fmla="*/ 1198968 h 2658545"/>
              <a:gd name="connsiteX9" fmla="*/ 6697657 w 8477199"/>
              <a:gd name="connsiteY9" fmla="*/ 1198968 h 2658545"/>
              <a:gd name="connsiteX10" fmla="*/ 5808796 w 8477199"/>
              <a:gd name="connsiteY10" fmla="*/ 1779382 h 2658545"/>
              <a:gd name="connsiteX11" fmla="*/ 5680431 w 8477199"/>
              <a:gd name="connsiteY11" fmla="*/ 1910979 h 2658545"/>
              <a:gd name="connsiteX12" fmla="*/ 5510509 w 8477199"/>
              <a:gd name="connsiteY12" fmla="*/ 2090136 h 2658545"/>
              <a:gd name="connsiteX13" fmla="*/ 5121257 w 8477199"/>
              <a:gd name="connsiteY13" fmla="*/ 2480773 h 2658545"/>
              <a:gd name="connsiteX14" fmla="*/ 4763866 w 8477199"/>
              <a:gd name="connsiteY14" fmla="*/ 2658545 h 2658545"/>
              <a:gd name="connsiteX15" fmla="*/ 4720924 w 8477199"/>
              <a:gd name="connsiteY15" fmla="*/ 2654389 h 2658545"/>
              <a:gd name="connsiteX16" fmla="*/ 4489128 w 8477199"/>
              <a:gd name="connsiteY16" fmla="*/ 2310851 h 2658545"/>
              <a:gd name="connsiteX17" fmla="*/ 4263335 w 8477199"/>
              <a:gd name="connsiteY17" fmla="*/ 1901282 h 2658545"/>
              <a:gd name="connsiteX18" fmla="*/ 3440333 w 8477199"/>
              <a:gd name="connsiteY18" fmla="*/ 1934150 h 2658545"/>
              <a:gd name="connsiteX19" fmla="*/ 2222804 w 8477199"/>
              <a:gd name="connsiteY19" fmla="*/ 2234984 h 2658545"/>
              <a:gd name="connsiteX20" fmla="*/ 116247 w 8477199"/>
              <a:gd name="connsiteY20" fmla="*/ 1894960 h 2658545"/>
              <a:gd name="connsiteX21" fmla="*/ 9979 w 8477199"/>
              <a:gd name="connsiteY21" fmla="*/ 1420058 h 2658545"/>
              <a:gd name="connsiteX22" fmla="*/ 1437237 w 8477199"/>
              <a:gd name="connsiteY22" fmla="*/ 0 h 2658545"/>
              <a:gd name="connsiteX23" fmla="*/ 1427434 w 8477199"/>
              <a:gd name="connsiteY23" fmla="*/ 100633 h 2658545"/>
              <a:gd name="connsiteX24" fmla="*/ 107198 w 8477199"/>
              <a:gd name="connsiteY24" fmla="*/ 1725589 h 2658545"/>
              <a:gd name="connsiteX25" fmla="*/ 1724326 w 8477199"/>
              <a:gd name="connsiteY25" fmla="*/ 2212995 h 2658545"/>
              <a:gd name="connsiteX26" fmla="*/ 4052317 w 8477199"/>
              <a:gd name="connsiteY26" fmla="*/ 1684696 h 2658545"/>
              <a:gd name="connsiteX27" fmla="*/ 4534135 w 8477199"/>
              <a:gd name="connsiteY27" fmla="*/ 2227531 h 2658545"/>
              <a:gd name="connsiteX28" fmla="*/ 4824736 w 8477199"/>
              <a:gd name="connsiteY28" fmla="*/ 2519795 h 2658545"/>
              <a:gd name="connsiteX29" fmla="*/ 5803572 w 8477199"/>
              <a:gd name="connsiteY29" fmla="*/ 1668359 h 2658545"/>
              <a:gd name="connsiteX30" fmla="*/ 6697195 w 8477199"/>
              <a:gd name="connsiteY30" fmla="*/ 1138479 h 2658545"/>
              <a:gd name="connsiteX0" fmla="*/ 6697195 w 8477199"/>
              <a:gd name="connsiteY0" fmla="*/ 1138479 h 2658545"/>
              <a:gd name="connsiteX1" fmla="*/ 6709662 w 8477199"/>
              <a:gd name="connsiteY1" fmla="*/ 1138479 h 2658545"/>
              <a:gd name="connsiteX2" fmla="*/ 7145860 w 8477199"/>
              <a:gd name="connsiteY2" fmla="*/ 1713773 h 2658545"/>
              <a:gd name="connsiteX3" fmla="*/ 7305314 w 8477199"/>
              <a:gd name="connsiteY3" fmla="*/ 2037959 h 2658545"/>
              <a:gd name="connsiteX4" fmla="*/ 8432561 w 8477199"/>
              <a:gd name="connsiteY4" fmla="*/ 1804301 h 2658545"/>
              <a:gd name="connsiteX5" fmla="*/ 8477199 w 8477199"/>
              <a:gd name="connsiteY5" fmla="*/ 1852891 h 2658545"/>
              <a:gd name="connsiteX6" fmla="*/ 7295156 w 8477199"/>
              <a:gd name="connsiteY6" fmla="*/ 2097524 h 2658545"/>
              <a:gd name="connsiteX7" fmla="*/ 7106764 w 8477199"/>
              <a:gd name="connsiteY7" fmla="*/ 1738286 h 2658545"/>
              <a:gd name="connsiteX8" fmla="*/ 6708739 w 8477199"/>
              <a:gd name="connsiteY8" fmla="*/ 1198968 h 2658545"/>
              <a:gd name="connsiteX9" fmla="*/ 6697657 w 8477199"/>
              <a:gd name="connsiteY9" fmla="*/ 1198968 h 2658545"/>
              <a:gd name="connsiteX10" fmla="*/ 5808796 w 8477199"/>
              <a:gd name="connsiteY10" fmla="*/ 1779382 h 2658545"/>
              <a:gd name="connsiteX11" fmla="*/ 5680431 w 8477199"/>
              <a:gd name="connsiteY11" fmla="*/ 1910979 h 2658545"/>
              <a:gd name="connsiteX12" fmla="*/ 5510509 w 8477199"/>
              <a:gd name="connsiteY12" fmla="*/ 2090136 h 2658545"/>
              <a:gd name="connsiteX13" fmla="*/ 5121257 w 8477199"/>
              <a:gd name="connsiteY13" fmla="*/ 2480773 h 2658545"/>
              <a:gd name="connsiteX14" fmla="*/ 4763866 w 8477199"/>
              <a:gd name="connsiteY14" fmla="*/ 2658545 h 2658545"/>
              <a:gd name="connsiteX15" fmla="*/ 4720924 w 8477199"/>
              <a:gd name="connsiteY15" fmla="*/ 2654389 h 2658545"/>
              <a:gd name="connsiteX16" fmla="*/ 4489128 w 8477199"/>
              <a:gd name="connsiteY16" fmla="*/ 2310851 h 2658545"/>
              <a:gd name="connsiteX17" fmla="*/ 4263335 w 8477199"/>
              <a:gd name="connsiteY17" fmla="*/ 1901282 h 2658545"/>
              <a:gd name="connsiteX18" fmla="*/ 3440333 w 8477199"/>
              <a:gd name="connsiteY18" fmla="*/ 1934150 h 2658545"/>
              <a:gd name="connsiteX19" fmla="*/ 2222804 w 8477199"/>
              <a:gd name="connsiteY19" fmla="*/ 2234984 h 2658545"/>
              <a:gd name="connsiteX20" fmla="*/ 116247 w 8477199"/>
              <a:gd name="connsiteY20" fmla="*/ 1894960 h 2658545"/>
              <a:gd name="connsiteX21" fmla="*/ 9979 w 8477199"/>
              <a:gd name="connsiteY21" fmla="*/ 1420058 h 2658545"/>
              <a:gd name="connsiteX22" fmla="*/ 1437237 w 8477199"/>
              <a:gd name="connsiteY22" fmla="*/ 0 h 2658545"/>
              <a:gd name="connsiteX23" fmla="*/ 1427434 w 8477199"/>
              <a:gd name="connsiteY23" fmla="*/ 100633 h 2658545"/>
              <a:gd name="connsiteX24" fmla="*/ 123956 w 8477199"/>
              <a:gd name="connsiteY24" fmla="*/ 1748118 h 2658545"/>
              <a:gd name="connsiteX25" fmla="*/ 1724326 w 8477199"/>
              <a:gd name="connsiteY25" fmla="*/ 2212995 h 2658545"/>
              <a:gd name="connsiteX26" fmla="*/ 4052317 w 8477199"/>
              <a:gd name="connsiteY26" fmla="*/ 1684696 h 2658545"/>
              <a:gd name="connsiteX27" fmla="*/ 4534135 w 8477199"/>
              <a:gd name="connsiteY27" fmla="*/ 2227531 h 2658545"/>
              <a:gd name="connsiteX28" fmla="*/ 4824736 w 8477199"/>
              <a:gd name="connsiteY28" fmla="*/ 2519795 h 2658545"/>
              <a:gd name="connsiteX29" fmla="*/ 5803572 w 8477199"/>
              <a:gd name="connsiteY29" fmla="*/ 1668359 h 2658545"/>
              <a:gd name="connsiteX30" fmla="*/ 6697195 w 8477199"/>
              <a:gd name="connsiteY30" fmla="*/ 1138479 h 2658545"/>
              <a:gd name="connsiteX0" fmla="*/ 6697195 w 8477199"/>
              <a:gd name="connsiteY0" fmla="*/ 1138479 h 2658545"/>
              <a:gd name="connsiteX1" fmla="*/ 6709662 w 8477199"/>
              <a:gd name="connsiteY1" fmla="*/ 1138479 h 2658545"/>
              <a:gd name="connsiteX2" fmla="*/ 7145860 w 8477199"/>
              <a:gd name="connsiteY2" fmla="*/ 1713773 h 2658545"/>
              <a:gd name="connsiteX3" fmla="*/ 7305314 w 8477199"/>
              <a:gd name="connsiteY3" fmla="*/ 2037959 h 2658545"/>
              <a:gd name="connsiteX4" fmla="*/ 8432561 w 8477199"/>
              <a:gd name="connsiteY4" fmla="*/ 1804301 h 2658545"/>
              <a:gd name="connsiteX5" fmla="*/ 8477199 w 8477199"/>
              <a:gd name="connsiteY5" fmla="*/ 1852891 h 2658545"/>
              <a:gd name="connsiteX6" fmla="*/ 7295156 w 8477199"/>
              <a:gd name="connsiteY6" fmla="*/ 2097524 h 2658545"/>
              <a:gd name="connsiteX7" fmla="*/ 7106764 w 8477199"/>
              <a:gd name="connsiteY7" fmla="*/ 1738286 h 2658545"/>
              <a:gd name="connsiteX8" fmla="*/ 6708739 w 8477199"/>
              <a:gd name="connsiteY8" fmla="*/ 1198968 h 2658545"/>
              <a:gd name="connsiteX9" fmla="*/ 6697657 w 8477199"/>
              <a:gd name="connsiteY9" fmla="*/ 1198968 h 2658545"/>
              <a:gd name="connsiteX10" fmla="*/ 5808796 w 8477199"/>
              <a:gd name="connsiteY10" fmla="*/ 1779382 h 2658545"/>
              <a:gd name="connsiteX11" fmla="*/ 5680431 w 8477199"/>
              <a:gd name="connsiteY11" fmla="*/ 1910979 h 2658545"/>
              <a:gd name="connsiteX12" fmla="*/ 5510509 w 8477199"/>
              <a:gd name="connsiteY12" fmla="*/ 2090136 h 2658545"/>
              <a:gd name="connsiteX13" fmla="*/ 5121257 w 8477199"/>
              <a:gd name="connsiteY13" fmla="*/ 2480773 h 2658545"/>
              <a:gd name="connsiteX14" fmla="*/ 4763866 w 8477199"/>
              <a:gd name="connsiteY14" fmla="*/ 2658545 h 2658545"/>
              <a:gd name="connsiteX15" fmla="*/ 4720924 w 8477199"/>
              <a:gd name="connsiteY15" fmla="*/ 2654389 h 2658545"/>
              <a:gd name="connsiteX16" fmla="*/ 4489128 w 8477199"/>
              <a:gd name="connsiteY16" fmla="*/ 2310851 h 2658545"/>
              <a:gd name="connsiteX17" fmla="*/ 4263335 w 8477199"/>
              <a:gd name="connsiteY17" fmla="*/ 1901282 h 2658545"/>
              <a:gd name="connsiteX18" fmla="*/ 3440333 w 8477199"/>
              <a:gd name="connsiteY18" fmla="*/ 1934150 h 2658545"/>
              <a:gd name="connsiteX19" fmla="*/ 2222804 w 8477199"/>
              <a:gd name="connsiteY19" fmla="*/ 2234984 h 2658545"/>
              <a:gd name="connsiteX20" fmla="*/ 116247 w 8477199"/>
              <a:gd name="connsiteY20" fmla="*/ 1894960 h 2658545"/>
              <a:gd name="connsiteX21" fmla="*/ 9979 w 8477199"/>
              <a:gd name="connsiteY21" fmla="*/ 1420058 h 2658545"/>
              <a:gd name="connsiteX22" fmla="*/ 1437237 w 8477199"/>
              <a:gd name="connsiteY22" fmla="*/ 0 h 2658545"/>
              <a:gd name="connsiteX23" fmla="*/ 1427434 w 8477199"/>
              <a:gd name="connsiteY23" fmla="*/ 100633 h 2658545"/>
              <a:gd name="connsiteX24" fmla="*/ 123956 w 8477199"/>
              <a:gd name="connsiteY24" fmla="*/ 1748118 h 2658545"/>
              <a:gd name="connsiteX25" fmla="*/ 1724326 w 8477199"/>
              <a:gd name="connsiteY25" fmla="*/ 2212995 h 2658545"/>
              <a:gd name="connsiteX26" fmla="*/ 4052317 w 8477199"/>
              <a:gd name="connsiteY26" fmla="*/ 1684696 h 2658545"/>
              <a:gd name="connsiteX27" fmla="*/ 4534135 w 8477199"/>
              <a:gd name="connsiteY27" fmla="*/ 2227531 h 2658545"/>
              <a:gd name="connsiteX28" fmla="*/ 4824736 w 8477199"/>
              <a:gd name="connsiteY28" fmla="*/ 2519795 h 2658545"/>
              <a:gd name="connsiteX29" fmla="*/ 5803572 w 8477199"/>
              <a:gd name="connsiteY29" fmla="*/ 1668359 h 2658545"/>
              <a:gd name="connsiteX30" fmla="*/ 6697195 w 8477199"/>
              <a:gd name="connsiteY30" fmla="*/ 1138479 h 2658545"/>
              <a:gd name="connsiteX0" fmla="*/ 6697195 w 8477199"/>
              <a:gd name="connsiteY0" fmla="*/ 1138479 h 2658545"/>
              <a:gd name="connsiteX1" fmla="*/ 6709662 w 8477199"/>
              <a:gd name="connsiteY1" fmla="*/ 1138479 h 2658545"/>
              <a:gd name="connsiteX2" fmla="*/ 7145860 w 8477199"/>
              <a:gd name="connsiteY2" fmla="*/ 1713773 h 2658545"/>
              <a:gd name="connsiteX3" fmla="*/ 7305314 w 8477199"/>
              <a:gd name="connsiteY3" fmla="*/ 2037959 h 2658545"/>
              <a:gd name="connsiteX4" fmla="*/ 8432561 w 8477199"/>
              <a:gd name="connsiteY4" fmla="*/ 1804301 h 2658545"/>
              <a:gd name="connsiteX5" fmla="*/ 8477199 w 8477199"/>
              <a:gd name="connsiteY5" fmla="*/ 1852891 h 2658545"/>
              <a:gd name="connsiteX6" fmla="*/ 7295156 w 8477199"/>
              <a:gd name="connsiteY6" fmla="*/ 2097524 h 2658545"/>
              <a:gd name="connsiteX7" fmla="*/ 7106764 w 8477199"/>
              <a:gd name="connsiteY7" fmla="*/ 1738286 h 2658545"/>
              <a:gd name="connsiteX8" fmla="*/ 6708739 w 8477199"/>
              <a:gd name="connsiteY8" fmla="*/ 1198968 h 2658545"/>
              <a:gd name="connsiteX9" fmla="*/ 6697657 w 8477199"/>
              <a:gd name="connsiteY9" fmla="*/ 1198968 h 2658545"/>
              <a:gd name="connsiteX10" fmla="*/ 5808796 w 8477199"/>
              <a:gd name="connsiteY10" fmla="*/ 1779382 h 2658545"/>
              <a:gd name="connsiteX11" fmla="*/ 5680431 w 8477199"/>
              <a:gd name="connsiteY11" fmla="*/ 1910979 h 2658545"/>
              <a:gd name="connsiteX12" fmla="*/ 5510509 w 8477199"/>
              <a:gd name="connsiteY12" fmla="*/ 2090136 h 2658545"/>
              <a:gd name="connsiteX13" fmla="*/ 5121257 w 8477199"/>
              <a:gd name="connsiteY13" fmla="*/ 2480773 h 2658545"/>
              <a:gd name="connsiteX14" fmla="*/ 4763866 w 8477199"/>
              <a:gd name="connsiteY14" fmla="*/ 2658545 h 2658545"/>
              <a:gd name="connsiteX15" fmla="*/ 4720924 w 8477199"/>
              <a:gd name="connsiteY15" fmla="*/ 2654389 h 2658545"/>
              <a:gd name="connsiteX16" fmla="*/ 4489128 w 8477199"/>
              <a:gd name="connsiteY16" fmla="*/ 2310851 h 2658545"/>
              <a:gd name="connsiteX17" fmla="*/ 4263335 w 8477199"/>
              <a:gd name="connsiteY17" fmla="*/ 1901282 h 2658545"/>
              <a:gd name="connsiteX18" fmla="*/ 3440333 w 8477199"/>
              <a:gd name="connsiteY18" fmla="*/ 1934150 h 2658545"/>
              <a:gd name="connsiteX19" fmla="*/ 2222804 w 8477199"/>
              <a:gd name="connsiteY19" fmla="*/ 2234984 h 2658545"/>
              <a:gd name="connsiteX20" fmla="*/ 116247 w 8477199"/>
              <a:gd name="connsiteY20" fmla="*/ 1894960 h 2658545"/>
              <a:gd name="connsiteX21" fmla="*/ 9979 w 8477199"/>
              <a:gd name="connsiteY21" fmla="*/ 1420058 h 2658545"/>
              <a:gd name="connsiteX22" fmla="*/ 1437237 w 8477199"/>
              <a:gd name="connsiteY22" fmla="*/ 0 h 2658545"/>
              <a:gd name="connsiteX23" fmla="*/ 1427434 w 8477199"/>
              <a:gd name="connsiteY23" fmla="*/ 100633 h 2658545"/>
              <a:gd name="connsiteX24" fmla="*/ 123956 w 8477199"/>
              <a:gd name="connsiteY24" fmla="*/ 1748118 h 2658545"/>
              <a:gd name="connsiteX25" fmla="*/ 1724326 w 8477199"/>
              <a:gd name="connsiteY25" fmla="*/ 2212995 h 2658545"/>
              <a:gd name="connsiteX26" fmla="*/ 4052317 w 8477199"/>
              <a:gd name="connsiteY26" fmla="*/ 1684696 h 2658545"/>
              <a:gd name="connsiteX27" fmla="*/ 4534135 w 8477199"/>
              <a:gd name="connsiteY27" fmla="*/ 2227531 h 2658545"/>
              <a:gd name="connsiteX28" fmla="*/ 4824736 w 8477199"/>
              <a:gd name="connsiteY28" fmla="*/ 2519795 h 2658545"/>
              <a:gd name="connsiteX29" fmla="*/ 5803572 w 8477199"/>
              <a:gd name="connsiteY29" fmla="*/ 1668359 h 2658545"/>
              <a:gd name="connsiteX30" fmla="*/ 6697195 w 8477199"/>
              <a:gd name="connsiteY30" fmla="*/ 1138479 h 2658545"/>
              <a:gd name="connsiteX0" fmla="*/ 6697195 w 8477199"/>
              <a:gd name="connsiteY0" fmla="*/ 1138479 h 2658545"/>
              <a:gd name="connsiteX1" fmla="*/ 6709662 w 8477199"/>
              <a:gd name="connsiteY1" fmla="*/ 1138479 h 2658545"/>
              <a:gd name="connsiteX2" fmla="*/ 7145860 w 8477199"/>
              <a:gd name="connsiteY2" fmla="*/ 1713773 h 2658545"/>
              <a:gd name="connsiteX3" fmla="*/ 7305314 w 8477199"/>
              <a:gd name="connsiteY3" fmla="*/ 2037959 h 2658545"/>
              <a:gd name="connsiteX4" fmla="*/ 8432561 w 8477199"/>
              <a:gd name="connsiteY4" fmla="*/ 1804301 h 2658545"/>
              <a:gd name="connsiteX5" fmla="*/ 8477199 w 8477199"/>
              <a:gd name="connsiteY5" fmla="*/ 1852891 h 2658545"/>
              <a:gd name="connsiteX6" fmla="*/ 7295156 w 8477199"/>
              <a:gd name="connsiteY6" fmla="*/ 2097524 h 2658545"/>
              <a:gd name="connsiteX7" fmla="*/ 7106764 w 8477199"/>
              <a:gd name="connsiteY7" fmla="*/ 1738286 h 2658545"/>
              <a:gd name="connsiteX8" fmla="*/ 6708739 w 8477199"/>
              <a:gd name="connsiteY8" fmla="*/ 1198968 h 2658545"/>
              <a:gd name="connsiteX9" fmla="*/ 6697657 w 8477199"/>
              <a:gd name="connsiteY9" fmla="*/ 1198968 h 2658545"/>
              <a:gd name="connsiteX10" fmla="*/ 5808796 w 8477199"/>
              <a:gd name="connsiteY10" fmla="*/ 1779382 h 2658545"/>
              <a:gd name="connsiteX11" fmla="*/ 5680431 w 8477199"/>
              <a:gd name="connsiteY11" fmla="*/ 1910979 h 2658545"/>
              <a:gd name="connsiteX12" fmla="*/ 5510509 w 8477199"/>
              <a:gd name="connsiteY12" fmla="*/ 2090136 h 2658545"/>
              <a:gd name="connsiteX13" fmla="*/ 5121257 w 8477199"/>
              <a:gd name="connsiteY13" fmla="*/ 2480773 h 2658545"/>
              <a:gd name="connsiteX14" fmla="*/ 4763866 w 8477199"/>
              <a:gd name="connsiteY14" fmla="*/ 2658545 h 2658545"/>
              <a:gd name="connsiteX15" fmla="*/ 4720924 w 8477199"/>
              <a:gd name="connsiteY15" fmla="*/ 2654389 h 2658545"/>
              <a:gd name="connsiteX16" fmla="*/ 4489128 w 8477199"/>
              <a:gd name="connsiteY16" fmla="*/ 2310851 h 2658545"/>
              <a:gd name="connsiteX17" fmla="*/ 4263335 w 8477199"/>
              <a:gd name="connsiteY17" fmla="*/ 1901282 h 2658545"/>
              <a:gd name="connsiteX18" fmla="*/ 3440333 w 8477199"/>
              <a:gd name="connsiteY18" fmla="*/ 1934150 h 2658545"/>
              <a:gd name="connsiteX19" fmla="*/ 2166939 w 8477199"/>
              <a:gd name="connsiteY19" fmla="*/ 2242495 h 2658545"/>
              <a:gd name="connsiteX20" fmla="*/ 116247 w 8477199"/>
              <a:gd name="connsiteY20" fmla="*/ 1894960 h 2658545"/>
              <a:gd name="connsiteX21" fmla="*/ 9979 w 8477199"/>
              <a:gd name="connsiteY21" fmla="*/ 1420058 h 2658545"/>
              <a:gd name="connsiteX22" fmla="*/ 1437237 w 8477199"/>
              <a:gd name="connsiteY22" fmla="*/ 0 h 2658545"/>
              <a:gd name="connsiteX23" fmla="*/ 1427434 w 8477199"/>
              <a:gd name="connsiteY23" fmla="*/ 100633 h 2658545"/>
              <a:gd name="connsiteX24" fmla="*/ 123956 w 8477199"/>
              <a:gd name="connsiteY24" fmla="*/ 1748118 h 2658545"/>
              <a:gd name="connsiteX25" fmla="*/ 1724326 w 8477199"/>
              <a:gd name="connsiteY25" fmla="*/ 2212995 h 2658545"/>
              <a:gd name="connsiteX26" fmla="*/ 4052317 w 8477199"/>
              <a:gd name="connsiteY26" fmla="*/ 1684696 h 2658545"/>
              <a:gd name="connsiteX27" fmla="*/ 4534135 w 8477199"/>
              <a:gd name="connsiteY27" fmla="*/ 2227531 h 2658545"/>
              <a:gd name="connsiteX28" fmla="*/ 4824736 w 8477199"/>
              <a:gd name="connsiteY28" fmla="*/ 2519795 h 2658545"/>
              <a:gd name="connsiteX29" fmla="*/ 5803572 w 8477199"/>
              <a:gd name="connsiteY29" fmla="*/ 1668359 h 2658545"/>
              <a:gd name="connsiteX30" fmla="*/ 6697195 w 8477199"/>
              <a:gd name="connsiteY30" fmla="*/ 1138479 h 2658545"/>
              <a:gd name="connsiteX0" fmla="*/ 6697195 w 8477199"/>
              <a:gd name="connsiteY0" fmla="*/ 1138479 h 2658545"/>
              <a:gd name="connsiteX1" fmla="*/ 6709662 w 8477199"/>
              <a:gd name="connsiteY1" fmla="*/ 1138479 h 2658545"/>
              <a:gd name="connsiteX2" fmla="*/ 7145860 w 8477199"/>
              <a:gd name="connsiteY2" fmla="*/ 1713773 h 2658545"/>
              <a:gd name="connsiteX3" fmla="*/ 7305314 w 8477199"/>
              <a:gd name="connsiteY3" fmla="*/ 2037959 h 2658545"/>
              <a:gd name="connsiteX4" fmla="*/ 8432561 w 8477199"/>
              <a:gd name="connsiteY4" fmla="*/ 1804301 h 2658545"/>
              <a:gd name="connsiteX5" fmla="*/ 8477199 w 8477199"/>
              <a:gd name="connsiteY5" fmla="*/ 1852891 h 2658545"/>
              <a:gd name="connsiteX6" fmla="*/ 7295156 w 8477199"/>
              <a:gd name="connsiteY6" fmla="*/ 2097524 h 2658545"/>
              <a:gd name="connsiteX7" fmla="*/ 7106764 w 8477199"/>
              <a:gd name="connsiteY7" fmla="*/ 1738286 h 2658545"/>
              <a:gd name="connsiteX8" fmla="*/ 6708739 w 8477199"/>
              <a:gd name="connsiteY8" fmla="*/ 1198968 h 2658545"/>
              <a:gd name="connsiteX9" fmla="*/ 6697657 w 8477199"/>
              <a:gd name="connsiteY9" fmla="*/ 1198968 h 2658545"/>
              <a:gd name="connsiteX10" fmla="*/ 5808796 w 8477199"/>
              <a:gd name="connsiteY10" fmla="*/ 1779382 h 2658545"/>
              <a:gd name="connsiteX11" fmla="*/ 5680431 w 8477199"/>
              <a:gd name="connsiteY11" fmla="*/ 1910979 h 2658545"/>
              <a:gd name="connsiteX12" fmla="*/ 5510509 w 8477199"/>
              <a:gd name="connsiteY12" fmla="*/ 2090136 h 2658545"/>
              <a:gd name="connsiteX13" fmla="*/ 5121257 w 8477199"/>
              <a:gd name="connsiteY13" fmla="*/ 2480773 h 2658545"/>
              <a:gd name="connsiteX14" fmla="*/ 4763866 w 8477199"/>
              <a:gd name="connsiteY14" fmla="*/ 2658545 h 2658545"/>
              <a:gd name="connsiteX15" fmla="*/ 4720924 w 8477199"/>
              <a:gd name="connsiteY15" fmla="*/ 2654389 h 2658545"/>
              <a:gd name="connsiteX16" fmla="*/ 4489128 w 8477199"/>
              <a:gd name="connsiteY16" fmla="*/ 2310851 h 2658545"/>
              <a:gd name="connsiteX17" fmla="*/ 4263335 w 8477199"/>
              <a:gd name="connsiteY17" fmla="*/ 1901282 h 2658545"/>
              <a:gd name="connsiteX18" fmla="*/ 3440333 w 8477199"/>
              <a:gd name="connsiteY18" fmla="*/ 1934150 h 2658545"/>
              <a:gd name="connsiteX19" fmla="*/ 2166939 w 8477199"/>
              <a:gd name="connsiteY19" fmla="*/ 2242495 h 2658545"/>
              <a:gd name="connsiteX20" fmla="*/ 116247 w 8477199"/>
              <a:gd name="connsiteY20" fmla="*/ 1894960 h 2658545"/>
              <a:gd name="connsiteX21" fmla="*/ 9979 w 8477199"/>
              <a:gd name="connsiteY21" fmla="*/ 1420058 h 2658545"/>
              <a:gd name="connsiteX22" fmla="*/ 1437237 w 8477199"/>
              <a:gd name="connsiteY22" fmla="*/ 0 h 2658545"/>
              <a:gd name="connsiteX23" fmla="*/ 1427434 w 8477199"/>
              <a:gd name="connsiteY23" fmla="*/ 100633 h 2658545"/>
              <a:gd name="connsiteX24" fmla="*/ 123956 w 8477199"/>
              <a:gd name="connsiteY24" fmla="*/ 1748118 h 2658545"/>
              <a:gd name="connsiteX25" fmla="*/ 1724326 w 8477199"/>
              <a:gd name="connsiteY25" fmla="*/ 2212995 h 2658545"/>
              <a:gd name="connsiteX26" fmla="*/ 4052317 w 8477199"/>
              <a:gd name="connsiteY26" fmla="*/ 1684696 h 2658545"/>
              <a:gd name="connsiteX27" fmla="*/ 4534135 w 8477199"/>
              <a:gd name="connsiteY27" fmla="*/ 2227531 h 2658545"/>
              <a:gd name="connsiteX28" fmla="*/ 4824736 w 8477199"/>
              <a:gd name="connsiteY28" fmla="*/ 2519795 h 2658545"/>
              <a:gd name="connsiteX29" fmla="*/ 5803572 w 8477199"/>
              <a:gd name="connsiteY29" fmla="*/ 1668359 h 2658545"/>
              <a:gd name="connsiteX30" fmla="*/ 6697195 w 8477199"/>
              <a:gd name="connsiteY30" fmla="*/ 1138479 h 2658545"/>
              <a:gd name="connsiteX0" fmla="*/ 6697195 w 8477199"/>
              <a:gd name="connsiteY0" fmla="*/ 1138479 h 2658545"/>
              <a:gd name="connsiteX1" fmla="*/ 6709662 w 8477199"/>
              <a:gd name="connsiteY1" fmla="*/ 1138479 h 2658545"/>
              <a:gd name="connsiteX2" fmla="*/ 7145860 w 8477199"/>
              <a:gd name="connsiteY2" fmla="*/ 1713773 h 2658545"/>
              <a:gd name="connsiteX3" fmla="*/ 7305314 w 8477199"/>
              <a:gd name="connsiteY3" fmla="*/ 2037959 h 2658545"/>
              <a:gd name="connsiteX4" fmla="*/ 8432561 w 8477199"/>
              <a:gd name="connsiteY4" fmla="*/ 1804301 h 2658545"/>
              <a:gd name="connsiteX5" fmla="*/ 8477199 w 8477199"/>
              <a:gd name="connsiteY5" fmla="*/ 1852891 h 2658545"/>
              <a:gd name="connsiteX6" fmla="*/ 7295156 w 8477199"/>
              <a:gd name="connsiteY6" fmla="*/ 2097524 h 2658545"/>
              <a:gd name="connsiteX7" fmla="*/ 7106764 w 8477199"/>
              <a:gd name="connsiteY7" fmla="*/ 1738286 h 2658545"/>
              <a:gd name="connsiteX8" fmla="*/ 6708739 w 8477199"/>
              <a:gd name="connsiteY8" fmla="*/ 1198968 h 2658545"/>
              <a:gd name="connsiteX9" fmla="*/ 6697657 w 8477199"/>
              <a:gd name="connsiteY9" fmla="*/ 1198968 h 2658545"/>
              <a:gd name="connsiteX10" fmla="*/ 5808796 w 8477199"/>
              <a:gd name="connsiteY10" fmla="*/ 1779382 h 2658545"/>
              <a:gd name="connsiteX11" fmla="*/ 5680431 w 8477199"/>
              <a:gd name="connsiteY11" fmla="*/ 1910979 h 2658545"/>
              <a:gd name="connsiteX12" fmla="*/ 5510509 w 8477199"/>
              <a:gd name="connsiteY12" fmla="*/ 2090136 h 2658545"/>
              <a:gd name="connsiteX13" fmla="*/ 5121257 w 8477199"/>
              <a:gd name="connsiteY13" fmla="*/ 2480773 h 2658545"/>
              <a:gd name="connsiteX14" fmla="*/ 4763866 w 8477199"/>
              <a:gd name="connsiteY14" fmla="*/ 2658545 h 2658545"/>
              <a:gd name="connsiteX15" fmla="*/ 4720924 w 8477199"/>
              <a:gd name="connsiteY15" fmla="*/ 2654389 h 2658545"/>
              <a:gd name="connsiteX16" fmla="*/ 4489128 w 8477199"/>
              <a:gd name="connsiteY16" fmla="*/ 2310851 h 2658545"/>
              <a:gd name="connsiteX17" fmla="*/ 4263335 w 8477199"/>
              <a:gd name="connsiteY17" fmla="*/ 1901282 h 2658545"/>
              <a:gd name="connsiteX18" fmla="*/ 3440333 w 8477199"/>
              <a:gd name="connsiteY18" fmla="*/ 1934150 h 2658545"/>
              <a:gd name="connsiteX19" fmla="*/ 2166939 w 8477199"/>
              <a:gd name="connsiteY19" fmla="*/ 2242495 h 2658545"/>
              <a:gd name="connsiteX20" fmla="*/ 116247 w 8477199"/>
              <a:gd name="connsiteY20" fmla="*/ 1894960 h 2658545"/>
              <a:gd name="connsiteX21" fmla="*/ 9979 w 8477199"/>
              <a:gd name="connsiteY21" fmla="*/ 1420058 h 2658545"/>
              <a:gd name="connsiteX22" fmla="*/ 1437237 w 8477199"/>
              <a:gd name="connsiteY22" fmla="*/ 0 h 2658545"/>
              <a:gd name="connsiteX23" fmla="*/ 1427434 w 8477199"/>
              <a:gd name="connsiteY23" fmla="*/ 100633 h 2658545"/>
              <a:gd name="connsiteX24" fmla="*/ 123956 w 8477199"/>
              <a:gd name="connsiteY24" fmla="*/ 1748118 h 2658545"/>
              <a:gd name="connsiteX25" fmla="*/ 1724326 w 8477199"/>
              <a:gd name="connsiteY25" fmla="*/ 2212995 h 2658545"/>
              <a:gd name="connsiteX26" fmla="*/ 4018796 w 8477199"/>
              <a:gd name="connsiteY26" fmla="*/ 1744782 h 2658545"/>
              <a:gd name="connsiteX27" fmla="*/ 4534135 w 8477199"/>
              <a:gd name="connsiteY27" fmla="*/ 2227531 h 2658545"/>
              <a:gd name="connsiteX28" fmla="*/ 4824736 w 8477199"/>
              <a:gd name="connsiteY28" fmla="*/ 2519795 h 2658545"/>
              <a:gd name="connsiteX29" fmla="*/ 5803572 w 8477199"/>
              <a:gd name="connsiteY29" fmla="*/ 1668359 h 2658545"/>
              <a:gd name="connsiteX30" fmla="*/ 6697195 w 8477199"/>
              <a:gd name="connsiteY30" fmla="*/ 1138479 h 2658545"/>
              <a:gd name="connsiteX0" fmla="*/ 6697195 w 8477199"/>
              <a:gd name="connsiteY0" fmla="*/ 1138479 h 2658545"/>
              <a:gd name="connsiteX1" fmla="*/ 6709662 w 8477199"/>
              <a:gd name="connsiteY1" fmla="*/ 1138479 h 2658545"/>
              <a:gd name="connsiteX2" fmla="*/ 7145860 w 8477199"/>
              <a:gd name="connsiteY2" fmla="*/ 1713773 h 2658545"/>
              <a:gd name="connsiteX3" fmla="*/ 7305314 w 8477199"/>
              <a:gd name="connsiteY3" fmla="*/ 2037959 h 2658545"/>
              <a:gd name="connsiteX4" fmla="*/ 8432561 w 8477199"/>
              <a:gd name="connsiteY4" fmla="*/ 1804301 h 2658545"/>
              <a:gd name="connsiteX5" fmla="*/ 8477199 w 8477199"/>
              <a:gd name="connsiteY5" fmla="*/ 1852891 h 2658545"/>
              <a:gd name="connsiteX6" fmla="*/ 7295156 w 8477199"/>
              <a:gd name="connsiteY6" fmla="*/ 2097524 h 2658545"/>
              <a:gd name="connsiteX7" fmla="*/ 7106764 w 8477199"/>
              <a:gd name="connsiteY7" fmla="*/ 1738286 h 2658545"/>
              <a:gd name="connsiteX8" fmla="*/ 6708739 w 8477199"/>
              <a:gd name="connsiteY8" fmla="*/ 1198968 h 2658545"/>
              <a:gd name="connsiteX9" fmla="*/ 6697657 w 8477199"/>
              <a:gd name="connsiteY9" fmla="*/ 1198968 h 2658545"/>
              <a:gd name="connsiteX10" fmla="*/ 5808796 w 8477199"/>
              <a:gd name="connsiteY10" fmla="*/ 1779382 h 2658545"/>
              <a:gd name="connsiteX11" fmla="*/ 5680431 w 8477199"/>
              <a:gd name="connsiteY11" fmla="*/ 1910979 h 2658545"/>
              <a:gd name="connsiteX12" fmla="*/ 5510509 w 8477199"/>
              <a:gd name="connsiteY12" fmla="*/ 2090136 h 2658545"/>
              <a:gd name="connsiteX13" fmla="*/ 5121257 w 8477199"/>
              <a:gd name="connsiteY13" fmla="*/ 2480773 h 2658545"/>
              <a:gd name="connsiteX14" fmla="*/ 4763866 w 8477199"/>
              <a:gd name="connsiteY14" fmla="*/ 2658545 h 2658545"/>
              <a:gd name="connsiteX15" fmla="*/ 4720924 w 8477199"/>
              <a:gd name="connsiteY15" fmla="*/ 2654389 h 2658545"/>
              <a:gd name="connsiteX16" fmla="*/ 4489128 w 8477199"/>
              <a:gd name="connsiteY16" fmla="*/ 2310851 h 2658545"/>
              <a:gd name="connsiteX17" fmla="*/ 4263335 w 8477199"/>
              <a:gd name="connsiteY17" fmla="*/ 1901282 h 2658545"/>
              <a:gd name="connsiteX18" fmla="*/ 3440333 w 8477199"/>
              <a:gd name="connsiteY18" fmla="*/ 1934150 h 2658545"/>
              <a:gd name="connsiteX19" fmla="*/ 2166939 w 8477199"/>
              <a:gd name="connsiteY19" fmla="*/ 2242495 h 2658545"/>
              <a:gd name="connsiteX20" fmla="*/ 116247 w 8477199"/>
              <a:gd name="connsiteY20" fmla="*/ 1894960 h 2658545"/>
              <a:gd name="connsiteX21" fmla="*/ 9979 w 8477199"/>
              <a:gd name="connsiteY21" fmla="*/ 1420058 h 2658545"/>
              <a:gd name="connsiteX22" fmla="*/ 1437237 w 8477199"/>
              <a:gd name="connsiteY22" fmla="*/ 0 h 2658545"/>
              <a:gd name="connsiteX23" fmla="*/ 1427434 w 8477199"/>
              <a:gd name="connsiteY23" fmla="*/ 100633 h 2658545"/>
              <a:gd name="connsiteX24" fmla="*/ 123956 w 8477199"/>
              <a:gd name="connsiteY24" fmla="*/ 1748118 h 2658545"/>
              <a:gd name="connsiteX25" fmla="*/ 1724326 w 8477199"/>
              <a:gd name="connsiteY25" fmla="*/ 2212995 h 2658545"/>
              <a:gd name="connsiteX26" fmla="*/ 4018796 w 8477199"/>
              <a:gd name="connsiteY26" fmla="*/ 1744782 h 2658545"/>
              <a:gd name="connsiteX27" fmla="*/ 4824736 w 8477199"/>
              <a:gd name="connsiteY27" fmla="*/ 2519795 h 2658545"/>
              <a:gd name="connsiteX28" fmla="*/ 5803572 w 8477199"/>
              <a:gd name="connsiteY28" fmla="*/ 1668359 h 2658545"/>
              <a:gd name="connsiteX29" fmla="*/ 6697195 w 8477199"/>
              <a:gd name="connsiteY29" fmla="*/ 1138479 h 2658545"/>
              <a:gd name="connsiteX0" fmla="*/ 6697195 w 8477199"/>
              <a:gd name="connsiteY0" fmla="*/ 1138479 h 2658545"/>
              <a:gd name="connsiteX1" fmla="*/ 6709662 w 8477199"/>
              <a:gd name="connsiteY1" fmla="*/ 1138479 h 2658545"/>
              <a:gd name="connsiteX2" fmla="*/ 7145860 w 8477199"/>
              <a:gd name="connsiteY2" fmla="*/ 1713773 h 2658545"/>
              <a:gd name="connsiteX3" fmla="*/ 7305314 w 8477199"/>
              <a:gd name="connsiteY3" fmla="*/ 2037959 h 2658545"/>
              <a:gd name="connsiteX4" fmla="*/ 8432561 w 8477199"/>
              <a:gd name="connsiteY4" fmla="*/ 1804301 h 2658545"/>
              <a:gd name="connsiteX5" fmla="*/ 8477199 w 8477199"/>
              <a:gd name="connsiteY5" fmla="*/ 1852891 h 2658545"/>
              <a:gd name="connsiteX6" fmla="*/ 7295156 w 8477199"/>
              <a:gd name="connsiteY6" fmla="*/ 2097524 h 2658545"/>
              <a:gd name="connsiteX7" fmla="*/ 7106764 w 8477199"/>
              <a:gd name="connsiteY7" fmla="*/ 1738286 h 2658545"/>
              <a:gd name="connsiteX8" fmla="*/ 6708739 w 8477199"/>
              <a:gd name="connsiteY8" fmla="*/ 1198968 h 2658545"/>
              <a:gd name="connsiteX9" fmla="*/ 6697657 w 8477199"/>
              <a:gd name="connsiteY9" fmla="*/ 1198968 h 2658545"/>
              <a:gd name="connsiteX10" fmla="*/ 5808796 w 8477199"/>
              <a:gd name="connsiteY10" fmla="*/ 1779382 h 2658545"/>
              <a:gd name="connsiteX11" fmla="*/ 5680431 w 8477199"/>
              <a:gd name="connsiteY11" fmla="*/ 1910979 h 2658545"/>
              <a:gd name="connsiteX12" fmla="*/ 5510509 w 8477199"/>
              <a:gd name="connsiteY12" fmla="*/ 2090136 h 2658545"/>
              <a:gd name="connsiteX13" fmla="*/ 5121257 w 8477199"/>
              <a:gd name="connsiteY13" fmla="*/ 2480773 h 2658545"/>
              <a:gd name="connsiteX14" fmla="*/ 4763866 w 8477199"/>
              <a:gd name="connsiteY14" fmla="*/ 2658545 h 2658545"/>
              <a:gd name="connsiteX15" fmla="*/ 4720924 w 8477199"/>
              <a:gd name="connsiteY15" fmla="*/ 2654389 h 2658545"/>
              <a:gd name="connsiteX16" fmla="*/ 4489128 w 8477199"/>
              <a:gd name="connsiteY16" fmla="*/ 2310851 h 2658545"/>
              <a:gd name="connsiteX17" fmla="*/ 4263335 w 8477199"/>
              <a:gd name="connsiteY17" fmla="*/ 1901282 h 2658545"/>
              <a:gd name="connsiteX18" fmla="*/ 3440333 w 8477199"/>
              <a:gd name="connsiteY18" fmla="*/ 1934150 h 2658545"/>
              <a:gd name="connsiteX19" fmla="*/ 2166939 w 8477199"/>
              <a:gd name="connsiteY19" fmla="*/ 2242495 h 2658545"/>
              <a:gd name="connsiteX20" fmla="*/ 116247 w 8477199"/>
              <a:gd name="connsiteY20" fmla="*/ 1894960 h 2658545"/>
              <a:gd name="connsiteX21" fmla="*/ 9979 w 8477199"/>
              <a:gd name="connsiteY21" fmla="*/ 1420058 h 2658545"/>
              <a:gd name="connsiteX22" fmla="*/ 1437237 w 8477199"/>
              <a:gd name="connsiteY22" fmla="*/ 0 h 2658545"/>
              <a:gd name="connsiteX23" fmla="*/ 1427434 w 8477199"/>
              <a:gd name="connsiteY23" fmla="*/ 100633 h 2658545"/>
              <a:gd name="connsiteX24" fmla="*/ 123956 w 8477199"/>
              <a:gd name="connsiteY24" fmla="*/ 1748118 h 2658545"/>
              <a:gd name="connsiteX25" fmla="*/ 1724326 w 8477199"/>
              <a:gd name="connsiteY25" fmla="*/ 2212995 h 2658545"/>
              <a:gd name="connsiteX26" fmla="*/ 4018796 w 8477199"/>
              <a:gd name="connsiteY26" fmla="*/ 1744782 h 2658545"/>
              <a:gd name="connsiteX27" fmla="*/ 4824736 w 8477199"/>
              <a:gd name="connsiteY27" fmla="*/ 2519795 h 2658545"/>
              <a:gd name="connsiteX28" fmla="*/ 5803572 w 8477199"/>
              <a:gd name="connsiteY28" fmla="*/ 1668359 h 2658545"/>
              <a:gd name="connsiteX29" fmla="*/ 6697195 w 8477199"/>
              <a:gd name="connsiteY29" fmla="*/ 1138479 h 2658545"/>
              <a:gd name="connsiteX0" fmla="*/ 6697195 w 8477199"/>
              <a:gd name="connsiteY0" fmla="*/ 1138479 h 2658545"/>
              <a:gd name="connsiteX1" fmla="*/ 6709662 w 8477199"/>
              <a:gd name="connsiteY1" fmla="*/ 1138479 h 2658545"/>
              <a:gd name="connsiteX2" fmla="*/ 7145860 w 8477199"/>
              <a:gd name="connsiteY2" fmla="*/ 1713773 h 2658545"/>
              <a:gd name="connsiteX3" fmla="*/ 7305314 w 8477199"/>
              <a:gd name="connsiteY3" fmla="*/ 2037959 h 2658545"/>
              <a:gd name="connsiteX4" fmla="*/ 8432561 w 8477199"/>
              <a:gd name="connsiteY4" fmla="*/ 1804301 h 2658545"/>
              <a:gd name="connsiteX5" fmla="*/ 8477199 w 8477199"/>
              <a:gd name="connsiteY5" fmla="*/ 1852891 h 2658545"/>
              <a:gd name="connsiteX6" fmla="*/ 7295156 w 8477199"/>
              <a:gd name="connsiteY6" fmla="*/ 2097524 h 2658545"/>
              <a:gd name="connsiteX7" fmla="*/ 7106764 w 8477199"/>
              <a:gd name="connsiteY7" fmla="*/ 1738286 h 2658545"/>
              <a:gd name="connsiteX8" fmla="*/ 6708739 w 8477199"/>
              <a:gd name="connsiteY8" fmla="*/ 1198968 h 2658545"/>
              <a:gd name="connsiteX9" fmla="*/ 6697657 w 8477199"/>
              <a:gd name="connsiteY9" fmla="*/ 1198968 h 2658545"/>
              <a:gd name="connsiteX10" fmla="*/ 5808796 w 8477199"/>
              <a:gd name="connsiteY10" fmla="*/ 1779382 h 2658545"/>
              <a:gd name="connsiteX11" fmla="*/ 5680431 w 8477199"/>
              <a:gd name="connsiteY11" fmla="*/ 1910979 h 2658545"/>
              <a:gd name="connsiteX12" fmla="*/ 5510509 w 8477199"/>
              <a:gd name="connsiteY12" fmla="*/ 2090136 h 2658545"/>
              <a:gd name="connsiteX13" fmla="*/ 5121257 w 8477199"/>
              <a:gd name="connsiteY13" fmla="*/ 2480773 h 2658545"/>
              <a:gd name="connsiteX14" fmla="*/ 4763866 w 8477199"/>
              <a:gd name="connsiteY14" fmla="*/ 2658545 h 2658545"/>
              <a:gd name="connsiteX15" fmla="*/ 4720924 w 8477199"/>
              <a:gd name="connsiteY15" fmla="*/ 2654389 h 2658545"/>
              <a:gd name="connsiteX16" fmla="*/ 4489128 w 8477199"/>
              <a:gd name="connsiteY16" fmla="*/ 2310851 h 2658545"/>
              <a:gd name="connsiteX17" fmla="*/ 4263335 w 8477199"/>
              <a:gd name="connsiteY17" fmla="*/ 1901282 h 2658545"/>
              <a:gd name="connsiteX18" fmla="*/ 3440333 w 8477199"/>
              <a:gd name="connsiteY18" fmla="*/ 1934150 h 2658545"/>
              <a:gd name="connsiteX19" fmla="*/ 2166939 w 8477199"/>
              <a:gd name="connsiteY19" fmla="*/ 2242495 h 2658545"/>
              <a:gd name="connsiteX20" fmla="*/ 116247 w 8477199"/>
              <a:gd name="connsiteY20" fmla="*/ 1894960 h 2658545"/>
              <a:gd name="connsiteX21" fmla="*/ 9979 w 8477199"/>
              <a:gd name="connsiteY21" fmla="*/ 1420058 h 2658545"/>
              <a:gd name="connsiteX22" fmla="*/ 1437237 w 8477199"/>
              <a:gd name="connsiteY22" fmla="*/ 0 h 2658545"/>
              <a:gd name="connsiteX23" fmla="*/ 1427434 w 8477199"/>
              <a:gd name="connsiteY23" fmla="*/ 100633 h 2658545"/>
              <a:gd name="connsiteX24" fmla="*/ 123956 w 8477199"/>
              <a:gd name="connsiteY24" fmla="*/ 1748118 h 2658545"/>
              <a:gd name="connsiteX25" fmla="*/ 1724326 w 8477199"/>
              <a:gd name="connsiteY25" fmla="*/ 2212995 h 2658545"/>
              <a:gd name="connsiteX26" fmla="*/ 4018796 w 8477199"/>
              <a:gd name="connsiteY26" fmla="*/ 1744782 h 2658545"/>
              <a:gd name="connsiteX27" fmla="*/ 4824736 w 8477199"/>
              <a:gd name="connsiteY27" fmla="*/ 2519795 h 2658545"/>
              <a:gd name="connsiteX28" fmla="*/ 5803572 w 8477199"/>
              <a:gd name="connsiteY28" fmla="*/ 1668359 h 2658545"/>
              <a:gd name="connsiteX29" fmla="*/ 6697195 w 8477199"/>
              <a:gd name="connsiteY29" fmla="*/ 1138479 h 2658545"/>
              <a:gd name="connsiteX0" fmla="*/ 6697195 w 8477199"/>
              <a:gd name="connsiteY0" fmla="*/ 1138479 h 2658545"/>
              <a:gd name="connsiteX1" fmla="*/ 6709662 w 8477199"/>
              <a:gd name="connsiteY1" fmla="*/ 1138479 h 2658545"/>
              <a:gd name="connsiteX2" fmla="*/ 7145860 w 8477199"/>
              <a:gd name="connsiteY2" fmla="*/ 1713773 h 2658545"/>
              <a:gd name="connsiteX3" fmla="*/ 7305314 w 8477199"/>
              <a:gd name="connsiteY3" fmla="*/ 2037959 h 2658545"/>
              <a:gd name="connsiteX4" fmla="*/ 8432561 w 8477199"/>
              <a:gd name="connsiteY4" fmla="*/ 1804301 h 2658545"/>
              <a:gd name="connsiteX5" fmla="*/ 8477199 w 8477199"/>
              <a:gd name="connsiteY5" fmla="*/ 1852891 h 2658545"/>
              <a:gd name="connsiteX6" fmla="*/ 7295156 w 8477199"/>
              <a:gd name="connsiteY6" fmla="*/ 2097524 h 2658545"/>
              <a:gd name="connsiteX7" fmla="*/ 7106764 w 8477199"/>
              <a:gd name="connsiteY7" fmla="*/ 1738286 h 2658545"/>
              <a:gd name="connsiteX8" fmla="*/ 6708739 w 8477199"/>
              <a:gd name="connsiteY8" fmla="*/ 1198968 h 2658545"/>
              <a:gd name="connsiteX9" fmla="*/ 6697657 w 8477199"/>
              <a:gd name="connsiteY9" fmla="*/ 1198968 h 2658545"/>
              <a:gd name="connsiteX10" fmla="*/ 5808796 w 8477199"/>
              <a:gd name="connsiteY10" fmla="*/ 1779382 h 2658545"/>
              <a:gd name="connsiteX11" fmla="*/ 5680431 w 8477199"/>
              <a:gd name="connsiteY11" fmla="*/ 1910979 h 2658545"/>
              <a:gd name="connsiteX12" fmla="*/ 5510509 w 8477199"/>
              <a:gd name="connsiteY12" fmla="*/ 2090136 h 2658545"/>
              <a:gd name="connsiteX13" fmla="*/ 5121257 w 8477199"/>
              <a:gd name="connsiteY13" fmla="*/ 2480773 h 2658545"/>
              <a:gd name="connsiteX14" fmla="*/ 4763866 w 8477199"/>
              <a:gd name="connsiteY14" fmla="*/ 2658545 h 2658545"/>
              <a:gd name="connsiteX15" fmla="*/ 4720924 w 8477199"/>
              <a:gd name="connsiteY15" fmla="*/ 2654389 h 2658545"/>
              <a:gd name="connsiteX16" fmla="*/ 4489128 w 8477199"/>
              <a:gd name="connsiteY16" fmla="*/ 2310851 h 2658545"/>
              <a:gd name="connsiteX17" fmla="*/ 4263335 w 8477199"/>
              <a:gd name="connsiteY17" fmla="*/ 1901282 h 2658545"/>
              <a:gd name="connsiteX18" fmla="*/ 3440333 w 8477199"/>
              <a:gd name="connsiteY18" fmla="*/ 1934150 h 2658545"/>
              <a:gd name="connsiteX19" fmla="*/ 2166939 w 8477199"/>
              <a:gd name="connsiteY19" fmla="*/ 2242495 h 2658545"/>
              <a:gd name="connsiteX20" fmla="*/ 116247 w 8477199"/>
              <a:gd name="connsiteY20" fmla="*/ 1894960 h 2658545"/>
              <a:gd name="connsiteX21" fmla="*/ 9979 w 8477199"/>
              <a:gd name="connsiteY21" fmla="*/ 1420058 h 2658545"/>
              <a:gd name="connsiteX22" fmla="*/ 1437237 w 8477199"/>
              <a:gd name="connsiteY22" fmla="*/ 0 h 2658545"/>
              <a:gd name="connsiteX23" fmla="*/ 1427434 w 8477199"/>
              <a:gd name="connsiteY23" fmla="*/ 100633 h 2658545"/>
              <a:gd name="connsiteX24" fmla="*/ 123956 w 8477199"/>
              <a:gd name="connsiteY24" fmla="*/ 1748118 h 2658545"/>
              <a:gd name="connsiteX25" fmla="*/ 1724326 w 8477199"/>
              <a:gd name="connsiteY25" fmla="*/ 2212995 h 2658545"/>
              <a:gd name="connsiteX26" fmla="*/ 4018796 w 8477199"/>
              <a:gd name="connsiteY26" fmla="*/ 1744782 h 2658545"/>
              <a:gd name="connsiteX27" fmla="*/ 4740936 w 8477199"/>
              <a:gd name="connsiteY27" fmla="*/ 2542328 h 2658545"/>
              <a:gd name="connsiteX28" fmla="*/ 5803572 w 8477199"/>
              <a:gd name="connsiteY28" fmla="*/ 1668359 h 2658545"/>
              <a:gd name="connsiteX29" fmla="*/ 6697195 w 8477199"/>
              <a:gd name="connsiteY29" fmla="*/ 1138479 h 2658545"/>
              <a:gd name="connsiteX0" fmla="*/ 6697195 w 8477199"/>
              <a:gd name="connsiteY0" fmla="*/ 1138479 h 2658545"/>
              <a:gd name="connsiteX1" fmla="*/ 6709662 w 8477199"/>
              <a:gd name="connsiteY1" fmla="*/ 1138479 h 2658545"/>
              <a:gd name="connsiteX2" fmla="*/ 7145860 w 8477199"/>
              <a:gd name="connsiteY2" fmla="*/ 1713773 h 2658545"/>
              <a:gd name="connsiteX3" fmla="*/ 7305314 w 8477199"/>
              <a:gd name="connsiteY3" fmla="*/ 2037959 h 2658545"/>
              <a:gd name="connsiteX4" fmla="*/ 8432561 w 8477199"/>
              <a:gd name="connsiteY4" fmla="*/ 1804301 h 2658545"/>
              <a:gd name="connsiteX5" fmla="*/ 8477199 w 8477199"/>
              <a:gd name="connsiteY5" fmla="*/ 1852891 h 2658545"/>
              <a:gd name="connsiteX6" fmla="*/ 7295156 w 8477199"/>
              <a:gd name="connsiteY6" fmla="*/ 2097524 h 2658545"/>
              <a:gd name="connsiteX7" fmla="*/ 7106764 w 8477199"/>
              <a:gd name="connsiteY7" fmla="*/ 1738286 h 2658545"/>
              <a:gd name="connsiteX8" fmla="*/ 6708739 w 8477199"/>
              <a:gd name="connsiteY8" fmla="*/ 1198968 h 2658545"/>
              <a:gd name="connsiteX9" fmla="*/ 6697657 w 8477199"/>
              <a:gd name="connsiteY9" fmla="*/ 1198968 h 2658545"/>
              <a:gd name="connsiteX10" fmla="*/ 5808796 w 8477199"/>
              <a:gd name="connsiteY10" fmla="*/ 1779382 h 2658545"/>
              <a:gd name="connsiteX11" fmla="*/ 5680431 w 8477199"/>
              <a:gd name="connsiteY11" fmla="*/ 1910979 h 2658545"/>
              <a:gd name="connsiteX12" fmla="*/ 5510509 w 8477199"/>
              <a:gd name="connsiteY12" fmla="*/ 2090136 h 2658545"/>
              <a:gd name="connsiteX13" fmla="*/ 5121257 w 8477199"/>
              <a:gd name="connsiteY13" fmla="*/ 2480773 h 2658545"/>
              <a:gd name="connsiteX14" fmla="*/ 4763866 w 8477199"/>
              <a:gd name="connsiteY14" fmla="*/ 2658545 h 2658545"/>
              <a:gd name="connsiteX15" fmla="*/ 4720924 w 8477199"/>
              <a:gd name="connsiteY15" fmla="*/ 2654389 h 2658545"/>
              <a:gd name="connsiteX16" fmla="*/ 4489128 w 8477199"/>
              <a:gd name="connsiteY16" fmla="*/ 2310851 h 2658545"/>
              <a:gd name="connsiteX17" fmla="*/ 4263335 w 8477199"/>
              <a:gd name="connsiteY17" fmla="*/ 1901282 h 2658545"/>
              <a:gd name="connsiteX18" fmla="*/ 3440333 w 8477199"/>
              <a:gd name="connsiteY18" fmla="*/ 1934150 h 2658545"/>
              <a:gd name="connsiteX19" fmla="*/ 2166939 w 8477199"/>
              <a:gd name="connsiteY19" fmla="*/ 2242495 h 2658545"/>
              <a:gd name="connsiteX20" fmla="*/ 116247 w 8477199"/>
              <a:gd name="connsiteY20" fmla="*/ 1894960 h 2658545"/>
              <a:gd name="connsiteX21" fmla="*/ 9979 w 8477199"/>
              <a:gd name="connsiteY21" fmla="*/ 1420058 h 2658545"/>
              <a:gd name="connsiteX22" fmla="*/ 1437237 w 8477199"/>
              <a:gd name="connsiteY22" fmla="*/ 0 h 2658545"/>
              <a:gd name="connsiteX23" fmla="*/ 1427434 w 8477199"/>
              <a:gd name="connsiteY23" fmla="*/ 100633 h 2658545"/>
              <a:gd name="connsiteX24" fmla="*/ 123956 w 8477199"/>
              <a:gd name="connsiteY24" fmla="*/ 1748118 h 2658545"/>
              <a:gd name="connsiteX25" fmla="*/ 1724326 w 8477199"/>
              <a:gd name="connsiteY25" fmla="*/ 2212995 h 2658545"/>
              <a:gd name="connsiteX26" fmla="*/ 4018796 w 8477199"/>
              <a:gd name="connsiteY26" fmla="*/ 1744782 h 2658545"/>
              <a:gd name="connsiteX27" fmla="*/ 4740936 w 8477199"/>
              <a:gd name="connsiteY27" fmla="*/ 2542328 h 2658545"/>
              <a:gd name="connsiteX28" fmla="*/ 5803572 w 8477199"/>
              <a:gd name="connsiteY28" fmla="*/ 1668359 h 2658545"/>
              <a:gd name="connsiteX29" fmla="*/ 6697195 w 8477199"/>
              <a:gd name="connsiteY29" fmla="*/ 1138479 h 2658545"/>
              <a:gd name="connsiteX0" fmla="*/ 6697195 w 8477199"/>
              <a:gd name="connsiteY0" fmla="*/ 1138479 h 2658545"/>
              <a:gd name="connsiteX1" fmla="*/ 6709662 w 8477199"/>
              <a:gd name="connsiteY1" fmla="*/ 1138479 h 2658545"/>
              <a:gd name="connsiteX2" fmla="*/ 7145860 w 8477199"/>
              <a:gd name="connsiteY2" fmla="*/ 1713773 h 2658545"/>
              <a:gd name="connsiteX3" fmla="*/ 7305314 w 8477199"/>
              <a:gd name="connsiteY3" fmla="*/ 2037959 h 2658545"/>
              <a:gd name="connsiteX4" fmla="*/ 8432561 w 8477199"/>
              <a:gd name="connsiteY4" fmla="*/ 1804301 h 2658545"/>
              <a:gd name="connsiteX5" fmla="*/ 8477199 w 8477199"/>
              <a:gd name="connsiteY5" fmla="*/ 1852891 h 2658545"/>
              <a:gd name="connsiteX6" fmla="*/ 7295156 w 8477199"/>
              <a:gd name="connsiteY6" fmla="*/ 2097524 h 2658545"/>
              <a:gd name="connsiteX7" fmla="*/ 7106764 w 8477199"/>
              <a:gd name="connsiteY7" fmla="*/ 1738286 h 2658545"/>
              <a:gd name="connsiteX8" fmla="*/ 6708739 w 8477199"/>
              <a:gd name="connsiteY8" fmla="*/ 1198968 h 2658545"/>
              <a:gd name="connsiteX9" fmla="*/ 6697657 w 8477199"/>
              <a:gd name="connsiteY9" fmla="*/ 1198968 h 2658545"/>
              <a:gd name="connsiteX10" fmla="*/ 5808796 w 8477199"/>
              <a:gd name="connsiteY10" fmla="*/ 1779382 h 2658545"/>
              <a:gd name="connsiteX11" fmla="*/ 5680431 w 8477199"/>
              <a:gd name="connsiteY11" fmla="*/ 1910979 h 2658545"/>
              <a:gd name="connsiteX12" fmla="*/ 5510509 w 8477199"/>
              <a:gd name="connsiteY12" fmla="*/ 2090136 h 2658545"/>
              <a:gd name="connsiteX13" fmla="*/ 5121257 w 8477199"/>
              <a:gd name="connsiteY13" fmla="*/ 2480773 h 2658545"/>
              <a:gd name="connsiteX14" fmla="*/ 4763866 w 8477199"/>
              <a:gd name="connsiteY14" fmla="*/ 2658545 h 2658545"/>
              <a:gd name="connsiteX15" fmla="*/ 4720924 w 8477199"/>
              <a:gd name="connsiteY15" fmla="*/ 2654389 h 2658545"/>
              <a:gd name="connsiteX16" fmla="*/ 4489128 w 8477199"/>
              <a:gd name="connsiteY16" fmla="*/ 2310851 h 2658545"/>
              <a:gd name="connsiteX17" fmla="*/ 4263335 w 8477199"/>
              <a:gd name="connsiteY17" fmla="*/ 1901282 h 2658545"/>
              <a:gd name="connsiteX18" fmla="*/ 3440333 w 8477199"/>
              <a:gd name="connsiteY18" fmla="*/ 1934150 h 2658545"/>
              <a:gd name="connsiteX19" fmla="*/ 2166939 w 8477199"/>
              <a:gd name="connsiteY19" fmla="*/ 2242495 h 2658545"/>
              <a:gd name="connsiteX20" fmla="*/ 116247 w 8477199"/>
              <a:gd name="connsiteY20" fmla="*/ 1894960 h 2658545"/>
              <a:gd name="connsiteX21" fmla="*/ 9979 w 8477199"/>
              <a:gd name="connsiteY21" fmla="*/ 1420058 h 2658545"/>
              <a:gd name="connsiteX22" fmla="*/ 1437237 w 8477199"/>
              <a:gd name="connsiteY22" fmla="*/ 0 h 2658545"/>
              <a:gd name="connsiteX23" fmla="*/ 1427434 w 8477199"/>
              <a:gd name="connsiteY23" fmla="*/ 100633 h 2658545"/>
              <a:gd name="connsiteX24" fmla="*/ 123956 w 8477199"/>
              <a:gd name="connsiteY24" fmla="*/ 1748118 h 2658545"/>
              <a:gd name="connsiteX25" fmla="*/ 1724326 w 8477199"/>
              <a:gd name="connsiteY25" fmla="*/ 2212995 h 2658545"/>
              <a:gd name="connsiteX26" fmla="*/ 4018796 w 8477199"/>
              <a:gd name="connsiteY26" fmla="*/ 1744782 h 2658545"/>
              <a:gd name="connsiteX27" fmla="*/ 4740936 w 8477199"/>
              <a:gd name="connsiteY27" fmla="*/ 2542328 h 2658545"/>
              <a:gd name="connsiteX28" fmla="*/ 5803572 w 8477199"/>
              <a:gd name="connsiteY28" fmla="*/ 1668359 h 2658545"/>
              <a:gd name="connsiteX29" fmla="*/ 6697195 w 8477199"/>
              <a:gd name="connsiteY29" fmla="*/ 1138479 h 2658545"/>
              <a:gd name="connsiteX0" fmla="*/ 6697195 w 8477199"/>
              <a:gd name="connsiteY0" fmla="*/ 1138479 h 2658545"/>
              <a:gd name="connsiteX1" fmla="*/ 6709662 w 8477199"/>
              <a:gd name="connsiteY1" fmla="*/ 1138479 h 2658545"/>
              <a:gd name="connsiteX2" fmla="*/ 7145860 w 8477199"/>
              <a:gd name="connsiteY2" fmla="*/ 1713773 h 2658545"/>
              <a:gd name="connsiteX3" fmla="*/ 7305314 w 8477199"/>
              <a:gd name="connsiteY3" fmla="*/ 2037959 h 2658545"/>
              <a:gd name="connsiteX4" fmla="*/ 8432561 w 8477199"/>
              <a:gd name="connsiteY4" fmla="*/ 1804301 h 2658545"/>
              <a:gd name="connsiteX5" fmla="*/ 8477199 w 8477199"/>
              <a:gd name="connsiteY5" fmla="*/ 1852891 h 2658545"/>
              <a:gd name="connsiteX6" fmla="*/ 7295156 w 8477199"/>
              <a:gd name="connsiteY6" fmla="*/ 2097524 h 2658545"/>
              <a:gd name="connsiteX7" fmla="*/ 7106764 w 8477199"/>
              <a:gd name="connsiteY7" fmla="*/ 1738286 h 2658545"/>
              <a:gd name="connsiteX8" fmla="*/ 6708739 w 8477199"/>
              <a:gd name="connsiteY8" fmla="*/ 1198968 h 2658545"/>
              <a:gd name="connsiteX9" fmla="*/ 6697657 w 8477199"/>
              <a:gd name="connsiteY9" fmla="*/ 1198968 h 2658545"/>
              <a:gd name="connsiteX10" fmla="*/ 5808796 w 8477199"/>
              <a:gd name="connsiteY10" fmla="*/ 1779382 h 2658545"/>
              <a:gd name="connsiteX11" fmla="*/ 5680431 w 8477199"/>
              <a:gd name="connsiteY11" fmla="*/ 1910979 h 2658545"/>
              <a:gd name="connsiteX12" fmla="*/ 5510509 w 8477199"/>
              <a:gd name="connsiteY12" fmla="*/ 2090136 h 2658545"/>
              <a:gd name="connsiteX13" fmla="*/ 5121257 w 8477199"/>
              <a:gd name="connsiteY13" fmla="*/ 2480773 h 2658545"/>
              <a:gd name="connsiteX14" fmla="*/ 4763866 w 8477199"/>
              <a:gd name="connsiteY14" fmla="*/ 2658545 h 2658545"/>
              <a:gd name="connsiteX15" fmla="*/ 4720924 w 8477199"/>
              <a:gd name="connsiteY15" fmla="*/ 2654389 h 2658545"/>
              <a:gd name="connsiteX16" fmla="*/ 4489128 w 8477199"/>
              <a:gd name="connsiteY16" fmla="*/ 2310851 h 2658545"/>
              <a:gd name="connsiteX17" fmla="*/ 4263335 w 8477199"/>
              <a:gd name="connsiteY17" fmla="*/ 1901282 h 2658545"/>
              <a:gd name="connsiteX18" fmla="*/ 3440333 w 8477199"/>
              <a:gd name="connsiteY18" fmla="*/ 1934150 h 2658545"/>
              <a:gd name="connsiteX19" fmla="*/ 2166939 w 8477199"/>
              <a:gd name="connsiteY19" fmla="*/ 2242495 h 2658545"/>
              <a:gd name="connsiteX20" fmla="*/ 116247 w 8477199"/>
              <a:gd name="connsiteY20" fmla="*/ 1894960 h 2658545"/>
              <a:gd name="connsiteX21" fmla="*/ 9979 w 8477199"/>
              <a:gd name="connsiteY21" fmla="*/ 1420058 h 2658545"/>
              <a:gd name="connsiteX22" fmla="*/ 1437237 w 8477199"/>
              <a:gd name="connsiteY22" fmla="*/ 0 h 2658545"/>
              <a:gd name="connsiteX23" fmla="*/ 1427434 w 8477199"/>
              <a:gd name="connsiteY23" fmla="*/ 100633 h 2658545"/>
              <a:gd name="connsiteX24" fmla="*/ 123956 w 8477199"/>
              <a:gd name="connsiteY24" fmla="*/ 1748118 h 2658545"/>
              <a:gd name="connsiteX25" fmla="*/ 1724326 w 8477199"/>
              <a:gd name="connsiteY25" fmla="*/ 2212995 h 2658545"/>
              <a:gd name="connsiteX26" fmla="*/ 4018796 w 8477199"/>
              <a:gd name="connsiteY26" fmla="*/ 1744782 h 2658545"/>
              <a:gd name="connsiteX27" fmla="*/ 4740936 w 8477199"/>
              <a:gd name="connsiteY27" fmla="*/ 2542328 h 2658545"/>
              <a:gd name="connsiteX28" fmla="*/ 5803572 w 8477199"/>
              <a:gd name="connsiteY28" fmla="*/ 1668359 h 2658545"/>
              <a:gd name="connsiteX29" fmla="*/ 6697195 w 8477199"/>
              <a:gd name="connsiteY29" fmla="*/ 1138479 h 2658545"/>
              <a:gd name="connsiteX0" fmla="*/ 6697195 w 8477199"/>
              <a:gd name="connsiteY0" fmla="*/ 1138479 h 2658545"/>
              <a:gd name="connsiteX1" fmla="*/ 6709662 w 8477199"/>
              <a:gd name="connsiteY1" fmla="*/ 1138479 h 2658545"/>
              <a:gd name="connsiteX2" fmla="*/ 7145860 w 8477199"/>
              <a:gd name="connsiteY2" fmla="*/ 1713773 h 2658545"/>
              <a:gd name="connsiteX3" fmla="*/ 7305314 w 8477199"/>
              <a:gd name="connsiteY3" fmla="*/ 2037959 h 2658545"/>
              <a:gd name="connsiteX4" fmla="*/ 8432561 w 8477199"/>
              <a:gd name="connsiteY4" fmla="*/ 1804301 h 2658545"/>
              <a:gd name="connsiteX5" fmla="*/ 8477199 w 8477199"/>
              <a:gd name="connsiteY5" fmla="*/ 1852891 h 2658545"/>
              <a:gd name="connsiteX6" fmla="*/ 7295156 w 8477199"/>
              <a:gd name="connsiteY6" fmla="*/ 2097524 h 2658545"/>
              <a:gd name="connsiteX7" fmla="*/ 7106764 w 8477199"/>
              <a:gd name="connsiteY7" fmla="*/ 1738286 h 2658545"/>
              <a:gd name="connsiteX8" fmla="*/ 6708739 w 8477199"/>
              <a:gd name="connsiteY8" fmla="*/ 1198968 h 2658545"/>
              <a:gd name="connsiteX9" fmla="*/ 6697657 w 8477199"/>
              <a:gd name="connsiteY9" fmla="*/ 1198968 h 2658545"/>
              <a:gd name="connsiteX10" fmla="*/ 5808796 w 8477199"/>
              <a:gd name="connsiteY10" fmla="*/ 1779382 h 2658545"/>
              <a:gd name="connsiteX11" fmla="*/ 5680431 w 8477199"/>
              <a:gd name="connsiteY11" fmla="*/ 1910979 h 2658545"/>
              <a:gd name="connsiteX12" fmla="*/ 5510509 w 8477199"/>
              <a:gd name="connsiteY12" fmla="*/ 2090136 h 2658545"/>
              <a:gd name="connsiteX13" fmla="*/ 5121257 w 8477199"/>
              <a:gd name="connsiteY13" fmla="*/ 2480773 h 2658545"/>
              <a:gd name="connsiteX14" fmla="*/ 4763866 w 8477199"/>
              <a:gd name="connsiteY14" fmla="*/ 2658545 h 2658545"/>
              <a:gd name="connsiteX15" fmla="*/ 4720924 w 8477199"/>
              <a:gd name="connsiteY15" fmla="*/ 2654389 h 2658545"/>
              <a:gd name="connsiteX16" fmla="*/ 4489128 w 8477199"/>
              <a:gd name="connsiteY16" fmla="*/ 2310851 h 2658545"/>
              <a:gd name="connsiteX17" fmla="*/ 4263335 w 8477199"/>
              <a:gd name="connsiteY17" fmla="*/ 1901282 h 2658545"/>
              <a:gd name="connsiteX18" fmla="*/ 3440333 w 8477199"/>
              <a:gd name="connsiteY18" fmla="*/ 1934150 h 2658545"/>
              <a:gd name="connsiteX19" fmla="*/ 2166939 w 8477199"/>
              <a:gd name="connsiteY19" fmla="*/ 2242495 h 2658545"/>
              <a:gd name="connsiteX20" fmla="*/ 116247 w 8477199"/>
              <a:gd name="connsiteY20" fmla="*/ 1894960 h 2658545"/>
              <a:gd name="connsiteX21" fmla="*/ 9979 w 8477199"/>
              <a:gd name="connsiteY21" fmla="*/ 1420058 h 2658545"/>
              <a:gd name="connsiteX22" fmla="*/ 1437237 w 8477199"/>
              <a:gd name="connsiteY22" fmla="*/ 0 h 2658545"/>
              <a:gd name="connsiteX23" fmla="*/ 1427434 w 8477199"/>
              <a:gd name="connsiteY23" fmla="*/ 100633 h 2658545"/>
              <a:gd name="connsiteX24" fmla="*/ 123956 w 8477199"/>
              <a:gd name="connsiteY24" fmla="*/ 1748118 h 2658545"/>
              <a:gd name="connsiteX25" fmla="*/ 1724326 w 8477199"/>
              <a:gd name="connsiteY25" fmla="*/ 2212995 h 2658545"/>
              <a:gd name="connsiteX26" fmla="*/ 4018796 w 8477199"/>
              <a:gd name="connsiteY26" fmla="*/ 1744782 h 2658545"/>
              <a:gd name="connsiteX27" fmla="*/ 4735350 w 8477199"/>
              <a:gd name="connsiteY27" fmla="*/ 2564861 h 2658545"/>
              <a:gd name="connsiteX28" fmla="*/ 5803572 w 8477199"/>
              <a:gd name="connsiteY28" fmla="*/ 1668359 h 2658545"/>
              <a:gd name="connsiteX29" fmla="*/ 6697195 w 8477199"/>
              <a:gd name="connsiteY29" fmla="*/ 1138479 h 2658545"/>
              <a:gd name="connsiteX0" fmla="*/ 6697195 w 8477199"/>
              <a:gd name="connsiteY0" fmla="*/ 1138479 h 2658545"/>
              <a:gd name="connsiteX1" fmla="*/ 6709662 w 8477199"/>
              <a:gd name="connsiteY1" fmla="*/ 1138479 h 2658545"/>
              <a:gd name="connsiteX2" fmla="*/ 7145860 w 8477199"/>
              <a:gd name="connsiteY2" fmla="*/ 1713773 h 2658545"/>
              <a:gd name="connsiteX3" fmla="*/ 7305314 w 8477199"/>
              <a:gd name="connsiteY3" fmla="*/ 2037959 h 2658545"/>
              <a:gd name="connsiteX4" fmla="*/ 8432561 w 8477199"/>
              <a:gd name="connsiteY4" fmla="*/ 1804301 h 2658545"/>
              <a:gd name="connsiteX5" fmla="*/ 8477199 w 8477199"/>
              <a:gd name="connsiteY5" fmla="*/ 1852891 h 2658545"/>
              <a:gd name="connsiteX6" fmla="*/ 7295156 w 8477199"/>
              <a:gd name="connsiteY6" fmla="*/ 2097524 h 2658545"/>
              <a:gd name="connsiteX7" fmla="*/ 7106764 w 8477199"/>
              <a:gd name="connsiteY7" fmla="*/ 1738286 h 2658545"/>
              <a:gd name="connsiteX8" fmla="*/ 6708739 w 8477199"/>
              <a:gd name="connsiteY8" fmla="*/ 1198968 h 2658545"/>
              <a:gd name="connsiteX9" fmla="*/ 6697657 w 8477199"/>
              <a:gd name="connsiteY9" fmla="*/ 1198968 h 2658545"/>
              <a:gd name="connsiteX10" fmla="*/ 5808796 w 8477199"/>
              <a:gd name="connsiteY10" fmla="*/ 1779382 h 2658545"/>
              <a:gd name="connsiteX11" fmla="*/ 5680431 w 8477199"/>
              <a:gd name="connsiteY11" fmla="*/ 1910979 h 2658545"/>
              <a:gd name="connsiteX12" fmla="*/ 5510509 w 8477199"/>
              <a:gd name="connsiteY12" fmla="*/ 2090136 h 2658545"/>
              <a:gd name="connsiteX13" fmla="*/ 5121257 w 8477199"/>
              <a:gd name="connsiteY13" fmla="*/ 2480773 h 2658545"/>
              <a:gd name="connsiteX14" fmla="*/ 4763866 w 8477199"/>
              <a:gd name="connsiteY14" fmla="*/ 2658545 h 2658545"/>
              <a:gd name="connsiteX15" fmla="*/ 4720924 w 8477199"/>
              <a:gd name="connsiteY15" fmla="*/ 2654389 h 2658545"/>
              <a:gd name="connsiteX16" fmla="*/ 4489128 w 8477199"/>
              <a:gd name="connsiteY16" fmla="*/ 2310851 h 2658545"/>
              <a:gd name="connsiteX17" fmla="*/ 4263335 w 8477199"/>
              <a:gd name="connsiteY17" fmla="*/ 1901282 h 2658545"/>
              <a:gd name="connsiteX18" fmla="*/ 3440333 w 8477199"/>
              <a:gd name="connsiteY18" fmla="*/ 1934150 h 2658545"/>
              <a:gd name="connsiteX19" fmla="*/ 2166939 w 8477199"/>
              <a:gd name="connsiteY19" fmla="*/ 2242495 h 2658545"/>
              <a:gd name="connsiteX20" fmla="*/ 116247 w 8477199"/>
              <a:gd name="connsiteY20" fmla="*/ 1894960 h 2658545"/>
              <a:gd name="connsiteX21" fmla="*/ 9979 w 8477199"/>
              <a:gd name="connsiteY21" fmla="*/ 1420058 h 2658545"/>
              <a:gd name="connsiteX22" fmla="*/ 1437237 w 8477199"/>
              <a:gd name="connsiteY22" fmla="*/ 0 h 2658545"/>
              <a:gd name="connsiteX23" fmla="*/ 1427434 w 8477199"/>
              <a:gd name="connsiteY23" fmla="*/ 100633 h 2658545"/>
              <a:gd name="connsiteX24" fmla="*/ 123956 w 8477199"/>
              <a:gd name="connsiteY24" fmla="*/ 1748118 h 2658545"/>
              <a:gd name="connsiteX25" fmla="*/ 1724326 w 8477199"/>
              <a:gd name="connsiteY25" fmla="*/ 2212995 h 2658545"/>
              <a:gd name="connsiteX26" fmla="*/ 4018796 w 8477199"/>
              <a:gd name="connsiteY26" fmla="*/ 1744782 h 2658545"/>
              <a:gd name="connsiteX27" fmla="*/ 4735350 w 8477199"/>
              <a:gd name="connsiteY27" fmla="*/ 2564861 h 2658545"/>
              <a:gd name="connsiteX28" fmla="*/ 5803572 w 8477199"/>
              <a:gd name="connsiteY28" fmla="*/ 1668359 h 2658545"/>
              <a:gd name="connsiteX29" fmla="*/ 6697195 w 8477199"/>
              <a:gd name="connsiteY29" fmla="*/ 1138479 h 2658545"/>
              <a:gd name="connsiteX0" fmla="*/ 6697195 w 8477199"/>
              <a:gd name="connsiteY0" fmla="*/ 1138479 h 2658545"/>
              <a:gd name="connsiteX1" fmla="*/ 6709662 w 8477199"/>
              <a:gd name="connsiteY1" fmla="*/ 1138479 h 2658545"/>
              <a:gd name="connsiteX2" fmla="*/ 7145860 w 8477199"/>
              <a:gd name="connsiteY2" fmla="*/ 1713773 h 2658545"/>
              <a:gd name="connsiteX3" fmla="*/ 7305314 w 8477199"/>
              <a:gd name="connsiteY3" fmla="*/ 2037959 h 2658545"/>
              <a:gd name="connsiteX4" fmla="*/ 8432561 w 8477199"/>
              <a:gd name="connsiteY4" fmla="*/ 1804301 h 2658545"/>
              <a:gd name="connsiteX5" fmla="*/ 8477199 w 8477199"/>
              <a:gd name="connsiteY5" fmla="*/ 1852891 h 2658545"/>
              <a:gd name="connsiteX6" fmla="*/ 7295156 w 8477199"/>
              <a:gd name="connsiteY6" fmla="*/ 2097524 h 2658545"/>
              <a:gd name="connsiteX7" fmla="*/ 7106764 w 8477199"/>
              <a:gd name="connsiteY7" fmla="*/ 1738286 h 2658545"/>
              <a:gd name="connsiteX8" fmla="*/ 6708739 w 8477199"/>
              <a:gd name="connsiteY8" fmla="*/ 1198968 h 2658545"/>
              <a:gd name="connsiteX9" fmla="*/ 6697657 w 8477199"/>
              <a:gd name="connsiteY9" fmla="*/ 1198968 h 2658545"/>
              <a:gd name="connsiteX10" fmla="*/ 5808796 w 8477199"/>
              <a:gd name="connsiteY10" fmla="*/ 1779382 h 2658545"/>
              <a:gd name="connsiteX11" fmla="*/ 5680431 w 8477199"/>
              <a:gd name="connsiteY11" fmla="*/ 1910979 h 2658545"/>
              <a:gd name="connsiteX12" fmla="*/ 5510509 w 8477199"/>
              <a:gd name="connsiteY12" fmla="*/ 2090136 h 2658545"/>
              <a:gd name="connsiteX13" fmla="*/ 5121257 w 8477199"/>
              <a:gd name="connsiteY13" fmla="*/ 2480773 h 2658545"/>
              <a:gd name="connsiteX14" fmla="*/ 4763866 w 8477199"/>
              <a:gd name="connsiteY14" fmla="*/ 2658545 h 2658545"/>
              <a:gd name="connsiteX15" fmla="*/ 4720924 w 8477199"/>
              <a:gd name="connsiteY15" fmla="*/ 2654389 h 2658545"/>
              <a:gd name="connsiteX16" fmla="*/ 4489128 w 8477199"/>
              <a:gd name="connsiteY16" fmla="*/ 2310851 h 2658545"/>
              <a:gd name="connsiteX17" fmla="*/ 4263335 w 8477199"/>
              <a:gd name="connsiteY17" fmla="*/ 1901282 h 2658545"/>
              <a:gd name="connsiteX18" fmla="*/ 3440333 w 8477199"/>
              <a:gd name="connsiteY18" fmla="*/ 1934150 h 2658545"/>
              <a:gd name="connsiteX19" fmla="*/ 2166939 w 8477199"/>
              <a:gd name="connsiteY19" fmla="*/ 2242495 h 2658545"/>
              <a:gd name="connsiteX20" fmla="*/ 116247 w 8477199"/>
              <a:gd name="connsiteY20" fmla="*/ 1894960 h 2658545"/>
              <a:gd name="connsiteX21" fmla="*/ 9979 w 8477199"/>
              <a:gd name="connsiteY21" fmla="*/ 1420058 h 2658545"/>
              <a:gd name="connsiteX22" fmla="*/ 1437237 w 8477199"/>
              <a:gd name="connsiteY22" fmla="*/ 0 h 2658545"/>
              <a:gd name="connsiteX23" fmla="*/ 1427434 w 8477199"/>
              <a:gd name="connsiteY23" fmla="*/ 100633 h 2658545"/>
              <a:gd name="connsiteX24" fmla="*/ 123956 w 8477199"/>
              <a:gd name="connsiteY24" fmla="*/ 1748118 h 2658545"/>
              <a:gd name="connsiteX25" fmla="*/ 1724326 w 8477199"/>
              <a:gd name="connsiteY25" fmla="*/ 2212995 h 2658545"/>
              <a:gd name="connsiteX26" fmla="*/ 4018796 w 8477199"/>
              <a:gd name="connsiteY26" fmla="*/ 1744782 h 2658545"/>
              <a:gd name="connsiteX27" fmla="*/ 4735350 w 8477199"/>
              <a:gd name="connsiteY27" fmla="*/ 2564861 h 2658545"/>
              <a:gd name="connsiteX28" fmla="*/ 5803572 w 8477199"/>
              <a:gd name="connsiteY28" fmla="*/ 1668359 h 2658545"/>
              <a:gd name="connsiteX29" fmla="*/ 6697195 w 8477199"/>
              <a:gd name="connsiteY29" fmla="*/ 1138479 h 2658545"/>
              <a:gd name="connsiteX0" fmla="*/ 6697195 w 8477199"/>
              <a:gd name="connsiteY0" fmla="*/ 1138479 h 2658545"/>
              <a:gd name="connsiteX1" fmla="*/ 6709662 w 8477199"/>
              <a:gd name="connsiteY1" fmla="*/ 1138479 h 2658545"/>
              <a:gd name="connsiteX2" fmla="*/ 7145860 w 8477199"/>
              <a:gd name="connsiteY2" fmla="*/ 1713773 h 2658545"/>
              <a:gd name="connsiteX3" fmla="*/ 7305314 w 8477199"/>
              <a:gd name="connsiteY3" fmla="*/ 2037959 h 2658545"/>
              <a:gd name="connsiteX4" fmla="*/ 8432561 w 8477199"/>
              <a:gd name="connsiteY4" fmla="*/ 1804301 h 2658545"/>
              <a:gd name="connsiteX5" fmla="*/ 8477199 w 8477199"/>
              <a:gd name="connsiteY5" fmla="*/ 1852891 h 2658545"/>
              <a:gd name="connsiteX6" fmla="*/ 7295156 w 8477199"/>
              <a:gd name="connsiteY6" fmla="*/ 2097524 h 2658545"/>
              <a:gd name="connsiteX7" fmla="*/ 7106764 w 8477199"/>
              <a:gd name="connsiteY7" fmla="*/ 1738286 h 2658545"/>
              <a:gd name="connsiteX8" fmla="*/ 6708739 w 8477199"/>
              <a:gd name="connsiteY8" fmla="*/ 1198968 h 2658545"/>
              <a:gd name="connsiteX9" fmla="*/ 6697657 w 8477199"/>
              <a:gd name="connsiteY9" fmla="*/ 1198968 h 2658545"/>
              <a:gd name="connsiteX10" fmla="*/ 5808796 w 8477199"/>
              <a:gd name="connsiteY10" fmla="*/ 1779382 h 2658545"/>
              <a:gd name="connsiteX11" fmla="*/ 5680431 w 8477199"/>
              <a:gd name="connsiteY11" fmla="*/ 1910979 h 2658545"/>
              <a:gd name="connsiteX12" fmla="*/ 5510509 w 8477199"/>
              <a:gd name="connsiteY12" fmla="*/ 2090136 h 2658545"/>
              <a:gd name="connsiteX13" fmla="*/ 5121257 w 8477199"/>
              <a:gd name="connsiteY13" fmla="*/ 2480773 h 2658545"/>
              <a:gd name="connsiteX14" fmla="*/ 4763866 w 8477199"/>
              <a:gd name="connsiteY14" fmla="*/ 2658545 h 2658545"/>
              <a:gd name="connsiteX15" fmla="*/ 4720924 w 8477199"/>
              <a:gd name="connsiteY15" fmla="*/ 2654389 h 2658545"/>
              <a:gd name="connsiteX16" fmla="*/ 4489128 w 8477199"/>
              <a:gd name="connsiteY16" fmla="*/ 2310851 h 2658545"/>
              <a:gd name="connsiteX17" fmla="*/ 4263335 w 8477199"/>
              <a:gd name="connsiteY17" fmla="*/ 1901282 h 2658545"/>
              <a:gd name="connsiteX18" fmla="*/ 3440333 w 8477199"/>
              <a:gd name="connsiteY18" fmla="*/ 1934150 h 2658545"/>
              <a:gd name="connsiteX19" fmla="*/ 2166939 w 8477199"/>
              <a:gd name="connsiteY19" fmla="*/ 2242495 h 2658545"/>
              <a:gd name="connsiteX20" fmla="*/ 116247 w 8477199"/>
              <a:gd name="connsiteY20" fmla="*/ 1894960 h 2658545"/>
              <a:gd name="connsiteX21" fmla="*/ 9979 w 8477199"/>
              <a:gd name="connsiteY21" fmla="*/ 1420058 h 2658545"/>
              <a:gd name="connsiteX22" fmla="*/ 1437237 w 8477199"/>
              <a:gd name="connsiteY22" fmla="*/ 0 h 2658545"/>
              <a:gd name="connsiteX23" fmla="*/ 1427434 w 8477199"/>
              <a:gd name="connsiteY23" fmla="*/ 100633 h 2658545"/>
              <a:gd name="connsiteX24" fmla="*/ 123956 w 8477199"/>
              <a:gd name="connsiteY24" fmla="*/ 1748118 h 2658545"/>
              <a:gd name="connsiteX25" fmla="*/ 1724326 w 8477199"/>
              <a:gd name="connsiteY25" fmla="*/ 2212995 h 2658545"/>
              <a:gd name="connsiteX26" fmla="*/ 4018796 w 8477199"/>
              <a:gd name="connsiteY26" fmla="*/ 1744782 h 2658545"/>
              <a:gd name="connsiteX27" fmla="*/ 4735350 w 8477199"/>
              <a:gd name="connsiteY27" fmla="*/ 2564861 h 2658545"/>
              <a:gd name="connsiteX28" fmla="*/ 5803572 w 8477199"/>
              <a:gd name="connsiteY28" fmla="*/ 1668359 h 2658545"/>
              <a:gd name="connsiteX29" fmla="*/ 6697195 w 8477199"/>
              <a:gd name="connsiteY29" fmla="*/ 1138479 h 2658545"/>
              <a:gd name="connsiteX0" fmla="*/ 6697195 w 8477199"/>
              <a:gd name="connsiteY0" fmla="*/ 1138479 h 2658545"/>
              <a:gd name="connsiteX1" fmla="*/ 6709662 w 8477199"/>
              <a:gd name="connsiteY1" fmla="*/ 1138479 h 2658545"/>
              <a:gd name="connsiteX2" fmla="*/ 7145860 w 8477199"/>
              <a:gd name="connsiteY2" fmla="*/ 1713773 h 2658545"/>
              <a:gd name="connsiteX3" fmla="*/ 7305314 w 8477199"/>
              <a:gd name="connsiteY3" fmla="*/ 2037959 h 2658545"/>
              <a:gd name="connsiteX4" fmla="*/ 8432561 w 8477199"/>
              <a:gd name="connsiteY4" fmla="*/ 1804301 h 2658545"/>
              <a:gd name="connsiteX5" fmla="*/ 8477199 w 8477199"/>
              <a:gd name="connsiteY5" fmla="*/ 1852891 h 2658545"/>
              <a:gd name="connsiteX6" fmla="*/ 7295156 w 8477199"/>
              <a:gd name="connsiteY6" fmla="*/ 2097524 h 2658545"/>
              <a:gd name="connsiteX7" fmla="*/ 7106764 w 8477199"/>
              <a:gd name="connsiteY7" fmla="*/ 1738286 h 2658545"/>
              <a:gd name="connsiteX8" fmla="*/ 6708739 w 8477199"/>
              <a:gd name="connsiteY8" fmla="*/ 1198968 h 2658545"/>
              <a:gd name="connsiteX9" fmla="*/ 6697657 w 8477199"/>
              <a:gd name="connsiteY9" fmla="*/ 1198968 h 2658545"/>
              <a:gd name="connsiteX10" fmla="*/ 5808796 w 8477199"/>
              <a:gd name="connsiteY10" fmla="*/ 1779382 h 2658545"/>
              <a:gd name="connsiteX11" fmla="*/ 5680431 w 8477199"/>
              <a:gd name="connsiteY11" fmla="*/ 1910979 h 2658545"/>
              <a:gd name="connsiteX12" fmla="*/ 5510509 w 8477199"/>
              <a:gd name="connsiteY12" fmla="*/ 2090136 h 2658545"/>
              <a:gd name="connsiteX13" fmla="*/ 5121257 w 8477199"/>
              <a:gd name="connsiteY13" fmla="*/ 2480773 h 2658545"/>
              <a:gd name="connsiteX14" fmla="*/ 4763866 w 8477199"/>
              <a:gd name="connsiteY14" fmla="*/ 2658545 h 2658545"/>
              <a:gd name="connsiteX15" fmla="*/ 4720924 w 8477199"/>
              <a:gd name="connsiteY15" fmla="*/ 2654389 h 2658545"/>
              <a:gd name="connsiteX16" fmla="*/ 4489128 w 8477199"/>
              <a:gd name="connsiteY16" fmla="*/ 2310851 h 2658545"/>
              <a:gd name="connsiteX17" fmla="*/ 4263335 w 8477199"/>
              <a:gd name="connsiteY17" fmla="*/ 1901282 h 2658545"/>
              <a:gd name="connsiteX18" fmla="*/ 3440333 w 8477199"/>
              <a:gd name="connsiteY18" fmla="*/ 1934150 h 2658545"/>
              <a:gd name="connsiteX19" fmla="*/ 2166939 w 8477199"/>
              <a:gd name="connsiteY19" fmla="*/ 2242495 h 2658545"/>
              <a:gd name="connsiteX20" fmla="*/ 116247 w 8477199"/>
              <a:gd name="connsiteY20" fmla="*/ 1894960 h 2658545"/>
              <a:gd name="connsiteX21" fmla="*/ 9979 w 8477199"/>
              <a:gd name="connsiteY21" fmla="*/ 1420058 h 2658545"/>
              <a:gd name="connsiteX22" fmla="*/ 1437237 w 8477199"/>
              <a:gd name="connsiteY22" fmla="*/ 0 h 2658545"/>
              <a:gd name="connsiteX23" fmla="*/ 1427434 w 8477199"/>
              <a:gd name="connsiteY23" fmla="*/ 100633 h 2658545"/>
              <a:gd name="connsiteX24" fmla="*/ 123956 w 8477199"/>
              <a:gd name="connsiteY24" fmla="*/ 1748118 h 2658545"/>
              <a:gd name="connsiteX25" fmla="*/ 1724326 w 8477199"/>
              <a:gd name="connsiteY25" fmla="*/ 2212995 h 2658545"/>
              <a:gd name="connsiteX26" fmla="*/ 4018796 w 8477199"/>
              <a:gd name="connsiteY26" fmla="*/ 1744782 h 2658545"/>
              <a:gd name="connsiteX27" fmla="*/ 4735350 w 8477199"/>
              <a:gd name="connsiteY27" fmla="*/ 2564861 h 2658545"/>
              <a:gd name="connsiteX28" fmla="*/ 5803572 w 8477199"/>
              <a:gd name="connsiteY28" fmla="*/ 1668359 h 2658545"/>
              <a:gd name="connsiteX29" fmla="*/ 6697195 w 8477199"/>
              <a:gd name="connsiteY29" fmla="*/ 1138479 h 2658545"/>
              <a:gd name="connsiteX0" fmla="*/ 6697195 w 8477199"/>
              <a:gd name="connsiteY0" fmla="*/ 1138479 h 2658545"/>
              <a:gd name="connsiteX1" fmla="*/ 6709662 w 8477199"/>
              <a:gd name="connsiteY1" fmla="*/ 1138479 h 2658545"/>
              <a:gd name="connsiteX2" fmla="*/ 7145860 w 8477199"/>
              <a:gd name="connsiteY2" fmla="*/ 1713773 h 2658545"/>
              <a:gd name="connsiteX3" fmla="*/ 7305314 w 8477199"/>
              <a:gd name="connsiteY3" fmla="*/ 2037959 h 2658545"/>
              <a:gd name="connsiteX4" fmla="*/ 8432561 w 8477199"/>
              <a:gd name="connsiteY4" fmla="*/ 1804301 h 2658545"/>
              <a:gd name="connsiteX5" fmla="*/ 8477199 w 8477199"/>
              <a:gd name="connsiteY5" fmla="*/ 1852891 h 2658545"/>
              <a:gd name="connsiteX6" fmla="*/ 7295156 w 8477199"/>
              <a:gd name="connsiteY6" fmla="*/ 2097524 h 2658545"/>
              <a:gd name="connsiteX7" fmla="*/ 7106764 w 8477199"/>
              <a:gd name="connsiteY7" fmla="*/ 1738286 h 2658545"/>
              <a:gd name="connsiteX8" fmla="*/ 6708739 w 8477199"/>
              <a:gd name="connsiteY8" fmla="*/ 1198968 h 2658545"/>
              <a:gd name="connsiteX9" fmla="*/ 6697657 w 8477199"/>
              <a:gd name="connsiteY9" fmla="*/ 1198968 h 2658545"/>
              <a:gd name="connsiteX10" fmla="*/ 5808796 w 8477199"/>
              <a:gd name="connsiteY10" fmla="*/ 1779382 h 2658545"/>
              <a:gd name="connsiteX11" fmla="*/ 5680431 w 8477199"/>
              <a:gd name="connsiteY11" fmla="*/ 1910979 h 2658545"/>
              <a:gd name="connsiteX12" fmla="*/ 5510509 w 8477199"/>
              <a:gd name="connsiteY12" fmla="*/ 2090136 h 2658545"/>
              <a:gd name="connsiteX13" fmla="*/ 5121257 w 8477199"/>
              <a:gd name="connsiteY13" fmla="*/ 2480773 h 2658545"/>
              <a:gd name="connsiteX14" fmla="*/ 4763866 w 8477199"/>
              <a:gd name="connsiteY14" fmla="*/ 2658545 h 2658545"/>
              <a:gd name="connsiteX15" fmla="*/ 4720924 w 8477199"/>
              <a:gd name="connsiteY15" fmla="*/ 2654389 h 2658545"/>
              <a:gd name="connsiteX16" fmla="*/ 4489128 w 8477199"/>
              <a:gd name="connsiteY16" fmla="*/ 2310851 h 2658545"/>
              <a:gd name="connsiteX17" fmla="*/ 4263335 w 8477199"/>
              <a:gd name="connsiteY17" fmla="*/ 1901282 h 2658545"/>
              <a:gd name="connsiteX18" fmla="*/ 3440333 w 8477199"/>
              <a:gd name="connsiteY18" fmla="*/ 1934150 h 2658545"/>
              <a:gd name="connsiteX19" fmla="*/ 2166939 w 8477199"/>
              <a:gd name="connsiteY19" fmla="*/ 2242495 h 2658545"/>
              <a:gd name="connsiteX20" fmla="*/ 116247 w 8477199"/>
              <a:gd name="connsiteY20" fmla="*/ 1894960 h 2658545"/>
              <a:gd name="connsiteX21" fmla="*/ 9979 w 8477199"/>
              <a:gd name="connsiteY21" fmla="*/ 1420058 h 2658545"/>
              <a:gd name="connsiteX22" fmla="*/ 1437237 w 8477199"/>
              <a:gd name="connsiteY22" fmla="*/ 0 h 2658545"/>
              <a:gd name="connsiteX23" fmla="*/ 1427434 w 8477199"/>
              <a:gd name="connsiteY23" fmla="*/ 100633 h 2658545"/>
              <a:gd name="connsiteX24" fmla="*/ 123956 w 8477199"/>
              <a:gd name="connsiteY24" fmla="*/ 1748118 h 2658545"/>
              <a:gd name="connsiteX25" fmla="*/ 1724326 w 8477199"/>
              <a:gd name="connsiteY25" fmla="*/ 2212995 h 2658545"/>
              <a:gd name="connsiteX26" fmla="*/ 4018796 w 8477199"/>
              <a:gd name="connsiteY26" fmla="*/ 1744782 h 2658545"/>
              <a:gd name="connsiteX27" fmla="*/ 4735350 w 8477199"/>
              <a:gd name="connsiteY27" fmla="*/ 2564861 h 2658545"/>
              <a:gd name="connsiteX28" fmla="*/ 5803572 w 8477199"/>
              <a:gd name="connsiteY28" fmla="*/ 1668359 h 2658545"/>
              <a:gd name="connsiteX29" fmla="*/ 6697195 w 8477199"/>
              <a:gd name="connsiteY29" fmla="*/ 1138479 h 2658545"/>
              <a:gd name="connsiteX0" fmla="*/ 6697195 w 8477199"/>
              <a:gd name="connsiteY0" fmla="*/ 1138479 h 2658545"/>
              <a:gd name="connsiteX1" fmla="*/ 6709662 w 8477199"/>
              <a:gd name="connsiteY1" fmla="*/ 1138479 h 2658545"/>
              <a:gd name="connsiteX2" fmla="*/ 7145860 w 8477199"/>
              <a:gd name="connsiteY2" fmla="*/ 1713773 h 2658545"/>
              <a:gd name="connsiteX3" fmla="*/ 7305314 w 8477199"/>
              <a:gd name="connsiteY3" fmla="*/ 2037959 h 2658545"/>
              <a:gd name="connsiteX4" fmla="*/ 8432561 w 8477199"/>
              <a:gd name="connsiteY4" fmla="*/ 1804301 h 2658545"/>
              <a:gd name="connsiteX5" fmla="*/ 8477199 w 8477199"/>
              <a:gd name="connsiteY5" fmla="*/ 1852891 h 2658545"/>
              <a:gd name="connsiteX6" fmla="*/ 7295156 w 8477199"/>
              <a:gd name="connsiteY6" fmla="*/ 2097524 h 2658545"/>
              <a:gd name="connsiteX7" fmla="*/ 7106764 w 8477199"/>
              <a:gd name="connsiteY7" fmla="*/ 1738286 h 2658545"/>
              <a:gd name="connsiteX8" fmla="*/ 6708739 w 8477199"/>
              <a:gd name="connsiteY8" fmla="*/ 1198968 h 2658545"/>
              <a:gd name="connsiteX9" fmla="*/ 6697657 w 8477199"/>
              <a:gd name="connsiteY9" fmla="*/ 1198968 h 2658545"/>
              <a:gd name="connsiteX10" fmla="*/ 5808796 w 8477199"/>
              <a:gd name="connsiteY10" fmla="*/ 1779382 h 2658545"/>
              <a:gd name="connsiteX11" fmla="*/ 5680431 w 8477199"/>
              <a:gd name="connsiteY11" fmla="*/ 1910979 h 2658545"/>
              <a:gd name="connsiteX12" fmla="*/ 5510509 w 8477199"/>
              <a:gd name="connsiteY12" fmla="*/ 2090136 h 2658545"/>
              <a:gd name="connsiteX13" fmla="*/ 5121257 w 8477199"/>
              <a:gd name="connsiteY13" fmla="*/ 2480773 h 2658545"/>
              <a:gd name="connsiteX14" fmla="*/ 4763866 w 8477199"/>
              <a:gd name="connsiteY14" fmla="*/ 2658545 h 2658545"/>
              <a:gd name="connsiteX15" fmla="*/ 4720924 w 8477199"/>
              <a:gd name="connsiteY15" fmla="*/ 2654389 h 2658545"/>
              <a:gd name="connsiteX16" fmla="*/ 4489128 w 8477199"/>
              <a:gd name="connsiteY16" fmla="*/ 2310851 h 2658545"/>
              <a:gd name="connsiteX17" fmla="*/ 4263335 w 8477199"/>
              <a:gd name="connsiteY17" fmla="*/ 1901282 h 2658545"/>
              <a:gd name="connsiteX18" fmla="*/ 3440333 w 8477199"/>
              <a:gd name="connsiteY18" fmla="*/ 1934150 h 2658545"/>
              <a:gd name="connsiteX19" fmla="*/ 2166939 w 8477199"/>
              <a:gd name="connsiteY19" fmla="*/ 2242495 h 2658545"/>
              <a:gd name="connsiteX20" fmla="*/ 116247 w 8477199"/>
              <a:gd name="connsiteY20" fmla="*/ 1894960 h 2658545"/>
              <a:gd name="connsiteX21" fmla="*/ 9979 w 8477199"/>
              <a:gd name="connsiteY21" fmla="*/ 1420058 h 2658545"/>
              <a:gd name="connsiteX22" fmla="*/ 1437237 w 8477199"/>
              <a:gd name="connsiteY22" fmla="*/ 0 h 2658545"/>
              <a:gd name="connsiteX23" fmla="*/ 1427434 w 8477199"/>
              <a:gd name="connsiteY23" fmla="*/ 100633 h 2658545"/>
              <a:gd name="connsiteX24" fmla="*/ 123956 w 8477199"/>
              <a:gd name="connsiteY24" fmla="*/ 1748118 h 2658545"/>
              <a:gd name="connsiteX25" fmla="*/ 1724326 w 8477199"/>
              <a:gd name="connsiteY25" fmla="*/ 2212995 h 2658545"/>
              <a:gd name="connsiteX26" fmla="*/ 4018796 w 8477199"/>
              <a:gd name="connsiteY26" fmla="*/ 1744782 h 2658545"/>
              <a:gd name="connsiteX27" fmla="*/ 4735350 w 8477199"/>
              <a:gd name="connsiteY27" fmla="*/ 2564861 h 2658545"/>
              <a:gd name="connsiteX28" fmla="*/ 5803572 w 8477199"/>
              <a:gd name="connsiteY28" fmla="*/ 1668359 h 2658545"/>
              <a:gd name="connsiteX29" fmla="*/ 6697195 w 8477199"/>
              <a:gd name="connsiteY29" fmla="*/ 1138479 h 2658545"/>
              <a:gd name="connsiteX0" fmla="*/ 6697195 w 8477199"/>
              <a:gd name="connsiteY0" fmla="*/ 1138479 h 2658545"/>
              <a:gd name="connsiteX1" fmla="*/ 6709662 w 8477199"/>
              <a:gd name="connsiteY1" fmla="*/ 1138479 h 2658545"/>
              <a:gd name="connsiteX2" fmla="*/ 7145860 w 8477199"/>
              <a:gd name="connsiteY2" fmla="*/ 1713773 h 2658545"/>
              <a:gd name="connsiteX3" fmla="*/ 7305314 w 8477199"/>
              <a:gd name="connsiteY3" fmla="*/ 2037959 h 2658545"/>
              <a:gd name="connsiteX4" fmla="*/ 8432561 w 8477199"/>
              <a:gd name="connsiteY4" fmla="*/ 1804301 h 2658545"/>
              <a:gd name="connsiteX5" fmla="*/ 8477199 w 8477199"/>
              <a:gd name="connsiteY5" fmla="*/ 1852891 h 2658545"/>
              <a:gd name="connsiteX6" fmla="*/ 7295156 w 8477199"/>
              <a:gd name="connsiteY6" fmla="*/ 2097524 h 2658545"/>
              <a:gd name="connsiteX7" fmla="*/ 7106764 w 8477199"/>
              <a:gd name="connsiteY7" fmla="*/ 1738286 h 2658545"/>
              <a:gd name="connsiteX8" fmla="*/ 6708739 w 8477199"/>
              <a:gd name="connsiteY8" fmla="*/ 1198968 h 2658545"/>
              <a:gd name="connsiteX9" fmla="*/ 6697657 w 8477199"/>
              <a:gd name="connsiteY9" fmla="*/ 1198968 h 2658545"/>
              <a:gd name="connsiteX10" fmla="*/ 5808796 w 8477199"/>
              <a:gd name="connsiteY10" fmla="*/ 1779382 h 2658545"/>
              <a:gd name="connsiteX11" fmla="*/ 5680431 w 8477199"/>
              <a:gd name="connsiteY11" fmla="*/ 1910979 h 2658545"/>
              <a:gd name="connsiteX12" fmla="*/ 5510509 w 8477199"/>
              <a:gd name="connsiteY12" fmla="*/ 2090136 h 2658545"/>
              <a:gd name="connsiteX13" fmla="*/ 5121257 w 8477199"/>
              <a:gd name="connsiteY13" fmla="*/ 2480773 h 2658545"/>
              <a:gd name="connsiteX14" fmla="*/ 4763866 w 8477199"/>
              <a:gd name="connsiteY14" fmla="*/ 2658545 h 2658545"/>
              <a:gd name="connsiteX15" fmla="*/ 4720924 w 8477199"/>
              <a:gd name="connsiteY15" fmla="*/ 2654389 h 2658545"/>
              <a:gd name="connsiteX16" fmla="*/ 4489128 w 8477199"/>
              <a:gd name="connsiteY16" fmla="*/ 2310851 h 2658545"/>
              <a:gd name="connsiteX17" fmla="*/ 4263335 w 8477199"/>
              <a:gd name="connsiteY17" fmla="*/ 1901282 h 2658545"/>
              <a:gd name="connsiteX18" fmla="*/ 3440333 w 8477199"/>
              <a:gd name="connsiteY18" fmla="*/ 1934150 h 2658545"/>
              <a:gd name="connsiteX19" fmla="*/ 2166939 w 8477199"/>
              <a:gd name="connsiteY19" fmla="*/ 2242495 h 2658545"/>
              <a:gd name="connsiteX20" fmla="*/ 116247 w 8477199"/>
              <a:gd name="connsiteY20" fmla="*/ 1894960 h 2658545"/>
              <a:gd name="connsiteX21" fmla="*/ 9979 w 8477199"/>
              <a:gd name="connsiteY21" fmla="*/ 1420058 h 2658545"/>
              <a:gd name="connsiteX22" fmla="*/ 1437237 w 8477199"/>
              <a:gd name="connsiteY22" fmla="*/ 0 h 2658545"/>
              <a:gd name="connsiteX23" fmla="*/ 1427434 w 8477199"/>
              <a:gd name="connsiteY23" fmla="*/ 100633 h 2658545"/>
              <a:gd name="connsiteX24" fmla="*/ 123956 w 8477199"/>
              <a:gd name="connsiteY24" fmla="*/ 1748118 h 2658545"/>
              <a:gd name="connsiteX25" fmla="*/ 1724326 w 8477199"/>
              <a:gd name="connsiteY25" fmla="*/ 2212995 h 2658545"/>
              <a:gd name="connsiteX26" fmla="*/ 4018796 w 8477199"/>
              <a:gd name="connsiteY26" fmla="*/ 1759804 h 2658545"/>
              <a:gd name="connsiteX27" fmla="*/ 4735350 w 8477199"/>
              <a:gd name="connsiteY27" fmla="*/ 2564861 h 2658545"/>
              <a:gd name="connsiteX28" fmla="*/ 5803572 w 8477199"/>
              <a:gd name="connsiteY28" fmla="*/ 1668359 h 2658545"/>
              <a:gd name="connsiteX29" fmla="*/ 6697195 w 8477199"/>
              <a:gd name="connsiteY29" fmla="*/ 1138479 h 2658545"/>
              <a:gd name="connsiteX0" fmla="*/ 6697195 w 8477199"/>
              <a:gd name="connsiteY0" fmla="*/ 1138479 h 2658545"/>
              <a:gd name="connsiteX1" fmla="*/ 6709662 w 8477199"/>
              <a:gd name="connsiteY1" fmla="*/ 1138479 h 2658545"/>
              <a:gd name="connsiteX2" fmla="*/ 7145860 w 8477199"/>
              <a:gd name="connsiteY2" fmla="*/ 1713773 h 2658545"/>
              <a:gd name="connsiteX3" fmla="*/ 7305314 w 8477199"/>
              <a:gd name="connsiteY3" fmla="*/ 2037959 h 2658545"/>
              <a:gd name="connsiteX4" fmla="*/ 8432561 w 8477199"/>
              <a:gd name="connsiteY4" fmla="*/ 1804301 h 2658545"/>
              <a:gd name="connsiteX5" fmla="*/ 8477199 w 8477199"/>
              <a:gd name="connsiteY5" fmla="*/ 1852891 h 2658545"/>
              <a:gd name="connsiteX6" fmla="*/ 7295156 w 8477199"/>
              <a:gd name="connsiteY6" fmla="*/ 2097524 h 2658545"/>
              <a:gd name="connsiteX7" fmla="*/ 7084419 w 8477199"/>
              <a:gd name="connsiteY7" fmla="*/ 1715757 h 2658545"/>
              <a:gd name="connsiteX8" fmla="*/ 6708739 w 8477199"/>
              <a:gd name="connsiteY8" fmla="*/ 1198968 h 2658545"/>
              <a:gd name="connsiteX9" fmla="*/ 6697657 w 8477199"/>
              <a:gd name="connsiteY9" fmla="*/ 1198968 h 2658545"/>
              <a:gd name="connsiteX10" fmla="*/ 5808796 w 8477199"/>
              <a:gd name="connsiteY10" fmla="*/ 1779382 h 2658545"/>
              <a:gd name="connsiteX11" fmla="*/ 5680431 w 8477199"/>
              <a:gd name="connsiteY11" fmla="*/ 1910979 h 2658545"/>
              <a:gd name="connsiteX12" fmla="*/ 5510509 w 8477199"/>
              <a:gd name="connsiteY12" fmla="*/ 2090136 h 2658545"/>
              <a:gd name="connsiteX13" fmla="*/ 5121257 w 8477199"/>
              <a:gd name="connsiteY13" fmla="*/ 2480773 h 2658545"/>
              <a:gd name="connsiteX14" fmla="*/ 4763866 w 8477199"/>
              <a:gd name="connsiteY14" fmla="*/ 2658545 h 2658545"/>
              <a:gd name="connsiteX15" fmla="*/ 4720924 w 8477199"/>
              <a:gd name="connsiteY15" fmla="*/ 2654389 h 2658545"/>
              <a:gd name="connsiteX16" fmla="*/ 4489128 w 8477199"/>
              <a:gd name="connsiteY16" fmla="*/ 2310851 h 2658545"/>
              <a:gd name="connsiteX17" fmla="*/ 4263335 w 8477199"/>
              <a:gd name="connsiteY17" fmla="*/ 1901282 h 2658545"/>
              <a:gd name="connsiteX18" fmla="*/ 3440333 w 8477199"/>
              <a:gd name="connsiteY18" fmla="*/ 1934150 h 2658545"/>
              <a:gd name="connsiteX19" fmla="*/ 2166939 w 8477199"/>
              <a:gd name="connsiteY19" fmla="*/ 2242495 h 2658545"/>
              <a:gd name="connsiteX20" fmla="*/ 116247 w 8477199"/>
              <a:gd name="connsiteY20" fmla="*/ 1894960 h 2658545"/>
              <a:gd name="connsiteX21" fmla="*/ 9979 w 8477199"/>
              <a:gd name="connsiteY21" fmla="*/ 1420058 h 2658545"/>
              <a:gd name="connsiteX22" fmla="*/ 1437237 w 8477199"/>
              <a:gd name="connsiteY22" fmla="*/ 0 h 2658545"/>
              <a:gd name="connsiteX23" fmla="*/ 1427434 w 8477199"/>
              <a:gd name="connsiteY23" fmla="*/ 100633 h 2658545"/>
              <a:gd name="connsiteX24" fmla="*/ 123956 w 8477199"/>
              <a:gd name="connsiteY24" fmla="*/ 1748118 h 2658545"/>
              <a:gd name="connsiteX25" fmla="*/ 1724326 w 8477199"/>
              <a:gd name="connsiteY25" fmla="*/ 2212995 h 2658545"/>
              <a:gd name="connsiteX26" fmla="*/ 4018796 w 8477199"/>
              <a:gd name="connsiteY26" fmla="*/ 1759804 h 2658545"/>
              <a:gd name="connsiteX27" fmla="*/ 4735350 w 8477199"/>
              <a:gd name="connsiteY27" fmla="*/ 2564861 h 2658545"/>
              <a:gd name="connsiteX28" fmla="*/ 5803572 w 8477199"/>
              <a:gd name="connsiteY28" fmla="*/ 1668359 h 2658545"/>
              <a:gd name="connsiteX29" fmla="*/ 6697195 w 8477199"/>
              <a:gd name="connsiteY29" fmla="*/ 1138479 h 2658545"/>
              <a:gd name="connsiteX0" fmla="*/ 6697195 w 8477199"/>
              <a:gd name="connsiteY0" fmla="*/ 1138479 h 2658545"/>
              <a:gd name="connsiteX1" fmla="*/ 6709662 w 8477199"/>
              <a:gd name="connsiteY1" fmla="*/ 1138479 h 2658545"/>
              <a:gd name="connsiteX2" fmla="*/ 7145860 w 8477199"/>
              <a:gd name="connsiteY2" fmla="*/ 1713773 h 2658545"/>
              <a:gd name="connsiteX3" fmla="*/ 7305314 w 8477199"/>
              <a:gd name="connsiteY3" fmla="*/ 2037959 h 2658545"/>
              <a:gd name="connsiteX4" fmla="*/ 8432561 w 8477199"/>
              <a:gd name="connsiteY4" fmla="*/ 1804301 h 2658545"/>
              <a:gd name="connsiteX5" fmla="*/ 8477199 w 8477199"/>
              <a:gd name="connsiteY5" fmla="*/ 1852891 h 2658545"/>
              <a:gd name="connsiteX6" fmla="*/ 7295156 w 8477199"/>
              <a:gd name="connsiteY6" fmla="*/ 2097524 h 2658545"/>
              <a:gd name="connsiteX7" fmla="*/ 7101177 w 8477199"/>
              <a:gd name="connsiteY7" fmla="*/ 1715757 h 2658545"/>
              <a:gd name="connsiteX8" fmla="*/ 6708739 w 8477199"/>
              <a:gd name="connsiteY8" fmla="*/ 1198968 h 2658545"/>
              <a:gd name="connsiteX9" fmla="*/ 6697657 w 8477199"/>
              <a:gd name="connsiteY9" fmla="*/ 1198968 h 2658545"/>
              <a:gd name="connsiteX10" fmla="*/ 5808796 w 8477199"/>
              <a:gd name="connsiteY10" fmla="*/ 1779382 h 2658545"/>
              <a:gd name="connsiteX11" fmla="*/ 5680431 w 8477199"/>
              <a:gd name="connsiteY11" fmla="*/ 1910979 h 2658545"/>
              <a:gd name="connsiteX12" fmla="*/ 5510509 w 8477199"/>
              <a:gd name="connsiteY12" fmla="*/ 2090136 h 2658545"/>
              <a:gd name="connsiteX13" fmla="*/ 5121257 w 8477199"/>
              <a:gd name="connsiteY13" fmla="*/ 2480773 h 2658545"/>
              <a:gd name="connsiteX14" fmla="*/ 4763866 w 8477199"/>
              <a:gd name="connsiteY14" fmla="*/ 2658545 h 2658545"/>
              <a:gd name="connsiteX15" fmla="*/ 4720924 w 8477199"/>
              <a:gd name="connsiteY15" fmla="*/ 2654389 h 2658545"/>
              <a:gd name="connsiteX16" fmla="*/ 4489128 w 8477199"/>
              <a:gd name="connsiteY16" fmla="*/ 2310851 h 2658545"/>
              <a:gd name="connsiteX17" fmla="*/ 4263335 w 8477199"/>
              <a:gd name="connsiteY17" fmla="*/ 1901282 h 2658545"/>
              <a:gd name="connsiteX18" fmla="*/ 3440333 w 8477199"/>
              <a:gd name="connsiteY18" fmla="*/ 1934150 h 2658545"/>
              <a:gd name="connsiteX19" fmla="*/ 2166939 w 8477199"/>
              <a:gd name="connsiteY19" fmla="*/ 2242495 h 2658545"/>
              <a:gd name="connsiteX20" fmla="*/ 116247 w 8477199"/>
              <a:gd name="connsiteY20" fmla="*/ 1894960 h 2658545"/>
              <a:gd name="connsiteX21" fmla="*/ 9979 w 8477199"/>
              <a:gd name="connsiteY21" fmla="*/ 1420058 h 2658545"/>
              <a:gd name="connsiteX22" fmla="*/ 1437237 w 8477199"/>
              <a:gd name="connsiteY22" fmla="*/ 0 h 2658545"/>
              <a:gd name="connsiteX23" fmla="*/ 1427434 w 8477199"/>
              <a:gd name="connsiteY23" fmla="*/ 100633 h 2658545"/>
              <a:gd name="connsiteX24" fmla="*/ 123956 w 8477199"/>
              <a:gd name="connsiteY24" fmla="*/ 1748118 h 2658545"/>
              <a:gd name="connsiteX25" fmla="*/ 1724326 w 8477199"/>
              <a:gd name="connsiteY25" fmla="*/ 2212995 h 2658545"/>
              <a:gd name="connsiteX26" fmla="*/ 4018796 w 8477199"/>
              <a:gd name="connsiteY26" fmla="*/ 1759804 h 2658545"/>
              <a:gd name="connsiteX27" fmla="*/ 4735350 w 8477199"/>
              <a:gd name="connsiteY27" fmla="*/ 2564861 h 2658545"/>
              <a:gd name="connsiteX28" fmla="*/ 5803572 w 8477199"/>
              <a:gd name="connsiteY28" fmla="*/ 1668359 h 2658545"/>
              <a:gd name="connsiteX29" fmla="*/ 6697195 w 8477199"/>
              <a:gd name="connsiteY29" fmla="*/ 1138479 h 2658545"/>
              <a:gd name="connsiteX0" fmla="*/ 6697195 w 8477199"/>
              <a:gd name="connsiteY0" fmla="*/ 1138479 h 2658545"/>
              <a:gd name="connsiteX1" fmla="*/ 6709662 w 8477199"/>
              <a:gd name="connsiteY1" fmla="*/ 1138479 h 2658545"/>
              <a:gd name="connsiteX2" fmla="*/ 7145860 w 8477199"/>
              <a:gd name="connsiteY2" fmla="*/ 1713773 h 2658545"/>
              <a:gd name="connsiteX3" fmla="*/ 7305314 w 8477199"/>
              <a:gd name="connsiteY3" fmla="*/ 2037959 h 2658545"/>
              <a:gd name="connsiteX4" fmla="*/ 8432561 w 8477199"/>
              <a:gd name="connsiteY4" fmla="*/ 1804301 h 2658545"/>
              <a:gd name="connsiteX5" fmla="*/ 8477199 w 8477199"/>
              <a:gd name="connsiteY5" fmla="*/ 1852891 h 2658545"/>
              <a:gd name="connsiteX6" fmla="*/ 7295156 w 8477199"/>
              <a:gd name="connsiteY6" fmla="*/ 2097524 h 2658545"/>
              <a:gd name="connsiteX7" fmla="*/ 7101177 w 8477199"/>
              <a:gd name="connsiteY7" fmla="*/ 1715757 h 2658545"/>
              <a:gd name="connsiteX8" fmla="*/ 6708739 w 8477199"/>
              <a:gd name="connsiteY8" fmla="*/ 1198968 h 2658545"/>
              <a:gd name="connsiteX9" fmla="*/ 6697657 w 8477199"/>
              <a:gd name="connsiteY9" fmla="*/ 1198968 h 2658545"/>
              <a:gd name="connsiteX10" fmla="*/ 5808796 w 8477199"/>
              <a:gd name="connsiteY10" fmla="*/ 1779382 h 2658545"/>
              <a:gd name="connsiteX11" fmla="*/ 5680431 w 8477199"/>
              <a:gd name="connsiteY11" fmla="*/ 1910979 h 2658545"/>
              <a:gd name="connsiteX12" fmla="*/ 5510509 w 8477199"/>
              <a:gd name="connsiteY12" fmla="*/ 2090136 h 2658545"/>
              <a:gd name="connsiteX13" fmla="*/ 5121257 w 8477199"/>
              <a:gd name="connsiteY13" fmla="*/ 2480773 h 2658545"/>
              <a:gd name="connsiteX14" fmla="*/ 4763866 w 8477199"/>
              <a:gd name="connsiteY14" fmla="*/ 2658545 h 2658545"/>
              <a:gd name="connsiteX15" fmla="*/ 4720924 w 8477199"/>
              <a:gd name="connsiteY15" fmla="*/ 2654389 h 2658545"/>
              <a:gd name="connsiteX16" fmla="*/ 4489128 w 8477199"/>
              <a:gd name="connsiteY16" fmla="*/ 2310851 h 2658545"/>
              <a:gd name="connsiteX17" fmla="*/ 4263335 w 8477199"/>
              <a:gd name="connsiteY17" fmla="*/ 1901282 h 2658545"/>
              <a:gd name="connsiteX18" fmla="*/ 3440333 w 8477199"/>
              <a:gd name="connsiteY18" fmla="*/ 1934150 h 2658545"/>
              <a:gd name="connsiteX19" fmla="*/ 2166939 w 8477199"/>
              <a:gd name="connsiteY19" fmla="*/ 2242495 h 2658545"/>
              <a:gd name="connsiteX20" fmla="*/ 116247 w 8477199"/>
              <a:gd name="connsiteY20" fmla="*/ 1894960 h 2658545"/>
              <a:gd name="connsiteX21" fmla="*/ 9979 w 8477199"/>
              <a:gd name="connsiteY21" fmla="*/ 1420058 h 2658545"/>
              <a:gd name="connsiteX22" fmla="*/ 1437237 w 8477199"/>
              <a:gd name="connsiteY22" fmla="*/ 0 h 2658545"/>
              <a:gd name="connsiteX23" fmla="*/ 1438607 w 8477199"/>
              <a:gd name="connsiteY23" fmla="*/ 115654 h 2658545"/>
              <a:gd name="connsiteX24" fmla="*/ 123956 w 8477199"/>
              <a:gd name="connsiteY24" fmla="*/ 1748118 h 2658545"/>
              <a:gd name="connsiteX25" fmla="*/ 1724326 w 8477199"/>
              <a:gd name="connsiteY25" fmla="*/ 2212995 h 2658545"/>
              <a:gd name="connsiteX26" fmla="*/ 4018796 w 8477199"/>
              <a:gd name="connsiteY26" fmla="*/ 1759804 h 2658545"/>
              <a:gd name="connsiteX27" fmla="*/ 4735350 w 8477199"/>
              <a:gd name="connsiteY27" fmla="*/ 2564861 h 2658545"/>
              <a:gd name="connsiteX28" fmla="*/ 5803572 w 8477199"/>
              <a:gd name="connsiteY28" fmla="*/ 1668359 h 2658545"/>
              <a:gd name="connsiteX29" fmla="*/ 6697195 w 8477199"/>
              <a:gd name="connsiteY29" fmla="*/ 1138479 h 2658545"/>
              <a:gd name="connsiteX0" fmla="*/ 6697195 w 8477199"/>
              <a:gd name="connsiteY0" fmla="*/ 1138479 h 2658545"/>
              <a:gd name="connsiteX1" fmla="*/ 6709662 w 8477199"/>
              <a:gd name="connsiteY1" fmla="*/ 1138479 h 2658545"/>
              <a:gd name="connsiteX2" fmla="*/ 7145860 w 8477199"/>
              <a:gd name="connsiteY2" fmla="*/ 1713773 h 2658545"/>
              <a:gd name="connsiteX3" fmla="*/ 7305314 w 8477199"/>
              <a:gd name="connsiteY3" fmla="*/ 2037959 h 2658545"/>
              <a:gd name="connsiteX4" fmla="*/ 8432561 w 8477199"/>
              <a:gd name="connsiteY4" fmla="*/ 1804301 h 2658545"/>
              <a:gd name="connsiteX5" fmla="*/ 8477199 w 8477199"/>
              <a:gd name="connsiteY5" fmla="*/ 1852891 h 2658545"/>
              <a:gd name="connsiteX6" fmla="*/ 7295156 w 8477199"/>
              <a:gd name="connsiteY6" fmla="*/ 2097524 h 2658545"/>
              <a:gd name="connsiteX7" fmla="*/ 7101177 w 8477199"/>
              <a:gd name="connsiteY7" fmla="*/ 1715757 h 2658545"/>
              <a:gd name="connsiteX8" fmla="*/ 6708739 w 8477199"/>
              <a:gd name="connsiteY8" fmla="*/ 1198968 h 2658545"/>
              <a:gd name="connsiteX9" fmla="*/ 6697657 w 8477199"/>
              <a:gd name="connsiteY9" fmla="*/ 1198968 h 2658545"/>
              <a:gd name="connsiteX10" fmla="*/ 5808796 w 8477199"/>
              <a:gd name="connsiteY10" fmla="*/ 1779382 h 2658545"/>
              <a:gd name="connsiteX11" fmla="*/ 5680431 w 8477199"/>
              <a:gd name="connsiteY11" fmla="*/ 1910979 h 2658545"/>
              <a:gd name="connsiteX12" fmla="*/ 5510509 w 8477199"/>
              <a:gd name="connsiteY12" fmla="*/ 2090136 h 2658545"/>
              <a:gd name="connsiteX13" fmla="*/ 5121257 w 8477199"/>
              <a:gd name="connsiteY13" fmla="*/ 2480773 h 2658545"/>
              <a:gd name="connsiteX14" fmla="*/ 4763866 w 8477199"/>
              <a:gd name="connsiteY14" fmla="*/ 2658545 h 2658545"/>
              <a:gd name="connsiteX15" fmla="*/ 4720924 w 8477199"/>
              <a:gd name="connsiteY15" fmla="*/ 2654389 h 2658545"/>
              <a:gd name="connsiteX16" fmla="*/ 4489128 w 8477199"/>
              <a:gd name="connsiteY16" fmla="*/ 2310851 h 2658545"/>
              <a:gd name="connsiteX17" fmla="*/ 4263335 w 8477199"/>
              <a:gd name="connsiteY17" fmla="*/ 1901282 h 2658545"/>
              <a:gd name="connsiteX18" fmla="*/ 3440333 w 8477199"/>
              <a:gd name="connsiteY18" fmla="*/ 1934150 h 2658545"/>
              <a:gd name="connsiteX19" fmla="*/ 2166939 w 8477199"/>
              <a:gd name="connsiteY19" fmla="*/ 2242495 h 2658545"/>
              <a:gd name="connsiteX20" fmla="*/ 116247 w 8477199"/>
              <a:gd name="connsiteY20" fmla="*/ 1894960 h 2658545"/>
              <a:gd name="connsiteX21" fmla="*/ 9979 w 8477199"/>
              <a:gd name="connsiteY21" fmla="*/ 1420058 h 2658545"/>
              <a:gd name="connsiteX22" fmla="*/ 1437237 w 8477199"/>
              <a:gd name="connsiteY22" fmla="*/ 0 h 2658545"/>
              <a:gd name="connsiteX23" fmla="*/ 1438607 w 8477199"/>
              <a:gd name="connsiteY23" fmla="*/ 115654 h 2658545"/>
              <a:gd name="connsiteX24" fmla="*/ 123956 w 8477199"/>
              <a:gd name="connsiteY24" fmla="*/ 1748118 h 2658545"/>
              <a:gd name="connsiteX25" fmla="*/ 1724326 w 8477199"/>
              <a:gd name="connsiteY25" fmla="*/ 2212995 h 2658545"/>
              <a:gd name="connsiteX26" fmla="*/ 4018796 w 8477199"/>
              <a:gd name="connsiteY26" fmla="*/ 1759804 h 2658545"/>
              <a:gd name="connsiteX27" fmla="*/ 4735350 w 8477199"/>
              <a:gd name="connsiteY27" fmla="*/ 2564861 h 2658545"/>
              <a:gd name="connsiteX28" fmla="*/ 5803572 w 8477199"/>
              <a:gd name="connsiteY28" fmla="*/ 1668359 h 2658545"/>
              <a:gd name="connsiteX29" fmla="*/ 6697195 w 8477199"/>
              <a:gd name="connsiteY29" fmla="*/ 1138479 h 2658545"/>
              <a:gd name="connsiteX0" fmla="*/ 6697195 w 8477199"/>
              <a:gd name="connsiteY0" fmla="*/ 1138479 h 2658545"/>
              <a:gd name="connsiteX1" fmla="*/ 6709662 w 8477199"/>
              <a:gd name="connsiteY1" fmla="*/ 1138479 h 2658545"/>
              <a:gd name="connsiteX2" fmla="*/ 7145860 w 8477199"/>
              <a:gd name="connsiteY2" fmla="*/ 1713773 h 2658545"/>
              <a:gd name="connsiteX3" fmla="*/ 7305314 w 8477199"/>
              <a:gd name="connsiteY3" fmla="*/ 2037959 h 2658545"/>
              <a:gd name="connsiteX4" fmla="*/ 8432561 w 8477199"/>
              <a:gd name="connsiteY4" fmla="*/ 1804301 h 2658545"/>
              <a:gd name="connsiteX5" fmla="*/ 8477199 w 8477199"/>
              <a:gd name="connsiteY5" fmla="*/ 1852891 h 2658545"/>
              <a:gd name="connsiteX6" fmla="*/ 7295156 w 8477199"/>
              <a:gd name="connsiteY6" fmla="*/ 2097524 h 2658545"/>
              <a:gd name="connsiteX7" fmla="*/ 7101177 w 8477199"/>
              <a:gd name="connsiteY7" fmla="*/ 1715757 h 2658545"/>
              <a:gd name="connsiteX8" fmla="*/ 6708739 w 8477199"/>
              <a:gd name="connsiteY8" fmla="*/ 1198968 h 2658545"/>
              <a:gd name="connsiteX9" fmla="*/ 6697657 w 8477199"/>
              <a:gd name="connsiteY9" fmla="*/ 1198968 h 2658545"/>
              <a:gd name="connsiteX10" fmla="*/ 5808796 w 8477199"/>
              <a:gd name="connsiteY10" fmla="*/ 1779382 h 2658545"/>
              <a:gd name="connsiteX11" fmla="*/ 5680431 w 8477199"/>
              <a:gd name="connsiteY11" fmla="*/ 1910979 h 2658545"/>
              <a:gd name="connsiteX12" fmla="*/ 5510509 w 8477199"/>
              <a:gd name="connsiteY12" fmla="*/ 2090136 h 2658545"/>
              <a:gd name="connsiteX13" fmla="*/ 5121257 w 8477199"/>
              <a:gd name="connsiteY13" fmla="*/ 2480773 h 2658545"/>
              <a:gd name="connsiteX14" fmla="*/ 4763866 w 8477199"/>
              <a:gd name="connsiteY14" fmla="*/ 2658545 h 2658545"/>
              <a:gd name="connsiteX15" fmla="*/ 4720924 w 8477199"/>
              <a:gd name="connsiteY15" fmla="*/ 2654389 h 2658545"/>
              <a:gd name="connsiteX16" fmla="*/ 4489128 w 8477199"/>
              <a:gd name="connsiteY16" fmla="*/ 2310851 h 2658545"/>
              <a:gd name="connsiteX17" fmla="*/ 4263335 w 8477199"/>
              <a:gd name="connsiteY17" fmla="*/ 1901282 h 2658545"/>
              <a:gd name="connsiteX18" fmla="*/ 3440333 w 8477199"/>
              <a:gd name="connsiteY18" fmla="*/ 1934150 h 2658545"/>
              <a:gd name="connsiteX19" fmla="*/ 2166939 w 8477199"/>
              <a:gd name="connsiteY19" fmla="*/ 2242495 h 2658545"/>
              <a:gd name="connsiteX20" fmla="*/ 116247 w 8477199"/>
              <a:gd name="connsiteY20" fmla="*/ 1894960 h 2658545"/>
              <a:gd name="connsiteX21" fmla="*/ 9979 w 8477199"/>
              <a:gd name="connsiteY21" fmla="*/ 1420058 h 2658545"/>
              <a:gd name="connsiteX22" fmla="*/ 1437237 w 8477199"/>
              <a:gd name="connsiteY22" fmla="*/ 0 h 2658545"/>
              <a:gd name="connsiteX23" fmla="*/ 1438607 w 8477199"/>
              <a:gd name="connsiteY23" fmla="*/ 115654 h 2658545"/>
              <a:gd name="connsiteX24" fmla="*/ 140716 w 8477199"/>
              <a:gd name="connsiteY24" fmla="*/ 1785672 h 2658545"/>
              <a:gd name="connsiteX25" fmla="*/ 1724326 w 8477199"/>
              <a:gd name="connsiteY25" fmla="*/ 2212995 h 2658545"/>
              <a:gd name="connsiteX26" fmla="*/ 4018796 w 8477199"/>
              <a:gd name="connsiteY26" fmla="*/ 1759804 h 2658545"/>
              <a:gd name="connsiteX27" fmla="*/ 4735350 w 8477199"/>
              <a:gd name="connsiteY27" fmla="*/ 2564861 h 2658545"/>
              <a:gd name="connsiteX28" fmla="*/ 5803572 w 8477199"/>
              <a:gd name="connsiteY28" fmla="*/ 1668359 h 2658545"/>
              <a:gd name="connsiteX29" fmla="*/ 6697195 w 8477199"/>
              <a:gd name="connsiteY29" fmla="*/ 1138479 h 2658545"/>
              <a:gd name="connsiteX0" fmla="*/ 6697195 w 8477199"/>
              <a:gd name="connsiteY0" fmla="*/ 1138479 h 2658545"/>
              <a:gd name="connsiteX1" fmla="*/ 6709662 w 8477199"/>
              <a:gd name="connsiteY1" fmla="*/ 1138479 h 2658545"/>
              <a:gd name="connsiteX2" fmla="*/ 7145860 w 8477199"/>
              <a:gd name="connsiteY2" fmla="*/ 1713773 h 2658545"/>
              <a:gd name="connsiteX3" fmla="*/ 7305314 w 8477199"/>
              <a:gd name="connsiteY3" fmla="*/ 2037959 h 2658545"/>
              <a:gd name="connsiteX4" fmla="*/ 8432561 w 8477199"/>
              <a:gd name="connsiteY4" fmla="*/ 1804301 h 2658545"/>
              <a:gd name="connsiteX5" fmla="*/ 8477199 w 8477199"/>
              <a:gd name="connsiteY5" fmla="*/ 1852891 h 2658545"/>
              <a:gd name="connsiteX6" fmla="*/ 7295156 w 8477199"/>
              <a:gd name="connsiteY6" fmla="*/ 2097524 h 2658545"/>
              <a:gd name="connsiteX7" fmla="*/ 7101177 w 8477199"/>
              <a:gd name="connsiteY7" fmla="*/ 1715757 h 2658545"/>
              <a:gd name="connsiteX8" fmla="*/ 6708739 w 8477199"/>
              <a:gd name="connsiteY8" fmla="*/ 1198968 h 2658545"/>
              <a:gd name="connsiteX9" fmla="*/ 6697657 w 8477199"/>
              <a:gd name="connsiteY9" fmla="*/ 1198968 h 2658545"/>
              <a:gd name="connsiteX10" fmla="*/ 5808796 w 8477199"/>
              <a:gd name="connsiteY10" fmla="*/ 1779382 h 2658545"/>
              <a:gd name="connsiteX11" fmla="*/ 5680431 w 8477199"/>
              <a:gd name="connsiteY11" fmla="*/ 1910979 h 2658545"/>
              <a:gd name="connsiteX12" fmla="*/ 5510509 w 8477199"/>
              <a:gd name="connsiteY12" fmla="*/ 2090136 h 2658545"/>
              <a:gd name="connsiteX13" fmla="*/ 5121257 w 8477199"/>
              <a:gd name="connsiteY13" fmla="*/ 2480773 h 2658545"/>
              <a:gd name="connsiteX14" fmla="*/ 4763866 w 8477199"/>
              <a:gd name="connsiteY14" fmla="*/ 2658545 h 2658545"/>
              <a:gd name="connsiteX15" fmla="*/ 4720924 w 8477199"/>
              <a:gd name="connsiteY15" fmla="*/ 2654389 h 2658545"/>
              <a:gd name="connsiteX16" fmla="*/ 4489128 w 8477199"/>
              <a:gd name="connsiteY16" fmla="*/ 2310851 h 2658545"/>
              <a:gd name="connsiteX17" fmla="*/ 4263335 w 8477199"/>
              <a:gd name="connsiteY17" fmla="*/ 1901282 h 2658545"/>
              <a:gd name="connsiteX18" fmla="*/ 3440333 w 8477199"/>
              <a:gd name="connsiteY18" fmla="*/ 1934150 h 2658545"/>
              <a:gd name="connsiteX19" fmla="*/ 2166939 w 8477199"/>
              <a:gd name="connsiteY19" fmla="*/ 2242495 h 2658545"/>
              <a:gd name="connsiteX20" fmla="*/ 116247 w 8477199"/>
              <a:gd name="connsiteY20" fmla="*/ 1894960 h 2658545"/>
              <a:gd name="connsiteX21" fmla="*/ 9979 w 8477199"/>
              <a:gd name="connsiteY21" fmla="*/ 1420058 h 2658545"/>
              <a:gd name="connsiteX22" fmla="*/ 1437237 w 8477199"/>
              <a:gd name="connsiteY22" fmla="*/ 0 h 2658545"/>
              <a:gd name="connsiteX23" fmla="*/ 1438607 w 8477199"/>
              <a:gd name="connsiteY23" fmla="*/ 115654 h 2658545"/>
              <a:gd name="connsiteX24" fmla="*/ 140716 w 8477199"/>
              <a:gd name="connsiteY24" fmla="*/ 1785672 h 2658545"/>
              <a:gd name="connsiteX25" fmla="*/ 1724326 w 8477199"/>
              <a:gd name="connsiteY25" fmla="*/ 2212995 h 2658545"/>
              <a:gd name="connsiteX26" fmla="*/ 4018796 w 8477199"/>
              <a:gd name="connsiteY26" fmla="*/ 1759804 h 2658545"/>
              <a:gd name="connsiteX27" fmla="*/ 4735350 w 8477199"/>
              <a:gd name="connsiteY27" fmla="*/ 2564861 h 2658545"/>
              <a:gd name="connsiteX28" fmla="*/ 5803572 w 8477199"/>
              <a:gd name="connsiteY28" fmla="*/ 1668359 h 2658545"/>
              <a:gd name="connsiteX29" fmla="*/ 6697195 w 8477199"/>
              <a:gd name="connsiteY29" fmla="*/ 1138479 h 2658545"/>
              <a:gd name="connsiteX0" fmla="*/ 6697195 w 8493959"/>
              <a:gd name="connsiteY0" fmla="*/ 1138479 h 2658545"/>
              <a:gd name="connsiteX1" fmla="*/ 6709662 w 8493959"/>
              <a:gd name="connsiteY1" fmla="*/ 1138479 h 2658545"/>
              <a:gd name="connsiteX2" fmla="*/ 7145860 w 8493959"/>
              <a:gd name="connsiteY2" fmla="*/ 1713773 h 2658545"/>
              <a:gd name="connsiteX3" fmla="*/ 7305314 w 8493959"/>
              <a:gd name="connsiteY3" fmla="*/ 2037959 h 2658545"/>
              <a:gd name="connsiteX4" fmla="*/ 8432561 w 8493959"/>
              <a:gd name="connsiteY4" fmla="*/ 1804301 h 2658545"/>
              <a:gd name="connsiteX5" fmla="*/ 8493959 w 8493959"/>
              <a:gd name="connsiteY5" fmla="*/ 1867912 h 2658545"/>
              <a:gd name="connsiteX6" fmla="*/ 7295156 w 8493959"/>
              <a:gd name="connsiteY6" fmla="*/ 2097524 h 2658545"/>
              <a:gd name="connsiteX7" fmla="*/ 7101177 w 8493959"/>
              <a:gd name="connsiteY7" fmla="*/ 1715757 h 2658545"/>
              <a:gd name="connsiteX8" fmla="*/ 6708739 w 8493959"/>
              <a:gd name="connsiteY8" fmla="*/ 1198968 h 2658545"/>
              <a:gd name="connsiteX9" fmla="*/ 6697657 w 8493959"/>
              <a:gd name="connsiteY9" fmla="*/ 1198968 h 2658545"/>
              <a:gd name="connsiteX10" fmla="*/ 5808796 w 8493959"/>
              <a:gd name="connsiteY10" fmla="*/ 1779382 h 2658545"/>
              <a:gd name="connsiteX11" fmla="*/ 5680431 w 8493959"/>
              <a:gd name="connsiteY11" fmla="*/ 1910979 h 2658545"/>
              <a:gd name="connsiteX12" fmla="*/ 5510509 w 8493959"/>
              <a:gd name="connsiteY12" fmla="*/ 2090136 h 2658545"/>
              <a:gd name="connsiteX13" fmla="*/ 5121257 w 8493959"/>
              <a:gd name="connsiteY13" fmla="*/ 2480773 h 2658545"/>
              <a:gd name="connsiteX14" fmla="*/ 4763866 w 8493959"/>
              <a:gd name="connsiteY14" fmla="*/ 2658545 h 2658545"/>
              <a:gd name="connsiteX15" fmla="*/ 4720924 w 8493959"/>
              <a:gd name="connsiteY15" fmla="*/ 2654389 h 2658545"/>
              <a:gd name="connsiteX16" fmla="*/ 4489128 w 8493959"/>
              <a:gd name="connsiteY16" fmla="*/ 2310851 h 2658545"/>
              <a:gd name="connsiteX17" fmla="*/ 4263335 w 8493959"/>
              <a:gd name="connsiteY17" fmla="*/ 1901282 h 2658545"/>
              <a:gd name="connsiteX18" fmla="*/ 3440333 w 8493959"/>
              <a:gd name="connsiteY18" fmla="*/ 1934150 h 2658545"/>
              <a:gd name="connsiteX19" fmla="*/ 2166939 w 8493959"/>
              <a:gd name="connsiteY19" fmla="*/ 2242495 h 2658545"/>
              <a:gd name="connsiteX20" fmla="*/ 116247 w 8493959"/>
              <a:gd name="connsiteY20" fmla="*/ 1894960 h 2658545"/>
              <a:gd name="connsiteX21" fmla="*/ 9979 w 8493959"/>
              <a:gd name="connsiteY21" fmla="*/ 1420058 h 2658545"/>
              <a:gd name="connsiteX22" fmla="*/ 1437237 w 8493959"/>
              <a:gd name="connsiteY22" fmla="*/ 0 h 2658545"/>
              <a:gd name="connsiteX23" fmla="*/ 1438607 w 8493959"/>
              <a:gd name="connsiteY23" fmla="*/ 115654 h 2658545"/>
              <a:gd name="connsiteX24" fmla="*/ 140716 w 8493959"/>
              <a:gd name="connsiteY24" fmla="*/ 1785672 h 2658545"/>
              <a:gd name="connsiteX25" fmla="*/ 1724326 w 8493959"/>
              <a:gd name="connsiteY25" fmla="*/ 2212995 h 2658545"/>
              <a:gd name="connsiteX26" fmla="*/ 4018796 w 8493959"/>
              <a:gd name="connsiteY26" fmla="*/ 1759804 h 2658545"/>
              <a:gd name="connsiteX27" fmla="*/ 4735350 w 8493959"/>
              <a:gd name="connsiteY27" fmla="*/ 2564861 h 2658545"/>
              <a:gd name="connsiteX28" fmla="*/ 5803572 w 8493959"/>
              <a:gd name="connsiteY28" fmla="*/ 1668359 h 2658545"/>
              <a:gd name="connsiteX29" fmla="*/ 6697195 w 8493959"/>
              <a:gd name="connsiteY29" fmla="*/ 1138479 h 2658545"/>
              <a:gd name="connsiteX0" fmla="*/ 6697195 w 8493959"/>
              <a:gd name="connsiteY0" fmla="*/ 1138479 h 2658545"/>
              <a:gd name="connsiteX1" fmla="*/ 6709662 w 8493959"/>
              <a:gd name="connsiteY1" fmla="*/ 1138479 h 2658545"/>
              <a:gd name="connsiteX2" fmla="*/ 7145860 w 8493959"/>
              <a:gd name="connsiteY2" fmla="*/ 1713773 h 2658545"/>
              <a:gd name="connsiteX3" fmla="*/ 7305314 w 8493959"/>
              <a:gd name="connsiteY3" fmla="*/ 2037959 h 2658545"/>
              <a:gd name="connsiteX4" fmla="*/ 8432561 w 8493959"/>
              <a:gd name="connsiteY4" fmla="*/ 1804301 h 2658545"/>
              <a:gd name="connsiteX5" fmla="*/ 8493959 w 8493959"/>
              <a:gd name="connsiteY5" fmla="*/ 1867912 h 2658545"/>
              <a:gd name="connsiteX6" fmla="*/ 7311916 w 8493959"/>
              <a:gd name="connsiteY6" fmla="*/ 2120053 h 2658545"/>
              <a:gd name="connsiteX7" fmla="*/ 7101177 w 8493959"/>
              <a:gd name="connsiteY7" fmla="*/ 1715757 h 2658545"/>
              <a:gd name="connsiteX8" fmla="*/ 6708739 w 8493959"/>
              <a:gd name="connsiteY8" fmla="*/ 1198968 h 2658545"/>
              <a:gd name="connsiteX9" fmla="*/ 6697657 w 8493959"/>
              <a:gd name="connsiteY9" fmla="*/ 1198968 h 2658545"/>
              <a:gd name="connsiteX10" fmla="*/ 5808796 w 8493959"/>
              <a:gd name="connsiteY10" fmla="*/ 1779382 h 2658545"/>
              <a:gd name="connsiteX11" fmla="*/ 5680431 w 8493959"/>
              <a:gd name="connsiteY11" fmla="*/ 1910979 h 2658545"/>
              <a:gd name="connsiteX12" fmla="*/ 5510509 w 8493959"/>
              <a:gd name="connsiteY12" fmla="*/ 2090136 h 2658545"/>
              <a:gd name="connsiteX13" fmla="*/ 5121257 w 8493959"/>
              <a:gd name="connsiteY13" fmla="*/ 2480773 h 2658545"/>
              <a:gd name="connsiteX14" fmla="*/ 4763866 w 8493959"/>
              <a:gd name="connsiteY14" fmla="*/ 2658545 h 2658545"/>
              <a:gd name="connsiteX15" fmla="*/ 4720924 w 8493959"/>
              <a:gd name="connsiteY15" fmla="*/ 2654389 h 2658545"/>
              <a:gd name="connsiteX16" fmla="*/ 4489128 w 8493959"/>
              <a:gd name="connsiteY16" fmla="*/ 2310851 h 2658545"/>
              <a:gd name="connsiteX17" fmla="*/ 4263335 w 8493959"/>
              <a:gd name="connsiteY17" fmla="*/ 1901282 h 2658545"/>
              <a:gd name="connsiteX18" fmla="*/ 3440333 w 8493959"/>
              <a:gd name="connsiteY18" fmla="*/ 1934150 h 2658545"/>
              <a:gd name="connsiteX19" fmla="*/ 2166939 w 8493959"/>
              <a:gd name="connsiteY19" fmla="*/ 2242495 h 2658545"/>
              <a:gd name="connsiteX20" fmla="*/ 116247 w 8493959"/>
              <a:gd name="connsiteY20" fmla="*/ 1894960 h 2658545"/>
              <a:gd name="connsiteX21" fmla="*/ 9979 w 8493959"/>
              <a:gd name="connsiteY21" fmla="*/ 1420058 h 2658545"/>
              <a:gd name="connsiteX22" fmla="*/ 1437237 w 8493959"/>
              <a:gd name="connsiteY22" fmla="*/ 0 h 2658545"/>
              <a:gd name="connsiteX23" fmla="*/ 1438607 w 8493959"/>
              <a:gd name="connsiteY23" fmla="*/ 115654 h 2658545"/>
              <a:gd name="connsiteX24" fmla="*/ 140716 w 8493959"/>
              <a:gd name="connsiteY24" fmla="*/ 1785672 h 2658545"/>
              <a:gd name="connsiteX25" fmla="*/ 1724326 w 8493959"/>
              <a:gd name="connsiteY25" fmla="*/ 2212995 h 2658545"/>
              <a:gd name="connsiteX26" fmla="*/ 4018796 w 8493959"/>
              <a:gd name="connsiteY26" fmla="*/ 1759804 h 2658545"/>
              <a:gd name="connsiteX27" fmla="*/ 4735350 w 8493959"/>
              <a:gd name="connsiteY27" fmla="*/ 2564861 h 2658545"/>
              <a:gd name="connsiteX28" fmla="*/ 5803572 w 8493959"/>
              <a:gd name="connsiteY28" fmla="*/ 1668359 h 2658545"/>
              <a:gd name="connsiteX29" fmla="*/ 6697195 w 8493959"/>
              <a:gd name="connsiteY29" fmla="*/ 1138479 h 2658545"/>
              <a:gd name="connsiteX0" fmla="*/ 6697195 w 8493959"/>
              <a:gd name="connsiteY0" fmla="*/ 1138479 h 2658545"/>
              <a:gd name="connsiteX1" fmla="*/ 6709662 w 8493959"/>
              <a:gd name="connsiteY1" fmla="*/ 1138479 h 2658545"/>
              <a:gd name="connsiteX2" fmla="*/ 7145860 w 8493959"/>
              <a:gd name="connsiteY2" fmla="*/ 1713773 h 2658545"/>
              <a:gd name="connsiteX3" fmla="*/ 7305314 w 8493959"/>
              <a:gd name="connsiteY3" fmla="*/ 2037959 h 2658545"/>
              <a:gd name="connsiteX4" fmla="*/ 8432561 w 8493959"/>
              <a:gd name="connsiteY4" fmla="*/ 1804301 h 2658545"/>
              <a:gd name="connsiteX5" fmla="*/ 8493959 w 8493959"/>
              <a:gd name="connsiteY5" fmla="*/ 1867912 h 2658545"/>
              <a:gd name="connsiteX6" fmla="*/ 7311916 w 8493959"/>
              <a:gd name="connsiteY6" fmla="*/ 2120053 h 2658545"/>
              <a:gd name="connsiteX7" fmla="*/ 7084417 w 8493959"/>
              <a:gd name="connsiteY7" fmla="*/ 1753308 h 2658545"/>
              <a:gd name="connsiteX8" fmla="*/ 6708739 w 8493959"/>
              <a:gd name="connsiteY8" fmla="*/ 1198968 h 2658545"/>
              <a:gd name="connsiteX9" fmla="*/ 6697657 w 8493959"/>
              <a:gd name="connsiteY9" fmla="*/ 1198968 h 2658545"/>
              <a:gd name="connsiteX10" fmla="*/ 5808796 w 8493959"/>
              <a:gd name="connsiteY10" fmla="*/ 1779382 h 2658545"/>
              <a:gd name="connsiteX11" fmla="*/ 5680431 w 8493959"/>
              <a:gd name="connsiteY11" fmla="*/ 1910979 h 2658545"/>
              <a:gd name="connsiteX12" fmla="*/ 5510509 w 8493959"/>
              <a:gd name="connsiteY12" fmla="*/ 2090136 h 2658545"/>
              <a:gd name="connsiteX13" fmla="*/ 5121257 w 8493959"/>
              <a:gd name="connsiteY13" fmla="*/ 2480773 h 2658545"/>
              <a:gd name="connsiteX14" fmla="*/ 4763866 w 8493959"/>
              <a:gd name="connsiteY14" fmla="*/ 2658545 h 2658545"/>
              <a:gd name="connsiteX15" fmla="*/ 4720924 w 8493959"/>
              <a:gd name="connsiteY15" fmla="*/ 2654389 h 2658545"/>
              <a:gd name="connsiteX16" fmla="*/ 4489128 w 8493959"/>
              <a:gd name="connsiteY16" fmla="*/ 2310851 h 2658545"/>
              <a:gd name="connsiteX17" fmla="*/ 4263335 w 8493959"/>
              <a:gd name="connsiteY17" fmla="*/ 1901282 h 2658545"/>
              <a:gd name="connsiteX18" fmla="*/ 3440333 w 8493959"/>
              <a:gd name="connsiteY18" fmla="*/ 1934150 h 2658545"/>
              <a:gd name="connsiteX19" fmla="*/ 2166939 w 8493959"/>
              <a:gd name="connsiteY19" fmla="*/ 2242495 h 2658545"/>
              <a:gd name="connsiteX20" fmla="*/ 116247 w 8493959"/>
              <a:gd name="connsiteY20" fmla="*/ 1894960 h 2658545"/>
              <a:gd name="connsiteX21" fmla="*/ 9979 w 8493959"/>
              <a:gd name="connsiteY21" fmla="*/ 1420058 h 2658545"/>
              <a:gd name="connsiteX22" fmla="*/ 1437237 w 8493959"/>
              <a:gd name="connsiteY22" fmla="*/ 0 h 2658545"/>
              <a:gd name="connsiteX23" fmla="*/ 1438607 w 8493959"/>
              <a:gd name="connsiteY23" fmla="*/ 115654 h 2658545"/>
              <a:gd name="connsiteX24" fmla="*/ 140716 w 8493959"/>
              <a:gd name="connsiteY24" fmla="*/ 1785672 h 2658545"/>
              <a:gd name="connsiteX25" fmla="*/ 1724326 w 8493959"/>
              <a:gd name="connsiteY25" fmla="*/ 2212995 h 2658545"/>
              <a:gd name="connsiteX26" fmla="*/ 4018796 w 8493959"/>
              <a:gd name="connsiteY26" fmla="*/ 1759804 h 2658545"/>
              <a:gd name="connsiteX27" fmla="*/ 4735350 w 8493959"/>
              <a:gd name="connsiteY27" fmla="*/ 2564861 h 2658545"/>
              <a:gd name="connsiteX28" fmla="*/ 5803572 w 8493959"/>
              <a:gd name="connsiteY28" fmla="*/ 1668359 h 2658545"/>
              <a:gd name="connsiteX29" fmla="*/ 6697195 w 8493959"/>
              <a:gd name="connsiteY29" fmla="*/ 1138479 h 2658545"/>
              <a:gd name="connsiteX0" fmla="*/ 6697195 w 8493959"/>
              <a:gd name="connsiteY0" fmla="*/ 1138479 h 2658545"/>
              <a:gd name="connsiteX1" fmla="*/ 6709662 w 8493959"/>
              <a:gd name="connsiteY1" fmla="*/ 1138479 h 2658545"/>
              <a:gd name="connsiteX2" fmla="*/ 7145860 w 8493959"/>
              <a:gd name="connsiteY2" fmla="*/ 1713773 h 2658545"/>
              <a:gd name="connsiteX3" fmla="*/ 7305314 w 8493959"/>
              <a:gd name="connsiteY3" fmla="*/ 2037959 h 2658545"/>
              <a:gd name="connsiteX4" fmla="*/ 8432561 w 8493959"/>
              <a:gd name="connsiteY4" fmla="*/ 1804301 h 2658545"/>
              <a:gd name="connsiteX5" fmla="*/ 8493959 w 8493959"/>
              <a:gd name="connsiteY5" fmla="*/ 1867912 h 2658545"/>
              <a:gd name="connsiteX6" fmla="*/ 7311916 w 8493959"/>
              <a:gd name="connsiteY6" fmla="*/ 2120053 h 2658545"/>
              <a:gd name="connsiteX7" fmla="*/ 7084417 w 8493959"/>
              <a:gd name="connsiteY7" fmla="*/ 1753308 h 2658545"/>
              <a:gd name="connsiteX8" fmla="*/ 6708739 w 8493959"/>
              <a:gd name="connsiteY8" fmla="*/ 1198968 h 2658545"/>
              <a:gd name="connsiteX9" fmla="*/ 6697657 w 8493959"/>
              <a:gd name="connsiteY9" fmla="*/ 1198968 h 2658545"/>
              <a:gd name="connsiteX10" fmla="*/ 5808796 w 8493959"/>
              <a:gd name="connsiteY10" fmla="*/ 1779382 h 2658545"/>
              <a:gd name="connsiteX11" fmla="*/ 5680431 w 8493959"/>
              <a:gd name="connsiteY11" fmla="*/ 1910979 h 2658545"/>
              <a:gd name="connsiteX12" fmla="*/ 5510509 w 8493959"/>
              <a:gd name="connsiteY12" fmla="*/ 2090136 h 2658545"/>
              <a:gd name="connsiteX13" fmla="*/ 5121257 w 8493959"/>
              <a:gd name="connsiteY13" fmla="*/ 2480773 h 2658545"/>
              <a:gd name="connsiteX14" fmla="*/ 4763866 w 8493959"/>
              <a:gd name="connsiteY14" fmla="*/ 2658545 h 2658545"/>
              <a:gd name="connsiteX15" fmla="*/ 4720924 w 8493959"/>
              <a:gd name="connsiteY15" fmla="*/ 2654389 h 2658545"/>
              <a:gd name="connsiteX16" fmla="*/ 4489128 w 8493959"/>
              <a:gd name="connsiteY16" fmla="*/ 2310851 h 2658545"/>
              <a:gd name="connsiteX17" fmla="*/ 4263335 w 8493959"/>
              <a:gd name="connsiteY17" fmla="*/ 1901282 h 2658545"/>
              <a:gd name="connsiteX18" fmla="*/ 3440333 w 8493959"/>
              <a:gd name="connsiteY18" fmla="*/ 1934150 h 2658545"/>
              <a:gd name="connsiteX19" fmla="*/ 2166939 w 8493959"/>
              <a:gd name="connsiteY19" fmla="*/ 2242495 h 2658545"/>
              <a:gd name="connsiteX20" fmla="*/ 116247 w 8493959"/>
              <a:gd name="connsiteY20" fmla="*/ 1894960 h 2658545"/>
              <a:gd name="connsiteX21" fmla="*/ 9979 w 8493959"/>
              <a:gd name="connsiteY21" fmla="*/ 1420058 h 2658545"/>
              <a:gd name="connsiteX22" fmla="*/ 1437237 w 8493959"/>
              <a:gd name="connsiteY22" fmla="*/ 0 h 2658545"/>
              <a:gd name="connsiteX23" fmla="*/ 1438607 w 8493959"/>
              <a:gd name="connsiteY23" fmla="*/ 115654 h 2658545"/>
              <a:gd name="connsiteX24" fmla="*/ 140716 w 8493959"/>
              <a:gd name="connsiteY24" fmla="*/ 1785672 h 2658545"/>
              <a:gd name="connsiteX25" fmla="*/ 1724326 w 8493959"/>
              <a:gd name="connsiteY25" fmla="*/ 2212995 h 2658545"/>
              <a:gd name="connsiteX26" fmla="*/ 4018796 w 8493959"/>
              <a:gd name="connsiteY26" fmla="*/ 1759804 h 2658545"/>
              <a:gd name="connsiteX27" fmla="*/ 4735350 w 8493959"/>
              <a:gd name="connsiteY27" fmla="*/ 2564861 h 2658545"/>
              <a:gd name="connsiteX28" fmla="*/ 5803572 w 8493959"/>
              <a:gd name="connsiteY28" fmla="*/ 1668359 h 2658545"/>
              <a:gd name="connsiteX29" fmla="*/ 6697195 w 8493959"/>
              <a:gd name="connsiteY29" fmla="*/ 1138479 h 2658545"/>
              <a:gd name="connsiteX0" fmla="*/ 6697195 w 8493959"/>
              <a:gd name="connsiteY0" fmla="*/ 1138479 h 2658545"/>
              <a:gd name="connsiteX1" fmla="*/ 6709662 w 8493959"/>
              <a:gd name="connsiteY1" fmla="*/ 1138479 h 2658545"/>
              <a:gd name="connsiteX2" fmla="*/ 7145860 w 8493959"/>
              <a:gd name="connsiteY2" fmla="*/ 1713773 h 2658545"/>
              <a:gd name="connsiteX3" fmla="*/ 7305314 w 8493959"/>
              <a:gd name="connsiteY3" fmla="*/ 2037959 h 2658545"/>
              <a:gd name="connsiteX4" fmla="*/ 8432561 w 8493959"/>
              <a:gd name="connsiteY4" fmla="*/ 1804301 h 2658545"/>
              <a:gd name="connsiteX5" fmla="*/ 8493959 w 8493959"/>
              <a:gd name="connsiteY5" fmla="*/ 1867912 h 2658545"/>
              <a:gd name="connsiteX6" fmla="*/ 7311916 w 8493959"/>
              <a:gd name="connsiteY6" fmla="*/ 2120053 h 2658545"/>
              <a:gd name="connsiteX7" fmla="*/ 7084417 w 8493959"/>
              <a:gd name="connsiteY7" fmla="*/ 1753308 h 2658545"/>
              <a:gd name="connsiteX8" fmla="*/ 6708739 w 8493959"/>
              <a:gd name="connsiteY8" fmla="*/ 1198968 h 2658545"/>
              <a:gd name="connsiteX9" fmla="*/ 6697657 w 8493959"/>
              <a:gd name="connsiteY9" fmla="*/ 1198968 h 2658545"/>
              <a:gd name="connsiteX10" fmla="*/ 5808796 w 8493959"/>
              <a:gd name="connsiteY10" fmla="*/ 1779382 h 2658545"/>
              <a:gd name="connsiteX11" fmla="*/ 5680431 w 8493959"/>
              <a:gd name="connsiteY11" fmla="*/ 1910979 h 2658545"/>
              <a:gd name="connsiteX12" fmla="*/ 5510509 w 8493959"/>
              <a:gd name="connsiteY12" fmla="*/ 2090136 h 2658545"/>
              <a:gd name="connsiteX13" fmla="*/ 5121257 w 8493959"/>
              <a:gd name="connsiteY13" fmla="*/ 2480773 h 2658545"/>
              <a:gd name="connsiteX14" fmla="*/ 4763866 w 8493959"/>
              <a:gd name="connsiteY14" fmla="*/ 2658545 h 2658545"/>
              <a:gd name="connsiteX15" fmla="*/ 4720924 w 8493959"/>
              <a:gd name="connsiteY15" fmla="*/ 2654389 h 2658545"/>
              <a:gd name="connsiteX16" fmla="*/ 4489128 w 8493959"/>
              <a:gd name="connsiteY16" fmla="*/ 2310851 h 2658545"/>
              <a:gd name="connsiteX17" fmla="*/ 4263335 w 8493959"/>
              <a:gd name="connsiteY17" fmla="*/ 1901282 h 2658545"/>
              <a:gd name="connsiteX18" fmla="*/ 3440333 w 8493959"/>
              <a:gd name="connsiteY18" fmla="*/ 1934150 h 2658545"/>
              <a:gd name="connsiteX19" fmla="*/ 2166939 w 8493959"/>
              <a:gd name="connsiteY19" fmla="*/ 2242495 h 2658545"/>
              <a:gd name="connsiteX20" fmla="*/ 116247 w 8493959"/>
              <a:gd name="connsiteY20" fmla="*/ 1894960 h 2658545"/>
              <a:gd name="connsiteX21" fmla="*/ 9979 w 8493959"/>
              <a:gd name="connsiteY21" fmla="*/ 1420058 h 2658545"/>
              <a:gd name="connsiteX22" fmla="*/ 1437237 w 8493959"/>
              <a:gd name="connsiteY22" fmla="*/ 0 h 2658545"/>
              <a:gd name="connsiteX23" fmla="*/ 1438607 w 8493959"/>
              <a:gd name="connsiteY23" fmla="*/ 115654 h 2658545"/>
              <a:gd name="connsiteX24" fmla="*/ 140716 w 8493959"/>
              <a:gd name="connsiteY24" fmla="*/ 1785672 h 2658545"/>
              <a:gd name="connsiteX25" fmla="*/ 1724326 w 8493959"/>
              <a:gd name="connsiteY25" fmla="*/ 2212995 h 2658545"/>
              <a:gd name="connsiteX26" fmla="*/ 4018796 w 8493959"/>
              <a:gd name="connsiteY26" fmla="*/ 1759804 h 2658545"/>
              <a:gd name="connsiteX27" fmla="*/ 4735350 w 8493959"/>
              <a:gd name="connsiteY27" fmla="*/ 2564861 h 2658545"/>
              <a:gd name="connsiteX28" fmla="*/ 5803572 w 8493959"/>
              <a:gd name="connsiteY28" fmla="*/ 1668359 h 2658545"/>
              <a:gd name="connsiteX29" fmla="*/ 6697195 w 8493959"/>
              <a:gd name="connsiteY29" fmla="*/ 1138479 h 2658545"/>
              <a:gd name="connsiteX0" fmla="*/ 6697195 w 8493959"/>
              <a:gd name="connsiteY0" fmla="*/ 1138479 h 2658545"/>
              <a:gd name="connsiteX1" fmla="*/ 6709662 w 8493959"/>
              <a:gd name="connsiteY1" fmla="*/ 1138479 h 2658545"/>
              <a:gd name="connsiteX2" fmla="*/ 7145860 w 8493959"/>
              <a:gd name="connsiteY2" fmla="*/ 1713773 h 2658545"/>
              <a:gd name="connsiteX3" fmla="*/ 7305314 w 8493959"/>
              <a:gd name="connsiteY3" fmla="*/ 2037959 h 2658545"/>
              <a:gd name="connsiteX4" fmla="*/ 8432561 w 8493959"/>
              <a:gd name="connsiteY4" fmla="*/ 1804301 h 2658545"/>
              <a:gd name="connsiteX5" fmla="*/ 8493959 w 8493959"/>
              <a:gd name="connsiteY5" fmla="*/ 1867912 h 2658545"/>
              <a:gd name="connsiteX6" fmla="*/ 7311916 w 8493959"/>
              <a:gd name="connsiteY6" fmla="*/ 2120053 h 2658545"/>
              <a:gd name="connsiteX7" fmla="*/ 7084417 w 8493959"/>
              <a:gd name="connsiteY7" fmla="*/ 1753308 h 2658545"/>
              <a:gd name="connsiteX8" fmla="*/ 6708739 w 8493959"/>
              <a:gd name="connsiteY8" fmla="*/ 1198968 h 2658545"/>
              <a:gd name="connsiteX9" fmla="*/ 5808796 w 8493959"/>
              <a:gd name="connsiteY9" fmla="*/ 1779382 h 2658545"/>
              <a:gd name="connsiteX10" fmla="*/ 5680431 w 8493959"/>
              <a:gd name="connsiteY10" fmla="*/ 1910979 h 2658545"/>
              <a:gd name="connsiteX11" fmla="*/ 5510509 w 8493959"/>
              <a:gd name="connsiteY11" fmla="*/ 2090136 h 2658545"/>
              <a:gd name="connsiteX12" fmla="*/ 5121257 w 8493959"/>
              <a:gd name="connsiteY12" fmla="*/ 2480773 h 2658545"/>
              <a:gd name="connsiteX13" fmla="*/ 4763866 w 8493959"/>
              <a:gd name="connsiteY13" fmla="*/ 2658545 h 2658545"/>
              <a:gd name="connsiteX14" fmla="*/ 4720924 w 8493959"/>
              <a:gd name="connsiteY14" fmla="*/ 2654389 h 2658545"/>
              <a:gd name="connsiteX15" fmla="*/ 4489128 w 8493959"/>
              <a:gd name="connsiteY15" fmla="*/ 2310851 h 2658545"/>
              <a:gd name="connsiteX16" fmla="*/ 4263335 w 8493959"/>
              <a:gd name="connsiteY16" fmla="*/ 1901282 h 2658545"/>
              <a:gd name="connsiteX17" fmla="*/ 3440333 w 8493959"/>
              <a:gd name="connsiteY17" fmla="*/ 1934150 h 2658545"/>
              <a:gd name="connsiteX18" fmla="*/ 2166939 w 8493959"/>
              <a:gd name="connsiteY18" fmla="*/ 2242495 h 2658545"/>
              <a:gd name="connsiteX19" fmla="*/ 116247 w 8493959"/>
              <a:gd name="connsiteY19" fmla="*/ 1894960 h 2658545"/>
              <a:gd name="connsiteX20" fmla="*/ 9979 w 8493959"/>
              <a:gd name="connsiteY20" fmla="*/ 1420058 h 2658545"/>
              <a:gd name="connsiteX21" fmla="*/ 1437237 w 8493959"/>
              <a:gd name="connsiteY21" fmla="*/ 0 h 2658545"/>
              <a:gd name="connsiteX22" fmla="*/ 1438607 w 8493959"/>
              <a:gd name="connsiteY22" fmla="*/ 115654 h 2658545"/>
              <a:gd name="connsiteX23" fmla="*/ 140716 w 8493959"/>
              <a:gd name="connsiteY23" fmla="*/ 1785672 h 2658545"/>
              <a:gd name="connsiteX24" fmla="*/ 1724326 w 8493959"/>
              <a:gd name="connsiteY24" fmla="*/ 2212995 h 2658545"/>
              <a:gd name="connsiteX25" fmla="*/ 4018796 w 8493959"/>
              <a:gd name="connsiteY25" fmla="*/ 1759804 h 2658545"/>
              <a:gd name="connsiteX26" fmla="*/ 4735350 w 8493959"/>
              <a:gd name="connsiteY26" fmla="*/ 2564861 h 2658545"/>
              <a:gd name="connsiteX27" fmla="*/ 5803572 w 8493959"/>
              <a:gd name="connsiteY27" fmla="*/ 1668359 h 2658545"/>
              <a:gd name="connsiteX28" fmla="*/ 6697195 w 8493959"/>
              <a:gd name="connsiteY28" fmla="*/ 1138479 h 2658545"/>
              <a:gd name="connsiteX0" fmla="*/ 6697195 w 8493959"/>
              <a:gd name="connsiteY0" fmla="*/ 1138479 h 2658545"/>
              <a:gd name="connsiteX1" fmla="*/ 6709662 w 8493959"/>
              <a:gd name="connsiteY1" fmla="*/ 1138479 h 2658545"/>
              <a:gd name="connsiteX2" fmla="*/ 7145860 w 8493959"/>
              <a:gd name="connsiteY2" fmla="*/ 1713773 h 2658545"/>
              <a:gd name="connsiteX3" fmla="*/ 7305314 w 8493959"/>
              <a:gd name="connsiteY3" fmla="*/ 2037959 h 2658545"/>
              <a:gd name="connsiteX4" fmla="*/ 8432561 w 8493959"/>
              <a:gd name="connsiteY4" fmla="*/ 1804301 h 2658545"/>
              <a:gd name="connsiteX5" fmla="*/ 8493959 w 8493959"/>
              <a:gd name="connsiteY5" fmla="*/ 1867912 h 2658545"/>
              <a:gd name="connsiteX6" fmla="*/ 7311916 w 8493959"/>
              <a:gd name="connsiteY6" fmla="*/ 2120053 h 2658545"/>
              <a:gd name="connsiteX7" fmla="*/ 7084417 w 8493959"/>
              <a:gd name="connsiteY7" fmla="*/ 1753308 h 2658545"/>
              <a:gd name="connsiteX8" fmla="*/ 6680805 w 8493959"/>
              <a:gd name="connsiteY8" fmla="*/ 1221501 h 2658545"/>
              <a:gd name="connsiteX9" fmla="*/ 5808796 w 8493959"/>
              <a:gd name="connsiteY9" fmla="*/ 1779382 h 2658545"/>
              <a:gd name="connsiteX10" fmla="*/ 5680431 w 8493959"/>
              <a:gd name="connsiteY10" fmla="*/ 1910979 h 2658545"/>
              <a:gd name="connsiteX11" fmla="*/ 5510509 w 8493959"/>
              <a:gd name="connsiteY11" fmla="*/ 2090136 h 2658545"/>
              <a:gd name="connsiteX12" fmla="*/ 5121257 w 8493959"/>
              <a:gd name="connsiteY12" fmla="*/ 2480773 h 2658545"/>
              <a:gd name="connsiteX13" fmla="*/ 4763866 w 8493959"/>
              <a:gd name="connsiteY13" fmla="*/ 2658545 h 2658545"/>
              <a:gd name="connsiteX14" fmla="*/ 4720924 w 8493959"/>
              <a:gd name="connsiteY14" fmla="*/ 2654389 h 2658545"/>
              <a:gd name="connsiteX15" fmla="*/ 4489128 w 8493959"/>
              <a:gd name="connsiteY15" fmla="*/ 2310851 h 2658545"/>
              <a:gd name="connsiteX16" fmla="*/ 4263335 w 8493959"/>
              <a:gd name="connsiteY16" fmla="*/ 1901282 h 2658545"/>
              <a:gd name="connsiteX17" fmla="*/ 3440333 w 8493959"/>
              <a:gd name="connsiteY17" fmla="*/ 1934150 h 2658545"/>
              <a:gd name="connsiteX18" fmla="*/ 2166939 w 8493959"/>
              <a:gd name="connsiteY18" fmla="*/ 2242495 h 2658545"/>
              <a:gd name="connsiteX19" fmla="*/ 116247 w 8493959"/>
              <a:gd name="connsiteY19" fmla="*/ 1894960 h 2658545"/>
              <a:gd name="connsiteX20" fmla="*/ 9979 w 8493959"/>
              <a:gd name="connsiteY20" fmla="*/ 1420058 h 2658545"/>
              <a:gd name="connsiteX21" fmla="*/ 1437237 w 8493959"/>
              <a:gd name="connsiteY21" fmla="*/ 0 h 2658545"/>
              <a:gd name="connsiteX22" fmla="*/ 1438607 w 8493959"/>
              <a:gd name="connsiteY22" fmla="*/ 115654 h 2658545"/>
              <a:gd name="connsiteX23" fmla="*/ 140716 w 8493959"/>
              <a:gd name="connsiteY23" fmla="*/ 1785672 h 2658545"/>
              <a:gd name="connsiteX24" fmla="*/ 1724326 w 8493959"/>
              <a:gd name="connsiteY24" fmla="*/ 2212995 h 2658545"/>
              <a:gd name="connsiteX25" fmla="*/ 4018796 w 8493959"/>
              <a:gd name="connsiteY25" fmla="*/ 1759804 h 2658545"/>
              <a:gd name="connsiteX26" fmla="*/ 4735350 w 8493959"/>
              <a:gd name="connsiteY26" fmla="*/ 2564861 h 2658545"/>
              <a:gd name="connsiteX27" fmla="*/ 5803572 w 8493959"/>
              <a:gd name="connsiteY27" fmla="*/ 1668359 h 2658545"/>
              <a:gd name="connsiteX28" fmla="*/ 6697195 w 8493959"/>
              <a:gd name="connsiteY28" fmla="*/ 1138479 h 2658545"/>
              <a:gd name="connsiteX0" fmla="*/ 6697195 w 8493959"/>
              <a:gd name="connsiteY0" fmla="*/ 1138479 h 2658545"/>
              <a:gd name="connsiteX1" fmla="*/ 6709662 w 8493959"/>
              <a:gd name="connsiteY1" fmla="*/ 1138479 h 2658545"/>
              <a:gd name="connsiteX2" fmla="*/ 7145860 w 8493959"/>
              <a:gd name="connsiteY2" fmla="*/ 1713773 h 2658545"/>
              <a:gd name="connsiteX3" fmla="*/ 7305314 w 8493959"/>
              <a:gd name="connsiteY3" fmla="*/ 2037959 h 2658545"/>
              <a:gd name="connsiteX4" fmla="*/ 8432561 w 8493959"/>
              <a:gd name="connsiteY4" fmla="*/ 1804301 h 2658545"/>
              <a:gd name="connsiteX5" fmla="*/ 8493959 w 8493959"/>
              <a:gd name="connsiteY5" fmla="*/ 1867912 h 2658545"/>
              <a:gd name="connsiteX6" fmla="*/ 7311916 w 8493959"/>
              <a:gd name="connsiteY6" fmla="*/ 2120053 h 2658545"/>
              <a:gd name="connsiteX7" fmla="*/ 7084417 w 8493959"/>
              <a:gd name="connsiteY7" fmla="*/ 1753308 h 2658545"/>
              <a:gd name="connsiteX8" fmla="*/ 6680805 w 8493959"/>
              <a:gd name="connsiteY8" fmla="*/ 1221501 h 2658545"/>
              <a:gd name="connsiteX9" fmla="*/ 5808796 w 8493959"/>
              <a:gd name="connsiteY9" fmla="*/ 1779382 h 2658545"/>
              <a:gd name="connsiteX10" fmla="*/ 5680431 w 8493959"/>
              <a:gd name="connsiteY10" fmla="*/ 1910979 h 2658545"/>
              <a:gd name="connsiteX11" fmla="*/ 5510509 w 8493959"/>
              <a:gd name="connsiteY11" fmla="*/ 2090136 h 2658545"/>
              <a:gd name="connsiteX12" fmla="*/ 5121257 w 8493959"/>
              <a:gd name="connsiteY12" fmla="*/ 2480773 h 2658545"/>
              <a:gd name="connsiteX13" fmla="*/ 4763866 w 8493959"/>
              <a:gd name="connsiteY13" fmla="*/ 2658545 h 2658545"/>
              <a:gd name="connsiteX14" fmla="*/ 4720924 w 8493959"/>
              <a:gd name="connsiteY14" fmla="*/ 2654389 h 2658545"/>
              <a:gd name="connsiteX15" fmla="*/ 4489128 w 8493959"/>
              <a:gd name="connsiteY15" fmla="*/ 2310851 h 2658545"/>
              <a:gd name="connsiteX16" fmla="*/ 4263335 w 8493959"/>
              <a:gd name="connsiteY16" fmla="*/ 1901282 h 2658545"/>
              <a:gd name="connsiteX17" fmla="*/ 3440333 w 8493959"/>
              <a:gd name="connsiteY17" fmla="*/ 1934150 h 2658545"/>
              <a:gd name="connsiteX18" fmla="*/ 2166939 w 8493959"/>
              <a:gd name="connsiteY18" fmla="*/ 2242495 h 2658545"/>
              <a:gd name="connsiteX19" fmla="*/ 116247 w 8493959"/>
              <a:gd name="connsiteY19" fmla="*/ 1894960 h 2658545"/>
              <a:gd name="connsiteX20" fmla="*/ 9979 w 8493959"/>
              <a:gd name="connsiteY20" fmla="*/ 1420058 h 2658545"/>
              <a:gd name="connsiteX21" fmla="*/ 1437237 w 8493959"/>
              <a:gd name="connsiteY21" fmla="*/ 0 h 2658545"/>
              <a:gd name="connsiteX22" fmla="*/ 1438607 w 8493959"/>
              <a:gd name="connsiteY22" fmla="*/ 115654 h 2658545"/>
              <a:gd name="connsiteX23" fmla="*/ 140716 w 8493959"/>
              <a:gd name="connsiteY23" fmla="*/ 1785672 h 2658545"/>
              <a:gd name="connsiteX24" fmla="*/ 1724326 w 8493959"/>
              <a:gd name="connsiteY24" fmla="*/ 2212995 h 2658545"/>
              <a:gd name="connsiteX25" fmla="*/ 4018796 w 8493959"/>
              <a:gd name="connsiteY25" fmla="*/ 1759804 h 2658545"/>
              <a:gd name="connsiteX26" fmla="*/ 4735350 w 8493959"/>
              <a:gd name="connsiteY26" fmla="*/ 2564861 h 2658545"/>
              <a:gd name="connsiteX27" fmla="*/ 5803572 w 8493959"/>
              <a:gd name="connsiteY27" fmla="*/ 1668359 h 2658545"/>
              <a:gd name="connsiteX28" fmla="*/ 6697195 w 8493959"/>
              <a:gd name="connsiteY28" fmla="*/ 1138479 h 2658545"/>
              <a:gd name="connsiteX0" fmla="*/ 6697195 w 8493959"/>
              <a:gd name="connsiteY0" fmla="*/ 1138479 h 2658545"/>
              <a:gd name="connsiteX1" fmla="*/ 6709662 w 8493959"/>
              <a:gd name="connsiteY1" fmla="*/ 1138479 h 2658545"/>
              <a:gd name="connsiteX2" fmla="*/ 7145860 w 8493959"/>
              <a:gd name="connsiteY2" fmla="*/ 1713773 h 2658545"/>
              <a:gd name="connsiteX3" fmla="*/ 7305314 w 8493959"/>
              <a:gd name="connsiteY3" fmla="*/ 2037959 h 2658545"/>
              <a:gd name="connsiteX4" fmla="*/ 8432561 w 8493959"/>
              <a:gd name="connsiteY4" fmla="*/ 1804301 h 2658545"/>
              <a:gd name="connsiteX5" fmla="*/ 8493959 w 8493959"/>
              <a:gd name="connsiteY5" fmla="*/ 1867912 h 2658545"/>
              <a:gd name="connsiteX6" fmla="*/ 7311916 w 8493959"/>
              <a:gd name="connsiteY6" fmla="*/ 2120053 h 2658545"/>
              <a:gd name="connsiteX7" fmla="*/ 7084417 w 8493959"/>
              <a:gd name="connsiteY7" fmla="*/ 1753308 h 2658545"/>
              <a:gd name="connsiteX8" fmla="*/ 6680805 w 8493959"/>
              <a:gd name="connsiteY8" fmla="*/ 1221501 h 2658545"/>
              <a:gd name="connsiteX9" fmla="*/ 5808796 w 8493959"/>
              <a:gd name="connsiteY9" fmla="*/ 1779382 h 2658545"/>
              <a:gd name="connsiteX10" fmla="*/ 5510509 w 8493959"/>
              <a:gd name="connsiteY10" fmla="*/ 2090136 h 2658545"/>
              <a:gd name="connsiteX11" fmla="*/ 5121257 w 8493959"/>
              <a:gd name="connsiteY11" fmla="*/ 2480773 h 2658545"/>
              <a:gd name="connsiteX12" fmla="*/ 4763866 w 8493959"/>
              <a:gd name="connsiteY12" fmla="*/ 2658545 h 2658545"/>
              <a:gd name="connsiteX13" fmla="*/ 4720924 w 8493959"/>
              <a:gd name="connsiteY13" fmla="*/ 2654389 h 2658545"/>
              <a:gd name="connsiteX14" fmla="*/ 4489128 w 8493959"/>
              <a:gd name="connsiteY14" fmla="*/ 2310851 h 2658545"/>
              <a:gd name="connsiteX15" fmla="*/ 4263335 w 8493959"/>
              <a:gd name="connsiteY15" fmla="*/ 1901282 h 2658545"/>
              <a:gd name="connsiteX16" fmla="*/ 3440333 w 8493959"/>
              <a:gd name="connsiteY16" fmla="*/ 1934150 h 2658545"/>
              <a:gd name="connsiteX17" fmla="*/ 2166939 w 8493959"/>
              <a:gd name="connsiteY17" fmla="*/ 2242495 h 2658545"/>
              <a:gd name="connsiteX18" fmla="*/ 116247 w 8493959"/>
              <a:gd name="connsiteY18" fmla="*/ 1894960 h 2658545"/>
              <a:gd name="connsiteX19" fmla="*/ 9979 w 8493959"/>
              <a:gd name="connsiteY19" fmla="*/ 1420058 h 2658545"/>
              <a:gd name="connsiteX20" fmla="*/ 1437237 w 8493959"/>
              <a:gd name="connsiteY20" fmla="*/ 0 h 2658545"/>
              <a:gd name="connsiteX21" fmla="*/ 1438607 w 8493959"/>
              <a:gd name="connsiteY21" fmla="*/ 115654 h 2658545"/>
              <a:gd name="connsiteX22" fmla="*/ 140716 w 8493959"/>
              <a:gd name="connsiteY22" fmla="*/ 1785672 h 2658545"/>
              <a:gd name="connsiteX23" fmla="*/ 1724326 w 8493959"/>
              <a:gd name="connsiteY23" fmla="*/ 2212995 h 2658545"/>
              <a:gd name="connsiteX24" fmla="*/ 4018796 w 8493959"/>
              <a:gd name="connsiteY24" fmla="*/ 1759804 h 2658545"/>
              <a:gd name="connsiteX25" fmla="*/ 4735350 w 8493959"/>
              <a:gd name="connsiteY25" fmla="*/ 2564861 h 2658545"/>
              <a:gd name="connsiteX26" fmla="*/ 5803572 w 8493959"/>
              <a:gd name="connsiteY26" fmla="*/ 1668359 h 2658545"/>
              <a:gd name="connsiteX27" fmla="*/ 6697195 w 8493959"/>
              <a:gd name="connsiteY27" fmla="*/ 1138479 h 2658545"/>
              <a:gd name="connsiteX0" fmla="*/ 6697195 w 8493959"/>
              <a:gd name="connsiteY0" fmla="*/ 1138479 h 2658545"/>
              <a:gd name="connsiteX1" fmla="*/ 6709662 w 8493959"/>
              <a:gd name="connsiteY1" fmla="*/ 1138479 h 2658545"/>
              <a:gd name="connsiteX2" fmla="*/ 7145860 w 8493959"/>
              <a:gd name="connsiteY2" fmla="*/ 1713773 h 2658545"/>
              <a:gd name="connsiteX3" fmla="*/ 7305314 w 8493959"/>
              <a:gd name="connsiteY3" fmla="*/ 2037959 h 2658545"/>
              <a:gd name="connsiteX4" fmla="*/ 8432561 w 8493959"/>
              <a:gd name="connsiteY4" fmla="*/ 1804301 h 2658545"/>
              <a:gd name="connsiteX5" fmla="*/ 8493959 w 8493959"/>
              <a:gd name="connsiteY5" fmla="*/ 1867912 h 2658545"/>
              <a:gd name="connsiteX6" fmla="*/ 7311916 w 8493959"/>
              <a:gd name="connsiteY6" fmla="*/ 2120053 h 2658545"/>
              <a:gd name="connsiteX7" fmla="*/ 7084417 w 8493959"/>
              <a:gd name="connsiteY7" fmla="*/ 1753308 h 2658545"/>
              <a:gd name="connsiteX8" fmla="*/ 6680805 w 8493959"/>
              <a:gd name="connsiteY8" fmla="*/ 1221501 h 2658545"/>
              <a:gd name="connsiteX9" fmla="*/ 5808796 w 8493959"/>
              <a:gd name="connsiteY9" fmla="*/ 1779382 h 2658545"/>
              <a:gd name="connsiteX10" fmla="*/ 5121257 w 8493959"/>
              <a:gd name="connsiteY10" fmla="*/ 2480773 h 2658545"/>
              <a:gd name="connsiteX11" fmla="*/ 4763866 w 8493959"/>
              <a:gd name="connsiteY11" fmla="*/ 2658545 h 2658545"/>
              <a:gd name="connsiteX12" fmla="*/ 4720924 w 8493959"/>
              <a:gd name="connsiteY12" fmla="*/ 2654389 h 2658545"/>
              <a:gd name="connsiteX13" fmla="*/ 4489128 w 8493959"/>
              <a:gd name="connsiteY13" fmla="*/ 2310851 h 2658545"/>
              <a:gd name="connsiteX14" fmla="*/ 4263335 w 8493959"/>
              <a:gd name="connsiteY14" fmla="*/ 1901282 h 2658545"/>
              <a:gd name="connsiteX15" fmla="*/ 3440333 w 8493959"/>
              <a:gd name="connsiteY15" fmla="*/ 1934150 h 2658545"/>
              <a:gd name="connsiteX16" fmla="*/ 2166939 w 8493959"/>
              <a:gd name="connsiteY16" fmla="*/ 2242495 h 2658545"/>
              <a:gd name="connsiteX17" fmla="*/ 116247 w 8493959"/>
              <a:gd name="connsiteY17" fmla="*/ 1894960 h 2658545"/>
              <a:gd name="connsiteX18" fmla="*/ 9979 w 8493959"/>
              <a:gd name="connsiteY18" fmla="*/ 1420058 h 2658545"/>
              <a:gd name="connsiteX19" fmla="*/ 1437237 w 8493959"/>
              <a:gd name="connsiteY19" fmla="*/ 0 h 2658545"/>
              <a:gd name="connsiteX20" fmla="*/ 1438607 w 8493959"/>
              <a:gd name="connsiteY20" fmla="*/ 115654 h 2658545"/>
              <a:gd name="connsiteX21" fmla="*/ 140716 w 8493959"/>
              <a:gd name="connsiteY21" fmla="*/ 1785672 h 2658545"/>
              <a:gd name="connsiteX22" fmla="*/ 1724326 w 8493959"/>
              <a:gd name="connsiteY22" fmla="*/ 2212995 h 2658545"/>
              <a:gd name="connsiteX23" fmla="*/ 4018796 w 8493959"/>
              <a:gd name="connsiteY23" fmla="*/ 1759804 h 2658545"/>
              <a:gd name="connsiteX24" fmla="*/ 4735350 w 8493959"/>
              <a:gd name="connsiteY24" fmla="*/ 2564861 h 2658545"/>
              <a:gd name="connsiteX25" fmla="*/ 5803572 w 8493959"/>
              <a:gd name="connsiteY25" fmla="*/ 1668359 h 2658545"/>
              <a:gd name="connsiteX26" fmla="*/ 6697195 w 8493959"/>
              <a:gd name="connsiteY26" fmla="*/ 1138479 h 2658545"/>
              <a:gd name="connsiteX0" fmla="*/ 6697195 w 8493959"/>
              <a:gd name="connsiteY0" fmla="*/ 1138479 h 2658545"/>
              <a:gd name="connsiteX1" fmla="*/ 6709662 w 8493959"/>
              <a:gd name="connsiteY1" fmla="*/ 1138479 h 2658545"/>
              <a:gd name="connsiteX2" fmla="*/ 7145860 w 8493959"/>
              <a:gd name="connsiteY2" fmla="*/ 1713773 h 2658545"/>
              <a:gd name="connsiteX3" fmla="*/ 7305314 w 8493959"/>
              <a:gd name="connsiteY3" fmla="*/ 2037959 h 2658545"/>
              <a:gd name="connsiteX4" fmla="*/ 8432561 w 8493959"/>
              <a:gd name="connsiteY4" fmla="*/ 1804301 h 2658545"/>
              <a:gd name="connsiteX5" fmla="*/ 8493959 w 8493959"/>
              <a:gd name="connsiteY5" fmla="*/ 1867912 h 2658545"/>
              <a:gd name="connsiteX6" fmla="*/ 7311916 w 8493959"/>
              <a:gd name="connsiteY6" fmla="*/ 2120053 h 2658545"/>
              <a:gd name="connsiteX7" fmla="*/ 7084417 w 8493959"/>
              <a:gd name="connsiteY7" fmla="*/ 1753308 h 2658545"/>
              <a:gd name="connsiteX8" fmla="*/ 6680805 w 8493959"/>
              <a:gd name="connsiteY8" fmla="*/ 1221501 h 2658545"/>
              <a:gd name="connsiteX9" fmla="*/ 5808796 w 8493959"/>
              <a:gd name="connsiteY9" fmla="*/ 1779382 h 2658545"/>
              <a:gd name="connsiteX10" fmla="*/ 5121257 w 8493959"/>
              <a:gd name="connsiteY10" fmla="*/ 2480773 h 2658545"/>
              <a:gd name="connsiteX11" fmla="*/ 4763866 w 8493959"/>
              <a:gd name="connsiteY11" fmla="*/ 2658545 h 2658545"/>
              <a:gd name="connsiteX12" fmla="*/ 4720924 w 8493959"/>
              <a:gd name="connsiteY12" fmla="*/ 2654389 h 2658545"/>
              <a:gd name="connsiteX13" fmla="*/ 4489128 w 8493959"/>
              <a:gd name="connsiteY13" fmla="*/ 2310851 h 2658545"/>
              <a:gd name="connsiteX14" fmla="*/ 4263335 w 8493959"/>
              <a:gd name="connsiteY14" fmla="*/ 1901282 h 2658545"/>
              <a:gd name="connsiteX15" fmla="*/ 3440333 w 8493959"/>
              <a:gd name="connsiteY15" fmla="*/ 1934150 h 2658545"/>
              <a:gd name="connsiteX16" fmla="*/ 2166939 w 8493959"/>
              <a:gd name="connsiteY16" fmla="*/ 2242495 h 2658545"/>
              <a:gd name="connsiteX17" fmla="*/ 116247 w 8493959"/>
              <a:gd name="connsiteY17" fmla="*/ 1894960 h 2658545"/>
              <a:gd name="connsiteX18" fmla="*/ 9979 w 8493959"/>
              <a:gd name="connsiteY18" fmla="*/ 1420058 h 2658545"/>
              <a:gd name="connsiteX19" fmla="*/ 1437237 w 8493959"/>
              <a:gd name="connsiteY19" fmla="*/ 0 h 2658545"/>
              <a:gd name="connsiteX20" fmla="*/ 1438607 w 8493959"/>
              <a:gd name="connsiteY20" fmla="*/ 115654 h 2658545"/>
              <a:gd name="connsiteX21" fmla="*/ 140716 w 8493959"/>
              <a:gd name="connsiteY21" fmla="*/ 1785672 h 2658545"/>
              <a:gd name="connsiteX22" fmla="*/ 1724326 w 8493959"/>
              <a:gd name="connsiteY22" fmla="*/ 2212995 h 2658545"/>
              <a:gd name="connsiteX23" fmla="*/ 4018796 w 8493959"/>
              <a:gd name="connsiteY23" fmla="*/ 1759804 h 2658545"/>
              <a:gd name="connsiteX24" fmla="*/ 4735350 w 8493959"/>
              <a:gd name="connsiteY24" fmla="*/ 2564861 h 2658545"/>
              <a:gd name="connsiteX25" fmla="*/ 5803572 w 8493959"/>
              <a:gd name="connsiteY25" fmla="*/ 1668359 h 2658545"/>
              <a:gd name="connsiteX26" fmla="*/ 6697195 w 8493959"/>
              <a:gd name="connsiteY26" fmla="*/ 1138479 h 2658545"/>
              <a:gd name="connsiteX0" fmla="*/ 5803572 w 8493959"/>
              <a:gd name="connsiteY0" fmla="*/ 1668359 h 2658545"/>
              <a:gd name="connsiteX1" fmla="*/ 6709662 w 8493959"/>
              <a:gd name="connsiteY1" fmla="*/ 1138479 h 2658545"/>
              <a:gd name="connsiteX2" fmla="*/ 7145860 w 8493959"/>
              <a:gd name="connsiteY2" fmla="*/ 1713773 h 2658545"/>
              <a:gd name="connsiteX3" fmla="*/ 7305314 w 8493959"/>
              <a:gd name="connsiteY3" fmla="*/ 2037959 h 2658545"/>
              <a:gd name="connsiteX4" fmla="*/ 8432561 w 8493959"/>
              <a:gd name="connsiteY4" fmla="*/ 1804301 h 2658545"/>
              <a:gd name="connsiteX5" fmla="*/ 8493959 w 8493959"/>
              <a:gd name="connsiteY5" fmla="*/ 1867912 h 2658545"/>
              <a:gd name="connsiteX6" fmla="*/ 7311916 w 8493959"/>
              <a:gd name="connsiteY6" fmla="*/ 2120053 h 2658545"/>
              <a:gd name="connsiteX7" fmla="*/ 7084417 w 8493959"/>
              <a:gd name="connsiteY7" fmla="*/ 1753308 h 2658545"/>
              <a:gd name="connsiteX8" fmla="*/ 6680805 w 8493959"/>
              <a:gd name="connsiteY8" fmla="*/ 1221501 h 2658545"/>
              <a:gd name="connsiteX9" fmla="*/ 5808796 w 8493959"/>
              <a:gd name="connsiteY9" fmla="*/ 1779382 h 2658545"/>
              <a:gd name="connsiteX10" fmla="*/ 5121257 w 8493959"/>
              <a:gd name="connsiteY10" fmla="*/ 2480773 h 2658545"/>
              <a:gd name="connsiteX11" fmla="*/ 4763866 w 8493959"/>
              <a:gd name="connsiteY11" fmla="*/ 2658545 h 2658545"/>
              <a:gd name="connsiteX12" fmla="*/ 4720924 w 8493959"/>
              <a:gd name="connsiteY12" fmla="*/ 2654389 h 2658545"/>
              <a:gd name="connsiteX13" fmla="*/ 4489128 w 8493959"/>
              <a:gd name="connsiteY13" fmla="*/ 2310851 h 2658545"/>
              <a:gd name="connsiteX14" fmla="*/ 4263335 w 8493959"/>
              <a:gd name="connsiteY14" fmla="*/ 1901282 h 2658545"/>
              <a:gd name="connsiteX15" fmla="*/ 3440333 w 8493959"/>
              <a:gd name="connsiteY15" fmla="*/ 1934150 h 2658545"/>
              <a:gd name="connsiteX16" fmla="*/ 2166939 w 8493959"/>
              <a:gd name="connsiteY16" fmla="*/ 2242495 h 2658545"/>
              <a:gd name="connsiteX17" fmla="*/ 116247 w 8493959"/>
              <a:gd name="connsiteY17" fmla="*/ 1894960 h 2658545"/>
              <a:gd name="connsiteX18" fmla="*/ 9979 w 8493959"/>
              <a:gd name="connsiteY18" fmla="*/ 1420058 h 2658545"/>
              <a:gd name="connsiteX19" fmla="*/ 1437237 w 8493959"/>
              <a:gd name="connsiteY19" fmla="*/ 0 h 2658545"/>
              <a:gd name="connsiteX20" fmla="*/ 1438607 w 8493959"/>
              <a:gd name="connsiteY20" fmla="*/ 115654 h 2658545"/>
              <a:gd name="connsiteX21" fmla="*/ 140716 w 8493959"/>
              <a:gd name="connsiteY21" fmla="*/ 1785672 h 2658545"/>
              <a:gd name="connsiteX22" fmla="*/ 1724326 w 8493959"/>
              <a:gd name="connsiteY22" fmla="*/ 2212995 h 2658545"/>
              <a:gd name="connsiteX23" fmla="*/ 4018796 w 8493959"/>
              <a:gd name="connsiteY23" fmla="*/ 1759804 h 2658545"/>
              <a:gd name="connsiteX24" fmla="*/ 4735350 w 8493959"/>
              <a:gd name="connsiteY24" fmla="*/ 2564861 h 2658545"/>
              <a:gd name="connsiteX25" fmla="*/ 5803572 w 8493959"/>
              <a:gd name="connsiteY25" fmla="*/ 1668359 h 2658545"/>
              <a:gd name="connsiteX0" fmla="*/ 5803572 w 8493959"/>
              <a:gd name="connsiteY0" fmla="*/ 1668359 h 2658545"/>
              <a:gd name="connsiteX1" fmla="*/ 6709662 w 8493959"/>
              <a:gd name="connsiteY1" fmla="*/ 1138479 h 2658545"/>
              <a:gd name="connsiteX2" fmla="*/ 7145860 w 8493959"/>
              <a:gd name="connsiteY2" fmla="*/ 1713773 h 2658545"/>
              <a:gd name="connsiteX3" fmla="*/ 7305314 w 8493959"/>
              <a:gd name="connsiteY3" fmla="*/ 2037959 h 2658545"/>
              <a:gd name="connsiteX4" fmla="*/ 8432561 w 8493959"/>
              <a:gd name="connsiteY4" fmla="*/ 1804301 h 2658545"/>
              <a:gd name="connsiteX5" fmla="*/ 8493959 w 8493959"/>
              <a:gd name="connsiteY5" fmla="*/ 1867912 h 2658545"/>
              <a:gd name="connsiteX6" fmla="*/ 7311916 w 8493959"/>
              <a:gd name="connsiteY6" fmla="*/ 2120053 h 2658545"/>
              <a:gd name="connsiteX7" fmla="*/ 7084417 w 8493959"/>
              <a:gd name="connsiteY7" fmla="*/ 1753308 h 2658545"/>
              <a:gd name="connsiteX8" fmla="*/ 6680805 w 8493959"/>
              <a:gd name="connsiteY8" fmla="*/ 1221501 h 2658545"/>
              <a:gd name="connsiteX9" fmla="*/ 5808796 w 8493959"/>
              <a:gd name="connsiteY9" fmla="*/ 1779382 h 2658545"/>
              <a:gd name="connsiteX10" fmla="*/ 5121257 w 8493959"/>
              <a:gd name="connsiteY10" fmla="*/ 2480773 h 2658545"/>
              <a:gd name="connsiteX11" fmla="*/ 4763866 w 8493959"/>
              <a:gd name="connsiteY11" fmla="*/ 2658545 h 2658545"/>
              <a:gd name="connsiteX12" fmla="*/ 4720924 w 8493959"/>
              <a:gd name="connsiteY12" fmla="*/ 2654389 h 2658545"/>
              <a:gd name="connsiteX13" fmla="*/ 4489128 w 8493959"/>
              <a:gd name="connsiteY13" fmla="*/ 2310851 h 2658545"/>
              <a:gd name="connsiteX14" fmla="*/ 4263335 w 8493959"/>
              <a:gd name="connsiteY14" fmla="*/ 1901282 h 2658545"/>
              <a:gd name="connsiteX15" fmla="*/ 3440333 w 8493959"/>
              <a:gd name="connsiteY15" fmla="*/ 1934150 h 2658545"/>
              <a:gd name="connsiteX16" fmla="*/ 2166939 w 8493959"/>
              <a:gd name="connsiteY16" fmla="*/ 2242495 h 2658545"/>
              <a:gd name="connsiteX17" fmla="*/ 116247 w 8493959"/>
              <a:gd name="connsiteY17" fmla="*/ 1894960 h 2658545"/>
              <a:gd name="connsiteX18" fmla="*/ 9979 w 8493959"/>
              <a:gd name="connsiteY18" fmla="*/ 1420058 h 2658545"/>
              <a:gd name="connsiteX19" fmla="*/ 1437237 w 8493959"/>
              <a:gd name="connsiteY19" fmla="*/ 0 h 2658545"/>
              <a:gd name="connsiteX20" fmla="*/ 1438607 w 8493959"/>
              <a:gd name="connsiteY20" fmla="*/ 115654 h 2658545"/>
              <a:gd name="connsiteX21" fmla="*/ 140716 w 8493959"/>
              <a:gd name="connsiteY21" fmla="*/ 1785672 h 2658545"/>
              <a:gd name="connsiteX22" fmla="*/ 1724326 w 8493959"/>
              <a:gd name="connsiteY22" fmla="*/ 2212995 h 2658545"/>
              <a:gd name="connsiteX23" fmla="*/ 4018796 w 8493959"/>
              <a:gd name="connsiteY23" fmla="*/ 1759804 h 2658545"/>
              <a:gd name="connsiteX24" fmla="*/ 4735350 w 8493959"/>
              <a:gd name="connsiteY24" fmla="*/ 2564861 h 2658545"/>
              <a:gd name="connsiteX25" fmla="*/ 5803572 w 8493959"/>
              <a:gd name="connsiteY25" fmla="*/ 1668359 h 2658545"/>
              <a:gd name="connsiteX0" fmla="*/ 5803572 w 8493959"/>
              <a:gd name="connsiteY0" fmla="*/ 1668359 h 2658545"/>
              <a:gd name="connsiteX1" fmla="*/ 6676142 w 8493959"/>
              <a:gd name="connsiteY1" fmla="*/ 1138479 h 2658545"/>
              <a:gd name="connsiteX2" fmla="*/ 7145860 w 8493959"/>
              <a:gd name="connsiteY2" fmla="*/ 1713773 h 2658545"/>
              <a:gd name="connsiteX3" fmla="*/ 7305314 w 8493959"/>
              <a:gd name="connsiteY3" fmla="*/ 2037959 h 2658545"/>
              <a:gd name="connsiteX4" fmla="*/ 8432561 w 8493959"/>
              <a:gd name="connsiteY4" fmla="*/ 1804301 h 2658545"/>
              <a:gd name="connsiteX5" fmla="*/ 8493959 w 8493959"/>
              <a:gd name="connsiteY5" fmla="*/ 1867912 h 2658545"/>
              <a:gd name="connsiteX6" fmla="*/ 7311916 w 8493959"/>
              <a:gd name="connsiteY6" fmla="*/ 2120053 h 2658545"/>
              <a:gd name="connsiteX7" fmla="*/ 7084417 w 8493959"/>
              <a:gd name="connsiteY7" fmla="*/ 1753308 h 2658545"/>
              <a:gd name="connsiteX8" fmla="*/ 6680805 w 8493959"/>
              <a:gd name="connsiteY8" fmla="*/ 1221501 h 2658545"/>
              <a:gd name="connsiteX9" fmla="*/ 5808796 w 8493959"/>
              <a:gd name="connsiteY9" fmla="*/ 1779382 h 2658545"/>
              <a:gd name="connsiteX10" fmla="*/ 5121257 w 8493959"/>
              <a:gd name="connsiteY10" fmla="*/ 2480773 h 2658545"/>
              <a:gd name="connsiteX11" fmla="*/ 4763866 w 8493959"/>
              <a:gd name="connsiteY11" fmla="*/ 2658545 h 2658545"/>
              <a:gd name="connsiteX12" fmla="*/ 4720924 w 8493959"/>
              <a:gd name="connsiteY12" fmla="*/ 2654389 h 2658545"/>
              <a:gd name="connsiteX13" fmla="*/ 4489128 w 8493959"/>
              <a:gd name="connsiteY13" fmla="*/ 2310851 h 2658545"/>
              <a:gd name="connsiteX14" fmla="*/ 4263335 w 8493959"/>
              <a:gd name="connsiteY14" fmla="*/ 1901282 h 2658545"/>
              <a:gd name="connsiteX15" fmla="*/ 3440333 w 8493959"/>
              <a:gd name="connsiteY15" fmla="*/ 1934150 h 2658545"/>
              <a:gd name="connsiteX16" fmla="*/ 2166939 w 8493959"/>
              <a:gd name="connsiteY16" fmla="*/ 2242495 h 2658545"/>
              <a:gd name="connsiteX17" fmla="*/ 116247 w 8493959"/>
              <a:gd name="connsiteY17" fmla="*/ 1894960 h 2658545"/>
              <a:gd name="connsiteX18" fmla="*/ 9979 w 8493959"/>
              <a:gd name="connsiteY18" fmla="*/ 1420058 h 2658545"/>
              <a:gd name="connsiteX19" fmla="*/ 1437237 w 8493959"/>
              <a:gd name="connsiteY19" fmla="*/ 0 h 2658545"/>
              <a:gd name="connsiteX20" fmla="*/ 1438607 w 8493959"/>
              <a:gd name="connsiteY20" fmla="*/ 115654 h 2658545"/>
              <a:gd name="connsiteX21" fmla="*/ 140716 w 8493959"/>
              <a:gd name="connsiteY21" fmla="*/ 1785672 h 2658545"/>
              <a:gd name="connsiteX22" fmla="*/ 1724326 w 8493959"/>
              <a:gd name="connsiteY22" fmla="*/ 2212995 h 2658545"/>
              <a:gd name="connsiteX23" fmla="*/ 4018796 w 8493959"/>
              <a:gd name="connsiteY23" fmla="*/ 1759804 h 2658545"/>
              <a:gd name="connsiteX24" fmla="*/ 4735350 w 8493959"/>
              <a:gd name="connsiteY24" fmla="*/ 2564861 h 2658545"/>
              <a:gd name="connsiteX25" fmla="*/ 5803572 w 8493959"/>
              <a:gd name="connsiteY25" fmla="*/ 1668359 h 2658545"/>
              <a:gd name="connsiteX0" fmla="*/ 5803572 w 8493959"/>
              <a:gd name="connsiteY0" fmla="*/ 1668359 h 2658545"/>
              <a:gd name="connsiteX1" fmla="*/ 6676142 w 8493959"/>
              <a:gd name="connsiteY1" fmla="*/ 1138479 h 2658545"/>
              <a:gd name="connsiteX2" fmla="*/ 7145860 w 8493959"/>
              <a:gd name="connsiteY2" fmla="*/ 1713773 h 2658545"/>
              <a:gd name="connsiteX3" fmla="*/ 7305314 w 8493959"/>
              <a:gd name="connsiteY3" fmla="*/ 2037959 h 2658545"/>
              <a:gd name="connsiteX4" fmla="*/ 8432561 w 8493959"/>
              <a:gd name="connsiteY4" fmla="*/ 1804301 h 2658545"/>
              <a:gd name="connsiteX5" fmla="*/ 8493959 w 8493959"/>
              <a:gd name="connsiteY5" fmla="*/ 1867912 h 2658545"/>
              <a:gd name="connsiteX6" fmla="*/ 7311916 w 8493959"/>
              <a:gd name="connsiteY6" fmla="*/ 2120053 h 2658545"/>
              <a:gd name="connsiteX7" fmla="*/ 7084417 w 8493959"/>
              <a:gd name="connsiteY7" fmla="*/ 1753308 h 2658545"/>
              <a:gd name="connsiteX8" fmla="*/ 6680805 w 8493959"/>
              <a:gd name="connsiteY8" fmla="*/ 1221501 h 2658545"/>
              <a:gd name="connsiteX9" fmla="*/ 5808796 w 8493959"/>
              <a:gd name="connsiteY9" fmla="*/ 1779382 h 2658545"/>
              <a:gd name="connsiteX10" fmla="*/ 5121257 w 8493959"/>
              <a:gd name="connsiteY10" fmla="*/ 2480773 h 2658545"/>
              <a:gd name="connsiteX11" fmla="*/ 4763866 w 8493959"/>
              <a:gd name="connsiteY11" fmla="*/ 2658545 h 2658545"/>
              <a:gd name="connsiteX12" fmla="*/ 4720924 w 8493959"/>
              <a:gd name="connsiteY12" fmla="*/ 2654389 h 2658545"/>
              <a:gd name="connsiteX13" fmla="*/ 4489128 w 8493959"/>
              <a:gd name="connsiteY13" fmla="*/ 2310851 h 2658545"/>
              <a:gd name="connsiteX14" fmla="*/ 4263335 w 8493959"/>
              <a:gd name="connsiteY14" fmla="*/ 1901282 h 2658545"/>
              <a:gd name="connsiteX15" fmla="*/ 3440333 w 8493959"/>
              <a:gd name="connsiteY15" fmla="*/ 1934150 h 2658545"/>
              <a:gd name="connsiteX16" fmla="*/ 2166939 w 8493959"/>
              <a:gd name="connsiteY16" fmla="*/ 2242495 h 2658545"/>
              <a:gd name="connsiteX17" fmla="*/ 116247 w 8493959"/>
              <a:gd name="connsiteY17" fmla="*/ 1894960 h 2658545"/>
              <a:gd name="connsiteX18" fmla="*/ 9979 w 8493959"/>
              <a:gd name="connsiteY18" fmla="*/ 1420058 h 2658545"/>
              <a:gd name="connsiteX19" fmla="*/ 1437237 w 8493959"/>
              <a:gd name="connsiteY19" fmla="*/ 0 h 2658545"/>
              <a:gd name="connsiteX20" fmla="*/ 1438607 w 8493959"/>
              <a:gd name="connsiteY20" fmla="*/ 115654 h 2658545"/>
              <a:gd name="connsiteX21" fmla="*/ 140716 w 8493959"/>
              <a:gd name="connsiteY21" fmla="*/ 1785672 h 2658545"/>
              <a:gd name="connsiteX22" fmla="*/ 1724326 w 8493959"/>
              <a:gd name="connsiteY22" fmla="*/ 2212995 h 2658545"/>
              <a:gd name="connsiteX23" fmla="*/ 4018796 w 8493959"/>
              <a:gd name="connsiteY23" fmla="*/ 1759804 h 2658545"/>
              <a:gd name="connsiteX24" fmla="*/ 4735350 w 8493959"/>
              <a:gd name="connsiteY24" fmla="*/ 2564861 h 2658545"/>
              <a:gd name="connsiteX25" fmla="*/ 5803572 w 8493959"/>
              <a:gd name="connsiteY25" fmla="*/ 1668359 h 2658545"/>
              <a:gd name="connsiteX0" fmla="*/ 5803572 w 8493959"/>
              <a:gd name="connsiteY0" fmla="*/ 1668359 h 2658545"/>
              <a:gd name="connsiteX1" fmla="*/ 6676142 w 8493959"/>
              <a:gd name="connsiteY1" fmla="*/ 1138479 h 2658545"/>
              <a:gd name="connsiteX2" fmla="*/ 7145860 w 8493959"/>
              <a:gd name="connsiteY2" fmla="*/ 1713773 h 2658545"/>
              <a:gd name="connsiteX3" fmla="*/ 7305314 w 8493959"/>
              <a:gd name="connsiteY3" fmla="*/ 2037959 h 2658545"/>
              <a:gd name="connsiteX4" fmla="*/ 8432561 w 8493959"/>
              <a:gd name="connsiteY4" fmla="*/ 1804301 h 2658545"/>
              <a:gd name="connsiteX5" fmla="*/ 8493959 w 8493959"/>
              <a:gd name="connsiteY5" fmla="*/ 1867912 h 2658545"/>
              <a:gd name="connsiteX6" fmla="*/ 7311916 w 8493959"/>
              <a:gd name="connsiteY6" fmla="*/ 2120053 h 2658545"/>
              <a:gd name="connsiteX7" fmla="*/ 7084417 w 8493959"/>
              <a:gd name="connsiteY7" fmla="*/ 1753308 h 2658545"/>
              <a:gd name="connsiteX8" fmla="*/ 6680805 w 8493959"/>
              <a:gd name="connsiteY8" fmla="*/ 1221501 h 2658545"/>
              <a:gd name="connsiteX9" fmla="*/ 5808796 w 8493959"/>
              <a:gd name="connsiteY9" fmla="*/ 1779382 h 2658545"/>
              <a:gd name="connsiteX10" fmla="*/ 5121257 w 8493959"/>
              <a:gd name="connsiteY10" fmla="*/ 2480773 h 2658545"/>
              <a:gd name="connsiteX11" fmla="*/ 4763866 w 8493959"/>
              <a:gd name="connsiteY11" fmla="*/ 2658545 h 2658545"/>
              <a:gd name="connsiteX12" fmla="*/ 4720924 w 8493959"/>
              <a:gd name="connsiteY12" fmla="*/ 2654389 h 2658545"/>
              <a:gd name="connsiteX13" fmla="*/ 4489128 w 8493959"/>
              <a:gd name="connsiteY13" fmla="*/ 2310851 h 2658545"/>
              <a:gd name="connsiteX14" fmla="*/ 4263335 w 8493959"/>
              <a:gd name="connsiteY14" fmla="*/ 1901282 h 2658545"/>
              <a:gd name="connsiteX15" fmla="*/ 3440333 w 8493959"/>
              <a:gd name="connsiteY15" fmla="*/ 1934150 h 2658545"/>
              <a:gd name="connsiteX16" fmla="*/ 2166939 w 8493959"/>
              <a:gd name="connsiteY16" fmla="*/ 2242495 h 2658545"/>
              <a:gd name="connsiteX17" fmla="*/ 116247 w 8493959"/>
              <a:gd name="connsiteY17" fmla="*/ 1894960 h 2658545"/>
              <a:gd name="connsiteX18" fmla="*/ 9979 w 8493959"/>
              <a:gd name="connsiteY18" fmla="*/ 1420058 h 2658545"/>
              <a:gd name="connsiteX19" fmla="*/ 1437237 w 8493959"/>
              <a:gd name="connsiteY19" fmla="*/ 0 h 2658545"/>
              <a:gd name="connsiteX20" fmla="*/ 1438607 w 8493959"/>
              <a:gd name="connsiteY20" fmla="*/ 115654 h 2658545"/>
              <a:gd name="connsiteX21" fmla="*/ 140716 w 8493959"/>
              <a:gd name="connsiteY21" fmla="*/ 1785672 h 2658545"/>
              <a:gd name="connsiteX22" fmla="*/ 1724326 w 8493959"/>
              <a:gd name="connsiteY22" fmla="*/ 2212995 h 2658545"/>
              <a:gd name="connsiteX23" fmla="*/ 4018796 w 8493959"/>
              <a:gd name="connsiteY23" fmla="*/ 1759804 h 2658545"/>
              <a:gd name="connsiteX24" fmla="*/ 4735350 w 8493959"/>
              <a:gd name="connsiteY24" fmla="*/ 2564861 h 2658545"/>
              <a:gd name="connsiteX25" fmla="*/ 5803572 w 8493959"/>
              <a:gd name="connsiteY25" fmla="*/ 1668359 h 2658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8493959" h="2658545">
                <a:moveTo>
                  <a:pt x="5803572" y="1668359"/>
                </a:moveTo>
                <a:cubicBezTo>
                  <a:pt x="6093520" y="1400588"/>
                  <a:pt x="6240139" y="1130909"/>
                  <a:pt x="6676142" y="1138479"/>
                </a:cubicBezTo>
                <a:cubicBezTo>
                  <a:pt x="6899951" y="1142365"/>
                  <a:pt x="7085675" y="1340984"/>
                  <a:pt x="7145860" y="1713773"/>
                </a:cubicBezTo>
                <a:cubicBezTo>
                  <a:pt x="7164162" y="1845612"/>
                  <a:pt x="7090864" y="2022871"/>
                  <a:pt x="7305314" y="2037959"/>
                </a:cubicBezTo>
                <a:cubicBezTo>
                  <a:pt x="7519764" y="2053047"/>
                  <a:pt x="8426559" y="1809843"/>
                  <a:pt x="8432561" y="1804301"/>
                </a:cubicBezTo>
                <a:cubicBezTo>
                  <a:pt x="8444518" y="1817629"/>
                  <a:pt x="8479695" y="1813017"/>
                  <a:pt x="8493959" y="1867912"/>
                </a:cubicBezTo>
                <a:cubicBezTo>
                  <a:pt x="8304391" y="1916783"/>
                  <a:pt x="7546840" y="2139154"/>
                  <a:pt x="7311916" y="2120053"/>
                </a:cubicBezTo>
                <a:cubicBezTo>
                  <a:pt x="7076992" y="2100952"/>
                  <a:pt x="7098088" y="1987347"/>
                  <a:pt x="7084417" y="1753308"/>
                </a:cubicBezTo>
                <a:cubicBezTo>
                  <a:pt x="7056895" y="1473923"/>
                  <a:pt x="6927953" y="1228427"/>
                  <a:pt x="6680805" y="1221501"/>
                </a:cubicBezTo>
                <a:cubicBezTo>
                  <a:pt x="6295164" y="1212191"/>
                  <a:pt x="6041289" y="1539472"/>
                  <a:pt x="5808796" y="1779382"/>
                </a:cubicBezTo>
                <a:cubicBezTo>
                  <a:pt x="5554458" y="2041834"/>
                  <a:pt x="5295412" y="2334246"/>
                  <a:pt x="5121257" y="2480773"/>
                </a:cubicBezTo>
                <a:cubicBezTo>
                  <a:pt x="4947102" y="2627300"/>
                  <a:pt x="4860833" y="2658545"/>
                  <a:pt x="4763866" y="2658545"/>
                </a:cubicBezTo>
                <a:cubicBezTo>
                  <a:pt x="4749090" y="2658545"/>
                  <a:pt x="4734776" y="2657159"/>
                  <a:pt x="4720924" y="2654389"/>
                </a:cubicBezTo>
                <a:cubicBezTo>
                  <a:pt x="4585633" y="2627608"/>
                  <a:pt x="4538997" y="2473847"/>
                  <a:pt x="4489128" y="2310851"/>
                </a:cubicBezTo>
                <a:cubicBezTo>
                  <a:pt x="4442954" y="2159860"/>
                  <a:pt x="4418813" y="2005746"/>
                  <a:pt x="4263335" y="1901282"/>
                </a:cubicBezTo>
                <a:cubicBezTo>
                  <a:pt x="4109169" y="1797700"/>
                  <a:pt x="4041128" y="1802177"/>
                  <a:pt x="3440333" y="1934150"/>
                </a:cubicBezTo>
                <a:cubicBezTo>
                  <a:pt x="3094580" y="2010100"/>
                  <a:pt x="2506823" y="2189430"/>
                  <a:pt x="2166939" y="2242495"/>
                </a:cubicBezTo>
                <a:cubicBezTo>
                  <a:pt x="923832" y="2444365"/>
                  <a:pt x="280369" y="2084842"/>
                  <a:pt x="116247" y="1894960"/>
                </a:cubicBezTo>
                <a:cubicBezTo>
                  <a:pt x="6439" y="1723511"/>
                  <a:pt x="-16420" y="1614696"/>
                  <a:pt x="9979" y="1420058"/>
                </a:cubicBezTo>
                <a:cubicBezTo>
                  <a:pt x="179632" y="582076"/>
                  <a:pt x="1382339" y="165423"/>
                  <a:pt x="1437237" y="0"/>
                </a:cubicBezTo>
                <a:cubicBezTo>
                  <a:pt x="1437694" y="38551"/>
                  <a:pt x="1438150" y="77103"/>
                  <a:pt x="1438607" y="115654"/>
                </a:cubicBezTo>
                <a:cubicBezTo>
                  <a:pt x="-9690" y="937454"/>
                  <a:pt x="-7461" y="1496195"/>
                  <a:pt x="140716" y="1785672"/>
                </a:cubicBezTo>
                <a:cubicBezTo>
                  <a:pt x="301464" y="2099707"/>
                  <a:pt x="1077979" y="2217306"/>
                  <a:pt x="1724326" y="2212995"/>
                </a:cubicBezTo>
                <a:cubicBezTo>
                  <a:pt x="2370673" y="2208684"/>
                  <a:pt x="3638699" y="1772247"/>
                  <a:pt x="4018796" y="1759804"/>
                </a:cubicBezTo>
                <a:cubicBezTo>
                  <a:pt x="4640389" y="1739455"/>
                  <a:pt x="4437887" y="2580102"/>
                  <a:pt x="4735350" y="2564861"/>
                </a:cubicBezTo>
                <a:cubicBezTo>
                  <a:pt x="5032813" y="2549620"/>
                  <a:pt x="5331566" y="2137082"/>
                  <a:pt x="5803572" y="1668359"/>
                </a:cubicBezTo>
                <a:close/>
              </a:path>
            </a:pathLst>
          </a:custGeom>
          <a:solidFill>
            <a:schemeClr val="accent5"/>
          </a:solidFill>
          <a:ln w="7072" cap="flat">
            <a:noFill/>
            <a:prstDash val="solid"/>
            <a:miter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34" name="자유형: 도형 71">
            <a:extLst>
              <a:ext uri="{FF2B5EF4-FFF2-40B4-BE49-F238E27FC236}">
                <a16:creationId xmlns:a16="http://schemas.microsoft.com/office/drawing/2014/main" id="{81DA6E37-78D8-421A-B00C-97C9C49334F2}"/>
              </a:ext>
            </a:extLst>
          </p:cNvPr>
          <p:cNvSpPr/>
          <p:nvPr/>
        </p:nvSpPr>
        <p:spPr>
          <a:xfrm>
            <a:off x="5219827" y="1807096"/>
            <a:ext cx="876173" cy="776450"/>
          </a:xfrm>
          <a:custGeom>
            <a:avLst/>
            <a:gdLst>
              <a:gd name="connsiteX0" fmla="*/ 1290726 w 1677791"/>
              <a:gd name="connsiteY0" fmla="*/ 1211742 h 1486830"/>
              <a:gd name="connsiteX1" fmla="*/ 1212213 w 1677791"/>
              <a:gd name="connsiteY1" fmla="*/ 1263785 h 1486830"/>
              <a:gd name="connsiteX2" fmla="*/ 1210535 w 1677791"/>
              <a:gd name="connsiteY2" fmla="*/ 1272092 h 1486830"/>
              <a:gd name="connsiteX3" fmla="*/ 1210535 w 1677791"/>
              <a:gd name="connsiteY3" fmla="*/ 1321812 h 1486830"/>
              <a:gd name="connsiteX4" fmla="*/ 1212213 w 1677791"/>
              <a:gd name="connsiteY4" fmla="*/ 1330120 h 1486830"/>
              <a:gd name="connsiteX5" fmla="*/ 1290726 w 1677791"/>
              <a:gd name="connsiteY5" fmla="*/ 1382162 h 1486830"/>
              <a:gd name="connsiteX6" fmla="*/ 1375936 w 1677791"/>
              <a:gd name="connsiteY6" fmla="*/ 1296952 h 1486830"/>
              <a:gd name="connsiteX7" fmla="*/ 1290726 w 1677791"/>
              <a:gd name="connsiteY7" fmla="*/ 1211742 h 1486830"/>
              <a:gd name="connsiteX8" fmla="*/ 682149 w 1677791"/>
              <a:gd name="connsiteY8" fmla="*/ 1211742 h 1486830"/>
              <a:gd name="connsiteX9" fmla="*/ 596939 w 1677791"/>
              <a:gd name="connsiteY9" fmla="*/ 1296952 h 1486830"/>
              <a:gd name="connsiteX10" fmla="*/ 682149 w 1677791"/>
              <a:gd name="connsiteY10" fmla="*/ 1382162 h 1486830"/>
              <a:gd name="connsiteX11" fmla="*/ 767359 w 1677791"/>
              <a:gd name="connsiteY11" fmla="*/ 1296952 h 1486830"/>
              <a:gd name="connsiteX12" fmla="*/ 682149 w 1677791"/>
              <a:gd name="connsiteY12" fmla="*/ 1211742 h 1486830"/>
              <a:gd name="connsiteX13" fmla="*/ 1392841 w 1677791"/>
              <a:gd name="connsiteY13" fmla="*/ 640871 h 1486830"/>
              <a:gd name="connsiteX14" fmla="*/ 1360870 w 1677791"/>
              <a:gd name="connsiteY14" fmla="*/ 788070 h 1486830"/>
              <a:gd name="connsiteX15" fmla="*/ 625002 w 1677791"/>
              <a:gd name="connsiteY15" fmla="*/ 791267 h 1486830"/>
              <a:gd name="connsiteX16" fmla="*/ 577044 w 1677791"/>
              <a:gd name="connsiteY16" fmla="*/ 650464 h 1486830"/>
              <a:gd name="connsiteX17" fmla="*/ 1444679 w 1677791"/>
              <a:gd name="connsiteY17" fmla="*/ 433897 h 1486830"/>
              <a:gd name="connsiteX18" fmla="*/ 1406313 w 1677791"/>
              <a:gd name="connsiteY18" fmla="*/ 574698 h 1486830"/>
              <a:gd name="connsiteX19" fmla="*/ 543426 w 1677791"/>
              <a:gd name="connsiteY19" fmla="*/ 584292 h 1486830"/>
              <a:gd name="connsiteX20" fmla="*/ 492271 w 1677791"/>
              <a:gd name="connsiteY20" fmla="*/ 437094 h 1486830"/>
              <a:gd name="connsiteX21" fmla="*/ 393221 w 1677791"/>
              <a:gd name="connsiteY21" fmla="*/ 348324 h 1486830"/>
              <a:gd name="connsiteX22" fmla="*/ 580583 w 1677791"/>
              <a:gd name="connsiteY22" fmla="*/ 864764 h 1486830"/>
              <a:gd name="connsiteX23" fmla="*/ 1407174 w 1677791"/>
              <a:gd name="connsiteY23" fmla="*/ 864764 h 1486830"/>
              <a:gd name="connsiteX24" fmla="*/ 1508184 w 1677791"/>
              <a:gd name="connsiteY24" fmla="*/ 348324 h 1486830"/>
              <a:gd name="connsiteX25" fmla="*/ 34808 w 1677791"/>
              <a:gd name="connsiteY25" fmla="*/ 0 h 1486830"/>
              <a:gd name="connsiteX26" fmla="*/ 294110 w 1677791"/>
              <a:gd name="connsiteY26" fmla="*/ 64594 h 1486830"/>
              <a:gd name="connsiteX27" fmla="*/ 292553 w 1677791"/>
              <a:gd name="connsiteY27" fmla="*/ 70844 h 1486830"/>
              <a:gd name="connsiteX28" fmla="*/ 340979 w 1677791"/>
              <a:gd name="connsiteY28" fmla="*/ 204324 h 1486830"/>
              <a:gd name="connsiteX29" fmla="*/ 1536349 w 1677791"/>
              <a:gd name="connsiteY29" fmla="*/ 204324 h 1486830"/>
              <a:gd name="connsiteX30" fmla="*/ 1536474 w 1677791"/>
              <a:gd name="connsiteY30" fmla="*/ 203688 h 1486830"/>
              <a:gd name="connsiteX31" fmla="*/ 1579508 w 1677791"/>
              <a:gd name="connsiteY31" fmla="*/ 204324 h 1486830"/>
              <a:gd name="connsiteX32" fmla="*/ 1631907 w 1677791"/>
              <a:gd name="connsiteY32" fmla="*/ 204324 h 1486830"/>
              <a:gd name="connsiteX33" fmla="*/ 1631907 w 1677791"/>
              <a:gd name="connsiteY33" fmla="*/ 205098 h 1486830"/>
              <a:gd name="connsiteX34" fmla="*/ 1677791 w 1677791"/>
              <a:gd name="connsiteY34" fmla="*/ 205776 h 1486830"/>
              <a:gd name="connsiteX35" fmla="*/ 1525738 w 1677791"/>
              <a:gd name="connsiteY35" fmla="*/ 1008764 h 1486830"/>
              <a:gd name="connsiteX36" fmla="*/ 1518818 w 1677791"/>
              <a:gd name="connsiteY36" fmla="*/ 1007409 h 1486830"/>
              <a:gd name="connsiteX37" fmla="*/ 1518818 w 1677791"/>
              <a:gd name="connsiteY37" fmla="*/ 1008764 h 1486830"/>
              <a:gd name="connsiteX38" fmla="*/ 632825 w 1677791"/>
              <a:gd name="connsiteY38" fmla="*/ 1008764 h 1486830"/>
              <a:gd name="connsiteX39" fmla="*/ 668973 w 1677791"/>
              <a:gd name="connsiteY39" fmla="*/ 1108403 h 1486830"/>
              <a:gd name="connsiteX40" fmla="*/ 682149 w 1677791"/>
              <a:gd name="connsiteY40" fmla="*/ 1107074 h 1486830"/>
              <a:gd name="connsiteX41" fmla="*/ 816413 w 1677791"/>
              <a:gd name="connsiteY41" fmla="*/ 1162688 h 1486830"/>
              <a:gd name="connsiteX42" fmla="*/ 853014 w 1677791"/>
              <a:gd name="connsiteY42" fmla="*/ 1216974 h 1486830"/>
              <a:gd name="connsiteX43" fmla="*/ 1119861 w 1677791"/>
              <a:gd name="connsiteY43" fmla="*/ 1216974 h 1486830"/>
              <a:gd name="connsiteX44" fmla="*/ 1156462 w 1677791"/>
              <a:gd name="connsiteY44" fmla="*/ 1162688 h 1486830"/>
              <a:gd name="connsiteX45" fmla="*/ 1290726 w 1677791"/>
              <a:gd name="connsiteY45" fmla="*/ 1107074 h 1486830"/>
              <a:gd name="connsiteX46" fmla="*/ 1480604 w 1677791"/>
              <a:gd name="connsiteY46" fmla="*/ 1296952 h 1486830"/>
              <a:gd name="connsiteX47" fmla="*/ 1290726 w 1677791"/>
              <a:gd name="connsiteY47" fmla="*/ 1486830 h 1486830"/>
              <a:gd name="connsiteX48" fmla="*/ 1115770 w 1677791"/>
              <a:gd name="connsiteY48" fmla="*/ 1370861 h 1486830"/>
              <a:gd name="connsiteX49" fmla="*/ 1113774 w 1677791"/>
              <a:gd name="connsiteY49" fmla="*/ 1360974 h 1486830"/>
              <a:gd name="connsiteX50" fmla="*/ 859102 w 1677791"/>
              <a:gd name="connsiteY50" fmla="*/ 1360974 h 1486830"/>
              <a:gd name="connsiteX51" fmla="*/ 857106 w 1677791"/>
              <a:gd name="connsiteY51" fmla="*/ 1370861 h 1486830"/>
              <a:gd name="connsiteX52" fmla="*/ 682149 w 1677791"/>
              <a:gd name="connsiteY52" fmla="*/ 1486830 h 1486830"/>
              <a:gd name="connsiteX53" fmla="*/ 492271 w 1677791"/>
              <a:gd name="connsiteY53" fmla="*/ 1296952 h 1486830"/>
              <a:gd name="connsiteX54" fmla="*/ 507193 w 1677791"/>
              <a:gd name="connsiteY54" fmla="*/ 1223043 h 1486830"/>
              <a:gd name="connsiteX55" fmla="*/ 539822 w 1677791"/>
              <a:gd name="connsiteY55" fmla="*/ 1174647 h 1486830"/>
              <a:gd name="connsiteX56" fmla="*/ 180691 w 1677791"/>
              <a:gd name="connsiteY56" fmla="*/ 184741 h 1486830"/>
              <a:gd name="connsiteX57" fmla="*/ 0 w 1677791"/>
              <a:gd name="connsiteY57" fmla="*/ 139730 h 1486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1677791" h="1486830">
                <a:moveTo>
                  <a:pt x="1290726" y="1211742"/>
                </a:moveTo>
                <a:cubicBezTo>
                  <a:pt x="1255431" y="1211742"/>
                  <a:pt x="1225148" y="1233202"/>
                  <a:pt x="1212213" y="1263785"/>
                </a:cubicBezTo>
                <a:lnTo>
                  <a:pt x="1210535" y="1272092"/>
                </a:lnTo>
                <a:lnTo>
                  <a:pt x="1210535" y="1321812"/>
                </a:lnTo>
                <a:lnTo>
                  <a:pt x="1212213" y="1330120"/>
                </a:lnTo>
                <a:cubicBezTo>
                  <a:pt x="1225148" y="1360703"/>
                  <a:pt x="1255431" y="1382162"/>
                  <a:pt x="1290726" y="1382162"/>
                </a:cubicBezTo>
                <a:cubicBezTo>
                  <a:pt x="1337786" y="1382162"/>
                  <a:pt x="1375936" y="1344012"/>
                  <a:pt x="1375936" y="1296952"/>
                </a:cubicBezTo>
                <a:cubicBezTo>
                  <a:pt x="1375936" y="1249892"/>
                  <a:pt x="1337786" y="1211742"/>
                  <a:pt x="1290726" y="1211742"/>
                </a:cubicBezTo>
                <a:close/>
                <a:moveTo>
                  <a:pt x="682149" y="1211742"/>
                </a:moveTo>
                <a:cubicBezTo>
                  <a:pt x="635089" y="1211742"/>
                  <a:pt x="596939" y="1249892"/>
                  <a:pt x="596939" y="1296952"/>
                </a:cubicBezTo>
                <a:cubicBezTo>
                  <a:pt x="596939" y="1344012"/>
                  <a:pt x="635089" y="1382162"/>
                  <a:pt x="682149" y="1382162"/>
                </a:cubicBezTo>
                <a:cubicBezTo>
                  <a:pt x="729209" y="1382162"/>
                  <a:pt x="767359" y="1344012"/>
                  <a:pt x="767359" y="1296952"/>
                </a:cubicBezTo>
                <a:cubicBezTo>
                  <a:pt x="767359" y="1249892"/>
                  <a:pt x="729209" y="1211742"/>
                  <a:pt x="682149" y="1211742"/>
                </a:cubicBezTo>
                <a:close/>
                <a:moveTo>
                  <a:pt x="1392841" y="640871"/>
                </a:moveTo>
                <a:lnTo>
                  <a:pt x="1360870" y="788070"/>
                </a:lnTo>
                <a:lnTo>
                  <a:pt x="625002" y="791267"/>
                </a:lnTo>
                <a:lnTo>
                  <a:pt x="577044" y="650464"/>
                </a:lnTo>
                <a:close/>
                <a:moveTo>
                  <a:pt x="1444679" y="433897"/>
                </a:moveTo>
                <a:lnTo>
                  <a:pt x="1406313" y="574698"/>
                </a:lnTo>
                <a:lnTo>
                  <a:pt x="543426" y="584292"/>
                </a:lnTo>
                <a:lnTo>
                  <a:pt x="492271" y="437094"/>
                </a:lnTo>
                <a:close/>
                <a:moveTo>
                  <a:pt x="393221" y="348324"/>
                </a:moveTo>
                <a:lnTo>
                  <a:pt x="580583" y="864764"/>
                </a:lnTo>
                <a:lnTo>
                  <a:pt x="1407174" y="864764"/>
                </a:lnTo>
                <a:lnTo>
                  <a:pt x="1508184" y="348324"/>
                </a:lnTo>
                <a:close/>
                <a:moveTo>
                  <a:pt x="34808" y="0"/>
                </a:moveTo>
                <a:lnTo>
                  <a:pt x="294110" y="64594"/>
                </a:lnTo>
                <a:lnTo>
                  <a:pt x="292553" y="70844"/>
                </a:lnTo>
                <a:lnTo>
                  <a:pt x="340979" y="204324"/>
                </a:lnTo>
                <a:lnTo>
                  <a:pt x="1536349" y="204324"/>
                </a:lnTo>
                <a:lnTo>
                  <a:pt x="1536474" y="203688"/>
                </a:lnTo>
                <a:lnTo>
                  <a:pt x="1579508" y="204324"/>
                </a:lnTo>
                <a:lnTo>
                  <a:pt x="1631907" y="204324"/>
                </a:lnTo>
                <a:lnTo>
                  <a:pt x="1631907" y="205098"/>
                </a:lnTo>
                <a:lnTo>
                  <a:pt x="1677791" y="205776"/>
                </a:lnTo>
                <a:lnTo>
                  <a:pt x="1525738" y="1008764"/>
                </a:lnTo>
                <a:lnTo>
                  <a:pt x="1518818" y="1007409"/>
                </a:lnTo>
                <a:lnTo>
                  <a:pt x="1518818" y="1008764"/>
                </a:lnTo>
                <a:lnTo>
                  <a:pt x="632825" y="1008764"/>
                </a:lnTo>
                <a:lnTo>
                  <a:pt x="668973" y="1108403"/>
                </a:lnTo>
                <a:lnTo>
                  <a:pt x="682149" y="1107074"/>
                </a:lnTo>
                <a:cubicBezTo>
                  <a:pt x="734583" y="1107074"/>
                  <a:pt x="782052" y="1128327"/>
                  <a:pt x="816413" y="1162688"/>
                </a:cubicBezTo>
                <a:lnTo>
                  <a:pt x="853014" y="1216974"/>
                </a:lnTo>
                <a:lnTo>
                  <a:pt x="1119861" y="1216974"/>
                </a:lnTo>
                <a:lnTo>
                  <a:pt x="1156462" y="1162688"/>
                </a:lnTo>
                <a:cubicBezTo>
                  <a:pt x="1190823" y="1128327"/>
                  <a:pt x="1238293" y="1107074"/>
                  <a:pt x="1290726" y="1107074"/>
                </a:cubicBezTo>
                <a:cubicBezTo>
                  <a:pt x="1395593" y="1107074"/>
                  <a:pt x="1480604" y="1192085"/>
                  <a:pt x="1480604" y="1296952"/>
                </a:cubicBezTo>
                <a:cubicBezTo>
                  <a:pt x="1480604" y="1401819"/>
                  <a:pt x="1395593" y="1486830"/>
                  <a:pt x="1290726" y="1486830"/>
                </a:cubicBezTo>
                <a:cubicBezTo>
                  <a:pt x="1212076" y="1486830"/>
                  <a:pt x="1144595" y="1439012"/>
                  <a:pt x="1115770" y="1370861"/>
                </a:cubicBezTo>
                <a:lnTo>
                  <a:pt x="1113774" y="1360974"/>
                </a:lnTo>
                <a:lnTo>
                  <a:pt x="859102" y="1360974"/>
                </a:lnTo>
                <a:lnTo>
                  <a:pt x="857106" y="1370861"/>
                </a:lnTo>
                <a:cubicBezTo>
                  <a:pt x="828281" y="1439012"/>
                  <a:pt x="760800" y="1486830"/>
                  <a:pt x="682149" y="1486830"/>
                </a:cubicBezTo>
                <a:cubicBezTo>
                  <a:pt x="577282" y="1486830"/>
                  <a:pt x="492271" y="1401819"/>
                  <a:pt x="492271" y="1296952"/>
                </a:cubicBezTo>
                <a:cubicBezTo>
                  <a:pt x="492271" y="1270736"/>
                  <a:pt x="497584" y="1245760"/>
                  <a:pt x="507193" y="1223043"/>
                </a:cubicBezTo>
                <a:lnTo>
                  <a:pt x="539822" y="1174647"/>
                </a:lnTo>
                <a:lnTo>
                  <a:pt x="180691" y="184741"/>
                </a:lnTo>
                <a:lnTo>
                  <a:pt x="0" y="13973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115806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CFEFE1D3-56D2-414F-AD0B-689165B53A84}"/>
              </a:ext>
            </a:extLst>
          </p:cNvPr>
          <p:cNvGrpSpPr/>
          <p:nvPr/>
        </p:nvGrpSpPr>
        <p:grpSpPr>
          <a:xfrm>
            <a:off x="466449" y="1453822"/>
            <a:ext cx="5077102" cy="2598083"/>
            <a:chOff x="3352523" y="1301422"/>
            <a:chExt cx="5435065" cy="2781262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D9645270-0D57-4CCB-A994-352650742BA0}"/>
                </a:ext>
              </a:extLst>
            </p:cNvPr>
            <p:cNvGrpSpPr/>
            <p:nvPr/>
          </p:nvGrpSpPr>
          <p:grpSpPr>
            <a:xfrm>
              <a:off x="3953043" y="1301422"/>
              <a:ext cx="4117512" cy="1980330"/>
              <a:chOff x="2591472" y="4529905"/>
              <a:chExt cx="2892231" cy="1391027"/>
            </a:xfrm>
          </p:grpSpPr>
          <p:grpSp>
            <p:nvGrpSpPr>
              <p:cNvPr id="4" name="Group 3">
                <a:extLst>
                  <a:ext uri="{FF2B5EF4-FFF2-40B4-BE49-F238E27FC236}">
                    <a16:creationId xmlns:a16="http://schemas.microsoft.com/office/drawing/2014/main" id="{87C56C0B-67DD-415D-8278-6B5B739628A0}"/>
                  </a:ext>
                </a:extLst>
              </p:cNvPr>
              <p:cNvGrpSpPr/>
              <p:nvPr userDrawn="1"/>
            </p:nvGrpSpPr>
            <p:grpSpPr>
              <a:xfrm>
                <a:off x="2591472" y="4529905"/>
                <a:ext cx="2513902" cy="1391026"/>
                <a:chOff x="1618104" y="4774278"/>
                <a:chExt cx="2513902" cy="1391026"/>
              </a:xfrm>
            </p:grpSpPr>
            <p:sp>
              <p:nvSpPr>
                <p:cNvPr id="16" name="Rectangle 15">
                  <a:extLst>
                    <a:ext uri="{FF2B5EF4-FFF2-40B4-BE49-F238E27FC236}">
                      <a16:creationId xmlns:a16="http://schemas.microsoft.com/office/drawing/2014/main" id="{A68B93A9-8F51-4DE5-BE1A-692D17F57A77}"/>
                    </a:ext>
                  </a:extLst>
                </p:cNvPr>
                <p:cNvSpPr/>
                <p:nvPr userDrawn="1"/>
              </p:nvSpPr>
              <p:spPr>
                <a:xfrm>
                  <a:off x="1919176" y="4818888"/>
                  <a:ext cx="1881566" cy="1170601"/>
                </a:xfrm>
                <a:prstGeom prst="rect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grpSp>
              <p:nvGrpSpPr>
                <p:cNvPr id="17" name="Group 16">
                  <a:extLst>
                    <a:ext uri="{FF2B5EF4-FFF2-40B4-BE49-F238E27FC236}">
                      <a16:creationId xmlns:a16="http://schemas.microsoft.com/office/drawing/2014/main" id="{0F38CEE0-ED04-4A9E-8CF5-1E08CE9AAE9C}"/>
                    </a:ext>
                  </a:extLst>
                </p:cNvPr>
                <p:cNvGrpSpPr/>
                <p:nvPr userDrawn="1"/>
              </p:nvGrpSpPr>
              <p:grpSpPr>
                <a:xfrm>
                  <a:off x="1618104" y="4774278"/>
                  <a:ext cx="2513902" cy="1391026"/>
                  <a:chOff x="395536" y="2564904"/>
                  <a:chExt cx="4749925" cy="2628292"/>
                </a:xfrm>
                <a:solidFill>
                  <a:schemeClr val="tx1"/>
                </a:solidFill>
              </p:grpSpPr>
              <p:grpSp>
                <p:nvGrpSpPr>
                  <p:cNvPr id="18" name="Group 17">
                    <a:extLst>
                      <a:ext uri="{FF2B5EF4-FFF2-40B4-BE49-F238E27FC236}">
                        <a16:creationId xmlns:a16="http://schemas.microsoft.com/office/drawing/2014/main" id="{623A3B6A-5EEF-42D4-B755-6A7401CAAC6E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395536" y="2564904"/>
                    <a:ext cx="4749925" cy="2628292"/>
                    <a:chOff x="395536" y="2204864"/>
                    <a:chExt cx="5400600" cy="2988332"/>
                  </a:xfrm>
                  <a:grpFill/>
                </p:grpSpPr>
                <p:sp>
                  <p:nvSpPr>
                    <p:cNvPr id="20" name="Rounded Rectangle 3">
                      <a:extLst>
                        <a:ext uri="{FF2B5EF4-FFF2-40B4-BE49-F238E27FC236}">
                          <a16:creationId xmlns:a16="http://schemas.microsoft.com/office/drawing/2014/main" id="{051238F7-AEC9-491E-BD7A-89406642768F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971600" y="2204864"/>
                      <a:ext cx="4248472" cy="27363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248472" h="2736304">
                          <a:moveTo>
                            <a:pt x="144016" y="144016"/>
                          </a:moveTo>
                          <a:lnTo>
                            <a:pt x="144016" y="2520280"/>
                          </a:lnTo>
                          <a:lnTo>
                            <a:pt x="4104456" y="2520280"/>
                          </a:lnTo>
                          <a:lnTo>
                            <a:pt x="4104456" y="144016"/>
                          </a:lnTo>
                          <a:close/>
                          <a:moveTo>
                            <a:pt x="119332" y="0"/>
                          </a:moveTo>
                          <a:lnTo>
                            <a:pt x="4129140" y="0"/>
                          </a:lnTo>
                          <a:cubicBezTo>
                            <a:pt x="4195045" y="0"/>
                            <a:pt x="4248472" y="53427"/>
                            <a:pt x="4248472" y="119332"/>
                          </a:cubicBezTo>
                          <a:lnTo>
                            <a:pt x="4248472" y="2736304"/>
                          </a:lnTo>
                          <a:lnTo>
                            <a:pt x="0" y="2736304"/>
                          </a:lnTo>
                          <a:lnTo>
                            <a:pt x="0" y="119332"/>
                          </a:lnTo>
                          <a:cubicBezTo>
                            <a:pt x="0" y="53427"/>
                            <a:pt x="53427" y="0"/>
                            <a:pt x="119332" y="0"/>
                          </a:cubicBezTo>
                          <a:close/>
                        </a:path>
                      </a:pathLst>
                    </a:custGeom>
                    <a:grpFill/>
                    <a:ln w="12700">
                      <a:noFill/>
                    </a:ln>
                    <a:effectLst/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lvl="0" algn="ctr"/>
                      <a:endParaRPr lang="en-US" sz="2700"/>
                    </a:p>
                  </p:txBody>
                </p:sp>
                <p:sp>
                  <p:nvSpPr>
                    <p:cNvPr id="21" name="Rectangle 20">
                      <a:extLst>
                        <a:ext uri="{FF2B5EF4-FFF2-40B4-BE49-F238E27FC236}">
                          <a16:creationId xmlns:a16="http://schemas.microsoft.com/office/drawing/2014/main" id="{846528FF-C54F-4386-852D-D959A3265AD2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395536" y="4941168"/>
                      <a:ext cx="5400600" cy="144016"/>
                    </a:xfrm>
                    <a:prstGeom prst="rect">
                      <a:avLst/>
                    </a:prstGeom>
                    <a:grpFill/>
                    <a:ln w="12700">
                      <a:noFill/>
                    </a:ln>
                    <a:effectLst/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lvl="0" algn="ctr"/>
                      <a:endParaRPr lang="en-US" sz="2700"/>
                    </a:p>
                  </p:txBody>
                </p:sp>
                <p:sp>
                  <p:nvSpPr>
                    <p:cNvPr id="22" name="Trapezoid 21">
                      <a:extLst>
                        <a:ext uri="{FF2B5EF4-FFF2-40B4-BE49-F238E27FC236}">
                          <a16:creationId xmlns:a16="http://schemas.microsoft.com/office/drawing/2014/main" id="{FA33D88A-0F54-45B7-9A91-764E9DE8BCDC}"/>
                        </a:ext>
                      </a:extLst>
                    </p:cNvPr>
                    <p:cNvSpPr/>
                    <p:nvPr userDrawn="1"/>
                  </p:nvSpPr>
                  <p:spPr>
                    <a:xfrm rot="10800000">
                      <a:off x="395536" y="5085184"/>
                      <a:ext cx="5400600" cy="108012"/>
                    </a:xfrm>
                    <a:prstGeom prst="trapezoid">
                      <a:avLst>
                        <a:gd name="adj" fmla="val 129851"/>
                      </a:avLst>
                    </a:prstGeom>
                    <a:grpFill/>
                    <a:ln w="12700">
                      <a:noFill/>
                    </a:ln>
                    <a:effectLst/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lvl="0" algn="ctr"/>
                      <a:endParaRPr lang="en-US" sz="2700"/>
                    </a:p>
                  </p:txBody>
                </p:sp>
              </p:grpSp>
              <p:sp>
                <p:nvSpPr>
                  <p:cNvPr id="19" name="Rectangle 18">
                    <a:extLst>
                      <a:ext uri="{FF2B5EF4-FFF2-40B4-BE49-F238E27FC236}">
                        <a16:creationId xmlns:a16="http://schemas.microsoft.com/office/drawing/2014/main" id="{8399C0A3-6EEB-4B53-BCFA-D994D2DB5CB8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2518470" y="5009698"/>
                    <a:ext cx="504056" cy="45719"/>
                  </a:xfrm>
                  <a:prstGeom prst="rect">
                    <a:avLst/>
                  </a:prstGeom>
                  <a:solidFill>
                    <a:schemeClr val="tx1">
                      <a:lumMod val="75000"/>
                      <a:lumOff val="25000"/>
                    </a:schemeClr>
                  </a:solidFill>
                  <a:ln w="12700"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lvl="0" algn="ctr"/>
                    <a:endParaRPr lang="en-US" sz="2700"/>
                  </a:p>
                </p:txBody>
              </p:sp>
            </p:grpSp>
          </p:grpSp>
          <p:grpSp>
            <p:nvGrpSpPr>
              <p:cNvPr id="5" name="Group 4">
                <a:extLst>
                  <a:ext uri="{FF2B5EF4-FFF2-40B4-BE49-F238E27FC236}">
                    <a16:creationId xmlns:a16="http://schemas.microsoft.com/office/drawing/2014/main" id="{1EE994A1-762E-49C5-B9B2-1D103AD61792}"/>
                  </a:ext>
                </a:extLst>
              </p:cNvPr>
              <p:cNvGrpSpPr/>
              <p:nvPr userDrawn="1"/>
            </p:nvGrpSpPr>
            <p:grpSpPr>
              <a:xfrm>
                <a:off x="4346521" y="4706362"/>
                <a:ext cx="981407" cy="1214570"/>
                <a:chOff x="-1940789" y="4697306"/>
                <a:chExt cx="981407" cy="1214570"/>
              </a:xfrm>
            </p:grpSpPr>
            <p:sp>
              <p:nvSpPr>
                <p:cNvPr id="12" name="Rectangle 11">
                  <a:extLst>
                    <a:ext uri="{FF2B5EF4-FFF2-40B4-BE49-F238E27FC236}">
                      <a16:creationId xmlns:a16="http://schemas.microsoft.com/office/drawing/2014/main" id="{EFEE00DE-A627-4D92-B83C-E1DF7A86F219}"/>
                    </a:ext>
                  </a:extLst>
                </p:cNvPr>
                <p:cNvSpPr/>
                <p:nvPr userDrawn="1"/>
              </p:nvSpPr>
              <p:spPr>
                <a:xfrm>
                  <a:off x="-1881566" y="4758350"/>
                  <a:ext cx="866582" cy="1124947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grpSp>
              <p:nvGrpSpPr>
                <p:cNvPr id="13" name="Group 12">
                  <a:extLst>
                    <a:ext uri="{FF2B5EF4-FFF2-40B4-BE49-F238E27FC236}">
                      <a16:creationId xmlns:a16="http://schemas.microsoft.com/office/drawing/2014/main" id="{824F7D25-3766-4FB3-B3CB-237D7DBDC82B}"/>
                    </a:ext>
                  </a:extLst>
                </p:cNvPr>
                <p:cNvGrpSpPr/>
                <p:nvPr userDrawn="1"/>
              </p:nvGrpSpPr>
              <p:grpSpPr>
                <a:xfrm>
                  <a:off x="-1940789" y="4697306"/>
                  <a:ext cx="981407" cy="1214570"/>
                  <a:chOff x="7452320" y="1988840"/>
                  <a:chExt cx="1512168" cy="2088232"/>
                </a:xfrm>
              </p:grpSpPr>
              <p:sp>
                <p:nvSpPr>
                  <p:cNvPr id="14" name="Rounded Rectangle 1">
                    <a:extLst>
                      <a:ext uri="{FF2B5EF4-FFF2-40B4-BE49-F238E27FC236}">
                        <a16:creationId xmlns:a16="http://schemas.microsoft.com/office/drawing/2014/main" id="{12A9450B-93E7-4EEE-ACCB-0806CEE06499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7452320" y="1988840"/>
                    <a:ext cx="1512168" cy="208823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12168" h="2088232">
                        <a:moveTo>
                          <a:pt x="167516" y="181585"/>
                        </a:moveTo>
                        <a:lnTo>
                          <a:pt x="167516" y="1906647"/>
                        </a:lnTo>
                        <a:lnTo>
                          <a:pt x="1344652" y="1906647"/>
                        </a:lnTo>
                        <a:lnTo>
                          <a:pt x="1344652" y="181585"/>
                        </a:lnTo>
                        <a:close/>
                        <a:moveTo>
                          <a:pt x="90110" y="0"/>
                        </a:moveTo>
                        <a:lnTo>
                          <a:pt x="1422058" y="0"/>
                        </a:lnTo>
                        <a:cubicBezTo>
                          <a:pt x="1471824" y="0"/>
                          <a:pt x="1512168" y="40344"/>
                          <a:pt x="1512168" y="90110"/>
                        </a:cubicBezTo>
                        <a:lnTo>
                          <a:pt x="1512168" y="1998122"/>
                        </a:lnTo>
                        <a:cubicBezTo>
                          <a:pt x="1512168" y="2047888"/>
                          <a:pt x="1471824" y="2088232"/>
                          <a:pt x="1422058" y="2088232"/>
                        </a:cubicBezTo>
                        <a:lnTo>
                          <a:pt x="90110" y="2088232"/>
                        </a:lnTo>
                        <a:cubicBezTo>
                          <a:pt x="40344" y="2088232"/>
                          <a:pt x="0" y="2047888"/>
                          <a:pt x="0" y="1998122"/>
                        </a:cubicBezTo>
                        <a:lnTo>
                          <a:pt x="0" y="90110"/>
                        </a:lnTo>
                        <a:cubicBezTo>
                          <a:pt x="0" y="40344"/>
                          <a:pt x="40344" y="0"/>
                          <a:pt x="90110" y="0"/>
                        </a:cubicBezTo>
                        <a:close/>
                      </a:path>
                    </a:pathLst>
                  </a:cu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700"/>
                  </a:p>
                </p:txBody>
              </p:sp>
              <p:sp>
                <p:nvSpPr>
                  <p:cNvPr id="15" name="Oval 14">
                    <a:extLst>
                      <a:ext uri="{FF2B5EF4-FFF2-40B4-BE49-F238E27FC236}">
                        <a16:creationId xmlns:a16="http://schemas.microsoft.com/office/drawing/2014/main" id="{DFEBD69D-1405-476E-9C8B-8FBA4778ED0E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8160965" y="3933056"/>
                    <a:ext cx="94878" cy="94878"/>
                  </a:xfrm>
                  <a:prstGeom prst="ellipse">
                    <a:avLst/>
                  </a:prstGeom>
                  <a:solidFill>
                    <a:schemeClr val="tx1">
                      <a:lumMod val="50000"/>
                      <a:lumOff val="5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700"/>
                  </a:p>
                </p:txBody>
              </p:sp>
            </p:grpSp>
          </p:grpSp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2CF63E19-F157-4EFB-9F17-CB38FB244E67}"/>
                  </a:ext>
                </a:extLst>
              </p:cNvPr>
              <p:cNvGrpSpPr/>
              <p:nvPr userDrawn="1"/>
            </p:nvGrpSpPr>
            <p:grpSpPr>
              <a:xfrm>
                <a:off x="5056500" y="5206313"/>
                <a:ext cx="427203" cy="711251"/>
                <a:chOff x="-684584" y="5278238"/>
                <a:chExt cx="427203" cy="711251"/>
              </a:xfrm>
            </p:grpSpPr>
            <p:sp>
              <p:nvSpPr>
                <p:cNvPr id="7" name="Rectangle 6">
                  <a:extLst>
                    <a:ext uri="{FF2B5EF4-FFF2-40B4-BE49-F238E27FC236}">
                      <a16:creationId xmlns:a16="http://schemas.microsoft.com/office/drawing/2014/main" id="{F9E1781C-98F5-4CB6-97F2-25A35BEB6917}"/>
                    </a:ext>
                  </a:extLst>
                </p:cNvPr>
                <p:cNvSpPr/>
                <p:nvPr userDrawn="1"/>
              </p:nvSpPr>
              <p:spPr>
                <a:xfrm>
                  <a:off x="-648007" y="5329968"/>
                  <a:ext cx="360040" cy="591052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grpSp>
              <p:nvGrpSpPr>
                <p:cNvPr id="8" name="Group 7">
                  <a:extLst>
                    <a:ext uri="{FF2B5EF4-FFF2-40B4-BE49-F238E27FC236}">
                      <a16:creationId xmlns:a16="http://schemas.microsoft.com/office/drawing/2014/main" id="{3DE603B0-2E8A-4F2A-821A-AC7A6AADBDAE}"/>
                    </a:ext>
                  </a:extLst>
                </p:cNvPr>
                <p:cNvGrpSpPr/>
                <p:nvPr userDrawn="1"/>
              </p:nvGrpSpPr>
              <p:grpSpPr>
                <a:xfrm>
                  <a:off x="-684584" y="5278238"/>
                  <a:ext cx="427203" cy="711251"/>
                  <a:chOff x="701317" y="1844824"/>
                  <a:chExt cx="2371375" cy="3948112"/>
                </a:xfrm>
              </p:grpSpPr>
              <p:sp>
                <p:nvSpPr>
                  <p:cNvPr id="9" name="Freeform 6">
                    <a:extLst>
                      <a:ext uri="{FF2B5EF4-FFF2-40B4-BE49-F238E27FC236}">
                        <a16:creationId xmlns:a16="http://schemas.microsoft.com/office/drawing/2014/main" id="{9FE7A148-A0A4-4A08-80DF-A01062C9161E}"/>
                      </a:ext>
                    </a:extLst>
                  </p:cNvPr>
                  <p:cNvSpPr>
                    <a:spLocks noEditPoints="1"/>
                  </p:cNvSpPr>
                  <p:nvPr/>
                </p:nvSpPr>
                <p:spPr bwMode="auto">
                  <a:xfrm>
                    <a:off x="701317" y="1844824"/>
                    <a:ext cx="2371375" cy="3948112"/>
                  </a:xfrm>
                  <a:custGeom>
                    <a:avLst/>
                    <a:gdLst>
                      <a:gd name="T0" fmla="*/ 530 w 566"/>
                      <a:gd name="T1" fmla="*/ 0 h 1053"/>
                      <a:gd name="T2" fmla="*/ 36 w 566"/>
                      <a:gd name="T3" fmla="*/ 0 h 1053"/>
                      <a:gd name="T4" fmla="*/ 0 w 566"/>
                      <a:gd name="T5" fmla="*/ 36 h 1053"/>
                      <a:gd name="T6" fmla="*/ 0 w 566"/>
                      <a:gd name="T7" fmla="*/ 1017 h 1053"/>
                      <a:gd name="T8" fmla="*/ 36 w 566"/>
                      <a:gd name="T9" fmla="*/ 1053 h 1053"/>
                      <a:gd name="T10" fmla="*/ 530 w 566"/>
                      <a:gd name="T11" fmla="*/ 1053 h 1053"/>
                      <a:gd name="T12" fmla="*/ 566 w 566"/>
                      <a:gd name="T13" fmla="*/ 1017 h 1053"/>
                      <a:gd name="T14" fmla="*/ 566 w 566"/>
                      <a:gd name="T15" fmla="*/ 36 h 1053"/>
                      <a:gd name="T16" fmla="*/ 530 w 566"/>
                      <a:gd name="T17" fmla="*/ 0 h 1053"/>
                      <a:gd name="T18" fmla="*/ 520 w 566"/>
                      <a:gd name="T19" fmla="*/ 911 h 1053"/>
                      <a:gd name="T20" fmla="*/ 48 w 566"/>
                      <a:gd name="T21" fmla="*/ 911 h 1053"/>
                      <a:gd name="T22" fmla="*/ 48 w 566"/>
                      <a:gd name="T23" fmla="*/ 108 h 1053"/>
                      <a:gd name="T24" fmla="*/ 520 w 566"/>
                      <a:gd name="T25" fmla="*/ 108 h 1053"/>
                      <a:gd name="T26" fmla="*/ 520 w 566"/>
                      <a:gd name="T27" fmla="*/ 911 h 105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</a:cxnLst>
                    <a:rect l="0" t="0" r="r" b="b"/>
                    <a:pathLst>
                      <a:path w="566" h="1053">
                        <a:moveTo>
                          <a:pt x="530" y="0"/>
                        </a:moveTo>
                        <a:cubicBezTo>
                          <a:pt x="36" y="0"/>
                          <a:pt x="36" y="0"/>
                          <a:pt x="36" y="0"/>
                        </a:cubicBezTo>
                        <a:cubicBezTo>
                          <a:pt x="16" y="0"/>
                          <a:pt x="0" y="16"/>
                          <a:pt x="0" y="36"/>
                        </a:cubicBezTo>
                        <a:cubicBezTo>
                          <a:pt x="0" y="1017"/>
                          <a:pt x="0" y="1017"/>
                          <a:pt x="0" y="1017"/>
                        </a:cubicBezTo>
                        <a:cubicBezTo>
                          <a:pt x="0" y="1037"/>
                          <a:pt x="16" y="1053"/>
                          <a:pt x="36" y="1053"/>
                        </a:cubicBezTo>
                        <a:cubicBezTo>
                          <a:pt x="530" y="1053"/>
                          <a:pt x="530" y="1053"/>
                          <a:pt x="530" y="1053"/>
                        </a:cubicBezTo>
                        <a:cubicBezTo>
                          <a:pt x="550" y="1053"/>
                          <a:pt x="566" y="1037"/>
                          <a:pt x="566" y="1017"/>
                        </a:cubicBezTo>
                        <a:cubicBezTo>
                          <a:pt x="566" y="36"/>
                          <a:pt x="566" y="36"/>
                          <a:pt x="566" y="36"/>
                        </a:cubicBezTo>
                        <a:cubicBezTo>
                          <a:pt x="566" y="16"/>
                          <a:pt x="550" y="0"/>
                          <a:pt x="530" y="0"/>
                        </a:cubicBezTo>
                        <a:close/>
                        <a:moveTo>
                          <a:pt x="520" y="911"/>
                        </a:moveTo>
                        <a:cubicBezTo>
                          <a:pt x="48" y="911"/>
                          <a:pt x="48" y="911"/>
                          <a:pt x="48" y="911"/>
                        </a:cubicBezTo>
                        <a:cubicBezTo>
                          <a:pt x="48" y="108"/>
                          <a:pt x="48" y="108"/>
                          <a:pt x="48" y="108"/>
                        </a:cubicBezTo>
                        <a:cubicBezTo>
                          <a:pt x="520" y="108"/>
                          <a:pt x="520" y="108"/>
                          <a:pt x="520" y="108"/>
                        </a:cubicBezTo>
                        <a:lnTo>
                          <a:pt x="520" y="911"/>
                        </a:lnTo>
                        <a:close/>
                      </a:path>
                    </a:pathLst>
                  </a:custGeom>
                  <a:solidFill>
                    <a:schemeClr val="tx1"/>
                  </a:solidFill>
                  <a:ln w="12700"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en-US" sz="2700"/>
                  </a:p>
                </p:txBody>
              </p:sp>
              <p:sp>
                <p:nvSpPr>
                  <p:cNvPr id="10" name="Rounded Rectangle 60">
                    <a:extLst>
                      <a:ext uri="{FF2B5EF4-FFF2-40B4-BE49-F238E27FC236}">
                        <a16:creationId xmlns:a16="http://schemas.microsoft.com/office/drawing/2014/main" id="{7A6649A6-AFDA-4102-88E4-ABB4972F17B3}"/>
                      </a:ext>
                    </a:extLst>
                  </p:cNvPr>
                  <p:cNvSpPr/>
                  <p:nvPr/>
                </p:nvSpPr>
                <p:spPr>
                  <a:xfrm>
                    <a:off x="1707005" y="2042848"/>
                    <a:ext cx="360000" cy="36000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tx1">
                      <a:lumMod val="50000"/>
                      <a:lumOff val="50000"/>
                    </a:schemeClr>
                  </a:solidFill>
                  <a:ln w="12700"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700"/>
                  </a:p>
                </p:txBody>
              </p:sp>
              <p:sp>
                <p:nvSpPr>
                  <p:cNvPr id="11" name="Oval 10">
                    <a:extLst>
                      <a:ext uri="{FF2B5EF4-FFF2-40B4-BE49-F238E27FC236}">
                        <a16:creationId xmlns:a16="http://schemas.microsoft.com/office/drawing/2014/main" id="{0E2D597E-A72F-44E3-8AB0-B6FAE5346B88}"/>
                      </a:ext>
                    </a:extLst>
                  </p:cNvPr>
                  <p:cNvSpPr/>
                  <p:nvPr/>
                </p:nvSpPr>
                <p:spPr>
                  <a:xfrm>
                    <a:off x="1715855" y="5362110"/>
                    <a:ext cx="342299" cy="342299"/>
                  </a:xfrm>
                  <a:prstGeom prst="ellipse">
                    <a:avLst/>
                  </a:prstGeom>
                  <a:noFill/>
                  <a:ln w="12700"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2700"/>
                  </a:p>
                </p:txBody>
              </p:sp>
            </p:grpSp>
          </p:grpSp>
        </p:grpSp>
        <p:grpSp>
          <p:nvGrpSpPr>
            <p:cNvPr id="23" name="Graphic 25">
              <a:extLst>
                <a:ext uri="{FF2B5EF4-FFF2-40B4-BE49-F238E27FC236}">
                  <a16:creationId xmlns:a16="http://schemas.microsoft.com/office/drawing/2014/main" id="{A09106CE-0C32-48F8-BC15-7898121299D5}"/>
                </a:ext>
              </a:extLst>
            </p:cNvPr>
            <p:cNvGrpSpPr/>
            <p:nvPr/>
          </p:nvGrpSpPr>
          <p:grpSpPr>
            <a:xfrm>
              <a:off x="3352523" y="3143491"/>
              <a:ext cx="1293645" cy="859652"/>
              <a:chOff x="342288" y="5278574"/>
              <a:chExt cx="1920177" cy="1275995"/>
            </a:xfrm>
          </p:grpSpPr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358E59BB-3724-4B48-B976-E599E08D2A7E}"/>
                  </a:ext>
                </a:extLst>
              </p:cNvPr>
              <p:cNvSpPr/>
              <p:nvPr/>
            </p:nvSpPr>
            <p:spPr>
              <a:xfrm>
                <a:off x="342288" y="5278574"/>
                <a:ext cx="1920177" cy="1275995"/>
              </a:xfrm>
              <a:custGeom>
                <a:avLst/>
                <a:gdLst>
                  <a:gd name="connsiteX0" fmla="*/ 1895460 w 1920176"/>
                  <a:gd name="connsiteY0" fmla="*/ 616030 h 1274796"/>
                  <a:gd name="connsiteX1" fmla="*/ 1829939 w 1920176"/>
                  <a:gd name="connsiteY1" fmla="*/ 539306 h 1274796"/>
                  <a:gd name="connsiteX2" fmla="*/ 1633135 w 1920176"/>
                  <a:gd name="connsiteY2" fmla="*/ 367101 h 1274796"/>
                  <a:gd name="connsiteX3" fmla="*/ 1431946 w 1920176"/>
                  <a:gd name="connsiteY3" fmla="*/ 220229 h 1274796"/>
                  <a:gd name="connsiteX4" fmla="*/ 1122124 w 1920176"/>
                  <a:gd name="connsiteY4" fmla="*/ 73112 h 1274796"/>
                  <a:gd name="connsiteX5" fmla="*/ 816931 w 1920176"/>
                  <a:gd name="connsiteY5" fmla="*/ 2964 h 1274796"/>
                  <a:gd name="connsiteX6" fmla="*/ 573360 w 1920176"/>
                  <a:gd name="connsiteY6" fmla="*/ 15630 h 1274796"/>
                  <a:gd name="connsiteX7" fmla="*/ 289114 w 1920176"/>
                  <a:gd name="connsiteY7" fmla="*/ 113058 h 1274796"/>
                  <a:gd name="connsiteX8" fmla="*/ 102052 w 1920176"/>
                  <a:gd name="connsiteY8" fmla="*/ 262123 h 1274796"/>
                  <a:gd name="connsiteX9" fmla="*/ 56991 w 1920176"/>
                  <a:gd name="connsiteY9" fmla="*/ 711266 h 1274796"/>
                  <a:gd name="connsiteX10" fmla="*/ 258180 w 1920176"/>
                  <a:gd name="connsiteY10" fmla="*/ 899302 h 1274796"/>
                  <a:gd name="connsiteX11" fmla="*/ 549977 w 1920176"/>
                  <a:gd name="connsiteY11" fmla="*/ 1050316 h 1274796"/>
                  <a:gd name="connsiteX12" fmla="*/ 879772 w 1920176"/>
                  <a:gd name="connsiteY12" fmla="*/ 1181844 h 1274796"/>
                  <a:gd name="connsiteX13" fmla="*/ 1159634 w 1920176"/>
                  <a:gd name="connsiteY13" fmla="*/ 1270503 h 1274796"/>
                  <a:gd name="connsiteX14" fmla="*/ 1272163 w 1920176"/>
                  <a:gd name="connsiteY14" fmla="*/ 1270503 h 1274796"/>
                  <a:gd name="connsiteX15" fmla="*/ 1408076 w 1920176"/>
                  <a:gd name="connsiteY15" fmla="*/ 1214239 h 1274796"/>
                  <a:gd name="connsiteX16" fmla="*/ 1738844 w 1920176"/>
                  <a:gd name="connsiteY16" fmla="*/ 964579 h 1274796"/>
                  <a:gd name="connsiteX17" fmla="*/ 1786584 w 1920176"/>
                  <a:gd name="connsiteY17" fmla="*/ 967258 h 1274796"/>
                  <a:gd name="connsiteX18" fmla="*/ 1807775 w 1920176"/>
                  <a:gd name="connsiteY18" fmla="*/ 927069 h 1274796"/>
                  <a:gd name="connsiteX19" fmla="*/ 1784879 w 1920176"/>
                  <a:gd name="connsiteY19" fmla="*/ 918301 h 1274796"/>
                  <a:gd name="connsiteX20" fmla="*/ 1836029 w 1920176"/>
                  <a:gd name="connsiteY20" fmla="*/ 859600 h 1274796"/>
                  <a:gd name="connsiteX21" fmla="*/ 1910805 w 1920176"/>
                  <a:gd name="connsiteY21" fmla="*/ 735136 h 1274796"/>
                  <a:gd name="connsiteX22" fmla="*/ 1895460 w 1920176"/>
                  <a:gd name="connsiteY22" fmla="*/ 616030 h 1274796"/>
                  <a:gd name="connsiteX0" fmla="*/ 1895460 w 1920177"/>
                  <a:gd name="connsiteY0" fmla="*/ 616030 h 1274796"/>
                  <a:gd name="connsiteX1" fmla="*/ 1829939 w 1920177"/>
                  <a:gd name="connsiteY1" fmla="*/ 539306 h 1274796"/>
                  <a:gd name="connsiteX2" fmla="*/ 1633135 w 1920177"/>
                  <a:gd name="connsiteY2" fmla="*/ 367101 h 1274796"/>
                  <a:gd name="connsiteX3" fmla="*/ 1431946 w 1920177"/>
                  <a:gd name="connsiteY3" fmla="*/ 220229 h 1274796"/>
                  <a:gd name="connsiteX4" fmla="*/ 1122124 w 1920177"/>
                  <a:gd name="connsiteY4" fmla="*/ 73112 h 1274796"/>
                  <a:gd name="connsiteX5" fmla="*/ 816931 w 1920177"/>
                  <a:gd name="connsiteY5" fmla="*/ 2964 h 1274796"/>
                  <a:gd name="connsiteX6" fmla="*/ 573360 w 1920177"/>
                  <a:gd name="connsiteY6" fmla="*/ 15630 h 1274796"/>
                  <a:gd name="connsiteX7" fmla="*/ 289114 w 1920177"/>
                  <a:gd name="connsiteY7" fmla="*/ 113058 h 1274796"/>
                  <a:gd name="connsiteX8" fmla="*/ 102052 w 1920177"/>
                  <a:gd name="connsiteY8" fmla="*/ 262123 h 1274796"/>
                  <a:gd name="connsiteX9" fmla="*/ 56991 w 1920177"/>
                  <a:gd name="connsiteY9" fmla="*/ 711266 h 1274796"/>
                  <a:gd name="connsiteX10" fmla="*/ 258180 w 1920177"/>
                  <a:gd name="connsiteY10" fmla="*/ 899302 h 1274796"/>
                  <a:gd name="connsiteX11" fmla="*/ 549977 w 1920177"/>
                  <a:gd name="connsiteY11" fmla="*/ 1050316 h 1274796"/>
                  <a:gd name="connsiteX12" fmla="*/ 879772 w 1920177"/>
                  <a:gd name="connsiteY12" fmla="*/ 1181844 h 1274796"/>
                  <a:gd name="connsiteX13" fmla="*/ 1159634 w 1920177"/>
                  <a:gd name="connsiteY13" fmla="*/ 1270503 h 1274796"/>
                  <a:gd name="connsiteX14" fmla="*/ 1272163 w 1920177"/>
                  <a:gd name="connsiteY14" fmla="*/ 1270503 h 1274796"/>
                  <a:gd name="connsiteX15" fmla="*/ 1408076 w 1920177"/>
                  <a:gd name="connsiteY15" fmla="*/ 1214239 h 1274796"/>
                  <a:gd name="connsiteX16" fmla="*/ 1738844 w 1920177"/>
                  <a:gd name="connsiteY16" fmla="*/ 964579 h 1274796"/>
                  <a:gd name="connsiteX17" fmla="*/ 1807775 w 1920177"/>
                  <a:gd name="connsiteY17" fmla="*/ 927069 h 1274796"/>
                  <a:gd name="connsiteX18" fmla="*/ 1784879 w 1920177"/>
                  <a:gd name="connsiteY18" fmla="*/ 918301 h 1274796"/>
                  <a:gd name="connsiteX19" fmla="*/ 1836029 w 1920177"/>
                  <a:gd name="connsiteY19" fmla="*/ 859600 h 1274796"/>
                  <a:gd name="connsiteX20" fmla="*/ 1910805 w 1920177"/>
                  <a:gd name="connsiteY20" fmla="*/ 735136 h 1274796"/>
                  <a:gd name="connsiteX21" fmla="*/ 1895460 w 1920177"/>
                  <a:gd name="connsiteY21" fmla="*/ 616030 h 1274796"/>
                  <a:gd name="connsiteX0" fmla="*/ 1895460 w 1920177"/>
                  <a:gd name="connsiteY0" fmla="*/ 616030 h 1274796"/>
                  <a:gd name="connsiteX1" fmla="*/ 1829939 w 1920177"/>
                  <a:gd name="connsiteY1" fmla="*/ 539306 h 1274796"/>
                  <a:gd name="connsiteX2" fmla="*/ 1633135 w 1920177"/>
                  <a:gd name="connsiteY2" fmla="*/ 367101 h 1274796"/>
                  <a:gd name="connsiteX3" fmla="*/ 1431946 w 1920177"/>
                  <a:gd name="connsiteY3" fmla="*/ 220229 h 1274796"/>
                  <a:gd name="connsiteX4" fmla="*/ 1122124 w 1920177"/>
                  <a:gd name="connsiteY4" fmla="*/ 73112 h 1274796"/>
                  <a:gd name="connsiteX5" fmla="*/ 816931 w 1920177"/>
                  <a:gd name="connsiteY5" fmla="*/ 2964 h 1274796"/>
                  <a:gd name="connsiteX6" fmla="*/ 573360 w 1920177"/>
                  <a:gd name="connsiteY6" fmla="*/ 15630 h 1274796"/>
                  <a:gd name="connsiteX7" fmla="*/ 289114 w 1920177"/>
                  <a:gd name="connsiteY7" fmla="*/ 113058 h 1274796"/>
                  <a:gd name="connsiteX8" fmla="*/ 102052 w 1920177"/>
                  <a:gd name="connsiteY8" fmla="*/ 262123 h 1274796"/>
                  <a:gd name="connsiteX9" fmla="*/ 56991 w 1920177"/>
                  <a:gd name="connsiteY9" fmla="*/ 711266 h 1274796"/>
                  <a:gd name="connsiteX10" fmla="*/ 258180 w 1920177"/>
                  <a:gd name="connsiteY10" fmla="*/ 899302 h 1274796"/>
                  <a:gd name="connsiteX11" fmla="*/ 549977 w 1920177"/>
                  <a:gd name="connsiteY11" fmla="*/ 1050316 h 1274796"/>
                  <a:gd name="connsiteX12" fmla="*/ 879772 w 1920177"/>
                  <a:gd name="connsiteY12" fmla="*/ 1181844 h 1274796"/>
                  <a:gd name="connsiteX13" fmla="*/ 1159634 w 1920177"/>
                  <a:gd name="connsiteY13" fmla="*/ 1270503 h 1274796"/>
                  <a:gd name="connsiteX14" fmla="*/ 1272163 w 1920177"/>
                  <a:gd name="connsiteY14" fmla="*/ 1270503 h 1274796"/>
                  <a:gd name="connsiteX15" fmla="*/ 1408076 w 1920177"/>
                  <a:gd name="connsiteY15" fmla="*/ 1214239 h 1274796"/>
                  <a:gd name="connsiteX16" fmla="*/ 1738844 w 1920177"/>
                  <a:gd name="connsiteY16" fmla="*/ 964579 h 1274796"/>
                  <a:gd name="connsiteX17" fmla="*/ 1784879 w 1920177"/>
                  <a:gd name="connsiteY17" fmla="*/ 918301 h 1274796"/>
                  <a:gd name="connsiteX18" fmla="*/ 1836029 w 1920177"/>
                  <a:gd name="connsiteY18" fmla="*/ 859600 h 1274796"/>
                  <a:gd name="connsiteX19" fmla="*/ 1910805 w 1920177"/>
                  <a:gd name="connsiteY19" fmla="*/ 735136 h 1274796"/>
                  <a:gd name="connsiteX20" fmla="*/ 1895460 w 1920177"/>
                  <a:gd name="connsiteY20" fmla="*/ 616030 h 1274796"/>
                  <a:gd name="connsiteX0" fmla="*/ 1895460 w 1920177"/>
                  <a:gd name="connsiteY0" fmla="*/ 616030 h 1274796"/>
                  <a:gd name="connsiteX1" fmla="*/ 1829939 w 1920177"/>
                  <a:gd name="connsiteY1" fmla="*/ 539306 h 1274796"/>
                  <a:gd name="connsiteX2" fmla="*/ 1633135 w 1920177"/>
                  <a:gd name="connsiteY2" fmla="*/ 367101 h 1274796"/>
                  <a:gd name="connsiteX3" fmla="*/ 1431946 w 1920177"/>
                  <a:gd name="connsiteY3" fmla="*/ 220229 h 1274796"/>
                  <a:gd name="connsiteX4" fmla="*/ 1122124 w 1920177"/>
                  <a:gd name="connsiteY4" fmla="*/ 73112 h 1274796"/>
                  <a:gd name="connsiteX5" fmla="*/ 816931 w 1920177"/>
                  <a:gd name="connsiteY5" fmla="*/ 2964 h 1274796"/>
                  <a:gd name="connsiteX6" fmla="*/ 573360 w 1920177"/>
                  <a:gd name="connsiteY6" fmla="*/ 15630 h 1274796"/>
                  <a:gd name="connsiteX7" fmla="*/ 289114 w 1920177"/>
                  <a:gd name="connsiteY7" fmla="*/ 113058 h 1274796"/>
                  <a:gd name="connsiteX8" fmla="*/ 102052 w 1920177"/>
                  <a:gd name="connsiteY8" fmla="*/ 262123 h 1274796"/>
                  <a:gd name="connsiteX9" fmla="*/ 56991 w 1920177"/>
                  <a:gd name="connsiteY9" fmla="*/ 711266 h 1274796"/>
                  <a:gd name="connsiteX10" fmla="*/ 258180 w 1920177"/>
                  <a:gd name="connsiteY10" fmla="*/ 899302 h 1274796"/>
                  <a:gd name="connsiteX11" fmla="*/ 549977 w 1920177"/>
                  <a:gd name="connsiteY11" fmla="*/ 1050316 h 1274796"/>
                  <a:gd name="connsiteX12" fmla="*/ 879772 w 1920177"/>
                  <a:gd name="connsiteY12" fmla="*/ 1181844 h 1274796"/>
                  <a:gd name="connsiteX13" fmla="*/ 1159634 w 1920177"/>
                  <a:gd name="connsiteY13" fmla="*/ 1270503 h 1274796"/>
                  <a:gd name="connsiteX14" fmla="*/ 1272163 w 1920177"/>
                  <a:gd name="connsiteY14" fmla="*/ 1270503 h 1274796"/>
                  <a:gd name="connsiteX15" fmla="*/ 1408076 w 1920177"/>
                  <a:gd name="connsiteY15" fmla="*/ 1214239 h 1274796"/>
                  <a:gd name="connsiteX16" fmla="*/ 1738844 w 1920177"/>
                  <a:gd name="connsiteY16" fmla="*/ 964579 h 1274796"/>
                  <a:gd name="connsiteX17" fmla="*/ 1836029 w 1920177"/>
                  <a:gd name="connsiteY17" fmla="*/ 859600 h 1274796"/>
                  <a:gd name="connsiteX18" fmla="*/ 1910805 w 1920177"/>
                  <a:gd name="connsiteY18" fmla="*/ 735136 h 1274796"/>
                  <a:gd name="connsiteX19" fmla="*/ 1895460 w 1920177"/>
                  <a:gd name="connsiteY19" fmla="*/ 616030 h 1274796"/>
                  <a:gd name="connsiteX0" fmla="*/ 1895460 w 1920177"/>
                  <a:gd name="connsiteY0" fmla="*/ 616030 h 1274796"/>
                  <a:gd name="connsiteX1" fmla="*/ 1829939 w 1920177"/>
                  <a:gd name="connsiteY1" fmla="*/ 539306 h 1274796"/>
                  <a:gd name="connsiteX2" fmla="*/ 1633135 w 1920177"/>
                  <a:gd name="connsiteY2" fmla="*/ 367101 h 1274796"/>
                  <a:gd name="connsiteX3" fmla="*/ 1431946 w 1920177"/>
                  <a:gd name="connsiteY3" fmla="*/ 220229 h 1274796"/>
                  <a:gd name="connsiteX4" fmla="*/ 1122124 w 1920177"/>
                  <a:gd name="connsiteY4" fmla="*/ 73112 h 1274796"/>
                  <a:gd name="connsiteX5" fmla="*/ 816931 w 1920177"/>
                  <a:gd name="connsiteY5" fmla="*/ 2964 h 1274796"/>
                  <a:gd name="connsiteX6" fmla="*/ 573360 w 1920177"/>
                  <a:gd name="connsiteY6" fmla="*/ 15630 h 1274796"/>
                  <a:gd name="connsiteX7" fmla="*/ 289114 w 1920177"/>
                  <a:gd name="connsiteY7" fmla="*/ 113058 h 1274796"/>
                  <a:gd name="connsiteX8" fmla="*/ 102052 w 1920177"/>
                  <a:gd name="connsiteY8" fmla="*/ 262123 h 1274796"/>
                  <a:gd name="connsiteX9" fmla="*/ 56991 w 1920177"/>
                  <a:gd name="connsiteY9" fmla="*/ 711266 h 1274796"/>
                  <a:gd name="connsiteX10" fmla="*/ 258180 w 1920177"/>
                  <a:gd name="connsiteY10" fmla="*/ 899302 h 1274796"/>
                  <a:gd name="connsiteX11" fmla="*/ 549977 w 1920177"/>
                  <a:gd name="connsiteY11" fmla="*/ 1050316 h 1274796"/>
                  <a:gd name="connsiteX12" fmla="*/ 879772 w 1920177"/>
                  <a:gd name="connsiteY12" fmla="*/ 1181844 h 1274796"/>
                  <a:gd name="connsiteX13" fmla="*/ 1159634 w 1920177"/>
                  <a:gd name="connsiteY13" fmla="*/ 1270503 h 1274796"/>
                  <a:gd name="connsiteX14" fmla="*/ 1272163 w 1920177"/>
                  <a:gd name="connsiteY14" fmla="*/ 1270503 h 1274796"/>
                  <a:gd name="connsiteX15" fmla="*/ 1408076 w 1920177"/>
                  <a:gd name="connsiteY15" fmla="*/ 1214239 h 1274796"/>
                  <a:gd name="connsiteX16" fmla="*/ 1738844 w 1920177"/>
                  <a:gd name="connsiteY16" fmla="*/ 964579 h 1274796"/>
                  <a:gd name="connsiteX17" fmla="*/ 1836029 w 1920177"/>
                  <a:gd name="connsiteY17" fmla="*/ 859600 h 1274796"/>
                  <a:gd name="connsiteX18" fmla="*/ 1910805 w 1920177"/>
                  <a:gd name="connsiteY18" fmla="*/ 735136 h 1274796"/>
                  <a:gd name="connsiteX19" fmla="*/ 1895460 w 1920177"/>
                  <a:gd name="connsiteY19" fmla="*/ 616030 h 1274796"/>
                  <a:gd name="connsiteX0" fmla="*/ 1895460 w 1920177"/>
                  <a:gd name="connsiteY0" fmla="*/ 616030 h 1276419"/>
                  <a:gd name="connsiteX1" fmla="*/ 1829939 w 1920177"/>
                  <a:gd name="connsiteY1" fmla="*/ 539306 h 1276419"/>
                  <a:gd name="connsiteX2" fmla="*/ 1633135 w 1920177"/>
                  <a:gd name="connsiteY2" fmla="*/ 367101 h 1276419"/>
                  <a:gd name="connsiteX3" fmla="*/ 1431946 w 1920177"/>
                  <a:gd name="connsiteY3" fmla="*/ 220229 h 1276419"/>
                  <a:gd name="connsiteX4" fmla="*/ 1122124 w 1920177"/>
                  <a:gd name="connsiteY4" fmla="*/ 73112 h 1276419"/>
                  <a:gd name="connsiteX5" fmla="*/ 816931 w 1920177"/>
                  <a:gd name="connsiteY5" fmla="*/ 2964 h 1276419"/>
                  <a:gd name="connsiteX6" fmla="*/ 573360 w 1920177"/>
                  <a:gd name="connsiteY6" fmla="*/ 15630 h 1276419"/>
                  <a:gd name="connsiteX7" fmla="*/ 289114 w 1920177"/>
                  <a:gd name="connsiteY7" fmla="*/ 113058 h 1276419"/>
                  <a:gd name="connsiteX8" fmla="*/ 102052 w 1920177"/>
                  <a:gd name="connsiteY8" fmla="*/ 262123 h 1276419"/>
                  <a:gd name="connsiteX9" fmla="*/ 56991 w 1920177"/>
                  <a:gd name="connsiteY9" fmla="*/ 711266 h 1276419"/>
                  <a:gd name="connsiteX10" fmla="*/ 258180 w 1920177"/>
                  <a:gd name="connsiteY10" fmla="*/ 899302 h 1276419"/>
                  <a:gd name="connsiteX11" fmla="*/ 549977 w 1920177"/>
                  <a:gd name="connsiteY11" fmla="*/ 1050316 h 1276419"/>
                  <a:gd name="connsiteX12" fmla="*/ 879772 w 1920177"/>
                  <a:gd name="connsiteY12" fmla="*/ 1181844 h 1276419"/>
                  <a:gd name="connsiteX13" fmla="*/ 1159634 w 1920177"/>
                  <a:gd name="connsiteY13" fmla="*/ 1270503 h 1276419"/>
                  <a:gd name="connsiteX14" fmla="*/ 1272163 w 1920177"/>
                  <a:gd name="connsiteY14" fmla="*/ 1270503 h 1276419"/>
                  <a:gd name="connsiteX15" fmla="*/ 1414234 w 1920177"/>
                  <a:gd name="connsiteY15" fmla="*/ 1211160 h 1276419"/>
                  <a:gd name="connsiteX16" fmla="*/ 1738844 w 1920177"/>
                  <a:gd name="connsiteY16" fmla="*/ 964579 h 1276419"/>
                  <a:gd name="connsiteX17" fmla="*/ 1836029 w 1920177"/>
                  <a:gd name="connsiteY17" fmla="*/ 859600 h 1276419"/>
                  <a:gd name="connsiteX18" fmla="*/ 1910805 w 1920177"/>
                  <a:gd name="connsiteY18" fmla="*/ 735136 h 1276419"/>
                  <a:gd name="connsiteX19" fmla="*/ 1895460 w 1920177"/>
                  <a:gd name="connsiteY19" fmla="*/ 616030 h 1276419"/>
                  <a:gd name="connsiteX0" fmla="*/ 1895460 w 1920177"/>
                  <a:gd name="connsiteY0" fmla="*/ 616030 h 1275785"/>
                  <a:gd name="connsiteX1" fmla="*/ 1829939 w 1920177"/>
                  <a:gd name="connsiteY1" fmla="*/ 539306 h 1275785"/>
                  <a:gd name="connsiteX2" fmla="*/ 1633135 w 1920177"/>
                  <a:gd name="connsiteY2" fmla="*/ 367101 h 1275785"/>
                  <a:gd name="connsiteX3" fmla="*/ 1431946 w 1920177"/>
                  <a:gd name="connsiteY3" fmla="*/ 220229 h 1275785"/>
                  <a:gd name="connsiteX4" fmla="*/ 1122124 w 1920177"/>
                  <a:gd name="connsiteY4" fmla="*/ 73112 h 1275785"/>
                  <a:gd name="connsiteX5" fmla="*/ 816931 w 1920177"/>
                  <a:gd name="connsiteY5" fmla="*/ 2964 h 1275785"/>
                  <a:gd name="connsiteX6" fmla="*/ 573360 w 1920177"/>
                  <a:gd name="connsiteY6" fmla="*/ 15630 h 1275785"/>
                  <a:gd name="connsiteX7" fmla="*/ 289114 w 1920177"/>
                  <a:gd name="connsiteY7" fmla="*/ 113058 h 1275785"/>
                  <a:gd name="connsiteX8" fmla="*/ 102052 w 1920177"/>
                  <a:gd name="connsiteY8" fmla="*/ 262123 h 1275785"/>
                  <a:gd name="connsiteX9" fmla="*/ 56991 w 1920177"/>
                  <a:gd name="connsiteY9" fmla="*/ 711266 h 1275785"/>
                  <a:gd name="connsiteX10" fmla="*/ 258180 w 1920177"/>
                  <a:gd name="connsiteY10" fmla="*/ 899302 h 1275785"/>
                  <a:gd name="connsiteX11" fmla="*/ 549977 w 1920177"/>
                  <a:gd name="connsiteY11" fmla="*/ 1050316 h 1275785"/>
                  <a:gd name="connsiteX12" fmla="*/ 879772 w 1920177"/>
                  <a:gd name="connsiteY12" fmla="*/ 1181844 h 1275785"/>
                  <a:gd name="connsiteX13" fmla="*/ 1159634 w 1920177"/>
                  <a:gd name="connsiteY13" fmla="*/ 1270503 h 1275785"/>
                  <a:gd name="connsiteX14" fmla="*/ 1272163 w 1920177"/>
                  <a:gd name="connsiteY14" fmla="*/ 1270503 h 1275785"/>
                  <a:gd name="connsiteX15" fmla="*/ 1420392 w 1920177"/>
                  <a:gd name="connsiteY15" fmla="*/ 1220396 h 1275785"/>
                  <a:gd name="connsiteX16" fmla="*/ 1738844 w 1920177"/>
                  <a:gd name="connsiteY16" fmla="*/ 964579 h 1275785"/>
                  <a:gd name="connsiteX17" fmla="*/ 1836029 w 1920177"/>
                  <a:gd name="connsiteY17" fmla="*/ 859600 h 1275785"/>
                  <a:gd name="connsiteX18" fmla="*/ 1910805 w 1920177"/>
                  <a:gd name="connsiteY18" fmla="*/ 735136 h 1275785"/>
                  <a:gd name="connsiteX19" fmla="*/ 1895460 w 1920177"/>
                  <a:gd name="connsiteY19" fmla="*/ 616030 h 1275785"/>
                  <a:gd name="connsiteX0" fmla="*/ 1895460 w 1920177"/>
                  <a:gd name="connsiteY0" fmla="*/ 616030 h 1275995"/>
                  <a:gd name="connsiteX1" fmla="*/ 1829939 w 1920177"/>
                  <a:gd name="connsiteY1" fmla="*/ 539306 h 1275995"/>
                  <a:gd name="connsiteX2" fmla="*/ 1633135 w 1920177"/>
                  <a:gd name="connsiteY2" fmla="*/ 367101 h 1275995"/>
                  <a:gd name="connsiteX3" fmla="*/ 1431946 w 1920177"/>
                  <a:gd name="connsiteY3" fmla="*/ 220229 h 1275995"/>
                  <a:gd name="connsiteX4" fmla="*/ 1122124 w 1920177"/>
                  <a:gd name="connsiteY4" fmla="*/ 73112 h 1275995"/>
                  <a:gd name="connsiteX5" fmla="*/ 816931 w 1920177"/>
                  <a:gd name="connsiteY5" fmla="*/ 2964 h 1275995"/>
                  <a:gd name="connsiteX6" fmla="*/ 573360 w 1920177"/>
                  <a:gd name="connsiteY6" fmla="*/ 15630 h 1275995"/>
                  <a:gd name="connsiteX7" fmla="*/ 289114 w 1920177"/>
                  <a:gd name="connsiteY7" fmla="*/ 113058 h 1275995"/>
                  <a:gd name="connsiteX8" fmla="*/ 102052 w 1920177"/>
                  <a:gd name="connsiteY8" fmla="*/ 262123 h 1275995"/>
                  <a:gd name="connsiteX9" fmla="*/ 56991 w 1920177"/>
                  <a:gd name="connsiteY9" fmla="*/ 711266 h 1275995"/>
                  <a:gd name="connsiteX10" fmla="*/ 258180 w 1920177"/>
                  <a:gd name="connsiteY10" fmla="*/ 899302 h 1275995"/>
                  <a:gd name="connsiteX11" fmla="*/ 549977 w 1920177"/>
                  <a:gd name="connsiteY11" fmla="*/ 1050316 h 1275995"/>
                  <a:gd name="connsiteX12" fmla="*/ 879772 w 1920177"/>
                  <a:gd name="connsiteY12" fmla="*/ 1181844 h 1275995"/>
                  <a:gd name="connsiteX13" fmla="*/ 1159634 w 1920177"/>
                  <a:gd name="connsiteY13" fmla="*/ 1270503 h 1275995"/>
                  <a:gd name="connsiteX14" fmla="*/ 1272163 w 1920177"/>
                  <a:gd name="connsiteY14" fmla="*/ 1270503 h 1275995"/>
                  <a:gd name="connsiteX15" fmla="*/ 1417313 w 1920177"/>
                  <a:gd name="connsiteY15" fmla="*/ 1217317 h 1275995"/>
                  <a:gd name="connsiteX16" fmla="*/ 1738844 w 1920177"/>
                  <a:gd name="connsiteY16" fmla="*/ 964579 h 1275995"/>
                  <a:gd name="connsiteX17" fmla="*/ 1836029 w 1920177"/>
                  <a:gd name="connsiteY17" fmla="*/ 859600 h 1275995"/>
                  <a:gd name="connsiteX18" fmla="*/ 1910805 w 1920177"/>
                  <a:gd name="connsiteY18" fmla="*/ 735136 h 1275995"/>
                  <a:gd name="connsiteX19" fmla="*/ 1895460 w 1920177"/>
                  <a:gd name="connsiteY19" fmla="*/ 616030 h 12759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920177" h="1275995">
                    <a:moveTo>
                      <a:pt x="1895460" y="616030"/>
                    </a:moveTo>
                    <a:cubicBezTo>
                      <a:pt x="1875244" y="588994"/>
                      <a:pt x="1853809" y="563175"/>
                      <a:pt x="1829939" y="539306"/>
                    </a:cubicBezTo>
                    <a:cubicBezTo>
                      <a:pt x="1768560" y="476952"/>
                      <a:pt x="1701822" y="420930"/>
                      <a:pt x="1633135" y="367101"/>
                    </a:cubicBezTo>
                    <a:cubicBezTo>
                      <a:pt x="1567614" y="315952"/>
                      <a:pt x="1502094" y="264558"/>
                      <a:pt x="1431946" y="220229"/>
                    </a:cubicBezTo>
                    <a:cubicBezTo>
                      <a:pt x="1334518" y="158605"/>
                      <a:pt x="1230513" y="111353"/>
                      <a:pt x="1122124" y="73112"/>
                    </a:cubicBezTo>
                    <a:cubicBezTo>
                      <a:pt x="1022991" y="38038"/>
                      <a:pt x="921909" y="12220"/>
                      <a:pt x="816931" y="2964"/>
                    </a:cubicBezTo>
                    <a:cubicBezTo>
                      <a:pt x="735334" y="-4100"/>
                      <a:pt x="653982" y="1990"/>
                      <a:pt x="573360" y="15630"/>
                    </a:cubicBezTo>
                    <a:cubicBezTo>
                      <a:pt x="473496" y="32680"/>
                      <a:pt x="378017" y="63369"/>
                      <a:pt x="289114" y="113058"/>
                    </a:cubicBezTo>
                    <a:cubicBezTo>
                      <a:pt x="218478" y="152516"/>
                      <a:pt x="153201" y="198551"/>
                      <a:pt x="102052" y="262123"/>
                    </a:cubicBezTo>
                    <a:cubicBezTo>
                      <a:pt x="-4389" y="394381"/>
                      <a:pt x="-40681" y="562932"/>
                      <a:pt x="56991" y="711266"/>
                    </a:cubicBezTo>
                    <a:cubicBezTo>
                      <a:pt x="108872" y="789939"/>
                      <a:pt x="180238" y="848396"/>
                      <a:pt x="258180" y="899302"/>
                    </a:cubicBezTo>
                    <a:cubicBezTo>
                      <a:pt x="350250" y="959464"/>
                      <a:pt x="448896" y="1007204"/>
                      <a:pt x="549977" y="1050316"/>
                    </a:cubicBezTo>
                    <a:cubicBezTo>
                      <a:pt x="658853" y="1096594"/>
                      <a:pt x="769921" y="1137758"/>
                      <a:pt x="879772" y="1181844"/>
                    </a:cubicBezTo>
                    <a:cubicBezTo>
                      <a:pt x="970867" y="1218379"/>
                      <a:pt x="1061719" y="1255645"/>
                      <a:pt x="1159634" y="1270503"/>
                    </a:cubicBezTo>
                    <a:cubicBezTo>
                      <a:pt x="1197144" y="1276105"/>
                      <a:pt x="1229217" y="1279367"/>
                      <a:pt x="1272163" y="1270503"/>
                    </a:cubicBezTo>
                    <a:cubicBezTo>
                      <a:pt x="1315109" y="1261639"/>
                      <a:pt x="1374444" y="1241674"/>
                      <a:pt x="1417313" y="1217317"/>
                    </a:cubicBezTo>
                    <a:cubicBezTo>
                      <a:pt x="1538367" y="1148630"/>
                      <a:pt x="1669058" y="1024199"/>
                      <a:pt x="1738844" y="964579"/>
                    </a:cubicBezTo>
                    <a:cubicBezTo>
                      <a:pt x="1808630" y="904960"/>
                      <a:pt x="1807369" y="897840"/>
                      <a:pt x="1836029" y="859600"/>
                    </a:cubicBezTo>
                    <a:cubicBezTo>
                      <a:pt x="1865988" y="821116"/>
                      <a:pt x="1893268" y="781414"/>
                      <a:pt x="1910805" y="735136"/>
                    </a:cubicBezTo>
                    <a:cubicBezTo>
                      <a:pt x="1926637" y="692268"/>
                      <a:pt x="1922983" y="653053"/>
                      <a:pt x="1895460" y="616030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24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FC5E487E-21F4-4199-B31D-51DC26F63FEA}"/>
                  </a:ext>
                </a:extLst>
              </p:cNvPr>
              <p:cNvSpPr/>
              <p:nvPr/>
            </p:nvSpPr>
            <p:spPr>
              <a:xfrm>
                <a:off x="388529" y="5703379"/>
                <a:ext cx="1373967" cy="810074"/>
              </a:xfrm>
              <a:custGeom>
                <a:avLst/>
                <a:gdLst>
                  <a:gd name="connsiteX0" fmla="*/ 1373526 w 1373967"/>
                  <a:gd name="connsiteY0" fmla="*/ 753142 h 810074"/>
                  <a:gd name="connsiteX1" fmla="*/ 1205950 w 1373967"/>
                  <a:gd name="connsiteY1" fmla="*/ 809894 h 810074"/>
                  <a:gd name="connsiteX2" fmla="*/ 1036425 w 1373967"/>
                  <a:gd name="connsiteY2" fmla="*/ 784319 h 810074"/>
                  <a:gd name="connsiteX3" fmla="*/ 640623 w 1373967"/>
                  <a:gd name="connsiteY3" fmla="*/ 639395 h 810074"/>
                  <a:gd name="connsiteX4" fmla="*/ 279896 w 1373967"/>
                  <a:gd name="connsiteY4" fmla="*/ 474741 h 810074"/>
                  <a:gd name="connsiteX5" fmla="*/ 44119 w 1373967"/>
                  <a:gd name="connsiteY5" fmla="*/ 277449 h 810074"/>
                  <a:gd name="connsiteX6" fmla="*/ 33 w 1373967"/>
                  <a:gd name="connsiteY6" fmla="*/ 87465 h 810074"/>
                  <a:gd name="connsiteX7" fmla="*/ 66041 w 1373967"/>
                  <a:gd name="connsiteY7" fmla="*/ 10740 h 810074"/>
                  <a:gd name="connsiteX8" fmla="*/ 368068 w 1373967"/>
                  <a:gd name="connsiteY8" fmla="*/ 85516 h 810074"/>
                  <a:gd name="connsiteX9" fmla="*/ 587038 w 1373967"/>
                  <a:gd name="connsiteY9" fmla="*/ 267707 h 810074"/>
                  <a:gd name="connsiteX10" fmla="*/ 935100 w 1373967"/>
                  <a:gd name="connsiteY10" fmla="*/ 548056 h 810074"/>
                  <a:gd name="connsiteX11" fmla="*/ 1215693 w 1373967"/>
                  <a:gd name="connsiteY11" fmla="*/ 704672 h 810074"/>
                  <a:gd name="connsiteX12" fmla="*/ 1373526 w 1373967"/>
                  <a:gd name="connsiteY12" fmla="*/ 753142 h 8100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73967" h="810074">
                    <a:moveTo>
                      <a:pt x="1373526" y="753142"/>
                    </a:moveTo>
                    <a:cubicBezTo>
                      <a:pt x="1382051" y="766295"/>
                      <a:pt x="1264894" y="805997"/>
                      <a:pt x="1205950" y="809894"/>
                    </a:cubicBezTo>
                    <a:cubicBezTo>
                      <a:pt x="1156992" y="811843"/>
                      <a:pt x="1086600" y="797715"/>
                      <a:pt x="1036425" y="784319"/>
                    </a:cubicBezTo>
                    <a:cubicBezTo>
                      <a:pt x="976507" y="768487"/>
                      <a:pt x="728065" y="674956"/>
                      <a:pt x="640623" y="639395"/>
                    </a:cubicBezTo>
                    <a:cubicBezTo>
                      <a:pt x="561463" y="606269"/>
                      <a:pt x="375132" y="539531"/>
                      <a:pt x="279896" y="474741"/>
                    </a:cubicBezTo>
                    <a:cubicBezTo>
                      <a:pt x="192941" y="420425"/>
                      <a:pt x="82847" y="336150"/>
                      <a:pt x="44119" y="277449"/>
                    </a:cubicBezTo>
                    <a:cubicBezTo>
                      <a:pt x="10507" y="218506"/>
                      <a:pt x="-697" y="176368"/>
                      <a:pt x="33" y="87465"/>
                    </a:cubicBezTo>
                    <a:cubicBezTo>
                      <a:pt x="5148" y="47519"/>
                      <a:pt x="30480" y="24624"/>
                      <a:pt x="66041" y="10740"/>
                    </a:cubicBezTo>
                    <a:cubicBezTo>
                      <a:pt x="126446" y="-13130"/>
                      <a:pt x="242142" y="-951"/>
                      <a:pt x="368068" y="85516"/>
                    </a:cubicBezTo>
                    <a:cubicBezTo>
                      <a:pt x="428717" y="134961"/>
                      <a:pt x="500083" y="190982"/>
                      <a:pt x="587038" y="267707"/>
                    </a:cubicBezTo>
                    <a:cubicBezTo>
                      <a:pt x="730988" y="386082"/>
                      <a:pt x="911717" y="531493"/>
                      <a:pt x="935100" y="548056"/>
                    </a:cubicBezTo>
                    <a:cubicBezTo>
                      <a:pt x="1020593" y="608218"/>
                      <a:pt x="1117777" y="665700"/>
                      <a:pt x="1215693" y="704672"/>
                    </a:cubicBezTo>
                    <a:cubicBezTo>
                      <a:pt x="1313852" y="755334"/>
                      <a:pt x="1357694" y="735849"/>
                      <a:pt x="1373526" y="753142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24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05F647CA-AC2F-4CD4-B0AD-3E802767606E}"/>
                  </a:ext>
                </a:extLst>
              </p:cNvPr>
              <p:cNvSpPr/>
              <p:nvPr/>
            </p:nvSpPr>
            <p:spPr>
              <a:xfrm>
                <a:off x="419739" y="5303974"/>
                <a:ext cx="1825422" cy="1109932"/>
              </a:xfrm>
              <a:custGeom>
                <a:avLst/>
                <a:gdLst>
                  <a:gd name="connsiteX0" fmla="*/ 1831405 w 1831613"/>
                  <a:gd name="connsiteY0" fmla="*/ 677342 h 1104823"/>
                  <a:gd name="connsiteX1" fmla="*/ 1831162 w 1831613"/>
                  <a:gd name="connsiteY1" fmla="*/ 653716 h 1104823"/>
                  <a:gd name="connsiteX2" fmla="*/ 1824098 w 1831613"/>
                  <a:gd name="connsiteY2" fmla="*/ 635692 h 1104823"/>
                  <a:gd name="connsiteX3" fmla="*/ 1747617 w 1831613"/>
                  <a:gd name="connsiteY3" fmla="*/ 538507 h 1104823"/>
                  <a:gd name="connsiteX4" fmla="*/ 1524994 w 1831613"/>
                  <a:gd name="connsiteY4" fmla="*/ 346087 h 1104823"/>
                  <a:gd name="connsiteX5" fmla="*/ 1378121 w 1831613"/>
                  <a:gd name="connsiteY5" fmla="*/ 237942 h 1104823"/>
                  <a:gd name="connsiteX6" fmla="*/ 945053 w 1831613"/>
                  <a:gd name="connsiteY6" fmla="*/ 43086 h 1104823"/>
                  <a:gd name="connsiteX7" fmla="*/ 720481 w 1831613"/>
                  <a:gd name="connsiteY7" fmla="*/ 3384 h 1104823"/>
                  <a:gd name="connsiteX8" fmla="*/ 583594 w 1831613"/>
                  <a:gd name="connsiteY8" fmla="*/ 5576 h 1104823"/>
                  <a:gd name="connsiteX9" fmla="*/ 245519 w 1831613"/>
                  <a:gd name="connsiteY9" fmla="*/ 96428 h 1104823"/>
                  <a:gd name="connsiteX10" fmla="*/ 26549 w 1831613"/>
                  <a:gd name="connsiteY10" fmla="*/ 262786 h 1104823"/>
                  <a:gd name="connsiteX11" fmla="*/ 0 w 1831613"/>
                  <a:gd name="connsiteY11" fmla="*/ 301757 h 1104823"/>
                  <a:gd name="connsiteX12" fmla="*/ 104492 w 1831613"/>
                  <a:gd name="connsiteY12" fmla="*/ 282759 h 1104823"/>
                  <a:gd name="connsiteX13" fmla="*/ 252826 w 1831613"/>
                  <a:gd name="connsiteY13" fmla="*/ 318807 h 1104823"/>
                  <a:gd name="connsiteX14" fmla="*/ 388982 w 1831613"/>
                  <a:gd name="connsiteY14" fmla="*/ 386276 h 1104823"/>
                  <a:gd name="connsiteX15" fmla="*/ 549738 w 1831613"/>
                  <a:gd name="connsiteY15" fmla="*/ 495639 h 1104823"/>
                  <a:gd name="connsiteX16" fmla="*/ 739236 w 1831613"/>
                  <a:gd name="connsiteY16" fmla="*/ 655421 h 1104823"/>
                  <a:gd name="connsiteX17" fmla="*/ 739236 w 1831613"/>
                  <a:gd name="connsiteY17" fmla="*/ 655421 h 1104823"/>
                  <a:gd name="connsiteX18" fmla="*/ 968192 w 1831613"/>
                  <a:gd name="connsiteY18" fmla="*/ 833471 h 1104823"/>
                  <a:gd name="connsiteX19" fmla="*/ 968192 w 1831613"/>
                  <a:gd name="connsiteY19" fmla="*/ 833471 h 1104823"/>
                  <a:gd name="connsiteX20" fmla="*/ 1216390 w 1831613"/>
                  <a:gd name="connsiteY20" fmla="*/ 1002996 h 1104823"/>
                  <a:gd name="connsiteX21" fmla="*/ 1343047 w 1831613"/>
                  <a:gd name="connsiteY21" fmla="*/ 1085810 h 1104823"/>
                  <a:gd name="connsiteX22" fmla="*/ 1386646 w 1831613"/>
                  <a:gd name="connsiteY22" fmla="*/ 1104808 h 1104823"/>
                  <a:gd name="connsiteX23" fmla="*/ 1441449 w 1831613"/>
                  <a:gd name="connsiteY23" fmla="*/ 1076310 h 1104823"/>
                  <a:gd name="connsiteX24" fmla="*/ 1791460 w 1831613"/>
                  <a:gd name="connsiteY24" fmla="*/ 766733 h 1104823"/>
                  <a:gd name="connsiteX25" fmla="*/ 1831405 w 1831613"/>
                  <a:gd name="connsiteY25" fmla="*/ 677342 h 1104823"/>
                  <a:gd name="connsiteX26" fmla="*/ 840318 w 1831613"/>
                  <a:gd name="connsiteY26" fmla="*/ 736286 h 1104823"/>
                  <a:gd name="connsiteX27" fmla="*/ 841779 w 1831613"/>
                  <a:gd name="connsiteY27" fmla="*/ 738235 h 1104823"/>
                  <a:gd name="connsiteX28" fmla="*/ 840318 w 1831613"/>
                  <a:gd name="connsiteY28" fmla="*/ 736286 h 1104823"/>
                  <a:gd name="connsiteX29" fmla="*/ 1254631 w 1831613"/>
                  <a:gd name="connsiteY29" fmla="*/ 1026135 h 1104823"/>
                  <a:gd name="connsiteX30" fmla="*/ 1254631 w 1831613"/>
                  <a:gd name="connsiteY30" fmla="*/ 1026135 h 1104823"/>
                  <a:gd name="connsiteX31" fmla="*/ 1256092 w 1831613"/>
                  <a:gd name="connsiteY31" fmla="*/ 1028083 h 1104823"/>
                  <a:gd name="connsiteX32" fmla="*/ 1254631 w 1831613"/>
                  <a:gd name="connsiteY32" fmla="*/ 1026135 h 1104823"/>
                  <a:gd name="connsiteX0" fmla="*/ 1791460 w 1833764"/>
                  <a:gd name="connsiteY0" fmla="*/ 766733 h 1104823"/>
                  <a:gd name="connsiteX1" fmla="*/ 1831162 w 1833764"/>
                  <a:gd name="connsiteY1" fmla="*/ 653716 h 1104823"/>
                  <a:gd name="connsiteX2" fmla="*/ 1824098 w 1833764"/>
                  <a:gd name="connsiteY2" fmla="*/ 635692 h 1104823"/>
                  <a:gd name="connsiteX3" fmla="*/ 1747617 w 1833764"/>
                  <a:gd name="connsiteY3" fmla="*/ 538507 h 1104823"/>
                  <a:gd name="connsiteX4" fmla="*/ 1524994 w 1833764"/>
                  <a:gd name="connsiteY4" fmla="*/ 346087 h 1104823"/>
                  <a:gd name="connsiteX5" fmla="*/ 1378121 w 1833764"/>
                  <a:gd name="connsiteY5" fmla="*/ 237942 h 1104823"/>
                  <a:gd name="connsiteX6" fmla="*/ 945053 w 1833764"/>
                  <a:gd name="connsiteY6" fmla="*/ 43086 h 1104823"/>
                  <a:gd name="connsiteX7" fmla="*/ 720481 w 1833764"/>
                  <a:gd name="connsiteY7" fmla="*/ 3384 h 1104823"/>
                  <a:gd name="connsiteX8" fmla="*/ 583594 w 1833764"/>
                  <a:gd name="connsiteY8" fmla="*/ 5576 h 1104823"/>
                  <a:gd name="connsiteX9" fmla="*/ 245519 w 1833764"/>
                  <a:gd name="connsiteY9" fmla="*/ 96428 h 1104823"/>
                  <a:gd name="connsiteX10" fmla="*/ 26549 w 1833764"/>
                  <a:gd name="connsiteY10" fmla="*/ 262786 h 1104823"/>
                  <a:gd name="connsiteX11" fmla="*/ 0 w 1833764"/>
                  <a:gd name="connsiteY11" fmla="*/ 301757 h 1104823"/>
                  <a:gd name="connsiteX12" fmla="*/ 104492 w 1833764"/>
                  <a:gd name="connsiteY12" fmla="*/ 282759 h 1104823"/>
                  <a:gd name="connsiteX13" fmla="*/ 252826 w 1833764"/>
                  <a:gd name="connsiteY13" fmla="*/ 318807 h 1104823"/>
                  <a:gd name="connsiteX14" fmla="*/ 388982 w 1833764"/>
                  <a:gd name="connsiteY14" fmla="*/ 386276 h 1104823"/>
                  <a:gd name="connsiteX15" fmla="*/ 549738 w 1833764"/>
                  <a:gd name="connsiteY15" fmla="*/ 495639 h 1104823"/>
                  <a:gd name="connsiteX16" fmla="*/ 739236 w 1833764"/>
                  <a:gd name="connsiteY16" fmla="*/ 655421 h 1104823"/>
                  <a:gd name="connsiteX17" fmla="*/ 739236 w 1833764"/>
                  <a:gd name="connsiteY17" fmla="*/ 655421 h 1104823"/>
                  <a:gd name="connsiteX18" fmla="*/ 968192 w 1833764"/>
                  <a:gd name="connsiteY18" fmla="*/ 833471 h 1104823"/>
                  <a:gd name="connsiteX19" fmla="*/ 968192 w 1833764"/>
                  <a:gd name="connsiteY19" fmla="*/ 833471 h 1104823"/>
                  <a:gd name="connsiteX20" fmla="*/ 1216390 w 1833764"/>
                  <a:gd name="connsiteY20" fmla="*/ 1002996 h 1104823"/>
                  <a:gd name="connsiteX21" fmla="*/ 1343047 w 1833764"/>
                  <a:gd name="connsiteY21" fmla="*/ 1085810 h 1104823"/>
                  <a:gd name="connsiteX22" fmla="*/ 1386646 w 1833764"/>
                  <a:gd name="connsiteY22" fmla="*/ 1104808 h 1104823"/>
                  <a:gd name="connsiteX23" fmla="*/ 1441449 w 1833764"/>
                  <a:gd name="connsiteY23" fmla="*/ 1076310 h 1104823"/>
                  <a:gd name="connsiteX24" fmla="*/ 1791460 w 1833764"/>
                  <a:gd name="connsiteY24" fmla="*/ 766733 h 1104823"/>
                  <a:gd name="connsiteX25" fmla="*/ 840318 w 1833764"/>
                  <a:gd name="connsiteY25" fmla="*/ 736286 h 1104823"/>
                  <a:gd name="connsiteX26" fmla="*/ 841779 w 1833764"/>
                  <a:gd name="connsiteY26" fmla="*/ 738235 h 1104823"/>
                  <a:gd name="connsiteX27" fmla="*/ 840318 w 1833764"/>
                  <a:gd name="connsiteY27" fmla="*/ 736286 h 1104823"/>
                  <a:gd name="connsiteX28" fmla="*/ 1254631 w 1833764"/>
                  <a:gd name="connsiteY28" fmla="*/ 1026135 h 1104823"/>
                  <a:gd name="connsiteX29" fmla="*/ 1254631 w 1833764"/>
                  <a:gd name="connsiteY29" fmla="*/ 1026135 h 1104823"/>
                  <a:gd name="connsiteX30" fmla="*/ 1256092 w 1833764"/>
                  <a:gd name="connsiteY30" fmla="*/ 1028083 h 1104823"/>
                  <a:gd name="connsiteX31" fmla="*/ 1254631 w 1833764"/>
                  <a:gd name="connsiteY31" fmla="*/ 1026135 h 1104823"/>
                  <a:gd name="connsiteX0" fmla="*/ 1791460 w 1834540"/>
                  <a:gd name="connsiteY0" fmla="*/ 766733 h 1104823"/>
                  <a:gd name="connsiteX1" fmla="*/ 1824098 w 1834540"/>
                  <a:gd name="connsiteY1" fmla="*/ 635692 h 1104823"/>
                  <a:gd name="connsiteX2" fmla="*/ 1747617 w 1834540"/>
                  <a:gd name="connsiteY2" fmla="*/ 538507 h 1104823"/>
                  <a:gd name="connsiteX3" fmla="*/ 1524994 w 1834540"/>
                  <a:gd name="connsiteY3" fmla="*/ 346087 h 1104823"/>
                  <a:gd name="connsiteX4" fmla="*/ 1378121 w 1834540"/>
                  <a:gd name="connsiteY4" fmla="*/ 237942 h 1104823"/>
                  <a:gd name="connsiteX5" fmla="*/ 945053 w 1834540"/>
                  <a:gd name="connsiteY5" fmla="*/ 43086 h 1104823"/>
                  <a:gd name="connsiteX6" fmla="*/ 720481 w 1834540"/>
                  <a:gd name="connsiteY6" fmla="*/ 3384 h 1104823"/>
                  <a:gd name="connsiteX7" fmla="*/ 583594 w 1834540"/>
                  <a:gd name="connsiteY7" fmla="*/ 5576 h 1104823"/>
                  <a:gd name="connsiteX8" fmla="*/ 245519 w 1834540"/>
                  <a:gd name="connsiteY8" fmla="*/ 96428 h 1104823"/>
                  <a:gd name="connsiteX9" fmla="*/ 26549 w 1834540"/>
                  <a:gd name="connsiteY9" fmla="*/ 262786 h 1104823"/>
                  <a:gd name="connsiteX10" fmla="*/ 0 w 1834540"/>
                  <a:gd name="connsiteY10" fmla="*/ 301757 h 1104823"/>
                  <a:gd name="connsiteX11" fmla="*/ 104492 w 1834540"/>
                  <a:gd name="connsiteY11" fmla="*/ 282759 h 1104823"/>
                  <a:gd name="connsiteX12" fmla="*/ 252826 w 1834540"/>
                  <a:gd name="connsiteY12" fmla="*/ 318807 h 1104823"/>
                  <a:gd name="connsiteX13" fmla="*/ 388982 w 1834540"/>
                  <a:gd name="connsiteY13" fmla="*/ 386276 h 1104823"/>
                  <a:gd name="connsiteX14" fmla="*/ 549738 w 1834540"/>
                  <a:gd name="connsiteY14" fmla="*/ 495639 h 1104823"/>
                  <a:gd name="connsiteX15" fmla="*/ 739236 w 1834540"/>
                  <a:gd name="connsiteY15" fmla="*/ 655421 h 1104823"/>
                  <a:gd name="connsiteX16" fmla="*/ 739236 w 1834540"/>
                  <a:gd name="connsiteY16" fmla="*/ 655421 h 1104823"/>
                  <a:gd name="connsiteX17" fmla="*/ 968192 w 1834540"/>
                  <a:gd name="connsiteY17" fmla="*/ 833471 h 1104823"/>
                  <a:gd name="connsiteX18" fmla="*/ 968192 w 1834540"/>
                  <a:gd name="connsiteY18" fmla="*/ 833471 h 1104823"/>
                  <a:gd name="connsiteX19" fmla="*/ 1216390 w 1834540"/>
                  <a:gd name="connsiteY19" fmla="*/ 1002996 h 1104823"/>
                  <a:gd name="connsiteX20" fmla="*/ 1343047 w 1834540"/>
                  <a:gd name="connsiteY20" fmla="*/ 1085810 h 1104823"/>
                  <a:gd name="connsiteX21" fmla="*/ 1386646 w 1834540"/>
                  <a:gd name="connsiteY21" fmla="*/ 1104808 h 1104823"/>
                  <a:gd name="connsiteX22" fmla="*/ 1441449 w 1834540"/>
                  <a:gd name="connsiteY22" fmla="*/ 1076310 h 1104823"/>
                  <a:gd name="connsiteX23" fmla="*/ 1791460 w 1834540"/>
                  <a:gd name="connsiteY23" fmla="*/ 766733 h 1104823"/>
                  <a:gd name="connsiteX24" fmla="*/ 840318 w 1834540"/>
                  <a:gd name="connsiteY24" fmla="*/ 736286 h 1104823"/>
                  <a:gd name="connsiteX25" fmla="*/ 841779 w 1834540"/>
                  <a:gd name="connsiteY25" fmla="*/ 738235 h 1104823"/>
                  <a:gd name="connsiteX26" fmla="*/ 840318 w 1834540"/>
                  <a:gd name="connsiteY26" fmla="*/ 736286 h 1104823"/>
                  <a:gd name="connsiteX27" fmla="*/ 1254631 w 1834540"/>
                  <a:gd name="connsiteY27" fmla="*/ 1026135 h 1104823"/>
                  <a:gd name="connsiteX28" fmla="*/ 1254631 w 1834540"/>
                  <a:gd name="connsiteY28" fmla="*/ 1026135 h 1104823"/>
                  <a:gd name="connsiteX29" fmla="*/ 1256092 w 1834540"/>
                  <a:gd name="connsiteY29" fmla="*/ 1028083 h 1104823"/>
                  <a:gd name="connsiteX30" fmla="*/ 1254631 w 1834540"/>
                  <a:gd name="connsiteY30" fmla="*/ 1026135 h 1104823"/>
                  <a:gd name="connsiteX0" fmla="*/ 1782224 w 1830891"/>
                  <a:gd name="connsiteY0" fmla="*/ 754418 h 1109932"/>
                  <a:gd name="connsiteX1" fmla="*/ 1824098 w 1830891"/>
                  <a:gd name="connsiteY1" fmla="*/ 635692 h 1109932"/>
                  <a:gd name="connsiteX2" fmla="*/ 1747617 w 1830891"/>
                  <a:gd name="connsiteY2" fmla="*/ 538507 h 1109932"/>
                  <a:gd name="connsiteX3" fmla="*/ 1524994 w 1830891"/>
                  <a:gd name="connsiteY3" fmla="*/ 346087 h 1109932"/>
                  <a:gd name="connsiteX4" fmla="*/ 1378121 w 1830891"/>
                  <a:gd name="connsiteY4" fmla="*/ 237942 h 1109932"/>
                  <a:gd name="connsiteX5" fmla="*/ 945053 w 1830891"/>
                  <a:gd name="connsiteY5" fmla="*/ 43086 h 1109932"/>
                  <a:gd name="connsiteX6" fmla="*/ 720481 w 1830891"/>
                  <a:gd name="connsiteY6" fmla="*/ 3384 h 1109932"/>
                  <a:gd name="connsiteX7" fmla="*/ 583594 w 1830891"/>
                  <a:gd name="connsiteY7" fmla="*/ 5576 h 1109932"/>
                  <a:gd name="connsiteX8" fmla="*/ 245519 w 1830891"/>
                  <a:gd name="connsiteY8" fmla="*/ 96428 h 1109932"/>
                  <a:gd name="connsiteX9" fmla="*/ 26549 w 1830891"/>
                  <a:gd name="connsiteY9" fmla="*/ 262786 h 1109932"/>
                  <a:gd name="connsiteX10" fmla="*/ 0 w 1830891"/>
                  <a:gd name="connsiteY10" fmla="*/ 301757 h 1109932"/>
                  <a:gd name="connsiteX11" fmla="*/ 104492 w 1830891"/>
                  <a:gd name="connsiteY11" fmla="*/ 282759 h 1109932"/>
                  <a:gd name="connsiteX12" fmla="*/ 252826 w 1830891"/>
                  <a:gd name="connsiteY12" fmla="*/ 318807 h 1109932"/>
                  <a:gd name="connsiteX13" fmla="*/ 388982 w 1830891"/>
                  <a:gd name="connsiteY13" fmla="*/ 386276 h 1109932"/>
                  <a:gd name="connsiteX14" fmla="*/ 549738 w 1830891"/>
                  <a:gd name="connsiteY14" fmla="*/ 495639 h 1109932"/>
                  <a:gd name="connsiteX15" fmla="*/ 739236 w 1830891"/>
                  <a:gd name="connsiteY15" fmla="*/ 655421 h 1109932"/>
                  <a:gd name="connsiteX16" fmla="*/ 739236 w 1830891"/>
                  <a:gd name="connsiteY16" fmla="*/ 655421 h 1109932"/>
                  <a:gd name="connsiteX17" fmla="*/ 968192 w 1830891"/>
                  <a:gd name="connsiteY17" fmla="*/ 833471 h 1109932"/>
                  <a:gd name="connsiteX18" fmla="*/ 968192 w 1830891"/>
                  <a:gd name="connsiteY18" fmla="*/ 833471 h 1109932"/>
                  <a:gd name="connsiteX19" fmla="*/ 1216390 w 1830891"/>
                  <a:gd name="connsiteY19" fmla="*/ 1002996 h 1109932"/>
                  <a:gd name="connsiteX20" fmla="*/ 1343047 w 1830891"/>
                  <a:gd name="connsiteY20" fmla="*/ 1085810 h 1109932"/>
                  <a:gd name="connsiteX21" fmla="*/ 1386646 w 1830891"/>
                  <a:gd name="connsiteY21" fmla="*/ 1104808 h 1109932"/>
                  <a:gd name="connsiteX22" fmla="*/ 1441449 w 1830891"/>
                  <a:gd name="connsiteY22" fmla="*/ 1076310 h 1109932"/>
                  <a:gd name="connsiteX23" fmla="*/ 1782224 w 1830891"/>
                  <a:gd name="connsiteY23" fmla="*/ 754418 h 1109932"/>
                  <a:gd name="connsiteX24" fmla="*/ 840318 w 1830891"/>
                  <a:gd name="connsiteY24" fmla="*/ 736286 h 1109932"/>
                  <a:gd name="connsiteX25" fmla="*/ 841779 w 1830891"/>
                  <a:gd name="connsiteY25" fmla="*/ 738235 h 1109932"/>
                  <a:gd name="connsiteX26" fmla="*/ 840318 w 1830891"/>
                  <a:gd name="connsiteY26" fmla="*/ 736286 h 1109932"/>
                  <a:gd name="connsiteX27" fmla="*/ 1254631 w 1830891"/>
                  <a:gd name="connsiteY27" fmla="*/ 1026135 h 1109932"/>
                  <a:gd name="connsiteX28" fmla="*/ 1254631 w 1830891"/>
                  <a:gd name="connsiteY28" fmla="*/ 1026135 h 1109932"/>
                  <a:gd name="connsiteX29" fmla="*/ 1256092 w 1830891"/>
                  <a:gd name="connsiteY29" fmla="*/ 1028083 h 1109932"/>
                  <a:gd name="connsiteX30" fmla="*/ 1254631 w 1830891"/>
                  <a:gd name="connsiteY30" fmla="*/ 1026135 h 1109932"/>
                  <a:gd name="connsiteX0" fmla="*/ 1782224 w 1830891"/>
                  <a:gd name="connsiteY0" fmla="*/ 754418 h 1109932"/>
                  <a:gd name="connsiteX1" fmla="*/ 1824098 w 1830891"/>
                  <a:gd name="connsiteY1" fmla="*/ 635692 h 1109932"/>
                  <a:gd name="connsiteX2" fmla="*/ 1747617 w 1830891"/>
                  <a:gd name="connsiteY2" fmla="*/ 538507 h 1109932"/>
                  <a:gd name="connsiteX3" fmla="*/ 1524994 w 1830891"/>
                  <a:gd name="connsiteY3" fmla="*/ 346087 h 1109932"/>
                  <a:gd name="connsiteX4" fmla="*/ 1378121 w 1830891"/>
                  <a:gd name="connsiteY4" fmla="*/ 237942 h 1109932"/>
                  <a:gd name="connsiteX5" fmla="*/ 945053 w 1830891"/>
                  <a:gd name="connsiteY5" fmla="*/ 43086 h 1109932"/>
                  <a:gd name="connsiteX6" fmla="*/ 720481 w 1830891"/>
                  <a:gd name="connsiteY6" fmla="*/ 3384 h 1109932"/>
                  <a:gd name="connsiteX7" fmla="*/ 583594 w 1830891"/>
                  <a:gd name="connsiteY7" fmla="*/ 5576 h 1109932"/>
                  <a:gd name="connsiteX8" fmla="*/ 245519 w 1830891"/>
                  <a:gd name="connsiteY8" fmla="*/ 96428 h 1109932"/>
                  <a:gd name="connsiteX9" fmla="*/ 26549 w 1830891"/>
                  <a:gd name="connsiteY9" fmla="*/ 262786 h 1109932"/>
                  <a:gd name="connsiteX10" fmla="*/ 0 w 1830891"/>
                  <a:gd name="connsiteY10" fmla="*/ 301757 h 1109932"/>
                  <a:gd name="connsiteX11" fmla="*/ 104492 w 1830891"/>
                  <a:gd name="connsiteY11" fmla="*/ 282759 h 1109932"/>
                  <a:gd name="connsiteX12" fmla="*/ 252826 w 1830891"/>
                  <a:gd name="connsiteY12" fmla="*/ 318807 h 1109932"/>
                  <a:gd name="connsiteX13" fmla="*/ 388982 w 1830891"/>
                  <a:gd name="connsiteY13" fmla="*/ 386276 h 1109932"/>
                  <a:gd name="connsiteX14" fmla="*/ 549738 w 1830891"/>
                  <a:gd name="connsiteY14" fmla="*/ 495639 h 1109932"/>
                  <a:gd name="connsiteX15" fmla="*/ 739236 w 1830891"/>
                  <a:gd name="connsiteY15" fmla="*/ 655421 h 1109932"/>
                  <a:gd name="connsiteX16" fmla="*/ 739236 w 1830891"/>
                  <a:gd name="connsiteY16" fmla="*/ 655421 h 1109932"/>
                  <a:gd name="connsiteX17" fmla="*/ 968192 w 1830891"/>
                  <a:gd name="connsiteY17" fmla="*/ 833471 h 1109932"/>
                  <a:gd name="connsiteX18" fmla="*/ 968192 w 1830891"/>
                  <a:gd name="connsiteY18" fmla="*/ 833471 h 1109932"/>
                  <a:gd name="connsiteX19" fmla="*/ 1216390 w 1830891"/>
                  <a:gd name="connsiteY19" fmla="*/ 1002996 h 1109932"/>
                  <a:gd name="connsiteX20" fmla="*/ 1343047 w 1830891"/>
                  <a:gd name="connsiteY20" fmla="*/ 1085810 h 1109932"/>
                  <a:gd name="connsiteX21" fmla="*/ 1386646 w 1830891"/>
                  <a:gd name="connsiteY21" fmla="*/ 1104808 h 1109932"/>
                  <a:gd name="connsiteX22" fmla="*/ 1441449 w 1830891"/>
                  <a:gd name="connsiteY22" fmla="*/ 1076310 h 1109932"/>
                  <a:gd name="connsiteX23" fmla="*/ 1782224 w 1830891"/>
                  <a:gd name="connsiteY23" fmla="*/ 754418 h 1109932"/>
                  <a:gd name="connsiteX24" fmla="*/ 840318 w 1830891"/>
                  <a:gd name="connsiteY24" fmla="*/ 736286 h 1109932"/>
                  <a:gd name="connsiteX25" fmla="*/ 841779 w 1830891"/>
                  <a:gd name="connsiteY25" fmla="*/ 738235 h 1109932"/>
                  <a:gd name="connsiteX26" fmla="*/ 840318 w 1830891"/>
                  <a:gd name="connsiteY26" fmla="*/ 736286 h 1109932"/>
                  <a:gd name="connsiteX27" fmla="*/ 1254631 w 1830891"/>
                  <a:gd name="connsiteY27" fmla="*/ 1026135 h 1109932"/>
                  <a:gd name="connsiteX28" fmla="*/ 1254631 w 1830891"/>
                  <a:gd name="connsiteY28" fmla="*/ 1026135 h 1109932"/>
                  <a:gd name="connsiteX29" fmla="*/ 1256092 w 1830891"/>
                  <a:gd name="connsiteY29" fmla="*/ 1028083 h 1109932"/>
                  <a:gd name="connsiteX30" fmla="*/ 1254631 w 1830891"/>
                  <a:gd name="connsiteY30" fmla="*/ 1026135 h 1109932"/>
                  <a:gd name="connsiteX0" fmla="*/ 1782224 w 1826625"/>
                  <a:gd name="connsiteY0" fmla="*/ 754418 h 1109932"/>
                  <a:gd name="connsiteX1" fmla="*/ 1824098 w 1826625"/>
                  <a:gd name="connsiteY1" fmla="*/ 635692 h 1109932"/>
                  <a:gd name="connsiteX2" fmla="*/ 1747617 w 1826625"/>
                  <a:gd name="connsiteY2" fmla="*/ 538507 h 1109932"/>
                  <a:gd name="connsiteX3" fmla="*/ 1524994 w 1826625"/>
                  <a:gd name="connsiteY3" fmla="*/ 346087 h 1109932"/>
                  <a:gd name="connsiteX4" fmla="*/ 1378121 w 1826625"/>
                  <a:gd name="connsiteY4" fmla="*/ 237942 h 1109932"/>
                  <a:gd name="connsiteX5" fmla="*/ 945053 w 1826625"/>
                  <a:gd name="connsiteY5" fmla="*/ 43086 h 1109932"/>
                  <a:gd name="connsiteX6" fmla="*/ 720481 w 1826625"/>
                  <a:gd name="connsiteY6" fmla="*/ 3384 h 1109932"/>
                  <a:gd name="connsiteX7" fmla="*/ 583594 w 1826625"/>
                  <a:gd name="connsiteY7" fmla="*/ 5576 h 1109932"/>
                  <a:gd name="connsiteX8" fmla="*/ 245519 w 1826625"/>
                  <a:gd name="connsiteY8" fmla="*/ 96428 h 1109932"/>
                  <a:gd name="connsiteX9" fmla="*/ 26549 w 1826625"/>
                  <a:gd name="connsiteY9" fmla="*/ 262786 h 1109932"/>
                  <a:gd name="connsiteX10" fmla="*/ 0 w 1826625"/>
                  <a:gd name="connsiteY10" fmla="*/ 301757 h 1109932"/>
                  <a:gd name="connsiteX11" fmla="*/ 104492 w 1826625"/>
                  <a:gd name="connsiteY11" fmla="*/ 282759 h 1109932"/>
                  <a:gd name="connsiteX12" fmla="*/ 252826 w 1826625"/>
                  <a:gd name="connsiteY12" fmla="*/ 318807 h 1109932"/>
                  <a:gd name="connsiteX13" fmla="*/ 388982 w 1826625"/>
                  <a:gd name="connsiteY13" fmla="*/ 386276 h 1109932"/>
                  <a:gd name="connsiteX14" fmla="*/ 549738 w 1826625"/>
                  <a:gd name="connsiteY14" fmla="*/ 495639 h 1109932"/>
                  <a:gd name="connsiteX15" fmla="*/ 739236 w 1826625"/>
                  <a:gd name="connsiteY15" fmla="*/ 655421 h 1109932"/>
                  <a:gd name="connsiteX16" fmla="*/ 739236 w 1826625"/>
                  <a:gd name="connsiteY16" fmla="*/ 655421 h 1109932"/>
                  <a:gd name="connsiteX17" fmla="*/ 968192 w 1826625"/>
                  <a:gd name="connsiteY17" fmla="*/ 833471 h 1109932"/>
                  <a:gd name="connsiteX18" fmla="*/ 968192 w 1826625"/>
                  <a:gd name="connsiteY18" fmla="*/ 833471 h 1109932"/>
                  <a:gd name="connsiteX19" fmla="*/ 1216390 w 1826625"/>
                  <a:gd name="connsiteY19" fmla="*/ 1002996 h 1109932"/>
                  <a:gd name="connsiteX20" fmla="*/ 1343047 w 1826625"/>
                  <a:gd name="connsiteY20" fmla="*/ 1085810 h 1109932"/>
                  <a:gd name="connsiteX21" fmla="*/ 1386646 w 1826625"/>
                  <a:gd name="connsiteY21" fmla="*/ 1104808 h 1109932"/>
                  <a:gd name="connsiteX22" fmla="*/ 1441449 w 1826625"/>
                  <a:gd name="connsiteY22" fmla="*/ 1076310 h 1109932"/>
                  <a:gd name="connsiteX23" fmla="*/ 1782224 w 1826625"/>
                  <a:gd name="connsiteY23" fmla="*/ 754418 h 1109932"/>
                  <a:gd name="connsiteX24" fmla="*/ 840318 w 1826625"/>
                  <a:gd name="connsiteY24" fmla="*/ 736286 h 1109932"/>
                  <a:gd name="connsiteX25" fmla="*/ 841779 w 1826625"/>
                  <a:gd name="connsiteY25" fmla="*/ 738235 h 1109932"/>
                  <a:gd name="connsiteX26" fmla="*/ 840318 w 1826625"/>
                  <a:gd name="connsiteY26" fmla="*/ 736286 h 1109932"/>
                  <a:gd name="connsiteX27" fmla="*/ 1254631 w 1826625"/>
                  <a:gd name="connsiteY27" fmla="*/ 1026135 h 1109932"/>
                  <a:gd name="connsiteX28" fmla="*/ 1254631 w 1826625"/>
                  <a:gd name="connsiteY28" fmla="*/ 1026135 h 1109932"/>
                  <a:gd name="connsiteX29" fmla="*/ 1256092 w 1826625"/>
                  <a:gd name="connsiteY29" fmla="*/ 1028083 h 1109932"/>
                  <a:gd name="connsiteX30" fmla="*/ 1254631 w 1826625"/>
                  <a:gd name="connsiteY30" fmla="*/ 1026135 h 1109932"/>
                  <a:gd name="connsiteX0" fmla="*/ 1782224 w 1825422"/>
                  <a:gd name="connsiteY0" fmla="*/ 754418 h 1109932"/>
                  <a:gd name="connsiteX1" fmla="*/ 1824098 w 1825422"/>
                  <a:gd name="connsiteY1" fmla="*/ 635692 h 1109932"/>
                  <a:gd name="connsiteX2" fmla="*/ 1747617 w 1825422"/>
                  <a:gd name="connsiteY2" fmla="*/ 538507 h 1109932"/>
                  <a:gd name="connsiteX3" fmla="*/ 1524994 w 1825422"/>
                  <a:gd name="connsiteY3" fmla="*/ 346087 h 1109932"/>
                  <a:gd name="connsiteX4" fmla="*/ 1378121 w 1825422"/>
                  <a:gd name="connsiteY4" fmla="*/ 237942 h 1109932"/>
                  <a:gd name="connsiteX5" fmla="*/ 945053 w 1825422"/>
                  <a:gd name="connsiteY5" fmla="*/ 43086 h 1109932"/>
                  <a:gd name="connsiteX6" fmla="*/ 720481 w 1825422"/>
                  <a:gd name="connsiteY6" fmla="*/ 3384 h 1109932"/>
                  <a:gd name="connsiteX7" fmla="*/ 583594 w 1825422"/>
                  <a:gd name="connsiteY7" fmla="*/ 5576 h 1109932"/>
                  <a:gd name="connsiteX8" fmla="*/ 245519 w 1825422"/>
                  <a:gd name="connsiteY8" fmla="*/ 96428 h 1109932"/>
                  <a:gd name="connsiteX9" fmla="*/ 26549 w 1825422"/>
                  <a:gd name="connsiteY9" fmla="*/ 262786 h 1109932"/>
                  <a:gd name="connsiteX10" fmla="*/ 0 w 1825422"/>
                  <a:gd name="connsiteY10" fmla="*/ 301757 h 1109932"/>
                  <a:gd name="connsiteX11" fmla="*/ 104492 w 1825422"/>
                  <a:gd name="connsiteY11" fmla="*/ 282759 h 1109932"/>
                  <a:gd name="connsiteX12" fmla="*/ 252826 w 1825422"/>
                  <a:gd name="connsiteY12" fmla="*/ 318807 h 1109932"/>
                  <a:gd name="connsiteX13" fmla="*/ 388982 w 1825422"/>
                  <a:gd name="connsiteY13" fmla="*/ 386276 h 1109932"/>
                  <a:gd name="connsiteX14" fmla="*/ 549738 w 1825422"/>
                  <a:gd name="connsiteY14" fmla="*/ 495639 h 1109932"/>
                  <a:gd name="connsiteX15" fmla="*/ 739236 w 1825422"/>
                  <a:gd name="connsiteY15" fmla="*/ 655421 h 1109932"/>
                  <a:gd name="connsiteX16" fmla="*/ 739236 w 1825422"/>
                  <a:gd name="connsiteY16" fmla="*/ 655421 h 1109932"/>
                  <a:gd name="connsiteX17" fmla="*/ 968192 w 1825422"/>
                  <a:gd name="connsiteY17" fmla="*/ 833471 h 1109932"/>
                  <a:gd name="connsiteX18" fmla="*/ 968192 w 1825422"/>
                  <a:gd name="connsiteY18" fmla="*/ 833471 h 1109932"/>
                  <a:gd name="connsiteX19" fmla="*/ 1216390 w 1825422"/>
                  <a:gd name="connsiteY19" fmla="*/ 1002996 h 1109932"/>
                  <a:gd name="connsiteX20" fmla="*/ 1343047 w 1825422"/>
                  <a:gd name="connsiteY20" fmla="*/ 1085810 h 1109932"/>
                  <a:gd name="connsiteX21" fmla="*/ 1386646 w 1825422"/>
                  <a:gd name="connsiteY21" fmla="*/ 1104808 h 1109932"/>
                  <a:gd name="connsiteX22" fmla="*/ 1441449 w 1825422"/>
                  <a:gd name="connsiteY22" fmla="*/ 1076310 h 1109932"/>
                  <a:gd name="connsiteX23" fmla="*/ 1782224 w 1825422"/>
                  <a:gd name="connsiteY23" fmla="*/ 754418 h 1109932"/>
                  <a:gd name="connsiteX24" fmla="*/ 840318 w 1825422"/>
                  <a:gd name="connsiteY24" fmla="*/ 736286 h 1109932"/>
                  <a:gd name="connsiteX25" fmla="*/ 841779 w 1825422"/>
                  <a:gd name="connsiteY25" fmla="*/ 738235 h 1109932"/>
                  <a:gd name="connsiteX26" fmla="*/ 840318 w 1825422"/>
                  <a:gd name="connsiteY26" fmla="*/ 736286 h 1109932"/>
                  <a:gd name="connsiteX27" fmla="*/ 1254631 w 1825422"/>
                  <a:gd name="connsiteY27" fmla="*/ 1026135 h 1109932"/>
                  <a:gd name="connsiteX28" fmla="*/ 1254631 w 1825422"/>
                  <a:gd name="connsiteY28" fmla="*/ 1026135 h 1109932"/>
                  <a:gd name="connsiteX29" fmla="*/ 1256092 w 1825422"/>
                  <a:gd name="connsiteY29" fmla="*/ 1028083 h 1109932"/>
                  <a:gd name="connsiteX30" fmla="*/ 1254631 w 1825422"/>
                  <a:gd name="connsiteY30" fmla="*/ 1026135 h 11099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1825422" h="1109932">
                    <a:moveTo>
                      <a:pt x="1782224" y="754418"/>
                    </a:moveTo>
                    <a:cubicBezTo>
                      <a:pt x="1824448" y="705612"/>
                      <a:pt x="1828326" y="661414"/>
                      <a:pt x="1824098" y="635692"/>
                    </a:cubicBezTo>
                    <a:cubicBezTo>
                      <a:pt x="1804612" y="598669"/>
                      <a:pt x="1776358" y="568223"/>
                      <a:pt x="1747617" y="538507"/>
                    </a:cubicBezTo>
                    <a:cubicBezTo>
                      <a:pt x="1678687" y="468359"/>
                      <a:pt x="1602693" y="406249"/>
                      <a:pt x="1524994" y="346087"/>
                    </a:cubicBezTo>
                    <a:cubicBezTo>
                      <a:pt x="1488702" y="318076"/>
                      <a:pt x="1390786" y="245980"/>
                      <a:pt x="1378121" y="237942"/>
                    </a:cubicBezTo>
                    <a:cubicBezTo>
                      <a:pt x="1244401" y="149526"/>
                      <a:pt x="1098746" y="86928"/>
                      <a:pt x="945053" y="43086"/>
                    </a:cubicBezTo>
                    <a:cubicBezTo>
                      <a:pt x="871495" y="22139"/>
                      <a:pt x="796962" y="7768"/>
                      <a:pt x="720481" y="3384"/>
                    </a:cubicBezTo>
                    <a:cubicBezTo>
                      <a:pt x="710982" y="-26"/>
                      <a:pt x="654717" y="-2949"/>
                      <a:pt x="583594" y="5576"/>
                    </a:cubicBezTo>
                    <a:cubicBezTo>
                      <a:pt x="466437" y="19703"/>
                      <a:pt x="352690" y="45765"/>
                      <a:pt x="245519" y="96428"/>
                    </a:cubicBezTo>
                    <a:cubicBezTo>
                      <a:pt x="160756" y="136373"/>
                      <a:pt x="84762" y="187766"/>
                      <a:pt x="26549" y="262786"/>
                    </a:cubicBezTo>
                    <a:cubicBezTo>
                      <a:pt x="17537" y="274477"/>
                      <a:pt x="8525" y="286169"/>
                      <a:pt x="0" y="301757"/>
                    </a:cubicBezTo>
                    <a:cubicBezTo>
                      <a:pt x="35318" y="286169"/>
                      <a:pt x="69418" y="280323"/>
                      <a:pt x="104492" y="282759"/>
                    </a:cubicBezTo>
                    <a:cubicBezTo>
                      <a:pt x="155885" y="286169"/>
                      <a:pt x="205086" y="300052"/>
                      <a:pt x="252826" y="318807"/>
                    </a:cubicBezTo>
                    <a:cubicBezTo>
                      <a:pt x="300079" y="337318"/>
                      <a:pt x="344652" y="361432"/>
                      <a:pt x="388982" y="386276"/>
                    </a:cubicBezTo>
                    <a:cubicBezTo>
                      <a:pt x="408467" y="398455"/>
                      <a:pt x="532688" y="482973"/>
                      <a:pt x="549738" y="495639"/>
                    </a:cubicBezTo>
                    <a:cubicBezTo>
                      <a:pt x="569955" y="511958"/>
                      <a:pt x="718776" y="640320"/>
                      <a:pt x="739236" y="655421"/>
                    </a:cubicBezTo>
                    <a:lnTo>
                      <a:pt x="739236" y="655421"/>
                    </a:lnTo>
                    <a:cubicBezTo>
                      <a:pt x="772118" y="684649"/>
                      <a:pt x="926054" y="803755"/>
                      <a:pt x="968192" y="833471"/>
                    </a:cubicBezTo>
                    <a:lnTo>
                      <a:pt x="968192" y="833471"/>
                    </a:lnTo>
                    <a:lnTo>
                      <a:pt x="1216390" y="1002996"/>
                    </a:lnTo>
                    <a:cubicBezTo>
                      <a:pt x="1228812" y="1012251"/>
                      <a:pt x="1320151" y="1072900"/>
                      <a:pt x="1343047" y="1085810"/>
                    </a:cubicBezTo>
                    <a:cubicBezTo>
                      <a:pt x="1354982" y="1094335"/>
                      <a:pt x="1385184" y="1105295"/>
                      <a:pt x="1386646" y="1104808"/>
                    </a:cubicBezTo>
                    <a:cubicBezTo>
                      <a:pt x="1406131" y="1097745"/>
                      <a:pt x="1375519" y="1134708"/>
                      <a:pt x="1441449" y="1076310"/>
                    </a:cubicBezTo>
                    <a:cubicBezTo>
                      <a:pt x="1507379" y="1017912"/>
                      <a:pt x="1748580" y="799576"/>
                      <a:pt x="1782224" y="754418"/>
                    </a:cubicBezTo>
                    <a:close/>
                    <a:moveTo>
                      <a:pt x="840318" y="736286"/>
                    </a:moveTo>
                    <a:cubicBezTo>
                      <a:pt x="840805" y="736773"/>
                      <a:pt x="841292" y="737504"/>
                      <a:pt x="841779" y="738235"/>
                    </a:cubicBezTo>
                    <a:cubicBezTo>
                      <a:pt x="841292" y="737504"/>
                      <a:pt x="840805" y="736773"/>
                      <a:pt x="840318" y="736286"/>
                    </a:cubicBezTo>
                    <a:close/>
                    <a:moveTo>
                      <a:pt x="1254631" y="1026135"/>
                    </a:moveTo>
                    <a:lnTo>
                      <a:pt x="1254631" y="1026135"/>
                    </a:lnTo>
                    <a:cubicBezTo>
                      <a:pt x="1255361" y="1026378"/>
                      <a:pt x="1255605" y="1027353"/>
                      <a:pt x="1256092" y="1028083"/>
                    </a:cubicBezTo>
                    <a:cubicBezTo>
                      <a:pt x="1255361" y="1027353"/>
                      <a:pt x="1254874" y="1026866"/>
                      <a:pt x="1254631" y="1026135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24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C33C6454-F9F1-4421-9C11-90BFD60A2301}"/>
                  </a:ext>
                </a:extLst>
              </p:cNvPr>
              <p:cNvSpPr/>
              <p:nvPr/>
            </p:nvSpPr>
            <p:spPr>
              <a:xfrm>
                <a:off x="1114199" y="5450886"/>
                <a:ext cx="1037568" cy="782036"/>
              </a:xfrm>
              <a:custGeom>
                <a:avLst/>
                <a:gdLst>
                  <a:gd name="connsiteX0" fmla="*/ 1037568 w 1037568"/>
                  <a:gd name="connsiteY0" fmla="*/ 662931 h 782036"/>
                  <a:gd name="connsiteX1" fmla="*/ 557978 w 1037568"/>
                  <a:gd name="connsiteY1" fmla="*/ 235709 h 782036"/>
                  <a:gd name="connsiteX2" fmla="*/ 153895 w 1037568"/>
                  <a:gd name="connsiteY2" fmla="*/ 3343 h 782036"/>
                  <a:gd name="connsiteX3" fmla="*/ 5317 w 1037568"/>
                  <a:gd name="connsiteY3" fmla="*/ 31110 h 782036"/>
                  <a:gd name="connsiteX4" fmla="*/ 121013 w 1037568"/>
                  <a:gd name="connsiteY4" fmla="*/ 127320 h 782036"/>
                  <a:gd name="connsiteX5" fmla="*/ 546774 w 1037568"/>
                  <a:gd name="connsiteY5" fmla="*/ 450051 h 782036"/>
                  <a:gd name="connsiteX6" fmla="*/ 844174 w 1037568"/>
                  <a:gd name="connsiteY6" fmla="*/ 691916 h 782036"/>
                  <a:gd name="connsiteX7" fmla="*/ 920168 w 1037568"/>
                  <a:gd name="connsiteY7" fmla="*/ 782037 h 782036"/>
                  <a:gd name="connsiteX8" fmla="*/ 1037568 w 1037568"/>
                  <a:gd name="connsiteY8" fmla="*/ 662931 h 7820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37568" h="782036">
                    <a:moveTo>
                      <a:pt x="1037568" y="662931"/>
                    </a:moveTo>
                    <a:cubicBezTo>
                      <a:pt x="984226" y="646125"/>
                      <a:pt x="783281" y="390863"/>
                      <a:pt x="557978" y="235709"/>
                    </a:cubicBezTo>
                    <a:cubicBezTo>
                      <a:pt x="437168" y="152408"/>
                      <a:pt x="342906" y="54980"/>
                      <a:pt x="153895" y="3343"/>
                    </a:cubicBezTo>
                    <a:cubicBezTo>
                      <a:pt x="118821" y="-6156"/>
                      <a:pt x="40879" y="5048"/>
                      <a:pt x="5317" y="31110"/>
                    </a:cubicBezTo>
                    <a:cubicBezTo>
                      <a:pt x="-19283" y="49134"/>
                      <a:pt x="45263" y="84696"/>
                      <a:pt x="121013" y="127320"/>
                    </a:cubicBezTo>
                    <a:cubicBezTo>
                      <a:pt x="196764" y="169945"/>
                      <a:pt x="460550" y="379659"/>
                      <a:pt x="546774" y="450051"/>
                    </a:cubicBezTo>
                    <a:cubicBezTo>
                      <a:pt x="662226" y="544313"/>
                      <a:pt x="782550" y="629075"/>
                      <a:pt x="844174" y="691916"/>
                    </a:cubicBezTo>
                    <a:cubicBezTo>
                      <a:pt x="899951" y="748668"/>
                      <a:pt x="907989" y="753296"/>
                      <a:pt x="920168" y="782037"/>
                    </a:cubicBezTo>
                    <a:cubicBezTo>
                      <a:pt x="949639" y="749886"/>
                      <a:pt x="1008583" y="702877"/>
                      <a:pt x="1037568" y="662931"/>
                    </a:cubicBez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24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68118680-1566-4522-AAEB-2F36854A5A4D}"/>
                  </a:ext>
                </a:extLst>
              </p:cNvPr>
              <p:cNvSpPr/>
              <p:nvPr/>
            </p:nvSpPr>
            <p:spPr>
              <a:xfrm>
                <a:off x="1532379" y="5663711"/>
                <a:ext cx="336957" cy="311260"/>
              </a:xfrm>
              <a:custGeom>
                <a:avLst/>
                <a:gdLst>
                  <a:gd name="connsiteX0" fmla="*/ 331975 w 336957"/>
                  <a:gd name="connsiteY0" fmla="*/ 249648 h 311260"/>
                  <a:gd name="connsiteX1" fmla="*/ 284723 w 336957"/>
                  <a:gd name="connsiteY1" fmla="*/ 304208 h 311260"/>
                  <a:gd name="connsiteX2" fmla="*/ 255738 w 336957"/>
                  <a:gd name="connsiteY2" fmla="*/ 306157 h 311260"/>
                  <a:gd name="connsiteX3" fmla="*/ 7052 w 336957"/>
                  <a:gd name="connsiteY3" fmla="*/ 90597 h 311260"/>
                  <a:gd name="connsiteX4" fmla="*/ 5104 w 336957"/>
                  <a:gd name="connsiteY4" fmla="*/ 61612 h 311260"/>
                  <a:gd name="connsiteX5" fmla="*/ 52356 w 336957"/>
                  <a:gd name="connsiteY5" fmla="*/ 7052 h 311260"/>
                  <a:gd name="connsiteX6" fmla="*/ 81341 w 336957"/>
                  <a:gd name="connsiteY6" fmla="*/ 5104 h 311260"/>
                  <a:gd name="connsiteX7" fmla="*/ 329783 w 336957"/>
                  <a:gd name="connsiteY7" fmla="*/ 220420 h 311260"/>
                  <a:gd name="connsiteX8" fmla="*/ 331975 w 336957"/>
                  <a:gd name="connsiteY8" fmla="*/ 249648 h 3112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36957" h="311260">
                    <a:moveTo>
                      <a:pt x="331975" y="249648"/>
                    </a:moveTo>
                    <a:lnTo>
                      <a:pt x="284723" y="304208"/>
                    </a:lnTo>
                    <a:cubicBezTo>
                      <a:pt x="277172" y="312733"/>
                      <a:pt x="264263" y="313707"/>
                      <a:pt x="255738" y="306157"/>
                    </a:cubicBezTo>
                    <a:lnTo>
                      <a:pt x="7052" y="90597"/>
                    </a:lnTo>
                    <a:cubicBezTo>
                      <a:pt x="-1473" y="83046"/>
                      <a:pt x="-2447" y="70137"/>
                      <a:pt x="5104" y="61612"/>
                    </a:cubicBezTo>
                    <a:lnTo>
                      <a:pt x="52356" y="7052"/>
                    </a:lnTo>
                    <a:cubicBezTo>
                      <a:pt x="59907" y="-1473"/>
                      <a:pt x="72816" y="-2447"/>
                      <a:pt x="81341" y="5104"/>
                    </a:cubicBezTo>
                    <a:lnTo>
                      <a:pt x="329783" y="220420"/>
                    </a:lnTo>
                    <a:cubicBezTo>
                      <a:pt x="338552" y="227971"/>
                      <a:pt x="339282" y="240880"/>
                      <a:pt x="331975" y="249648"/>
                    </a:cubicBezTo>
                    <a:close/>
                  </a:path>
                </a:pathLst>
              </a:custGeom>
              <a:solidFill>
                <a:srgbClr val="1A1A1A"/>
              </a:solidFill>
              <a:ln w="24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922D7032-00FF-4B69-9413-9D8B956AF295}"/>
                  </a:ext>
                </a:extLst>
              </p:cNvPr>
              <p:cNvSpPr/>
              <p:nvPr/>
            </p:nvSpPr>
            <p:spPr>
              <a:xfrm>
                <a:off x="1309685" y="5512626"/>
                <a:ext cx="230116" cy="192783"/>
              </a:xfrm>
              <a:custGeom>
                <a:avLst/>
                <a:gdLst>
                  <a:gd name="connsiteX0" fmla="*/ 226337 w 230116"/>
                  <a:gd name="connsiteY0" fmla="*/ 145715 h 192783"/>
                  <a:gd name="connsiteX1" fmla="*/ 199544 w 230116"/>
                  <a:gd name="connsiteY1" fmla="*/ 183955 h 192783"/>
                  <a:gd name="connsiteX2" fmla="*/ 170803 w 230116"/>
                  <a:gd name="connsiteY2" fmla="*/ 189070 h 192783"/>
                  <a:gd name="connsiteX3" fmla="*/ 8828 w 230116"/>
                  <a:gd name="connsiteY3" fmla="*/ 75810 h 192783"/>
                  <a:gd name="connsiteX4" fmla="*/ 3714 w 230116"/>
                  <a:gd name="connsiteY4" fmla="*/ 47069 h 192783"/>
                  <a:gd name="connsiteX5" fmla="*/ 30506 w 230116"/>
                  <a:gd name="connsiteY5" fmla="*/ 8828 h 192783"/>
                  <a:gd name="connsiteX6" fmla="*/ 59248 w 230116"/>
                  <a:gd name="connsiteY6" fmla="*/ 3714 h 192783"/>
                  <a:gd name="connsiteX7" fmla="*/ 221222 w 230116"/>
                  <a:gd name="connsiteY7" fmla="*/ 116974 h 192783"/>
                  <a:gd name="connsiteX8" fmla="*/ 226337 w 230116"/>
                  <a:gd name="connsiteY8" fmla="*/ 145715 h 1927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30116" h="192783">
                    <a:moveTo>
                      <a:pt x="226337" y="145715"/>
                    </a:moveTo>
                    <a:lnTo>
                      <a:pt x="199544" y="183955"/>
                    </a:lnTo>
                    <a:cubicBezTo>
                      <a:pt x="192968" y="193211"/>
                      <a:pt x="180302" y="195647"/>
                      <a:pt x="170803" y="189070"/>
                    </a:cubicBezTo>
                    <a:lnTo>
                      <a:pt x="8828" y="75810"/>
                    </a:lnTo>
                    <a:cubicBezTo>
                      <a:pt x="-427" y="69234"/>
                      <a:pt x="-2863" y="56568"/>
                      <a:pt x="3714" y="47069"/>
                    </a:cubicBezTo>
                    <a:lnTo>
                      <a:pt x="30506" y="8828"/>
                    </a:lnTo>
                    <a:cubicBezTo>
                      <a:pt x="37083" y="-427"/>
                      <a:pt x="49748" y="-2863"/>
                      <a:pt x="59248" y="3714"/>
                    </a:cubicBezTo>
                    <a:lnTo>
                      <a:pt x="221222" y="116974"/>
                    </a:lnTo>
                    <a:cubicBezTo>
                      <a:pt x="230721" y="123550"/>
                      <a:pt x="232913" y="136459"/>
                      <a:pt x="226337" y="145715"/>
                    </a:cubicBezTo>
                    <a:close/>
                  </a:path>
                </a:pathLst>
              </a:custGeom>
              <a:solidFill>
                <a:srgbClr val="1A1A1A"/>
              </a:solidFill>
              <a:ln w="24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A629EFBF-93D7-4E0A-A224-1A52E40D5886}"/>
                  </a:ext>
                </a:extLst>
              </p:cNvPr>
              <p:cNvSpPr/>
              <p:nvPr/>
            </p:nvSpPr>
            <p:spPr>
              <a:xfrm>
                <a:off x="1538457" y="5683576"/>
                <a:ext cx="331081" cy="283507"/>
              </a:xfrm>
              <a:custGeom>
                <a:avLst/>
                <a:gdLst>
                  <a:gd name="connsiteX0" fmla="*/ 0 w 324922"/>
                  <a:gd name="connsiteY0" fmla="*/ 51126 h 271069"/>
                  <a:gd name="connsiteX1" fmla="*/ 165871 w 324922"/>
                  <a:gd name="connsiteY1" fmla="*/ 105198 h 271069"/>
                  <a:gd name="connsiteX2" fmla="*/ 275965 w 324922"/>
                  <a:gd name="connsiteY2" fmla="*/ 271070 h 271069"/>
                  <a:gd name="connsiteX3" fmla="*/ 324923 w 324922"/>
                  <a:gd name="connsiteY3" fmla="*/ 220651 h 271069"/>
                  <a:gd name="connsiteX4" fmla="*/ 229930 w 324922"/>
                  <a:gd name="connsiteY4" fmla="*/ 58433 h 271069"/>
                  <a:gd name="connsiteX5" fmla="*/ 66008 w 324922"/>
                  <a:gd name="connsiteY5" fmla="*/ 707 h 271069"/>
                  <a:gd name="connsiteX6" fmla="*/ 0 w 324922"/>
                  <a:gd name="connsiteY6" fmla="*/ 51126 h 271069"/>
                  <a:gd name="connsiteX0" fmla="*/ 0 w 325671"/>
                  <a:gd name="connsiteY0" fmla="*/ 51248 h 271192"/>
                  <a:gd name="connsiteX1" fmla="*/ 165871 w 325671"/>
                  <a:gd name="connsiteY1" fmla="*/ 105320 h 271192"/>
                  <a:gd name="connsiteX2" fmla="*/ 275965 w 325671"/>
                  <a:gd name="connsiteY2" fmla="*/ 271192 h 271192"/>
                  <a:gd name="connsiteX3" fmla="*/ 324923 w 325671"/>
                  <a:gd name="connsiteY3" fmla="*/ 220773 h 271192"/>
                  <a:gd name="connsiteX4" fmla="*/ 239166 w 325671"/>
                  <a:gd name="connsiteY4" fmla="*/ 55476 h 271192"/>
                  <a:gd name="connsiteX5" fmla="*/ 66008 w 325671"/>
                  <a:gd name="connsiteY5" fmla="*/ 829 h 271192"/>
                  <a:gd name="connsiteX6" fmla="*/ 0 w 325671"/>
                  <a:gd name="connsiteY6" fmla="*/ 51248 h 271192"/>
                  <a:gd name="connsiteX0" fmla="*/ 3757 w 329428"/>
                  <a:gd name="connsiteY0" fmla="*/ 51248 h 271192"/>
                  <a:gd name="connsiteX1" fmla="*/ 185022 w 329428"/>
                  <a:gd name="connsiteY1" fmla="*/ 102241 h 271192"/>
                  <a:gd name="connsiteX2" fmla="*/ 279722 w 329428"/>
                  <a:gd name="connsiteY2" fmla="*/ 271192 h 271192"/>
                  <a:gd name="connsiteX3" fmla="*/ 328680 w 329428"/>
                  <a:gd name="connsiteY3" fmla="*/ 220773 h 271192"/>
                  <a:gd name="connsiteX4" fmla="*/ 242923 w 329428"/>
                  <a:gd name="connsiteY4" fmla="*/ 55476 h 271192"/>
                  <a:gd name="connsiteX5" fmla="*/ 69765 w 329428"/>
                  <a:gd name="connsiteY5" fmla="*/ 829 h 271192"/>
                  <a:gd name="connsiteX6" fmla="*/ 3757 w 329428"/>
                  <a:gd name="connsiteY6" fmla="*/ 51248 h 271192"/>
                  <a:gd name="connsiteX0" fmla="*/ 3757 w 329827"/>
                  <a:gd name="connsiteY0" fmla="*/ 51248 h 283507"/>
                  <a:gd name="connsiteX1" fmla="*/ 185022 w 329827"/>
                  <a:gd name="connsiteY1" fmla="*/ 102241 h 283507"/>
                  <a:gd name="connsiteX2" fmla="*/ 285880 w 329827"/>
                  <a:gd name="connsiteY2" fmla="*/ 283507 h 283507"/>
                  <a:gd name="connsiteX3" fmla="*/ 328680 w 329827"/>
                  <a:gd name="connsiteY3" fmla="*/ 220773 h 283507"/>
                  <a:gd name="connsiteX4" fmla="*/ 242923 w 329827"/>
                  <a:gd name="connsiteY4" fmla="*/ 55476 h 283507"/>
                  <a:gd name="connsiteX5" fmla="*/ 69765 w 329827"/>
                  <a:gd name="connsiteY5" fmla="*/ 829 h 283507"/>
                  <a:gd name="connsiteX6" fmla="*/ 3757 w 329827"/>
                  <a:gd name="connsiteY6" fmla="*/ 51248 h 283507"/>
                  <a:gd name="connsiteX0" fmla="*/ 3757 w 328680"/>
                  <a:gd name="connsiteY0" fmla="*/ 51248 h 283507"/>
                  <a:gd name="connsiteX1" fmla="*/ 185022 w 328680"/>
                  <a:gd name="connsiteY1" fmla="*/ 102241 h 283507"/>
                  <a:gd name="connsiteX2" fmla="*/ 285880 w 328680"/>
                  <a:gd name="connsiteY2" fmla="*/ 283507 h 283507"/>
                  <a:gd name="connsiteX3" fmla="*/ 328680 w 328680"/>
                  <a:gd name="connsiteY3" fmla="*/ 220773 h 283507"/>
                  <a:gd name="connsiteX4" fmla="*/ 242923 w 328680"/>
                  <a:gd name="connsiteY4" fmla="*/ 55476 h 283507"/>
                  <a:gd name="connsiteX5" fmla="*/ 69765 w 328680"/>
                  <a:gd name="connsiteY5" fmla="*/ 829 h 283507"/>
                  <a:gd name="connsiteX6" fmla="*/ 3757 w 328680"/>
                  <a:gd name="connsiteY6" fmla="*/ 51248 h 283507"/>
                  <a:gd name="connsiteX0" fmla="*/ 3757 w 334838"/>
                  <a:gd name="connsiteY0" fmla="*/ 51248 h 283507"/>
                  <a:gd name="connsiteX1" fmla="*/ 185022 w 334838"/>
                  <a:gd name="connsiteY1" fmla="*/ 102241 h 283507"/>
                  <a:gd name="connsiteX2" fmla="*/ 285880 w 334838"/>
                  <a:gd name="connsiteY2" fmla="*/ 283507 h 283507"/>
                  <a:gd name="connsiteX3" fmla="*/ 334838 w 334838"/>
                  <a:gd name="connsiteY3" fmla="*/ 226931 h 283507"/>
                  <a:gd name="connsiteX4" fmla="*/ 242923 w 334838"/>
                  <a:gd name="connsiteY4" fmla="*/ 55476 h 283507"/>
                  <a:gd name="connsiteX5" fmla="*/ 69765 w 334838"/>
                  <a:gd name="connsiteY5" fmla="*/ 829 h 283507"/>
                  <a:gd name="connsiteX6" fmla="*/ 3757 w 334838"/>
                  <a:gd name="connsiteY6" fmla="*/ 51248 h 283507"/>
                  <a:gd name="connsiteX0" fmla="*/ 0 w 331081"/>
                  <a:gd name="connsiteY0" fmla="*/ 51248 h 283507"/>
                  <a:gd name="connsiteX1" fmla="*/ 181265 w 331081"/>
                  <a:gd name="connsiteY1" fmla="*/ 102241 h 283507"/>
                  <a:gd name="connsiteX2" fmla="*/ 282123 w 331081"/>
                  <a:gd name="connsiteY2" fmla="*/ 283507 h 283507"/>
                  <a:gd name="connsiteX3" fmla="*/ 331081 w 331081"/>
                  <a:gd name="connsiteY3" fmla="*/ 226931 h 283507"/>
                  <a:gd name="connsiteX4" fmla="*/ 239166 w 331081"/>
                  <a:gd name="connsiteY4" fmla="*/ 55476 h 283507"/>
                  <a:gd name="connsiteX5" fmla="*/ 66008 w 331081"/>
                  <a:gd name="connsiteY5" fmla="*/ 829 h 283507"/>
                  <a:gd name="connsiteX6" fmla="*/ 0 w 331081"/>
                  <a:gd name="connsiteY6" fmla="*/ 51248 h 283507"/>
                  <a:gd name="connsiteX0" fmla="*/ 0 w 331081"/>
                  <a:gd name="connsiteY0" fmla="*/ 51248 h 283507"/>
                  <a:gd name="connsiteX1" fmla="*/ 181265 w 331081"/>
                  <a:gd name="connsiteY1" fmla="*/ 102241 h 283507"/>
                  <a:gd name="connsiteX2" fmla="*/ 282123 w 331081"/>
                  <a:gd name="connsiteY2" fmla="*/ 283507 h 283507"/>
                  <a:gd name="connsiteX3" fmla="*/ 331081 w 331081"/>
                  <a:gd name="connsiteY3" fmla="*/ 226931 h 283507"/>
                  <a:gd name="connsiteX4" fmla="*/ 239166 w 331081"/>
                  <a:gd name="connsiteY4" fmla="*/ 55476 h 283507"/>
                  <a:gd name="connsiteX5" fmla="*/ 62929 w 331081"/>
                  <a:gd name="connsiteY5" fmla="*/ 829 h 283507"/>
                  <a:gd name="connsiteX6" fmla="*/ 0 w 331081"/>
                  <a:gd name="connsiteY6" fmla="*/ 51248 h 2835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31081" h="283507">
                    <a:moveTo>
                      <a:pt x="0" y="51248"/>
                    </a:moveTo>
                    <a:cubicBezTo>
                      <a:pt x="19209" y="68150"/>
                      <a:pt x="134245" y="63531"/>
                      <a:pt x="181265" y="102241"/>
                    </a:cubicBezTo>
                    <a:cubicBezTo>
                      <a:pt x="228285" y="140951"/>
                      <a:pt x="274329" y="251112"/>
                      <a:pt x="282123" y="283507"/>
                    </a:cubicBezTo>
                    <a:cubicBezTo>
                      <a:pt x="304288" y="263777"/>
                      <a:pt x="307452" y="249542"/>
                      <a:pt x="331081" y="226931"/>
                    </a:cubicBezTo>
                    <a:cubicBezTo>
                      <a:pt x="323922" y="188926"/>
                      <a:pt x="299328" y="103946"/>
                      <a:pt x="239166" y="55476"/>
                    </a:cubicBezTo>
                    <a:cubicBezTo>
                      <a:pt x="179004" y="7005"/>
                      <a:pt x="136730" y="-3312"/>
                      <a:pt x="62929" y="829"/>
                    </a:cubicBezTo>
                    <a:cubicBezTo>
                      <a:pt x="37110" y="17148"/>
                      <a:pt x="17736" y="28188"/>
                      <a:pt x="0" y="51248"/>
                    </a:cubicBez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 w="24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D3D82F4E-20DF-4209-974B-2CEC60C8CD02}"/>
                  </a:ext>
                </a:extLst>
              </p:cNvPr>
              <p:cNvSpPr/>
              <p:nvPr/>
            </p:nvSpPr>
            <p:spPr>
              <a:xfrm>
                <a:off x="1341105" y="5530894"/>
                <a:ext cx="179387" cy="149428"/>
              </a:xfrm>
              <a:custGeom>
                <a:avLst/>
                <a:gdLst>
                  <a:gd name="connsiteX0" fmla="*/ 175674 w 179387"/>
                  <a:gd name="connsiteY0" fmla="*/ 118192 h 149428"/>
                  <a:gd name="connsiteX1" fmla="*/ 160086 w 179387"/>
                  <a:gd name="connsiteY1" fmla="*/ 140600 h 149428"/>
                  <a:gd name="connsiteX2" fmla="*/ 131344 w 179387"/>
                  <a:gd name="connsiteY2" fmla="*/ 145715 h 149428"/>
                  <a:gd name="connsiteX3" fmla="*/ 8829 w 179387"/>
                  <a:gd name="connsiteY3" fmla="*/ 59978 h 149428"/>
                  <a:gd name="connsiteX4" fmla="*/ 3714 w 179387"/>
                  <a:gd name="connsiteY4" fmla="*/ 31237 h 149428"/>
                  <a:gd name="connsiteX5" fmla="*/ 19302 w 179387"/>
                  <a:gd name="connsiteY5" fmla="*/ 8828 h 149428"/>
                  <a:gd name="connsiteX6" fmla="*/ 48043 w 179387"/>
                  <a:gd name="connsiteY6" fmla="*/ 3714 h 149428"/>
                  <a:gd name="connsiteX7" fmla="*/ 170559 w 179387"/>
                  <a:gd name="connsiteY7" fmla="*/ 89450 h 149428"/>
                  <a:gd name="connsiteX8" fmla="*/ 175674 w 179387"/>
                  <a:gd name="connsiteY8" fmla="*/ 118192 h 149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9387" h="149428">
                    <a:moveTo>
                      <a:pt x="175674" y="118192"/>
                    </a:moveTo>
                    <a:lnTo>
                      <a:pt x="160086" y="140600"/>
                    </a:lnTo>
                    <a:cubicBezTo>
                      <a:pt x="153509" y="149856"/>
                      <a:pt x="140844" y="152291"/>
                      <a:pt x="131344" y="145715"/>
                    </a:cubicBezTo>
                    <a:lnTo>
                      <a:pt x="8829" y="59978"/>
                    </a:lnTo>
                    <a:cubicBezTo>
                      <a:pt x="-427" y="53402"/>
                      <a:pt x="-2863" y="40736"/>
                      <a:pt x="3714" y="31237"/>
                    </a:cubicBezTo>
                    <a:lnTo>
                      <a:pt x="19302" y="8828"/>
                    </a:lnTo>
                    <a:cubicBezTo>
                      <a:pt x="25878" y="-427"/>
                      <a:pt x="38544" y="-2863"/>
                      <a:pt x="48043" y="3714"/>
                    </a:cubicBezTo>
                    <a:lnTo>
                      <a:pt x="170559" y="89450"/>
                    </a:lnTo>
                    <a:cubicBezTo>
                      <a:pt x="179815" y="96027"/>
                      <a:pt x="182251" y="108936"/>
                      <a:pt x="175674" y="118192"/>
                    </a:cubicBez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 w="243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B6525782-BAE5-40EE-A1D1-7E3FECE248F7}"/>
                </a:ext>
              </a:extLst>
            </p:cNvPr>
            <p:cNvSpPr/>
            <p:nvPr/>
          </p:nvSpPr>
          <p:spPr>
            <a:xfrm flipH="1">
              <a:off x="4522929" y="3089806"/>
              <a:ext cx="4264659" cy="992878"/>
            </a:xfrm>
            <a:custGeom>
              <a:avLst/>
              <a:gdLst>
                <a:gd name="connsiteX0" fmla="*/ 6613510 w 8250226"/>
                <a:gd name="connsiteY0" fmla="*/ 0 h 1520066"/>
                <a:gd name="connsiteX1" fmla="*/ 6625977 w 8250226"/>
                <a:gd name="connsiteY1" fmla="*/ 0 h 1520066"/>
                <a:gd name="connsiteX2" fmla="*/ 6964437 w 8250226"/>
                <a:gd name="connsiteY2" fmla="*/ 205015 h 1520066"/>
                <a:gd name="connsiteX3" fmla="*/ 7081720 w 8250226"/>
                <a:gd name="connsiteY3" fmla="*/ 587340 h 1520066"/>
                <a:gd name="connsiteX4" fmla="*/ 7221629 w 8250226"/>
                <a:gd name="connsiteY4" fmla="*/ 899480 h 1520066"/>
                <a:gd name="connsiteX5" fmla="*/ 8199143 w 8250226"/>
                <a:gd name="connsiteY5" fmla="*/ 396639 h 1520066"/>
                <a:gd name="connsiteX6" fmla="*/ 8241625 w 8250226"/>
                <a:gd name="connsiteY6" fmla="*/ 397101 h 1520066"/>
                <a:gd name="connsiteX7" fmla="*/ 8241163 w 8250226"/>
                <a:gd name="connsiteY7" fmla="*/ 439582 h 1520066"/>
                <a:gd name="connsiteX8" fmla="*/ 7887927 w 8250226"/>
                <a:gd name="connsiteY8" fmla="*/ 724940 h 1520066"/>
                <a:gd name="connsiteX9" fmla="*/ 7211471 w 8250226"/>
                <a:gd name="connsiteY9" fmla="*/ 959045 h 1520066"/>
                <a:gd name="connsiteX10" fmla="*/ 7023079 w 8250226"/>
                <a:gd name="connsiteY10" fmla="*/ 599807 h 1520066"/>
                <a:gd name="connsiteX11" fmla="*/ 6625054 w 8250226"/>
                <a:gd name="connsiteY11" fmla="*/ 60489 h 1520066"/>
                <a:gd name="connsiteX12" fmla="*/ 6613972 w 8250226"/>
                <a:gd name="connsiteY12" fmla="*/ 60489 h 1520066"/>
                <a:gd name="connsiteX13" fmla="*/ 5725111 w 8250226"/>
                <a:gd name="connsiteY13" fmla="*/ 640903 h 1520066"/>
                <a:gd name="connsiteX14" fmla="*/ 5596746 w 8250226"/>
                <a:gd name="connsiteY14" fmla="*/ 772500 h 1520066"/>
                <a:gd name="connsiteX15" fmla="*/ 5426824 w 8250226"/>
                <a:gd name="connsiteY15" fmla="*/ 951657 h 1520066"/>
                <a:gd name="connsiteX16" fmla="*/ 5037572 w 8250226"/>
                <a:gd name="connsiteY16" fmla="*/ 1342294 h 1520066"/>
                <a:gd name="connsiteX17" fmla="*/ 4680181 w 8250226"/>
                <a:gd name="connsiteY17" fmla="*/ 1520066 h 1520066"/>
                <a:gd name="connsiteX18" fmla="*/ 4637239 w 8250226"/>
                <a:gd name="connsiteY18" fmla="*/ 1515910 h 1520066"/>
                <a:gd name="connsiteX19" fmla="*/ 4405443 w 8250226"/>
                <a:gd name="connsiteY19" fmla="*/ 1172372 h 1520066"/>
                <a:gd name="connsiteX20" fmla="*/ 4179650 w 8250226"/>
                <a:gd name="connsiteY20" fmla="*/ 762803 h 1520066"/>
                <a:gd name="connsiteX21" fmla="*/ 3311567 w 8250226"/>
                <a:gd name="connsiteY21" fmla="*/ 767883 h 1520066"/>
                <a:gd name="connsiteX22" fmla="*/ 2360834 w 8250226"/>
                <a:gd name="connsiteY22" fmla="*/ 995061 h 1520066"/>
                <a:gd name="connsiteX23" fmla="*/ 2342497 w 8250226"/>
                <a:gd name="connsiteY23" fmla="*/ 992833 h 1520066"/>
                <a:gd name="connsiteX24" fmla="*/ 2126238 w 8250226"/>
                <a:gd name="connsiteY24" fmla="*/ 1040931 h 1520066"/>
                <a:gd name="connsiteX25" fmla="*/ 1317343 w 8250226"/>
                <a:gd name="connsiteY25" fmla="*/ 1114064 h 1520066"/>
                <a:gd name="connsiteX26" fmla="*/ 1009685 w 8250226"/>
                <a:gd name="connsiteY26" fmla="*/ 1102634 h 1520066"/>
                <a:gd name="connsiteX27" fmla="*/ 90523 w 8250226"/>
                <a:gd name="connsiteY27" fmla="*/ 742589 h 1520066"/>
                <a:gd name="connsiteX28" fmla="*/ 22895 w 8250226"/>
                <a:gd name="connsiteY28" fmla="*/ 281579 h 1520066"/>
                <a:gd name="connsiteX29" fmla="*/ 33026 w 8250226"/>
                <a:gd name="connsiteY29" fmla="*/ 257679 h 1520066"/>
                <a:gd name="connsiteX30" fmla="*/ 94142 w 8250226"/>
                <a:gd name="connsiteY30" fmla="*/ 257679 h 1520066"/>
                <a:gd name="connsiteX31" fmla="*/ 76235 w 8250226"/>
                <a:gd name="connsiteY31" fmla="*/ 299677 h 1520066"/>
                <a:gd name="connsiteX32" fmla="*/ 140053 w 8250226"/>
                <a:gd name="connsiteY32" fmla="*/ 715919 h 1520066"/>
                <a:gd name="connsiteX33" fmla="*/ 2361283 w 8250226"/>
                <a:gd name="connsiteY33" fmla="*/ 930232 h 1520066"/>
                <a:gd name="connsiteX34" fmla="*/ 2361890 w 8250226"/>
                <a:gd name="connsiteY34" fmla="*/ 932577 h 1520066"/>
                <a:gd name="connsiteX35" fmla="*/ 2418393 w 8250226"/>
                <a:gd name="connsiteY35" fmla="*/ 916935 h 1520066"/>
                <a:gd name="connsiteX36" fmla="*/ 3300486 w 8250226"/>
                <a:gd name="connsiteY36" fmla="*/ 708780 h 1520066"/>
                <a:gd name="connsiteX37" fmla="*/ 4213357 w 8250226"/>
                <a:gd name="connsiteY37" fmla="*/ 712935 h 1520066"/>
                <a:gd name="connsiteX38" fmla="*/ 4462699 w 8250226"/>
                <a:gd name="connsiteY38" fmla="*/ 1154825 h 1520066"/>
                <a:gd name="connsiteX39" fmla="*/ 4648321 w 8250226"/>
                <a:gd name="connsiteY39" fmla="*/ 1456806 h 1520066"/>
                <a:gd name="connsiteX40" fmla="*/ 5382034 w 8250226"/>
                <a:gd name="connsiteY40" fmla="*/ 911024 h 1520066"/>
                <a:gd name="connsiteX41" fmla="*/ 5554727 w 8250226"/>
                <a:gd name="connsiteY41" fmla="*/ 728634 h 1520066"/>
                <a:gd name="connsiteX42" fmla="*/ 5681246 w 8250226"/>
                <a:gd name="connsiteY42" fmla="*/ 599346 h 1520066"/>
                <a:gd name="connsiteX43" fmla="*/ 6613510 w 8250226"/>
                <a:gd name="connsiteY43" fmla="*/ 0 h 1520066"/>
                <a:gd name="connsiteX0" fmla="*/ 6613510 w 8250226"/>
                <a:gd name="connsiteY0" fmla="*/ 0 h 1520066"/>
                <a:gd name="connsiteX1" fmla="*/ 6625977 w 8250226"/>
                <a:gd name="connsiteY1" fmla="*/ 0 h 1520066"/>
                <a:gd name="connsiteX2" fmla="*/ 6964437 w 8250226"/>
                <a:gd name="connsiteY2" fmla="*/ 205015 h 1520066"/>
                <a:gd name="connsiteX3" fmla="*/ 7081720 w 8250226"/>
                <a:gd name="connsiteY3" fmla="*/ 587340 h 1520066"/>
                <a:gd name="connsiteX4" fmla="*/ 7221629 w 8250226"/>
                <a:gd name="connsiteY4" fmla="*/ 899480 h 1520066"/>
                <a:gd name="connsiteX5" fmla="*/ 8199143 w 8250226"/>
                <a:gd name="connsiteY5" fmla="*/ 396639 h 1520066"/>
                <a:gd name="connsiteX6" fmla="*/ 8241625 w 8250226"/>
                <a:gd name="connsiteY6" fmla="*/ 397101 h 1520066"/>
                <a:gd name="connsiteX7" fmla="*/ 8241163 w 8250226"/>
                <a:gd name="connsiteY7" fmla="*/ 439582 h 1520066"/>
                <a:gd name="connsiteX8" fmla="*/ 7211471 w 8250226"/>
                <a:gd name="connsiteY8" fmla="*/ 959045 h 1520066"/>
                <a:gd name="connsiteX9" fmla="*/ 7023079 w 8250226"/>
                <a:gd name="connsiteY9" fmla="*/ 599807 h 1520066"/>
                <a:gd name="connsiteX10" fmla="*/ 6625054 w 8250226"/>
                <a:gd name="connsiteY10" fmla="*/ 60489 h 1520066"/>
                <a:gd name="connsiteX11" fmla="*/ 6613972 w 8250226"/>
                <a:gd name="connsiteY11" fmla="*/ 60489 h 1520066"/>
                <a:gd name="connsiteX12" fmla="*/ 5725111 w 8250226"/>
                <a:gd name="connsiteY12" fmla="*/ 640903 h 1520066"/>
                <a:gd name="connsiteX13" fmla="*/ 5596746 w 8250226"/>
                <a:gd name="connsiteY13" fmla="*/ 772500 h 1520066"/>
                <a:gd name="connsiteX14" fmla="*/ 5426824 w 8250226"/>
                <a:gd name="connsiteY14" fmla="*/ 951657 h 1520066"/>
                <a:gd name="connsiteX15" fmla="*/ 5037572 w 8250226"/>
                <a:gd name="connsiteY15" fmla="*/ 1342294 h 1520066"/>
                <a:gd name="connsiteX16" fmla="*/ 4680181 w 8250226"/>
                <a:gd name="connsiteY16" fmla="*/ 1520066 h 1520066"/>
                <a:gd name="connsiteX17" fmla="*/ 4637239 w 8250226"/>
                <a:gd name="connsiteY17" fmla="*/ 1515910 h 1520066"/>
                <a:gd name="connsiteX18" fmla="*/ 4405443 w 8250226"/>
                <a:gd name="connsiteY18" fmla="*/ 1172372 h 1520066"/>
                <a:gd name="connsiteX19" fmla="*/ 4179650 w 8250226"/>
                <a:gd name="connsiteY19" fmla="*/ 762803 h 1520066"/>
                <a:gd name="connsiteX20" fmla="*/ 3311567 w 8250226"/>
                <a:gd name="connsiteY20" fmla="*/ 767883 h 1520066"/>
                <a:gd name="connsiteX21" fmla="*/ 2360834 w 8250226"/>
                <a:gd name="connsiteY21" fmla="*/ 995061 h 1520066"/>
                <a:gd name="connsiteX22" fmla="*/ 2342497 w 8250226"/>
                <a:gd name="connsiteY22" fmla="*/ 992833 h 1520066"/>
                <a:gd name="connsiteX23" fmla="*/ 2126238 w 8250226"/>
                <a:gd name="connsiteY23" fmla="*/ 1040931 h 1520066"/>
                <a:gd name="connsiteX24" fmla="*/ 1317343 w 8250226"/>
                <a:gd name="connsiteY24" fmla="*/ 1114064 h 1520066"/>
                <a:gd name="connsiteX25" fmla="*/ 1009685 w 8250226"/>
                <a:gd name="connsiteY25" fmla="*/ 1102634 h 1520066"/>
                <a:gd name="connsiteX26" fmla="*/ 90523 w 8250226"/>
                <a:gd name="connsiteY26" fmla="*/ 742589 h 1520066"/>
                <a:gd name="connsiteX27" fmla="*/ 22895 w 8250226"/>
                <a:gd name="connsiteY27" fmla="*/ 281579 h 1520066"/>
                <a:gd name="connsiteX28" fmla="*/ 33026 w 8250226"/>
                <a:gd name="connsiteY28" fmla="*/ 257679 h 1520066"/>
                <a:gd name="connsiteX29" fmla="*/ 94142 w 8250226"/>
                <a:gd name="connsiteY29" fmla="*/ 257679 h 1520066"/>
                <a:gd name="connsiteX30" fmla="*/ 76235 w 8250226"/>
                <a:gd name="connsiteY30" fmla="*/ 299677 h 1520066"/>
                <a:gd name="connsiteX31" fmla="*/ 140053 w 8250226"/>
                <a:gd name="connsiteY31" fmla="*/ 715919 h 1520066"/>
                <a:gd name="connsiteX32" fmla="*/ 2361283 w 8250226"/>
                <a:gd name="connsiteY32" fmla="*/ 930232 h 1520066"/>
                <a:gd name="connsiteX33" fmla="*/ 2361890 w 8250226"/>
                <a:gd name="connsiteY33" fmla="*/ 932577 h 1520066"/>
                <a:gd name="connsiteX34" fmla="*/ 2418393 w 8250226"/>
                <a:gd name="connsiteY34" fmla="*/ 916935 h 1520066"/>
                <a:gd name="connsiteX35" fmla="*/ 3300486 w 8250226"/>
                <a:gd name="connsiteY35" fmla="*/ 708780 h 1520066"/>
                <a:gd name="connsiteX36" fmla="*/ 4213357 w 8250226"/>
                <a:gd name="connsiteY36" fmla="*/ 712935 h 1520066"/>
                <a:gd name="connsiteX37" fmla="*/ 4462699 w 8250226"/>
                <a:gd name="connsiteY37" fmla="*/ 1154825 h 1520066"/>
                <a:gd name="connsiteX38" fmla="*/ 4648321 w 8250226"/>
                <a:gd name="connsiteY38" fmla="*/ 1456806 h 1520066"/>
                <a:gd name="connsiteX39" fmla="*/ 5382034 w 8250226"/>
                <a:gd name="connsiteY39" fmla="*/ 911024 h 1520066"/>
                <a:gd name="connsiteX40" fmla="*/ 5554727 w 8250226"/>
                <a:gd name="connsiteY40" fmla="*/ 728634 h 1520066"/>
                <a:gd name="connsiteX41" fmla="*/ 5681246 w 8250226"/>
                <a:gd name="connsiteY41" fmla="*/ 599346 h 1520066"/>
                <a:gd name="connsiteX42" fmla="*/ 6613510 w 8250226"/>
                <a:gd name="connsiteY42" fmla="*/ 0 h 1520066"/>
                <a:gd name="connsiteX0" fmla="*/ 6613510 w 8416533"/>
                <a:gd name="connsiteY0" fmla="*/ 0 h 1520066"/>
                <a:gd name="connsiteX1" fmla="*/ 6625977 w 8416533"/>
                <a:gd name="connsiteY1" fmla="*/ 0 h 1520066"/>
                <a:gd name="connsiteX2" fmla="*/ 6964437 w 8416533"/>
                <a:gd name="connsiteY2" fmla="*/ 205015 h 1520066"/>
                <a:gd name="connsiteX3" fmla="*/ 7081720 w 8416533"/>
                <a:gd name="connsiteY3" fmla="*/ 587340 h 1520066"/>
                <a:gd name="connsiteX4" fmla="*/ 7221629 w 8416533"/>
                <a:gd name="connsiteY4" fmla="*/ 899480 h 1520066"/>
                <a:gd name="connsiteX5" fmla="*/ 8199143 w 8416533"/>
                <a:gd name="connsiteY5" fmla="*/ 396639 h 1520066"/>
                <a:gd name="connsiteX6" fmla="*/ 8241625 w 8416533"/>
                <a:gd name="connsiteY6" fmla="*/ 397101 h 1520066"/>
                <a:gd name="connsiteX7" fmla="*/ 8415852 w 8416533"/>
                <a:gd name="connsiteY7" fmla="*/ 762602 h 1520066"/>
                <a:gd name="connsiteX8" fmla="*/ 7211471 w 8416533"/>
                <a:gd name="connsiteY8" fmla="*/ 959045 h 1520066"/>
                <a:gd name="connsiteX9" fmla="*/ 7023079 w 8416533"/>
                <a:gd name="connsiteY9" fmla="*/ 599807 h 1520066"/>
                <a:gd name="connsiteX10" fmla="*/ 6625054 w 8416533"/>
                <a:gd name="connsiteY10" fmla="*/ 60489 h 1520066"/>
                <a:gd name="connsiteX11" fmla="*/ 6613972 w 8416533"/>
                <a:gd name="connsiteY11" fmla="*/ 60489 h 1520066"/>
                <a:gd name="connsiteX12" fmla="*/ 5725111 w 8416533"/>
                <a:gd name="connsiteY12" fmla="*/ 640903 h 1520066"/>
                <a:gd name="connsiteX13" fmla="*/ 5596746 w 8416533"/>
                <a:gd name="connsiteY13" fmla="*/ 772500 h 1520066"/>
                <a:gd name="connsiteX14" fmla="*/ 5426824 w 8416533"/>
                <a:gd name="connsiteY14" fmla="*/ 951657 h 1520066"/>
                <a:gd name="connsiteX15" fmla="*/ 5037572 w 8416533"/>
                <a:gd name="connsiteY15" fmla="*/ 1342294 h 1520066"/>
                <a:gd name="connsiteX16" fmla="*/ 4680181 w 8416533"/>
                <a:gd name="connsiteY16" fmla="*/ 1520066 h 1520066"/>
                <a:gd name="connsiteX17" fmla="*/ 4637239 w 8416533"/>
                <a:gd name="connsiteY17" fmla="*/ 1515910 h 1520066"/>
                <a:gd name="connsiteX18" fmla="*/ 4405443 w 8416533"/>
                <a:gd name="connsiteY18" fmla="*/ 1172372 h 1520066"/>
                <a:gd name="connsiteX19" fmla="*/ 4179650 w 8416533"/>
                <a:gd name="connsiteY19" fmla="*/ 762803 h 1520066"/>
                <a:gd name="connsiteX20" fmla="*/ 3311567 w 8416533"/>
                <a:gd name="connsiteY20" fmla="*/ 767883 h 1520066"/>
                <a:gd name="connsiteX21" fmla="*/ 2360834 w 8416533"/>
                <a:gd name="connsiteY21" fmla="*/ 995061 h 1520066"/>
                <a:gd name="connsiteX22" fmla="*/ 2342497 w 8416533"/>
                <a:gd name="connsiteY22" fmla="*/ 992833 h 1520066"/>
                <a:gd name="connsiteX23" fmla="*/ 2126238 w 8416533"/>
                <a:gd name="connsiteY23" fmla="*/ 1040931 h 1520066"/>
                <a:gd name="connsiteX24" fmla="*/ 1317343 w 8416533"/>
                <a:gd name="connsiteY24" fmla="*/ 1114064 h 1520066"/>
                <a:gd name="connsiteX25" fmla="*/ 1009685 w 8416533"/>
                <a:gd name="connsiteY25" fmla="*/ 1102634 h 1520066"/>
                <a:gd name="connsiteX26" fmla="*/ 90523 w 8416533"/>
                <a:gd name="connsiteY26" fmla="*/ 742589 h 1520066"/>
                <a:gd name="connsiteX27" fmla="*/ 22895 w 8416533"/>
                <a:gd name="connsiteY27" fmla="*/ 281579 h 1520066"/>
                <a:gd name="connsiteX28" fmla="*/ 33026 w 8416533"/>
                <a:gd name="connsiteY28" fmla="*/ 257679 h 1520066"/>
                <a:gd name="connsiteX29" fmla="*/ 94142 w 8416533"/>
                <a:gd name="connsiteY29" fmla="*/ 257679 h 1520066"/>
                <a:gd name="connsiteX30" fmla="*/ 76235 w 8416533"/>
                <a:gd name="connsiteY30" fmla="*/ 299677 h 1520066"/>
                <a:gd name="connsiteX31" fmla="*/ 140053 w 8416533"/>
                <a:gd name="connsiteY31" fmla="*/ 715919 h 1520066"/>
                <a:gd name="connsiteX32" fmla="*/ 2361283 w 8416533"/>
                <a:gd name="connsiteY32" fmla="*/ 930232 h 1520066"/>
                <a:gd name="connsiteX33" fmla="*/ 2361890 w 8416533"/>
                <a:gd name="connsiteY33" fmla="*/ 932577 h 1520066"/>
                <a:gd name="connsiteX34" fmla="*/ 2418393 w 8416533"/>
                <a:gd name="connsiteY34" fmla="*/ 916935 h 1520066"/>
                <a:gd name="connsiteX35" fmla="*/ 3300486 w 8416533"/>
                <a:gd name="connsiteY35" fmla="*/ 708780 h 1520066"/>
                <a:gd name="connsiteX36" fmla="*/ 4213357 w 8416533"/>
                <a:gd name="connsiteY36" fmla="*/ 712935 h 1520066"/>
                <a:gd name="connsiteX37" fmla="*/ 4462699 w 8416533"/>
                <a:gd name="connsiteY37" fmla="*/ 1154825 h 1520066"/>
                <a:gd name="connsiteX38" fmla="*/ 4648321 w 8416533"/>
                <a:gd name="connsiteY38" fmla="*/ 1456806 h 1520066"/>
                <a:gd name="connsiteX39" fmla="*/ 5382034 w 8416533"/>
                <a:gd name="connsiteY39" fmla="*/ 911024 h 1520066"/>
                <a:gd name="connsiteX40" fmla="*/ 5554727 w 8416533"/>
                <a:gd name="connsiteY40" fmla="*/ 728634 h 1520066"/>
                <a:gd name="connsiteX41" fmla="*/ 5681246 w 8416533"/>
                <a:gd name="connsiteY41" fmla="*/ 599346 h 1520066"/>
                <a:gd name="connsiteX42" fmla="*/ 6613510 w 8416533"/>
                <a:gd name="connsiteY42" fmla="*/ 0 h 1520066"/>
                <a:gd name="connsiteX0" fmla="*/ 6613510 w 8416442"/>
                <a:gd name="connsiteY0" fmla="*/ 0 h 1520066"/>
                <a:gd name="connsiteX1" fmla="*/ 6625977 w 8416442"/>
                <a:gd name="connsiteY1" fmla="*/ 0 h 1520066"/>
                <a:gd name="connsiteX2" fmla="*/ 6964437 w 8416442"/>
                <a:gd name="connsiteY2" fmla="*/ 205015 h 1520066"/>
                <a:gd name="connsiteX3" fmla="*/ 7081720 w 8416442"/>
                <a:gd name="connsiteY3" fmla="*/ 587340 h 1520066"/>
                <a:gd name="connsiteX4" fmla="*/ 7221629 w 8416442"/>
                <a:gd name="connsiteY4" fmla="*/ 899480 h 1520066"/>
                <a:gd name="connsiteX5" fmla="*/ 8348876 w 8416442"/>
                <a:gd name="connsiteY5" fmla="*/ 665822 h 1520066"/>
                <a:gd name="connsiteX6" fmla="*/ 8241625 w 8416442"/>
                <a:gd name="connsiteY6" fmla="*/ 397101 h 1520066"/>
                <a:gd name="connsiteX7" fmla="*/ 8415852 w 8416442"/>
                <a:gd name="connsiteY7" fmla="*/ 762602 h 1520066"/>
                <a:gd name="connsiteX8" fmla="*/ 7211471 w 8416442"/>
                <a:gd name="connsiteY8" fmla="*/ 959045 h 1520066"/>
                <a:gd name="connsiteX9" fmla="*/ 7023079 w 8416442"/>
                <a:gd name="connsiteY9" fmla="*/ 599807 h 1520066"/>
                <a:gd name="connsiteX10" fmla="*/ 6625054 w 8416442"/>
                <a:gd name="connsiteY10" fmla="*/ 60489 h 1520066"/>
                <a:gd name="connsiteX11" fmla="*/ 6613972 w 8416442"/>
                <a:gd name="connsiteY11" fmla="*/ 60489 h 1520066"/>
                <a:gd name="connsiteX12" fmla="*/ 5725111 w 8416442"/>
                <a:gd name="connsiteY12" fmla="*/ 640903 h 1520066"/>
                <a:gd name="connsiteX13" fmla="*/ 5596746 w 8416442"/>
                <a:gd name="connsiteY13" fmla="*/ 772500 h 1520066"/>
                <a:gd name="connsiteX14" fmla="*/ 5426824 w 8416442"/>
                <a:gd name="connsiteY14" fmla="*/ 951657 h 1520066"/>
                <a:gd name="connsiteX15" fmla="*/ 5037572 w 8416442"/>
                <a:gd name="connsiteY15" fmla="*/ 1342294 h 1520066"/>
                <a:gd name="connsiteX16" fmla="*/ 4680181 w 8416442"/>
                <a:gd name="connsiteY16" fmla="*/ 1520066 h 1520066"/>
                <a:gd name="connsiteX17" fmla="*/ 4637239 w 8416442"/>
                <a:gd name="connsiteY17" fmla="*/ 1515910 h 1520066"/>
                <a:gd name="connsiteX18" fmla="*/ 4405443 w 8416442"/>
                <a:gd name="connsiteY18" fmla="*/ 1172372 h 1520066"/>
                <a:gd name="connsiteX19" fmla="*/ 4179650 w 8416442"/>
                <a:gd name="connsiteY19" fmla="*/ 762803 h 1520066"/>
                <a:gd name="connsiteX20" fmla="*/ 3311567 w 8416442"/>
                <a:gd name="connsiteY20" fmla="*/ 767883 h 1520066"/>
                <a:gd name="connsiteX21" fmla="*/ 2360834 w 8416442"/>
                <a:gd name="connsiteY21" fmla="*/ 995061 h 1520066"/>
                <a:gd name="connsiteX22" fmla="*/ 2342497 w 8416442"/>
                <a:gd name="connsiteY22" fmla="*/ 992833 h 1520066"/>
                <a:gd name="connsiteX23" fmla="*/ 2126238 w 8416442"/>
                <a:gd name="connsiteY23" fmla="*/ 1040931 h 1520066"/>
                <a:gd name="connsiteX24" fmla="*/ 1317343 w 8416442"/>
                <a:gd name="connsiteY24" fmla="*/ 1114064 h 1520066"/>
                <a:gd name="connsiteX25" fmla="*/ 1009685 w 8416442"/>
                <a:gd name="connsiteY25" fmla="*/ 1102634 h 1520066"/>
                <a:gd name="connsiteX26" fmla="*/ 90523 w 8416442"/>
                <a:gd name="connsiteY26" fmla="*/ 742589 h 1520066"/>
                <a:gd name="connsiteX27" fmla="*/ 22895 w 8416442"/>
                <a:gd name="connsiteY27" fmla="*/ 281579 h 1520066"/>
                <a:gd name="connsiteX28" fmla="*/ 33026 w 8416442"/>
                <a:gd name="connsiteY28" fmla="*/ 257679 h 1520066"/>
                <a:gd name="connsiteX29" fmla="*/ 94142 w 8416442"/>
                <a:gd name="connsiteY29" fmla="*/ 257679 h 1520066"/>
                <a:gd name="connsiteX30" fmla="*/ 76235 w 8416442"/>
                <a:gd name="connsiteY30" fmla="*/ 299677 h 1520066"/>
                <a:gd name="connsiteX31" fmla="*/ 140053 w 8416442"/>
                <a:gd name="connsiteY31" fmla="*/ 715919 h 1520066"/>
                <a:gd name="connsiteX32" fmla="*/ 2361283 w 8416442"/>
                <a:gd name="connsiteY32" fmla="*/ 930232 h 1520066"/>
                <a:gd name="connsiteX33" fmla="*/ 2361890 w 8416442"/>
                <a:gd name="connsiteY33" fmla="*/ 932577 h 1520066"/>
                <a:gd name="connsiteX34" fmla="*/ 2418393 w 8416442"/>
                <a:gd name="connsiteY34" fmla="*/ 916935 h 1520066"/>
                <a:gd name="connsiteX35" fmla="*/ 3300486 w 8416442"/>
                <a:gd name="connsiteY35" fmla="*/ 708780 h 1520066"/>
                <a:gd name="connsiteX36" fmla="*/ 4213357 w 8416442"/>
                <a:gd name="connsiteY36" fmla="*/ 712935 h 1520066"/>
                <a:gd name="connsiteX37" fmla="*/ 4462699 w 8416442"/>
                <a:gd name="connsiteY37" fmla="*/ 1154825 h 1520066"/>
                <a:gd name="connsiteX38" fmla="*/ 4648321 w 8416442"/>
                <a:gd name="connsiteY38" fmla="*/ 1456806 h 1520066"/>
                <a:gd name="connsiteX39" fmla="*/ 5382034 w 8416442"/>
                <a:gd name="connsiteY39" fmla="*/ 911024 h 1520066"/>
                <a:gd name="connsiteX40" fmla="*/ 5554727 w 8416442"/>
                <a:gd name="connsiteY40" fmla="*/ 728634 h 1520066"/>
                <a:gd name="connsiteX41" fmla="*/ 5681246 w 8416442"/>
                <a:gd name="connsiteY41" fmla="*/ 599346 h 1520066"/>
                <a:gd name="connsiteX42" fmla="*/ 6613510 w 8416442"/>
                <a:gd name="connsiteY42" fmla="*/ 0 h 1520066"/>
                <a:gd name="connsiteX0" fmla="*/ 6613510 w 8531776"/>
                <a:gd name="connsiteY0" fmla="*/ 0 h 1520066"/>
                <a:gd name="connsiteX1" fmla="*/ 6625977 w 8531776"/>
                <a:gd name="connsiteY1" fmla="*/ 0 h 1520066"/>
                <a:gd name="connsiteX2" fmla="*/ 6964437 w 8531776"/>
                <a:gd name="connsiteY2" fmla="*/ 205015 h 1520066"/>
                <a:gd name="connsiteX3" fmla="*/ 7081720 w 8531776"/>
                <a:gd name="connsiteY3" fmla="*/ 587340 h 1520066"/>
                <a:gd name="connsiteX4" fmla="*/ 7221629 w 8531776"/>
                <a:gd name="connsiteY4" fmla="*/ 899480 h 1520066"/>
                <a:gd name="connsiteX5" fmla="*/ 8348876 w 8531776"/>
                <a:gd name="connsiteY5" fmla="*/ 665822 h 1520066"/>
                <a:gd name="connsiteX6" fmla="*/ 8415852 w 8531776"/>
                <a:gd name="connsiteY6" fmla="*/ 762602 h 1520066"/>
                <a:gd name="connsiteX7" fmla="*/ 7211471 w 8531776"/>
                <a:gd name="connsiteY7" fmla="*/ 959045 h 1520066"/>
                <a:gd name="connsiteX8" fmla="*/ 7023079 w 8531776"/>
                <a:gd name="connsiteY8" fmla="*/ 599807 h 1520066"/>
                <a:gd name="connsiteX9" fmla="*/ 6625054 w 8531776"/>
                <a:gd name="connsiteY9" fmla="*/ 60489 h 1520066"/>
                <a:gd name="connsiteX10" fmla="*/ 6613972 w 8531776"/>
                <a:gd name="connsiteY10" fmla="*/ 60489 h 1520066"/>
                <a:gd name="connsiteX11" fmla="*/ 5725111 w 8531776"/>
                <a:gd name="connsiteY11" fmla="*/ 640903 h 1520066"/>
                <a:gd name="connsiteX12" fmla="*/ 5596746 w 8531776"/>
                <a:gd name="connsiteY12" fmla="*/ 772500 h 1520066"/>
                <a:gd name="connsiteX13" fmla="*/ 5426824 w 8531776"/>
                <a:gd name="connsiteY13" fmla="*/ 951657 h 1520066"/>
                <a:gd name="connsiteX14" fmla="*/ 5037572 w 8531776"/>
                <a:gd name="connsiteY14" fmla="*/ 1342294 h 1520066"/>
                <a:gd name="connsiteX15" fmla="*/ 4680181 w 8531776"/>
                <a:gd name="connsiteY15" fmla="*/ 1520066 h 1520066"/>
                <a:gd name="connsiteX16" fmla="*/ 4637239 w 8531776"/>
                <a:gd name="connsiteY16" fmla="*/ 1515910 h 1520066"/>
                <a:gd name="connsiteX17" fmla="*/ 4405443 w 8531776"/>
                <a:gd name="connsiteY17" fmla="*/ 1172372 h 1520066"/>
                <a:gd name="connsiteX18" fmla="*/ 4179650 w 8531776"/>
                <a:gd name="connsiteY18" fmla="*/ 762803 h 1520066"/>
                <a:gd name="connsiteX19" fmla="*/ 3311567 w 8531776"/>
                <a:gd name="connsiteY19" fmla="*/ 767883 h 1520066"/>
                <a:gd name="connsiteX20" fmla="*/ 2360834 w 8531776"/>
                <a:gd name="connsiteY20" fmla="*/ 995061 h 1520066"/>
                <a:gd name="connsiteX21" fmla="*/ 2342497 w 8531776"/>
                <a:gd name="connsiteY21" fmla="*/ 992833 h 1520066"/>
                <a:gd name="connsiteX22" fmla="*/ 2126238 w 8531776"/>
                <a:gd name="connsiteY22" fmla="*/ 1040931 h 1520066"/>
                <a:gd name="connsiteX23" fmla="*/ 1317343 w 8531776"/>
                <a:gd name="connsiteY23" fmla="*/ 1114064 h 1520066"/>
                <a:gd name="connsiteX24" fmla="*/ 1009685 w 8531776"/>
                <a:gd name="connsiteY24" fmla="*/ 1102634 h 1520066"/>
                <a:gd name="connsiteX25" fmla="*/ 90523 w 8531776"/>
                <a:gd name="connsiteY25" fmla="*/ 742589 h 1520066"/>
                <a:gd name="connsiteX26" fmla="*/ 22895 w 8531776"/>
                <a:gd name="connsiteY26" fmla="*/ 281579 h 1520066"/>
                <a:gd name="connsiteX27" fmla="*/ 33026 w 8531776"/>
                <a:gd name="connsiteY27" fmla="*/ 257679 h 1520066"/>
                <a:gd name="connsiteX28" fmla="*/ 94142 w 8531776"/>
                <a:gd name="connsiteY28" fmla="*/ 257679 h 1520066"/>
                <a:gd name="connsiteX29" fmla="*/ 76235 w 8531776"/>
                <a:gd name="connsiteY29" fmla="*/ 299677 h 1520066"/>
                <a:gd name="connsiteX30" fmla="*/ 140053 w 8531776"/>
                <a:gd name="connsiteY30" fmla="*/ 715919 h 1520066"/>
                <a:gd name="connsiteX31" fmla="*/ 2361283 w 8531776"/>
                <a:gd name="connsiteY31" fmla="*/ 930232 h 1520066"/>
                <a:gd name="connsiteX32" fmla="*/ 2361890 w 8531776"/>
                <a:gd name="connsiteY32" fmla="*/ 932577 h 1520066"/>
                <a:gd name="connsiteX33" fmla="*/ 2418393 w 8531776"/>
                <a:gd name="connsiteY33" fmla="*/ 916935 h 1520066"/>
                <a:gd name="connsiteX34" fmla="*/ 3300486 w 8531776"/>
                <a:gd name="connsiteY34" fmla="*/ 708780 h 1520066"/>
                <a:gd name="connsiteX35" fmla="*/ 4213357 w 8531776"/>
                <a:gd name="connsiteY35" fmla="*/ 712935 h 1520066"/>
                <a:gd name="connsiteX36" fmla="*/ 4462699 w 8531776"/>
                <a:gd name="connsiteY36" fmla="*/ 1154825 h 1520066"/>
                <a:gd name="connsiteX37" fmla="*/ 4648321 w 8531776"/>
                <a:gd name="connsiteY37" fmla="*/ 1456806 h 1520066"/>
                <a:gd name="connsiteX38" fmla="*/ 5382034 w 8531776"/>
                <a:gd name="connsiteY38" fmla="*/ 911024 h 1520066"/>
                <a:gd name="connsiteX39" fmla="*/ 5554727 w 8531776"/>
                <a:gd name="connsiteY39" fmla="*/ 728634 h 1520066"/>
                <a:gd name="connsiteX40" fmla="*/ 5681246 w 8531776"/>
                <a:gd name="connsiteY40" fmla="*/ 599346 h 1520066"/>
                <a:gd name="connsiteX41" fmla="*/ 6613510 w 8531776"/>
                <a:gd name="connsiteY41" fmla="*/ 0 h 1520066"/>
                <a:gd name="connsiteX0" fmla="*/ 6613510 w 8531776"/>
                <a:gd name="connsiteY0" fmla="*/ 0 h 1520066"/>
                <a:gd name="connsiteX1" fmla="*/ 6625977 w 8531776"/>
                <a:gd name="connsiteY1" fmla="*/ 0 h 1520066"/>
                <a:gd name="connsiteX2" fmla="*/ 6964437 w 8531776"/>
                <a:gd name="connsiteY2" fmla="*/ 205015 h 1520066"/>
                <a:gd name="connsiteX3" fmla="*/ 7081720 w 8531776"/>
                <a:gd name="connsiteY3" fmla="*/ 587340 h 1520066"/>
                <a:gd name="connsiteX4" fmla="*/ 7221629 w 8531776"/>
                <a:gd name="connsiteY4" fmla="*/ 899480 h 1520066"/>
                <a:gd name="connsiteX5" fmla="*/ 8348876 w 8531776"/>
                <a:gd name="connsiteY5" fmla="*/ 665822 h 1520066"/>
                <a:gd name="connsiteX6" fmla="*/ 8415852 w 8531776"/>
                <a:gd name="connsiteY6" fmla="*/ 774648 h 1520066"/>
                <a:gd name="connsiteX7" fmla="*/ 7211471 w 8531776"/>
                <a:gd name="connsiteY7" fmla="*/ 959045 h 1520066"/>
                <a:gd name="connsiteX8" fmla="*/ 7023079 w 8531776"/>
                <a:gd name="connsiteY8" fmla="*/ 599807 h 1520066"/>
                <a:gd name="connsiteX9" fmla="*/ 6625054 w 8531776"/>
                <a:gd name="connsiteY9" fmla="*/ 60489 h 1520066"/>
                <a:gd name="connsiteX10" fmla="*/ 6613972 w 8531776"/>
                <a:gd name="connsiteY10" fmla="*/ 60489 h 1520066"/>
                <a:gd name="connsiteX11" fmla="*/ 5725111 w 8531776"/>
                <a:gd name="connsiteY11" fmla="*/ 640903 h 1520066"/>
                <a:gd name="connsiteX12" fmla="*/ 5596746 w 8531776"/>
                <a:gd name="connsiteY12" fmla="*/ 772500 h 1520066"/>
                <a:gd name="connsiteX13" fmla="*/ 5426824 w 8531776"/>
                <a:gd name="connsiteY13" fmla="*/ 951657 h 1520066"/>
                <a:gd name="connsiteX14" fmla="*/ 5037572 w 8531776"/>
                <a:gd name="connsiteY14" fmla="*/ 1342294 h 1520066"/>
                <a:gd name="connsiteX15" fmla="*/ 4680181 w 8531776"/>
                <a:gd name="connsiteY15" fmla="*/ 1520066 h 1520066"/>
                <a:gd name="connsiteX16" fmla="*/ 4637239 w 8531776"/>
                <a:gd name="connsiteY16" fmla="*/ 1515910 h 1520066"/>
                <a:gd name="connsiteX17" fmla="*/ 4405443 w 8531776"/>
                <a:gd name="connsiteY17" fmla="*/ 1172372 h 1520066"/>
                <a:gd name="connsiteX18" fmla="*/ 4179650 w 8531776"/>
                <a:gd name="connsiteY18" fmla="*/ 762803 h 1520066"/>
                <a:gd name="connsiteX19" fmla="*/ 3311567 w 8531776"/>
                <a:gd name="connsiteY19" fmla="*/ 767883 h 1520066"/>
                <a:gd name="connsiteX20" fmla="*/ 2360834 w 8531776"/>
                <a:gd name="connsiteY20" fmla="*/ 995061 h 1520066"/>
                <a:gd name="connsiteX21" fmla="*/ 2342497 w 8531776"/>
                <a:gd name="connsiteY21" fmla="*/ 992833 h 1520066"/>
                <a:gd name="connsiteX22" fmla="*/ 2126238 w 8531776"/>
                <a:gd name="connsiteY22" fmla="*/ 1040931 h 1520066"/>
                <a:gd name="connsiteX23" fmla="*/ 1317343 w 8531776"/>
                <a:gd name="connsiteY23" fmla="*/ 1114064 h 1520066"/>
                <a:gd name="connsiteX24" fmla="*/ 1009685 w 8531776"/>
                <a:gd name="connsiteY24" fmla="*/ 1102634 h 1520066"/>
                <a:gd name="connsiteX25" fmla="*/ 90523 w 8531776"/>
                <a:gd name="connsiteY25" fmla="*/ 742589 h 1520066"/>
                <a:gd name="connsiteX26" fmla="*/ 22895 w 8531776"/>
                <a:gd name="connsiteY26" fmla="*/ 281579 h 1520066"/>
                <a:gd name="connsiteX27" fmla="*/ 33026 w 8531776"/>
                <a:gd name="connsiteY27" fmla="*/ 257679 h 1520066"/>
                <a:gd name="connsiteX28" fmla="*/ 94142 w 8531776"/>
                <a:gd name="connsiteY28" fmla="*/ 257679 h 1520066"/>
                <a:gd name="connsiteX29" fmla="*/ 76235 w 8531776"/>
                <a:gd name="connsiteY29" fmla="*/ 299677 h 1520066"/>
                <a:gd name="connsiteX30" fmla="*/ 140053 w 8531776"/>
                <a:gd name="connsiteY30" fmla="*/ 715919 h 1520066"/>
                <a:gd name="connsiteX31" fmla="*/ 2361283 w 8531776"/>
                <a:gd name="connsiteY31" fmla="*/ 930232 h 1520066"/>
                <a:gd name="connsiteX32" fmla="*/ 2361890 w 8531776"/>
                <a:gd name="connsiteY32" fmla="*/ 932577 h 1520066"/>
                <a:gd name="connsiteX33" fmla="*/ 2418393 w 8531776"/>
                <a:gd name="connsiteY33" fmla="*/ 916935 h 1520066"/>
                <a:gd name="connsiteX34" fmla="*/ 3300486 w 8531776"/>
                <a:gd name="connsiteY34" fmla="*/ 708780 h 1520066"/>
                <a:gd name="connsiteX35" fmla="*/ 4213357 w 8531776"/>
                <a:gd name="connsiteY35" fmla="*/ 712935 h 1520066"/>
                <a:gd name="connsiteX36" fmla="*/ 4462699 w 8531776"/>
                <a:gd name="connsiteY36" fmla="*/ 1154825 h 1520066"/>
                <a:gd name="connsiteX37" fmla="*/ 4648321 w 8531776"/>
                <a:gd name="connsiteY37" fmla="*/ 1456806 h 1520066"/>
                <a:gd name="connsiteX38" fmla="*/ 5382034 w 8531776"/>
                <a:gd name="connsiteY38" fmla="*/ 911024 h 1520066"/>
                <a:gd name="connsiteX39" fmla="*/ 5554727 w 8531776"/>
                <a:gd name="connsiteY39" fmla="*/ 728634 h 1520066"/>
                <a:gd name="connsiteX40" fmla="*/ 5681246 w 8531776"/>
                <a:gd name="connsiteY40" fmla="*/ 599346 h 1520066"/>
                <a:gd name="connsiteX41" fmla="*/ 6613510 w 8531776"/>
                <a:gd name="connsiteY41" fmla="*/ 0 h 1520066"/>
                <a:gd name="connsiteX0" fmla="*/ 6613510 w 8454400"/>
                <a:gd name="connsiteY0" fmla="*/ 0 h 1520066"/>
                <a:gd name="connsiteX1" fmla="*/ 6625977 w 8454400"/>
                <a:gd name="connsiteY1" fmla="*/ 0 h 1520066"/>
                <a:gd name="connsiteX2" fmla="*/ 6964437 w 8454400"/>
                <a:gd name="connsiteY2" fmla="*/ 205015 h 1520066"/>
                <a:gd name="connsiteX3" fmla="*/ 7081720 w 8454400"/>
                <a:gd name="connsiteY3" fmla="*/ 587340 h 1520066"/>
                <a:gd name="connsiteX4" fmla="*/ 7221629 w 8454400"/>
                <a:gd name="connsiteY4" fmla="*/ 899480 h 1520066"/>
                <a:gd name="connsiteX5" fmla="*/ 8348876 w 8454400"/>
                <a:gd name="connsiteY5" fmla="*/ 665822 h 1520066"/>
                <a:gd name="connsiteX6" fmla="*/ 8415852 w 8454400"/>
                <a:gd name="connsiteY6" fmla="*/ 774648 h 1520066"/>
                <a:gd name="connsiteX7" fmla="*/ 7211471 w 8454400"/>
                <a:gd name="connsiteY7" fmla="*/ 959045 h 1520066"/>
                <a:gd name="connsiteX8" fmla="*/ 7023079 w 8454400"/>
                <a:gd name="connsiteY8" fmla="*/ 599807 h 1520066"/>
                <a:gd name="connsiteX9" fmla="*/ 6625054 w 8454400"/>
                <a:gd name="connsiteY9" fmla="*/ 60489 h 1520066"/>
                <a:gd name="connsiteX10" fmla="*/ 6613972 w 8454400"/>
                <a:gd name="connsiteY10" fmla="*/ 60489 h 1520066"/>
                <a:gd name="connsiteX11" fmla="*/ 5725111 w 8454400"/>
                <a:gd name="connsiteY11" fmla="*/ 640903 h 1520066"/>
                <a:gd name="connsiteX12" fmla="*/ 5596746 w 8454400"/>
                <a:gd name="connsiteY12" fmla="*/ 772500 h 1520066"/>
                <a:gd name="connsiteX13" fmla="*/ 5426824 w 8454400"/>
                <a:gd name="connsiteY13" fmla="*/ 951657 h 1520066"/>
                <a:gd name="connsiteX14" fmla="*/ 5037572 w 8454400"/>
                <a:gd name="connsiteY14" fmla="*/ 1342294 h 1520066"/>
                <a:gd name="connsiteX15" fmla="*/ 4680181 w 8454400"/>
                <a:gd name="connsiteY15" fmla="*/ 1520066 h 1520066"/>
                <a:gd name="connsiteX16" fmla="*/ 4637239 w 8454400"/>
                <a:gd name="connsiteY16" fmla="*/ 1515910 h 1520066"/>
                <a:gd name="connsiteX17" fmla="*/ 4405443 w 8454400"/>
                <a:gd name="connsiteY17" fmla="*/ 1172372 h 1520066"/>
                <a:gd name="connsiteX18" fmla="*/ 4179650 w 8454400"/>
                <a:gd name="connsiteY18" fmla="*/ 762803 h 1520066"/>
                <a:gd name="connsiteX19" fmla="*/ 3311567 w 8454400"/>
                <a:gd name="connsiteY19" fmla="*/ 767883 h 1520066"/>
                <a:gd name="connsiteX20" fmla="*/ 2360834 w 8454400"/>
                <a:gd name="connsiteY20" fmla="*/ 995061 h 1520066"/>
                <a:gd name="connsiteX21" fmla="*/ 2342497 w 8454400"/>
                <a:gd name="connsiteY21" fmla="*/ 992833 h 1520066"/>
                <a:gd name="connsiteX22" fmla="*/ 2126238 w 8454400"/>
                <a:gd name="connsiteY22" fmla="*/ 1040931 h 1520066"/>
                <a:gd name="connsiteX23" fmla="*/ 1317343 w 8454400"/>
                <a:gd name="connsiteY23" fmla="*/ 1114064 h 1520066"/>
                <a:gd name="connsiteX24" fmla="*/ 1009685 w 8454400"/>
                <a:gd name="connsiteY24" fmla="*/ 1102634 h 1520066"/>
                <a:gd name="connsiteX25" fmla="*/ 90523 w 8454400"/>
                <a:gd name="connsiteY25" fmla="*/ 742589 h 1520066"/>
                <a:gd name="connsiteX26" fmla="*/ 22895 w 8454400"/>
                <a:gd name="connsiteY26" fmla="*/ 281579 h 1520066"/>
                <a:gd name="connsiteX27" fmla="*/ 33026 w 8454400"/>
                <a:gd name="connsiteY27" fmla="*/ 257679 h 1520066"/>
                <a:gd name="connsiteX28" fmla="*/ 94142 w 8454400"/>
                <a:gd name="connsiteY28" fmla="*/ 257679 h 1520066"/>
                <a:gd name="connsiteX29" fmla="*/ 76235 w 8454400"/>
                <a:gd name="connsiteY29" fmla="*/ 299677 h 1520066"/>
                <a:gd name="connsiteX30" fmla="*/ 140053 w 8454400"/>
                <a:gd name="connsiteY30" fmla="*/ 715919 h 1520066"/>
                <a:gd name="connsiteX31" fmla="*/ 2361283 w 8454400"/>
                <a:gd name="connsiteY31" fmla="*/ 930232 h 1520066"/>
                <a:gd name="connsiteX32" fmla="*/ 2361890 w 8454400"/>
                <a:gd name="connsiteY32" fmla="*/ 932577 h 1520066"/>
                <a:gd name="connsiteX33" fmla="*/ 2418393 w 8454400"/>
                <a:gd name="connsiteY33" fmla="*/ 916935 h 1520066"/>
                <a:gd name="connsiteX34" fmla="*/ 3300486 w 8454400"/>
                <a:gd name="connsiteY34" fmla="*/ 708780 h 1520066"/>
                <a:gd name="connsiteX35" fmla="*/ 4213357 w 8454400"/>
                <a:gd name="connsiteY35" fmla="*/ 712935 h 1520066"/>
                <a:gd name="connsiteX36" fmla="*/ 4462699 w 8454400"/>
                <a:gd name="connsiteY36" fmla="*/ 1154825 h 1520066"/>
                <a:gd name="connsiteX37" fmla="*/ 4648321 w 8454400"/>
                <a:gd name="connsiteY37" fmla="*/ 1456806 h 1520066"/>
                <a:gd name="connsiteX38" fmla="*/ 5382034 w 8454400"/>
                <a:gd name="connsiteY38" fmla="*/ 911024 h 1520066"/>
                <a:gd name="connsiteX39" fmla="*/ 5554727 w 8454400"/>
                <a:gd name="connsiteY39" fmla="*/ 728634 h 1520066"/>
                <a:gd name="connsiteX40" fmla="*/ 5681246 w 8454400"/>
                <a:gd name="connsiteY40" fmla="*/ 599346 h 1520066"/>
                <a:gd name="connsiteX41" fmla="*/ 6613510 w 8454400"/>
                <a:gd name="connsiteY41" fmla="*/ 0 h 1520066"/>
                <a:gd name="connsiteX0" fmla="*/ 6613510 w 8415852"/>
                <a:gd name="connsiteY0" fmla="*/ 0 h 1520066"/>
                <a:gd name="connsiteX1" fmla="*/ 6625977 w 8415852"/>
                <a:gd name="connsiteY1" fmla="*/ 0 h 1520066"/>
                <a:gd name="connsiteX2" fmla="*/ 6964437 w 8415852"/>
                <a:gd name="connsiteY2" fmla="*/ 205015 h 1520066"/>
                <a:gd name="connsiteX3" fmla="*/ 7081720 w 8415852"/>
                <a:gd name="connsiteY3" fmla="*/ 587340 h 1520066"/>
                <a:gd name="connsiteX4" fmla="*/ 7221629 w 8415852"/>
                <a:gd name="connsiteY4" fmla="*/ 899480 h 1520066"/>
                <a:gd name="connsiteX5" fmla="*/ 8348876 w 8415852"/>
                <a:gd name="connsiteY5" fmla="*/ 665822 h 1520066"/>
                <a:gd name="connsiteX6" fmla="*/ 8415852 w 8415852"/>
                <a:gd name="connsiteY6" fmla="*/ 774648 h 1520066"/>
                <a:gd name="connsiteX7" fmla="*/ 7211471 w 8415852"/>
                <a:gd name="connsiteY7" fmla="*/ 959045 h 1520066"/>
                <a:gd name="connsiteX8" fmla="*/ 7023079 w 8415852"/>
                <a:gd name="connsiteY8" fmla="*/ 599807 h 1520066"/>
                <a:gd name="connsiteX9" fmla="*/ 6625054 w 8415852"/>
                <a:gd name="connsiteY9" fmla="*/ 60489 h 1520066"/>
                <a:gd name="connsiteX10" fmla="*/ 6613972 w 8415852"/>
                <a:gd name="connsiteY10" fmla="*/ 60489 h 1520066"/>
                <a:gd name="connsiteX11" fmla="*/ 5725111 w 8415852"/>
                <a:gd name="connsiteY11" fmla="*/ 640903 h 1520066"/>
                <a:gd name="connsiteX12" fmla="*/ 5596746 w 8415852"/>
                <a:gd name="connsiteY12" fmla="*/ 772500 h 1520066"/>
                <a:gd name="connsiteX13" fmla="*/ 5426824 w 8415852"/>
                <a:gd name="connsiteY13" fmla="*/ 951657 h 1520066"/>
                <a:gd name="connsiteX14" fmla="*/ 5037572 w 8415852"/>
                <a:gd name="connsiteY14" fmla="*/ 1342294 h 1520066"/>
                <a:gd name="connsiteX15" fmla="*/ 4680181 w 8415852"/>
                <a:gd name="connsiteY15" fmla="*/ 1520066 h 1520066"/>
                <a:gd name="connsiteX16" fmla="*/ 4637239 w 8415852"/>
                <a:gd name="connsiteY16" fmla="*/ 1515910 h 1520066"/>
                <a:gd name="connsiteX17" fmla="*/ 4405443 w 8415852"/>
                <a:gd name="connsiteY17" fmla="*/ 1172372 h 1520066"/>
                <a:gd name="connsiteX18" fmla="*/ 4179650 w 8415852"/>
                <a:gd name="connsiteY18" fmla="*/ 762803 h 1520066"/>
                <a:gd name="connsiteX19" fmla="*/ 3311567 w 8415852"/>
                <a:gd name="connsiteY19" fmla="*/ 767883 h 1520066"/>
                <a:gd name="connsiteX20" fmla="*/ 2360834 w 8415852"/>
                <a:gd name="connsiteY20" fmla="*/ 995061 h 1520066"/>
                <a:gd name="connsiteX21" fmla="*/ 2342497 w 8415852"/>
                <a:gd name="connsiteY21" fmla="*/ 992833 h 1520066"/>
                <a:gd name="connsiteX22" fmla="*/ 2126238 w 8415852"/>
                <a:gd name="connsiteY22" fmla="*/ 1040931 h 1520066"/>
                <a:gd name="connsiteX23" fmla="*/ 1317343 w 8415852"/>
                <a:gd name="connsiteY23" fmla="*/ 1114064 h 1520066"/>
                <a:gd name="connsiteX24" fmla="*/ 1009685 w 8415852"/>
                <a:gd name="connsiteY24" fmla="*/ 1102634 h 1520066"/>
                <a:gd name="connsiteX25" fmla="*/ 90523 w 8415852"/>
                <a:gd name="connsiteY25" fmla="*/ 742589 h 1520066"/>
                <a:gd name="connsiteX26" fmla="*/ 22895 w 8415852"/>
                <a:gd name="connsiteY26" fmla="*/ 281579 h 1520066"/>
                <a:gd name="connsiteX27" fmla="*/ 33026 w 8415852"/>
                <a:gd name="connsiteY27" fmla="*/ 257679 h 1520066"/>
                <a:gd name="connsiteX28" fmla="*/ 94142 w 8415852"/>
                <a:gd name="connsiteY28" fmla="*/ 257679 h 1520066"/>
                <a:gd name="connsiteX29" fmla="*/ 76235 w 8415852"/>
                <a:gd name="connsiteY29" fmla="*/ 299677 h 1520066"/>
                <a:gd name="connsiteX30" fmla="*/ 140053 w 8415852"/>
                <a:gd name="connsiteY30" fmla="*/ 715919 h 1520066"/>
                <a:gd name="connsiteX31" fmla="*/ 2361283 w 8415852"/>
                <a:gd name="connsiteY31" fmla="*/ 930232 h 1520066"/>
                <a:gd name="connsiteX32" fmla="*/ 2361890 w 8415852"/>
                <a:gd name="connsiteY32" fmla="*/ 932577 h 1520066"/>
                <a:gd name="connsiteX33" fmla="*/ 2418393 w 8415852"/>
                <a:gd name="connsiteY33" fmla="*/ 916935 h 1520066"/>
                <a:gd name="connsiteX34" fmla="*/ 3300486 w 8415852"/>
                <a:gd name="connsiteY34" fmla="*/ 708780 h 1520066"/>
                <a:gd name="connsiteX35" fmla="*/ 4213357 w 8415852"/>
                <a:gd name="connsiteY35" fmla="*/ 712935 h 1520066"/>
                <a:gd name="connsiteX36" fmla="*/ 4462699 w 8415852"/>
                <a:gd name="connsiteY36" fmla="*/ 1154825 h 1520066"/>
                <a:gd name="connsiteX37" fmla="*/ 4648321 w 8415852"/>
                <a:gd name="connsiteY37" fmla="*/ 1456806 h 1520066"/>
                <a:gd name="connsiteX38" fmla="*/ 5382034 w 8415852"/>
                <a:gd name="connsiteY38" fmla="*/ 911024 h 1520066"/>
                <a:gd name="connsiteX39" fmla="*/ 5554727 w 8415852"/>
                <a:gd name="connsiteY39" fmla="*/ 728634 h 1520066"/>
                <a:gd name="connsiteX40" fmla="*/ 5681246 w 8415852"/>
                <a:gd name="connsiteY40" fmla="*/ 599346 h 1520066"/>
                <a:gd name="connsiteX41" fmla="*/ 6613510 w 8415852"/>
                <a:gd name="connsiteY41" fmla="*/ 0 h 1520066"/>
                <a:gd name="connsiteX0" fmla="*/ 6613510 w 8399098"/>
                <a:gd name="connsiteY0" fmla="*/ 0 h 1520066"/>
                <a:gd name="connsiteX1" fmla="*/ 6625977 w 8399098"/>
                <a:gd name="connsiteY1" fmla="*/ 0 h 1520066"/>
                <a:gd name="connsiteX2" fmla="*/ 6964437 w 8399098"/>
                <a:gd name="connsiteY2" fmla="*/ 205015 h 1520066"/>
                <a:gd name="connsiteX3" fmla="*/ 7081720 w 8399098"/>
                <a:gd name="connsiteY3" fmla="*/ 587340 h 1520066"/>
                <a:gd name="connsiteX4" fmla="*/ 7221629 w 8399098"/>
                <a:gd name="connsiteY4" fmla="*/ 899480 h 1520066"/>
                <a:gd name="connsiteX5" fmla="*/ 8348876 w 8399098"/>
                <a:gd name="connsiteY5" fmla="*/ 665822 h 1520066"/>
                <a:gd name="connsiteX6" fmla="*/ 8399098 w 8399098"/>
                <a:gd name="connsiteY6" fmla="*/ 726460 h 1520066"/>
                <a:gd name="connsiteX7" fmla="*/ 7211471 w 8399098"/>
                <a:gd name="connsiteY7" fmla="*/ 959045 h 1520066"/>
                <a:gd name="connsiteX8" fmla="*/ 7023079 w 8399098"/>
                <a:gd name="connsiteY8" fmla="*/ 599807 h 1520066"/>
                <a:gd name="connsiteX9" fmla="*/ 6625054 w 8399098"/>
                <a:gd name="connsiteY9" fmla="*/ 60489 h 1520066"/>
                <a:gd name="connsiteX10" fmla="*/ 6613972 w 8399098"/>
                <a:gd name="connsiteY10" fmla="*/ 60489 h 1520066"/>
                <a:gd name="connsiteX11" fmla="*/ 5725111 w 8399098"/>
                <a:gd name="connsiteY11" fmla="*/ 640903 h 1520066"/>
                <a:gd name="connsiteX12" fmla="*/ 5596746 w 8399098"/>
                <a:gd name="connsiteY12" fmla="*/ 772500 h 1520066"/>
                <a:gd name="connsiteX13" fmla="*/ 5426824 w 8399098"/>
                <a:gd name="connsiteY13" fmla="*/ 951657 h 1520066"/>
                <a:gd name="connsiteX14" fmla="*/ 5037572 w 8399098"/>
                <a:gd name="connsiteY14" fmla="*/ 1342294 h 1520066"/>
                <a:gd name="connsiteX15" fmla="*/ 4680181 w 8399098"/>
                <a:gd name="connsiteY15" fmla="*/ 1520066 h 1520066"/>
                <a:gd name="connsiteX16" fmla="*/ 4637239 w 8399098"/>
                <a:gd name="connsiteY16" fmla="*/ 1515910 h 1520066"/>
                <a:gd name="connsiteX17" fmla="*/ 4405443 w 8399098"/>
                <a:gd name="connsiteY17" fmla="*/ 1172372 h 1520066"/>
                <a:gd name="connsiteX18" fmla="*/ 4179650 w 8399098"/>
                <a:gd name="connsiteY18" fmla="*/ 762803 h 1520066"/>
                <a:gd name="connsiteX19" fmla="*/ 3311567 w 8399098"/>
                <a:gd name="connsiteY19" fmla="*/ 767883 h 1520066"/>
                <a:gd name="connsiteX20" fmla="*/ 2360834 w 8399098"/>
                <a:gd name="connsiteY20" fmla="*/ 995061 h 1520066"/>
                <a:gd name="connsiteX21" fmla="*/ 2342497 w 8399098"/>
                <a:gd name="connsiteY21" fmla="*/ 992833 h 1520066"/>
                <a:gd name="connsiteX22" fmla="*/ 2126238 w 8399098"/>
                <a:gd name="connsiteY22" fmla="*/ 1040931 h 1520066"/>
                <a:gd name="connsiteX23" fmla="*/ 1317343 w 8399098"/>
                <a:gd name="connsiteY23" fmla="*/ 1114064 h 1520066"/>
                <a:gd name="connsiteX24" fmla="*/ 1009685 w 8399098"/>
                <a:gd name="connsiteY24" fmla="*/ 1102634 h 1520066"/>
                <a:gd name="connsiteX25" fmla="*/ 90523 w 8399098"/>
                <a:gd name="connsiteY25" fmla="*/ 742589 h 1520066"/>
                <a:gd name="connsiteX26" fmla="*/ 22895 w 8399098"/>
                <a:gd name="connsiteY26" fmla="*/ 281579 h 1520066"/>
                <a:gd name="connsiteX27" fmla="*/ 33026 w 8399098"/>
                <a:gd name="connsiteY27" fmla="*/ 257679 h 1520066"/>
                <a:gd name="connsiteX28" fmla="*/ 94142 w 8399098"/>
                <a:gd name="connsiteY28" fmla="*/ 257679 h 1520066"/>
                <a:gd name="connsiteX29" fmla="*/ 76235 w 8399098"/>
                <a:gd name="connsiteY29" fmla="*/ 299677 h 1520066"/>
                <a:gd name="connsiteX30" fmla="*/ 140053 w 8399098"/>
                <a:gd name="connsiteY30" fmla="*/ 715919 h 1520066"/>
                <a:gd name="connsiteX31" fmla="*/ 2361283 w 8399098"/>
                <a:gd name="connsiteY31" fmla="*/ 930232 h 1520066"/>
                <a:gd name="connsiteX32" fmla="*/ 2361890 w 8399098"/>
                <a:gd name="connsiteY32" fmla="*/ 932577 h 1520066"/>
                <a:gd name="connsiteX33" fmla="*/ 2418393 w 8399098"/>
                <a:gd name="connsiteY33" fmla="*/ 916935 h 1520066"/>
                <a:gd name="connsiteX34" fmla="*/ 3300486 w 8399098"/>
                <a:gd name="connsiteY34" fmla="*/ 708780 h 1520066"/>
                <a:gd name="connsiteX35" fmla="*/ 4213357 w 8399098"/>
                <a:gd name="connsiteY35" fmla="*/ 712935 h 1520066"/>
                <a:gd name="connsiteX36" fmla="*/ 4462699 w 8399098"/>
                <a:gd name="connsiteY36" fmla="*/ 1154825 h 1520066"/>
                <a:gd name="connsiteX37" fmla="*/ 4648321 w 8399098"/>
                <a:gd name="connsiteY37" fmla="*/ 1456806 h 1520066"/>
                <a:gd name="connsiteX38" fmla="*/ 5382034 w 8399098"/>
                <a:gd name="connsiteY38" fmla="*/ 911024 h 1520066"/>
                <a:gd name="connsiteX39" fmla="*/ 5554727 w 8399098"/>
                <a:gd name="connsiteY39" fmla="*/ 728634 h 1520066"/>
                <a:gd name="connsiteX40" fmla="*/ 5681246 w 8399098"/>
                <a:gd name="connsiteY40" fmla="*/ 599346 h 1520066"/>
                <a:gd name="connsiteX41" fmla="*/ 6613510 w 8399098"/>
                <a:gd name="connsiteY41" fmla="*/ 0 h 1520066"/>
                <a:gd name="connsiteX0" fmla="*/ 6613510 w 8399098"/>
                <a:gd name="connsiteY0" fmla="*/ 0 h 1520066"/>
                <a:gd name="connsiteX1" fmla="*/ 6625977 w 8399098"/>
                <a:gd name="connsiteY1" fmla="*/ 0 h 1520066"/>
                <a:gd name="connsiteX2" fmla="*/ 6964437 w 8399098"/>
                <a:gd name="connsiteY2" fmla="*/ 205015 h 1520066"/>
                <a:gd name="connsiteX3" fmla="*/ 7081720 w 8399098"/>
                <a:gd name="connsiteY3" fmla="*/ 587340 h 1520066"/>
                <a:gd name="connsiteX4" fmla="*/ 7221629 w 8399098"/>
                <a:gd name="connsiteY4" fmla="*/ 899480 h 1520066"/>
                <a:gd name="connsiteX5" fmla="*/ 8348876 w 8399098"/>
                <a:gd name="connsiteY5" fmla="*/ 665822 h 1520066"/>
                <a:gd name="connsiteX6" fmla="*/ 8399098 w 8399098"/>
                <a:gd name="connsiteY6" fmla="*/ 726460 h 1520066"/>
                <a:gd name="connsiteX7" fmla="*/ 7211471 w 8399098"/>
                <a:gd name="connsiteY7" fmla="*/ 959045 h 1520066"/>
                <a:gd name="connsiteX8" fmla="*/ 7023079 w 8399098"/>
                <a:gd name="connsiteY8" fmla="*/ 599807 h 1520066"/>
                <a:gd name="connsiteX9" fmla="*/ 6625054 w 8399098"/>
                <a:gd name="connsiteY9" fmla="*/ 60489 h 1520066"/>
                <a:gd name="connsiteX10" fmla="*/ 6613972 w 8399098"/>
                <a:gd name="connsiteY10" fmla="*/ 60489 h 1520066"/>
                <a:gd name="connsiteX11" fmla="*/ 5725111 w 8399098"/>
                <a:gd name="connsiteY11" fmla="*/ 640903 h 1520066"/>
                <a:gd name="connsiteX12" fmla="*/ 5596746 w 8399098"/>
                <a:gd name="connsiteY12" fmla="*/ 772500 h 1520066"/>
                <a:gd name="connsiteX13" fmla="*/ 5426824 w 8399098"/>
                <a:gd name="connsiteY13" fmla="*/ 951657 h 1520066"/>
                <a:gd name="connsiteX14" fmla="*/ 5037572 w 8399098"/>
                <a:gd name="connsiteY14" fmla="*/ 1342294 h 1520066"/>
                <a:gd name="connsiteX15" fmla="*/ 4680181 w 8399098"/>
                <a:gd name="connsiteY15" fmla="*/ 1520066 h 1520066"/>
                <a:gd name="connsiteX16" fmla="*/ 4637239 w 8399098"/>
                <a:gd name="connsiteY16" fmla="*/ 1515910 h 1520066"/>
                <a:gd name="connsiteX17" fmla="*/ 4405443 w 8399098"/>
                <a:gd name="connsiteY17" fmla="*/ 1172372 h 1520066"/>
                <a:gd name="connsiteX18" fmla="*/ 4179650 w 8399098"/>
                <a:gd name="connsiteY18" fmla="*/ 762803 h 1520066"/>
                <a:gd name="connsiteX19" fmla="*/ 3311567 w 8399098"/>
                <a:gd name="connsiteY19" fmla="*/ 767883 h 1520066"/>
                <a:gd name="connsiteX20" fmla="*/ 2360834 w 8399098"/>
                <a:gd name="connsiteY20" fmla="*/ 995061 h 1520066"/>
                <a:gd name="connsiteX21" fmla="*/ 2342497 w 8399098"/>
                <a:gd name="connsiteY21" fmla="*/ 992833 h 1520066"/>
                <a:gd name="connsiteX22" fmla="*/ 2126238 w 8399098"/>
                <a:gd name="connsiteY22" fmla="*/ 1040931 h 1520066"/>
                <a:gd name="connsiteX23" fmla="*/ 1317343 w 8399098"/>
                <a:gd name="connsiteY23" fmla="*/ 1114064 h 1520066"/>
                <a:gd name="connsiteX24" fmla="*/ 1009685 w 8399098"/>
                <a:gd name="connsiteY24" fmla="*/ 1102634 h 1520066"/>
                <a:gd name="connsiteX25" fmla="*/ 90523 w 8399098"/>
                <a:gd name="connsiteY25" fmla="*/ 742589 h 1520066"/>
                <a:gd name="connsiteX26" fmla="*/ 22895 w 8399098"/>
                <a:gd name="connsiteY26" fmla="*/ 281579 h 1520066"/>
                <a:gd name="connsiteX27" fmla="*/ 33026 w 8399098"/>
                <a:gd name="connsiteY27" fmla="*/ 257679 h 1520066"/>
                <a:gd name="connsiteX28" fmla="*/ 94142 w 8399098"/>
                <a:gd name="connsiteY28" fmla="*/ 257679 h 1520066"/>
                <a:gd name="connsiteX29" fmla="*/ 76235 w 8399098"/>
                <a:gd name="connsiteY29" fmla="*/ 299677 h 1520066"/>
                <a:gd name="connsiteX30" fmla="*/ 140053 w 8399098"/>
                <a:gd name="connsiteY30" fmla="*/ 715919 h 1520066"/>
                <a:gd name="connsiteX31" fmla="*/ 2361283 w 8399098"/>
                <a:gd name="connsiteY31" fmla="*/ 930232 h 1520066"/>
                <a:gd name="connsiteX32" fmla="*/ 2361890 w 8399098"/>
                <a:gd name="connsiteY32" fmla="*/ 932577 h 1520066"/>
                <a:gd name="connsiteX33" fmla="*/ 2418393 w 8399098"/>
                <a:gd name="connsiteY33" fmla="*/ 916935 h 1520066"/>
                <a:gd name="connsiteX34" fmla="*/ 3300486 w 8399098"/>
                <a:gd name="connsiteY34" fmla="*/ 708780 h 1520066"/>
                <a:gd name="connsiteX35" fmla="*/ 4213357 w 8399098"/>
                <a:gd name="connsiteY35" fmla="*/ 712935 h 1520066"/>
                <a:gd name="connsiteX36" fmla="*/ 4462699 w 8399098"/>
                <a:gd name="connsiteY36" fmla="*/ 1154825 h 1520066"/>
                <a:gd name="connsiteX37" fmla="*/ 4648321 w 8399098"/>
                <a:gd name="connsiteY37" fmla="*/ 1456806 h 1520066"/>
                <a:gd name="connsiteX38" fmla="*/ 5382034 w 8399098"/>
                <a:gd name="connsiteY38" fmla="*/ 911024 h 1520066"/>
                <a:gd name="connsiteX39" fmla="*/ 5554727 w 8399098"/>
                <a:gd name="connsiteY39" fmla="*/ 728634 h 1520066"/>
                <a:gd name="connsiteX40" fmla="*/ 5681246 w 8399098"/>
                <a:gd name="connsiteY40" fmla="*/ 599346 h 1520066"/>
                <a:gd name="connsiteX41" fmla="*/ 6613510 w 8399098"/>
                <a:gd name="connsiteY41" fmla="*/ 0 h 1520066"/>
                <a:gd name="connsiteX0" fmla="*/ 6613510 w 8393514"/>
                <a:gd name="connsiteY0" fmla="*/ 0 h 1520066"/>
                <a:gd name="connsiteX1" fmla="*/ 6625977 w 8393514"/>
                <a:gd name="connsiteY1" fmla="*/ 0 h 1520066"/>
                <a:gd name="connsiteX2" fmla="*/ 6964437 w 8393514"/>
                <a:gd name="connsiteY2" fmla="*/ 205015 h 1520066"/>
                <a:gd name="connsiteX3" fmla="*/ 7081720 w 8393514"/>
                <a:gd name="connsiteY3" fmla="*/ 587340 h 1520066"/>
                <a:gd name="connsiteX4" fmla="*/ 7221629 w 8393514"/>
                <a:gd name="connsiteY4" fmla="*/ 899480 h 1520066"/>
                <a:gd name="connsiteX5" fmla="*/ 8348876 w 8393514"/>
                <a:gd name="connsiteY5" fmla="*/ 665822 h 1520066"/>
                <a:gd name="connsiteX6" fmla="*/ 8393514 w 8393514"/>
                <a:gd name="connsiteY6" fmla="*/ 714412 h 1520066"/>
                <a:gd name="connsiteX7" fmla="*/ 7211471 w 8393514"/>
                <a:gd name="connsiteY7" fmla="*/ 959045 h 1520066"/>
                <a:gd name="connsiteX8" fmla="*/ 7023079 w 8393514"/>
                <a:gd name="connsiteY8" fmla="*/ 599807 h 1520066"/>
                <a:gd name="connsiteX9" fmla="*/ 6625054 w 8393514"/>
                <a:gd name="connsiteY9" fmla="*/ 60489 h 1520066"/>
                <a:gd name="connsiteX10" fmla="*/ 6613972 w 8393514"/>
                <a:gd name="connsiteY10" fmla="*/ 60489 h 1520066"/>
                <a:gd name="connsiteX11" fmla="*/ 5725111 w 8393514"/>
                <a:gd name="connsiteY11" fmla="*/ 640903 h 1520066"/>
                <a:gd name="connsiteX12" fmla="*/ 5596746 w 8393514"/>
                <a:gd name="connsiteY12" fmla="*/ 772500 h 1520066"/>
                <a:gd name="connsiteX13" fmla="*/ 5426824 w 8393514"/>
                <a:gd name="connsiteY13" fmla="*/ 951657 h 1520066"/>
                <a:gd name="connsiteX14" fmla="*/ 5037572 w 8393514"/>
                <a:gd name="connsiteY14" fmla="*/ 1342294 h 1520066"/>
                <a:gd name="connsiteX15" fmla="*/ 4680181 w 8393514"/>
                <a:gd name="connsiteY15" fmla="*/ 1520066 h 1520066"/>
                <a:gd name="connsiteX16" fmla="*/ 4637239 w 8393514"/>
                <a:gd name="connsiteY16" fmla="*/ 1515910 h 1520066"/>
                <a:gd name="connsiteX17" fmla="*/ 4405443 w 8393514"/>
                <a:gd name="connsiteY17" fmla="*/ 1172372 h 1520066"/>
                <a:gd name="connsiteX18" fmla="*/ 4179650 w 8393514"/>
                <a:gd name="connsiteY18" fmla="*/ 762803 h 1520066"/>
                <a:gd name="connsiteX19" fmla="*/ 3311567 w 8393514"/>
                <a:gd name="connsiteY19" fmla="*/ 767883 h 1520066"/>
                <a:gd name="connsiteX20" fmla="*/ 2360834 w 8393514"/>
                <a:gd name="connsiteY20" fmla="*/ 995061 h 1520066"/>
                <a:gd name="connsiteX21" fmla="*/ 2342497 w 8393514"/>
                <a:gd name="connsiteY21" fmla="*/ 992833 h 1520066"/>
                <a:gd name="connsiteX22" fmla="*/ 2126238 w 8393514"/>
                <a:gd name="connsiteY22" fmla="*/ 1040931 h 1520066"/>
                <a:gd name="connsiteX23" fmla="*/ 1317343 w 8393514"/>
                <a:gd name="connsiteY23" fmla="*/ 1114064 h 1520066"/>
                <a:gd name="connsiteX24" fmla="*/ 1009685 w 8393514"/>
                <a:gd name="connsiteY24" fmla="*/ 1102634 h 1520066"/>
                <a:gd name="connsiteX25" fmla="*/ 90523 w 8393514"/>
                <a:gd name="connsiteY25" fmla="*/ 742589 h 1520066"/>
                <a:gd name="connsiteX26" fmla="*/ 22895 w 8393514"/>
                <a:gd name="connsiteY26" fmla="*/ 281579 h 1520066"/>
                <a:gd name="connsiteX27" fmla="*/ 33026 w 8393514"/>
                <a:gd name="connsiteY27" fmla="*/ 257679 h 1520066"/>
                <a:gd name="connsiteX28" fmla="*/ 94142 w 8393514"/>
                <a:gd name="connsiteY28" fmla="*/ 257679 h 1520066"/>
                <a:gd name="connsiteX29" fmla="*/ 76235 w 8393514"/>
                <a:gd name="connsiteY29" fmla="*/ 299677 h 1520066"/>
                <a:gd name="connsiteX30" fmla="*/ 140053 w 8393514"/>
                <a:gd name="connsiteY30" fmla="*/ 715919 h 1520066"/>
                <a:gd name="connsiteX31" fmla="*/ 2361283 w 8393514"/>
                <a:gd name="connsiteY31" fmla="*/ 930232 h 1520066"/>
                <a:gd name="connsiteX32" fmla="*/ 2361890 w 8393514"/>
                <a:gd name="connsiteY32" fmla="*/ 932577 h 1520066"/>
                <a:gd name="connsiteX33" fmla="*/ 2418393 w 8393514"/>
                <a:gd name="connsiteY33" fmla="*/ 916935 h 1520066"/>
                <a:gd name="connsiteX34" fmla="*/ 3300486 w 8393514"/>
                <a:gd name="connsiteY34" fmla="*/ 708780 h 1520066"/>
                <a:gd name="connsiteX35" fmla="*/ 4213357 w 8393514"/>
                <a:gd name="connsiteY35" fmla="*/ 712935 h 1520066"/>
                <a:gd name="connsiteX36" fmla="*/ 4462699 w 8393514"/>
                <a:gd name="connsiteY36" fmla="*/ 1154825 h 1520066"/>
                <a:gd name="connsiteX37" fmla="*/ 4648321 w 8393514"/>
                <a:gd name="connsiteY37" fmla="*/ 1456806 h 1520066"/>
                <a:gd name="connsiteX38" fmla="*/ 5382034 w 8393514"/>
                <a:gd name="connsiteY38" fmla="*/ 911024 h 1520066"/>
                <a:gd name="connsiteX39" fmla="*/ 5554727 w 8393514"/>
                <a:gd name="connsiteY39" fmla="*/ 728634 h 1520066"/>
                <a:gd name="connsiteX40" fmla="*/ 5681246 w 8393514"/>
                <a:gd name="connsiteY40" fmla="*/ 599346 h 1520066"/>
                <a:gd name="connsiteX41" fmla="*/ 6613510 w 8393514"/>
                <a:gd name="connsiteY41" fmla="*/ 0 h 1520066"/>
                <a:gd name="connsiteX0" fmla="*/ 6613510 w 8393514"/>
                <a:gd name="connsiteY0" fmla="*/ 0 h 1520066"/>
                <a:gd name="connsiteX1" fmla="*/ 6625977 w 8393514"/>
                <a:gd name="connsiteY1" fmla="*/ 0 h 1520066"/>
                <a:gd name="connsiteX2" fmla="*/ 6964437 w 8393514"/>
                <a:gd name="connsiteY2" fmla="*/ 205015 h 1520066"/>
                <a:gd name="connsiteX3" fmla="*/ 7062175 w 8393514"/>
                <a:gd name="connsiteY3" fmla="*/ 575294 h 1520066"/>
                <a:gd name="connsiteX4" fmla="*/ 7221629 w 8393514"/>
                <a:gd name="connsiteY4" fmla="*/ 899480 h 1520066"/>
                <a:gd name="connsiteX5" fmla="*/ 8348876 w 8393514"/>
                <a:gd name="connsiteY5" fmla="*/ 665822 h 1520066"/>
                <a:gd name="connsiteX6" fmla="*/ 8393514 w 8393514"/>
                <a:gd name="connsiteY6" fmla="*/ 714412 h 1520066"/>
                <a:gd name="connsiteX7" fmla="*/ 7211471 w 8393514"/>
                <a:gd name="connsiteY7" fmla="*/ 959045 h 1520066"/>
                <a:gd name="connsiteX8" fmla="*/ 7023079 w 8393514"/>
                <a:gd name="connsiteY8" fmla="*/ 599807 h 1520066"/>
                <a:gd name="connsiteX9" fmla="*/ 6625054 w 8393514"/>
                <a:gd name="connsiteY9" fmla="*/ 60489 h 1520066"/>
                <a:gd name="connsiteX10" fmla="*/ 6613972 w 8393514"/>
                <a:gd name="connsiteY10" fmla="*/ 60489 h 1520066"/>
                <a:gd name="connsiteX11" fmla="*/ 5725111 w 8393514"/>
                <a:gd name="connsiteY11" fmla="*/ 640903 h 1520066"/>
                <a:gd name="connsiteX12" fmla="*/ 5596746 w 8393514"/>
                <a:gd name="connsiteY12" fmla="*/ 772500 h 1520066"/>
                <a:gd name="connsiteX13" fmla="*/ 5426824 w 8393514"/>
                <a:gd name="connsiteY13" fmla="*/ 951657 h 1520066"/>
                <a:gd name="connsiteX14" fmla="*/ 5037572 w 8393514"/>
                <a:gd name="connsiteY14" fmla="*/ 1342294 h 1520066"/>
                <a:gd name="connsiteX15" fmla="*/ 4680181 w 8393514"/>
                <a:gd name="connsiteY15" fmla="*/ 1520066 h 1520066"/>
                <a:gd name="connsiteX16" fmla="*/ 4637239 w 8393514"/>
                <a:gd name="connsiteY16" fmla="*/ 1515910 h 1520066"/>
                <a:gd name="connsiteX17" fmla="*/ 4405443 w 8393514"/>
                <a:gd name="connsiteY17" fmla="*/ 1172372 h 1520066"/>
                <a:gd name="connsiteX18" fmla="*/ 4179650 w 8393514"/>
                <a:gd name="connsiteY18" fmla="*/ 762803 h 1520066"/>
                <a:gd name="connsiteX19" fmla="*/ 3311567 w 8393514"/>
                <a:gd name="connsiteY19" fmla="*/ 767883 h 1520066"/>
                <a:gd name="connsiteX20" fmla="*/ 2360834 w 8393514"/>
                <a:gd name="connsiteY20" fmla="*/ 995061 h 1520066"/>
                <a:gd name="connsiteX21" fmla="*/ 2342497 w 8393514"/>
                <a:gd name="connsiteY21" fmla="*/ 992833 h 1520066"/>
                <a:gd name="connsiteX22" fmla="*/ 2126238 w 8393514"/>
                <a:gd name="connsiteY22" fmla="*/ 1040931 h 1520066"/>
                <a:gd name="connsiteX23" fmla="*/ 1317343 w 8393514"/>
                <a:gd name="connsiteY23" fmla="*/ 1114064 h 1520066"/>
                <a:gd name="connsiteX24" fmla="*/ 1009685 w 8393514"/>
                <a:gd name="connsiteY24" fmla="*/ 1102634 h 1520066"/>
                <a:gd name="connsiteX25" fmla="*/ 90523 w 8393514"/>
                <a:gd name="connsiteY25" fmla="*/ 742589 h 1520066"/>
                <a:gd name="connsiteX26" fmla="*/ 22895 w 8393514"/>
                <a:gd name="connsiteY26" fmla="*/ 281579 h 1520066"/>
                <a:gd name="connsiteX27" fmla="*/ 33026 w 8393514"/>
                <a:gd name="connsiteY27" fmla="*/ 257679 h 1520066"/>
                <a:gd name="connsiteX28" fmla="*/ 94142 w 8393514"/>
                <a:gd name="connsiteY28" fmla="*/ 257679 h 1520066"/>
                <a:gd name="connsiteX29" fmla="*/ 76235 w 8393514"/>
                <a:gd name="connsiteY29" fmla="*/ 299677 h 1520066"/>
                <a:gd name="connsiteX30" fmla="*/ 140053 w 8393514"/>
                <a:gd name="connsiteY30" fmla="*/ 715919 h 1520066"/>
                <a:gd name="connsiteX31" fmla="*/ 2361283 w 8393514"/>
                <a:gd name="connsiteY31" fmla="*/ 930232 h 1520066"/>
                <a:gd name="connsiteX32" fmla="*/ 2361890 w 8393514"/>
                <a:gd name="connsiteY32" fmla="*/ 932577 h 1520066"/>
                <a:gd name="connsiteX33" fmla="*/ 2418393 w 8393514"/>
                <a:gd name="connsiteY33" fmla="*/ 916935 h 1520066"/>
                <a:gd name="connsiteX34" fmla="*/ 3300486 w 8393514"/>
                <a:gd name="connsiteY34" fmla="*/ 708780 h 1520066"/>
                <a:gd name="connsiteX35" fmla="*/ 4213357 w 8393514"/>
                <a:gd name="connsiteY35" fmla="*/ 712935 h 1520066"/>
                <a:gd name="connsiteX36" fmla="*/ 4462699 w 8393514"/>
                <a:gd name="connsiteY36" fmla="*/ 1154825 h 1520066"/>
                <a:gd name="connsiteX37" fmla="*/ 4648321 w 8393514"/>
                <a:gd name="connsiteY37" fmla="*/ 1456806 h 1520066"/>
                <a:gd name="connsiteX38" fmla="*/ 5382034 w 8393514"/>
                <a:gd name="connsiteY38" fmla="*/ 911024 h 1520066"/>
                <a:gd name="connsiteX39" fmla="*/ 5554727 w 8393514"/>
                <a:gd name="connsiteY39" fmla="*/ 728634 h 1520066"/>
                <a:gd name="connsiteX40" fmla="*/ 5681246 w 8393514"/>
                <a:gd name="connsiteY40" fmla="*/ 599346 h 1520066"/>
                <a:gd name="connsiteX41" fmla="*/ 6613510 w 8393514"/>
                <a:gd name="connsiteY41" fmla="*/ 0 h 1520066"/>
                <a:gd name="connsiteX0" fmla="*/ 6613510 w 8393514"/>
                <a:gd name="connsiteY0" fmla="*/ 13848 h 1533914"/>
                <a:gd name="connsiteX1" fmla="*/ 6625977 w 8393514"/>
                <a:gd name="connsiteY1" fmla="*/ 13848 h 1533914"/>
                <a:gd name="connsiteX2" fmla="*/ 6972814 w 8393514"/>
                <a:gd name="connsiteY2" fmla="*/ 200793 h 1533914"/>
                <a:gd name="connsiteX3" fmla="*/ 7062175 w 8393514"/>
                <a:gd name="connsiteY3" fmla="*/ 589142 h 1533914"/>
                <a:gd name="connsiteX4" fmla="*/ 7221629 w 8393514"/>
                <a:gd name="connsiteY4" fmla="*/ 913328 h 1533914"/>
                <a:gd name="connsiteX5" fmla="*/ 8348876 w 8393514"/>
                <a:gd name="connsiteY5" fmla="*/ 679670 h 1533914"/>
                <a:gd name="connsiteX6" fmla="*/ 8393514 w 8393514"/>
                <a:gd name="connsiteY6" fmla="*/ 728260 h 1533914"/>
                <a:gd name="connsiteX7" fmla="*/ 7211471 w 8393514"/>
                <a:gd name="connsiteY7" fmla="*/ 972893 h 1533914"/>
                <a:gd name="connsiteX8" fmla="*/ 7023079 w 8393514"/>
                <a:gd name="connsiteY8" fmla="*/ 613655 h 1533914"/>
                <a:gd name="connsiteX9" fmla="*/ 6625054 w 8393514"/>
                <a:gd name="connsiteY9" fmla="*/ 74337 h 1533914"/>
                <a:gd name="connsiteX10" fmla="*/ 6613972 w 8393514"/>
                <a:gd name="connsiteY10" fmla="*/ 74337 h 1533914"/>
                <a:gd name="connsiteX11" fmla="*/ 5725111 w 8393514"/>
                <a:gd name="connsiteY11" fmla="*/ 654751 h 1533914"/>
                <a:gd name="connsiteX12" fmla="*/ 5596746 w 8393514"/>
                <a:gd name="connsiteY12" fmla="*/ 786348 h 1533914"/>
                <a:gd name="connsiteX13" fmla="*/ 5426824 w 8393514"/>
                <a:gd name="connsiteY13" fmla="*/ 965505 h 1533914"/>
                <a:gd name="connsiteX14" fmla="*/ 5037572 w 8393514"/>
                <a:gd name="connsiteY14" fmla="*/ 1356142 h 1533914"/>
                <a:gd name="connsiteX15" fmla="*/ 4680181 w 8393514"/>
                <a:gd name="connsiteY15" fmla="*/ 1533914 h 1533914"/>
                <a:gd name="connsiteX16" fmla="*/ 4637239 w 8393514"/>
                <a:gd name="connsiteY16" fmla="*/ 1529758 h 1533914"/>
                <a:gd name="connsiteX17" fmla="*/ 4405443 w 8393514"/>
                <a:gd name="connsiteY17" fmla="*/ 1186220 h 1533914"/>
                <a:gd name="connsiteX18" fmla="*/ 4179650 w 8393514"/>
                <a:gd name="connsiteY18" fmla="*/ 776651 h 1533914"/>
                <a:gd name="connsiteX19" fmla="*/ 3311567 w 8393514"/>
                <a:gd name="connsiteY19" fmla="*/ 781731 h 1533914"/>
                <a:gd name="connsiteX20" fmla="*/ 2360834 w 8393514"/>
                <a:gd name="connsiteY20" fmla="*/ 1008909 h 1533914"/>
                <a:gd name="connsiteX21" fmla="*/ 2342497 w 8393514"/>
                <a:gd name="connsiteY21" fmla="*/ 1006681 h 1533914"/>
                <a:gd name="connsiteX22" fmla="*/ 2126238 w 8393514"/>
                <a:gd name="connsiteY22" fmla="*/ 1054779 h 1533914"/>
                <a:gd name="connsiteX23" fmla="*/ 1317343 w 8393514"/>
                <a:gd name="connsiteY23" fmla="*/ 1127912 h 1533914"/>
                <a:gd name="connsiteX24" fmla="*/ 1009685 w 8393514"/>
                <a:gd name="connsiteY24" fmla="*/ 1116482 h 1533914"/>
                <a:gd name="connsiteX25" fmla="*/ 90523 w 8393514"/>
                <a:gd name="connsiteY25" fmla="*/ 756437 h 1533914"/>
                <a:gd name="connsiteX26" fmla="*/ 22895 w 8393514"/>
                <a:gd name="connsiteY26" fmla="*/ 295427 h 1533914"/>
                <a:gd name="connsiteX27" fmla="*/ 33026 w 8393514"/>
                <a:gd name="connsiteY27" fmla="*/ 271527 h 1533914"/>
                <a:gd name="connsiteX28" fmla="*/ 94142 w 8393514"/>
                <a:gd name="connsiteY28" fmla="*/ 271527 h 1533914"/>
                <a:gd name="connsiteX29" fmla="*/ 76235 w 8393514"/>
                <a:gd name="connsiteY29" fmla="*/ 313525 h 1533914"/>
                <a:gd name="connsiteX30" fmla="*/ 140053 w 8393514"/>
                <a:gd name="connsiteY30" fmla="*/ 729767 h 1533914"/>
                <a:gd name="connsiteX31" fmla="*/ 2361283 w 8393514"/>
                <a:gd name="connsiteY31" fmla="*/ 944080 h 1533914"/>
                <a:gd name="connsiteX32" fmla="*/ 2361890 w 8393514"/>
                <a:gd name="connsiteY32" fmla="*/ 946425 h 1533914"/>
                <a:gd name="connsiteX33" fmla="*/ 2418393 w 8393514"/>
                <a:gd name="connsiteY33" fmla="*/ 930783 h 1533914"/>
                <a:gd name="connsiteX34" fmla="*/ 3300486 w 8393514"/>
                <a:gd name="connsiteY34" fmla="*/ 722628 h 1533914"/>
                <a:gd name="connsiteX35" fmla="*/ 4213357 w 8393514"/>
                <a:gd name="connsiteY35" fmla="*/ 726783 h 1533914"/>
                <a:gd name="connsiteX36" fmla="*/ 4462699 w 8393514"/>
                <a:gd name="connsiteY36" fmla="*/ 1168673 h 1533914"/>
                <a:gd name="connsiteX37" fmla="*/ 4648321 w 8393514"/>
                <a:gd name="connsiteY37" fmla="*/ 1470654 h 1533914"/>
                <a:gd name="connsiteX38" fmla="*/ 5382034 w 8393514"/>
                <a:gd name="connsiteY38" fmla="*/ 924872 h 1533914"/>
                <a:gd name="connsiteX39" fmla="*/ 5554727 w 8393514"/>
                <a:gd name="connsiteY39" fmla="*/ 742482 h 1533914"/>
                <a:gd name="connsiteX40" fmla="*/ 5681246 w 8393514"/>
                <a:gd name="connsiteY40" fmla="*/ 613194 h 1533914"/>
                <a:gd name="connsiteX41" fmla="*/ 6613510 w 8393514"/>
                <a:gd name="connsiteY41" fmla="*/ 13848 h 1533914"/>
                <a:gd name="connsiteX0" fmla="*/ 6613510 w 8393514"/>
                <a:gd name="connsiteY0" fmla="*/ 12957 h 1533023"/>
                <a:gd name="connsiteX1" fmla="*/ 6625977 w 8393514"/>
                <a:gd name="connsiteY1" fmla="*/ 12957 h 1533023"/>
                <a:gd name="connsiteX2" fmla="*/ 6944892 w 8393514"/>
                <a:gd name="connsiteY2" fmla="*/ 187853 h 1533023"/>
                <a:gd name="connsiteX3" fmla="*/ 7062175 w 8393514"/>
                <a:gd name="connsiteY3" fmla="*/ 588251 h 1533023"/>
                <a:gd name="connsiteX4" fmla="*/ 7221629 w 8393514"/>
                <a:gd name="connsiteY4" fmla="*/ 912437 h 1533023"/>
                <a:gd name="connsiteX5" fmla="*/ 8348876 w 8393514"/>
                <a:gd name="connsiteY5" fmla="*/ 678779 h 1533023"/>
                <a:gd name="connsiteX6" fmla="*/ 8393514 w 8393514"/>
                <a:gd name="connsiteY6" fmla="*/ 727369 h 1533023"/>
                <a:gd name="connsiteX7" fmla="*/ 7211471 w 8393514"/>
                <a:gd name="connsiteY7" fmla="*/ 972002 h 1533023"/>
                <a:gd name="connsiteX8" fmla="*/ 7023079 w 8393514"/>
                <a:gd name="connsiteY8" fmla="*/ 612764 h 1533023"/>
                <a:gd name="connsiteX9" fmla="*/ 6625054 w 8393514"/>
                <a:gd name="connsiteY9" fmla="*/ 73446 h 1533023"/>
                <a:gd name="connsiteX10" fmla="*/ 6613972 w 8393514"/>
                <a:gd name="connsiteY10" fmla="*/ 73446 h 1533023"/>
                <a:gd name="connsiteX11" fmla="*/ 5725111 w 8393514"/>
                <a:gd name="connsiteY11" fmla="*/ 653860 h 1533023"/>
                <a:gd name="connsiteX12" fmla="*/ 5596746 w 8393514"/>
                <a:gd name="connsiteY12" fmla="*/ 785457 h 1533023"/>
                <a:gd name="connsiteX13" fmla="*/ 5426824 w 8393514"/>
                <a:gd name="connsiteY13" fmla="*/ 964614 h 1533023"/>
                <a:gd name="connsiteX14" fmla="*/ 5037572 w 8393514"/>
                <a:gd name="connsiteY14" fmla="*/ 1355251 h 1533023"/>
                <a:gd name="connsiteX15" fmla="*/ 4680181 w 8393514"/>
                <a:gd name="connsiteY15" fmla="*/ 1533023 h 1533023"/>
                <a:gd name="connsiteX16" fmla="*/ 4637239 w 8393514"/>
                <a:gd name="connsiteY16" fmla="*/ 1528867 h 1533023"/>
                <a:gd name="connsiteX17" fmla="*/ 4405443 w 8393514"/>
                <a:gd name="connsiteY17" fmla="*/ 1185329 h 1533023"/>
                <a:gd name="connsiteX18" fmla="*/ 4179650 w 8393514"/>
                <a:gd name="connsiteY18" fmla="*/ 775760 h 1533023"/>
                <a:gd name="connsiteX19" fmla="*/ 3311567 w 8393514"/>
                <a:gd name="connsiteY19" fmla="*/ 780840 h 1533023"/>
                <a:gd name="connsiteX20" fmla="*/ 2360834 w 8393514"/>
                <a:gd name="connsiteY20" fmla="*/ 1008018 h 1533023"/>
                <a:gd name="connsiteX21" fmla="*/ 2342497 w 8393514"/>
                <a:gd name="connsiteY21" fmla="*/ 1005790 h 1533023"/>
                <a:gd name="connsiteX22" fmla="*/ 2126238 w 8393514"/>
                <a:gd name="connsiteY22" fmla="*/ 1053888 h 1533023"/>
                <a:gd name="connsiteX23" fmla="*/ 1317343 w 8393514"/>
                <a:gd name="connsiteY23" fmla="*/ 1127021 h 1533023"/>
                <a:gd name="connsiteX24" fmla="*/ 1009685 w 8393514"/>
                <a:gd name="connsiteY24" fmla="*/ 1115591 h 1533023"/>
                <a:gd name="connsiteX25" fmla="*/ 90523 w 8393514"/>
                <a:gd name="connsiteY25" fmla="*/ 755546 h 1533023"/>
                <a:gd name="connsiteX26" fmla="*/ 22895 w 8393514"/>
                <a:gd name="connsiteY26" fmla="*/ 294536 h 1533023"/>
                <a:gd name="connsiteX27" fmla="*/ 33026 w 8393514"/>
                <a:gd name="connsiteY27" fmla="*/ 270636 h 1533023"/>
                <a:gd name="connsiteX28" fmla="*/ 94142 w 8393514"/>
                <a:gd name="connsiteY28" fmla="*/ 270636 h 1533023"/>
                <a:gd name="connsiteX29" fmla="*/ 76235 w 8393514"/>
                <a:gd name="connsiteY29" fmla="*/ 312634 h 1533023"/>
                <a:gd name="connsiteX30" fmla="*/ 140053 w 8393514"/>
                <a:gd name="connsiteY30" fmla="*/ 728876 h 1533023"/>
                <a:gd name="connsiteX31" fmla="*/ 2361283 w 8393514"/>
                <a:gd name="connsiteY31" fmla="*/ 943189 h 1533023"/>
                <a:gd name="connsiteX32" fmla="*/ 2361890 w 8393514"/>
                <a:gd name="connsiteY32" fmla="*/ 945534 h 1533023"/>
                <a:gd name="connsiteX33" fmla="*/ 2418393 w 8393514"/>
                <a:gd name="connsiteY33" fmla="*/ 929892 h 1533023"/>
                <a:gd name="connsiteX34" fmla="*/ 3300486 w 8393514"/>
                <a:gd name="connsiteY34" fmla="*/ 721737 h 1533023"/>
                <a:gd name="connsiteX35" fmla="*/ 4213357 w 8393514"/>
                <a:gd name="connsiteY35" fmla="*/ 725892 h 1533023"/>
                <a:gd name="connsiteX36" fmla="*/ 4462699 w 8393514"/>
                <a:gd name="connsiteY36" fmla="*/ 1167782 h 1533023"/>
                <a:gd name="connsiteX37" fmla="*/ 4648321 w 8393514"/>
                <a:gd name="connsiteY37" fmla="*/ 1469763 h 1533023"/>
                <a:gd name="connsiteX38" fmla="*/ 5382034 w 8393514"/>
                <a:gd name="connsiteY38" fmla="*/ 923981 h 1533023"/>
                <a:gd name="connsiteX39" fmla="*/ 5554727 w 8393514"/>
                <a:gd name="connsiteY39" fmla="*/ 741591 h 1533023"/>
                <a:gd name="connsiteX40" fmla="*/ 5681246 w 8393514"/>
                <a:gd name="connsiteY40" fmla="*/ 612303 h 1533023"/>
                <a:gd name="connsiteX41" fmla="*/ 6613510 w 8393514"/>
                <a:gd name="connsiteY41" fmla="*/ 12957 h 1533023"/>
                <a:gd name="connsiteX0" fmla="*/ 6613510 w 8393514"/>
                <a:gd name="connsiteY0" fmla="*/ 12955 h 1533021"/>
                <a:gd name="connsiteX1" fmla="*/ 6625977 w 8393514"/>
                <a:gd name="connsiteY1" fmla="*/ 12955 h 1533021"/>
                <a:gd name="connsiteX2" fmla="*/ 6944892 w 8393514"/>
                <a:gd name="connsiteY2" fmla="*/ 187851 h 1533021"/>
                <a:gd name="connsiteX3" fmla="*/ 7062175 w 8393514"/>
                <a:gd name="connsiteY3" fmla="*/ 588249 h 1533021"/>
                <a:gd name="connsiteX4" fmla="*/ 7221629 w 8393514"/>
                <a:gd name="connsiteY4" fmla="*/ 912435 h 1533021"/>
                <a:gd name="connsiteX5" fmla="*/ 8348876 w 8393514"/>
                <a:gd name="connsiteY5" fmla="*/ 678777 h 1533021"/>
                <a:gd name="connsiteX6" fmla="*/ 8393514 w 8393514"/>
                <a:gd name="connsiteY6" fmla="*/ 727367 h 1533021"/>
                <a:gd name="connsiteX7" fmla="*/ 7211471 w 8393514"/>
                <a:gd name="connsiteY7" fmla="*/ 972000 h 1533021"/>
                <a:gd name="connsiteX8" fmla="*/ 7023079 w 8393514"/>
                <a:gd name="connsiteY8" fmla="*/ 612762 h 1533021"/>
                <a:gd name="connsiteX9" fmla="*/ 6625054 w 8393514"/>
                <a:gd name="connsiteY9" fmla="*/ 73444 h 1533021"/>
                <a:gd name="connsiteX10" fmla="*/ 6613972 w 8393514"/>
                <a:gd name="connsiteY10" fmla="*/ 73444 h 1533021"/>
                <a:gd name="connsiteX11" fmla="*/ 5725111 w 8393514"/>
                <a:gd name="connsiteY11" fmla="*/ 653858 h 1533021"/>
                <a:gd name="connsiteX12" fmla="*/ 5596746 w 8393514"/>
                <a:gd name="connsiteY12" fmla="*/ 785455 h 1533021"/>
                <a:gd name="connsiteX13" fmla="*/ 5426824 w 8393514"/>
                <a:gd name="connsiteY13" fmla="*/ 964612 h 1533021"/>
                <a:gd name="connsiteX14" fmla="*/ 5037572 w 8393514"/>
                <a:gd name="connsiteY14" fmla="*/ 1355249 h 1533021"/>
                <a:gd name="connsiteX15" fmla="*/ 4680181 w 8393514"/>
                <a:gd name="connsiteY15" fmla="*/ 1533021 h 1533021"/>
                <a:gd name="connsiteX16" fmla="*/ 4637239 w 8393514"/>
                <a:gd name="connsiteY16" fmla="*/ 1528865 h 1533021"/>
                <a:gd name="connsiteX17" fmla="*/ 4405443 w 8393514"/>
                <a:gd name="connsiteY17" fmla="*/ 1185327 h 1533021"/>
                <a:gd name="connsiteX18" fmla="*/ 4179650 w 8393514"/>
                <a:gd name="connsiteY18" fmla="*/ 775758 h 1533021"/>
                <a:gd name="connsiteX19" fmla="*/ 3311567 w 8393514"/>
                <a:gd name="connsiteY19" fmla="*/ 780838 h 1533021"/>
                <a:gd name="connsiteX20" fmla="*/ 2360834 w 8393514"/>
                <a:gd name="connsiteY20" fmla="*/ 1008016 h 1533021"/>
                <a:gd name="connsiteX21" fmla="*/ 2342497 w 8393514"/>
                <a:gd name="connsiteY21" fmla="*/ 1005788 h 1533021"/>
                <a:gd name="connsiteX22" fmla="*/ 2126238 w 8393514"/>
                <a:gd name="connsiteY22" fmla="*/ 1053886 h 1533021"/>
                <a:gd name="connsiteX23" fmla="*/ 1317343 w 8393514"/>
                <a:gd name="connsiteY23" fmla="*/ 1127019 h 1533021"/>
                <a:gd name="connsiteX24" fmla="*/ 1009685 w 8393514"/>
                <a:gd name="connsiteY24" fmla="*/ 1115589 h 1533021"/>
                <a:gd name="connsiteX25" fmla="*/ 90523 w 8393514"/>
                <a:gd name="connsiteY25" fmla="*/ 755544 h 1533021"/>
                <a:gd name="connsiteX26" fmla="*/ 22895 w 8393514"/>
                <a:gd name="connsiteY26" fmla="*/ 294534 h 1533021"/>
                <a:gd name="connsiteX27" fmla="*/ 33026 w 8393514"/>
                <a:gd name="connsiteY27" fmla="*/ 270634 h 1533021"/>
                <a:gd name="connsiteX28" fmla="*/ 94142 w 8393514"/>
                <a:gd name="connsiteY28" fmla="*/ 270634 h 1533021"/>
                <a:gd name="connsiteX29" fmla="*/ 76235 w 8393514"/>
                <a:gd name="connsiteY29" fmla="*/ 312632 h 1533021"/>
                <a:gd name="connsiteX30" fmla="*/ 140053 w 8393514"/>
                <a:gd name="connsiteY30" fmla="*/ 728874 h 1533021"/>
                <a:gd name="connsiteX31" fmla="*/ 2361283 w 8393514"/>
                <a:gd name="connsiteY31" fmla="*/ 943187 h 1533021"/>
                <a:gd name="connsiteX32" fmla="*/ 2361890 w 8393514"/>
                <a:gd name="connsiteY32" fmla="*/ 945532 h 1533021"/>
                <a:gd name="connsiteX33" fmla="*/ 2418393 w 8393514"/>
                <a:gd name="connsiteY33" fmla="*/ 929890 h 1533021"/>
                <a:gd name="connsiteX34" fmla="*/ 3300486 w 8393514"/>
                <a:gd name="connsiteY34" fmla="*/ 721735 h 1533021"/>
                <a:gd name="connsiteX35" fmla="*/ 4213357 w 8393514"/>
                <a:gd name="connsiteY35" fmla="*/ 725890 h 1533021"/>
                <a:gd name="connsiteX36" fmla="*/ 4462699 w 8393514"/>
                <a:gd name="connsiteY36" fmla="*/ 1167780 h 1533021"/>
                <a:gd name="connsiteX37" fmla="*/ 4648321 w 8393514"/>
                <a:gd name="connsiteY37" fmla="*/ 1469761 h 1533021"/>
                <a:gd name="connsiteX38" fmla="*/ 5382034 w 8393514"/>
                <a:gd name="connsiteY38" fmla="*/ 923979 h 1533021"/>
                <a:gd name="connsiteX39" fmla="*/ 5554727 w 8393514"/>
                <a:gd name="connsiteY39" fmla="*/ 741589 h 1533021"/>
                <a:gd name="connsiteX40" fmla="*/ 5681246 w 8393514"/>
                <a:gd name="connsiteY40" fmla="*/ 612301 h 1533021"/>
                <a:gd name="connsiteX41" fmla="*/ 6613510 w 8393514"/>
                <a:gd name="connsiteY41" fmla="*/ 12955 h 1533021"/>
                <a:gd name="connsiteX0" fmla="*/ 6613510 w 8393514"/>
                <a:gd name="connsiteY0" fmla="*/ 12955 h 1533021"/>
                <a:gd name="connsiteX1" fmla="*/ 6625977 w 8393514"/>
                <a:gd name="connsiteY1" fmla="*/ 12955 h 1533021"/>
                <a:gd name="connsiteX2" fmla="*/ 6944892 w 8393514"/>
                <a:gd name="connsiteY2" fmla="*/ 187851 h 1533021"/>
                <a:gd name="connsiteX3" fmla="*/ 7062175 w 8393514"/>
                <a:gd name="connsiteY3" fmla="*/ 588249 h 1533021"/>
                <a:gd name="connsiteX4" fmla="*/ 7221629 w 8393514"/>
                <a:gd name="connsiteY4" fmla="*/ 912435 h 1533021"/>
                <a:gd name="connsiteX5" fmla="*/ 8348876 w 8393514"/>
                <a:gd name="connsiteY5" fmla="*/ 678777 h 1533021"/>
                <a:gd name="connsiteX6" fmla="*/ 8393514 w 8393514"/>
                <a:gd name="connsiteY6" fmla="*/ 727367 h 1533021"/>
                <a:gd name="connsiteX7" fmla="*/ 7211471 w 8393514"/>
                <a:gd name="connsiteY7" fmla="*/ 972000 h 1533021"/>
                <a:gd name="connsiteX8" fmla="*/ 7023079 w 8393514"/>
                <a:gd name="connsiteY8" fmla="*/ 612762 h 1533021"/>
                <a:gd name="connsiteX9" fmla="*/ 6625054 w 8393514"/>
                <a:gd name="connsiteY9" fmla="*/ 73444 h 1533021"/>
                <a:gd name="connsiteX10" fmla="*/ 6613972 w 8393514"/>
                <a:gd name="connsiteY10" fmla="*/ 73444 h 1533021"/>
                <a:gd name="connsiteX11" fmla="*/ 5725111 w 8393514"/>
                <a:gd name="connsiteY11" fmla="*/ 653858 h 1533021"/>
                <a:gd name="connsiteX12" fmla="*/ 5596746 w 8393514"/>
                <a:gd name="connsiteY12" fmla="*/ 785455 h 1533021"/>
                <a:gd name="connsiteX13" fmla="*/ 5426824 w 8393514"/>
                <a:gd name="connsiteY13" fmla="*/ 964612 h 1533021"/>
                <a:gd name="connsiteX14" fmla="*/ 5037572 w 8393514"/>
                <a:gd name="connsiteY14" fmla="*/ 1355249 h 1533021"/>
                <a:gd name="connsiteX15" fmla="*/ 4680181 w 8393514"/>
                <a:gd name="connsiteY15" fmla="*/ 1533021 h 1533021"/>
                <a:gd name="connsiteX16" fmla="*/ 4637239 w 8393514"/>
                <a:gd name="connsiteY16" fmla="*/ 1528865 h 1533021"/>
                <a:gd name="connsiteX17" fmla="*/ 4405443 w 8393514"/>
                <a:gd name="connsiteY17" fmla="*/ 1185327 h 1533021"/>
                <a:gd name="connsiteX18" fmla="*/ 4179650 w 8393514"/>
                <a:gd name="connsiteY18" fmla="*/ 775758 h 1533021"/>
                <a:gd name="connsiteX19" fmla="*/ 3311567 w 8393514"/>
                <a:gd name="connsiteY19" fmla="*/ 780838 h 1533021"/>
                <a:gd name="connsiteX20" fmla="*/ 2360834 w 8393514"/>
                <a:gd name="connsiteY20" fmla="*/ 1008016 h 1533021"/>
                <a:gd name="connsiteX21" fmla="*/ 2342497 w 8393514"/>
                <a:gd name="connsiteY21" fmla="*/ 1005788 h 1533021"/>
                <a:gd name="connsiteX22" fmla="*/ 2126238 w 8393514"/>
                <a:gd name="connsiteY22" fmla="*/ 1053886 h 1533021"/>
                <a:gd name="connsiteX23" fmla="*/ 1317343 w 8393514"/>
                <a:gd name="connsiteY23" fmla="*/ 1127019 h 1533021"/>
                <a:gd name="connsiteX24" fmla="*/ 1009685 w 8393514"/>
                <a:gd name="connsiteY24" fmla="*/ 1115589 h 1533021"/>
                <a:gd name="connsiteX25" fmla="*/ 90523 w 8393514"/>
                <a:gd name="connsiteY25" fmla="*/ 755544 h 1533021"/>
                <a:gd name="connsiteX26" fmla="*/ 22895 w 8393514"/>
                <a:gd name="connsiteY26" fmla="*/ 294534 h 1533021"/>
                <a:gd name="connsiteX27" fmla="*/ 33026 w 8393514"/>
                <a:gd name="connsiteY27" fmla="*/ 270634 h 1533021"/>
                <a:gd name="connsiteX28" fmla="*/ 94142 w 8393514"/>
                <a:gd name="connsiteY28" fmla="*/ 270634 h 1533021"/>
                <a:gd name="connsiteX29" fmla="*/ 76235 w 8393514"/>
                <a:gd name="connsiteY29" fmla="*/ 312632 h 1533021"/>
                <a:gd name="connsiteX30" fmla="*/ 140053 w 8393514"/>
                <a:gd name="connsiteY30" fmla="*/ 728874 h 1533021"/>
                <a:gd name="connsiteX31" fmla="*/ 2361283 w 8393514"/>
                <a:gd name="connsiteY31" fmla="*/ 943187 h 1533021"/>
                <a:gd name="connsiteX32" fmla="*/ 2361890 w 8393514"/>
                <a:gd name="connsiteY32" fmla="*/ 945532 h 1533021"/>
                <a:gd name="connsiteX33" fmla="*/ 2418393 w 8393514"/>
                <a:gd name="connsiteY33" fmla="*/ 929890 h 1533021"/>
                <a:gd name="connsiteX34" fmla="*/ 3300486 w 8393514"/>
                <a:gd name="connsiteY34" fmla="*/ 721735 h 1533021"/>
                <a:gd name="connsiteX35" fmla="*/ 4213357 w 8393514"/>
                <a:gd name="connsiteY35" fmla="*/ 725890 h 1533021"/>
                <a:gd name="connsiteX36" fmla="*/ 4462699 w 8393514"/>
                <a:gd name="connsiteY36" fmla="*/ 1167780 h 1533021"/>
                <a:gd name="connsiteX37" fmla="*/ 4648321 w 8393514"/>
                <a:gd name="connsiteY37" fmla="*/ 1469761 h 1533021"/>
                <a:gd name="connsiteX38" fmla="*/ 5382034 w 8393514"/>
                <a:gd name="connsiteY38" fmla="*/ 923979 h 1533021"/>
                <a:gd name="connsiteX39" fmla="*/ 5554727 w 8393514"/>
                <a:gd name="connsiteY39" fmla="*/ 741589 h 1533021"/>
                <a:gd name="connsiteX40" fmla="*/ 5681246 w 8393514"/>
                <a:gd name="connsiteY40" fmla="*/ 612301 h 1533021"/>
                <a:gd name="connsiteX41" fmla="*/ 6613510 w 8393514"/>
                <a:gd name="connsiteY41" fmla="*/ 12955 h 1533021"/>
                <a:gd name="connsiteX0" fmla="*/ 6613510 w 8393514"/>
                <a:gd name="connsiteY0" fmla="*/ 4976 h 1525042"/>
                <a:gd name="connsiteX1" fmla="*/ 6625977 w 8393514"/>
                <a:gd name="connsiteY1" fmla="*/ 4976 h 1525042"/>
                <a:gd name="connsiteX2" fmla="*/ 6944892 w 8393514"/>
                <a:gd name="connsiteY2" fmla="*/ 179872 h 1525042"/>
                <a:gd name="connsiteX3" fmla="*/ 7062175 w 8393514"/>
                <a:gd name="connsiteY3" fmla="*/ 580270 h 1525042"/>
                <a:gd name="connsiteX4" fmla="*/ 7221629 w 8393514"/>
                <a:gd name="connsiteY4" fmla="*/ 904456 h 1525042"/>
                <a:gd name="connsiteX5" fmla="*/ 8348876 w 8393514"/>
                <a:gd name="connsiteY5" fmla="*/ 670798 h 1525042"/>
                <a:gd name="connsiteX6" fmla="*/ 8393514 w 8393514"/>
                <a:gd name="connsiteY6" fmla="*/ 719388 h 1525042"/>
                <a:gd name="connsiteX7" fmla="*/ 7211471 w 8393514"/>
                <a:gd name="connsiteY7" fmla="*/ 964021 h 1525042"/>
                <a:gd name="connsiteX8" fmla="*/ 7023079 w 8393514"/>
                <a:gd name="connsiteY8" fmla="*/ 604783 h 1525042"/>
                <a:gd name="connsiteX9" fmla="*/ 6625054 w 8393514"/>
                <a:gd name="connsiteY9" fmla="*/ 65465 h 1525042"/>
                <a:gd name="connsiteX10" fmla="*/ 6613972 w 8393514"/>
                <a:gd name="connsiteY10" fmla="*/ 65465 h 1525042"/>
                <a:gd name="connsiteX11" fmla="*/ 5725111 w 8393514"/>
                <a:gd name="connsiteY11" fmla="*/ 645879 h 1525042"/>
                <a:gd name="connsiteX12" fmla="*/ 5596746 w 8393514"/>
                <a:gd name="connsiteY12" fmla="*/ 777476 h 1525042"/>
                <a:gd name="connsiteX13" fmla="*/ 5426824 w 8393514"/>
                <a:gd name="connsiteY13" fmla="*/ 956633 h 1525042"/>
                <a:gd name="connsiteX14" fmla="*/ 5037572 w 8393514"/>
                <a:gd name="connsiteY14" fmla="*/ 1347270 h 1525042"/>
                <a:gd name="connsiteX15" fmla="*/ 4680181 w 8393514"/>
                <a:gd name="connsiteY15" fmla="*/ 1525042 h 1525042"/>
                <a:gd name="connsiteX16" fmla="*/ 4637239 w 8393514"/>
                <a:gd name="connsiteY16" fmla="*/ 1520886 h 1525042"/>
                <a:gd name="connsiteX17" fmla="*/ 4405443 w 8393514"/>
                <a:gd name="connsiteY17" fmla="*/ 1177348 h 1525042"/>
                <a:gd name="connsiteX18" fmla="*/ 4179650 w 8393514"/>
                <a:gd name="connsiteY18" fmla="*/ 767779 h 1525042"/>
                <a:gd name="connsiteX19" fmla="*/ 3311567 w 8393514"/>
                <a:gd name="connsiteY19" fmla="*/ 772859 h 1525042"/>
                <a:gd name="connsiteX20" fmla="*/ 2360834 w 8393514"/>
                <a:gd name="connsiteY20" fmla="*/ 1000037 h 1525042"/>
                <a:gd name="connsiteX21" fmla="*/ 2342497 w 8393514"/>
                <a:gd name="connsiteY21" fmla="*/ 997809 h 1525042"/>
                <a:gd name="connsiteX22" fmla="*/ 2126238 w 8393514"/>
                <a:gd name="connsiteY22" fmla="*/ 1045907 h 1525042"/>
                <a:gd name="connsiteX23" fmla="*/ 1317343 w 8393514"/>
                <a:gd name="connsiteY23" fmla="*/ 1119040 h 1525042"/>
                <a:gd name="connsiteX24" fmla="*/ 1009685 w 8393514"/>
                <a:gd name="connsiteY24" fmla="*/ 1107610 h 1525042"/>
                <a:gd name="connsiteX25" fmla="*/ 90523 w 8393514"/>
                <a:gd name="connsiteY25" fmla="*/ 747565 h 1525042"/>
                <a:gd name="connsiteX26" fmla="*/ 22895 w 8393514"/>
                <a:gd name="connsiteY26" fmla="*/ 286555 h 1525042"/>
                <a:gd name="connsiteX27" fmla="*/ 33026 w 8393514"/>
                <a:gd name="connsiteY27" fmla="*/ 262655 h 1525042"/>
                <a:gd name="connsiteX28" fmla="*/ 94142 w 8393514"/>
                <a:gd name="connsiteY28" fmla="*/ 262655 h 1525042"/>
                <a:gd name="connsiteX29" fmla="*/ 76235 w 8393514"/>
                <a:gd name="connsiteY29" fmla="*/ 304653 h 1525042"/>
                <a:gd name="connsiteX30" fmla="*/ 140053 w 8393514"/>
                <a:gd name="connsiteY30" fmla="*/ 720895 h 1525042"/>
                <a:gd name="connsiteX31" fmla="*/ 2361283 w 8393514"/>
                <a:gd name="connsiteY31" fmla="*/ 935208 h 1525042"/>
                <a:gd name="connsiteX32" fmla="*/ 2361890 w 8393514"/>
                <a:gd name="connsiteY32" fmla="*/ 937553 h 1525042"/>
                <a:gd name="connsiteX33" fmla="*/ 2418393 w 8393514"/>
                <a:gd name="connsiteY33" fmla="*/ 921911 h 1525042"/>
                <a:gd name="connsiteX34" fmla="*/ 3300486 w 8393514"/>
                <a:gd name="connsiteY34" fmla="*/ 713756 h 1525042"/>
                <a:gd name="connsiteX35" fmla="*/ 4213357 w 8393514"/>
                <a:gd name="connsiteY35" fmla="*/ 717911 h 1525042"/>
                <a:gd name="connsiteX36" fmla="*/ 4462699 w 8393514"/>
                <a:gd name="connsiteY36" fmla="*/ 1159801 h 1525042"/>
                <a:gd name="connsiteX37" fmla="*/ 4648321 w 8393514"/>
                <a:gd name="connsiteY37" fmla="*/ 1461782 h 1525042"/>
                <a:gd name="connsiteX38" fmla="*/ 5382034 w 8393514"/>
                <a:gd name="connsiteY38" fmla="*/ 916000 h 1525042"/>
                <a:gd name="connsiteX39" fmla="*/ 5554727 w 8393514"/>
                <a:gd name="connsiteY39" fmla="*/ 733610 h 1525042"/>
                <a:gd name="connsiteX40" fmla="*/ 5681246 w 8393514"/>
                <a:gd name="connsiteY40" fmla="*/ 604322 h 1525042"/>
                <a:gd name="connsiteX41" fmla="*/ 6613510 w 8393514"/>
                <a:gd name="connsiteY41" fmla="*/ 4976 h 1525042"/>
                <a:gd name="connsiteX0" fmla="*/ 6613510 w 8393514"/>
                <a:gd name="connsiteY0" fmla="*/ 4976 h 1525042"/>
                <a:gd name="connsiteX1" fmla="*/ 6625977 w 8393514"/>
                <a:gd name="connsiteY1" fmla="*/ 4976 h 1525042"/>
                <a:gd name="connsiteX2" fmla="*/ 6944892 w 8393514"/>
                <a:gd name="connsiteY2" fmla="*/ 179872 h 1525042"/>
                <a:gd name="connsiteX3" fmla="*/ 7062175 w 8393514"/>
                <a:gd name="connsiteY3" fmla="*/ 580270 h 1525042"/>
                <a:gd name="connsiteX4" fmla="*/ 7221629 w 8393514"/>
                <a:gd name="connsiteY4" fmla="*/ 904456 h 1525042"/>
                <a:gd name="connsiteX5" fmla="*/ 8348876 w 8393514"/>
                <a:gd name="connsiteY5" fmla="*/ 670798 h 1525042"/>
                <a:gd name="connsiteX6" fmla="*/ 8393514 w 8393514"/>
                <a:gd name="connsiteY6" fmla="*/ 719388 h 1525042"/>
                <a:gd name="connsiteX7" fmla="*/ 7211471 w 8393514"/>
                <a:gd name="connsiteY7" fmla="*/ 964021 h 1525042"/>
                <a:gd name="connsiteX8" fmla="*/ 7023079 w 8393514"/>
                <a:gd name="connsiteY8" fmla="*/ 604783 h 1525042"/>
                <a:gd name="connsiteX9" fmla="*/ 6625054 w 8393514"/>
                <a:gd name="connsiteY9" fmla="*/ 65465 h 1525042"/>
                <a:gd name="connsiteX10" fmla="*/ 6613972 w 8393514"/>
                <a:gd name="connsiteY10" fmla="*/ 65465 h 1525042"/>
                <a:gd name="connsiteX11" fmla="*/ 5725111 w 8393514"/>
                <a:gd name="connsiteY11" fmla="*/ 645879 h 1525042"/>
                <a:gd name="connsiteX12" fmla="*/ 5596746 w 8393514"/>
                <a:gd name="connsiteY12" fmla="*/ 777476 h 1525042"/>
                <a:gd name="connsiteX13" fmla="*/ 5426824 w 8393514"/>
                <a:gd name="connsiteY13" fmla="*/ 956633 h 1525042"/>
                <a:gd name="connsiteX14" fmla="*/ 5037572 w 8393514"/>
                <a:gd name="connsiteY14" fmla="*/ 1347270 h 1525042"/>
                <a:gd name="connsiteX15" fmla="*/ 4680181 w 8393514"/>
                <a:gd name="connsiteY15" fmla="*/ 1525042 h 1525042"/>
                <a:gd name="connsiteX16" fmla="*/ 4637239 w 8393514"/>
                <a:gd name="connsiteY16" fmla="*/ 1520886 h 1525042"/>
                <a:gd name="connsiteX17" fmla="*/ 4405443 w 8393514"/>
                <a:gd name="connsiteY17" fmla="*/ 1177348 h 1525042"/>
                <a:gd name="connsiteX18" fmla="*/ 4179650 w 8393514"/>
                <a:gd name="connsiteY18" fmla="*/ 767779 h 1525042"/>
                <a:gd name="connsiteX19" fmla="*/ 3311567 w 8393514"/>
                <a:gd name="connsiteY19" fmla="*/ 772859 h 1525042"/>
                <a:gd name="connsiteX20" fmla="*/ 2360834 w 8393514"/>
                <a:gd name="connsiteY20" fmla="*/ 1000037 h 1525042"/>
                <a:gd name="connsiteX21" fmla="*/ 2342497 w 8393514"/>
                <a:gd name="connsiteY21" fmla="*/ 997809 h 1525042"/>
                <a:gd name="connsiteX22" fmla="*/ 2126238 w 8393514"/>
                <a:gd name="connsiteY22" fmla="*/ 1045907 h 1525042"/>
                <a:gd name="connsiteX23" fmla="*/ 1317343 w 8393514"/>
                <a:gd name="connsiteY23" fmla="*/ 1119040 h 1525042"/>
                <a:gd name="connsiteX24" fmla="*/ 1009685 w 8393514"/>
                <a:gd name="connsiteY24" fmla="*/ 1107610 h 1525042"/>
                <a:gd name="connsiteX25" fmla="*/ 90523 w 8393514"/>
                <a:gd name="connsiteY25" fmla="*/ 747565 h 1525042"/>
                <a:gd name="connsiteX26" fmla="*/ 22895 w 8393514"/>
                <a:gd name="connsiteY26" fmla="*/ 286555 h 1525042"/>
                <a:gd name="connsiteX27" fmla="*/ 33026 w 8393514"/>
                <a:gd name="connsiteY27" fmla="*/ 262655 h 1525042"/>
                <a:gd name="connsiteX28" fmla="*/ 94142 w 8393514"/>
                <a:gd name="connsiteY28" fmla="*/ 262655 h 1525042"/>
                <a:gd name="connsiteX29" fmla="*/ 76235 w 8393514"/>
                <a:gd name="connsiteY29" fmla="*/ 304653 h 1525042"/>
                <a:gd name="connsiteX30" fmla="*/ 140053 w 8393514"/>
                <a:gd name="connsiteY30" fmla="*/ 720895 h 1525042"/>
                <a:gd name="connsiteX31" fmla="*/ 2361283 w 8393514"/>
                <a:gd name="connsiteY31" fmla="*/ 935208 h 1525042"/>
                <a:gd name="connsiteX32" fmla="*/ 2361890 w 8393514"/>
                <a:gd name="connsiteY32" fmla="*/ 937553 h 1525042"/>
                <a:gd name="connsiteX33" fmla="*/ 2418393 w 8393514"/>
                <a:gd name="connsiteY33" fmla="*/ 921911 h 1525042"/>
                <a:gd name="connsiteX34" fmla="*/ 3300486 w 8393514"/>
                <a:gd name="connsiteY34" fmla="*/ 713756 h 1525042"/>
                <a:gd name="connsiteX35" fmla="*/ 4213357 w 8393514"/>
                <a:gd name="connsiteY35" fmla="*/ 717911 h 1525042"/>
                <a:gd name="connsiteX36" fmla="*/ 4462699 w 8393514"/>
                <a:gd name="connsiteY36" fmla="*/ 1159801 h 1525042"/>
                <a:gd name="connsiteX37" fmla="*/ 4648321 w 8393514"/>
                <a:gd name="connsiteY37" fmla="*/ 1461782 h 1525042"/>
                <a:gd name="connsiteX38" fmla="*/ 5382034 w 8393514"/>
                <a:gd name="connsiteY38" fmla="*/ 916000 h 1525042"/>
                <a:gd name="connsiteX39" fmla="*/ 5554727 w 8393514"/>
                <a:gd name="connsiteY39" fmla="*/ 733610 h 1525042"/>
                <a:gd name="connsiteX40" fmla="*/ 5681246 w 8393514"/>
                <a:gd name="connsiteY40" fmla="*/ 604322 h 1525042"/>
                <a:gd name="connsiteX41" fmla="*/ 6613510 w 8393514"/>
                <a:gd name="connsiteY41" fmla="*/ 4976 h 1525042"/>
                <a:gd name="connsiteX0" fmla="*/ 6613510 w 8393514"/>
                <a:gd name="connsiteY0" fmla="*/ 533 h 1520599"/>
                <a:gd name="connsiteX1" fmla="*/ 6625977 w 8393514"/>
                <a:gd name="connsiteY1" fmla="*/ 533 h 1520599"/>
                <a:gd name="connsiteX2" fmla="*/ 6944892 w 8393514"/>
                <a:gd name="connsiteY2" fmla="*/ 175429 h 1520599"/>
                <a:gd name="connsiteX3" fmla="*/ 7062175 w 8393514"/>
                <a:gd name="connsiteY3" fmla="*/ 575827 h 1520599"/>
                <a:gd name="connsiteX4" fmla="*/ 7221629 w 8393514"/>
                <a:gd name="connsiteY4" fmla="*/ 900013 h 1520599"/>
                <a:gd name="connsiteX5" fmla="*/ 8348876 w 8393514"/>
                <a:gd name="connsiteY5" fmla="*/ 666355 h 1520599"/>
                <a:gd name="connsiteX6" fmla="*/ 8393514 w 8393514"/>
                <a:gd name="connsiteY6" fmla="*/ 714945 h 1520599"/>
                <a:gd name="connsiteX7" fmla="*/ 7211471 w 8393514"/>
                <a:gd name="connsiteY7" fmla="*/ 959578 h 1520599"/>
                <a:gd name="connsiteX8" fmla="*/ 7023079 w 8393514"/>
                <a:gd name="connsiteY8" fmla="*/ 600340 h 1520599"/>
                <a:gd name="connsiteX9" fmla="*/ 6625054 w 8393514"/>
                <a:gd name="connsiteY9" fmla="*/ 61022 h 1520599"/>
                <a:gd name="connsiteX10" fmla="*/ 6613972 w 8393514"/>
                <a:gd name="connsiteY10" fmla="*/ 61022 h 1520599"/>
                <a:gd name="connsiteX11" fmla="*/ 5725111 w 8393514"/>
                <a:gd name="connsiteY11" fmla="*/ 641436 h 1520599"/>
                <a:gd name="connsiteX12" fmla="*/ 5596746 w 8393514"/>
                <a:gd name="connsiteY12" fmla="*/ 773033 h 1520599"/>
                <a:gd name="connsiteX13" fmla="*/ 5426824 w 8393514"/>
                <a:gd name="connsiteY13" fmla="*/ 952190 h 1520599"/>
                <a:gd name="connsiteX14" fmla="*/ 5037572 w 8393514"/>
                <a:gd name="connsiteY14" fmla="*/ 1342827 h 1520599"/>
                <a:gd name="connsiteX15" fmla="*/ 4680181 w 8393514"/>
                <a:gd name="connsiteY15" fmla="*/ 1520599 h 1520599"/>
                <a:gd name="connsiteX16" fmla="*/ 4637239 w 8393514"/>
                <a:gd name="connsiteY16" fmla="*/ 1516443 h 1520599"/>
                <a:gd name="connsiteX17" fmla="*/ 4405443 w 8393514"/>
                <a:gd name="connsiteY17" fmla="*/ 1172905 h 1520599"/>
                <a:gd name="connsiteX18" fmla="*/ 4179650 w 8393514"/>
                <a:gd name="connsiteY18" fmla="*/ 763336 h 1520599"/>
                <a:gd name="connsiteX19" fmla="*/ 3311567 w 8393514"/>
                <a:gd name="connsiteY19" fmla="*/ 768416 h 1520599"/>
                <a:gd name="connsiteX20" fmla="*/ 2360834 w 8393514"/>
                <a:gd name="connsiteY20" fmla="*/ 995594 h 1520599"/>
                <a:gd name="connsiteX21" fmla="*/ 2342497 w 8393514"/>
                <a:gd name="connsiteY21" fmla="*/ 993366 h 1520599"/>
                <a:gd name="connsiteX22" fmla="*/ 2126238 w 8393514"/>
                <a:gd name="connsiteY22" fmla="*/ 1041464 h 1520599"/>
                <a:gd name="connsiteX23" fmla="*/ 1317343 w 8393514"/>
                <a:gd name="connsiteY23" fmla="*/ 1114597 h 1520599"/>
                <a:gd name="connsiteX24" fmla="*/ 1009685 w 8393514"/>
                <a:gd name="connsiteY24" fmla="*/ 1103167 h 1520599"/>
                <a:gd name="connsiteX25" fmla="*/ 90523 w 8393514"/>
                <a:gd name="connsiteY25" fmla="*/ 743122 h 1520599"/>
                <a:gd name="connsiteX26" fmla="*/ 22895 w 8393514"/>
                <a:gd name="connsiteY26" fmla="*/ 282112 h 1520599"/>
                <a:gd name="connsiteX27" fmla="*/ 33026 w 8393514"/>
                <a:gd name="connsiteY27" fmla="*/ 258212 h 1520599"/>
                <a:gd name="connsiteX28" fmla="*/ 94142 w 8393514"/>
                <a:gd name="connsiteY28" fmla="*/ 258212 h 1520599"/>
                <a:gd name="connsiteX29" fmla="*/ 76235 w 8393514"/>
                <a:gd name="connsiteY29" fmla="*/ 300210 h 1520599"/>
                <a:gd name="connsiteX30" fmla="*/ 140053 w 8393514"/>
                <a:gd name="connsiteY30" fmla="*/ 716452 h 1520599"/>
                <a:gd name="connsiteX31" fmla="*/ 2361283 w 8393514"/>
                <a:gd name="connsiteY31" fmla="*/ 930765 h 1520599"/>
                <a:gd name="connsiteX32" fmla="*/ 2361890 w 8393514"/>
                <a:gd name="connsiteY32" fmla="*/ 933110 h 1520599"/>
                <a:gd name="connsiteX33" fmla="*/ 2418393 w 8393514"/>
                <a:gd name="connsiteY33" fmla="*/ 917468 h 1520599"/>
                <a:gd name="connsiteX34" fmla="*/ 3300486 w 8393514"/>
                <a:gd name="connsiteY34" fmla="*/ 709313 h 1520599"/>
                <a:gd name="connsiteX35" fmla="*/ 4213357 w 8393514"/>
                <a:gd name="connsiteY35" fmla="*/ 713468 h 1520599"/>
                <a:gd name="connsiteX36" fmla="*/ 4462699 w 8393514"/>
                <a:gd name="connsiteY36" fmla="*/ 1155358 h 1520599"/>
                <a:gd name="connsiteX37" fmla="*/ 4648321 w 8393514"/>
                <a:gd name="connsiteY37" fmla="*/ 1457339 h 1520599"/>
                <a:gd name="connsiteX38" fmla="*/ 5382034 w 8393514"/>
                <a:gd name="connsiteY38" fmla="*/ 911557 h 1520599"/>
                <a:gd name="connsiteX39" fmla="*/ 5554727 w 8393514"/>
                <a:gd name="connsiteY39" fmla="*/ 729167 h 1520599"/>
                <a:gd name="connsiteX40" fmla="*/ 5681246 w 8393514"/>
                <a:gd name="connsiteY40" fmla="*/ 599879 h 1520599"/>
                <a:gd name="connsiteX41" fmla="*/ 6613510 w 8393514"/>
                <a:gd name="connsiteY41" fmla="*/ 533 h 1520599"/>
                <a:gd name="connsiteX0" fmla="*/ 6613510 w 8393514"/>
                <a:gd name="connsiteY0" fmla="*/ 11170 h 1531236"/>
                <a:gd name="connsiteX1" fmla="*/ 6625977 w 8393514"/>
                <a:gd name="connsiteY1" fmla="*/ 11170 h 1531236"/>
                <a:gd name="connsiteX2" fmla="*/ 6925347 w 8393514"/>
                <a:gd name="connsiteY2" fmla="*/ 161971 h 1531236"/>
                <a:gd name="connsiteX3" fmla="*/ 7062175 w 8393514"/>
                <a:gd name="connsiteY3" fmla="*/ 586464 h 1531236"/>
                <a:gd name="connsiteX4" fmla="*/ 7221629 w 8393514"/>
                <a:gd name="connsiteY4" fmla="*/ 910650 h 1531236"/>
                <a:gd name="connsiteX5" fmla="*/ 8348876 w 8393514"/>
                <a:gd name="connsiteY5" fmla="*/ 676992 h 1531236"/>
                <a:gd name="connsiteX6" fmla="*/ 8393514 w 8393514"/>
                <a:gd name="connsiteY6" fmla="*/ 725582 h 1531236"/>
                <a:gd name="connsiteX7" fmla="*/ 7211471 w 8393514"/>
                <a:gd name="connsiteY7" fmla="*/ 970215 h 1531236"/>
                <a:gd name="connsiteX8" fmla="*/ 7023079 w 8393514"/>
                <a:gd name="connsiteY8" fmla="*/ 610977 h 1531236"/>
                <a:gd name="connsiteX9" fmla="*/ 6625054 w 8393514"/>
                <a:gd name="connsiteY9" fmla="*/ 71659 h 1531236"/>
                <a:gd name="connsiteX10" fmla="*/ 6613972 w 8393514"/>
                <a:gd name="connsiteY10" fmla="*/ 71659 h 1531236"/>
                <a:gd name="connsiteX11" fmla="*/ 5725111 w 8393514"/>
                <a:gd name="connsiteY11" fmla="*/ 652073 h 1531236"/>
                <a:gd name="connsiteX12" fmla="*/ 5596746 w 8393514"/>
                <a:gd name="connsiteY12" fmla="*/ 783670 h 1531236"/>
                <a:gd name="connsiteX13" fmla="*/ 5426824 w 8393514"/>
                <a:gd name="connsiteY13" fmla="*/ 962827 h 1531236"/>
                <a:gd name="connsiteX14" fmla="*/ 5037572 w 8393514"/>
                <a:gd name="connsiteY14" fmla="*/ 1353464 h 1531236"/>
                <a:gd name="connsiteX15" fmla="*/ 4680181 w 8393514"/>
                <a:gd name="connsiteY15" fmla="*/ 1531236 h 1531236"/>
                <a:gd name="connsiteX16" fmla="*/ 4637239 w 8393514"/>
                <a:gd name="connsiteY16" fmla="*/ 1527080 h 1531236"/>
                <a:gd name="connsiteX17" fmla="*/ 4405443 w 8393514"/>
                <a:gd name="connsiteY17" fmla="*/ 1183542 h 1531236"/>
                <a:gd name="connsiteX18" fmla="*/ 4179650 w 8393514"/>
                <a:gd name="connsiteY18" fmla="*/ 773973 h 1531236"/>
                <a:gd name="connsiteX19" fmla="*/ 3311567 w 8393514"/>
                <a:gd name="connsiteY19" fmla="*/ 779053 h 1531236"/>
                <a:gd name="connsiteX20" fmla="*/ 2360834 w 8393514"/>
                <a:gd name="connsiteY20" fmla="*/ 1006231 h 1531236"/>
                <a:gd name="connsiteX21" fmla="*/ 2342497 w 8393514"/>
                <a:gd name="connsiteY21" fmla="*/ 1004003 h 1531236"/>
                <a:gd name="connsiteX22" fmla="*/ 2126238 w 8393514"/>
                <a:gd name="connsiteY22" fmla="*/ 1052101 h 1531236"/>
                <a:gd name="connsiteX23" fmla="*/ 1317343 w 8393514"/>
                <a:gd name="connsiteY23" fmla="*/ 1125234 h 1531236"/>
                <a:gd name="connsiteX24" fmla="*/ 1009685 w 8393514"/>
                <a:gd name="connsiteY24" fmla="*/ 1113804 h 1531236"/>
                <a:gd name="connsiteX25" fmla="*/ 90523 w 8393514"/>
                <a:gd name="connsiteY25" fmla="*/ 753759 h 1531236"/>
                <a:gd name="connsiteX26" fmla="*/ 22895 w 8393514"/>
                <a:gd name="connsiteY26" fmla="*/ 292749 h 1531236"/>
                <a:gd name="connsiteX27" fmla="*/ 33026 w 8393514"/>
                <a:gd name="connsiteY27" fmla="*/ 268849 h 1531236"/>
                <a:gd name="connsiteX28" fmla="*/ 94142 w 8393514"/>
                <a:gd name="connsiteY28" fmla="*/ 268849 h 1531236"/>
                <a:gd name="connsiteX29" fmla="*/ 76235 w 8393514"/>
                <a:gd name="connsiteY29" fmla="*/ 310847 h 1531236"/>
                <a:gd name="connsiteX30" fmla="*/ 140053 w 8393514"/>
                <a:gd name="connsiteY30" fmla="*/ 727089 h 1531236"/>
                <a:gd name="connsiteX31" fmla="*/ 2361283 w 8393514"/>
                <a:gd name="connsiteY31" fmla="*/ 941402 h 1531236"/>
                <a:gd name="connsiteX32" fmla="*/ 2361890 w 8393514"/>
                <a:gd name="connsiteY32" fmla="*/ 943747 h 1531236"/>
                <a:gd name="connsiteX33" fmla="*/ 2418393 w 8393514"/>
                <a:gd name="connsiteY33" fmla="*/ 928105 h 1531236"/>
                <a:gd name="connsiteX34" fmla="*/ 3300486 w 8393514"/>
                <a:gd name="connsiteY34" fmla="*/ 719950 h 1531236"/>
                <a:gd name="connsiteX35" fmla="*/ 4213357 w 8393514"/>
                <a:gd name="connsiteY35" fmla="*/ 724105 h 1531236"/>
                <a:gd name="connsiteX36" fmla="*/ 4462699 w 8393514"/>
                <a:gd name="connsiteY36" fmla="*/ 1165995 h 1531236"/>
                <a:gd name="connsiteX37" fmla="*/ 4648321 w 8393514"/>
                <a:gd name="connsiteY37" fmla="*/ 1467976 h 1531236"/>
                <a:gd name="connsiteX38" fmla="*/ 5382034 w 8393514"/>
                <a:gd name="connsiteY38" fmla="*/ 922194 h 1531236"/>
                <a:gd name="connsiteX39" fmla="*/ 5554727 w 8393514"/>
                <a:gd name="connsiteY39" fmla="*/ 739804 h 1531236"/>
                <a:gd name="connsiteX40" fmla="*/ 5681246 w 8393514"/>
                <a:gd name="connsiteY40" fmla="*/ 610516 h 1531236"/>
                <a:gd name="connsiteX41" fmla="*/ 6613510 w 8393514"/>
                <a:gd name="connsiteY41" fmla="*/ 11170 h 1531236"/>
                <a:gd name="connsiteX0" fmla="*/ 6613510 w 8393514"/>
                <a:gd name="connsiteY0" fmla="*/ 42615 h 1562681"/>
                <a:gd name="connsiteX1" fmla="*/ 6625977 w 8393514"/>
                <a:gd name="connsiteY1" fmla="*/ 42615 h 1562681"/>
                <a:gd name="connsiteX2" fmla="*/ 7062175 w 8393514"/>
                <a:gd name="connsiteY2" fmla="*/ 617909 h 1562681"/>
                <a:gd name="connsiteX3" fmla="*/ 7221629 w 8393514"/>
                <a:gd name="connsiteY3" fmla="*/ 942095 h 1562681"/>
                <a:gd name="connsiteX4" fmla="*/ 8348876 w 8393514"/>
                <a:gd name="connsiteY4" fmla="*/ 708437 h 1562681"/>
                <a:gd name="connsiteX5" fmla="*/ 8393514 w 8393514"/>
                <a:gd name="connsiteY5" fmla="*/ 757027 h 1562681"/>
                <a:gd name="connsiteX6" fmla="*/ 7211471 w 8393514"/>
                <a:gd name="connsiteY6" fmla="*/ 1001660 h 1562681"/>
                <a:gd name="connsiteX7" fmla="*/ 7023079 w 8393514"/>
                <a:gd name="connsiteY7" fmla="*/ 642422 h 1562681"/>
                <a:gd name="connsiteX8" fmla="*/ 6625054 w 8393514"/>
                <a:gd name="connsiteY8" fmla="*/ 103104 h 1562681"/>
                <a:gd name="connsiteX9" fmla="*/ 6613972 w 8393514"/>
                <a:gd name="connsiteY9" fmla="*/ 103104 h 1562681"/>
                <a:gd name="connsiteX10" fmla="*/ 5725111 w 8393514"/>
                <a:gd name="connsiteY10" fmla="*/ 683518 h 1562681"/>
                <a:gd name="connsiteX11" fmla="*/ 5596746 w 8393514"/>
                <a:gd name="connsiteY11" fmla="*/ 815115 h 1562681"/>
                <a:gd name="connsiteX12" fmla="*/ 5426824 w 8393514"/>
                <a:gd name="connsiteY12" fmla="*/ 994272 h 1562681"/>
                <a:gd name="connsiteX13" fmla="*/ 5037572 w 8393514"/>
                <a:gd name="connsiteY13" fmla="*/ 1384909 h 1562681"/>
                <a:gd name="connsiteX14" fmla="*/ 4680181 w 8393514"/>
                <a:gd name="connsiteY14" fmla="*/ 1562681 h 1562681"/>
                <a:gd name="connsiteX15" fmla="*/ 4637239 w 8393514"/>
                <a:gd name="connsiteY15" fmla="*/ 1558525 h 1562681"/>
                <a:gd name="connsiteX16" fmla="*/ 4405443 w 8393514"/>
                <a:gd name="connsiteY16" fmla="*/ 1214987 h 1562681"/>
                <a:gd name="connsiteX17" fmla="*/ 4179650 w 8393514"/>
                <a:gd name="connsiteY17" fmla="*/ 805418 h 1562681"/>
                <a:gd name="connsiteX18" fmla="*/ 3311567 w 8393514"/>
                <a:gd name="connsiteY18" fmla="*/ 810498 h 1562681"/>
                <a:gd name="connsiteX19" fmla="*/ 2360834 w 8393514"/>
                <a:gd name="connsiteY19" fmla="*/ 1037676 h 1562681"/>
                <a:gd name="connsiteX20" fmla="*/ 2342497 w 8393514"/>
                <a:gd name="connsiteY20" fmla="*/ 1035448 h 1562681"/>
                <a:gd name="connsiteX21" fmla="*/ 2126238 w 8393514"/>
                <a:gd name="connsiteY21" fmla="*/ 1083546 h 1562681"/>
                <a:gd name="connsiteX22" fmla="*/ 1317343 w 8393514"/>
                <a:gd name="connsiteY22" fmla="*/ 1156679 h 1562681"/>
                <a:gd name="connsiteX23" fmla="*/ 1009685 w 8393514"/>
                <a:gd name="connsiteY23" fmla="*/ 1145249 h 1562681"/>
                <a:gd name="connsiteX24" fmla="*/ 90523 w 8393514"/>
                <a:gd name="connsiteY24" fmla="*/ 785204 h 1562681"/>
                <a:gd name="connsiteX25" fmla="*/ 22895 w 8393514"/>
                <a:gd name="connsiteY25" fmla="*/ 324194 h 1562681"/>
                <a:gd name="connsiteX26" fmla="*/ 33026 w 8393514"/>
                <a:gd name="connsiteY26" fmla="*/ 300294 h 1562681"/>
                <a:gd name="connsiteX27" fmla="*/ 94142 w 8393514"/>
                <a:gd name="connsiteY27" fmla="*/ 300294 h 1562681"/>
                <a:gd name="connsiteX28" fmla="*/ 76235 w 8393514"/>
                <a:gd name="connsiteY28" fmla="*/ 342292 h 1562681"/>
                <a:gd name="connsiteX29" fmla="*/ 140053 w 8393514"/>
                <a:gd name="connsiteY29" fmla="*/ 758534 h 1562681"/>
                <a:gd name="connsiteX30" fmla="*/ 2361283 w 8393514"/>
                <a:gd name="connsiteY30" fmla="*/ 972847 h 1562681"/>
                <a:gd name="connsiteX31" fmla="*/ 2361890 w 8393514"/>
                <a:gd name="connsiteY31" fmla="*/ 975192 h 1562681"/>
                <a:gd name="connsiteX32" fmla="*/ 2418393 w 8393514"/>
                <a:gd name="connsiteY32" fmla="*/ 959550 h 1562681"/>
                <a:gd name="connsiteX33" fmla="*/ 3300486 w 8393514"/>
                <a:gd name="connsiteY33" fmla="*/ 751395 h 1562681"/>
                <a:gd name="connsiteX34" fmla="*/ 4213357 w 8393514"/>
                <a:gd name="connsiteY34" fmla="*/ 755550 h 1562681"/>
                <a:gd name="connsiteX35" fmla="*/ 4462699 w 8393514"/>
                <a:gd name="connsiteY35" fmla="*/ 1197440 h 1562681"/>
                <a:gd name="connsiteX36" fmla="*/ 4648321 w 8393514"/>
                <a:gd name="connsiteY36" fmla="*/ 1499421 h 1562681"/>
                <a:gd name="connsiteX37" fmla="*/ 5382034 w 8393514"/>
                <a:gd name="connsiteY37" fmla="*/ 953639 h 1562681"/>
                <a:gd name="connsiteX38" fmla="*/ 5554727 w 8393514"/>
                <a:gd name="connsiteY38" fmla="*/ 771249 h 1562681"/>
                <a:gd name="connsiteX39" fmla="*/ 5681246 w 8393514"/>
                <a:gd name="connsiteY39" fmla="*/ 641961 h 1562681"/>
                <a:gd name="connsiteX40" fmla="*/ 6613510 w 8393514"/>
                <a:gd name="connsiteY40" fmla="*/ 42615 h 1562681"/>
                <a:gd name="connsiteX0" fmla="*/ 6613510 w 8393514"/>
                <a:gd name="connsiteY0" fmla="*/ 42615 h 1562681"/>
                <a:gd name="connsiteX1" fmla="*/ 6625977 w 8393514"/>
                <a:gd name="connsiteY1" fmla="*/ 42615 h 1562681"/>
                <a:gd name="connsiteX2" fmla="*/ 7062175 w 8393514"/>
                <a:gd name="connsiteY2" fmla="*/ 617909 h 1562681"/>
                <a:gd name="connsiteX3" fmla="*/ 7221629 w 8393514"/>
                <a:gd name="connsiteY3" fmla="*/ 942095 h 1562681"/>
                <a:gd name="connsiteX4" fmla="*/ 8348876 w 8393514"/>
                <a:gd name="connsiteY4" fmla="*/ 708437 h 1562681"/>
                <a:gd name="connsiteX5" fmla="*/ 8393514 w 8393514"/>
                <a:gd name="connsiteY5" fmla="*/ 757027 h 1562681"/>
                <a:gd name="connsiteX6" fmla="*/ 7211471 w 8393514"/>
                <a:gd name="connsiteY6" fmla="*/ 1001660 h 1562681"/>
                <a:gd name="connsiteX7" fmla="*/ 7023079 w 8393514"/>
                <a:gd name="connsiteY7" fmla="*/ 642422 h 1562681"/>
                <a:gd name="connsiteX8" fmla="*/ 6625054 w 8393514"/>
                <a:gd name="connsiteY8" fmla="*/ 103104 h 1562681"/>
                <a:gd name="connsiteX9" fmla="*/ 6613972 w 8393514"/>
                <a:gd name="connsiteY9" fmla="*/ 103104 h 1562681"/>
                <a:gd name="connsiteX10" fmla="*/ 5725111 w 8393514"/>
                <a:gd name="connsiteY10" fmla="*/ 683518 h 1562681"/>
                <a:gd name="connsiteX11" fmla="*/ 5596746 w 8393514"/>
                <a:gd name="connsiteY11" fmla="*/ 815115 h 1562681"/>
                <a:gd name="connsiteX12" fmla="*/ 5426824 w 8393514"/>
                <a:gd name="connsiteY12" fmla="*/ 994272 h 1562681"/>
                <a:gd name="connsiteX13" fmla="*/ 5037572 w 8393514"/>
                <a:gd name="connsiteY13" fmla="*/ 1384909 h 1562681"/>
                <a:gd name="connsiteX14" fmla="*/ 4680181 w 8393514"/>
                <a:gd name="connsiteY14" fmla="*/ 1562681 h 1562681"/>
                <a:gd name="connsiteX15" fmla="*/ 4637239 w 8393514"/>
                <a:gd name="connsiteY15" fmla="*/ 1558525 h 1562681"/>
                <a:gd name="connsiteX16" fmla="*/ 4405443 w 8393514"/>
                <a:gd name="connsiteY16" fmla="*/ 1214987 h 1562681"/>
                <a:gd name="connsiteX17" fmla="*/ 4179650 w 8393514"/>
                <a:gd name="connsiteY17" fmla="*/ 805418 h 1562681"/>
                <a:gd name="connsiteX18" fmla="*/ 3311567 w 8393514"/>
                <a:gd name="connsiteY18" fmla="*/ 810498 h 1562681"/>
                <a:gd name="connsiteX19" fmla="*/ 2360834 w 8393514"/>
                <a:gd name="connsiteY19" fmla="*/ 1037676 h 1562681"/>
                <a:gd name="connsiteX20" fmla="*/ 2342497 w 8393514"/>
                <a:gd name="connsiteY20" fmla="*/ 1035448 h 1562681"/>
                <a:gd name="connsiteX21" fmla="*/ 2126238 w 8393514"/>
                <a:gd name="connsiteY21" fmla="*/ 1083546 h 1562681"/>
                <a:gd name="connsiteX22" fmla="*/ 1317343 w 8393514"/>
                <a:gd name="connsiteY22" fmla="*/ 1156679 h 1562681"/>
                <a:gd name="connsiteX23" fmla="*/ 1009685 w 8393514"/>
                <a:gd name="connsiteY23" fmla="*/ 1145249 h 1562681"/>
                <a:gd name="connsiteX24" fmla="*/ 90523 w 8393514"/>
                <a:gd name="connsiteY24" fmla="*/ 785204 h 1562681"/>
                <a:gd name="connsiteX25" fmla="*/ 22895 w 8393514"/>
                <a:gd name="connsiteY25" fmla="*/ 324194 h 1562681"/>
                <a:gd name="connsiteX26" fmla="*/ 33026 w 8393514"/>
                <a:gd name="connsiteY26" fmla="*/ 300294 h 1562681"/>
                <a:gd name="connsiteX27" fmla="*/ 94142 w 8393514"/>
                <a:gd name="connsiteY27" fmla="*/ 300294 h 1562681"/>
                <a:gd name="connsiteX28" fmla="*/ 76235 w 8393514"/>
                <a:gd name="connsiteY28" fmla="*/ 342292 h 1562681"/>
                <a:gd name="connsiteX29" fmla="*/ 140053 w 8393514"/>
                <a:gd name="connsiteY29" fmla="*/ 758534 h 1562681"/>
                <a:gd name="connsiteX30" fmla="*/ 2361283 w 8393514"/>
                <a:gd name="connsiteY30" fmla="*/ 972847 h 1562681"/>
                <a:gd name="connsiteX31" fmla="*/ 2361890 w 8393514"/>
                <a:gd name="connsiteY31" fmla="*/ 975192 h 1562681"/>
                <a:gd name="connsiteX32" fmla="*/ 2418393 w 8393514"/>
                <a:gd name="connsiteY32" fmla="*/ 959550 h 1562681"/>
                <a:gd name="connsiteX33" fmla="*/ 3300486 w 8393514"/>
                <a:gd name="connsiteY33" fmla="*/ 751395 h 1562681"/>
                <a:gd name="connsiteX34" fmla="*/ 4213357 w 8393514"/>
                <a:gd name="connsiteY34" fmla="*/ 755550 h 1562681"/>
                <a:gd name="connsiteX35" fmla="*/ 4462699 w 8393514"/>
                <a:gd name="connsiteY35" fmla="*/ 1197440 h 1562681"/>
                <a:gd name="connsiteX36" fmla="*/ 4648321 w 8393514"/>
                <a:gd name="connsiteY36" fmla="*/ 1499421 h 1562681"/>
                <a:gd name="connsiteX37" fmla="*/ 5382034 w 8393514"/>
                <a:gd name="connsiteY37" fmla="*/ 953639 h 1562681"/>
                <a:gd name="connsiteX38" fmla="*/ 5554727 w 8393514"/>
                <a:gd name="connsiteY38" fmla="*/ 771249 h 1562681"/>
                <a:gd name="connsiteX39" fmla="*/ 5681246 w 8393514"/>
                <a:gd name="connsiteY39" fmla="*/ 641961 h 1562681"/>
                <a:gd name="connsiteX40" fmla="*/ 6613510 w 8393514"/>
                <a:gd name="connsiteY40" fmla="*/ 42615 h 1562681"/>
                <a:gd name="connsiteX0" fmla="*/ 6613510 w 8393514"/>
                <a:gd name="connsiteY0" fmla="*/ 42615 h 1562681"/>
                <a:gd name="connsiteX1" fmla="*/ 6625977 w 8393514"/>
                <a:gd name="connsiteY1" fmla="*/ 42615 h 1562681"/>
                <a:gd name="connsiteX2" fmla="*/ 7062175 w 8393514"/>
                <a:gd name="connsiteY2" fmla="*/ 617909 h 1562681"/>
                <a:gd name="connsiteX3" fmla="*/ 7221629 w 8393514"/>
                <a:gd name="connsiteY3" fmla="*/ 942095 h 1562681"/>
                <a:gd name="connsiteX4" fmla="*/ 8348876 w 8393514"/>
                <a:gd name="connsiteY4" fmla="*/ 708437 h 1562681"/>
                <a:gd name="connsiteX5" fmla="*/ 8393514 w 8393514"/>
                <a:gd name="connsiteY5" fmla="*/ 757027 h 1562681"/>
                <a:gd name="connsiteX6" fmla="*/ 7211471 w 8393514"/>
                <a:gd name="connsiteY6" fmla="*/ 1001660 h 1562681"/>
                <a:gd name="connsiteX7" fmla="*/ 7023079 w 8393514"/>
                <a:gd name="connsiteY7" fmla="*/ 642422 h 1562681"/>
                <a:gd name="connsiteX8" fmla="*/ 6625054 w 8393514"/>
                <a:gd name="connsiteY8" fmla="*/ 103104 h 1562681"/>
                <a:gd name="connsiteX9" fmla="*/ 6613972 w 8393514"/>
                <a:gd name="connsiteY9" fmla="*/ 103104 h 1562681"/>
                <a:gd name="connsiteX10" fmla="*/ 5725111 w 8393514"/>
                <a:gd name="connsiteY10" fmla="*/ 683518 h 1562681"/>
                <a:gd name="connsiteX11" fmla="*/ 5596746 w 8393514"/>
                <a:gd name="connsiteY11" fmla="*/ 815115 h 1562681"/>
                <a:gd name="connsiteX12" fmla="*/ 5426824 w 8393514"/>
                <a:gd name="connsiteY12" fmla="*/ 994272 h 1562681"/>
                <a:gd name="connsiteX13" fmla="*/ 5037572 w 8393514"/>
                <a:gd name="connsiteY13" fmla="*/ 1384909 h 1562681"/>
                <a:gd name="connsiteX14" fmla="*/ 4680181 w 8393514"/>
                <a:gd name="connsiteY14" fmla="*/ 1562681 h 1562681"/>
                <a:gd name="connsiteX15" fmla="*/ 4637239 w 8393514"/>
                <a:gd name="connsiteY15" fmla="*/ 1558525 h 1562681"/>
                <a:gd name="connsiteX16" fmla="*/ 4405443 w 8393514"/>
                <a:gd name="connsiteY16" fmla="*/ 1214987 h 1562681"/>
                <a:gd name="connsiteX17" fmla="*/ 4179650 w 8393514"/>
                <a:gd name="connsiteY17" fmla="*/ 805418 h 1562681"/>
                <a:gd name="connsiteX18" fmla="*/ 3311567 w 8393514"/>
                <a:gd name="connsiteY18" fmla="*/ 810498 h 1562681"/>
                <a:gd name="connsiteX19" fmla="*/ 2360834 w 8393514"/>
                <a:gd name="connsiteY19" fmla="*/ 1037676 h 1562681"/>
                <a:gd name="connsiteX20" fmla="*/ 2342497 w 8393514"/>
                <a:gd name="connsiteY20" fmla="*/ 1035448 h 1562681"/>
                <a:gd name="connsiteX21" fmla="*/ 2126238 w 8393514"/>
                <a:gd name="connsiteY21" fmla="*/ 1083546 h 1562681"/>
                <a:gd name="connsiteX22" fmla="*/ 1317343 w 8393514"/>
                <a:gd name="connsiteY22" fmla="*/ 1156679 h 1562681"/>
                <a:gd name="connsiteX23" fmla="*/ 1009685 w 8393514"/>
                <a:gd name="connsiteY23" fmla="*/ 1145249 h 1562681"/>
                <a:gd name="connsiteX24" fmla="*/ 90523 w 8393514"/>
                <a:gd name="connsiteY24" fmla="*/ 785204 h 1562681"/>
                <a:gd name="connsiteX25" fmla="*/ 22895 w 8393514"/>
                <a:gd name="connsiteY25" fmla="*/ 324194 h 1562681"/>
                <a:gd name="connsiteX26" fmla="*/ 33026 w 8393514"/>
                <a:gd name="connsiteY26" fmla="*/ 300294 h 1562681"/>
                <a:gd name="connsiteX27" fmla="*/ 94142 w 8393514"/>
                <a:gd name="connsiteY27" fmla="*/ 300294 h 1562681"/>
                <a:gd name="connsiteX28" fmla="*/ 76235 w 8393514"/>
                <a:gd name="connsiteY28" fmla="*/ 342292 h 1562681"/>
                <a:gd name="connsiteX29" fmla="*/ 140053 w 8393514"/>
                <a:gd name="connsiteY29" fmla="*/ 758534 h 1562681"/>
                <a:gd name="connsiteX30" fmla="*/ 2361283 w 8393514"/>
                <a:gd name="connsiteY30" fmla="*/ 972847 h 1562681"/>
                <a:gd name="connsiteX31" fmla="*/ 2361890 w 8393514"/>
                <a:gd name="connsiteY31" fmla="*/ 975192 h 1562681"/>
                <a:gd name="connsiteX32" fmla="*/ 2418393 w 8393514"/>
                <a:gd name="connsiteY32" fmla="*/ 959550 h 1562681"/>
                <a:gd name="connsiteX33" fmla="*/ 3300486 w 8393514"/>
                <a:gd name="connsiteY33" fmla="*/ 751395 h 1562681"/>
                <a:gd name="connsiteX34" fmla="*/ 4213357 w 8393514"/>
                <a:gd name="connsiteY34" fmla="*/ 755550 h 1562681"/>
                <a:gd name="connsiteX35" fmla="*/ 4462699 w 8393514"/>
                <a:gd name="connsiteY35" fmla="*/ 1197440 h 1562681"/>
                <a:gd name="connsiteX36" fmla="*/ 4648321 w 8393514"/>
                <a:gd name="connsiteY36" fmla="*/ 1499421 h 1562681"/>
                <a:gd name="connsiteX37" fmla="*/ 5382034 w 8393514"/>
                <a:gd name="connsiteY37" fmla="*/ 953639 h 1562681"/>
                <a:gd name="connsiteX38" fmla="*/ 5554727 w 8393514"/>
                <a:gd name="connsiteY38" fmla="*/ 771249 h 1562681"/>
                <a:gd name="connsiteX39" fmla="*/ 5681246 w 8393514"/>
                <a:gd name="connsiteY39" fmla="*/ 641961 h 1562681"/>
                <a:gd name="connsiteX40" fmla="*/ 6613510 w 8393514"/>
                <a:gd name="connsiteY40" fmla="*/ 42615 h 1562681"/>
                <a:gd name="connsiteX0" fmla="*/ 6613510 w 8393514"/>
                <a:gd name="connsiteY0" fmla="*/ 42615 h 1562681"/>
                <a:gd name="connsiteX1" fmla="*/ 6625977 w 8393514"/>
                <a:gd name="connsiteY1" fmla="*/ 42615 h 1562681"/>
                <a:gd name="connsiteX2" fmla="*/ 7062175 w 8393514"/>
                <a:gd name="connsiteY2" fmla="*/ 617909 h 1562681"/>
                <a:gd name="connsiteX3" fmla="*/ 7221629 w 8393514"/>
                <a:gd name="connsiteY3" fmla="*/ 942095 h 1562681"/>
                <a:gd name="connsiteX4" fmla="*/ 8348876 w 8393514"/>
                <a:gd name="connsiteY4" fmla="*/ 708437 h 1562681"/>
                <a:gd name="connsiteX5" fmla="*/ 8393514 w 8393514"/>
                <a:gd name="connsiteY5" fmla="*/ 757027 h 1562681"/>
                <a:gd name="connsiteX6" fmla="*/ 7211471 w 8393514"/>
                <a:gd name="connsiteY6" fmla="*/ 1001660 h 1562681"/>
                <a:gd name="connsiteX7" fmla="*/ 7023079 w 8393514"/>
                <a:gd name="connsiteY7" fmla="*/ 642422 h 1562681"/>
                <a:gd name="connsiteX8" fmla="*/ 6625054 w 8393514"/>
                <a:gd name="connsiteY8" fmla="*/ 103104 h 1562681"/>
                <a:gd name="connsiteX9" fmla="*/ 6613972 w 8393514"/>
                <a:gd name="connsiteY9" fmla="*/ 103104 h 1562681"/>
                <a:gd name="connsiteX10" fmla="*/ 5725111 w 8393514"/>
                <a:gd name="connsiteY10" fmla="*/ 683518 h 1562681"/>
                <a:gd name="connsiteX11" fmla="*/ 5596746 w 8393514"/>
                <a:gd name="connsiteY11" fmla="*/ 815115 h 1562681"/>
                <a:gd name="connsiteX12" fmla="*/ 5426824 w 8393514"/>
                <a:gd name="connsiteY12" fmla="*/ 994272 h 1562681"/>
                <a:gd name="connsiteX13" fmla="*/ 5037572 w 8393514"/>
                <a:gd name="connsiteY13" fmla="*/ 1384909 h 1562681"/>
                <a:gd name="connsiteX14" fmla="*/ 4680181 w 8393514"/>
                <a:gd name="connsiteY14" fmla="*/ 1562681 h 1562681"/>
                <a:gd name="connsiteX15" fmla="*/ 4637239 w 8393514"/>
                <a:gd name="connsiteY15" fmla="*/ 1558525 h 1562681"/>
                <a:gd name="connsiteX16" fmla="*/ 4405443 w 8393514"/>
                <a:gd name="connsiteY16" fmla="*/ 1214987 h 1562681"/>
                <a:gd name="connsiteX17" fmla="*/ 4179650 w 8393514"/>
                <a:gd name="connsiteY17" fmla="*/ 805418 h 1562681"/>
                <a:gd name="connsiteX18" fmla="*/ 3311567 w 8393514"/>
                <a:gd name="connsiteY18" fmla="*/ 810498 h 1562681"/>
                <a:gd name="connsiteX19" fmla="*/ 2360834 w 8393514"/>
                <a:gd name="connsiteY19" fmla="*/ 1037676 h 1562681"/>
                <a:gd name="connsiteX20" fmla="*/ 2342497 w 8393514"/>
                <a:gd name="connsiteY20" fmla="*/ 1035448 h 1562681"/>
                <a:gd name="connsiteX21" fmla="*/ 2126238 w 8393514"/>
                <a:gd name="connsiteY21" fmla="*/ 1083546 h 1562681"/>
                <a:gd name="connsiteX22" fmla="*/ 1317343 w 8393514"/>
                <a:gd name="connsiteY22" fmla="*/ 1156679 h 1562681"/>
                <a:gd name="connsiteX23" fmla="*/ 1009685 w 8393514"/>
                <a:gd name="connsiteY23" fmla="*/ 1145249 h 1562681"/>
                <a:gd name="connsiteX24" fmla="*/ 90523 w 8393514"/>
                <a:gd name="connsiteY24" fmla="*/ 785204 h 1562681"/>
                <a:gd name="connsiteX25" fmla="*/ 22895 w 8393514"/>
                <a:gd name="connsiteY25" fmla="*/ 324194 h 1562681"/>
                <a:gd name="connsiteX26" fmla="*/ 33026 w 8393514"/>
                <a:gd name="connsiteY26" fmla="*/ 300294 h 1562681"/>
                <a:gd name="connsiteX27" fmla="*/ 94142 w 8393514"/>
                <a:gd name="connsiteY27" fmla="*/ 300294 h 1562681"/>
                <a:gd name="connsiteX28" fmla="*/ 76235 w 8393514"/>
                <a:gd name="connsiteY28" fmla="*/ 342292 h 1562681"/>
                <a:gd name="connsiteX29" fmla="*/ 140053 w 8393514"/>
                <a:gd name="connsiteY29" fmla="*/ 758534 h 1562681"/>
                <a:gd name="connsiteX30" fmla="*/ 2361283 w 8393514"/>
                <a:gd name="connsiteY30" fmla="*/ 972847 h 1562681"/>
                <a:gd name="connsiteX31" fmla="*/ 2361890 w 8393514"/>
                <a:gd name="connsiteY31" fmla="*/ 975192 h 1562681"/>
                <a:gd name="connsiteX32" fmla="*/ 2418393 w 8393514"/>
                <a:gd name="connsiteY32" fmla="*/ 959550 h 1562681"/>
                <a:gd name="connsiteX33" fmla="*/ 3300486 w 8393514"/>
                <a:gd name="connsiteY33" fmla="*/ 751395 h 1562681"/>
                <a:gd name="connsiteX34" fmla="*/ 4213357 w 8393514"/>
                <a:gd name="connsiteY34" fmla="*/ 755550 h 1562681"/>
                <a:gd name="connsiteX35" fmla="*/ 4462699 w 8393514"/>
                <a:gd name="connsiteY35" fmla="*/ 1197440 h 1562681"/>
                <a:gd name="connsiteX36" fmla="*/ 4648321 w 8393514"/>
                <a:gd name="connsiteY36" fmla="*/ 1499421 h 1562681"/>
                <a:gd name="connsiteX37" fmla="*/ 5382034 w 8393514"/>
                <a:gd name="connsiteY37" fmla="*/ 953639 h 1562681"/>
                <a:gd name="connsiteX38" fmla="*/ 5554727 w 8393514"/>
                <a:gd name="connsiteY38" fmla="*/ 771249 h 1562681"/>
                <a:gd name="connsiteX39" fmla="*/ 5681246 w 8393514"/>
                <a:gd name="connsiteY39" fmla="*/ 641961 h 1562681"/>
                <a:gd name="connsiteX40" fmla="*/ 6613510 w 8393514"/>
                <a:gd name="connsiteY40" fmla="*/ 42615 h 1562681"/>
                <a:gd name="connsiteX0" fmla="*/ 6613510 w 8393514"/>
                <a:gd name="connsiteY0" fmla="*/ 42615 h 1562681"/>
                <a:gd name="connsiteX1" fmla="*/ 6625977 w 8393514"/>
                <a:gd name="connsiteY1" fmla="*/ 42615 h 1562681"/>
                <a:gd name="connsiteX2" fmla="*/ 7062175 w 8393514"/>
                <a:gd name="connsiteY2" fmla="*/ 617909 h 1562681"/>
                <a:gd name="connsiteX3" fmla="*/ 7221629 w 8393514"/>
                <a:gd name="connsiteY3" fmla="*/ 942095 h 1562681"/>
                <a:gd name="connsiteX4" fmla="*/ 8348876 w 8393514"/>
                <a:gd name="connsiteY4" fmla="*/ 708437 h 1562681"/>
                <a:gd name="connsiteX5" fmla="*/ 8393514 w 8393514"/>
                <a:gd name="connsiteY5" fmla="*/ 757027 h 1562681"/>
                <a:gd name="connsiteX6" fmla="*/ 7211471 w 8393514"/>
                <a:gd name="connsiteY6" fmla="*/ 1001660 h 1562681"/>
                <a:gd name="connsiteX7" fmla="*/ 7023079 w 8393514"/>
                <a:gd name="connsiteY7" fmla="*/ 642422 h 1562681"/>
                <a:gd name="connsiteX8" fmla="*/ 6625054 w 8393514"/>
                <a:gd name="connsiteY8" fmla="*/ 103104 h 1562681"/>
                <a:gd name="connsiteX9" fmla="*/ 6613972 w 8393514"/>
                <a:gd name="connsiteY9" fmla="*/ 103104 h 1562681"/>
                <a:gd name="connsiteX10" fmla="*/ 5725111 w 8393514"/>
                <a:gd name="connsiteY10" fmla="*/ 683518 h 1562681"/>
                <a:gd name="connsiteX11" fmla="*/ 5596746 w 8393514"/>
                <a:gd name="connsiteY11" fmla="*/ 815115 h 1562681"/>
                <a:gd name="connsiteX12" fmla="*/ 5426824 w 8393514"/>
                <a:gd name="connsiteY12" fmla="*/ 994272 h 1562681"/>
                <a:gd name="connsiteX13" fmla="*/ 5037572 w 8393514"/>
                <a:gd name="connsiteY13" fmla="*/ 1384909 h 1562681"/>
                <a:gd name="connsiteX14" fmla="*/ 4680181 w 8393514"/>
                <a:gd name="connsiteY14" fmla="*/ 1562681 h 1562681"/>
                <a:gd name="connsiteX15" fmla="*/ 4637239 w 8393514"/>
                <a:gd name="connsiteY15" fmla="*/ 1558525 h 1562681"/>
                <a:gd name="connsiteX16" fmla="*/ 4405443 w 8393514"/>
                <a:gd name="connsiteY16" fmla="*/ 1214987 h 1562681"/>
                <a:gd name="connsiteX17" fmla="*/ 4179650 w 8393514"/>
                <a:gd name="connsiteY17" fmla="*/ 805418 h 1562681"/>
                <a:gd name="connsiteX18" fmla="*/ 3311567 w 8393514"/>
                <a:gd name="connsiteY18" fmla="*/ 810498 h 1562681"/>
                <a:gd name="connsiteX19" fmla="*/ 2360834 w 8393514"/>
                <a:gd name="connsiteY19" fmla="*/ 1037676 h 1562681"/>
                <a:gd name="connsiteX20" fmla="*/ 2342497 w 8393514"/>
                <a:gd name="connsiteY20" fmla="*/ 1035448 h 1562681"/>
                <a:gd name="connsiteX21" fmla="*/ 2126238 w 8393514"/>
                <a:gd name="connsiteY21" fmla="*/ 1083546 h 1562681"/>
                <a:gd name="connsiteX22" fmla="*/ 1317343 w 8393514"/>
                <a:gd name="connsiteY22" fmla="*/ 1156679 h 1562681"/>
                <a:gd name="connsiteX23" fmla="*/ 1009685 w 8393514"/>
                <a:gd name="connsiteY23" fmla="*/ 1145249 h 1562681"/>
                <a:gd name="connsiteX24" fmla="*/ 90523 w 8393514"/>
                <a:gd name="connsiteY24" fmla="*/ 785204 h 1562681"/>
                <a:gd name="connsiteX25" fmla="*/ 22895 w 8393514"/>
                <a:gd name="connsiteY25" fmla="*/ 324194 h 1562681"/>
                <a:gd name="connsiteX26" fmla="*/ 33026 w 8393514"/>
                <a:gd name="connsiteY26" fmla="*/ 300294 h 1562681"/>
                <a:gd name="connsiteX27" fmla="*/ 94142 w 8393514"/>
                <a:gd name="connsiteY27" fmla="*/ 300294 h 1562681"/>
                <a:gd name="connsiteX28" fmla="*/ 76235 w 8393514"/>
                <a:gd name="connsiteY28" fmla="*/ 342292 h 1562681"/>
                <a:gd name="connsiteX29" fmla="*/ 140053 w 8393514"/>
                <a:gd name="connsiteY29" fmla="*/ 758534 h 1562681"/>
                <a:gd name="connsiteX30" fmla="*/ 2361283 w 8393514"/>
                <a:gd name="connsiteY30" fmla="*/ 972847 h 1562681"/>
                <a:gd name="connsiteX31" fmla="*/ 2361890 w 8393514"/>
                <a:gd name="connsiteY31" fmla="*/ 975192 h 1562681"/>
                <a:gd name="connsiteX32" fmla="*/ 2418393 w 8393514"/>
                <a:gd name="connsiteY32" fmla="*/ 959550 h 1562681"/>
                <a:gd name="connsiteX33" fmla="*/ 3300486 w 8393514"/>
                <a:gd name="connsiteY33" fmla="*/ 751395 h 1562681"/>
                <a:gd name="connsiteX34" fmla="*/ 4213357 w 8393514"/>
                <a:gd name="connsiteY34" fmla="*/ 755550 h 1562681"/>
                <a:gd name="connsiteX35" fmla="*/ 4462699 w 8393514"/>
                <a:gd name="connsiteY35" fmla="*/ 1197440 h 1562681"/>
                <a:gd name="connsiteX36" fmla="*/ 4648321 w 8393514"/>
                <a:gd name="connsiteY36" fmla="*/ 1499421 h 1562681"/>
                <a:gd name="connsiteX37" fmla="*/ 5382034 w 8393514"/>
                <a:gd name="connsiteY37" fmla="*/ 953639 h 1562681"/>
                <a:gd name="connsiteX38" fmla="*/ 5554727 w 8393514"/>
                <a:gd name="connsiteY38" fmla="*/ 771249 h 1562681"/>
                <a:gd name="connsiteX39" fmla="*/ 5681246 w 8393514"/>
                <a:gd name="connsiteY39" fmla="*/ 641961 h 1562681"/>
                <a:gd name="connsiteX40" fmla="*/ 6613510 w 8393514"/>
                <a:gd name="connsiteY40" fmla="*/ 42615 h 1562681"/>
                <a:gd name="connsiteX0" fmla="*/ 6613510 w 8393514"/>
                <a:gd name="connsiteY0" fmla="*/ 42615 h 1562681"/>
                <a:gd name="connsiteX1" fmla="*/ 6625977 w 8393514"/>
                <a:gd name="connsiteY1" fmla="*/ 42615 h 1562681"/>
                <a:gd name="connsiteX2" fmla="*/ 7062175 w 8393514"/>
                <a:gd name="connsiteY2" fmla="*/ 617909 h 1562681"/>
                <a:gd name="connsiteX3" fmla="*/ 7221629 w 8393514"/>
                <a:gd name="connsiteY3" fmla="*/ 942095 h 1562681"/>
                <a:gd name="connsiteX4" fmla="*/ 8348876 w 8393514"/>
                <a:gd name="connsiteY4" fmla="*/ 708437 h 1562681"/>
                <a:gd name="connsiteX5" fmla="*/ 8393514 w 8393514"/>
                <a:gd name="connsiteY5" fmla="*/ 757027 h 1562681"/>
                <a:gd name="connsiteX6" fmla="*/ 7211471 w 8393514"/>
                <a:gd name="connsiteY6" fmla="*/ 1001660 h 1562681"/>
                <a:gd name="connsiteX7" fmla="*/ 7023079 w 8393514"/>
                <a:gd name="connsiteY7" fmla="*/ 642422 h 1562681"/>
                <a:gd name="connsiteX8" fmla="*/ 6625054 w 8393514"/>
                <a:gd name="connsiteY8" fmla="*/ 103104 h 1562681"/>
                <a:gd name="connsiteX9" fmla="*/ 6613972 w 8393514"/>
                <a:gd name="connsiteY9" fmla="*/ 103104 h 1562681"/>
                <a:gd name="connsiteX10" fmla="*/ 5725111 w 8393514"/>
                <a:gd name="connsiteY10" fmla="*/ 683518 h 1562681"/>
                <a:gd name="connsiteX11" fmla="*/ 5596746 w 8393514"/>
                <a:gd name="connsiteY11" fmla="*/ 815115 h 1562681"/>
                <a:gd name="connsiteX12" fmla="*/ 5426824 w 8393514"/>
                <a:gd name="connsiteY12" fmla="*/ 994272 h 1562681"/>
                <a:gd name="connsiteX13" fmla="*/ 5037572 w 8393514"/>
                <a:gd name="connsiteY13" fmla="*/ 1384909 h 1562681"/>
                <a:gd name="connsiteX14" fmla="*/ 4680181 w 8393514"/>
                <a:gd name="connsiteY14" fmla="*/ 1562681 h 1562681"/>
                <a:gd name="connsiteX15" fmla="*/ 4637239 w 8393514"/>
                <a:gd name="connsiteY15" fmla="*/ 1558525 h 1562681"/>
                <a:gd name="connsiteX16" fmla="*/ 4405443 w 8393514"/>
                <a:gd name="connsiteY16" fmla="*/ 1214987 h 1562681"/>
                <a:gd name="connsiteX17" fmla="*/ 4179650 w 8393514"/>
                <a:gd name="connsiteY17" fmla="*/ 805418 h 1562681"/>
                <a:gd name="connsiteX18" fmla="*/ 3311567 w 8393514"/>
                <a:gd name="connsiteY18" fmla="*/ 810498 h 1562681"/>
                <a:gd name="connsiteX19" fmla="*/ 2360834 w 8393514"/>
                <a:gd name="connsiteY19" fmla="*/ 1037676 h 1562681"/>
                <a:gd name="connsiteX20" fmla="*/ 2342497 w 8393514"/>
                <a:gd name="connsiteY20" fmla="*/ 1035448 h 1562681"/>
                <a:gd name="connsiteX21" fmla="*/ 2126238 w 8393514"/>
                <a:gd name="connsiteY21" fmla="*/ 1083546 h 1562681"/>
                <a:gd name="connsiteX22" fmla="*/ 1317343 w 8393514"/>
                <a:gd name="connsiteY22" fmla="*/ 1156679 h 1562681"/>
                <a:gd name="connsiteX23" fmla="*/ 1009685 w 8393514"/>
                <a:gd name="connsiteY23" fmla="*/ 1145249 h 1562681"/>
                <a:gd name="connsiteX24" fmla="*/ 90523 w 8393514"/>
                <a:gd name="connsiteY24" fmla="*/ 785204 h 1562681"/>
                <a:gd name="connsiteX25" fmla="*/ 22895 w 8393514"/>
                <a:gd name="connsiteY25" fmla="*/ 324194 h 1562681"/>
                <a:gd name="connsiteX26" fmla="*/ 33026 w 8393514"/>
                <a:gd name="connsiteY26" fmla="*/ 300294 h 1562681"/>
                <a:gd name="connsiteX27" fmla="*/ 94142 w 8393514"/>
                <a:gd name="connsiteY27" fmla="*/ 300294 h 1562681"/>
                <a:gd name="connsiteX28" fmla="*/ 76235 w 8393514"/>
                <a:gd name="connsiteY28" fmla="*/ 342292 h 1562681"/>
                <a:gd name="connsiteX29" fmla="*/ 140053 w 8393514"/>
                <a:gd name="connsiteY29" fmla="*/ 758534 h 1562681"/>
                <a:gd name="connsiteX30" fmla="*/ 2361283 w 8393514"/>
                <a:gd name="connsiteY30" fmla="*/ 972847 h 1562681"/>
                <a:gd name="connsiteX31" fmla="*/ 2361890 w 8393514"/>
                <a:gd name="connsiteY31" fmla="*/ 975192 h 1562681"/>
                <a:gd name="connsiteX32" fmla="*/ 2418393 w 8393514"/>
                <a:gd name="connsiteY32" fmla="*/ 959550 h 1562681"/>
                <a:gd name="connsiteX33" fmla="*/ 3300486 w 8393514"/>
                <a:gd name="connsiteY33" fmla="*/ 751395 h 1562681"/>
                <a:gd name="connsiteX34" fmla="*/ 4213357 w 8393514"/>
                <a:gd name="connsiteY34" fmla="*/ 755550 h 1562681"/>
                <a:gd name="connsiteX35" fmla="*/ 4462699 w 8393514"/>
                <a:gd name="connsiteY35" fmla="*/ 1197440 h 1562681"/>
                <a:gd name="connsiteX36" fmla="*/ 4648321 w 8393514"/>
                <a:gd name="connsiteY36" fmla="*/ 1499421 h 1562681"/>
                <a:gd name="connsiteX37" fmla="*/ 5382034 w 8393514"/>
                <a:gd name="connsiteY37" fmla="*/ 953639 h 1562681"/>
                <a:gd name="connsiteX38" fmla="*/ 5554727 w 8393514"/>
                <a:gd name="connsiteY38" fmla="*/ 771249 h 1562681"/>
                <a:gd name="connsiteX39" fmla="*/ 5681246 w 8393514"/>
                <a:gd name="connsiteY39" fmla="*/ 641961 h 1562681"/>
                <a:gd name="connsiteX40" fmla="*/ 6613510 w 8393514"/>
                <a:gd name="connsiteY40" fmla="*/ 42615 h 1562681"/>
                <a:gd name="connsiteX0" fmla="*/ 6613510 w 8393514"/>
                <a:gd name="connsiteY0" fmla="*/ 8124 h 1528190"/>
                <a:gd name="connsiteX1" fmla="*/ 6625977 w 8393514"/>
                <a:gd name="connsiteY1" fmla="*/ 8124 h 1528190"/>
                <a:gd name="connsiteX2" fmla="*/ 7062175 w 8393514"/>
                <a:gd name="connsiteY2" fmla="*/ 583418 h 1528190"/>
                <a:gd name="connsiteX3" fmla="*/ 7221629 w 8393514"/>
                <a:gd name="connsiteY3" fmla="*/ 907604 h 1528190"/>
                <a:gd name="connsiteX4" fmla="*/ 8348876 w 8393514"/>
                <a:gd name="connsiteY4" fmla="*/ 673946 h 1528190"/>
                <a:gd name="connsiteX5" fmla="*/ 8393514 w 8393514"/>
                <a:gd name="connsiteY5" fmla="*/ 722536 h 1528190"/>
                <a:gd name="connsiteX6" fmla="*/ 7211471 w 8393514"/>
                <a:gd name="connsiteY6" fmla="*/ 967169 h 1528190"/>
                <a:gd name="connsiteX7" fmla="*/ 7023079 w 8393514"/>
                <a:gd name="connsiteY7" fmla="*/ 607931 h 1528190"/>
                <a:gd name="connsiteX8" fmla="*/ 6625054 w 8393514"/>
                <a:gd name="connsiteY8" fmla="*/ 68613 h 1528190"/>
                <a:gd name="connsiteX9" fmla="*/ 6613972 w 8393514"/>
                <a:gd name="connsiteY9" fmla="*/ 68613 h 1528190"/>
                <a:gd name="connsiteX10" fmla="*/ 5725111 w 8393514"/>
                <a:gd name="connsiteY10" fmla="*/ 649027 h 1528190"/>
                <a:gd name="connsiteX11" fmla="*/ 5596746 w 8393514"/>
                <a:gd name="connsiteY11" fmla="*/ 780624 h 1528190"/>
                <a:gd name="connsiteX12" fmla="*/ 5426824 w 8393514"/>
                <a:gd name="connsiteY12" fmla="*/ 959781 h 1528190"/>
                <a:gd name="connsiteX13" fmla="*/ 5037572 w 8393514"/>
                <a:gd name="connsiteY13" fmla="*/ 1350418 h 1528190"/>
                <a:gd name="connsiteX14" fmla="*/ 4680181 w 8393514"/>
                <a:gd name="connsiteY14" fmla="*/ 1528190 h 1528190"/>
                <a:gd name="connsiteX15" fmla="*/ 4637239 w 8393514"/>
                <a:gd name="connsiteY15" fmla="*/ 1524034 h 1528190"/>
                <a:gd name="connsiteX16" fmla="*/ 4405443 w 8393514"/>
                <a:gd name="connsiteY16" fmla="*/ 1180496 h 1528190"/>
                <a:gd name="connsiteX17" fmla="*/ 4179650 w 8393514"/>
                <a:gd name="connsiteY17" fmla="*/ 770927 h 1528190"/>
                <a:gd name="connsiteX18" fmla="*/ 3311567 w 8393514"/>
                <a:gd name="connsiteY18" fmla="*/ 776007 h 1528190"/>
                <a:gd name="connsiteX19" fmla="*/ 2360834 w 8393514"/>
                <a:gd name="connsiteY19" fmla="*/ 1003185 h 1528190"/>
                <a:gd name="connsiteX20" fmla="*/ 2342497 w 8393514"/>
                <a:gd name="connsiteY20" fmla="*/ 1000957 h 1528190"/>
                <a:gd name="connsiteX21" fmla="*/ 2126238 w 8393514"/>
                <a:gd name="connsiteY21" fmla="*/ 1049055 h 1528190"/>
                <a:gd name="connsiteX22" fmla="*/ 1317343 w 8393514"/>
                <a:gd name="connsiteY22" fmla="*/ 1122188 h 1528190"/>
                <a:gd name="connsiteX23" fmla="*/ 1009685 w 8393514"/>
                <a:gd name="connsiteY23" fmla="*/ 1110758 h 1528190"/>
                <a:gd name="connsiteX24" fmla="*/ 90523 w 8393514"/>
                <a:gd name="connsiteY24" fmla="*/ 750713 h 1528190"/>
                <a:gd name="connsiteX25" fmla="*/ 22895 w 8393514"/>
                <a:gd name="connsiteY25" fmla="*/ 289703 h 1528190"/>
                <a:gd name="connsiteX26" fmla="*/ 33026 w 8393514"/>
                <a:gd name="connsiteY26" fmla="*/ 265803 h 1528190"/>
                <a:gd name="connsiteX27" fmla="*/ 94142 w 8393514"/>
                <a:gd name="connsiteY27" fmla="*/ 265803 h 1528190"/>
                <a:gd name="connsiteX28" fmla="*/ 76235 w 8393514"/>
                <a:gd name="connsiteY28" fmla="*/ 307801 h 1528190"/>
                <a:gd name="connsiteX29" fmla="*/ 140053 w 8393514"/>
                <a:gd name="connsiteY29" fmla="*/ 724043 h 1528190"/>
                <a:gd name="connsiteX30" fmla="*/ 2361283 w 8393514"/>
                <a:gd name="connsiteY30" fmla="*/ 938356 h 1528190"/>
                <a:gd name="connsiteX31" fmla="*/ 2361890 w 8393514"/>
                <a:gd name="connsiteY31" fmla="*/ 940701 h 1528190"/>
                <a:gd name="connsiteX32" fmla="*/ 2418393 w 8393514"/>
                <a:gd name="connsiteY32" fmla="*/ 925059 h 1528190"/>
                <a:gd name="connsiteX33" fmla="*/ 3300486 w 8393514"/>
                <a:gd name="connsiteY33" fmla="*/ 716904 h 1528190"/>
                <a:gd name="connsiteX34" fmla="*/ 4213357 w 8393514"/>
                <a:gd name="connsiteY34" fmla="*/ 721059 h 1528190"/>
                <a:gd name="connsiteX35" fmla="*/ 4462699 w 8393514"/>
                <a:gd name="connsiteY35" fmla="*/ 1162949 h 1528190"/>
                <a:gd name="connsiteX36" fmla="*/ 4648321 w 8393514"/>
                <a:gd name="connsiteY36" fmla="*/ 1464930 h 1528190"/>
                <a:gd name="connsiteX37" fmla="*/ 5382034 w 8393514"/>
                <a:gd name="connsiteY37" fmla="*/ 919148 h 1528190"/>
                <a:gd name="connsiteX38" fmla="*/ 5554727 w 8393514"/>
                <a:gd name="connsiteY38" fmla="*/ 736758 h 1528190"/>
                <a:gd name="connsiteX39" fmla="*/ 5681246 w 8393514"/>
                <a:gd name="connsiteY39" fmla="*/ 607470 h 1528190"/>
                <a:gd name="connsiteX40" fmla="*/ 6613510 w 8393514"/>
                <a:gd name="connsiteY40" fmla="*/ 8124 h 1528190"/>
                <a:gd name="connsiteX0" fmla="*/ 6613510 w 8393514"/>
                <a:gd name="connsiteY0" fmla="*/ 1470 h 1521536"/>
                <a:gd name="connsiteX1" fmla="*/ 6625977 w 8393514"/>
                <a:gd name="connsiteY1" fmla="*/ 1470 h 1521536"/>
                <a:gd name="connsiteX2" fmla="*/ 7062175 w 8393514"/>
                <a:gd name="connsiteY2" fmla="*/ 576764 h 1521536"/>
                <a:gd name="connsiteX3" fmla="*/ 7221629 w 8393514"/>
                <a:gd name="connsiteY3" fmla="*/ 900950 h 1521536"/>
                <a:gd name="connsiteX4" fmla="*/ 8348876 w 8393514"/>
                <a:gd name="connsiteY4" fmla="*/ 667292 h 1521536"/>
                <a:gd name="connsiteX5" fmla="*/ 8393514 w 8393514"/>
                <a:gd name="connsiteY5" fmla="*/ 715882 h 1521536"/>
                <a:gd name="connsiteX6" fmla="*/ 7211471 w 8393514"/>
                <a:gd name="connsiteY6" fmla="*/ 960515 h 1521536"/>
                <a:gd name="connsiteX7" fmla="*/ 7023079 w 8393514"/>
                <a:gd name="connsiteY7" fmla="*/ 601277 h 1521536"/>
                <a:gd name="connsiteX8" fmla="*/ 6625054 w 8393514"/>
                <a:gd name="connsiteY8" fmla="*/ 61959 h 1521536"/>
                <a:gd name="connsiteX9" fmla="*/ 6613972 w 8393514"/>
                <a:gd name="connsiteY9" fmla="*/ 61959 h 1521536"/>
                <a:gd name="connsiteX10" fmla="*/ 5725111 w 8393514"/>
                <a:gd name="connsiteY10" fmla="*/ 642373 h 1521536"/>
                <a:gd name="connsiteX11" fmla="*/ 5596746 w 8393514"/>
                <a:gd name="connsiteY11" fmla="*/ 773970 h 1521536"/>
                <a:gd name="connsiteX12" fmla="*/ 5426824 w 8393514"/>
                <a:gd name="connsiteY12" fmla="*/ 953127 h 1521536"/>
                <a:gd name="connsiteX13" fmla="*/ 5037572 w 8393514"/>
                <a:gd name="connsiteY13" fmla="*/ 1343764 h 1521536"/>
                <a:gd name="connsiteX14" fmla="*/ 4680181 w 8393514"/>
                <a:gd name="connsiteY14" fmla="*/ 1521536 h 1521536"/>
                <a:gd name="connsiteX15" fmla="*/ 4637239 w 8393514"/>
                <a:gd name="connsiteY15" fmla="*/ 1517380 h 1521536"/>
                <a:gd name="connsiteX16" fmla="*/ 4405443 w 8393514"/>
                <a:gd name="connsiteY16" fmla="*/ 1173842 h 1521536"/>
                <a:gd name="connsiteX17" fmla="*/ 4179650 w 8393514"/>
                <a:gd name="connsiteY17" fmla="*/ 764273 h 1521536"/>
                <a:gd name="connsiteX18" fmla="*/ 3311567 w 8393514"/>
                <a:gd name="connsiteY18" fmla="*/ 769353 h 1521536"/>
                <a:gd name="connsiteX19" fmla="*/ 2360834 w 8393514"/>
                <a:gd name="connsiteY19" fmla="*/ 996531 h 1521536"/>
                <a:gd name="connsiteX20" fmla="*/ 2342497 w 8393514"/>
                <a:gd name="connsiteY20" fmla="*/ 994303 h 1521536"/>
                <a:gd name="connsiteX21" fmla="*/ 2126238 w 8393514"/>
                <a:gd name="connsiteY21" fmla="*/ 1042401 h 1521536"/>
                <a:gd name="connsiteX22" fmla="*/ 1317343 w 8393514"/>
                <a:gd name="connsiteY22" fmla="*/ 1115534 h 1521536"/>
                <a:gd name="connsiteX23" fmla="*/ 1009685 w 8393514"/>
                <a:gd name="connsiteY23" fmla="*/ 1104104 h 1521536"/>
                <a:gd name="connsiteX24" fmla="*/ 90523 w 8393514"/>
                <a:gd name="connsiteY24" fmla="*/ 744059 h 1521536"/>
                <a:gd name="connsiteX25" fmla="*/ 22895 w 8393514"/>
                <a:gd name="connsiteY25" fmla="*/ 283049 h 1521536"/>
                <a:gd name="connsiteX26" fmla="*/ 33026 w 8393514"/>
                <a:gd name="connsiteY26" fmla="*/ 259149 h 1521536"/>
                <a:gd name="connsiteX27" fmla="*/ 94142 w 8393514"/>
                <a:gd name="connsiteY27" fmla="*/ 259149 h 1521536"/>
                <a:gd name="connsiteX28" fmla="*/ 76235 w 8393514"/>
                <a:gd name="connsiteY28" fmla="*/ 301147 h 1521536"/>
                <a:gd name="connsiteX29" fmla="*/ 140053 w 8393514"/>
                <a:gd name="connsiteY29" fmla="*/ 717389 h 1521536"/>
                <a:gd name="connsiteX30" fmla="*/ 2361283 w 8393514"/>
                <a:gd name="connsiteY30" fmla="*/ 931702 h 1521536"/>
                <a:gd name="connsiteX31" fmla="*/ 2361890 w 8393514"/>
                <a:gd name="connsiteY31" fmla="*/ 934047 h 1521536"/>
                <a:gd name="connsiteX32" fmla="*/ 2418393 w 8393514"/>
                <a:gd name="connsiteY32" fmla="*/ 918405 h 1521536"/>
                <a:gd name="connsiteX33" fmla="*/ 3300486 w 8393514"/>
                <a:gd name="connsiteY33" fmla="*/ 710250 h 1521536"/>
                <a:gd name="connsiteX34" fmla="*/ 4213357 w 8393514"/>
                <a:gd name="connsiteY34" fmla="*/ 714405 h 1521536"/>
                <a:gd name="connsiteX35" fmla="*/ 4462699 w 8393514"/>
                <a:gd name="connsiteY35" fmla="*/ 1156295 h 1521536"/>
                <a:gd name="connsiteX36" fmla="*/ 4648321 w 8393514"/>
                <a:gd name="connsiteY36" fmla="*/ 1458276 h 1521536"/>
                <a:gd name="connsiteX37" fmla="*/ 5382034 w 8393514"/>
                <a:gd name="connsiteY37" fmla="*/ 912494 h 1521536"/>
                <a:gd name="connsiteX38" fmla="*/ 5554727 w 8393514"/>
                <a:gd name="connsiteY38" fmla="*/ 730104 h 1521536"/>
                <a:gd name="connsiteX39" fmla="*/ 5681246 w 8393514"/>
                <a:gd name="connsiteY39" fmla="*/ 600816 h 1521536"/>
                <a:gd name="connsiteX40" fmla="*/ 6613510 w 8393514"/>
                <a:gd name="connsiteY40" fmla="*/ 1470 h 1521536"/>
                <a:gd name="connsiteX0" fmla="*/ 6613510 w 8393514"/>
                <a:gd name="connsiteY0" fmla="*/ 30305 h 1550371"/>
                <a:gd name="connsiteX1" fmla="*/ 6625977 w 8393514"/>
                <a:gd name="connsiteY1" fmla="*/ 30305 h 1550371"/>
                <a:gd name="connsiteX2" fmla="*/ 7062175 w 8393514"/>
                <a:gd name="connsiteY2" fmla="*/ 605599 h 1550371"/>
                <a:gd name="connsiteX3" fmla="*/ 7221629 w 8393514"/>
                <a:gd name="connsiteY3" fmla="*/ 929785 h 1550371"/>
                <a:gd name="connsiteX4" fmla="*/ 8348876 w 8393514"/>
                <a:gd name="connsiteY4" fmla="*/ 696127 h 1550371"/>
                <a:gd name="connsiteX5" fmla="*/ 8393514 w 8393514"/>
                <a:gd name="connsiteY5" fmla="*/ 744717 h 1550371"/>
                <a:gd name="connsiteX6" fmla="*/ 7211471 w 8393514"/>
                <a:gd name="connsiteY6" fmla="*/ 989350 h 1550371"/>
                <a:gd name="connsiteX7" fmla="*/ 7023079 w 8393514"/>
                <a:gd name="connsiteY7" fmla="*/ 630112 h 1550371"/>
                <a:gd name="connsiteX8" fmla="*/ 6625054 w 8393514"/>
                <a:gd name="connsiteY8" fmla="*/ 90794 h 1550371"/>
                <a:gd name="connsiteX9" fmla="*/ 6613972 w 8393514"/>
                <a:gd name="connsiteY9" fmla="*/ 90794 h 1550371"/>
                <a:gd name="connsiteX10" fmla="*/ 5725111 w 8393514"/>
                <a:gd name="connsiteY10" fmla="*/ 671208 h 1550371"/>
                <a:gd name="connsiteX11" fmla="*/ 5596746 w 8393514"/>
                <a:gd name="connsiteY11" fmla="*/ 802805 h 1550371"/>
                <a:gd name="connsiteX12" fmla="*/ 5426824 w 8393514"/>
                <a:gd name="connsiteY12" fmla="*/ 981962 h 1550371"/>
                <a:gd name="connsiteX13" fmla="*/ 5037572 w 8393514"/>
                <a:gd name="connsiteY13" fmla="*/ 1372599 h 1550371"/>
                <a:gd name="connsiteX14" fmla="*/ 4680181 w 8393514"/>
                <a:gd name="connsiteY14" fmla="*/ 1550371 h 1550371"/>
                <a:gd name="connsiteX15" fmla="*/ 4637239 w 8393514"/>
                <a:gd name="connsiteY15" fmla="*/ 1546215 h 1550371"/>
                <a:gd name="connsiteX16" fmla="*/ 4405443 w 8393514"/>
                <a:gd name="connsiteY16" fmla="*/ 1202677 h 1550371"/>
                <a:gd name="connsiteX17" fmla="*/ 4179650 w 8393514"/>
                <a:gd name="connsiteY17" fmla="*/ 793108 h 1550371"/>
                <a:gd name="connsiteX18" fmla="*/ 3311567 w 8393514"/>
                <a:gd name="connsiteY18" fmla="*/ 798188 h 1550371"/>
                <a:gd name="connsiteX19" fmla="*/ 2360834 w 8393514"/>
                <a:gd name="connsiteY19" fmla="*/ 1025366 h 1550371"/>
                <a:gd name="connsiteX20" fmla="*/ 2342497 w 8393514"/>
                <a:gd name="connsiteY20" fmla="*/ 1023138 h 1550371"/>
                <a:gd name="connsiteX21" fmla="*/ 2126238 w 8393514"/>
                <a:gd name="connsiteY21" fmla="*/ 1071236 h 1550371"/>
                <a:gd name="connsiteX22" fmla="*/ 1317343 w 8393514"/>
                <a:gd name="connsiteY22" fmla="*/ 1144369 h 1550371"/>
                <a:gd name="connsiteX23" fmla="*/ 1009685 w 8393514"/>
                <a:gd name="connsiteY23" fmla="*/ 1132939 h 1550371"/>
                <a:gd name="connsiteX24" fmla="*/ 90523 w 8393514"/>
                <a:gd name="connsiteY24" fmla="*/ 772894 h 1550371"/>
                <a:gd name="connsiteX25" fmla="*/ 22895 w 8393514"/>
                <a:gd name="connsiteY25" fmla="*/ 311884 h 1550371"/>
                <a:gd name="connsiteX26" fmla="*/ 33026 w 8393514"/>
                <a:gd name="connsiteY26" fmla="*/ 287984 h 1550371"/>
                <a:gd name="connsiteX27" fmla="*/ 94142 w 8393514"/>
                <a:gd name="connsiteY27" fmla="*/ 287984 h 1550371"/>
                <a:gd name="connsiteX28" fmla="*/ 76235 w 8393514"/>
                <a:gd name="connsiteY28" fmla="*/ 329982 h 1550371"/>
                <a:gd name="connsiteX29" fmla="*/ 140053 w 8393514"/>
                <a:gd name="connsiteY29" fmla="*/ 746224 h 1550371"/>
                <a:gd name="connsiteX30" fmla="*/ 2361283 w 8393514"/>
                <a:gd name="connsiteY30" fmla="*/ 960537 h 1550371"/>
                <a:gd name="connsiteX31" fmla="*/ 2361890 w 8393514"/>
                <a:gd name="connsiteY31" fmla="*/ 962882 h 1550371"/>
                <a:gd name="connsiteX32" fmla="*/ 2418393 w 8393514"/>
                <a:gd name="connsiteY32" fmla="*/ 947240 h 1550371"/>
                <a:gd name="connsiteX33" fmla="*/ 3300486 w 8393514"/>
                <a:gd name="connsiteY33" fmla="*/ 739085 h 1550371"/>
                <a:gd name="connsiteX34" fmla="*/ 4213357 w 8393514"/>
                <a:gd name="connsiteY34" fmla="*/ 743240 h 1550371"/>
                <a:gd name="connsiteX35" fmla="*/ 4462699 w 8393514"/>
                <a:gd name="connsiteY35" fmla="*/ 1185130 h 1550371"/>
                <a:gd name="connsiteX36" fmla="*/ 4648321 w 8393514"/>
                <a:gd name="connsiteY36" fmla="*/ 1487111 h 1550371"/>
                <a:gd name="connsiteX37" fmla="*/ 5382034 w 8393514"/>
                <a:gd name="connsiteY37" fmla="*/ 941329 h 1550371"/>
                <a:gd name="connsiteX38" fmla="*/ 5554727 w 8393514"/>
                <a:gd name="connsiteY38" fmla="*/ 758939 h 1550371"/>
                <a:gd name="connsiteX39" fmla="*/ 5681246 w 8393514"/>
                <a:gd name="connsiteY39" fmla="*/ 629651 h 1550371"/>
                <a:gd name="connsiteX40" fmla="*/ 6613510 w 8393514"/>
                <a:gd name="connsiteY40" fmla="*/ 30305 h 1550371"/>
                <a:gd name="connsiteX0" fmla="*/ 6613510 w 8393514"/>
                <a:gd name="connsiteY0" fmla="*/ 1293 h 1521359"/>
                <a:gd name="connsiteX1" fmla="*/ 6625977 w 8393514"/>
                <a:gd name="connsiteY1" fmla="*/ 1293 h 1521359"/>
                <a:gd name="connsiteX2" fmla="*/ 7062175 w 8393514"/>
                <a:gd name="connsiteY2" fmla="*/ 576587 h 1521359"/>
                <a:gd name="connsiteX3" fmla="*/ 7221629 w 8393514"/>
                <a:gd name="connsiteY3" fmla="*/ 900773 h 1521359"/>
                <a:gd name="connsiteX4" fmla="*/ 8348876 w 8393514"/>
                <a:gd name="connsiteY4" fmla="*/ 667115 h 1521359"/>
                <a:gd name="connsiteX5" fmla="*/ 8393514 w 8393514"/>
                <a:gd name="connsiteY5" fmla="*/ 715705 h 1521359"/>
                <a:gd name="connsiteX6" fmla="*/ 7211471 w 8393514"/>
                <a:gd name="connsiteY6" fmla="*/ 960338 h 1521359"/>
                <a:gd name="connsiteX7" fmla="*/ 7023079 w 8393514"/>
                <a:gd name="connsiteY7" fmla="*/ 601100 h 1521359"/>
                <a:gd name="connsiteX8" fmla="*/ 6625054 w 8393514"/>
                <a:gd name="connsiteY8" fmla="*/ 61782 h 1521359"/>
                <a:gd name="connsiteX9" fmla="*/ 6613972 w 8393514"/>
                <a:gd name="connsiteY9" fmla="*/ 61782 h 1521359"/>
                <a:gd name="connsiteX10" fmla="*/ 5725111 w 8393514"/>
                <a:gd name="connsiteY10" fmla="*/ 642196 h 1521359"/>
                <a:gd name="connsiteX11" fmla="*/ 5596746 w 8393514"/>
                <a:gd name="connsiteY11" fmla="*/ 773793 h 1521359"/>
                <a:gd name="connsiteX12" fmla="*/ 5426824 w 8393514"/>
                <a:gd name="connsiteY12" fmla="*/ 952950 h 1521359"/>
                <a:gd name="connsiteX13" fmla="*/ 5037572 w 8393514"/>
                <a:gd name="connsiteY13" fmla="*/ 1343587 h 1521359"/>
                <a:gd name="connsiteX14" fmla="*/ 4680181 w 8393514"/>
                <a:gd name="connsiteY14" fmla="*/ 1521359 h 1521359"/>
                <a:gd name="connsiteX15" fmla="*/ 4637239 w 8393514"/>
                <a:gd name="connsiteY15" fmla="*/ 1517203 h 1521359"/>
                <a:gd name="connsiteX16" fmla="*/ 4405443 w 8393514"/>
                <a:gd name="connsiteY16" fmla="*/ 1173665 h 1521359"/>
                <a:gd name="connsiteX17" fmla="*/ 4179650 w 8393514"/>
                <a:gd name="connsiteY17" fmla="*/ 764096 h 1521359"/>
                <a:gd name="connsiteX18" fmla="*/ 3311567 w 8393514"/>
                <a:gd name="connsiteY18" fmla="*/ 769176 h 1521359"/>
                <a:gd name="connsiteX19" fmla="*/ 2360834 w 8393514"/>
                <a:gd name="connsiteY19" fmla="*/ 996354 h 1521359"/>
                <a:gd name="connsiteX20" fmla="*/ 2342497 w 8393514"/>
                <a:gd name="connsiteY20" fmla="*/ 994126 h 1521359"/>
                <a:gd name="connsiteX21" fmla="*/ 2126238 w 8393514"/>
                <a:gd name="connsiteY21" fmla="*/ 1042224 h 1521359"/>
                <a:gd name="connsiteX22" fmla="*/ 1317343 w 8393514"/>
                <a:gd name="connsiteY22" fmla="*/ 1115357 h 1521359"/>
                <a:gd name="connsiteX23" fmla="*/ 1009685 w 8393514"/>
                <a:gd name="connsiteY23" fmla="*/ 1103927 h 1521359"/>
                <a:gd name="connsiteX24" fmla="*/ 90523 w 8393514"/>
                <a:gd name="connsiteY24" fmla="*/ 743882 h 1521359"/>
                <a:gd name="connsiteX25" fmla="*/ 22895 w 8393514"/>
                <a:gd name="connsiteY25" fmla="*/ 282872 h 1521359"/>
                <a:gd name="connsiteX26" fmla="*/ 33026 w 8393514"/>
                <a:gd name="connsiteY26" fmla="*/ 258972 h 1521359"/>
                <a:gd name="connsiteX27" fmla="*/ 94142 w 8393514"/>
                <a:gd name="connsiteY27" fmla="*/ 258972 h 1521359"/>
                <a:gd name="connsiteX28" fmla="*/ 76235 w 8393514"/>
                <a:gd name="connsiteY28" fmla="*/ 300970 h 1521359"/>
                <a:gd name="connsiteX29" fmla="*/ 140053 w 8393514"/>
                <a:gd name="connsiteY29" fmla="*/ 717212 h 1521359"/>
                <a:gd name="connsiteX30" fmla="*/ 2361283 w 8393514"/>
                <a:gd name="connsiteY30" fmla="*/ 931525 h 1521359"/>
                <a:gd name="connsiteX31" fmla="*/ 2361890 w 8393514"/>
                <a:gd name="connsiteY31" fmla="*/ 933870 h 1521359"/>
                <a:gd name="connsiteX32" fmla="*/ 2418393 w 8393514"/>
                <a:gd name="connsiteY32" fmla="*/ 918228 h 1521359"/>
                <a:gd name="connsiteX33" fmla="*/ 3300486 w 8393514"/>
                <a:gd name="connsiteY33" fmla="*/ 710073 h 1521359"/>
                <a:gd name="connsiteX34" fmla="*/ 4213357 w 8393514"/>
                <a:gd name="connsiteY34" fmla="*/ 714228 h 1521359"/>
                <a:gd name="connsiteX35" fmla="*/ 4462699 w 8393514"/>
                <a:gd name="connsiteY35" fmla="*/ 1156118 h 1521359"/>
                <a:gd name="connsiteX36" fmla="*/ 4648321 w 8393514"/>
                <a:gd name="connsiteY36" fmla="*/ 1458099 h 1521359"/>
                <a:gd name="connsiteX37" fmla="*/ 5382034 w 8393514"/>
                <a:gd name="connsiteY37" fmla="*/ 912317 h 1521359"/>
                <a:gd name="connsiteX38" fmla="*/ 5554727 w 8393514"/>
                <a:gd name="connsiteY38" fmla="*/ 729927 h 1521359"/>
                <a:gd name="connsiteX39" fmla="*/ 5681246 w 8393514"/>
                <a:gd name="connsiteY39" fmla="*/ 600639 h 1521359"/>
                <a:gd name="connsiteX40" fmla="*/ 6613510 w 8393514"/>
                <a:gd name="connsiteY40" fmla="*/ 1293 h 1521359"/>
                <a:gd name="connsiteX0" fmla="*/ 6613510 w 8393514"/>
                <a:gd name="connsiteY0" fmla="*/ 1293 h 1521359"/>
                <a:gd name="connsiteX1" fmla="*/ 6625977 w 8393514"/>
                <a:gd name="connsiteY1" fmla="*/ 1293 h 1521359"/>
                <a:gd name="connsiteX2" fmla="*/ 7062175 w 8393514"/>
                <a:gd name="connsiteY2" fmla="*/ 576587 h 1521359"/>
                <a:gd name="connsiteX3" fmla="*/ 7221629 w 8393514"/>
                <a:gd name="connsiteY3" fmla="*/ 900773 h 1521359"/>
                <a:gd name="connsiteX4" fmla="*/ 8348876 w 8393514"/>
                <a:gd name="connsiteY4" fmla="*/ 667115 h 1521359"/>
                <a:gd name="connsiteX5" fmla="*/ 8393514 w 8393514"/>
                <a:gd name="connsiteY5" fmla="*/ 715705 h 1521359"/>
                <a:gd name="connsiteX6" fmla="*/ 7211471 w 8393514"/>
                <a:gd name="connsiteY6" fmla="*/ 960338 h 1521359"/>
                <a:gd name="connsiteX7" fmla="*/ 7023079 w 8393514"/>
                <a:gd name="connsiteY7" fmla="*/ 601100 h 1521359"/>
                <a:gd name="connsiteX8" fmla="*/ 6625054 w 8393514"/>
                <a:gd name="connsiteY8" fmla="*/ 61782 h 1521359"/>
                <a:gd name="connsiteX9" fmla="*/ 6613972 w 8393514"/>
                <a:gd name="connsiteY9" fmla="*/ 61782 h 1521359"/>
                <a:gd name="connsiteX10" fmla="*/ 5725111 w 8393514"/>
                <a:gd name="connsiteY10" fmla="*/ 642196 h 1521359"/>
                <a:gd name="connsiteX11" fmla="*/ 5596746 w 8393514"/>
                <a:gd name="connsiteY11" fmla="*/ 773793 h 1521359"/>
                <a:gd name="connsiteX12" fmla="*/ 5426824 w 8393514"/>
                <a:gd name="connsiteY12" fmla="*/ 952950 h 1521359"/>
                <a:gd name="connsiteX13" fmla="*/ 5037572 w 8393514"/>
                <a:gd name="connsiteY13" fmla="*/ 1343587 h 1521359"/>
                <a:gd name="connsiteX14" fmla="*/ 4680181 w 8393514"/>
                <a:gd name="connsiteY14" fmla="*/ 1521359 h 1521359"/>
                <a:gd name="connsiteX15" fmla="*/ 4637239 w 8393514"/>
                <a:gd name="connsiteY15" fmla="*/ 1517203 h 1521359"/>
                <a:gd name="connsiteX16" fmla="*/ 4405443 w 8393514"/>
                <a:gd name="connsiteY16" fmla="*/ 1173665 h 1521359"/>
                <a:gd name="connsiteX17" fmla="*/ 4179650 w 8393514"/>
                <a:gd name="connsiteY17" fmla="*/ 764096 h 1521359"/>
                <a:gd name="connsiteX18" fmla="*/ 3311567 w 8393514"/>
                <a:gd name="connsiteY18" fmla="*/ 769176 h 1521359"/>
                <a:gd name="connsiteX19" fmla="*/ 2360834 w 8393514"/>
                <a:gd name="connsiteY19" fmla="*/ 996354 h 1521359"/>
                <a:gd name="connsiteX20" fmla="*/ 2342497 w 8393514"/>
                <a:gd name="connsiteY20" fmla="*/ 994126 h 1521359"/>
                <a:gd name="connsiteX21" fmla="*/ 2126238 w 8393514"/>
                <a:gd name="connsiteY21" fmla="*/ 1042224 h 1521359"/>
                <a:gd name="connsiteX22" fmla="*/ 1317343 w 8393514"/>
                <a:gd name="connsiteY22" fmla="*/ 1115357 h 1521359"/>
                <a:gd name="connsiteX23" fmla="*/ 1009685 w 8393514"/>
                <a:gd name="connsiteY23" fmla="*/ 1103927 h 1521359"/>
                <a:gd name="connsiteX24" fmla="*/ 90523 w 8393514"/>
                <a:gd name="connsiteY24" fmla="*/ 743882 h 1521359"/>
                <a:gd name="connsiteX25" fmla="*/ 22895 w 8393514"/>
                <a:gd name="connsiteY25" fmla="*/ 282872 h 1521359"/>
                <a:gd name="connsiteX26" fmla="*/ 33026 w 8393514"/>
                <a:gd name="connsiteY26" fmla="*/ 258972 h 1521359"/>
                <a:gd name="connsiteX27" fmla="*/ 94142 w 8393514"/>
                <a:gd name="connsiteY27" fmla="*/ 258972 h 1521359"/>
                <a:gd name="connsiteX28" fmla="*/ 76235 w 8393514"/>
                <a:gd name="connsiteY28" fmla="*/ 300970 h 1521359"/>
                <a:gd name="connsiteX29" fmla="*/ 140053 w 8393514"/>
                <a:gd name="connsiteY29" fmla="*/ 717212 h 1521359"/>
                <a:gd name="connsiteX30" fmla="*/ 2361283 w 8393514"/>
                <a:gd name="connsiteY30" fmla="*/ 931525 h 1521359"/>
                <a:gd name="connsiteX31" fmla="*/ 2361890 w 8393514"/>
                <a:gd name="connsiteY31" fmla="*/ 933870 h 1521359"/>
                <a:gd name="connsiteX32" fmla="*/ 2418393 w 8393514"/>
                <a:gd name="connsiteY32" fmla="*/ 918228 h 1521359"/>
                <a:gd name="connsiteX33" fmla="*/ 3300486 w 8393514"/>
                <a:gd name="connsiteY33" fmla="*/ 710073 h 1521359"/>
                <a:gd name="connsiteX34" fmla="*/ 4213357 w 8393514"/>
                <a:gd name="connsiteY34" fmla="*/ 714228 h 1521359"/>
                <a:gd name="connsiteX35" fmla="*/ 4437569 w 8393514"/>
                <a:gd name="connsiteY35" fmla="*/ 1132024 h 1521359"/>
                <a:gd name="connsiteX36" fmla="*/ 4648321 w 8393514"/>
                <a:gd name="connsiteY36" fmla="*/ 1458099 h 1521359"/>
                <a:gd name="connsiteX37" fmla="*/ 5382034 w 8393514"/>
                <a:gd name="connsiteY37" fmla="*/ 912317 h 1521359"/>
                <a:gd name="connsiteX38" fmla="*/ 5554727 w 8393514"/>
                <a:gd name="connsiteY38" fmla="*/ 729927 h 1521359"/>
                <a:gd name="connsiteX39" fmla="*/ 5681246 w 8393514"/>
                <a:gd name="connsiteY39" fmla="*/ 600639 h 1521359"/>
                <a:gd name="connsiteX40" fmla="*/ 6613510 w 8393514"/>
                <a:gd name="connsiteY40" fmla="*/ 1293 h 1521359"/>
                <a:gd name="connsiteX0" fmla="*/ 6613510 w 8393514"/>
                <a:gd name="connsiteY0" fmla="*/ 1293 h 1521359"/>
                <a:gd name="connsiteX1" fmla="*/ 6625977 w 8393514"/>
                <a:gd name="connsiteY1" fmla="*/ 1293 h 1521359"/>
                <a:gd name="connsiteX2" fmla="*/ 7062175 w 8393514"/>
                <a:gd name="connsiteY2" fmla="*/ 576587 h 1521359"/>
                <a:gd name="connsiteX3" fmla="*/ 7221629 w 8393514"/>
                <a:gd name="connsiteY3" fmla="*/ 900773 h 1521359"/>
                <a:gd name="connsiteX4" fmla="*/ 8348876 w 8393514"/>
                <a:gd name="connsiteY4" fmla="*/ 667115 h 1521359"/>
                <a:gd name="connsiteX5" fmla="*/ 8393514 w 8393514"/>
                <a:gd name="connsiteY5" fmla="*/ 715705 h 1521359"/>
                <a:gd name="connsiteX6" fmla="*/ 7211471 w 8393514"/>
                <a:gd name="connsiteY6" fmla="*/ 960338 h 1521359"/>
                <a:gd name="connsiteX7" fmla="*/ 7023079 w 8393514"/>
                <a:gd name="connsiteY7" fmla="*/ 601100 h 1521359"/>
                <a:gd name="connsiteX8" fmla="*/ 6625054 w 8393514"/>
                <a:gd name="connsiteY8" fmla="*/ 61782 h 1521359"/>
                <a:gd name="connsiteX9" fmla="*/ 6613972 w 8393514"/>
                <a:gd name="connsiteY9" fmla="*/ 61782 h 1521359"/>
                <a:gd name="connsiteX10" fmla="*/ 5725111 w 8393514"/>
                <a:gd name="connsiteY10" fmla="*/ 642196 h 1521359"/>
                <a:gd name="connsiteX11" fmla="*/ 5596746 w 8393514"/>
                <a:gd name="connsiteY11" fmla="*/ 773793 h 1521359"/>
                <a:gd name="connsiteX12" fmla="*/ 5426824 w 8393514"/>
                <a:gd name="connsiteY12" fmla="*/ 952950 h 1521359"/>
                <a:gd name="connsiteX13" fmla="*/ 5037572 w 8393514"/>
                <a:gd name="connsiteY13" fmla="*/ 1343587 h 1521359"/>
                <a:gd name="connsiteX14" fmla="*/ 4680181 w 8393514"/>
                <a:gd name="connsiteY14" fmla="*/ 1521359 h 1521359"/>
                <a:gd name="connsiteX15" fmla="*/ 4637239 w 8393514"/>
                <a:gd name="connsiteY15" fmla="*/ 1517203 h 1521359"/>
                <a:gd name="connsiteX16" fmla="*/ 4405443 w 8393514"/>
                <a:gd name="connsiteY16" fmla="*/ 1173665 h 1521359"/>
                <a:gd name="connsiteX17" fmla="*/ 4179650 w 8393514"/>
                <a:gd name="connsiteY17" fmla="*/ 764096 h 1521359"/>
                <a:gd name="connsiteX18" fmla="*/ 3311567 w 8393514"/>
                <a:gd name="connsiteY18" fmla="*/ 769176 h 1521359"/>
                <a:gd name="connsiteX19" fmla="*/ 2360834 w 8393514"/>
                <a:gd name="connsiteY19" fmla="*/ 996354 h 1521359"/>
                <a:gd name="connsiteX20" fmla="*/ 2342497 w 8393514"/>
                <a:gd name="connsiteY20" fmla="*/ 994126 h 1521359"/>
                <a:gd name="connsiteX21" fmla="*/ 2126238 w 8393514"/>
                <a:gd name="connsiteY21" fmla="*/ 1042224 h 1521359"/>
                <a:gd name="connsiteX22" fmla="*/ 1317343 w 8393514"/>
                <a:gd name="connsiteY22" fmla="*/ 1115357 h 1521359"/>
                <a:gd name="connsiteX23" fmla="*/ 1009685 w 8393514"/>
                <a:gd name="connsiteY23" fmla="*/ 1103927 h 1521359"/>
                <a:gd name="connsiteX24" fmla="*/ 90523 w 8393514"/>
                <a:gd name="connsiteY24" fmla="*/ 743882 h 1521359"/>
                <a:gd name="connsiteX25" fmla="*/ 22895 w 8393514"/>
                <a:gd name="connsiteY25" fmla="*/ 282872 h 1521359"/>
                <a:gd name="connsiteX26" fmla="*/ 33026 w 8393514"/>
                <a:gd name="connsiteY26" fmla="*/ 258972 h 1521359"/>
                <a:gd name="connsiteX27" fmla="*/ 94142 w 8393514"/>
                <a:gd name="connsiteY27" fmla="*/ 258972 h 1521359"/>
                <a:gd name="connsiteX28" fmla="*/ 76235 w 8393514"/>
                <a:gd name="connsiteY28" fmla="*/ 300970 h 1521359"/>
                <a:gd name="connsiteX29" fmla="*/ 140053 w 8393514"/>
                <a:gd name="connsiteY29" fmla="*/ 717212 h 1521359"/>
                <a:gd name="connsiteX30" fmla="*/ 2361283 w 8393514"/>
                <a:gd name="connsiteY30" fmla="*/ 931525 h 1521359"/>
                <a:gd name="connsiteX31" fmla="*/ 2361890 w 8393514"/>
                <a:gd name="connsiteY31" fmla="*/ 933870 h 1521359"/>
                <a:gd name="connsiteX32" fmla="*/ 2418393 w 8393514"/>
                <a:gd name="connsiteY32" fmla="*/ 918228 h 1521359"/>
                <a:gd name="connsiteX33" fmla="*/ 3300486 w 8393514"/>
                <a:gd name="connsiteY33" fmla="*/ 710073 h 1521359"/>
                <a:gd name="connsiteX34" fmla="*/ 4213357 w 8393514"/>
                <a:gd name="connsiteY34" fmla="*/ 714228 h 1521359"/>
                <a:gd name="connsiteX35" fmla="*/ 4437569 w 8393514"/>
                <a:gd name="connsiteY35" fmla="*/ 1132024 h 1521359"/>
                <a:gd name="connsiteX36" fmla="*/ 4648321 w 8393514"/>
                <a:gd name="connsiteY36" fmla="*/ 1458099 h 1521359"/>
                <a:gd name="connsiteX37" fmla="*/ 5382034 w 8393514"/>
                <a:gd name="connsiteY37" fmla="*/ 912317 h 1521359"/>
                <a:gd name="connsiteX38" fmla="*/ 5554727 w 8393514"/>
                <a:gd name="connsiteY38" fmla="*/ 729927 h 1521359"/>
                <a:gd name="connsiteX39" fmla="*/ 5681246 w 8393514"/>
                <a:gd name="connsiteY39" fmla="*/ 600639 h 1521359"/>
                <a:gd name="connsiteX40" fmla="*/ 6613510 w 8393514"/>
                <a:gd name="connsiteY40" fmla="*/ 1293 h 1521359"/>
                <a:gd name="connsiteX0" fmla="*/ 6613510 w 8393514"/>
                <a:gd name="connsiteY0" fmla="*/ 1293 h 1521359"/>
                <a:gd name="connsiteX1" fmla="*/ 6625977 w 8393514"/>
                <a:gd name="connsiteY1" fmla="*/ 1293 h 1521359"/>
                <a:gd name="connsiteX2" fmla="*/ 7062175 w 8393514"/>
                <a:gd name="connsiteY2" fmla="*/ 576587 h 1521359"/>
                <a:gd name="connsiteX3" fmla="*/ 7221629 w 8393514"/>
                <a:gd name="connsiteY3" fmla="*/ 900773 h 1521359"/>
                <a:gd name="connsiteX4" fmla="*/ 8348876 w 8393514"/>
                <a:gd name="connsiteY4" fmla="*/ 667115 h 1521359"/>
                <a:gd name="connsiteX5" fmla="*/ 8393514 w 8393514"/>
                <a:gd name="connsiteY5" fmla="*/ 715705 h 1521359"/>
                <a:gd name="connsiteX6" fmla="*/ 7211471 w 8393514"/>
                <a:gd name="connsiteY6" fmla="*/ 960338 h 1521359"/>
                <a:gd name="connsiteX7" fmla="*/ 7023079 w 8393514"/>
                <a:gd name="connsiteY7" fmla="*/ 601100 h 1521359"/>
                <a:gd name="connsiteX8" fmla="*/ 6625054 w 8393514"/>
                <a:gd name="connsiteY8" fmla="*/ 61782 h 1521359"/>
                <a:gd name="connsiteX9" fmla="*/ 6613972 w 8393514"/>
                <a:gd name="connsiteY9" fmla="*/ 61782 h 1521359"/>
                <a:gd name="connsiteX10" fmla="*/ 5725111 w 8393514"/>
                <a:gd name="connsiteY10" fmla="*/ 642196 h 1521359"/>
                <a:gd name="connsiteX11" fmla="*/ 5596746 w 8393514"/>
                <a:gd name="connsiteY11" fmla="*/ 773793 h 1521359"/>
                <a:gd name="connsiteX12" fmla="*/ 5426824 w 8393514"/>
                <a:gd name="connsiteY12" fmla="*/ 952950 h 1521359"/>
                <a:gd name="connsiteX13" fmla="*/ 5037572 w 8393514"/>
                <a:gd name="connsiteY13" fmla="*/ 1343587 h 1521359"/>
                <a:gd name="connsiteX14" fmla="*/ 4680181 w 8393514"/>
                <a:gd name="connsiteY14" fmla="*/ 1521359 h 1521359"/>
                <a:gd name="connsiteX15" fmla="*/ 4637239 w 8393514"/>
                <a:gd name="connsiteY15" fmla="*/ 1517203 h 1521359"/>
                <a:gd name="connsiteX16" fmla="*/ 4405443 w 8393514"/>
                <a:gd name="connsiteY16" fmla="*/ 1173665 h 1521359"/>
                <a:gd name="connsiteX17" fmla="*/ 4179650 w 8393514"/>
                <a:gd name="connsiteY17" fmla="*/ 764096 h 1521359"/>
                <a:gd name="connsiteX18" fmla="*/ 3311567 w 8393514"/>
                <a:gd name="connsiteY18" fmla="*/ 769176 h 1521359"/>
                <a:gd name="connsiteX19" fmla="*/ 2360834 w 8393514"/>
                <a:gd name="connsiteY19" fmla="*/ 996354 h 1521359"/>
                <a:gd name="connsiteX20" fmla="*/ 2342497 w 8393514"/>
                <a:gd name="connsiteY20" fmla="*/ 994126 h 1521359"/>
                <a:gd name="connsiteX21" fmla="*/ 2126238 w 8393514"/>
                <a:gd name="connsiteY21" fmla="*/ 1042224 h 1521359"/>
                <a:gd name="connsiteX22" fmla="*/ 1317343 w 8393514"/>
                <a:gd name="connsiteY22" fmla="*/ 1115357 h 1521359"/>
                <a:gd name="connsiteX23" fmla="*/ 1009685 w 8393514"/>
                <a:gd name="connsiteY23" fmla="*/ 1103927 h 1521359"/>
                <a:gd name="connsiteX24" fmla="*/ 90523 w 8393514"/>
                <a:gd name="connsiteY24" fmla="*/ 743882 h 1521359"/>
                <a:gd name="connsiteX25" fmla="*/ 22895 w 8393514"/>
                <a:gd name="connsiteY25" fmla="*/ 282872 h 1521359"/>
                <a:gd name="connsiteX26" fmla="*/ 33026 w 8393514"/>
                <a:gd name="connsiteY26" fmla="*/ 258972 h 1521359"/>
                <a:gd name="connsiteX27" fmla="*/ 94142 w 8393514"/>
                <a:gd name="connsiteY27" fmla="*/ 258972 h 1521359"/>
                <a:gd name="connsiteX28" fmla="*/ 76235 w 8393514"/>
                <a:gd name="connsiteY28" fmla="*/ 300970 h 1521359"/>
                <a:gd name="connsiteX29" fmla="*/ 140053 w 8393514"/>
                <a:gd name="connsiteY29" fmla="*/ 717212 h 1521359"/>
                <a:gd name="connsiteX30" fmla="*/ 2361283 w 8393514"/>
                <a:gd name="connsiteY30" fmla="*/ 931525 h 1521359"/>
                <a:gd name="connsiteX31" fmla="*/ 2361890 w 8393514"/>
                <a:gd name="connsiteY31" fmla="*/ 933870 h 1521359"/>
                <a:gd name="connsiteX32" fmla="*/ 2418393 w 8393514"/>
                <a:gd name="connsiteY32" fmla="*/ 918228 h 1521359"/>
                <a:gd name="connsiteX33" fmla="*/ 3300486 w 8393514"/>
                <a:gd name="connsiteY33" fmla="*/ 710073 h 1521359"/>
                <a:gd name="connsiteX34" fmla="*/ 4213357 w 8393514"/>
                <a:gd name="connsiteY34" fmla="*/ 714228 h 1521359"/>
                <a:gd name="connsiteX35" fmla="*/ 4437569 w 8393514"/>
                <a:gd name="connsiteY35" fmla="*/ 1132024 h 1521359"/>
                <a:gd name="connsiteX36" fmla="*/ 4648321 w 8393514"/>
                <a:gd name="connsiteY36" fmla="*/ 1458099 h 1521359"/>
                <a:gd name="connsiteX37" fmla="*/ 5382034 w 8393514"/>
                <a:gd name="connsiteY37" fmla="*/ 912317 h 1521359"/>
                <a:gd name="connsiteX38" fmla="*/ 5554727 w 8393514"/>
                <a:gd name="connsiteY38" fmla="*/ 729927 h 1521359"/>
                <a:gd name="connsiteX39" fmla="*/ 5681246 w 8393514"/>
                <a:gd name="connsiteY39" fmla="*/ 600639 h 1521359"/>
                <a:gd name="connsiteX40" fmla="*/ 6613510 w 8393514"/>
                <a:gd name="connsiteY40" fmla="*/ 1293 h 1521359"/>
                <a:gd name="connsiteX0" fmla="*/ 6613510 w 8393514"/>
                <a:gd name="connsiteY0" fmla="*/ 1293 h 1521359"/>
                <a:gd name="connsiteX1" fmla="*/ 6625977 w 8393514"/>
                <a:gd name="connsiteY1" fmla="*/ 1293 h 1521359"/>
                <a:gd name="connsiteX2" fmla="*/ 7062175 w 8393514"/>
                <a:gd name="connsiteY2" fmla="*/ 576587 h 1521359"/>
                <a:gd name="connsiteX3" fmla="*/ 7221629 w 8393514"/>
                <a:gd name="connsiteY3" fmla="*/ 900773 h 1521359"/>
                <a:gd name="connsiteX4" fmla="*/ 8348876 w 8393514"/>
                <a:gd name="connsiteY4" fmla="*/ 667115 h 1521359"/>
                <a:gd name="connsiteX5" fmla="*/ 8393514 w 8393514"/>
                <a:gd name="connsiteY5" fmla="*/ 715705 h 1521359"/>
                <a:gd name="connsiteX6" fmla="*/ 7211471 w 8393514"/>
                <a:gd name="connsiteY6" fmla="*/ 960338 h 1521359"/>
                <a:gd name="connsiteX7" fmla="*/ 7023079 w 8393514"/>
                <a:gd name="connsiteY7" fmla="*/ 601100 h 1521359"/>
                <a:gd name="connsiteX8" fmla="*/ 6625054 w 8393514"/>
                <a:gd name="connsiteY8" fmla="*/ 61782 h 1521359"/>
                <a:gd name="connsiteX9" fmla="*/ 6613972 w 8393514"/>
                <a:gd name="connsiteY9" fmla="*/ 61782 h 1521359"/>
                <a:gd name="connsiteX10" fmla="*/ 5725111 w 8393514"/>
                <a:gd name="connsiteY10" fmla="*/ 642196 h 1521359"/>
                <a:gd name="connsiteX11" fmla="*/ 5596746 w 8393514"/>
                <a:gd name="connsiteY11" fmla="*/ 773793 h 1521359"/>
                <a:gd name="connsiteX12" fmla="*/ 5426824 w 8393514"/>
                <a:gd name="connsiteY12" fmla="*/ 952950 h 1521359"/>
                <a:gd name="connsiteX13" fmla="*/ 5037572 w 8393514"/>
                <a:gd name="connsiteY13" fmla="*/ 1343587 h 1521359"/>
                <a:gd name="connsiteX14" fmla="*/ 4680181 w 8393514"/>
                <a:gd name="connsiteY14" fmla="*/ 1521359 h 1521359"/>
                <a:gd name="connsiteX15" fmla="*/ 4637239 w 8393514"/>
                <a:gd name="connsiteY15" fmla="*/ 1517203 h 1521359"/>
                <a:gd name="connsiteX16" fmla="*/ 4405443 w 8393514"/>
                <a:gd name="connsiteY16" fmla="*/ 1173665 h 1521359"/>
                <a:gd name="connsiteX17" fmla="*/ 4179650 w 8393514"/>
                <a:gd name="connsiteY17" fmla="*/ 764096 h 1521359"/>
                <a:gd name="connsiteX18" fmla="*/ 3311567 w 8393514"/>
                <a:gd name="connsiteY18" fmla="*/ 769176 h 1521359"/>
                <a:gd name="connsiteX19" fmla="*/ 2360834 w 8393514"/>
                <a:gd name="connsiteY19" fmla="*/ 996354 h 1521359"/>
                <a:gd name="connsiteX20" fmla="*/ 2342497 w 8393514"/>
                <a:gd name="connsiteY20" fmla="*/ 994126 h 1521359"/>
                <a:gd name="connsiteX21" fmla="*/ 2126238 w 8393514"/>
                <a:gd name="connsiteY21" fmla="*/ 1042224 h 1521359"/>
                <a:gd name="connsiteX22" fmla="*/ 1317343 w 8393514"/>
                <a:gd name="connsiteY22" fmla="*/ 1115357 h 1521359"/>
                <a:gd name="connsiteX23" fmla="*/ 1009685 w 8393514"/>
                <a:gd name="connsiteY23" fmla="*/ 1103927 h 1521359"/>
                <a:gd name="connsiteX24" fmla="*/ 90523 w 8393514"/>
                <a:gd name="connsiteY24" fmla="*/ 743882 h 1521359"/>
                <a:gd name="connsiteX25" fmla="*/ 22895 w 8393514"/>
                <a:gd name="connsiteY25" fmla="*/ 282872 h 1521359"/>
                <a:gd name="connsiteX26" fmla="*/ 33026 w 8393514"/>
                <a:gd name="connsiteY26" fmla="*/ 258972 h 1521359"/>
                <a:gd name="connsiteX27" fmla="*/ 94142 w 8393514"/>
                <a:gd name="connsiteY27" fmla="*/ 258972 h 1521359"/>
                <a:gd name="connsiteX28" fmla="*/ 76235 w 8393514"/>
                <a:gd name="connsiteY28" fmla="*/ 300970 h 1521359"/>
                <a:gd name="connsiteX29" fmla="*/ 140053 w 8393514"/>
                <a:gd name="connsiteY29" fmla="*/ 717212 h 1521359"/>
                <a:gd name="connsiteX30" fmla="*/ 2361283 w 8393514"/>
                <a:gd name="connsiteY30" fmla="*/ 931525 h 1521359"/>
                <a:gd name="connsiteX31" fmla="*/ 2361890 w 8393514"/>
                <a:gd name="connsiteY31" fmla="*/ 933870 h 1521359"/>
                <a:gd name="connsiteX32" fmla="*/ 2418393 w 8393514"/>
                <a:gd name="connsiteY32" fmla="*/ 918228 h 1521359"/>
                <a:gd name="connsiteX33" fmla="*/ 3300486 w 8393514"/>
                <a:gd name="connsiteY33" fmla="*/ 710073 h 1521359"/>
                <a:gd name="connsiteX34" fmla="*/ 4213357 w 8393514"/>
                <a:gd name="connsiteY34" fmla="*/ 714228 h 1521359"/>
                <a:gd name="connsiteX35" fmla="*/ 4437569 w 8393514"/>
                <a:gd name="connsiteY35" fmla="*/ 1132024 h 1521359"/>
                <a:gd name="connsiteX36" fmla="*/ 4648321 w 8393514"/>
                <a:gd name="connsiteY36" fmla="*/ 1458099 h 1521359"/>
                <a:gd name="connsiteX37" fmla="*/ 5382034 w 8393514"/>
                <a:gd name="connsiteY37" fmla="*/ 912317 h 1521359"/>
                <a:gd name="connsiteX38" fmla="*/ 5554727 w 8393514"/>
                <a:gd name="connsiteY38" fmla="*/ 729927 h 1521359"/>
                <a:gd name="connsiteX39" fmla="*/ 5681246 w 8393514"/>
                <a:gd name="connsiteY39" fmla="*/ 600639 h 1521359"/>
                <a:gd name="connsiteX40" fmla="*/ 6613510 w 8393514"/>
                <a:gd name="connsiteY40" fmla="*/ 1293 h 1521359"/>
                <a:gd name="connsiteX0" fmla="*/ 6613510 w 8393514"/>
                <a:gd name="connsiteY0" fmla="*/ 1293 h 1521359"/>
                <a:gd name="connsiteX1" fmla="*/ 6625977 w 8393514"/>
                <a:gd name="connsiteY1" fmla="*/ 1293 h 1521359"/>
                <a:gd name="connsiteX2" fmla="*/ 7062175 w 8393514"/>
                <a:gd name="connsiteY2" fmla="*/ 576587 h 1521359"/>
                <a:gd name="connsiteX3" fmla="*/ 7221629 w 8393514"/>
                <a:gd name="connsiteY3" fmla="*/ 900773 h 1521359"/>
                <a:gd name="connsiteX4" fmla="*/ 8348876 w 8393514"/>
                <a:gd name="connsiteY4" fmla="*/ 667115 h 1521359"/>
                <a:gd name="connsiteX5" fmla="*/ 8393514 w 8393514"/>
                <a:gd name="connsiteY5" fmla="*/ 715705 h 1521359"/>
                <a:gd name="connsiteX6" fmla="*/ 7211471 w 8393514"/>
                <a:gd name="connsiteY6" fmla="*/ 960338 h 1521359"/>
                <a:gd name="connsiteX7" fmla="*/ 7023079 w 8393514"/>
                <a:gd name="connsiteY7" fmla="*/ 601100 h 1521359"/>
                <a:gd name="connsiteX8" fmla="*/ 6625054 w 8393514"/>
                <a:gd name="connsiteY8" fmla="*/ 61782 h 1521359"/>
                <a:gd name="connsiteX9" fmla="*/ 6613972 w 8393514"/>
                <a:gd name="connsiteY9" fmla="*/ 61782 h 1521359"/>
                <a:gd name="connsiteX10" fmla="*/ 5725111 w 8393514"/>
                <a:gd name="connsiteY10" fmla="*/ 642196 h 1521359"/>
                <a:gd name="connsiteX11" fmla="*/ 5596746 w 8393514"/>
                <a:gd name="connsiteY11" fmla="*/ 773793 h 1521359"/>
                <a:gd name="connsiteX12" fmla="*/ 5426824 w 8393514"/>
                <a:gd name="connsiteY12" fmla="*/ 952950 h 1521359"/>
                <a:gd name="connsiteX13" fmla="*/ 5037572 w 8393514"/>
                <a:gd name="connsiteY13" fmla="*/ 1343587 h 1521359"/>
                <a:gd name="connsiteX14" fmla="*/ 4680181 w 8393514"/>
                <a:gd name="connsiteY14" fmla="*/ 1521359 h 1521359"/>
                <a:gd name="connsiteX15" fmla="*/ 4637239 w 8393514"/>
                <a:gd name="connsiteY15" fmla="*/ 1517203 h 1521359"/>
                <a:gd name="connsiteX16" fmla="*/ 4405443 w 8393514"/>
                <a:gd name="connsiteY16" fmla="*/ 1173665 h 1521359"/>
                <a:gd name="connsiteX17" fmla="*/ 4179650 w 8393514"/>
                <a:gd name="connsiteY17" fmla="*/ 764096 h 1521359"/>
                <a:gd name="connsiteX18" fmla="*/ 3311567 w 8393514"/>
                <a:gd name="connsiteY18" fmla="*/ 769176 h 1521359"/>
                <a:gd name="connsiteX19" fmla="*/ 2360834 w 8393514"/>
                <a:gd name="connsiteY19" fmla="*/ 996354 h 1521359"/>
                <a:gd name="connsiteX20" fmla="*/ 2342497 w 8393514"/>
                <a:gd name="connsiteY20" fmla="*/ 994126 h 1521359"/>
                <a:gd name="connsiteX21" fmla="*/ 2126238 w 8393514"/>
                <a:gd name="connsiteY21" fmla="*/ 1042224 h 1521359"/>
                <a:gd name="connsiteX22" fmla="*/ 1317343 w 8393514"/>
                <a:gd name="connsiteY22" fmla="*/ 1115357 h 1521359"/>
                <a:gd name="connsiteX23" fmla="*/ 1009685 w 8393514"/>
                <a:gd name="connsiteY23" fmla="*/ 1103927 h 1521359"/>
                <a:gd name="connsiteX24" fmla="*/ 90523 w 8393514"/>
                <a:gd name="connsiteY24" fmla="*/ 743882 h 1521359"/>
                <a:gd name="connsiteX25" fmla="*/ 22895 w 8393514"/>
                <a:gd name="connsiteY25" fmla="*/ 282872 h 1521359"/>
                <a:gd name="connsiteX26" fmla="*/ 33026 w 8393514"/>
                <a:gd name="connsiteY26" fmla="*/ 258972 h 1521359"/>
                <a:gd name="connsiteX27" fmla="*/ 94142 w 8393514"/>
                <a:gd name="connsiteY27" fmla="*/ 258972 h 1521359"/>
                <a:gd name="connsiteX28" fmla="*/ 76235 w 8393514"/>
                <a:gd name="connsiteY28" fmla="*/ 300970 h 1521359"/>
                <a:gd name="connsiteX29" fmla="*/ 140053 w 8393514"/>
                <a:gd name="connsiteY29" fmla="*/ 717212 h 1521359"/>
                <a:gd name="connsiteX30" fmla="*/ 2361283 w 8393514"/>
                <a:gd name="connsiteY30" fmla="*/ 931525 h 1521359"/>
                <a:gd name="connsiteX31" fmla="*/ 2361890 w 8393514"/>
                <a:gd name="connsiteY31" fmla="*/ 933870 h 1521359"/>
                <a:gd name="connsiteX32" fmla="*/ 2418393 w 8393514"/>
                <a:gd name="connsiteY32" fmla="*/ 918228 h 1521359"/>
                <a:gd name="connsiteX33" fmla="*/ 3300486 w 8393514"/>
                <a:gd name="connsiteY33" fmla="*/ 710073 h 1521359"/>
                <a:gd name="connsiteX34" fmla="*/ 4213357 w 8393514"/>
                <a:gd name="connsiteY34" fmla="*/ 714228 h 1521359"/>
                <a:gd name="connsiteX35" fmla="*/ 4437569 w 8393514"/>
                <a:gd name="connsiteY35" fmla="*/ 1132024 h 1521359"/>
                <a:gd name="connsiteX36" fmla="*/ 4648321 w 8393514"/>
                <a:gd name="connsiteY36" fmla="*/ 1458099 h 1521359"/>
                <a:gd name="connsiteX37" fmla="*/ 5382034 w 8393514"/>
                <a:gd name="connsiteY37" fmla="*/ 912317 h 1521359"/>
                <a:gd name="connsiteX38" fmla="*/ 5554727 w 8393514"/>
                <a:gd name="connsiteY38" fmla="*/ 729927 h 1521359"/>
                <a:gd name="connsiteX39" fmla="*/ 5681246 w 8393514"/>
                <a:gd name="connsiteY39" fmla="*/ 600639 h 1521359"/>
                <a:gd name="connsiteX40" fmla="*/ 6613510 w 8393514"/>
                <a:gd name="connsiteY40" fmla="*/ 1293 h 1521359"/>
                <a:gd name="connsiteX0" fmla="*/ 6613510 w 8393514"/>
                <a:gd name="connsiteY0" fmla="*/ 1293 h 1521359"/>
                <a:gd name="connsiteX1" fmla="*/ 6625977 w 8393514"/>
                <a:gd name="connsiteY1" fmla="*/ 1293 h 1521359"/>
                <a:gd name="connsiteX2" fmla="*/ 7062175 w 8393514"/>
                <a:gd name="connsiteY2" fmla="*/ 576587 h 1521359"/>
                <a:gd name="connsiteX3" fmla="*/ 7221629 w 8393514"/>
                <a:gd name="connsiteY3" fmla="*/ 900773 h 1521359"/>
                <a:gd name="connsiteX4" fmla="*/ 8348876 w 8393514"/>
                <a:gd name="connsiteY4" fmla="*/ 667115 h 1521359"/>
                <a:gd name="connsiteX5" fmla="*/ 8393514 w 8393514"/>
                <a:gd name="connsiteY5" fmla="*/ 715705 h 1521359"/>
                <a:gd name="connsiteX6" fmla="*/ 7211471 w 8393514"/>
                <a:gd name="connsiteY6" fmla="*/ 960338 h 1521359"/>
                <a:gd name="connsiteX7" fmla="*/ 7023079 w 8393514"/>
                <a:gd name="connsiteY7" fmla="*/ 601100 h 1521359"/>
                <a:gd name="connsiteX8" fmla="*/ 6625054 w 8393514"/>
                <a:gd name="connsiteY8" fmla="*/ 61782 h 1521359"/>
                <a:gd name="connsiteX9" fmla="*/ 6613972 w 8393514"/>
                <a:gd name="connsiteY9" fmla="*/ 61782 h 1521359"/>
                <a:gd name="connsiteX10" fmla="*/ 5725111 w 8393514"/>
                <a:gd name="connsiteY10" fmla="*/ 642196 h 1521359"/>
                <a:gd name="connsiteX11" fmla="*/ 5596746 w 8393514"/>
                <a:gd name="connsiteY11" fmla="*/ 773793 h 1521359"/>
                <a:gd name="connsiteX12" fmla="*/ 5426824 w 8393514"/>
                <a:gd name="connsiteY12" fmla="*/ 952950 h 1521359"/>
                <a:gd name="connsiteX13" fmla="*/ 5037572 w 8393514"/>
                <a:gd name="connsiteY13" fmla="*/ 1343587 h 1521359"/>
                <a:gd name="connsiteX14" fmla="*/ 4680181 w 8393514"/>
                <a:gd name="connsiteY14" fmla="*/ 1521359 h 1521359"/>
                <a:gd name="connsiteX15" fmla="*/ 4637239 w 8393514"/>
                <a:gd name="connsiteY15" fmla="*/ 1517203 h 1521359"/>
                <a:gd name="connsiteX16" fmla="*/ 4405443 w 8393514"/>
                <a:gd name="connsiteY16" fmla="*/ 1173665 h 1521359"/>
                <a:gd name="connsiteX17" fmla="*/ 4179650 w 8393514"/>
                <a:gd name="connsiteY17" fmla="*/ 764096 h 1521359"/>
                <a:gd name="connsiteX18" fmla="*/ 3311567 w 8393514"/>
                <a:gd name="connsiteY18" fmla="*/ 769176 h 1521359"/>
                <a:gd name="connsiteX19" fmla="*/ 2360834 w 8393514"/>
                <a:gd name="connsiteY19" fmla="*/ 996354 h 1521359"/>
                <a:gd name="connsiteX20" fmla="*/ 2342497 w 8393514"/>
                <a:gd name="connsiteY20" fmla="*/ 994126 h 1521359"/>
                <a:gd name="connsiteX21" fmla="*/ 2126238 w 8393514"/>
                <a:gd name="connsiteY21" fmla="*/ 1042224 h 1521359"/>
                <a:gd name="connsiteX22" fmla="*/ 1317343 w 8393514"/>
                <a:gd name="connsiteY22" fmla="*/ 1115357 h 1521359"/>
                <a:gd name="connsiteX23" fmla="*/ 1009685 w 8393514"/>
                <a:gd name="connsiteY23" fmla="*/ 1103927 h 1521359"/>
                <a:gd name="connsiteX24" fmla="*/ 90523 w 8393514"/>
                <a:gd name="connsiteY24" fmla="*/ 743882 h 1521359"/>
                <a:gd name="connsiteX25" fmla="*/ 22895 w 8393514"/>
                <a:gd name="connsiteY25" fmla="*/ 282872 h 1521359"/>
                <a:gd name="connsiteX26" fmla="*/ 33026 w 8393514"/>
                <a:gd name="connsiteY26" fmla="*/ 258972 h 1521359"/>
                <a:gd name="connsiteX27" fmla="*/ 94142 w 8393514"/>
                <a:gd name="connsiteY27" fmla="*/ 258972 h 1521359"/>
                <a:gd name="connsiteX28" fmla="*/ 76235 w 8393514"/>
                <a:gd name="connsiteY28" fmla="*/ 300970 h 1521359"/>
                <a:gd name="connsiteX29" fmla="*/ 140053 w 8393514"/>
                <a:gd name="connsiteY29" fmla="*/ 717212 h 1521359"/>
                <a:gd name="connsiteX30" fmla="*/ 2361283 w 8393514"/>
                <a:gd name="connsiteY30" fmla="*/ 931525 h 1521359"/>
                <a:gd name="connsiteX31" fmla="*/ 2361890 w 8393514"/>
                <a:gd name="connsiteY31" fmla="*/ 933870 h 1521359"/>
                <a:gd name="connsiteX32" fmla="*/ 2418393 w 8393514"/>
                <a:gd name="connsiteY32" fmla="*/ 918228 h 1521359"/>
                <a:gd name="connsiteX33" fmla="*/ 3300486 w 8393514"/>
                <a:gd name="connsiteY33" fmla="*/ 710073 h 1521359"/>
                <a:gd name="connsiteX34" fmla="*/ 4213357 w 8393514"/>
                <a:gd name="connsiteY34" fmla="*/ 714228 h 1521359"/>
                <a:gd name="connsiteX35" fmla="*/ 4437569 w 8393514"/>
                <a:gd name="connsiteY35" fmla="*/ 1132024 h 1521359"/>
                <a:gd name="connsiteX36" fmla="*/ 4656698 w 8393514"/>
                <a:gd name="connsiteY36" fmla="*/ 1440029 h 1521359"/>
                <a:gd name="connsiteX37" fmla="*/ 5382034 w 8393514"/>
                <a:gd name="connsiteY37" fmla="*/ 912317 h 1521359"/>
                <a:gd name="connsiteX38" fmla="*/ 5554727 w 8393514"/>
                <a:gd name="connsiteY38" fmla="*/ 729927 h 1521359"/>
                <a:gd name="connsiteX39" fmla="*/ 5681246 w 8393514"/>
                <a:gd name="connsiteY39" fmla="*/ 600639 h 1521359"/>
                <a:gd name="connsiteX40" fmla="*/ 6613510 w 8393514"/>
                <a:gd name="connsiteY40" fmla="*/ 1293 h 1521359"/>
                <a:gd name="connsiteX0" fmla="*/ 6613510 w 8393514"/>
                <a:gd name="connsiteY0" fmla="*/ 1293 h 1521359"/>
                <a:gd name="connsiteX1" fmla="*/ 6625977 w 8393514"/>
                <a:gd name="connsiteY1" fmla="*/ 1293 h 1521359"/>
                <a:gd name="connsiteX2" fmla="*/ 7062175 w 8393514"/>
                <a:gd name="connsiteY2" fmla="*/ 576587 h 1521359"/>
                <a:gd name="connsiteX3" fmla="*/ 7221629 w 8393514"/>
                <a:gd name="connsiteY3" fmla="*/ 900773 h 1521359"/>
                <a:gd name="connsiteX4" fmla="*/ 8348876 w 8393514"/>
                <a:gd name="connsiteY4" fmla="*/ 667115 h 1521359"/>
                <a:gd name="connsiteX5" fmla="*/ 8393514 w 8393514"/>
                <a:gd name="connsiteY5" fmla="*/ 715705 h 1521359"/>
                <a:gd name="connsiteX6" fmla="*/ 7211471 w 8393514"/>
                <a:gd name="connsiteY6" fmla="*/ 960338 h 1521359"/>
                <a:gd name="connsiteX7" fmla="*/ 7023079 w 8393514"/>
                <a:gd name="connsiteY7" fmla="*/ 601100 h 1521359"/>
                <a:gd name="connsiteX8" fmla="*/ 6625054 w 8393514"/>
                <a:gd name="connsiteY8" fmla="*/ 61782 h 1521359"/>
                <a:gd name="connsiteX9" fmla="*/ 6613972 w 8393514"/>
                <a:gd name="connsiteY9" fmla="*/ 61782 h 1521359"/>
                <a:gd name="connsiteX10" fmla="*/ 5725111 w 8393514"/>
                <a:gd name="connsiteY10" fmla="*/ 642196 h 1521359"/>
                <a:gd name="connsiteX11" fmla="*/ 5596746 w 8393514"/>
                <a:gd name="connsiteY11" fmla="*/ 773793 h 1521359"/>
                <a:gd name="connsiteX12" fmla="*/ 5426824 w 8393514"/>
                <a:gd name="connsiteY12" fmla="*/ 952950 h 1521359"/>
                <a:gd name="connsiteX13" fmla="*/ 5037572 w 8393514"/>
                <a:gd name="connsiteY13" fmla="*/ 1343587 h 1521359"/>
                <a:gd name="connsiteX14" fmla="*/ 4680181 w 8393514"/>
                <a:gd name="connsiteY14" fmla="*/ 1521359 h 1521359"/>
                <a:gd name="connsiteX15" fmla="*/ 4637239 w 8393514"/>
                <a:gd name="connsiteY15" fmla="*/ 1517203 h 1521359"/>
                <a:gd name="connsiteX16" fmla="*/ 4405443 w 8393514"/>
                <a:gd name="connsiteY16" fmla="*/ 1173665 h 1521359"/>
                <a:gd name="connsiteX17" fmla="*/ 4179650 w 8393514"/>
                <a:gd name="connsiteY17" fmla="*/ 764096 h 1521359"/>
                <a:gd name="connsiteX18" fmla="*/ 3311567 w 8393514"/>
                <a:gd name="connsiteY18" fmla="*/ 769176 h 1521359"/>
                <a:gd name="connsiteX19" fmla="*/ 2360834 w 8393514"/>
                <a:gd name="connsiteY19" fmla="*/ 996354 h 1521359"/>
                <a:gd name="connsiteX20" fmla="*/ 2342497 w 8393514"/>
                <a:gd name="connsiteY20" fmla="*/ 994126 h 1521359"/>
                <a:gd name="connsiteX21" fmla="*/ 2126238 w 8393514"/>
                <a:gd name="connsiteY21" fmla="*/ 1042224 h 1521359"/>
                <a:gd name="connsiteX22" fmla="*/ 1317343 w 8393514"/>
                <a:gd name="connsiteY22" fmla="*/ 1115357 h 1521359"/>
                <a:gd name="connsiteX23" fmla="*/ 1009685 w 8393514"/>
                <a:gd name="connsiteY23" fmla="*/ 1103927 h 1521359"/>
                <a:gd name="connsiteX24" fmla="*/ 90523 w 8393514"/>
                <a:gd name="connsiteY24" fmla="*/ 743882 h 1521359"/>
                <a:gd name="connsiteX25" fmla="*/ 22895 w 8393514"/>
                <a:gd name="connsiteY25" fmla="*/ 282872 h 1521359"/>
                <a:gd name="connsiteX26" fmla="*/ 33026 w 8393514"/>
                <a:gd name="connsiteY26" fmla="*/ 258972 h 1521359"/>
                <a:gd name="connsiteX27" fmla="*/ 94142 w 8393514"/>
                <a:gd name="connsiteY27" fmla="*/ 258972 h 1521359"/>
                <a:gd name="connsiteX28" fmla="*/ 76235 w 8393514"/>
                <a:gd name="connsiteY28" fmla="*/ 300970 h 1521359"/>
                <a:gd name="connsiteX29" fmla="*/ 140053 w 8393514"/>
                <a:gd name="connsiteY29" fmla="*/ 717212 h 1521359"/>
                <a:gd name="connsiteX30" fmla="*/ 2361283 w 8393514"/>
                <a:gd name="connsiteY30" fmla="*/ 931525 h 1521359"/>
                <a:gd name="connsiteX31" fmla="*/ 2361890 w 8393514"/>
                <a:gd name="connsiteY31" fmla="*/ 933870 h 1521359"/>
                <a:gd name="connsiteX32" fmla="*/ 2418393 w 8393514"/>
                <a:gd name="connsiteY32" fmla="*/ 918228 h 1521359"/>
                <a:gd name="connsiteX33" fmla="*/ 3300486 w 8393514"/>
                <a:gd name="connsiteY33" fmla="*/ 710073 h 1521359"/>
                <a:gd name="connsiteX34" fmla="*/ 4213357 w 8393514"/>
                <a:gd name="connsiteY34" fmla="*/ 714228 h 1521359"/>
                <a:gd name="connsiteX35" fmla="*/ 4437569 w 8393514"/>
                <a:gd name="connsiteY35" fmla="*/ 1132024 h 1521359"/>
                <a:gd name="connsiteX36" fmla="*/ 4656698 w 8393514"/>
                <a:gd name="connsiteY36" fmla="*/ 1440029 h 1521359"/>
                <a:gd name="connsiteX37" fmla="*/ 5382034 w 8393514"/>
                <a:gd name="connsiteY37" fmla="*/ 912317 h 1521359"/>
                <a:gd name="connsiteX38" fmla="*/ 5554727 w 8393514"/>
                <a:gd name="connsiteY38" fmla="*/ 729927 h 1521359"/>
                <a:gd name="connsiteX39" fmla="*/ 5681246 w 8393514"/>
                <a:gd name="connsiteY39" fmla="*/ 600639 h 1521359"/>
                <a:gd name="connsiteX40" fmla="*/ 6613510 w 8393514"/>
                <a:gd name="connsiteY40" fmla="*/ 1293 h 1521359"/>
                <a:gd name="connsiteX0" fmla="*/ 6613510 w 8393514"/>
                <a:gd name="connsiteY0" fmla="*/ 1293 h 1521359"/>
                <a:gd name="connsiteX1" fmla="*/ 6625977 w 8393514"/>
                <a:gd name="connsiteY1" fmla="*/ 1293 h 1521359"/>
                <a:gd name="connsiteX2" fmla="*/ 7062175 w 8393514"/>
                <a:gd name="connsiteY2" fmla="*/ 576587 h 1521359"/>
                <a:gd name="connsiteX3" fmla="*/ 7221629 w 8393514"/>
                <a:gd name="connsiteY3" fmla="*/ 900773 h 1521359"/>
                <a:gd name="connsiteX4" fmla="*/ 8348876 w 8393514"/>
                <a:gd name="connsiteY4" fmla="*/ 667115 h 1521359"/>
                <a:gd name="connsiteX5" fmla="*/ 8393514 w 8393514"/>
                <a:gd name="connsiteY5" fmla="*/ 715705 h 1521359"/>
                <a:gd name="connsiteX6" fmla="*/ 7211471 w 8393514"/>
                <a:gd name="connsiteY6" fmla="*/ 960338 h 1521359"/>
                <a:gd name="connsiteX7" fmla="*/ 7023079 w 8393514"/>
                <a:gd name="connsiteY7" fmla="*/ 601100 h 1521359"/>
                <a:gd name="connsiteX8" fmla="*/ 6625054 w 8393514"/>
                <a:gd name="connsiteY8" fmla="*/ 61782 h 1521359"/>
                <a:gd name="connsiteX9" fmla="*/ 6613972 w 8393514"/>
                <a:gd name="connsiteY9" fmla="*/ 61782 h 1521359"/>
                <a:gd name="connsiteX10" fmla="*/ 5725111 w 8393514"/>
                <a:gd name="connsiteY10" fmla="*/ 642196 h 1521359"/>
                <a:gd name="connsiteX11" fmla="*/ 5596746 w 8393514"/>
                <a:gd name="connsiteY11" fmla="*/ 773793 h 1521359"/>
                <a:gd name="connsiteX12" fmla="*/ 5426824 w 8393514"/>
                <a:gd name="connsiteY12" fmla="*/ 952950 h 1521359"/>
                <a:gd name="connsiteX13" fmla="*/ 5037572 w 8393514"/>
                <a:gd name="connsiteY13" fmla="*/ 1343587 h 1521359"/>
                <a:gd name="connsiteX14" fmla="*/ 4680181 w 8393514"/>
                <a:gd name="connsiteY14" fmla="*/ 1521359 h 1521359"/>
                <a:gd name="connsiteX15" fmla="*/ 4637239 w 8393514"/>
                <a:gd name="connsiteY15" fmla="*/ 1517203 h 1521359"/>
                <a:gd name="connsiteX16" fmla="*/ 4405443 w 8393514"/>
                <a:gd name="connsiteY16" fmla="*/ 1173665 h 1521359"/>
                <a:gd name="connsiteX17" fmla="*/ 4179650 w 8393514"/>
                <a:gd name="connsiteY17" fmla="*/ 764096 h 1521359"/>
                <a:gd name="connsiteX18" fmla="*/ 3311567 w 8393514"/>
                <a:gd name="connsiteY18" fmla="*/ 769176 h 1521359"/>
                <a:gd name="connsiteX19" fmla="*/ 2360834 w 8393514"/>
                <a:gd name="connsiteY19" fmla="*/ 996354 h 1521359"/>
                <a:gd name="connsiteX20" fmla="*/ 2342497 w 8393514"/>
                <a:gd name="connsiteY20" fmla="*/ 994126 h 1521359"/>
                <a:gd name="connsiteX21" fmla="*/ 2126238 w 8393514"/>
                <a:gd name="connsiteY21" fmla="*/ 1042224 h 1521359"/>
                <a:gd name="connsiteX22" fmla="*/ 1317343 w 8393514"/>
                <a:gd name="connsiteY22" fmla="*/ 1115357 h 1521359"/>
                <a:gd name="connsiteX23" fmla="*/ 1009685 w 8393514"/>
                <a:gd name="connsiteY23" fmla="*/ 1103927 h 1521359"/>
                <a:gd name="connsiteX24" fmla="*/ 90523 w 8393514"/>
                <a:gd name="connsiteY24" fmla="*/ 743882 h 1521359"/>
                <a:gd name="connsiteX25" fmla="*/ 22895 w 8393514"/>
                <a:gd name="connsiteY25" fmla="*/ 282872 h 1521359"/>
                <a:gd name="connsiteX26" fmla="*/ 33026 w 8393514"/>
                <a:gd name="connsiteY26" fmla="*/ 258972 h 1521359"/>
                <a:gd name="connsiteX27" fmla="*/ 94142 w 8393514"/>
                <a:gd name="connsiteY27" fmla="*/ 258972 h 1521359"/>
                <a:gd name="connsiteX28" fmla="*/ 76235 w 8393514"/>
                <a:gd name="connsiteY28" fmla="*/ 300970 h 1521359"/>
                <a:gd name="connsiteX29" fmla="*/ 140053 w 8393514"/>
                <a:gd name="connsiteY29" fmla="*/ 717212 h 1521359"/>
                <a:gd name="connsiteX30" fmla="*/ 2361283 w 8393514"/>
                <a:gd name="connsiteY30" fmla="*/ 931525 h 1521359"/>
                <a:gd name="connsiteX31" fmla="*/ 2361890 w 8393514"/>
                <a:gd name="connsiteY31" fmla="*/ 933870 h 1521359"/>
                <a:gd name="connsiteX32" fmla="*/ 2418393 w 8393514"/>
                <a:gd name="connsiteY32" fmla="*/ 918228 h 1521359"/>
                <a:gd name="connsiteX33" fmla="*/ 3300486 w 8393514"/>
                <a:gd name="connsiteY33" fmla="*/ 710073 h 1521359"/>
                <a:gd name="connsiteX34" fmla="*/ 4213357 w 8393514"/>
                <a:gd name="connsiteY34" fmla="*/ 714228 h 1521359"/>
                <a:gd name="connsiteX35" fmla="*/ 4437569 w 8393514"/>
                <a:gd name="connsiteY35" fmla="*/ 1132024 h 1521359"/>
                <a:gd name="connsiteX36" fmla="*/ 4631568 w 8393514"/>
                <a:gd name="connsiteY36" fmla="*/ 1452075 h 1521359"/>
                <a:gd name="connsiteX37" fmla="*/ 5382034 w 8393514"/>
                <a:gd name="connsiteY37" fmla="*/ 912317 h 1521359"/>
                <a:gd name="connsiteX38" fmla="*/ 5554727 w 8393514"/>
                <a:gd name="connsiteY38" fmla="*/ 729927 h 1521359"/>
                <a:gd name="connsiteX39" fmla="*/ 5681246 w 8393514"/>
                <a:gd name="connsiteY39" fmla="*/ 600639 h 1521359"/>
                <a:gd name="connsiteX40" fmla="*/ 6613510 w 8393514"/>
                <a:gd name="connsiteY40" fmla="*/ 1293 h 1521359"/>
                <a:gd name="connsiteX0" fmla="*/ 6613510 w 8393514"/>
                <a:gd name="connsiteY0" fmla="*/ 1293 h 1521359"/>
                <a:gd name="connsiteX1" fmla="*/ 6625977 w 8393514"/>
                <a:gd name="connsiteY1" fmla="*/ 1293 h 1521359"/>
                <a:gd name="connsiteX2" fmla="*/ 7062175 w 8393514"/>
                <a:gd name="connsiteY2" fmla="*/ 576587 h 1521359"/>
                <a:gd name="connsiteX3" fmla="*/ 7221629 w 8393514"/>
                <a:gd name="connsiteY3" fmla="*/ 900773 h 1521359"/>
                <a:gd name="connsiteX4" fmla="*/ 8348876 w 8393514"/>
                <a:gd name="connsiteY4" fmla="*/ 667115 h 1521359"/>
                <a:gd name="connsiteX5" fmla="*/ 8393514 w 8393514"/>
                <a:gd name="connsiteY5" fmla="*/ 715705 h 1521359"/>
                <a:gd name="connsiteX6" fmla="*/ 7211471 w 8393514"/>
                <a:gd name="connsiteY6" fmla="*/ 960338 h 1521359"/>
                <a:gd name="connsiteX7" fmla="*/ 7023079 w 8393514"/>
                <a:gd name="connsiteY7" fmla="*/ 601100 h 1521359"/>
                <a:gd name="connsiteX8" fmla="*/ 6625054 w 8393514"/>
                <a:gd name="connsiteY8" fmla="*/ 61782 h 1521359"/>
                <a:gd name="connsiteX9" fmla="*/ 6613972 w 8393514"/>
                <a:gd name="connsiteY9" fmla="*/ 61782 h 1521359"/>
                <a:gd name="connsiteX10" fmla="*/ 5725111 w 8393514"/>
                <a:gd name="connsiteY10" fmla="*/ 642196 h 1521359"/>
                <a:gd name="connsiteX11" fmla="*/ 5596746 w 8393514"/>
                <a:gd name="connsiteY11" fmla="*/ 773793 h 1521359"/>
                <a:gd name="connsiteX12" fmla="*/ 5426824 w 8393514"/>
                <a:gd name="connsiteY12" fmla="*/ 952950 h 1521359"/>
                <a:gd name="connsiteX13" fmla="*/ 5037572 w 8393514"/>
                <a:gd name="connsiteY13" fmla="*/ 1343587 h 1521359"/>
                <a:gd name="connsiteX14" fmla="*/ 4680181 w 8393514"/>
                <a:gd name="connsiteY14" fmla="*/ 1521359 h 1521359"/>
                <a:gd name="connsiteX15" fmla="*/ 4637239 w 8393514"/>
                <a:gd name="connsiteY15" fmla="*/ 1517203 h 1521359"/>
                <a:gd name="connsiteX16" fmla="*/ 4405443 w 8393514"/>
                <a:gd name="connsiteY16" fmla="*/ 1173665 h 1521359"/>
                <a:gd name="connsiteX17" fmla="*/ 4179650 w 8393514"/>
                <a:gd name="connsiteY17" fmla="*/ 764096 h 1521359"/>
                <a:gd name="connsiteX18" fmla="*/ 3311567 w 8393514"/>
                <a:gd name="connsiteY18" fmla="*/ 769176 h 1521359"/>
                <a:gd name="connsiteX19" fmla="*/ 2360834 w 8393514"/>
                <a:gd name="connsiteY19" fmla="*/ 996354 h 1521359"/>
                <a:gd name="connsiteX20" fmla="*/ 2342497 w 8393514"/>
                <a:gd name="connsiteY20" fmla="*/ 994126 h 1521359"/>
                <a:gd name="connsiteX21" fmla="*/ 2126238 w 8393514"/>
                <a:gd name="connsiteY21" fmla="*/ 1042224 h 1521359"/>
                <a:gd name="connsiteX22" fmla="*/ 1317343 w 8393514"/>
                <a:gd name="connsiteY22" fmla="*/ 1115357 h 1521359"/>
                <a:gd name="connsiteX23" fmla="*/ 1009685 w 8393514"/>
                <a:gd name="connsiteY23" fmla="*/ 1103927 h 1521359"/>
                <a:gd name="connsiteX24" fmla="*/ 90523 w 8393514"/>
                <a:gd name="connsiteY24" fmla="*/ 743882 h 1521359"/>
                <a:gd name="connsiteX25" fmla="*/ 22895 w 8393514"/>
                <a:gd name="connsiteY25" fmla="*/ 282872 h 1521359"/>
                <a:gd name="connsiteX26" fmla="*/ 33026 w 8393514"/>
                <a:gd name="connsiteY26" fmla="*/ 258972 h 1521359"/>
                <a:gd name="connsiteX27" fmla="*/ 94142 w 8393514"/>
                <a:gd name="connsiteY27" fmla="*/ 258972 h 1521359"/>
                <a:gd name="connsiteX28" fmla="*/ 76235 w 8393514"/>
                <a:gd name="connsiteY28" fmla="*/ 300970 h 1521359"/>
                <a:gd name="connsiteX29" fmla="*/ 140053 w 8393514"/>
                <a:gd name="connsiteY29" fmla="*/ 717212 h 1521359"/>
                <a:gd name="connsiteX30" fmla="*/ 2361283 w 8393514"/>
                <a:gd name="connsiteY30" fmla="*/ 931525 h 1521359"/>
                <a:gd name="connsiteX31" fmla="*/ 2361890 w 8393514"/>
                <a:gd name="connsiteY31" fmla="*/ 933870 h 1521359"/>
                <a:gd name="connsiteX32" fmla="*/ 2418393 w 8393514"/>
                <a:gd name="connsiteY32" fmla="*/ 918228 h 1521359"/>
                <a:gd name="connsiteX33" fmla="*/ 3300486 w 8393514"/>
                <a:gd name="connsiteY33" fmla="*/ 710073 h 1521359"/>
                <a:gd name="connsiteX34" fmla="*/ 4213357 w 8393514"/>
                <a:gd name="connsiteY34" fmla="*/ 714228 h 1521359"/>
                <a:gd name="connsiteX35" fmla="*/ 4437569 w 8393514"/>
                <a:gd name="connsiteY35" fmla="*/ 1132024 h 1521359"/>
                <a:gd name="connsiteX36" fmla="*/ 4631568 w 8393514"/>
                <a:gd name="connsiteY36" fmla="*/ 1452075 h 1521359"/>
                <a:gd name="connsiteX37" fmla="*/ 5382034 w 8393514"/>
                <a:gd name="connsiteY37" fmla="*/ 912317 h 1521359"/>
                <a:gd name="connsiteX38" fmla="*/ 5554727 w 8393514"/>
                <a:gd name="connsiteY38" fmla="*/ 729927 h 1521359"/>
                <a:gd name="connsiteX39" fmla="*/ 5681246 w 8393514"/>
                <a:gd name="connsiteY39" fmla="*/ 600639 h 1521359"/>
                <a:gd name="connsiteX40" fmla="*/ 6613510 w 8393514"/>
                <a:gd name="connsiteY40" fmla="*/ 1293 h 1521359"/>
                <a:gd name="connsiteX0" fmla="*/ 6613510 w 8393514"/>
                <a:gd name="connsiteY0" fmla="*/ 1293 h 1521359"/>
                <a:gd name="connsiteX1" fmla="*/ 6625977 w 8393514"/>
                <a:gd name="connsiteY1" fmla="*/ 1293 h 1521359"/>
                <a:gd name="connsiteX2" fmla="*/ 7062175 w 8393514"/>
                <a:gd name="connsiteY2" fmla="*/ 576587 h 1521359"/>
                <a:gd name="connsiteX3" fmla="*/ 7221629 w 8393514"/>
                <a:gd name="connsiteY3" fmla="*/ 900773 h 1521359"/>
                <a:gd name="connsiteX4" fmla="*/ 8348876 w 8393514"/>
                <a:gd name="connsiteY4" fmla="*/ 667115 h 1521359"/>
                <a:gd name="connsiteX5" fmla="*/ 8393514 w 8393514"/>
                <a:gd name="connsiteY5" fmla="*/ 715705 h 1521359"/>
                <a:gd name="connsiteX6" fmla="*/ 7211471 w 8393514"/>
                <a:gd name="connsiteY6" fmla="*/ 960338 h 1521359"/>
                <a:gd name="connsiteX7" fmla="*/ 7023079 w 8393514"/>
                <a:gd name="connsiteY7" fmla="*/ 601100 h 1521359"/>
                <a:gd name="connsiteX8" fmla="*/ 6625054 w 8393514"/>
                <a:gd name="connsiteY8" fmla="*/ 61782 h 1521359"/>
                <a:gd name="connsiteX9" fmla="*/ 6613972 w 8393514"/>
                <a:gd name="connsiteY9" fmla="*/ 61782 h 1521359"/>
                <a:gd name="connsiteX10" fmla="*/ 5725111 w 8393514"/>
                <a:gd name="connsiteY10" fmla="*/ 642196 h 1521359"/>
                <a:gd name="connsiteX11" fmla="*/ 5596746 w 8393514"/>
                <a:gd name="connsiteY11" fmla="*/ 773793 h 1521359"/>
                <a:gd name="connsiteX12" fmla="*/ 5426824 w 8393514"/>
                <a:gd name="connsiteY12" fmla="*/ 952950 h 1521359"/>
                <a:gd name="connsiteX13" fmla="*/ 5037572 w 8393514"/>
                <a:gd name="connsiteY13" fmla="*/ 1343587 h 1521359"/>
                <a:gd name="connsiteX14" fmla="*/ 4680181 w 8393514"/>
                <a:gd name="connsiteY14" fmla="*/ 1521359 h 1521359"/>
                <a:gd name="connsiteX15" fmla="*/ 4637239 w 8393514"/>
                <a:gd name="connsiteY15" fmla="*/ 1517203 h 1521359"/>
                <a:gd name="connsiteX16" fmla="*/ 4405443 w 8393514"/>
                <a:gd name="connsiteY16" fmla="*/ 1173665 h 1521359"/>
                <a:gd name="connsiteX17" fmla="*/ 4179650 w 8393514"/>
                <a:gd name="connsiteY17" fmla="*/ 764096 h 1521359"/>
                <a:gd name="connsiteX18" fmla="*/ 3311567 w 8393514"/>
                <a:gd name="connsiteY18" fmla="*/ 769176 h 1521359"/>
                <a:gd name="connsiteX19" fmla="*/ 2360834 w 8393514"/>
                <a:gd name="connsiteY19" fmla="*/ 996354 h 1521359"/>
                <a:gd name="connsiteX20" fmla="*/ 2342497 w 8393514"/>
                <a:gd name="connsiteY20" fmla="*/ 994126 h 1521359"/>
                <a:gd name="connsiteX21" fmla="*/ 2126238 w 8393514"/>
                <a:gd name="connsiteY21" fmla="*/ 1042224 h 1521359"/>
                <a:gd name="connsiteX22" fmla="*/ 1317343 w 8393514"/>
                <a:gd name="connsiteY22" fmla="*/ 1115357 h 1521359"/>
                <a:gd name="connsiteX23" fmla="*/ 1009685 w 8393514"/>
                <a:gd name="connsiteY23" fmla="*/ 1103927 h 1521359"/>
                <a:gd name="connsiteX24" fmla="*/ 90523 w 8393514"/>
                <a:gd name="connsiteY24" fmla="*/ 743882 h 1521359"/>
                <a:gd name="connsiteX25" fmla="*/ 22895 w 8393514"/>
                <a:gd name="connsiteY25" fmla="*/ 282872 h 1521359"/>
                <a:gd name="connsiteX26" fmla="*/ 33026 w 8393514"/>
                <a:gd name="connsiteY26" fmla="*/ 258972 h 1521359"/>
                <a:gd name="connsiteX27" fmla="*/ 94142 w 8393514"/>
                <a:gd name="connsiteY27" fmla="*/ 258972 h 1521359"/>
                <a:gd name="connsiteX28" fmla="*/ 76235 w 8393514"/>
                <a:gd name="connsiteY28" fmla="*/ 300970 h 1521359"/>
                <a:gd name="connsiteX29" fmla="*/ 140053 w 8393514"/>
                <a:gd name="connsiteY29" fmla="*/ 717212 h 1521359"/>
                <a:gd name="connsiteX30" fmla="*/ 2361283 w 8393514"/>
                <a:gd name="connsiteY30" fmla="*/ 931525 h 1521359"/>
                <a:gd name="connsiteX31" fmla="*/ 2361890 w 8393514"/>
                <a:gd name="connsiteY31" fmla="*/ 933870 h 1521359"/>
                <a:gd name="connsiteX32" fmla="*/ 2418393 w 8393514"/>
                <a:gd name="connsiteY32" fmla="*/ 918228 h 1521359"/>
                <a:gd name="connsiteX33" fmla="*/ 3300486 w 8393514"/>
                <a:gd name="connsiteY33" fmla="*/ 710073 h 1521359"/>
                <a:gd name="connsiteX34" fmla="*/ 4213357 w 8393514"/>
                <a:gd name="connsiteY34" fmla="*/ 714228 h 1521359"/>
                <a:gd name="connsiteX35" fmla="*/ 4437569 w 8393514"/>
                <a:gd name="connsiteY35" fmla="*/ 1132024 h 1521359"/>
                <a:gd name="connsiteX36" fmla="*/ 4631568 w 8393514"/>
                <a:gd name="connsiteY36" fmla="*/ 1452075 h 1521359"/>
                <a:gd name="connsiteX37" fmla="*/ 5382034 w 8393514"/>
                <a:gd name="connsiteY37" fmla="*/ 912317 h 1521359"/>
                <a:gd name="connsiteX38" fmla="*/ 5554727 w 8393514"/>
                <a:gd name="connsiteY38" fmla="*/ 729927 h 1521359"/>
                <a:gd name="connsiteX39" fmla="*/ 5681246 w 8393514"/>
                <a:gd name="connsiteY39" fmla="*/ 600639 h 1521359"/>
                <a:gd name="connsiteX40" fmla="*/ 6613510 w 8393514"/>
                <a:gd name="connsiteY40" fmla="*/ 1293 h 1521359"/>
                <a:gd name="connsiteX0" fmla="*/ 6613510 w 8393514"/>
                <a:gd name="connsiteY0" fmla="*/ 1293 h 1521359"/>
                <a:gd name="connsiteX1" fmla="*/ 6625977 w 8393514"/>
                <a:gd name="connsiteY1" fmla="*/ 1293 h 1521359"/>
                <a:gd name="connsiteX2" fmla="*/ 7062175 w 8393514"/>
                <a:gd name="connsiteY2" fmla="*/ 576587 h 1521359"/>
                <a:gd name="connsiteX3" fmla="*/ 7221629 w 8393514"/>
                <a:gd name="connsiteY3" fmla="*/ 900773 h 1521359"/>
                <a:gd name="connsiteX4" fmla="*/ 8348876 w 8393514"/>
                <a:gd name="connsiteY4" fmla="*/ 667115 h 1521359"/>
                <a:gd name="connsiteX5" fmla="*/ 8393514 w 8393514"/>
                <a:gd name="connsiteY5" fmla="*/ 715705 h 1521359"/>
                <a:gd name="connsiteX6" fmla="*/ 7211471 w 8393514"/>
                <a:gd name="connsiteY6" fmla="*/ 960338 h 1521359"/>
                <a:gd name="connsiteX7" fmla="*/ 7023079 w 8393514"/>
                <a:gd name="connsiteY7" fmla="*/ 601100 h 1521359"/>
                <a:gd name="connsiteX8" fmla="*/ 6625054 w 8393514"/>
                <a:gd name="connsiteY8" fmla="*/ 61782 h 1521359"/>
                <a:gd name="connsiteX9" fmla="*/ 6613972 w 8393514"/>
                <a:gd name="connsiteY9" fmla="*/ 61782 h 1521359"/>
                <a:gd name="connsiteX10" fmla="*/ 5725111 w 8393514"/>
                <a:gd name="connsiteY10" fmla="*/ 642196 h 1521359"/>
                <a:gd name="connsiteX11" fmla="*/ 5596746 w 8393514"/>
                <a:gd name="connsiteY11" fmla="*/ 773793 h 1521359"/>
                <a:gd name="connsiteX12" fmla="*/ 5426824 w 8393514"/>
                <a:gd name="connsiteY12" fmla="*/ 952950 h 1521359"/>
                <a:gd name="connsiteX13" fmla="*/ 5037572 w 8393514"/>
                <a:gd name="connsiteY13" fmla="*/ 1343587 h 1521359"/>
                <a:gd name="connsiteX14" fmla="*/ 4680181 w 8393514"/>
                <a:gd name="connsiteY14" fmla="*/ 1521359 h 1521359"/>
                <a:gd name="connsiteX15" fmla="*/ 4637239 w 8393514"/>
                <a:gd name="connsiteY15" fmla="*/ 1517203 h 1521359"/>
                <a:gd name="connsiteX16" fmla="*/ 4405443 w 8393514"/>
                <a:gd name="connsiteY16" fmla="*/ 1173665 h 1521359"/>
                <a:gd name="connsiteX17" fmla="*/ 4179650 w 8393514"/>
                <a:gd name="connsiteY17" fmla="*/ 764096 h 1521359"/>
                <a:gd name="connsiteX18" fmla="*/ 3311567 w 8393514"/>
                <a:gd name="connsiteY18" fmla="*/ 769176 h 1521359"/>
                <a:gd name="connsiteX19" fmla="*/ 2360834 w 8393514"/>
                <a:gd name="connsiteY19" fmla="*/ 996354 h 1521359"/>
                <a:gd name="connsiteX20" fmla="*/ 2342497 w 8393514"/>
                <a:gd name="connsiteY20" fmla="*/ 994126 h 1521359"/>
                <a:gd name="connsiteX21" fmla="*/ 2126238 w 8393514"/>
                <a:gd name="connsiteY21" fmla="*/ 1042224 h 1521359"/>
                <a:gd name="connsiteX22" fmla="*/ 1317343 w 8393514"/>
                <a:gd name="connsiteY22" fmla="*/ 1115357 h 1521359"/>
                <a:gd name="connsiteX23" fmla="*/ 1009685 w 8393514"/>
                <a:gd name="connsiteY23" fmla="*/ 1103927 h 1521359"/>
                <a:gd name="connsiteX24" fmla="*/ 90523 w 8393514"/>
                <a:gd name="connsiteY24" fmla="*/ 743882 h 1521359"/>
                <a:gd name="connsiteX25" fmla="*/ 22895 w 8393514"/>
                <a:gd name="connsiteY25" fmla="*/ 282872 h 1521359"/>
                <a:gd name="connsiteX26" fmla="*/ 33026 w 8393514"/>
                <a:gd name="connsiteY26" fmla="*/ 258972 h 1521359"/>
                <a:gd name="connsiteX27" fmla="*/ 94142 w 8393514"/>
                <a:gd name="connsiteY27" fmla="*/ 258972 h 1521359"/>
                <a:gd name="connsiteX28" fmla="*/ 76235 w 8393514"/>
                <a:gd name="connsiteY28" fmla="*/ 300970 h 1521359"/>
                <a:gd name="connsiteX29" fmla="*/ 140053 w 8393514"/>
                <a:gd name="connsiteY29" fmla="*/ 717212 h 1521359"/>
                <a:gd name="connsiteX30" fmla="*/ 2361283 w 8393514"/>
                <a:gd name="connsiteY30" fmla="*/ 931525 h 1521359"/>
                <a:gd name="connsiteX31" fmla="*/ 2361890 w 8393514"/>
                <a:gd name="connsiteY31" fmla="*/ 933870 h 1521359"/>
                <a:gd name="connsiteX32" fmla="*/ 2418393 w 8393514"/>
                <a:gd name="connsiteY32" fmla="*/ 918228 h 1521359"/>
                <a:gd name="connsiteX33" fmla="*/ 3300486 w 8393514"/>
                <a:gd name="connsiteY33" fmla="*/ 710073 h 1521359"/>
                <a:gd name="connsiteX34" fmla="*/ 4213357 w 8393514"/>
                <a:gd name="connsiteY34" fmla="*/ 714228 h 1521359"/>
                <a:gd name="connsiteX35" fmla="*/ 4437569 w 8393514"/>
                <a:gd name="connsiteY35" fmla="*/ 1132024 h 1521359"/>
                <a:gd name="connsiteX36" fmla="*/ 4631568 w 8393514"/>
                <a:gd name="connsiteY36" fmla="*/ 1452075 h 1521359"/>
                <a:gd name="connsiteX37" fmla="*/ 5382034 w 8393514"/>
                <a:gd name="connsiteY37" fmla="*/ 912317 h 1521359"/>
                <a:gd name="connsiteX38" fmla="*/ 5681246 w 8393514"/>
                <a:gd name="connsiteY38" fmla="*/ 600639 h 1521359"/>
                <a:gd name="connsiteX39" fmla="*/ 6613510 w 8393514"/>
                <a:gd name="connsiteY39" fmla="*/ 1293 h 1521359"/>
                <a:gd name="connsiteX0" fmla="*/ 6613510 w 8393514"/>
                <a:gd name="connsiteY0" fmla="*/ 1293 h 1521359"/>
                <a:gd name="connsiteX1" fmla="*/ 6625977 w 8393514"/>
                <a:gd name="connsiteY1" fmla="*/ 1293 h 1521359"/>
                <a:gd name="connsiteX2" fmla="*/ 7062175 w 8393514"/>
                <a:gd name="connsiteY2" fmla="*/ 576587 h 1521359"/>
                <a:gd name="connsiteX3" fmla="*/ 7221629 w 8393514"/>
                <a:gd name="connsiteY3" fmla="*/ 900773 h 1521359"/>
                <a:gd name="connsiteX4" fmla="*/ 8348876 w 8393514"/>
                <a:gd name="connsiteY4" fmla="*/ 667115 h 1521359"/>
                <a:gd name="connsiteX5" fmla="*/ 8393514 w 8393514"/>
                <a:gd name="connsiteY5" fmla="*/ 715705 h 1521359"/>
                <a:gd name="connsiteX6" fmla="*/ 7211471 w 8393514"/>
                <a:gd name="connsiteY6" fmla="*/ 960338 h 1521359"/>
                <a:gd name="connsiteX7" fmla="*/ 7023079 w 8393514"/>
                <a:gd name="connsiteY7" fmla="*/ 601100 h 1521359"/>
                <a:gd name="connsiteX8" fmla="*/ 6625054 w 8393514"/>
                <a:gd name="connsiteY8" fmla="*/ 61782 h 1521359"/>
                <a:gd name="connsiteX9" fmla="*/ 6613972 w 8393514"/>
                <a:gd name="connsiteY9" fmla="*/ 61782 h 1521359"/>
                <a:gd name="connsiteX10" fmla="*/ 5725111 w 8393514"/>
                <a:gd name="connsiteY10" fmla="*/ 642196 h 1521359"/>
                <a:gd name="connsiteX11" fmla="*/ 5596746 w 8393514"/>
                <a:gd name="connsiteY11" fmla="*/ 773793 h 1521359"/>
                <a:gd name="connsiteX12" fmla="*/ 5426824 w 8393514"/>
                <a:gd name="connsiteY12" fmla="*/ 952950 h 1521359"/>
                <a:gd name="connsiteX13" fmla="*/ 5037572 w 8393514"/>
                <a:gd name="connsiteY13" fmla="*/ 1343587 h 1521359"/>
                <a:gd name="connsiteX14" fmla="*/ 4680181 w 8393514"/>
                <a:gd name="connsiteY14" fmla="*/ 1521359 h 1521359"/>
                <a:gd name="connsiteX15" fmla="*/ 4637239 w 8393514"/>
                <a:gd name="connsiteY15" fmla="*/ 1517203 h 1521359"/>
                <a:gd name="connsiteX16" fmla="*/ 4405443 w 8393514"/>
                <a:gd name="connsiteY16" fmla="*/ 1173665 h 1521359"/>
                <a:gd name="connsiteX17" fmla="*/ 4179650 w 8393514"/>
                <a:gd name="connsiteY17" fmla="*/ 764096 h 1521359"/>
                <a:gd name="connsiteX18" fmla="*/ 3311567 w 8393514"/>
                <a:gd name="connsiteY18" fmla="*/ 769176 h 1521359"/>
                <a:gd name="connsiteX19" fmla="*/ 2360834 w 8393514"/>
                <a:gd name="connsiteY19" fmla="*/ 996354 h 1521359"/>
                <a:gd name="connsiteX20" fmla="*/ 2342497 w 8393514"/>
                <a:gd name="connsiteY20" fmla="*/ 994126 h 1521359"/>
                <a:gd name="connsiteX21" fmla="*/ 2126238 w 8393514"/>
                <a:gd name="connsiteY21" fmla="*/ 1042224 h 1521359"/>
                <a:gd name="connsiteX22" fmla="*/ 1317343 w 8393514"/>
                <a:gd name="connsiteY22" fmla="*/ 1115357 h 1521359"/>
                <a:gd name="connsiteX23" fmla="*/ 1009685 w 8393514"/>
                <a:gd name="connsiteY23" fmla="*/ 1103927 h 1521359"/>
                <a:gd name="connsiteX24" fmla="*/ 90523 w 8393514"/>
                <a:gd name="connsiteY24" fmla="*/ 743882 h 1521359"/>
                <a:gd name="connsiteX25" fmla="*/ 22895 w 8393514"/>
                <a:gd name="connsiteY25" fmla="*/ 282872 h 1521359"/>
                <a:gd name="connsiteX26" fmla="*/ 33026 w 8393514"/>
                <a:gd name="connsiteY26" fmla="*/ 258972 h 1521359"/>
                <a:gd name="connsiteX27" fmla="*/ 94142 w 8393514"/>
                <a:gd name="connsiteY27" fmla="*/ 258972 h 1521359"/>
                <a:gd name="connsiteX28" fmla="*/ 76235 w 8393514"/>
                <a:gd name="connsiteY28" fmla="*/ 300970 h 1521359"/>
                <a:gd name="connsiteX29" fmla="*/ 140053 w 8393514"/>
                <a:gd name="connsiteY29" fmla="*/ 717212 h 1521359"/>
                <a:gd name="connsiteX30" fmla="*/ 2361283 w 8393514"/>
                <a:gd name="connsiteY30" fmla="*/ 931525 h 1521359"/>
                <a:gd name="connsiteX31" fmla="*/ 2361890 w 8393514"/>
                <a:gd name="connsiteY31" fmla="*/ 933870 h 1521359"/>
                <a:gd name="connsiteX32" fmla="*/ 2418393 w 8393514"/>
                <a:gd name="connsiteY32" fmla="*/ 918228 h 1521359"/>
                <a:gd name="connsiteX33" fmla="*/ 3300486 w 8393514"/>
                <a:gd name="connsiteY33" fmla="*/ 710073 h 1521359"/>
                <a:gd name="connsiteX34" fmla="*/ 4213357 w 8393514"/>
                <a:gd name="connsiteY34" fmla="*/ 714228 h 1521359"/>
                <a:gd name="connsiteX35" fmla="*/ 4437569 w 8393514"/>
                <a:gd name="connsiteY35" fmla="*/ 1132024 h 1521359"/>
                <a:gd name="connsiteX36" fmla="*/ 4631568 w 8393514"/>
                <a:gd name="connsiteY36" fmla="*/ 1452075 h 1521359"/>
                <a:gd name="connsiteX37" fmla="*/ 5382034 w 8393514"/>
                <a:gd name="connsiteY37" fmla="*/ 912317 h 1521359"/>
                <a:gd name="connsiteX38" fmla="*/ 5681246 w 8393514"/>
                <a:gd name="connsiteY38" fmla="*/ 600639 h 1521359"/>
                <a:gd name="connsiteX39" fmla="*/ 6613510 w 8393514"/>
                <a:gd name="connsiteY39" fmla="*/ 1293 h 1521359"/>
                <a:gd name="connsiteX0" fmla="*/ 6613510 w 8393514"/>
                <a:gd name="connsiteY0" fmla="*/ 1293 h 1521359"/>
                <a:gd name="connsiteX1" fmla="*/ 6625977 w 8393514"/>
                <a:gd name="connsiteY1" fmla="*/ 1293 h 1521359"/>
                <a:gd name="connsiteX2" fmla="*/ 7062175 w 8393514"/>
                <a:gd name="connsiteY2" fmla="*/ 576587 h 1521359"/>
                <a:gd name="connsiteX3" fmla="*/ 7221629 w 8393514"/>
                <a:gd name="connsiteY3" fmla="*/ 900773 h 1521359"/>
                <a:gd name="connsiteX4" fmla="*/ 8348876 w 8393514"/>
                <a:gd name="connsiteY4" fmla="*/ 667115 h 1521359"/>
                <a:gd name="connsiteX5" fmla="*/ 8393514 w 8393514"/>
                <a:gd name="connsiteY5" fmla="*/ 715705 h 1521359"/>
                <a:gd name="connsiteX6" fmla="*/ 7211471 w 8393514"/>
                <a:gd name="connsiteY6" fmla="*/ 960338 h 1521359"/>
                <a:gd name="connsiteX7" fmla="*/ 7023079 w 8393514"/>
                <a:gd name="connsiteY7" fmla="*/ 601100 h 1521359"/>
                <a:gd name="connsiteX8" fmla="*/ 6625054 w 8393514"/>
                <a:gd name="connsiteY8" fmla="*/ 61782 h 1521359"/>
                <a:gd name="connsiteX9" fmla="*/ 6613972 w 8393514"/>
                <a:gd name="connsiteY9" fmla="*/ 61782 h 1521359"/>
                <a:gd name="connsiteX10" fmla="*/ 5725111 w 8393514"/>
                <a:gd name="connsiteY10" fmla="*/ 642196 h 1521359"/>
                <a:gd name="connsiteX11" fmla="*/ 5596746 w 8393514"/>
                <a:gd name="connsiteY11" fmla="*/ 773793 h 1521359"/>
                <a:gd name="connsiteX12" fmla="*/ 5426824 w 8393514"/>
                <a:gd name="connsiteY12" fmla="*/ 952950 h 1521359"/>
                <a:gd name="connsiteX13" fmla="*/ 5037572 w 8393514"/>
                <a:gd name="connsiteY13" fmla="*/ 1343587 h 1521359"/>
                <a:gd name="connsiteX14" fmla="*/ 4680181 w 8393514"/>
                <a:gd name="connsiteY14" fmla="*/ 1521359 h 1521359"/>
                <a:gd name="connsiteX15" fmla="*/ 4637239 w 8393514"/>
                <a:gd name="connsiteY15" fmla="*/ 1517203 h 1521359"/>
                <a:gd name="connsiteX16" fmla="*/ 4405443 w 8393514"/>
                <a:gd name="connsiteY16" fmla="*/ 1173665 h 1521359"/>
                <a:gd name="connsiteX17" fmla="*/ 4179650 w 8393514"/>
                <a:gd name="connsiteY17" fmla="*/ 764096 h 1521359"/>
                <a:gd name="connsiteX18" fmla="*/ 3311567 w 8393514"/>
                <a:gd name="connsiteY18" fmla="*/ 769176 h 1521359"/>
                <a:gd name="connsiteX19" fmla="*/ 2360834 w 8393514"/>
                <a:gd name="connsiteY19" fmla="*/ 996354 h 1521359"/>
                <a:gd name="connsiteX20" fmla="*/ 2342497 w 8393514"/>
                <a:gd name="connsiteY20" fmla="*/ 994126 h 1521359"/>
                <a:gd name="connsiteX21" fmla="*/ 2126238 w 8393514"/>
                <a:gd name="connsiteY21" fmla="*/ 1042224 h 1521359"/>
                <a:gd name="connsiteX22" fmla="*/ 1317343 w 8393514"/>
                <a:gd name="connsiteY22" fmla="*/ 1115357 h 1521359"/>
                <a:gd name="connsiteX23" fmla="*/ 1009685 w 8393514"/>
                <a:gd name="connsiteY23" fmla="*/ 1103927 h 1521359"/>
                <a:gd name="connsiteX24" fmla="*/ 90523 w 8393514"/>
                <a:gd name="connsiteY24" fmla="*/ 743882 h 1521359"/>
                <a:gd name="connsiteX25" fmla="*/ 22895 w 8393514"/>
                <a:gd name="connsiteY25" fmla="*/ 282872 h 1521359"/>
                <a:gd name="connsiteX26" fmla="*/ 33026 w 8393514"/>
                <a:gd name="connsiteY26" fmla="*/ 258972 h 1521359"/>
                <a:gd name="connsiteX27" fmla="*/ 94142 w 8393514"/>
                <a:gd name="connsiteY27" fmla="*/ 258972 h 1521359"/>
                <a:gd name="connsiteX28" fmla="*/ 76235 w 8393514"/>
                <a:gd name="connsiteY28" fmla="*/ 300970 h 1521359"/>
                <a:gd name="connsiteX29" fmla="*/ 140053 w 8393514"/>
                <a:gd name="connsiteY29" fmla="*/ 717212 h 1521359"/>
                <a:gd name="connsiteX30" fmla="*/ 2361283 w 8393514"/>
                <a:gd name="connsiteY30" fmla="*/ 931525 h 1521359"/>
                <a:gd name="connsiteX31" fmla="*/ 2361890 w 8393514"/>
                <a:gd name="connsiteY31" fmla="*/ 933870 h 1521359"/>
                <a:gd name="connsiteX32" fmla="*/ 2418393 w 8393514"/>
                <a:gd name="connsiteY32" fmla="*/ 918228 h 1521359"/>
                <a:gd name="connsiteX33" fmla="*/ 3300486 w 8393514"/>
                <a:gd name="connsiteY33" fmla="*/ 710073 h 1521359"/>
                <a:gd name="connsiteX34" fmla="*/ 4213357 w 8393514"/>
                <a:gd name="connsiteY34" fmla="*/ 714228 h 1521359"/>
                <a:gd name="connsiteX35" fmla="*/ 4437569 w 8393514"/>
                <a:gd name="connsiteY35" fmla="*/ 1132024 h 1521359"/>
                <a:gd name="connsiteX36" fmla="*/ 4631568 w 8393514"/>
                <a:gd name="connsiteY36" fmla="*/ 1452075 h 1521359"/>
                <a:gd name="connsiteX37" fmla="*/ 5382034 w 8393514"/>
                <a:gd name="connsiteY37" fmla="*/ 912317 h 1521359"/>
                <a:gd name="connsiteX38" fmla="*/ 5681246 w 8393514"/>
                <a:gd name="connsiteY38" fmla="*/ 600639 h 1521359"/>
                <a:gd name="connsiteX39" fmla="*/ 6613510 w 8393514"/>
                <a:gd name="connsiteY39" fmla="*/ 1293 h 1521359"/>
                <a:gd name="connsiteX0" fmla="*/ 6613510 w 8393514"/>
                <a:gd name="connsiteY0" fmla="*/ 1293 h 1521359"/>
                <a:gd name="connsiteX1" fmla="*/ 6625977 w 8393514"/>
                <a:gd name="connsiteY1" fmla="*/ 1293 h 1521359"/>
                <a:gd name="connsiteX2" fmla="*/ 7062175 w 8393514"/>
                <a:gd name="connsiteY2" fmla="*/ 576587 h 1521359"/>
                <a:gd name="connsiteX3" fmla="*/ 7221629 w 8393514"/>
                <a:gd name="connsiteY3" fmla="*/ 900773 h 1521359"/>
                <a:gd name="connsiteX4" fmla="*/ 8348876 w 8393514"/>
                <a:gd name="connsiteY4" fmla="*/ 667115 h 1521359"/>
                <a:gd name="connsiteX5" fmla="*/ 8393514 w 8393514"/>
                <a:gd name="connsiteY5" fmla="*/ 715705 h 1521359"/>
                <a:gd name="connsiteX6" fmla="*/ 7211471 w 8393514"/>
                <a:gd name="connsiteY6" fmla="*/ 960338 h 1521359"/>
                <a:gd name="connsiteX7" fmla="*/ 7023079 w 8393514"/>
                <a:gd name="connsiteY7" fmla="*/ 601100 h 1521359"/>
                <a:gd name="connsiteX8" fmla="*/ 6625054 w 8393514"/>
                <a:gd name="connsiteY8" fmla="*/ 61782 h 1521359"/>
                <a:gd name="connsiteX9" fmla="*/ 6613972 w 8393514"/>
                <a:gd name="connsiteY9" fmla="*/ 61782 h 1521359"/>
                <a:gd name="connsiteX10" fmla="*/ 5725111 w 8393514"/>
                <a:gd name="connsiteY10" fmla="*/ 642196 h 1521359"/>
                <a:gd name="connsiteX11" fmla="*/ 5596746 w 8393514"/>
                <a:gd name="connsiteY11" fmla="*/ 773793 h 1521359"/>
                <a:gd name="connsiteX12" fmla="*/ 5426824 w 8393514"/>
                <a:gd name="connsiteY12" fmla="*/ 952950 h 1521359"/>
                <a:gd name="connsiteX13" fmla="*/ 5037572 w 8393514"/>
                <a:gd name="connsiteY13" fmla="*/ 1343587 h 1521359"/>
                <a:gd name="connsiteX14" fmla="*/ 4680181 w 8393514"/>
                <a:gd name="connsiteY14" fmla="*/ 1521359 h 1521359"/>
                <a:gd name="connsiteX15" fmla="*/ 4637239 w 8393514"/>
                <a:gd name="connsiteY15" fmla="*/ 1517203 h 1521359"/>
                <a:gd name="connsiteX16" fmla="*/ 4405443 w 8393514"/>
                <a:gd name="connsiteY16" fmla="*/ 1173665 h 1521359"/>
                <a:gd name="connsiteX17" fmla="*/ 4179650 w 8393514"/>
                <a:gd name="connsiteY17" fmla="*/ 764096 h 1521359"/>
                <a:gd name="connsiteX18" fmla="*/ 3311567 w 8393514"/>
                <a:gd name="connsiteY18" fmla="*/ 769176 h 1521359"/>
                <a:gd name="connsiteX19" fmla="*/ 2360834 w 8393514"/>
                <a:gd name="connsiteY19" fmla="*/ 996354 h 1521359"/>
                <a:gd name="connsiteX20" fmla="*/ 2342497 w 8393514"/>
                <a:gd name="connsiteY20" fmla="*/ 994126 h 1521359"/>
                <a:gd name="connsiteX21" fmla="*/ 2126238 w 8393514"/>
                <a:gd name="connsiteY21" fmla="*/ 1042224 h 1521359"/>
                <a:gd name="connsiteX22" fmla="*/ 1317343 w 8393514"/>
                <a:gd name="connsiteY22" fmla="*/ 1115357 h 1521359"/>
                <a:gd name="connsiteX23" fmla="*/ 1009685 w 8393514"/>
                <a:gd name="connsiteY23" fmla="*/ 1103927 h 1521359"/>
                <a:gd name="connsiteX24" fmla="*/ 90523 w 8393514"/>
                <a:gd name="connsiteY24" fmla="*/ 743882 h 1521359"/>
                <a:gd name="connsiteX25" fmla="*/ 22895 w 8393514"/>
                <a:gd name="connsiteY25" fmla="*/ 282872 h 1521359"/>
                <a:gd name="connsiteX26" fmla="*/ 33026 w 8393514"/>
                <a:gd name="connsiteY26" fmla="*/ 258972 h 1521359"/>
                <a:gd name="connsiteX27" fmla="*/ 94142 w 8393514"/>
                <a:gd name="connsiteY27" fmla="*/ 258972 h 1521359"/>
                <a:gd name="connsiteX28" fmla="*/ 140053 w 8393514"/>
                <a:gd name="connsiteY28" fmla="*/ 717212 h 1521359"/>
                <a:gd name="connsiteX29" fmla="*/ 2361283 w 8393514"/>
                <a:gd name="connsiteY29" fmla="*/ 931525 h 1521359"/>
                <a:gd name="connsiteX30" fmla="*/ 2361890 w 8393514"/>
                <a:gd name="connsiteY30" fmla="*/ 933870 h 1521359"/>
                <a:gd name="connsiteX31" fmla="*/ 2418393 w 8393514"/>
                <a:gd name="connsiteY31" fmla="*/ 918228 h 1521359"/>
                <a:gd name="connsiteX32" fmla="*/ 3300486 w 8393514"/>
                <a:gd name="connsiteY32" fmla="*/ 710073 h 1521359"/>
                <a:gd name="connsiteX33" fmla="*/ 4213357 w 8393514"/>
                <a:gd name="connsiteY33" fmla="*/ 714228 h 1521359"/>
                <a:gd name="connsiteX34" fmla="*/ 4437569 w 8393514"/>
                <a:gd name="connsiteY34" fmla="*/ 1132024 h 1521359"/>
                <a:gd name="connsiteX35" fmla="*/ 4631568 w 8393514"/>
                <a:gd name="connsiteY35" fmla="*/ 1452075 h 1521359"/>
                <a:gd name="connsiteX36" fmla="*/ 5382034 w 8393514"/>
                <a:gd name="connsiteY36" fmla="*/ 912317 h 1521359"/>
                <a:gd name="connsiteX37" fmla="*/ 5681246 w 8393514"/>
                <a:gd name="connsiteY37" fmla="*/ 600639 h 1521359"/>
                <a:gd name="connsiteX38" fmla="*/ 6613510 w 8393514"/>
                <a:gd name="connsiteY38" fmla="*/ 1293 h 1521359"/>
                <a:gd name="connsiteX0" fmla="*/ 6625404 w 8405408"/>
                <a:gd name="connsiteY0" fmla="*/ 311945 h 1832011"/>
                <a:gd name="connsiteX1" fmla="*/ 6637871 w 8405408"/>
                <a:gd name="connsiteY1" fmla="*/ 311945 h 1832011"/>
                <a:gd name="connsiteX2" fmla="*/ 7074069 w 8405408"/>
                <a:gd name="connsiteY2" fmla="*/ 887239 h 1832011"/>
                <a:gd name="connsiteX3" fmla="*/ 7233523 w 8405408"/>
                <a:gd name="connsiteY3" fmla="*/ 1211425 h 1832011"/>
                <a:gd name="connsiteX4" fmla="*/ 8360770 w 8405408"/>
                <a:gd name="connsiteY4" fmla="*/ 977767 h 1832011"/>
                <a:gd name="connsiteX5" fmla="*/ 8405408 w 8405408"/>
                <a:gd name="connsiteY5" fmla="*/ 1026357 h 1832011"/>
                <a:gd name="connsiteX6" fmla="*/ 7223365 w 8405408"/>
                <a:gd name="connsiteY6" fmla="*/ 1270990 h 1832011"/>
                <a:gd name="connsiteX7" fmla="*/ 7034973 w 8405408"/>
                <a:gd name="connsiteY7" fmla="*/ 911752 h 1832011"/>
                <a:gd name="connsiteX8" fmla="*/ 6636948 w 8405408"/>
                <a:gd name="connsiteY8" fmla="*/ 372434 h 1832011"/>
                <a:gd name="connsiteX9" fmla="*/ 6625866 w 8405408"/>
                <a:gd name="connsiteY9" fmla="*/ 372434 h 1832011"/>
                <a:gd name="connsiteX10" fmla="*/ 5737005 w 8405408"/>
                <a:gd name="connsiteY10" fmla="*/ 952848 h 1832011"/>
                <a:gd name="connsiteX11" fmla="*/ 5608640 w 8405408"/>
                <a:gd name="connsiteY11" fmla="*/ 1084445 h 1832011"/>
                <a:gd name="connsiteX12" fmla="*/ 5438718 w 8405408"/>
                <a:gd name="connsiteY12" fmla="*/ 1263602 h 1832011"/>
                <a:gd name="connsiteX13" fmla="*/ 5049466 w 8405408"/>
                <a:gd name="connsiteY13" fmla="*/ 1654239 h 1832011"/>
                <a:gd name="connsiteX14" fmla="*/ 4692075 w 8405408"/>
                <a:gd name="connsiteY14" fmla="*/ 1832011 h 1832011"/>
                <a:gd name="connsiteX15" fmla="*/ 4649133 w 8405408"/>
                <a:gd name="connsiteY15" fmla="*/ 1827855 h 1832011"/>
                <a:gd name="connsiteX16" fmla="*/ 4417337 w 8405408"/>
                <a:gd name="connsiteY16" fmla="*/ 1484317 h 1832011"/>
                <a:gd name="connsiteX17" fmla="*/ 4191544 w 8405408"/>
                <a:gd name="connsiteY17" fmla="*/ 1074748 h 1832011"/>
                <a:gd name="connsiteX18" fmla="*/ 3323461 w 8405408"/>
                <a:gd name="connsiteY18" fmla="*/ 1079828 h 1832011"/>
                <a:gd name="connsiteX19" fmla="*/ 2372728 w 8405408"/>
                <a:gd name="connsiteY19" fmla="*/ 1307006 h 1832011"/>
                <a:gd name="connsiteX20" fmla="*/ 2354391 w 8405408"/>
                <a:gd name="connsiteY20" fmla="*/ 1304778 h 1832011"/>
                <a:gd name="connsiteX21" fmla="*/ 2138132 w 8405408"/>
                <a:gd name="connsiteY21" fmla="*/ 1352876 h 1832011"/>
                <a:gd name="connsiteX22" fmla="*/ 1329237 w 8405408"/>
                <a:gd name="connsiteY22" fmla="*/ 1426009 h 1832011"/>
                <a:gd name="connsiteX23" fmla="*/ 1021579 w 8405408"/>
                <a:gd name="connsiteY23" fmla="*/ 1414579 h 1832011"/>
                <a:gd name="connsiteX24" fmla="*/ 102417 w 8405408"/>
                <a:gd name="connsiteY24" fmla="*/ 1054534 h 1832011"/>
                <a:gd name="connsiteX25" fmla="*/ 34789 w 8405408"/>
                <a:gd name="connsiteY25" fmla="*/ 593524 h 1832011"/>
                <a:gd name="connsiteX26" fmla="*/ 44920 w 8405408"/>
                <a:gd name="connsiteY26" fmla="*/ 569624 h 1832011"/>
                <a:gd name="connsiteX27" fmla="*/ 202638 w 8405408"/>
                <a:gd name="connsiteY27" fmla="*/ 0 h 1832011"/>
                <a:gd name="connsiteX28" fmla="*/ 151947 w 8405408"/>
                <a:gd name="connsiteY28" fmla="*/ 1027864 h 1832011"/>
                <a:gd name="connsiteX29" fmla="*/ 2373177 w 8405408"/>
                <a:gd name="connsiteY29" fmla="*/ 1242177 h 1832011"/>
                <a:gd name="connsiteX30" fmla="*/ 2373784 w 8405408"/>
                <a:gd name="connsiteY30" fmla="*/ 1244522 h 1832011"/>
                <a:gd name="connsiteX31" fmla="*/ 2430287 w 8405408"/>
                <a:gd name="connsiteY31" fmla="*/ 1228880 h 1832011"/>
                <a:gd name="connsiteX32" fmla="*/ 3312380 w 8405408"/>
                <a:gd name="connsiteY32" fmla="*/ 1020725 h 1832011"/>
                <a:gd name="connsiteX33" fmla="*/ 4225251 w 8405408"/>
                <a:gd name="connsiteY33" fmla="*/ 1024880 h 1832011"/>
                <a:gd name="connsiteX34" fmla="*/ 4449463 w 8405408"/>
                <a:gd name="connsiteY34" fmla="*/ 1442676 h 1832011"/>
                <a:gd name="connsiteX35" fmla="*/ 4643462 w 8405408"/>
                <a:gd name="connsiteY35" fmla="*/ 1762727 h 1832011"/>
                <a:gd name="connsiteX36" fmla="*/ 5393928 w 8405408"/>
                <a:gd name="connsiteY36" fmla="*/ 1222969 h 1832011"/>
                <a:gd name="connsiteX37" fmla="*/ 5693140 w 8405408"/>
                <a:gd name="connsiteY37" fmla="*/ 911291 h 1832011"/>
                <a:gd name="connsiteX38" fmla="*/ 6625404 w 8405408"/>
                <a:gd name="connsiteY38" fmla="*/ 311945 h 1832011"/>
                <a:gd name="connsiteX0" fmla="*/ 6625404 w 8405408"/>
                <a:gd name="connsiteY0" fmla="*/ 311945 h 1832011"/>
                <a:gd name="connsiteX1" fmla="*/ 6637871 w 8405408"/>
                <a:gd name="connsiteY1" fmla="*/ 311945 h 1832011"/>
                <a:gd name="connsiteX2" fmla="*/ 7074069 w 8405408"/>
                <a:gd name="connsiteY2" fmla="*/ 887239 h 1832011"/>
                <a:gd name="connsiteX3" fmla="*/ 7233523 w 8405408"/>
                <a:gd name="connsiteY3" fmla="*/ 1211425 h 1832011"/>
                <a:gd name="connsiteX4" fmla="*/ 8360770 w 8405408"/>
                <a:gd name="connsiteY4" fmla="*/ 977767 h 1832011"/>
                <a:gd name="connsiteX5" fmla="*/ 8405408 w 8405408"/>
                <a:gd name="connsiteY5" fmla="*/ 1026357 h 1832011"/>
                <a:gd name="connsiteX6" fmla="*/ 7223365 w 8405408"/>
                <a:gd name="connsiteY6" fmla="*/ 1270990 h 1832011"/>
                <a:gd name="connsiteX7" fmla="*/ 7034973 w 8405408"/>
                <a:gd name="connsiteY7" fmla="*/ 911752 h 1832011"/>
                <a:gd name="connsiteX8" fmla="*/ 6636948 w 8405408"/>
                <a:gd name="connsiteY8" fmla="*/ 372434 h 1832011"/>
                <a:gd name="connsiteX9" fmla="*/ 6625866 w 8405408"/>
                <a:gd name="connsiteY9" fmla="*/ 372434 h 1832011"/>
                <a:gd name="connsiteX10" fmla="*/ 5737005 w 8405408"/>
                <a:gd name="connsiteY10" fmla="*/ 952848 h 1832011"/>
                <a:gd name="connsiteX11" fmla="*/ 5608640 w 8405408"/>
                <a:gd name="connsiteY11" fmla="*/ 1084445 h 1832011"/>
                <a:gd name="connsiteX12" fmla="*/ 5438718 w 8405408"/>
                <a:gd name="connsiteY12" fmla="*/ 1263602 h 1832011"/>
                <a:gd name="connsiteX13" fmla="*/ 5049466 w 8405408"/>
                <a:gd name="connsiteY13" fmla="*/ 1654239 h 1832011"/>
                <a:gd name="connsiteX14" fmla="*/ 4692075 w 8405408"/>
                <a:gd name="connsiteY14" fmla="*/ 1832011 h 1832011"/>
                <a:gd name="connsiteX15" fmla="*/ 4649133 w 8405408"/>
                <a:gd name="connsiteY15" fmla="*/ 1827855 h 1832011"/>
                <a:gd name="connsiteX16" fmla="*/ 4417337 w 8405408"/>
                <a:gd name="connsiteY16" fmla="*/ 1484317 h 1832011"/>
                <a:gd name="connsiteX17" fmla="*/ 4191544 w 8405408"/>
                <a:gd name="connsiteY17" fmla="*/ 1074748 h 1832011"/>
                <a:gd name="connsiteX18" fmla="*/ 3323461 w 8405408"/>
                <a:gd name="connsiteY18" fmla="*/ 1079828 h 1832011"/>
                <a:gd name="connsiteX19" fmla="*/ 2372728 w 8405408"/>
                <a:gd name="connsiteY19" fmla="*/ 1307006 h 1832011"/>
                <a:gd name="connsiteX20" fmla="*/ 2354391 w 8405408"/>
                <a:gd name="connsiteY20" fmla="*/ 1304778 h 1832011"/>
                <a:gd name="connsiteX21" fmla="*/ 2138132 w 8405408"/>
                <a:gd name="connsiteY21" fmla="*/ 1352876 h 1832011"/>
                <a:gd name="connsiteX22" fmla="*/ 1329237 w 8405408"/>
                <a:gd name="connsiteY22" fmla="*/ 1426009 h 1832011"/>
                <a:gd name="connsiteX23" fmla="*/ 1021579 w 8405408"/>
                <a:gd name="connsiteY23" fmla="*/ 1414579 h 1832011"/>
                <a:gd name="connsiteX24" fmla="*/ 102417 w 8405408"/>
                <a:gd name="connsiteY24" fmla="*/ 1054534 h 1832011"/>
                <a:gd name="connsiteX25" fmla="*/ 34789 w 8405408"/>
                <a:gd name="connsiteY25" fmla="*/ 593524 h 1832011"/>
                <a:gd name="connsiteX26" fmla="*/ 102881 w 8405408"/>
                <a:gd name="connsiteY26" fmla="*/ 97254 h 1832011"/>
                <a:gd name="connsiteX27" fmla="*/ 202638 w 8405408"/>
                <a:gd name="connsiteY27" fmla="*/ 0 h 1832011"/>
                <a:gd name="connsiteX28" fmla="*/ 151947 w 8405408"/>
                <a:gd name="connsiteY28" fmla="*/ 1027864 h 1832011"/>
                <a:gd name="connsiteX29" fmla="*/ 2373177 w 8405408"/>
                <a:gd name="connsiteY29" fmla="*/ 1242177 h 1832011"/>
                <a:gd name="connsiteX30" fmla="*/ 2373784 w 8405408"/>
                <a:gd name="connsiteY30" fmla="*/ 1244522 h 1832011"/>
                <a:gd name="connsiteX31" fmla="*/ 2430287 w 8405408"/>
                <a:gd name="connsiteY31" fmla="*/ 1228880 h 1832011"/>
                <a:gd name="connsiteX32" fmla="*/ 3312380 w 8405408"/>
                <a:gd name="connsiteY32" fmla="*/ 1020725 h 1832011"/>
                <a:gd name="connsiteX33" fmla="*/ 4225251 w 8405408"/>
                <a:gd name="connsiteY33" fmla="*/ 1024880 h 1832011"/>
                <a:gd name="connsiteX34" fmla="*/ 4449463 w 8405408"/>
                <a:gd name="connsiteY34" fmla="*/ 1442676 h 1832011"/>
                <a:gd name="connsiteX35" fmla="*/ 4643462 w 8405408"/>
                <a:gd name="connsiteY35" fmla="*/ 1762727 h 1832011"/>
                <a:gd name="connsiteX36" fmla="*/ 5393928 w 8405408"/>
                <a:gd name="connsiteY36" fmla="*/ 1222969 h 1832011"/>
                <a:gd name="connsiteX37" fmla="*/ 5693140 w 8405408"/>
                <a:gd name="connsiteY37" fmla="*/ 911291 h 1832011"/>
                <a:gd name="connsiteX38" fmla="*/ 6625404 w 8405408"/>
                <a:gd name="connsiteY38" fmla="*/ 311945 h 1832011"/>
                <a:gd name="connsiteX0" fmla="*/ 6697297 w 8477301"/>
                <a:gd name="connsiteY0" fmla="*/ 311945 h 1832011"/>
                <a:gd name="connsiteX1" fmla="*/ 6709764 w 8477301"/>
                <a:gd name="connsiteY1" fmla="*/ 311945 h 1832011"/>
                <a:gd name="connsiteX2" fmla="*/ 7145962 w 8477301"/>
                <a:gd name="connsiteY2" fmla="*/ 887239 h 1832011"/>
                <a:gd name="connsiteX3" fmla="*/ 7305416 w 8477301"/>
                <a:gd name="connsiteY3" fmla="*/ 1211425 h 1832011"/>
                <a:gd name="connsiteX4" fmla="*/ 8432663 w 8477301"/>
                <a:gd name="connsiteY4" fmla="*/ 977767 h 1832011"/>
                <a:gd name="connsiteX5" fmla="*/ 8477301 w 8477301"/>
                <a:gd name="connsiteY5" fmla="*/ 1026357 h 1832011"/>
                <a:gd name="connsiteX6" fmla="*/ 7295258 w 8477301"/>
                <a:gd name="connsiteY6" fmla="*/ 1270990 h 1832011"/>
                <a:gd name="connsiteX7" fmla="*/ 7106866 w 8477301"/>
                <a:gd name="connsiteY7" fmla="*/ 911752 h 1832011"/>
                <a:gd name="connsiteX8" fmla="*/ 6708841 w 8477301"/>
                <a:gd name="connsiteY8" fmla="*/ 372434 h 1832011"/>
                <a:gd name="connsiteX9" fmla="*/ 6697759 w 8477301"/>
                <a:gd name="connsiteY9" fmla="*/ 372434 h 1832011"/>
                <a:gd name="connsiteX10" fmla="*/ 5808898 w 8477301"/>
                <a:gd name="connsiteY10" fmla="*/ 952848 h 1832011"/>
                <a:gd name="connsiteX11" fmla="*/ 5680533 w 8477301"/>
                <a:gd name="connsiteY11" fmla="*/ 1084445 h 1832011"/>
                <a:gd name="connsiteX12" fmla="*/ 5510611 w 8477301"/>
                <a:gd name="connsiteY12" fmla="*/ 1263602 h 1832011"/>
                <a:gd name="connsiteX13" fmla="*/ 5121359 w 8477301"/>
                <a:gd name="connsiteY13" fmla="*/ 1654239 h 1832011"/>
                <a:gd name="connsiteX14" fmla="*/ 4763968 w 8477301"/>
                <a:gd name="connsiteY14" fmla="*/ 1832011 h 1832011"/>
                <a:gd name="connsiteX15" fmla="*/ 4721026 w 8477301"/>
                <a:gd name="connsiteY15" fmla="*/ 1827855 h 1832011"/>
                <a:gd name="connsiteX16" fmla="*/ 4489230 w 8477301"/>
                <a:gd name="connsiteY16" fmla="*/ 1484317 h 1832011"/>
                <a:gd name="connsiteX17" fmla="*/ 4263437 w 8477301"/>
                <a:gd name="connsiteY17" fmla="*/ 1074748 h 1832011"/>
                <a:gd name="connsiteX18" fmla="*/ 3395354 w 8477301"/>
                <a:gd name="connsiteY18" fmla="*/ 1079828 h 1832011"/>
                <a:gd name="connsiteX19" fmla="*/ 2444621 w 8477301"/>
                <a:gd name="connsiteY19" fmla="*/ 1307006 h 1832011"/>
                <a:gd name="connsiteX20" fmla="*/ 2426284 w 8477301"/>
                <a:gd name="connsiteY20" fmla="*/ 1304778 h 1832011"/>
                <a:gd name="connsiteX21" fmla="*/ 2210025 w 8477301"/>
                <a:gd name="connsiteY21" fmla="*/ 1352876 h 1832011"/>
                <a:gd name="connsiteX22" fmla="*/ 1401130 w 8477301"/>
                <a:gd name="connsiteY22" fmla="*/ 1426009 h 1832011"/>
                <a:gd name="connsiteX23" fmla="*/ 1093472 w 8477301"/>
                <a:gd name="connsiteY23" fmla="*/ 1414579 h 1832011"/>
                <a:gd name="connsiteX24" fmla="*/ 174310 w 8477301"/>
                <a:gd name="connsiteY24" fmla="*/ 1054534 h 1832011"/>
                <a:gd name="connsiteX25" fmla="*/ 10081 w 8477301"/>
                <a:gd name="connsiteY25" fmla="*/ 593524 h 1832011"/>
                <a:gd name="connsiteX26" fmla="*/ 174774 w 8477301"/>
                <a:gd name="connsiteY26" fmla="*/ 97254 h 1832011"/>
                <a:gd name="connsiteX27" fmla="*/ 274531 w 8477301"/>
                <a:gd name="connsiteY27" fmla="*/ 0 h 1832011"/>
                <a:gd name="connsiteX28" fmla="*/ 223840 w 8477301"/>
                <a:gd name="connsiteY28" fmla="*/ 1027864 h 1832011"/>
                <a:gd name="connsiteX29" fmla="*/ 2445070 w 8477301"/>
                <a:gd name="connsiteY29" fmla="*/ 1242177 h 1832011"/>
                <a:gd name="connsiteX30" fmla="*/ 2445677 w 8477301"/>
                <a:gd name="connsiteY30" fmla="*/ 1244522 h 1832011"/>
                <a:gd name="connsiteX31" fmla="*/ 2502180 w 8477301"/>
                <a:gd name="connsiteY31" fmla="*/ 1228880 h 1832011"/>
                <a:gd name="connsiteX32" fmla="*/ 3384273 w 8477301"/>
                <a:gd name="connsiteY32" fmla="*/ 1020725 h 1832011"/>
                <a:gd name="connsiteX33" fmla="*/ 4297144 w 8477301"/>
                <a:gd name="connsiteY33" fmla="*/ 1024880 h 1832011"/>
                <a:gd name="connsiteX34" fmla="*/ 4521356 w 8477301"/>
                <a:gd name="connsiteY34" fmla="*/ 1442676 h 1832011"/>
                <a:gd name="connsiteX35" fmla="*/ 4715355 w 8477301"/>
                <a:gd name="connsiteY35" fmla="*/ 1762727 h 1832011"/>
                <a:gd name="connsiteX36" fmla="*/ 5465821 w 8477301"/>
                <a:gd name="connsiteY36" fmla="*/ 1222969 h 1832011"/>
                <a:gd name="connsiteX37" fmla="*/ 5765033 w 8477301"/>
                <a:gd name="connsiteY37" fmla="*/ 911291 h 1832011"/>
                <a:gd name="connsiteX38" fmla="*/ 6697297 w 8477301"/>
                <a:gd name="connsiteY38" fmla="*/ 311945 h 1832011"/>
                <a:gd name="connsiteX0" fmla="*/ 6697297 w 8477301"/>
                <a:gd name="connsiteY0" fmla="*/ 311945 h 1832011"/>
                <a:gd name="connsiteX1" fmla="*/ 6709764 w 8477301"/>
                <a:gd name="connsiteY1" fmla="*/ 311945 h 1832011"/>
                <a:gd name="connsiteX2" fmla="*/ 7145962 w 8477301"/>
                <a:gd name="connsiteY2" fmla="*/ 887239 h 1832011"/>
                <a:gd name="connsiteX3" fmla="*/ 7305416 w 8477301"/>
                <a:gd name="connsiteY3" fmla="*/ 1211425 h 1832011"/>
                <a:gd name="connsiteX4" fmla="*/ 8432663 w 8477301"/>
                <a:gd name="connsiteY4" fmla="*/ 977767 h 1832011"/>
                <a:gd name="connsiteX5" fmla="*/ 8477301 w 8477301"/>
                <a:gd name="connsiteY5" fmla="*/ 1026357 h 1832011"/>
                <a:gd name="connsiteX6" fmla="*/ 7295258 w 8477301"/>
                <a:gd name="connsiteY6" fmla="*/ 1270990 h 1832011"/>
                <a:gd name="connsiteX7" fmla="*/ 7106866 w 8477301"/>
                <a:gd name="connsiteY7" fmla="*/ 911752 h 1832011"/>
                <a:gd name="connsiteX8" fmla="*/ 6708841 w 8477301"/>
                <a:gd name="connsiteY8" fmla="*/ 372434 h 1832011"/>
                <a:gd name="connsiteX9" fmla="*/ 6697759 w 8477301"/>
                <a:gd name="connsiteY9" fmla="*/ 372434 h 1832011"/>
                <a:gd name="connsiteX10" fmla="*/ 5808898 w 8477301"/>
                <a:gd name="connsiteY10" fmla="*/ 952848 h 1832011"/>
                <a:gd name="connsiteX11" fmla="*/ 5680533 w 8477301"/>
                <a:gd name="connsiteY11" fmla="*/ 1084445 h 1832011"/>
                <a:gd name="connsiteX12" fmla="*/ 5510611 w 8477301"/>
                <a:gd name="connsiteY12" fmla="*/ 1263602 h 1832011"/>
                <a:gd name="connsiteX13" fmla="*/ 5121359 w 8477301"/>
                <a:gd name="connsiteY13" fmla="*/ 1654239 h 1832011"/>
                <a:gd name="connsiteX14" fmla="*/ 4763968 w 8477301"/>
                <a:gd name="connsiteY14" fmla="*/ 1832011 h 1832011"/>
                <a:gd name="connsiteX15" fmla="*/ 4721026 w 8477301"/>
                <a:gd name="connsiteY15" fmla="*/ 1827855 h 1832011"/>
                <a:gd name="connsiteX16" fmla="*/ 4489230 w 8477301"/>
                <a:gd name="connsiteY16" fmla="*/ 1484317 h 1832011"/>
                <a:gd name="connsiteX17" fmla="*/ 4263437 w 8477301"/>
                <a:gd name="connsiteY17" fmla="*/ 1074748 h 1832011"/>
                <a:gd name="connsiteX18" fmla="*/ 3395354 w 8477301"/>
                <a:gd name="connsiteY18" fmla="*/ 1079828 h 1832011"/>
                <a:gd name="connsiteX19" fmla="*/ 2444621 w 8477301"/>
                <a:gd name="connsiteY19" fmla="*/ 1307006 h 1832011"/>
                <a:gd name="connsiteX20" fmla="*/ 2426284 w 8477301"/>
                <a:gd name="connsiteY20" fmla="*/ 1304778 h 1832011"/>
                <a:gd name="connsiteX21" fmla="*/ 2210025 w 8477301"/>
                <a:gd name="connsiteY21" fmla="*/ 1352876 h 1832011"/>
                <a:gd name="connsiteX22" fmla="*/ 1401130 w 8477301"/>
                <a:gd name="connsiteY22" fmla="*/ 1426009 h 1832011"/>
                <a:gd name="connsiteX23" fmla="*/ 1093472 w 8477301"/>
                <a:gd name="connsiteY23" fmla="*/ 1414579 h 1832011"/>
                <a:gd name="connsiteX24" fmla="*/ 174310 w 8477301"/>
                <a:gd name="connsiteY24" fmla="*/ 1054534 h 1832011"/>
                <a:gd name="connsiteX25" fmla="*/ 10081 w 8477301"/>
                <a:gd name="connsiteY25" fmla="*/ 593524 h 1832011"/>
                <a:gd name="connsiteX26" fmla="*/ 174774 w 8477301"/>
                <a:gd name="connsiteY26" fmla="*/ 97254 h 1832011"/>
                <a:gd name="connsiteX27" fmla="*/ 274531 w 8477301"/>
                <a:gd name="connsiteY27" fmla="*/ 0 h 1832011"/>
                <a:gd name="connsiteX28" fmla="*/ 223840 w 8477301"/>
                <a:gd name="connsiteY28" fmla="*/ 1027864 h 1832011"/>
                <a:gd name="connsiteX29" fmla="*/ 2445070 w 8477301"/>
                <a:gd name="connsiteY29" fmla="*/ 1242177 h 1832011"/>
                <a:gd name="connsiteX30" fmla="*/ 2445677 w 8477301"/>
                <a:gd name="connsiteY30" fmla="*/ 1244522 h 1832011"/>
                <a:gd name="connsiteX31" fmla="*/ 2502180 w 8477301"/>
                <a:gd name="connsiteY31" fmla="*/ 1228880 h 1832011"/>
                <a:gd name="connsiteX32" fmla="*/ 3384273 w 8477301"/>
                <a:gd name="connsiteY32" fmla="*/ 1020725 h 1832011"/>
                <a:gd name="connsiteX33" fmla="*/ 4297144 w 8477301"/>
                <a:gd name="connsiteY33" fmla="*/ 1024880 h 1832011"/>
                <a:gd name="connsiteX34" fmla="*/ 4521356 w 8477301"/>
                <a:gd name="connsiteY34" fmla="*/ 1442676 h 1832011"/>
                <a:gd name="connsiteX35" fmla="*/ 4715355 w 8477301"/>
                <a:gd name="connsiteY35" fmla="*/ 1762727 h 1832011"/>
                <a:gd name="connsiteX36" fmla="*/ 5465821 w 8477301"/>
                <a:gd name="connsiteY36" fmla="*/ 1222969 h 1832011"/>
                <a:gd name="connsiteX37" fmla="*/ 5765033 w 8477301"/>
                <a:gd name="connsiteY37" fmla="*/ 911291 h 1832011"/>
                <a:gd name="connsiteX38" fmla="*/ 6697297 w 8477301"/>
                <a:gd name="connsiteY38" fmla="*/ 311945 h 1832011"/>
                <a:gd name="connsiteX0" fmla="*/ 6702701 w 8482705"/>
                <a:gd name="connsiteY0" fmla="*/ 311945 h 1832011"/>
                <a:gd name="connsiteX1" fmla="*/ 6715168 w 8482705"/>
                <a:gd name="connsiteY1" fmla="*/ 311945 h 1832011"/>
                <a:gd name="connsiteX2" fmla="*/ 7151366 w 8482705"/>
                <a:gd name="connsiteY2" fmla="*/ 887239 h 1832011"/>
                <a:gd name="connsiteX3" fmla="*/ 7310820 w 8482705"/>
                <a:gd name="connsiteY3" fmla="*/ 1211425 h 1832011"/>
                <a:gd name="connsiteX4" fmla="*/ 8438067 w 8482705"/>
                <a:gd name="connsiteY4" fmla="*/ 977767 h 1832011"/>
                <a:gd name="connsiteX5" fmla="*/ 8482705 w 8482705"/>
                <a:gd name="connsiteY5" fmla="*/ 1026357 h 1832011"/>
                <a:gd name="connsiteX6" fmla="*/ 7300662 w 8482705"/>
                <a:gd name="connsiteY6" fmla="*/ 1270990 h 1832011"/>
                <a:gd name="connsiteX7" fmla="*/ 7112270 w 8482705"/>
                <a:gd name="connsiteY7" fmla="*/ 911752 h 1832011"/>
                <a:gd name="connsiteX8" fmla="*/ 6714245 w 8482705"/>
                <a:gd name="connsiteY8" fmla="*/ 372434 h 1832011"/>
                <a:gd name="connsiteX9" fmla="*/ 6703163 w 8482705"/>
                <a:gd name="connsiteY9" fmla="*/ 372434 h 1832011"/>
                <a:gd name="connsiteX10" fmla="*/ 5814302 w 8482705"/>
                <a:gd name="connsiteY10" fmla="*/ 952848 h 1832011"/>
                <a:gd name="connsiteX11" fmla="*/ 5685937 w 8482705"/>
                <a:gd name="connsiteY11" fmla="*/ 1084445 h 1832011"/>
                <a:gd name="connsiteX12" fmla="*/ 5516015 w 8482705"/>
                <a:gd name="connsiteY12" fmla="*/ 1263602 h 1832011"/>
                <a:gd name="connsiteX13" fmla="*/ 5126763 w 8482705"/>
                <a:gd name="connsiteY13" fmla="*/ 1654239 h 1832011"/>
                <a:gd name="connsiteX14" fmla="*/ 4769372 w 8482705"/>
                <a:gd name="connsiteY14" fmla="*/ 1832011 h 1832011"/>
                <a:gd name="connsiteX15" fmla="*/ 4726430 w 8482705"/>
                <a:gd name="connsiteY15" fmla="*/ 1827855 h 1832011"/>
                <a:gd name="connsiteX16" fmla="*/ 4494634 w 8482705"/>
                <a:gd name="connsiteY16" fmla="*/ 1484317 h 1832011"/>
                <a:gd name="connsiteX17" fmla="*/ 4268841 w 8482705"/>
                <a:gd name="connsiteY17" fmla="*/ 1074748 h 1832011"/>
                <a:gd name="connsiteX18" fmla="*/ 3400758 w 8482705"/>
                <a:gd name="connsiteY18" fmla="*/ 1079828 h 1832011"/>
                <a:gd name="connsiteX19" fmla="*/ 2450025 w 8482705"/>
                <a:gd name="connsiteY19" fmla="*/ 1307006 h 1832011"/>
                <a:gd name="connsiteX20" fmla="*/ 2431688 w 8482705"/>
                <a:gd name="connsiteY20" fmla="*/ 1304778 h 1832011"/>
                <a:gd name="connsiteX21" fmla="*/ 2215429 w 8482705"/>
                <a:gd name="connsiteY21" fmla="*/ 1352876 h 1832011"/>
                <a:gd name="connsiteX22" fmla="*/ 1406534 w 8482705"/>
                <a:gd name="connsiteY22" fmla="*/ 1426009 h 1832011"/>
                <a:gd name="connsiteX23" fmla="*/ 1098876 w 8482705"/>
                <a:gd name="connsiteY23" fmla="*/ 1414579 h 1832011"/>
                <a:gd name="connsiteX24" fmla="*/ 121753 w 8482705"/>
                <a:gd name="connsiteY24" fmla="*/ 1068426 h 1832011"/>
                <a:gd name="connsiteX25" fmla="*/ 15485 w 8482705"/>
                <a:gd name="connsiteY25" fmla="*/ 593524 h 1832011"/>
                <a:gd name="connsiteX26" fmla="*/ 180178 w 8482705"/>
                <a:gd name="connsiteY26" fmla="*/ 97254 h 1832011"/>
                <a:gd name="connsiteX27" fmla="*/ 279935 w 8482705"/>
                <a:gd name="connsiteY27" fmla="*/ 0 h 1832011"/>
                <a:gd name="connsiteX28" fmla="*/ 229244 w 8482705"/>
                <a:gd name="connsiteY28" fmla="*/ 1027864 h 1832011"/>
                <a:gd name="connsiteX29" fmla="*/ 2450474 w 8482705"/>
                <a:gd name="connsiteY29" fmla="*/ 1242177 h 1832011"/>
                <a:gd name="connsiteX30" fmla="*/ 2451081 w 8482705"/>
                <a:gd name="connsiteY30" fmla="*/ 1244522 h 1832011"/>
                <a:gd name="connsiteX31" fmla="*/ 2507584 w 8482705"/>
                <a:gd name="connsiteY31" fmla="*/ 1228880 h 1832011"/>
                <a:gd name="connsiteX32" fmla="*/ 3389677 w 8482705"/>
                <a:gd name="connsiteY32" fmla="*/ 1020725 h 1832011"/>
                <a:gd name="connsiteX33" fmla="*/ 4302548 w 8482705"/>
                <a:gd name="connsiteY33" fmla="*/ 1024880 h 1832011"/>
                <a:gd name="connsiteX34" fmla="*/ 4526760 w 8482705"/>
                <a:gd name="connsiteY34" fmla="*/ 1442676 h 1832011"/>
                <a:gd name="connsiteX35" fmla="*/ 4720759 w 8482705"/>
                <a:gd name="connsiteY35" fmla="*/ 1762727 h 1832011"/>
                <a:gd name="connsiteX36" fmla="*/ 5471225 w 8482705"/>
                <a:gd name="connsiteY36" fmla="*/ 1222969 h 1832011"/>
                <a:gd name="connsiteX37" fmla="*/ 5770437 w 8482705"/>
                <a:gd name="connsiteY37" fmla="*/ 911291 h 1832011"/>
                <a:gd name="connsiteX38" fmla="*/ 6702701 w 8482705"/>
                <a:gd name="connsiteY38" fmla="*/ 311945 h 1832011"/>
                <a:gd name="connsiteX0" fmla="*/ 6702701 w 8482705"/>
                <a:gd name="connsiteY0" fmla="*/ 311945 h 1832011"/>
                <a:gd name="connsiteX1" fmla="*/ 6715168 w 8482705"/>
                <a:gd name="connsiteY1" fmla="*/ 311945 h 1832011"/>
                <a:gd name="connsiteX2" fmla="*/ 7151366 w 8482705"/>
                <a:gd name="connsiteY2" fmla="*/ 887239 h 1832011"/>
                <a:gd name="connsiteX3" fmla="*/ 7310820 w 8482705"/>
                <a:gd name="connsiteY3" fmla="*/ 1211425 h 1832011"/>
                <a:gd name="connsiteX4" fmla="*/ 8438067 w 8482705"/>
                <a:gd name="connsiteY4" fmla="*/ 977767 h 1832011"/>
                <a:gd name="connsiteX5" fmla="*/ 8482705 w 8482705"/>
                <a:gd name="connsiteY5" fmla="*/ 1026357 h 1832011"/>
                <a:gd name="connsiteX6" fmla="*/ 7300662 w 8482705"/>
                <a:gd name="connsiteY6" fmla="*/ 1270990 h 1832011"/>
                <a:gd name="connsiteX7" fmla="*/ 7112270 w 8482705"/>
                <a:gd name="connsiteY7" fmla="*/ 911752 h 1832011"/>
                <a:gd name="connsiteX8" fmla="*/ 6714245 w 8482705"/>
                <a:gd name="connsiteY8" fmla="*/ 372434 h 1832011"/>
                <a:gd name="connsiteX9" fmla="*/ 6703163 w 8482705"/>
                <a:gd name="connsiteY9" fmla="*/ 372434 h 1832011"/>
                <a:gd name="connsiteX10" fmla="*/ 5814302 w 8482705"/>
                <a:gd name="connsiteY10" fmla="*/ 952848 h 1832011"/>
                <a:gd name="connsiteX11" fmla="*/ 5685937 w 8482705"/>
                <a:gd name="connsiteY11" fmla="*/ 1084445 h 1832011"/>
                <a:gd name="connsiteX12" fmla="*/ 5516015 w 8482705"/>
                <a:gd name="connsiteY12" fmla="*/ 1263602 h 1832011"/>
                <a:gd name="connsiteX13" fmla="*/ 5126763 w 8482705"/>
                <a:gd name="connsiteY13" fmla="*/ 1654239 h 1832011"/>
                <a:gd name="connsiteX14" fmla="*/ 4769372 w 8482705"/>
                <a:gd name="connsiteY14" fmla="*/ 1832011 h 1832011"/>
                <a:gd name="connsiteX15" fmla="*/ 4726430 w 8482705"/>
                <a:gd name="connsiteY15" fmla="*/ 1827855 h 1832011"/>
                <a:gd name="connsiteX16" fmla="*/ 4494634 w 8482705"/>
                <a:gd name="connsiteY16" fmla="*/ 1484317 h 1832011"/>
                <a:gd name="connsiteX17" fmla="*/ 4268841 w 8482705"/>
                <a:gd name="connsiteY17" fmla="*/ 1074748 h 1832011"/>
                <a:gd name="connsiteX18" fmla="*/ 3400758 w 8482705"/>
                <a:gd name="connsiteY18" fmla="*/ 1079828 h 1832011"/>
                <a:gd name="connsiteX19" fmla="*/ 2450025 w 8482705"/>
                <a:gd name="connsiteY19" fmla="*/ 1307006 h 1832011"/>
                <a:gd name="connsiteX20" fmla="*/ 2431688 w 8482705"/>
                <a:gd name="connsiteY20" fmla="*/ 1304778 h 1832011"/>
                <a:gd name="connsiteX21" fmla="*/ 2215429 w 8482705"/>
                <a:gd name="connsiteY21" fmla="*/ 1352876 h 1832011"/>
                <a:gd name="connsiteX22" fmla="*/ 1406534 w 8482705"/>
                <a:gd name="connsiteY22" fmla="*/ 1426009 h 1832011"/>
                <a:gd name="connsiteX23" fmla="*/ 1098876 w 8482705"/>
                <a:gd name="connsiteY23" fmla="*/ 1414579 h 1832011"/>
                <a:gd name="connsiteX24" fmla="*/ 121753 w 8482705"/>
                <a:gd name="connsiteY24" fmla="*/ 1068426 h 1832011"/>
                <a:gd name="connsiteX25" fmla="*/ 15485 w 8482705"/>
                <a:gd name="connsiteY25" fmla="*/ 593524 h 1832011"/>
                <a:gd name="connsiteX26" fmla="*/ 180178 w 8482705"/>
                <a:gd name="connsiteY26" fmla="*/ 97254 h 1832011"/>
                <a:gd name="connsiteX27" fmla="*/ 279935 w 8482705"/>
                <a:gd name="connsiteY27" fmla="*/ 0 h 1832011"/>
                <a:gd name="connsiteX28" fmla="*/ 229244 w 8482705"/>
                <a:gd name="connsiteY28" fmla="*/ 1027864 h 1832011"/>
                <a:gd name="connsiteX29" fmla="*/ 2450474 w 8482705"/>
                <a:gd name="connsiteY29" fmla="*/ 1242177 h 1832011"/>
                <a:gd name="connsiteX30" fmla="*/ 2451081 w 8482705"/>
                <a:gd name="connsiteY30" fmla="*/ 1244522 h 1832011"/>
                <a:gd name="connsiteX31" fmla="*/ 2507584 w 8482705"/>
                <a:gd name="connsiteY31" fmla="*/ 1228880 h 1832011"/>
                <a:gd name="connsiteX32" fmla="*/ 3389677 w 8482705"/>
                <a:gd name="connsiteY32" fmla="*/ 1020725 h 1832011"/>
                <a:gd name="connsiteX33" fmla="*/ 4302548 w 8482705"/>
                <a:gd name="connsiteY33" fmla="*/ 1024880 h 1832011"/>
                <a:gd name="connsiteX34" fmla="*/ 4526760 w 8482705"/>
                <a:gd name="connsiteY34" fmla="*/ 1442676 h 1832011"/>
                <a:gd name="connsiteX35" fmla="*/ 4720759 w 8482705"/>
                <a:gd name="connsiteY35" fmla="*/ 1762727 h 1832011"/>
                <a:gd name="connsiteX36" fmla="*/ 5471225 w 8482705"/>
                <a:gd name="connsiteY36" fmla="*/ 1222969 h 1832011"/>
                <a:gd name="connsiteX37" fmla="*/ 5770437 w 8482705"/>
                <a:gd name="connsiteY37" fmla="*/ 911291 h 1832011"/>
                <a:gd name="connsiteX38" fmla="*/ 6702701 w 8482705"/>
                <a:gd name="connsiteY38" fmla="*/ 311945 h 1832011"/>
                <a:gd name="connsiteX0" fmla="*/ 6702701 w 8482705"/>
                <a:gd name="connsiteY0" fmla="*/ 311945 h 1832011"/>
                <a:gd name="connsiteX1" fmla="*/ 6715168 w 8482705"/>
                <a:gd name="connsiteY1" fmla="*/ 311945 h 1832011"/>
                <a:gd name="connsiteX2" fmla="*/ 7151366 w 8482705"/>
                <a:gd name="connsiteY2" fmla="*/ 887239 h 1832011"/>
                <a:gd name="connsiteX3" fmla="*/ 7310820 w 8482705"/>
                <a:gd name="connsiteY3" fmla="*/ 1211425 h 1832011"/>
                <a:gd name="connsiteX4" fmla="*/ 8438067 w 8482705"/>
                <a:gd name="connsiteY4" fmla="*/ 977767 h 1832011"/>
                <a:gd name="connsiteX5" fmla="*/ 8482705 w 8482705"/>
                <a:gd name="connsiteY5" fmla="*/ 1026357 h 1832011"/>
                <a:gd name="connsiteX6" fmla="*/ 7300662 w 8482705"/>
                <a:gd name="connsiteY6" fmla="*/ 1270990 h 1832011"/>
                <a:gd name="connsiteX7" fmla="*/ 7112270 w 8482705"/>
                <a:gd name="connsiteY7" fmla="*/ 911752 h 1832011"/>
                <a:gd name="connsiteX8" fmla="*/ 6714245 w 8482705"/>
                <a:gd name="connsiteY8" fmla="*/ 372434 h 1832011"/>
                <a:gd name="connsiteX9" fmla="*/ 6703163 w 8482705"/>
                <a:gd name="connsiteY9" fmla="*/ 372434 h 1832011"/>
                <a:gd name="connsiteX10" fmla="*/ 5814302 w 8482705"/>
                <a:gd name="connsiteY10" fmla="*/ 952848 h 1832011"/>
                <a:gd name="connsiteX11" fmla="*/ 5685937 w 8482705"/>
                <a:gd name="connsiteY11" fmla="*/ 1084445 h 1832011"/>
                <a:gd name="connsiteX12" fmla="*/ 5516015 w 8482705"/>
                <a:gd name="connsiteY12" fmla="*/ 1263602 h 1832011"/>
                <a:gd name="connsiteX13" fmla="*/ 5126763 w 8482705"/>
                <a:gd name="connsiteY13" fmla="*/ 1654239 h 1832011"/>
                <a:gd name="connsiteX14" fmla="*/ 4769372 w 8482705"/>
                <a:gd name="connsiteY14" fmla="*/ 1832011 h 1832011"/>
                <a:gd name="connsiteX15" fmla="*/ 4726430 w 8482705"/>
                <a:gd name="connsiteY15" fmla="*/ 1827855 h 1832011"/>
                <a:gd name="connsiteX16" fmla="*/ 4494634 w 8482705"/>
                <a:gd name="connsiteY16" fmla="*/ 1484317 h 1832011"/>
                <a:gd name="connsiteX17" fmla="*/ 4268841 w 8482705"/>
                <a:gd name="connsiteY17" fmla="*/ 1074748 h 1832011"/>
                <a:gd name="connsiteX18" fmla="*/ 3400758 w 8482705"/>
                <a:gd name="connsiteY18" fmla="*/ 1079828 h 1832011"/>
                <a:gd name="connsiteX19" fmla="*/ 2450025 w 8482705"/>
                <a:gd name="connsiteY19" fmla="*/ 1307006 h 1832011"/>
                <a:gd name="connsiteX20" fmla="*/ 2431688 w 8482705"/>
                <a:gd name="connsiteY20" fmla="*/ 1304778 h 1832011"/>
                <a:gd name="connsiteX21" fmla="*/ 2215429 w 8482705"/>
                <a:gd name="connsiteY21" fmla="*/ 1352876 h 1832011"/>
                <a:gd name="connsiteX22" fmla="*/ 1406534 w 8482705"/>
                <a:gd name="connsiteY22" fmla="*/ 1426009 h 1832011"/>
                <a:gd name="connsiteX23" fmla="*/ 1098876 w 8482705"/>
                <a:gd name="connsiteY23" fmla="*/ 1414579 h 1832011"/>
                <a:gd name="connsiteX24" fmla="*/ 121753 w 8482705"/>
                <a:gd name="connsiteY24" fmla="*/ 1068426 h 1832011"/>
                <a:gd name="connsiteX25" fmla="*/ 15485 w 8482705"/>
                <a:gd name="connsiteY25" fmla="*/ 593524 h 1832011"/>
                <a:gd name="connsiteX26" fmla="*/ 180178 w 8482705"/>
                <a:gd name="connsiteY26" fmla="*/ 97254 h 1832011"/>
                <a:gd name="connsiteX27" fmla="*/ 279935 w 8482705"/>
                <a:gd name="connsiteY27" fmla="*/ 0 h 1832011"/>
                <a:gd name="connsiteX28" fmla="*/ 229244 w 8482705"/>
                <a:gd name="connsiteY28" fmla="*/ 1027864 h 1832011"/>
                <a:gd name="connsiteX29" fmla="*/ 2450474 w 8482705"/>
                <a:gd name="connsiteY29" fmla="*/ 1242177 h 1832011"/>
                <a:gd name="connsiteX30" fmla="*/ 2451081 w 8482705"/>
                <a:gd name="connsiteY30" fmla="*/ 1244522 h 1832011"/>
                <a:gd name="connsiteX31" fmla="*/ 2507584 w 8482705"/>
                <a:gd name="connsiteY31" fmla="*/ 1228880 h 1832011"/>
                <a:gd name="connsiteX32" fmla="*/ 3389677 w 8482705"/>
                <a:gd name="connsiteY32" fmla="*/ 1020725 h 1832011"/>
                <a:gd name="connsiteX33" fmla="*/ 4302548 w 8482705"/>
                <a:gd name="connsiteY33" fmla="*/ 1024880 h 1832011"/>
                <a:gd name="connsiteX34" fmla="*/ 4526760 w 8482705"/>
                <a:gd name="connsiteY34" fmla="*/ 1442676 h 1832011"/>
                <a:gd name="connsiteX35" fmla="*/ 4720759 w 8482705"/>
                <a:gd name="connsiteY35" fmla="*/ 1762727 h 1832011"/>
                <a:gd name="connsiteX36" fmla="*/ 5471225 w 8482705"/>
                <a:gd name="connsiteY36" fmla="*/ 1222969 h 1832011"/>
                <a:gd name="connsiteX37" fmla="*/ 5770437 w 8482705"/>
                <a:gd name="connsiteY37" fmla="*/ 911291 h 1832011"/>
                <a:gd name="connsiteX38" fmla="*/ 6702701 w 8482705"/>
                <a:gd name="connsiteY38" fmla="*/ 311945 h 1832011"/>
                <a:gd name="connsiteX0" fmla="*/ 6702701 w 8482705"/>
                <a:gd name="connsiteY0" fmla="*/ 214691 h 1734757"/>
                <a:gd name="connsiteX1" fmla="*/ 6715168 w 8482705"/>
                <a:gd name="connsiteY1" fmla="*/ 214691 h 1734757"/>
                <a:gd name="connsiteX2" fmla="*/ 7151366 w 8482705"/>
                <a:gd name="connsiteY2" fmla="*/ 789985 h 1734757"/>
                <a:gd name="connsiteX3" fmla="*/ 7310820 w 8482705"/>
                <a:gd name="connsiteY3" fmla="*/ 1114171 h 1734757"/>
                <a:gd name="connsiteX4" fmla="*/ 8438067 w 8482705"/>
                <a:gd name="connsiteY4" fmla="*/ 880513 h 1734757"/>
                <a:gd name="connsiteX5" fmla="*/ 8482705 w 8482705"/>
                <a:gd name="connsiteY5" fmla="*/ 929103 h 1734757"/>
                <a:gd name="connsiteX6" fmla="*/ 7300662 w 8482705"/>
                <a:gd name="connsiteY6" fmla="*/ 1173736 h 1734757"/>
                <a:gd name="connsiteX7" fmla="*/ 7112270 w 8482705"/>
                <a:gd name="connsiteY7" fmla="*/ 814498 h 1734757"/>
                <a:gd name="connsiteX8" fmla="*/ 6714245 w 8482705"/>
                <a:gd name="connsiteY8" fmla="*/ 275180 h 1734757"/>
                <a:gd name="connsiteX9" fmla="*/ 6703163 w 8482705"/>
                <a:gd name="connsiteY9" fmla="*/ 275180 h 1734757"/>
                <a:gd name="connsiteX10" fmla="*/ 5814302 w 8482705"/>
                <a:gd name="connsiteY10" fmla="*/ 855594 h 1734757"/>
                <a:gd name="connsiteX11" fmla="*/ 5685937 w 8482705"/>
                <a:gd name="connsiteY11" fmla="*/ 987191 h 1734757"/>
                <a:gd name="connsiteX12" fmla="*/ 5516015 w 8482705"/>
                <a:gd name="connsiteY12" fmla="*/ 1166348 h 1734757"/>
                <a:gd name="connsiteX13" fmla="*/ 5126763 w 8482705"/>
                <a:gd name="connsiteY13" fmla="*/ 1556985 h 1734757"/>
                <a:gd name="connsiteX14" fmla="*/ 4769372 w 8482705"/>
                <a:gd name="connsiteY14" fmla="*/ 1734757 h 1734757"/>
                <a:gd name="connsiteX15" fmla="*/ 4726430 w 8482705"/>
                <a:gd name="connsiteY15" fmla="*/ 1730601 h 1734757"/>
                <a:gd name="connsiteX16" fmla="*/ 4494634 w 8482705"/>
                <a:gd name="connsiteY16" fmla="*/ 1387063 h 1734757"/>
                <a:gd name="connsiteX17" fmla="*/ 4268841 w 8482705"/>
                <a:gd name="connsiteY17" fmla="*/ 977494 h 1734757"/>
                <a:gd name="connsiteX18" fmla="*/ 3400758 w 8482705"/>
                <a:gd name="connsiteY18" fmla="*/ 982574 h 1734757"/>
                <a:gd name="connsiteX19" fmla="*/ 2450025 w 8482705"/>
                <a:gd name="connsiteY19" fmla="*/ 1209752 h 1734757"/>
                <a:gd name="connsiteX20" fmla="*/ 2431688 w 8482705"/>
                <a:gd name="connsiteY20" fmla="*/ 1207524 h 1734757"/>
                <a:gd name="connsiteX21" fmla="*/ 2215429 w 8482705"/>
                <a:gd name="connsiteY21" fmla="*/ 1255622 h 1734757"/>
                <a:gd name="connsiteX22" fmla="*/ 1406534 w 8482705"/>
                <a:gd name="connsiteY22" fmla="*/ 1328755 h 1734757"/>
                <a:gd name="connsiteX23" fmla="*/ 1098876 w 8482705"/>
                <a:gd name="connsiteY23" fmla="*/ 1317325 h 1734757"/>
                <a:gd name="connsiteX24" fmla="*/ 121753 w 8482705"/>
                <a:gd name="connsiteY24" fmla="*/ 971172 h 1734757"/>
                <a:gd name="connsiteX25" fmla="*/ 15485 w 8482705"/>
                <a:gd name="connsiteY25" fmla="*/ 496270 h 1734757"/>
                <a:gd name="connsiteX26" fmla="*/ 180178 w 8482705"/>
                <a:gd name="connsiteY26" fmla="*/ 0 h 1734757"/>
                <a:gd name="connsiteX27" fmla="*/ 254175 w 8482705"/>
                <a:gd name="connsiteY27" fmla="*/ 55572 h 1734757"/>
                <a:gd name="connsiteX28" fmla="*/ 229244 w 8482705"/>
                <a:gd name="connsiteY28" fmla="*/ 930610 h 1734757"/>
                <a:gd name="connsiteX29" fmla="*/ 2450474 w 8482705"/>
                <a:gd name="connsiteY29" fmla="*/ 1144923 h 1734757"/>
                <a:gd name="connsiteX30" fmla="*/ 2451081 w 8482705"/>
                <a:gd name="connsiteY30" fmla="*/ 1147268 h 1734757"/>
                <a:gd name="connsiteX31" fmla="*/ 2507584 w 8482705"/>
                <a:gd name="connsiteY31" fmla="*/ 1131626 h 1734757"/>
                <a:gd name="connsiteX32" fmla="*/ 3389677 w 8482705"/>
                <a:gd name="connsiteY32" fmla="*/ 923471 h 1734757"/>
                <a:gd name="connsiteX33" fmla="*/ 4302548 w 8482705"/>
                <a:gd name="connsiteY33" fmla="*/ 927626 h 1734757"/>
                <a:gd name="connsiteX34" fmla="*/ 4526760 w 8482705"/>
                <a:gd name="connsiteY34" fmla="*/ 1345422 h 1734757"/>
                <a:gd name="connsiteX35" fmla="*/ 4720759 w 8482705"/>
                <a:gd name="connsiteY35" fmla="*/ 1665473 h 1734757"/>
                <a:gd name="connsiteX36" fmla="*/ 5471225 w 8482705"/>
                <a:gd name="connsiteY36" fmla="*/ 1125715 h 1734757"/>
                <a:gd name="connsiteX37" fmla="*/ 5770437 w 8482705"/>
                <a:gd name="connsiteY37" fmla="*/ 814037 h 1734757"/>
                <a:gd name="connsiteX38" fmla="*/ 6702701 w 8482705"/>
                <a:gd name="connsiteY38" fmla="*/ 214691 h 1734757"/>
                <a:gd name="connsiteX0" fmla="*/ 6702701 w 8482705"/>
                <a:gd name="connsiteY0" fmla="*/ 214691 h 1734757"/>
                <a:gd name="connsiteX1" fmla="*/ 6715168 w 8482705"/>
                <a:gd name="connsiteY1" fmla="*/ 214691 h 1734757"/>
                <a:gd name="connsiteX2" fmla="*/ 7151366 w 8482705"/>
                <a:gd name="connsiteY2" fmla="*/ 789985 h 1734757"/>
                <a:gd name="connsiteX3" fmla="*/ 7310820 w 8482705"/>
                <a:gd name="connsiteY3" fmla="*/ 1114171 h 1734757"/>
                <a:gd name="connsiteX4" fmla="*/ 8438067 w 8482705"/>
                <a:gd name="connsiteY4" fmla="*/ 880513 h 1734757"/>
                <a:gd name="connsiteX5" fmla="*/ 8482705 w 8482705"/>
                <a:gd name="connsiteY5" fmla="*/ 929103 h 1734757"/>
                <a:gd name="connsiteX6" fmla="*/ 7300662 w 8482705"/>
                <a:gd name="connsiteY6" fmla="*/ 1173736 h 1734757"/>
                <a:gd name="connsiteX7" fmla="*/ 7112270 w 8482705"/>
                <a:gd name="connsiteY7" fmla="*/ 814498 h 1734757"/>
                <a:gd name="connsiteX8" fmla="*/ 6714245 w 8482705"/>
                <a:gd name="connsiteY8" fmla="*/ 275180 h 1734757"/>
                <a:gd name="connsiteX9" fmla="*/ 6703163 w 8482705"/>
                <a:gd name="connsiteY9" fmla="*/ 275180 h 1734757"/>
                <a:gd name="connsiteX10" fmla="*/ 5814302 w 8482705"/>
                <a:gd name="connsiteY10" fmla="*/ 855594 h 1734757"/>
                <a:gd name="connsiteX11" fmla="*/ 5685937 w 8482705"/>
                <a:gd name="connsiteY11" fmla="*/ 987191 h 1734757"/>
                <a:gd name="connsiteX12" fmla="*/ 5516015 w 8482705"/>
                <a:gd name="connsiteY12" fmla="*/ 1166348 h 1734757"/>
                <a:gd name="connsiteX13" fmla="*/ 5126763 w 8482705"/>
                <a:gd name="connsiteY13" fmla="*/ 1556985 h 1734757"/>
                <a:gd name="connsiteX14" fmla="*/ 4769372 w 8482705"/>
                <a:gd name="connsiteY14" fmla="*/ 1734757 h 1734757"/>
                <a:gd name="connsiteX15" fmla="*/ 4726430 w 8482705"/>
                <a:gd name="connsiteY15" fmla="*/ 1730601 h 1734757"/>
                <a:gd name="connsiteX16" fmla="*/ 4494634 w 8482705"/>
                <a:gd name="connsiteY16" fmla="*/ 1387063 h 1734757"/>
                <a:gd name="connsiteX17" fmla="*/ 4268841 w 8482705"/>
                <a:gd name="connsiteY17" fmla="*/ 977494 h 1734757"/>
                <a:gd name="connsiteX18" fmla="*/ 3400758 w 8482705"/>
                <a:gd name="connsiteY18" fmla="*/ 982574 h 1734757"/>
                <a:gd name="connsiteX19" fmla="*/ 2450025 w 8482705"/>
                <a:gd name="connsiteY19" fmla="*/ 1209752 h 1734757"/>
                <a:gd name="connsiteX20" fmla="*/ 2431688 w 8482705"/>
                <a:gd name="connsiteY20" fmla="*/ 1207524 h 1734757"/>
                <a:gd name="connsiteX21" fmla="*/ 2215429 w 8482705"/>
                <a:gd name="connsiteY21" fmla="*/ 1255622 h 1734757"/>
                <a:gd name="connsiteX22" fmla="*/ 1406534 w 8482705"/>
                <a:gd name="connsiteY22" fmla="*/ 1328755 h 1734757"/>
                <a:gd name="connsiteX23" fmla="*/ 1098876 w 8482705"/>
                <a:gd name="connsiteY23" fmla="*/ 1317325 h 1734757"/>
                <a:gd name="connsiteX24" fmla="*/ 121753 w 8482705"/>
                <a:gd name="connsiteY24" fmla="*/ 971172 h 1734757"/>
                <a:gd name="connsiteX25" fmla="*/ 15485 w 8482705"/>
                <a:gd name="connsiteY25" fmla="*/ 496270 h 1734757"/>
                <a:gd name="connsiteX26" fmla="*/ 180178 w 8482705"/>
                <a:gd name="connsiteY26" fmla="*/ 0 h 1734757"/>
                <a:gd name="connsiteX27" fmla="*/ 254175 w 8482705"/>
                <a:gd name="connsiteY27" fmla="*/ 55572 h 1734757"/>
                <a:gd name="connsiteX28" fmla="*/ 229244 w 8482705"/>
                <a:gd name="connsiteY28" fmla="*/ 930610 h 1734757"/>
                <a:gd name="connsiteX29" fmla="*/ 2450474 w 8482705"/>
                <a:gd name="connsiteY29" fmla="*/ 1144923 h 1734757"/>
                <a:gd name="connsiteX30" fmla="*/ 2451081 w 8482705"/>
                <a:gd name="connsiteY30" fmla="*/ 1147268 h 1734757"/>
                <a:gd name="connsiteX31" fmla="*/ 2507584 w 8482705"/>
                <a:gd name="connsiteY31" fmla="*/ 1131626 h 1734757"/>
                <a:gd name="connsiteX32" fmla="*/ 3389677 w 8482705"/>
                <a:gd name="connsiteY32" fmla="*/ 923471 h 1734757"/>
                <a:gd name="connsiteX33" fmla="*/ 4302548 w 8482705"/>
                <a:gd name="connsiteY33" fmla="*/ 927626 h 1734757"/>
                <a:gd name="connsiteX34" fmla="*/ 4526760 w 8482705"/>
                <a:gd name="connsiteY34" fmla="*/ 1345422 h 1734757"/>
                <a:gd name="connsiteX35" fmla="*/ 4720759 w 8482705"/>
                <a:gd name="connsiteY35" fmla="*/ 1665473 h 1734757"/>
                <a:gd name="connsiteX36" fmla="*/ 5471225 w 8482705"/>
                <a:gd name="connsiteY36" fmla="*/ 1125715 h 1734757"/>
                <a:gd name="connsiteX37" fmla="*/ 5770437 w 8482705"/>
                <a:gd name="connsiteY37" fmla="*/ 814037 h 1734757"/>
                <a:gd name="connsiteX38" fmla="*/ 6702701 w 8482705"/>
                <a:gd name="connsiteY38" fmla="*/ 214691 h 1734757"/>
                <a:gd name="connsiteX0" fmla="*/ 6702701 w 8482705"/>
                <a:gd name="connsiteY0" fmla="*/ 214691 h 1734757"/>
                <a:gd name="connsiteX1" fmla="*/ 6715168 w 8482705"/>
                <a:gd name="connsiteY1" fmla="*/ 214691 h 1734757"/>
                <a:gd name="connsiteX2" fmla="*/ 7151366 w 8482705"/>
                <a:gd name="connsiteY2" fmla="*/ 789985 h 1734757"/>
                <a:gd name="connsiteX3" fmla="*/ 7310820 w 8482705"/>
                <a:gd name="connsiteY3" fmla="*/ 1114171 h 1734757"/>
                <a:gd name="connsiteX4" fmla="*/ 8438067 w 8482705"/>
                <a:gd name="connsiteY4" fmla="*/ 880513 h 1734757"/>
                <a:gd name="connsiteX5" fmla="*/ 8482705 w 8482705"/>
                <a:gd name="connsiteY5" fmla="*/ 929103 h 1734757"/>
                <a:gd name="connsiteX6" fmla="*/ 7300662 w 8482705"/>
                <a:gd name="connsiteY6" fmla="*/ 1173736 h 1734757"/>
                <a:gd name="connsiteX7" fmla="*/ 7112270 w 8482705"/>
                <a:gd name="connsiteY7" fmla="*/ 814498 h 1734757"/>
                <a:gd name="connsiteX8" fmla="*/ 6714245 w 8482705"/>
                <a:gd name="connsiteY8" fmla="*/ 275180 h 1734757"/>
                <a:gd name="connsiteX9" fmla="*/ 6703163 w 8482705"/>
                <a:gd name="connsiteY9" fmla="*/ 275180 h 1734757"/>
                <a:gd name="connsiteX10" fmla="*/ 5814302 w 8482705"/>
                <a:gd name="connsiteY10" fmla="*/ 855594 h 1734757"/>
                <a:gd name="connsiteX11" fmla="*/ 5685937 w 8482705"/>
                <a:gd name="connsiteY11" fmla="*/ 987191 h 1734757"/>
                <a:gd name="connsiteX12" fmla="*/ 5516015 w 8482705"/>
                <a:gd name="connsiteY12" fmla="*/ 1166348 h 1734757"/>
                <a:gd name="connsiteX13" fmla="*/ 5126763 w 8482705"/>
                <a:gd name="connsiteY13" fmla="*/ 1556985 h 1734757"/>
                <a:gd name="connsiteX14" fmla="*/ 4769372 w 8482705"/>
                <a:gd name="connsiteY14" fmla="*/ 1734757 h 1734757"/>
                <a:gd name="connsiteX15" fmla="*/ 4726430 w 8482705"/>
                <a:gd name="connsiteY15" fmla="*/ 1730601 h 1734757"/>
                <a:gd name="connsiteX16" fmla="*/ 4494634 w 8482705"/>
                <a:gd name="connsiteY16" fmla="*/ 1387063 h 1734757"/>
                <a:gd name="connsiteX17" fmla="*/ 4268841 w 8482705"/>
                <a:gd name="connsiteY17" fmla="*/ 977494 h 1734757"/>
                <a:gd name="connsiteX18" fmla="*/ 3400758 w 8482705"/>
                <a:gd name="connsiteY18" fmla="*/ 982574 h 1734757"/>
                <a:gd name="connsiteX19" fmla="*/ 2450025 w 8482705"/>
                <a:gd name="connsiteY19" fmla="*/ 1209752 h 1734757"/>
                <a:gd name="connsiteX20" fmla="*/ 2431688 w 8482705"/>
                <a:gd name="connsiteY20" fmla="*/ 1207524 h 1734757"/>
                <a:gd name="connsiteX21" fmla="*/ 2215429 w 8482705"/>
                <a:gd name="connsiteY21" fmla="*/ 1255622 h 1734757"/>
                <a:gd name="connsiteX22" fmla="*/ 1406534 w 8482705"/>
                <a:gd name="connsiteY22" fmla="*/ 1328755 h 1734757"/>
                <a:gd name="connsiteX23" fmla="*/ 1098876 w 8482705"/>
                <a:gd name="connsiteY23" fmla="*/ 1317325 h 1734757"/>
                <a:gd name="connsiteX24" fmla="*/ 121753 w 8482705"/>
                <a:gd name="connsiteY24" fmla="*/ 971172 h 1734757"/>
                <a:gd name="connsiteX25" fmla="*/ 15485 w 8482705"/>
                <a:gd name="connsiteY25" fmla="*/ 496270 h 1734757"/>
                <a:gd name="connsiteX26" fmla="*/ 180178 w 8482705"/>
                <a:gd name="connsiteY26" fmla="*/ 0 h 1734757"/>
                <a:gd name="connsiteX27" fmla="*/ 254175 w 8482705"/>
                <a:gd name="connsiteY27" fmla="*/ 55572 h 1734757"/>
                <a:gd name="connsiteX28" fmla="*/ 229244 w 8482705"/>
                <a:gd name="connsiteY28" fmla="*/ 930610 h 1734757"/>
                <a:gd name="connsiteX29" fmla="*/ 2450474 w 8482705"/>
                <a:gd name="connsiteY29" fmla="*/ 1144923 h 1734757"/>
                <a:gd name="connsiteX30" fmla="*/ 2451081 w 8482705"/>
                <a:gd name="connsiteY30" fmla="*/ 1147268 h 1734757"/>
                <a:gd name="connsiteX31" fmla="*/ 2507584 w 8482705"/>
                <a:gd name="connsiteY31" fmla="*/ 1131626 h 1734757"/>
                <a:gd name="connsiteX32" fmla="*/ 3389677 w 8482705"/>
                <a:gd name="connsiteY32" fmla="*/ 923471 h 1734757"/>
                <a:gd name="connsiteX33" fmla="*/ 4302548 w 8482705"/>
                <a:gd name="connsiteY33" fmla="*/ 927626 h 1734757"/>
                <a:gd name="connsiteX34" fmla="*/ 4526760 w 8482705"/>
                <a:gd name="connsiteY34" fmla="*/ 1345422 h 1734757"/>
                <a:gd name="connsiteX35" fmla="*/ 4720759 w 8482705"/>
                <a:gd name="connsiteY35" fmla="*/ 1665473 h 1734757"/>
                <a:gd name="connsiteX36" fmla="*/ 5471225 w 8482705"/>
                <a:gd name="connsiteY36" fmla="*/ 1125715 h 1734757"/>
                <a:gd name="connsiteX37" fmla="*/ 5770437 w 8482705"/>
                <a:gd name="connsiteY37" fmla="*/ 814037 h 1734757"/>
                <a:gd name="connsiteX38" fmla="*/ 6702701 w 8482705"/>
                <a:gd name="connsiteY38" fmla="*/ 214691 h 1734757"/>
                <a:gd name="connsiteX0" fmla="*/ 6702701 w 8482705"/>
                <a:gd name="connsiteY0" fmla="*/ 214691 h 1734757"/>
                <a:gd name="connsiteX1" fmla="*/ 6715168 w 8482705"/>
                <a:gd name="connsiteY1" fmla="*/ 214691 h 1734757"/>
                <a:gd name="connsiteX2" fmla="*/ 7151366 w 8482705"/>
                <a:gd name="connsiteY2" fmla="*/ 789985 h 1734757"/>
                <a:gd name="connsiteX3" fmla="*/ 7310820 w 8482705"/>
                <a:gd name="connsiteY3" fmla="*/ 1114171 h 1734757"/>
                <a:gd name="connsiteX4" fmla="*/ 8438067 w 8482705"/>
                <a:gd name="connsiteY4" fmla="*/ 880513 h 1734757"/>
                <a:gd name="connsiteX5" fmla="*/ 8482705 w 8482705"/>
                <a:gd name="connsiteY5" fmla="*/ 929103 h 1734757"/>
                <a:gd name="connsiteX6" fmla="*/ 7300662 w 8482705"/>
                <a:gd name="connsiteY6" fmla="*/ 1173736 h 1734757"/>
                <a:gd name="connsiteX7" fmla="*/ 7112270 w 8482705"/>
                <a:gd name="connsiteY7" fmla="*/ 814498 h 1734757"/>
                <a:gd name="connsiteX8" fmla="*/ 6714245 w 8482705"/>
                <a:gd name="connsiteY8" fmla="*/ 275180 h 1734757"/>
                <a:gd name="connsiteX9" fmla="*/ 6703163 w 8482705"/>
                <a:gd name="connsiteY9" fmla="*/ 275180 h 1734757"/>
                <a:gd name="connsiteX10" fmla="*/ 5814302 w 8482705"/>
                <a:gd name="connsiteY10" fmla="*/ 855594 h 1734757"/>
                <a:gd name="connsiteX11" fmla="*/ 5685937 w 8482705"/>
                <a:gd name="connsiteY11" fmla="*/ 987191 h 1734757"/>
                <a:gd name="connsiteX12" fmla="*/ 5516015 w 8482705"/>
                <a:gd name="connsiteY12" fmla="*/ 1166348 h 1734757"/>
                <a:gd name="connsiteX13" fmla="*/ 5126763 w 8482705"/>
                <a:gd name="connsiteY13" fmla="*/ 1556985 h 1734757"/>
                <a:gd name="connsiteX14" fmla="*/ 4769372 w 8482705"/>
                <a:gd name="connsiteY14" fmla="*/ 1734757 h 1734757"/>
                <a:gd name="connsiteX15" fmla="*/ 4726430 w 8482705"/>
                <a:gd name="connsiteY15" fmla="*/ 1730601 h 1734757"/>
                <a:gd name="connsiteX16" fmla="*/ 4494634 w 8482705"/>
                <a:gd name="connsiteY16" fmla="*/ 1387063 h 1734757"/>
                <a:gd name="connsiteX17" fmla="*/ 4268841 w 8482705"/>
                <a:gd name="connsiteY17" fmla="*/ 977494 h 1734757"/>
                <a:gd name="connsiteX18" fmla="*/ 3400758 w 8482705"/>
                <a:gd name="connsiteY18" fmla="*/ 982574 h 1734757"/>
                <a:gd name="connsiteX19" fmla="*/ 2450025 w 8482705"/>
                <a:gd name="connsiteY19" fmla="*/ 1209752 h 1734757"/>
                <a:gd name="connsiteX20" fmla="*/ 2431688 w 8482705"/>
                <a:gd name="connsiteY20" fmla="*/ 1207524 h 1734757"/>
                <a:gd name="connsiteX21" fmla="*/ 2215429 w 8482705"/>
                <a:gd name="connsiteY21" fmla="*/ 1255622 h 1734757"/>
                <a:gd name="connsiteX22" fmla="*/ 1406534 w 8482705"/>
                <a:gd name="connsiteY22" fmla="*/ 1328755 h 1734757"/>
                <a:gd name="connsiteX23" fmla="*/ 1098876 w 8482705"/>
                <a:gd name="connsiteY23" fmla="*/ 1317325 h 1734757"/>
                <a:gd name="connsiteX24" fmla="*/ 121753 w 8482705"/>
                <a:gd name="connsiteY24" fmla="*/ 971172 h 1734757"/>
                <a:gd name="connsiteX25" fmla="*/ 15485 w 8482705"/>
                <a:gd name="connsiteY25" fmla="*/ 496270 h 1734757"/>
                <a:gd name="connsiteX26" fmla="*/ 180178 w 8482705"/>
                <a:gd name="connsiteY26" fmla="*/ 0 h 1734757"/>
                <a:gd name="connsiteX27" fmla="*/ 254175 w 8482705"/>
                <a:gd name="connsiteY27" fmla="*/ 55572 h 1734757"/>
                <a:gd name="connsiteX28" fmla="*/ 229244 w 8482705"/>
                <a:gd name="connsiteY28" fmla="*/ 930610 h 1734757"/>
                <a:gd name="connsiteX29" fmla="*/ 2450474 w 8482705"/>
                <a:gd name="connsiteY29" fmla="*/ 1144923 h 1734757"/>
                <a:gd name="connsiteX30" fmla="*/ 2451081 w 8482705"/>
                <a:gd name="connsiteY30" fmla="*/ 1147268 h 1734757"/>
                <a:gd name="connsiteX31" fmla="*/ 2507584 w 8482705"/>
                <a:gd name="connsiteY31" fmla="*/ 1131626 h 1734757"/>
                <a:gd name="connsiteX32" fmla="*/ 3389677 w 8482705"/>
                <a:gd name="connsiteY32" fmla="*/ 923471 h 1734757"/>
                <a:gd name="connsiteX33" fmla="*/ 4302548 w 8482705"/>
                <a:gd name="connsiteY33" fmla="*/ 927626 h 1734757"/>
                <a:gd name="connsiteX34" fmla="*/ 4526760 w 8482705"/>
                <a:gd name="connsiteY34" fmla="*/ 1345422 h 1734757"/>
                <a:gd name="connsiteX35" fmla="*/ 4720759 w 8482705"/>
                <a:gd name="connsiteY35" fmla="*/ 1665473 h 1734757"/>
                <a:gd name="connsiteX36" fmla="*/ 5471225 w 8482705"/>
                <a:gd name="connsiteY36" fmla="*/ 1125715 h 1734757"/>
                <a:gd name="connsiteX37" fmla="*/ 5770437 w 8482705"/>
                <a:gd name="connsiteY37" fmla="*/ 814037 h 1734757"/>
                <a:gd name="connsiteX38" fmla="*/ 6702701 w 8482705"/>
                <a:gd name="connsiteY38" fmla="*/ 214691 h 1734757"/>
                <a:gd name="connsiteX0" fmla="*/ 6702701 w 8482705"/>
                <a:gd name="connsiteY0" fmla="*/ 214691 h 1734757"/>
                <a:gd name="connsiteX1" fmla="*/ 6715168 w 8482705"/>
                <a:gd name="connsiteY1" fmla="*/ 214691 h 1734757"/>
                <a:gd name="connsiteX2" fmla="*/ 7151366 w 8482705"/>
                <a:gd name="connsiteY2" fmla="*/ 789985 h 1734757"/>
                <a:gd name="connsiteX3" fmla="*/ 7310820 w 8482705"/>
                <a:gd name="connsiteY3" fmla="*/ 1114171 h 1734757"/>
                <a:gd name="connsiteX4" fmla="*/ 8438067 w 8482705"/>
                <a:gd name="connsiteY4" fmla="*/ 880513 h 1734757"/>
                <a:gd name="connsiteX5" fmla="*/ 8482705 w 8482705"/>
                <a:gd name="connsiteY5" fmla="*/ 929103 h 1734757"/>
                <a:gd name="connsiteX6" fmla="*/ 7300662 w 8482705"/>
                <a:gd name="connsiteY6" fmla="*/ 1173736 h 1734757"/>
                <a:gd name="connsiteX7" fmla="*/ 7112270 w 8482705"/>
                <a:gd name="connsiteY7" fmla="*/ 814498 h 1734757"/>
                <a:gd name="connsiteX8" fmla="*/ 6714245 w 8482705"/>
                <a:gd name="connsiteY8" fmla="*/ 275180 h 1734757"/>
                <a:gd name="connsiteX9" fmla="*/ 6703163 w 8482705"/>
                <a:gd name="connsiteY9" fmla="*/ 275180 h 1734757"/>
                <a:gd name="connsiteX10" fmla="*/ 5814302 w 8482705"/>
                <a:gd name="connsiteY10" fmla="*/ 855594 h 1734757"/>
                <a:gd name="connsiteX11" fmla="*/ 5685937 w 8482705"/>
                <a:gd name="connsiteY11" fmla="*/ 987191 h 1734757"/>
                <a:gd name="connsiteX12" fmla="*/ 5516015 w 8482705"/>
                <a:gd name="connsiteY12" fmla="*/ 1166348 h 1734757"/>
                <a:gd name="connsiteX13" fmla="*/ 5126763 w 8482705"/>
                <a:gd name="connsiteY13" fmla="*/ 1556985 h 1734757"/>
                <a:gd name="connsiteX14" fmla="*/ 4769372 w 8482705"/>
                <a:gd name="connsiteY14" fmla="*/ 1734757 h 1734757"/>
                <a:gd name="connsiteX15" fmla="*/ 4726430 w 8482705"/>
                <a:gd name="connsiteY15" fmla="*/ 1730601 h 1734757"/>
                <a:gd name="connsiteX16" fmla="*/ 4494634 w 8482705"/>
                <a:gd name="connsiteY16" fmla="*/ 1387063 h 1734757"/>
                <a:gd name="connsiteX17" fmla="*/ 4268841 w 8482705"/>
                <a:gd name="connsiteY17" fmla="*/ 977494 h 1734757"/>
                <a:gd name="connsiteX18" fmla="*/ 3400758 w 8482705"/>
                <a:gd name="connsiteY18" fmla="*/ 982574 h 1734757"/>
                <a:gd name="connsiteX19" fmla="*/ 2450025 w 8482705"/>
                <a:gd name="connsiteY19" fmla="*/ 1209752 h 1734757"/>
                <a:gd name="connsiteX20" fmla="*/ 2431688 w 8482705"/>
                <a:gd name="connsiteY20" fmla="*/ 1207524 h 1734757"/>
                <a:gd name="connsiteX21" fmla="*/ 2215429 w 8482705"/>
                <a:gd name="connsiteY21" fmla="*/ 1255622 h 1734757"/>
                <a:gd name="connsiteX22" fmla="*/ 1406534 w 8482705"/>
                <a:gd name="connsiteY22" fmla="*/ 1328755 h 1734757"/>
                <a:gd name="connsiteX23" fmla="*/ 1098876 w 8482705"/>
                <a:gd name="connsiteY23" fmla="*/ 1317325 h 1734757"/>
                <a:gd name="connsiteX24" fmla="*/ 121753 w 8482705"/>
                <a:gd name="connsiteY24" fmla="*/ 971172 h 1734757"/>
                <a:gd name="connsiteX25" fmla="*/ 15485 w 8482705"/>
                <a:gd name="connsiteY25" fmla="*/ 496270 h 1734757"/>
                <a:gd name="connsiteX26" fmla="*/ 180178 w 8482705"/>
                <a:gd name="connsiteY26" fmla="*/ 0 h 1734757"/>
                <a:gd name="connsiteX27" fmla="*/ 254175 w 8482705"/>
                <a:gd name="connsiteY27" fmla="*/ 55572 h 1734757"/>
                <a:gd name="connsiteX28" fmla="*/ 229244 w 8482705"/>
                <a:gd name="connsiteY28" fmla="*/ 930610 h 1734757"/>
                <a:gd name="connsiteX29" fmla="*/ 2450474 w 8482705"/>
                <a:gd name="connsiteY29" fmla="*/ 1144923 h 1734757"/>
                <a:gd name="connsiteX30" fmla="*/ 2451081 w 8482705"/>
                <a:gd name="connsiteY30" fmla="*/ 1147268 h 1734757"/>
                <a:gd name="connsiteX31" fmla="*/ 2507584 w 8482705"/>
                <a:gd name="connsiteY31" fmla="*/ 1131626 h 1734757"/>
                <a:gd name="connsiteX32" fmla="*/ 3389677 w 8482705"/>
                <a:gd name="connsiteY32" fmla="*/ 923471 h 1734757"/>
                <a:gd name="connsiteX33" fmla="*/ 4302548 w 8482705"/>
                <a:gd name="connsiteY33" fmla="*/ 927626 h 1734757"/>
                <a:gd name="connsiteX34" fmla="*/ 4526760 w 8482705"/>
                <a:gd name="connsiteY34" fmla="*/ 1345422 h 1734757"/>
                <a:gd name="connsiteX35" fmla="*/ 4720759 w 8482705"/>
                <a:gd name="connsiteY35" fmla="*/ 1665473 h 1734757"/>
                <a:gd name="connsiteX36" fmla="*/ 5471225 w 8482705"/>
                <a:gd name="connsiteY36" fmla="*/ 1125715 h 1734757"/>
                <a:gd name="connsiteX37" fmla="*/ 5770437 w 8482705"/>
                <a:gd name="connsiteY37" fmla="*/ 814037 h 1734757"/>
                <a:gd name="connsiteX38" fmla="*/ 6702701 w 8482705"/>
                <a:gd name="connsiteY38" fmla="*/ 214691 h 1734757"/>
                <a:gd name="connsiteX0" fmla="*/ 6694989 w 8474993"/>
                <a:gd name="connsiteY0" fmla="*/ 214691 h 1734757"/>
                <a:gd name="connsiteX1" fmla="*/ 6707456 w 8474993"/>
                <a:gd name="connsiteY1" fmla="*/ 214691 h 1734757"/>
                <a:gd name="connsiteX2" fmla="*/ 7143654 w 8474993"/>
                <a:gd name="connsiteY2" fmla="*/ 789985 h 1734757"/>
                <a:gd name="connsiteX3" fmla="*/ 7303108 w 8474993"/>
                <a:gd name="connsiteY3" fmla="*/ 1114171 h 1734757"/>
                <a:gd name="connsiteX4" fmla="*/ 8430355 w 8474993"/>
                <a:gd name="connsiteY4" fmla="*/ 880513 h 1734757"/>
                <a:gd name="connsiteX5" fmla="*/ 8474993 w 8474993"/>
                <a:gd name="connsiteY5" fmla="*/ 929103 h 1734757"/>
                <a:gd name="connsiteX6" fmla="*/ 7292950 w 8474993"/>
                <a:gd name="connsiteY6" fmla="*/ 1173736 h 1734757"/>
                <a:gd name="connsiteX7" fmla="*/ 7104558 w 8474993"/>
                <a:gd name="connsiteY7" fmla="*/ 814498 h 1734757"/>
                <a:gd name="connsiteX8" fmla="*/ 6706533 w 8474993"/>
                <a:gd name="connsiteY8" fmla="*/ 275180 h 1734757"/>
                <a:gd name="connsiteX9" fmla="*/ 6695451 w 8474993"/>
                <a:gd name="connsiteY9" fmla="*/ 275180 h 1734757"/>
                <a:gd name="connsiteX10" fmla="*/ 5806590 w 8474993"/>
                <a:gd name="connsiteY10" fmla="*/ 855594 h 1734757"/>
                <a:gd name="connsiteX11" fmla="*/ 5678225 w 8474993"/>
                <a:gd name="connsiteY11" fmla="*/ 987191 h 1734757"/>
                <a:gd name="connsiteX12" fmla="*/ 5508303 w 8474993"/>
                <a:gd name="connsiteY12" fmla="*/ 1166348 h 1734757"/>
                <a:gd name="connsiteX13" fmla="*/ 5119051 w 8474993"/>
                <a:gd name="connsiteY13" fmla="*/ 1556985 h 1734757"/>
                <a:gd name="connsiteX14" fmla="*/ 4761660 w 8474993"/>
                <a:gd name="connsiteY14" fmla="*/ 1734757 h 1734757"/>
                <a:gd name="connsiteX15" fmla="*/ 4718718 w 8474993"/>
                <a:gd name="connsiteY15" fmla="*/ 1730601 h 1734757"/>
                <a:gd name="connsiteX16" fmla="*/ 4486922 w 8474993"/>
                <a:gd name="connsiteY16" fmla="*/ 1387063 h 1734757"/>
                <a:gd name="connsiteX17" fmla="*/ 4261129 w 8474993"/>
                <a:gd name="connsiteY17" fmla="*/ 977494 h 1734757"/>
                <a:gd name="connsiteX18" fmla="*/ 3393046 w 8474993"/>
                <a:gd name="connsiteY18" fmla="*/ 982574 h 1734757"/>
                <a:gd name="connsiteX19" fmla="*/ 2442313 w 8474993"/>
                <a:gd name="connsiteY19" fmla="*/ 1209752 h 1734757"/>
                <a:gd name="connsiteX20" fmla="*/ 2423976 w 8474993"/>
                <a:gd name="connsiteY20" fmla="*/ 1207524 h 1734757"/>
                <a:gd name="connsiteX21" fmla="*/ 2207717 w 8474993"/>
                <a:gd name="connsiteY21" fmla="*/ 1255622 h 1734757"/>
                <a:gd name="connsiteX22" fmla="*/ 1398822 w 8474993"/>
                <a:gd name="connsiteY22" fmla="*/ 1328755 h 1734757"/>
                <a:gd name="connsiteX23" fmla="*/ 1091164 w 8474993"/>
                <a:gd name="connsiteY23" fmla="*/ 1317325 h 1734757"/>
                <a:gd name="connsiteX24" fmla="*/ 114041 w 8474993"/>
                <a:gd name="connsiteY24" fmla="*/ 971172 h 1734757"/>
                <a:gd name="connsiteX25" fmla="*/ 7773 w 8474993"/>
                <a:gd name="connsiteY25" fmla="*/ 496270 h 1734757"/>
                <a:gd name="connsiteX26" fmla="*/ 172466 w 8474993"/>
                <a:gd name="connsiteY26" fmla="*/ 0 h 1734757"/>
                <a:gd name="connsiteX27" fmla="*/ 246463 w 8474993"/>
                <a:gd name="connsiteY27" fmla="*/ 55572 h 1734757"/>
                <a:gd name="connsiteX28" fmla="*/ 221532 w 8474993"/>
                <a:gd name="connsiteY28" fmla="*/ 930610 h 1734757"/>
                <a:gd name="connsiteX29" fmla="*/ 2442762 w 8474993"/>
                <a:gd name="connsiteY29" fmla="*/ 1144923 h 1734757"/>
                <a:gd name="connsiteX30" fmla="*/ 2443369 w 8474993"/>
                <a:gd name="connsiteY30" fmla="*/ 1147268 h 1734757"/>
                <a:gd name="connsiteX31" fmla="*/ 2499872 w 8474993"/>
                <a:gd name="connsiteY31" fmla="*/ 1131626 h 1734757"/>
                <a:gd name="connsiteX32" fmla="*/ 3381965 w 8474993"/>
                <a:gd name="connsiteY32" fmla="*/ 923471 h 1734757"/>
                <a:gd name="connsiteX33" fmla="*/ 4294836 w 8474993"/>
                <a:gd name="connsiteY33" fmla="*/ 927626 h 1734757"/>
                <a:gd name="connsiteX34" fmla="*/ 4519048 w 8474993"/>
                <a:gd name="connsiteY34" fmla="*/ 1345422 h 1734757"/>
                <a:gd name="connsiteX35" fmla="*/ 4713047 w 8474993"/>
                <a:gd name="connsiteY35" fmla="*/ 1665473 h 1734757"/>
                <a:gd name="connsiteX36" fmla="*/ 5463513 w 8474993"/>
                <a:gd name="connsiteY36" fmla="*/ 1125715 h 1734757"/>
                <a:gd name="connsiteX37" fmla="*/ 5762725 w 8474993"/>
                <a:gd name="connsiteY37" fmla="*/ 814037 h 1734757"/>
                <a:gd name="connsiteX38" fmla="*/ 6694989 w 8474993"/>
                <a:gd name="connsiteY38" fmla="*/ 214691 h 1734757"/>
                <a:gd name="connsiteX0" fmla="*/ 6697194 w 8477198"/>
                <a:gd name="connsiteY0" fmla="*/ 214691 h 1734757"/>
                <a:gd name="connsiteX1" fmla="*/ 6709661 w 8477198"/>
                <a:gd name="connsiteY1" fmla="*/ 214691 h 1734757"/>
                <a:gd name="connsiteX2" fmla="*/ 7145859 w 8477198"/>
                <a:gd name="connsiteY2" fmla="*/ 789985 h 1734757"/>
                <a:gd name="connsiteX3" fmla="*/ 7305313 w 8477198"/>
                <a:gd name="connsiteY3" fmla="*/ 1114171 h 1734757"/>
                <a:gd name="connsiteX4" fmla="*/ 8432560 w 8477198"/>
                <a:gd name="connsiteY4" fmla="*/ 880513 h 1734757"/>
                <a:gd name="connsiteX5" fmla="*/ 8477198 w 8477198"/>
                <a:gd name="connsiteY5" fmla="*/ 929103 h 1734757"/>
                <a:gd name="connsiteX6" fmla="*/ 7295155 w 8477198"/>
                <a:gd name="connsiteY6" fmla="*/ 1173736 h 1734757"/>
                <a:gd name="connsiteX7" fmla="*/ 7106763 w 8477198"/>
                <a:gd name="connsiteY7" fmla="*/ 814498 h 1734757"/>
                <a:gd name="connsiteX8" fmla="*/ 6708738 w 8477198"/>
                <a:gd name="connsiteY8" fmla="*/ 275180 h 1734757"/>
                <a:gd name="connsiteX9" fmla="*/ 6697656 w 8477198"/>
                <a:gd name="connsiteY9" fmla="*/ 275180 h 1734757"/>
                <a:gd name="connsiteX10" fmla="*/ 5808795 w 8477198"/>
                <a:gd name="connsiteY10" fmla="*/ 855594 h 1734757"/>
                <a:gd name="connsiteX11" fmla="*/ 5680430 w 8477198"/>
                <a:gd name="connsiteY11" fmla="*/ 987191 h 1734757"/>
                <a:gd name="connsiteX12" fmla="*/ 5510508 w 8477198"/>
                <a:gd name="connsiteY12" fmla="*/ 1166348 h 1734757"/>
                <a:gd name="connsiteX13" fmla="*/ 5121256 w 8477198"/>
                <a:gd name="connsiteY13" fmla="*/ 1556985 h 1734757"/>
                <a:gd name="connsiteX14" fmla="*/ 4763865 w 8477198"/>
                <a:gd name="connsiteY14" fmla="*/ 1734757 h 1734757"/>
                <a:gd name="connsiteX15" fmla="*/ 4720923 w 8477198"/>
                <a:gd name="connsiteY15" fmla="*/ 1730601 h 1734757"/>
                <a:gd name="connsiteX16" fmla="*/ 4489127 w 8477198"/>
                <a:gd name="connsiteY16" fmla="*/ 1387063 h 1734757"/>
                <a:gd name="connsiteX17" fmla="*/ 4263334 w 8477198"/>
                <a:gd name="connsiteY17" fmla="*/ 977494 h 1734757"/>
                <a:gd name="connsiteX18" fmla="*/ 3395251 w 8477198"/>
                <a:gd name="connsiteY18" fmla="*/ 982574 h 1734757"/>
                <a:gd name="connsiteX19" fmla="*/ 2444518 w 8477198"/>
                <a:gd name="connsiteY19" fmla="*/ 1209752 h 1734757"/>
                <a:gd name="connsiteX20" fmla="*/ 2426181 w 8477198"/>
                <a:gd name="connsiteY20" fmla="*/ 1207524 h 1734757"/>
                <a:gd name="connsiteX21" fmla="*/ 2209922 w 8477198"/>
                <a:gd name="connsiteY21" fmla="*/ 1255622 h 1734757"/>
                <a:gd name="connsiteX22" fmla="*/ 1401027 w 8477198"/>
                <a:gd name="connsiteY22" fmla="*/ 1328755 h 1734757"/>
                <a:gd name="connsiteX23" fmla="*/ 1093369 w 8477198"/>
                <a:gd name="connsiteY23" fmla="*/ 1317325 h 1734757"/>
                <a:gd name="connsiteX24" fmla="*/ 116246 w 8477198"/>
                <a:gd name="connsiteY24" fmla="*/ 971172 h 1734757"/>
                <a:gd name="connsiteX25" fmla="*/ 9978 w 8477198"/>
                <a:gd name="connsiteY25" fmla="*/ 496270 h 1734757"/>
                <a:gd name="connsiteX26" fmla="*/ 174671 w 8477198"/>
                <a:gd name="connsiteY26" fmla="*/ 0 h 1734757"/>
                <a:gd name="connsiteX27" fmla="*/ 248668 w 8477198"/>
                <a:gd name="connsiteY27" fmla="*/ 55572 h 1734757"/>
                <a:gd name="connsiteX28" fmla="*/ 223737 w 8477198"/>
                <a:gd name="connsiteY28" fmla="*/ 930610 h 1734757"/>
                <a:gd name="connsiteX29" fmla="*/ 2444967 w 8477198"/>
                <a:gd name="connsiteY29" fmla="*/ 1144923 h 1734757"/>
                <a:gd name="connsiteX30" fmla="*/ 2445574 w 8477198"/>
                <a:gd name="connsiteY30" fmla="*/ 1147268 h 1734757"/>
                <a:gd name="connsiteX31" fmla="*/ 2502077 w 8477198"/>
                <a:gd name="connsiteY31" fmla="*/ 1131626 h 1734757"/>
                <a:gd name="connsiteX32" fmla="*/ 3384170 w 8477198"/>
                <a:gd name="connsiteY32" fmla="*/ 923471 h 1734757"/>
                <a:gd name="connsiteX33" fmla="*/ 4297041 w 8477198"/>
                <a:gd name="connsiteY33" fmla="*/ 927626 h 1734757"/>
                <a:gd name="connsiteX34" fmla="*/ 4521253 w 8477198"/>
                <a:gd name="connsiteY34" fmla="*/ 1345422 h 1734757"/>
                <a:gd name="connsiteX35" fmla="*/ 4715252 w 8477198"/>
                <a:gd name="connsiteY35" fmla="*/ 1665473 h 1734757"/>
                <a:gd name="connsiteX36" fmla="*/ 5465718 w 8477198"/>
                <a:gd name="connsiteY36" fmla="*/ 1125715 h 1734757"/>
                <a:gd name="connsiteX37" fmla="*/ 5764930 w 8477198"/>
                <a:gd name="connsiteY37" fmla="*/ 814037 h 1734757"/>
                <a:gd name="connsiteX38" fmla="*/ 6697194 w 8477198"/>
                <a:gd name="connsiteY38" fmla="*/ 214691 h 1734757"/>
                <a:gd name="connsiteX0" fmla="*/ 6697194 w 8477198"/>
                <a:gd name="connsiteY0" fmla="*/ 214691 h 1734757"/>
                <a:gd name="connsiteX1" fmla="*/ 6709661 w 8477198"/>
                <a:gd name="connsiteY1" fmla="*/ 214691 h 1734757"/>
                <a:gd name="connsiteX2" fmla="*/ 7145859 w 8477198"/>
                <a:gd name="connsiteY2" fmla="*/ 789985 h 1734757"/>
                <a:gd name="connsiteX3" fmla="*/ 7305313 w 8477198"/>
                <a:gd name="connsiteY3" fmla="*/ 1114171 h 1734757"/>
                <a:gd name="connsiteX4" fmla="*/ 8432560 w 8477198"/>
                <a:gd name="connsiteY4" fmla="*/ 880513 h 1734757"/>
                <a:gd name="connsiteX5" fmla="*/ 8477198 w 8477198"/>
                <a:gd name="connsiteY5" fmla="*/ 929103 h 1734757"/>
                <a:gd name="connsiteX6" fmla="*/ 7295155 w 8477198"/>
                <a:gd name="connsiteY6" fmla="*/ 1173736 h 1734757"/>
                <a:gd name="connsiteX7" fmla="*/ 7106763 w 8477198"/>
                <a:gd name="connsiteY7" fmla="*/ 814498 h 1734757"/>
                <a:gd name="connsiteX8" fmla="*/ 6708738 w 8477198"/>
                <a:gd name="connsiteY8" fmla="*/ 275180 h 1734757"/>
                <a:gd name="connsiteX9" fmla="*/ 6697656 w 8477198"/>
                <a:gd name="connsiteY9" fmla="*/ 275180 h 1734757"/>
                <a:gd name="connsiteX10" fmla="*/ 5808795 w 8477198"/>
                <a:gd name="connsiteY10" fmla="*/ 855594 h 1734757"/>
                <a:gd name="connsiteX11" fmla="*/ 5680430 w 8477198"/>
                <a:gd name="connsiteY11" fmla="*/ 987191 h 1734757"/>
                <a:gd name="connsiteX12" fmla="*/ 5510508 w 8477198"/>
                <a:gd name="connsiteY12" fmla="*/ 1166348 h 1734757"/>
                <a:gd name="connsiteX13" fmla="*/ 5121256 w 8477198"/>
                <a:gd name="connsiteY13" fmla="*/ 1556985 h 1734757"/>
                <a:gd name="connsiteX14" fmla="*/ 4763865 w 8477198"/>
                <a:gd name="connsiteY14" fmla="*/ 1734757 h 1734757"/>
                <a:gd name="connsiteX15" fmla="*/ 4720923 w 8477198"/>
                <a:gd name="connsiteY15" fmla="*/ 1730601 h 1734757"/>
                <a:gd name="connsiteX16" fmla="*/ 4489127 w 8477198"/>
                <a:gd name="connsiteY16" fmla="*/ 1387063 h 1734757"/>
                <a:gd name="connsiteX17" fmla="*/ 4263334 w 8477198"/>
                <a:gd name="connsiteY17" fmla="*/ 977494 h 1734757"/>
                <a:gd name="connsiteX18" fmla="*/ 3395251 w 8477198"/>
                <a:gd name="connsiteY18" fmla="*/ 982574 h 1734757"/>
                <a:gd name="connsiteX19" fmla="*/ 2444518 w 8477198"/>
                <a:gd name="connsiteY19" fmla="*/ 1209752 h 1734757"/>
                <a:gd name="connsiteX20" fmla="*/ 2426181 w 8477198"/>
                <a:gd name="connsiteY20" fmla="*/ 1207524 h 1734757"/>
                <a:gd name="connsiteX21" fmla="*/ 2209922 w 8477198"/>
                <a:gd name="connsiteY21" fmla="*/ 1255622 h 1734757"/>
                <a:gd name="connsiteX22" fmla="*/ 1401027 w 8477198"/>
                <a:gd name="connsiteY22" fmla="*/ 1328755 h 1734757"/>
                <a:gd name="connsiteX23" fmla="*/ 1093369 w 8477198"/>
                <a:gd name="connsiteY23" fmla="*/ 1317325 h 1734757"/>
                <a:gd name="connsiteX24" fmla="*/ 116246 w 8477198"/>
                <a:gd name="connsiteY24" fmla="*/ 971172 h 1734757"/>
                <a:gd name="connsiteX25" fmla="*/ 9978 w 8477198"/>
                <a:gd name="connsiteY25" fmla="*/ 496270 h 1734757"/>
                <a:gd name="connsiteX26" fmla="*/ 174671 w 8477198"/>
                <a:gd name="connsiteY26" fmla="*/ 0 h 1734757"/>
                <a:gd name="connsiteX27" fmla="*/ 248668 w 8477198"/>
                <a:gd name="connsiteY27" fmla="*/ 55572 h 1734757"/>
                <a:gd name="connsiteX28" fmla="*/ 223737 w 8477198"/>
                <a:gd name="connsiteY28" fmla="*/ 930610 h 1734757"/>
                <a:gd name="connsiteX29" fmla="*/ 2444967 w 8477198"/>
                <a:gd name="connsiteY29" fmla="*/ 1144923 h 1734757"/>
                <a:gd name="connsiteX30" fmla="*/ 2413374 w 8477198"/>
                <a:gd name="connsiteY30" fmla="*/ 938870 h 1734757"/>
                <a:gd name="connsiteX31" fmla="*/ 2502077 w 8477198"/>
                <a:gd name="connsiteY31" fmla="*/ 1131626 h 1734757"/>
                <a:gd name="connsiteX32" fmla="*/ 3384170 w 8477198"/>
                <a:gd name="connsiteY32" fmla="*/ 923471 h 1734757"/>
                <a:gd name="connsiteX33" fmla="*/ 4297041 w 8477198"/>
                <a:gd name="connsiteY33" fmla="*/ 927626 h 1734757"/>
                <a:gd name="connsiteX34" fmla="*/ 4521253 w 8477198"/>
                <a:gd name="connsiteY34" fmla="*/ 1345422 h 1734757"/>
                <a:gd name="connsiteX35" fmla="*/ 4715252 w 8477198"/>
                <a:gd name="connsiteY35" fmla="*/ 1665473 h 1734757"/>
                <a:gd name="connsiteX36" fmla="*/ 5465718 w 8477198"/>
                <a:gd name="connsiteY36" fmla="*/ 1125715 h 1734757"/>
                <a:gd name="connsiteX37" fmla="*/ 5764930 w 8477198"/>
                <a:gd name="connsiteY37" fmla="*/ 814037 h 1734757"/>
                <a:gd name="connsiteX38" fmla="*/ 6697194 w 8477198"/>
                <a:gd name="connsiteY38" fmla="*/ 214691 h 1734757"/>
                <a:gd name="connsiteX0" fmla="*/ 6697194 w 8477198"/>
                <a:gd name="connsiteY0" fmla="*/ 214691 h 1734757"/>
                <a:gd name="connsiteX1" fmla="*/ 6709661 w 8477198"/>
                <a:gd name="connsiteY1" fmla="*/ 214691 h 1734757"/>
                <a:gd name="connsiteX2" fmla="*/ 7145859 w 8477198"/>
                <a:gd name="connsiteY2" fmla="*/ 789985 h 1734757"/>
                <a:gd name="connsiteX3" fmla="*/ 7305313 w 8477198"/>
                <a:gd name="connsiteY3" fmla="*/ 1114171 h 1734757"/>
                <a:gd name="connsiteX4" fmla="*/ 8432560 w 8477198"/>
                <a:gd name="connsiteY4" fmla="*/ 880513 h 1734757"/>
                <a:gd name="connsiteX5" fmla="*/ 8477198 w 8477198"/>
                <a:gd name="connsiteY5" fmla="*/ 929103 h 1734757"/>
                <a:gd name="connsiteX6" fmla="*/ 7295155 w 8477198"/>
                <a:gd name="connsiteY6" fmla="*/ 1173736 h 1734757"/>
                <a:gd name="connsiteX7" fmla="*/ 7106763 w 8477198"/>
                <a:gd name="connsiteY7" fmla="*/ 814498 h 1734757"/>
                <a:gd name="connsiteX8" fmla="*/ 6708738 w 8477198"/>
                <a:gd name="connsiteY8" fmla="*/ 275180 h 1734757"/>
                <a:gd name="connsiteX9" fmla="*/ 6697656 w 8477198"/>
                <a:gd name="connsiteY9" fmla="*/ 275180 h 1734757"/>
                <a:gd name="connsiteX10" fmla="*/ 5808795 w 8477198"/>
                <a:gd name="connsiteY10" fmla="*/ 855594 h 1734757"/>
                <a:gd name="connsiteX11" fmla="*/ 5680430 w 8477198"/>
                <a:gd name="connsiteY11" fmla="*/ 987191 h 1734757"/>
                <a:gd name="connsiteX12" fmla="*/ 5510508 w 8477198"/>
                <a:gd name="connsiteY12" fmla="*/ 1166348 h 1734757"/>
                <a:gd name="connsiteX13" fmla="*/ 5121256 w 8477198"/>
                <a:gd name="connsiteY13" fmla="*/ 1556985 h 1734757"/>
                <a:gd name="connsiteX14" fmla="*/ 4763865 w 8477198"/>
                <a:gd name="connsiteY14" fmla="*/ 1734757 h 1734757"/>
                <a:gd name="connsiteX15" fmla="*/ 4720923 w 8477198"/>
                <a:gd name="connsiteY15" fmla="*/ 1730601 h 1734757"/>
                <a:gd name="connsiteX16" fmla="*/ 4489127 w 8477198"/>
                <a:gd name="connsiteY16" fmla="*/ 1387063 h 1734757"/>
                <a:gd name="connsiteX17" fmla="*/ 4263334 w 8477198"/>
                <a:gd name="connsiteY17" fmla="*/ 977494 h 1734757"/>
                <a:gd name="connsiteX18" fmla="*/ 3395251 w 8477198"/>
                <a:gd name="connsiteY18" fmla="*/ 982574 h 1734757"/>
                <a:gd name="connsiteX19" fmla="*/ 2444518 w 8477198"/>
                <a:gd name="connsiteY19" fmla="*/ 1209752 h 1734757"/>
                <a:gd name="connsiteX20" fmla="*/ 2426181 w 8477198"/>
                <a:gd name="connsiteY20" fmla="*/ 1207524 h 1734757"/>
                <a:gd name="connsiteX21" fmla="*/ 2209922 w 8477198"/>
                <a:gd name="connsiteY21" fmla="*/ 1255622 h 1734757"/>
                <a:gd name="connsiteX22" fmla="*/ 1401027 w 8477198"/>
                <a:gd name="connsiteY22" fmla="*/ 1328755 h 1734757"/>
                <a:gd name="connsiteX23" fmla="*/ 1093369 w 8477198"/>
                <a:gd name="connsiteY23" fmla="*/ 1317325 h 1734757"/>
                <a:gd name="connsiteX24" fmla="*/ 116246 w 8477198"/>
                <a:gd name="connsiteY24" fmla="*/ 971172 h 1734757"/>
                <a:gd name="connsiteX25" fmla="*/ 9978 w 8477198"/>
                <a:gd name="connsiteY25" fmla="*/ 496270 h 1734757"/>
                <a:gd name="connsiteX26" fmla="*/ 174671 w 8477198"/>
                <a:gd name="connsiteY26" fmla="*/ 0 h 1734757"/>
                <a:gd name="connsiteX27" fmla="*/ 248668 w 8477198"/>
                <a:gd name="connsiteY27" fmla="*/ 55572 h 1734757"/>
                <a:gd name="connsiteX28" fmla="*/ 223737 w 8477198"/>
                <a:gd name="connsiteY28" fmla="*/ 930610 h 1734757"/>
                <a:gd name="connsiteX29" fmla="*/ 2444967 w 8477198"/>
                <a:gd name="connsiteY29" fmla="*/ 1144923 h 1734757"/>
                <a:gd name="connsiteX30" fmla="*/ 2502077 w 8477198"/>
                <a:gd name="connsiteY30" fmla="*/ 1131626 h 1734757"/>
                <a:gd name="connsiteX31" fmla="*/ 3384170 w 8477198"/>
                <a:gd name="connsiteY31" fmla="*/ 923471 h 1734757"/>
                <a:gd name="connsiteX32" fmla="*/ 4297041 w 8477198"/>
                <a:gd name="connsiteY32" fmla="*/ 927626 h 1734757"/>
                <a:gd name="connsiteX33" fmla="*/ 4521253 w 8477198"/>
                <a:gd name="connsiteY33" fmla="*/ 1345422 h 1734757"/>
                <a:gd name="connsiteX34" fmla="*/ 4715252 w 8477198"/>
                <a:gd name="connsiteY34" fmla="*/ 1665473 h 1734757"/>
                <a:gd name="connsiteX35" fmla="*/ 5465718 w 8477198"/>
                <a:gd name="connsiteY35" fmla="*/ 1125715 h 1734757"/>
                <a:gd name="connsiteX36" fmla="*/ 5764930 w 8477198"/>
                <a:gd name="connsiteY36" fmla="*/ 814037 h 1734757"/>
                <a:gd name="connsiteX37" fmla="*/ 6697194 w 8477198"/>
                <a:gd name="connsiteY37" fmla="*/ 214691 h 1734757"/>
                <a:gd name="connsiteX0" fmla="*/ 6697194 w 8477198"/>
                <a:gd name="connsiteY0" fmla="*/ 214691 h 1734757"/>
                <a:gd name="connsiteX1" fmla="*/ 6709661 w 8477198"/>
                <a:gd name="connsiteY1" fmla="*/ 214691 h 1734757"/>
                <a:gd name="connsiteX2" fmla="*/ 7145859 w 8477198"/>
                <a:gd name="connsiteY2" fmla="*/ 789985 h 1734757"/>
                <a:gd name="connsiteX3" fmla="*/ 7305313 w 8477198"/>
                <a:gd name="connsiteY3" fmla="*/ 1114171 h 1734757"/>
                <a:gd name="connsiteX4" fmla="*/ 8432560 w 8477198"/>
                <a:gd name="connsiteY4" fmla="*/ 880513 h 1734757"/>
                <a:gd name="connsiteX5" fmla="*/ 8477198 w 8477198"/>
                <a:gd name="connsiteY5" fmla="*/ 929103 h 1734757"/>
                <a:gd name="connsiteX6" fmla="*/ 7295155 w 8477198"/>
                <a:gd name="connsiteY6" fmla="*/ 1173736 h 1734757"/>
                <a:gd name="connsiteX7" fmla="*/ 7106763 w 8477198"/>
                <a:gd name="connsiteY7" fmla="*/ 814498 h 1734757"/>
                <a:gd name="connsiteX8" fmla="*/ 6708738 w 8477198"/>
                <a:gd name="connsiteY8" fmla="*/ 275180 h 1734757"/>
                <a:gd name="connsiteX9" fmla="*/ 6697656 w 8477198"/>
                <a:gd name="connsiteY9" fmla="*/ 275180 h 1734757"/>
                <a:gd name="connsiteX10" fmla="*/ 5808795 w 8477198"/>
                <a:gd name="connsiteY10" fmla="*/ 855594 h 1734757"/>
                <a:gd name="connsiteX11" fmla="*/ 5680430 w 8477198"/>
                <a:gd name="connsiteY11" fmla="*/ 987191 h 1734757"/>
                <a:gd name="connsiteX12" fmla="*/ 5510508 w 8477198"/>
                <a:gd name="connsiteY12" fmla="*/ 1166348 h 1734757"/>
                <a:gd name="connsiteX13" fmla="*/ 5121256 w 8477198"/>
                <a:gd name="connsiteY13" fmla="*/ 1556985 h 1734757"/>
                <a:gd name="connsiteX14" fmla="*/ 4763865 w 8477198"/>
                <a:gd name="connsiteY14" fmla="*/ 1734757 h 1734757"/>
                <a:gd name="connsiteX15" fmla="*/ 4720923 w 8477198"/>
                <a:gd name="connsiteY15" fmla="*/ 1730601 h 1734757"/>
                <a:gd name="connsiteX16" fmla="*/ 4489127 w 8477198"/>
                <a:gd name="connsiteY16" fmla="*/ 1387063 h 1734757"/>
                <a:gd name="connsiteX17" fmla="*/ 4263334 w 8477198"/>
                <a:gd name="connsiteY17" fmla="*/ 977494 h 1734757"/>
                <a:gd name="connsiteX18" fmla="*/ 3395251 w 8477198"/>
                <a:gd name="connsiteY18" fmla="*/ 982574 h 1734757"/>
                <a:gd name="connsiteX19" fmla="*/ 2444518 w 8477198"/>
                <a:gd name="connsiteY19" fmla="*/ 1209752 h 1734757"/>
                <a:gd name="connsiteX20" fmla="*/ 2426181 w 8477198"/>
                <a:gd name="connsiteY20" fmla="*/ 1207524 h 1734757"/>
                <a:gd name="connsiteX21" fmla="*/ 2209922 w 8477198"/>
                <a:gd name="connsiteY21" fmla="*/ 1255622 h 1734757"/>
                <a:gd name="connsiteX22" fmla="*/ 1401027 w 8477198"/>
                <a:gd name="connsiteY22" fmla="*/ 1328755 h 1734757"/>
                <a:gd name="connsiteX23" fmla="*/ 1093369 w 8477198"/>
                <a:gd name="connsiteY23" fmla="*/ 1317325 h 1734757"/>
                <a:gd name="connsiteX24" fmla="*/ 116246 w 8477198"/>
                <a:gd name="connsiteY24" fmla="*/ 971172 h 1734757"/>
                <a:gd name="connsiteX25" fmla="*/ 9978 w 8477198"/>
                <a:gd name="connsiteY25" fmla="*/ 496270 h 1734757"/>
                <a:gd name="connsiteX26" fmla="*/ 174671 w 8477198"/>
                <a:gd name="connsiteY26" fmla="*/ 0 h 1734757"/>
                <a:gd name="connsiteX27" fmla="*/ 248668 w 8477198"/>
                <a:gd name="connsiteY27" fmla="*/ 55572 h 1734757"/>
                <a:gd name="connsiteX28" fmla="*/ 223737 w 8477198"/>
                <a:gd name="connsiteY28" fmla="*/ 930610 h 1734757"/>
                <a:gd name="connsiteX29" fmla="*/ 2502077 w 8477198"/>
                <a:gd name="connsiteY29" fmla="*/ 1131626 h 1734757"/>
                <a:gd name="connsiteX30" fmla="*/ 3384170 w 8477198"/>
                <a:gd name="connsiteY30" fmla="*/ 923471 h 1734757"/>
                <a:gd name="connsiteX31" fmla="*/ 4297041 w 8477198"/>
                <a:gd name="connsiteY31" fmla="*/ 927626 h 1734757"/>
                <a:gd name="connsiteX32" fmla="*/ 4521253 w 8477198"/>
                <a:gd name="connsiteY32" fmla="*/ 1345422 h 1734757"/>
                <a:gd name="connsiteX33" fmla="*/ 4715252 w 8477198"/>
                <a:gd name="connsiteY33" fmla="*/ 1665473 h 1734757"/>
                <a:gd name="connsiteX34" fmla="*/ 5465718 w 8477198"/>
                <a:gd name="connsiteY34" fmla="*/ 1125715 h 1734757"/>
                <a:gd name="connsiteX35" fmla="*/ 5764930 w 8477198"/>
                <a:gd name="connsiteY35" fmla="*/ 814037 h 1734757"/>
                <a:gd name="connsiteX36" fmla="*/ 6697194 w 8477198"/>
                <a:gd name="connsiteY36" fmla="*/ 214691 h 1734757"/>
                <a:gd name="connsiteX0" fmla="*/ 6714652 w 8494656"/>
                <a:gd name="connsiteY0" fmla="*/ 214691 h 1734757"/>
                <a:gd name="connsiteX1" fmla="*/ 6727119 w 8494656"/>
                <a:gd name="connsiteY1" fmla="*/ 214691 h 1734757"/>
                <a:gd name="connsiteX2" fmla="*/ 7163317 w 8494656"/>
                <a:gd name="connsiteY2" fmla="*/ 789985 h 1734757"/>
                <a:gd name="connsiteX3" fmla="*/ 7322771 w 8494656"/>
                <a:gd name="connsiteY3" fmla="*/ 1114171 h 1734757"/>
                <a:gd name="connsiteX4" fmla="*/ 8450018 w 8494656"/>
                <a:gd name="connsiteY4" fmla="*/ 880513 h 1734757"/>
                <a:gd name="connsiteX5" fmla="*/ 8494656 w 8494656"/>
                <a:gd name="connsiteY5" fmla="*/ 929103 h 1734757"/>
                <a:gd name="connsiteX6" fmla="*/ 7312613 w 8494656"/>
                <a:gd name="connsiteY6" fmla="*/ 1173736 h 1734757"/>
                <a:gd name="connsiteX7" fmla="*/ 7124221 w 8494656"/>
                <a:gd name="connsiteY7" fmla="*/ 814498 h 1734757"/>
                <a:gd name="connsiteX8" fmla="*/ 6726196 w 8494656"/>
                <a:gd name="connsiteY8" fmla="*/ 275180 h 1734757"/>
                <a:gd name="connsiteX9" fmla="*/ 6715114 w 8494656"/>
                <a:gd name="connsiteY9" fmla="*/ 275180 h 1734757"/>
                <a:gd name="connsiteX10" fmla="*/ 5826253 w 8494656"/>
                <a:gd name="connsiteY10" fmla="*/ 855594 h 1734757"/>
                <a:gd name="connsiteX11" fmla="*/ 5697888 w 8494656"/>
                <a:gd name="connsiteY11" fmla="*/ 987191 h 1734757"/>
                <a:gd name="connsiteX12" fmla="*/ 5527966 w 8494656"/>
                <a:gd name="connsiteY12" fmla="*/ 1166348 h 1734757"/>
                <a:gd name="connsiteX13" fmla="*/ 5138714 w 8494656"/>
                <a:gd name="connsiteY13" fmla="*/ 1556985 h 1734757"/>
                <a:gd name="connsiteX14" fmla="*/ 4781323 w 8494656"/>
                <a:gd name="connsiteY14" fmla="*/ 1734757 h 1734757"/>
                <a:gd name="connsiteX15" fmla="*/ 4738381 w 8494656"/>
                <a:gd name="connsiteY15" fmla="*/ 1730601 h 1734757"/>
                <a:gd name="connsiteX16" fmla="*/ 4506585 w 8494656"/>
                <a:gd name="connsiteY16" fmla="*/ 1387063 h 1734757"/>
                <a:gd name="connsiteX17" fmla="*/ 4280792 w 8494656"/>
                <a:gd name="connsiteY17" fmla="*/ 977494 h 1734757"/>
                <a:gd name="connsiteX18" fmla="*/ 3412709 w 8494656"/>
                <a:gd name="connsiteY18" fmla="*/ 982574 h 1734757"/>
                <a:gd name="connsiteX19" fmla="*/ 2461976 w 8494656"/>
                <a:gd name="connsiteY19" fmla="*/ 1209752 h 1734757"/>
                <a:gd name="connsiteX20" fmla="*/ 2443639 w 8494656"/>
                <a:gd name="connsiteY20" fmla="*/ 1207524 h 1734757"/>
                <a:gd name="connsiteX21" fmla="*/ 2227380 w 8494656"/>
                <a:gd name="connsiteY21" fmla="*/ 1255622 h 1734757"/>
                <a:gd name="connsiteX22" fmla="*/ 1418485 w 8494656"/>
                <a:gd name="connsiteY22" fmla="*/ 1328755 h 1734757"/>
                <a:gd name="connsiteX23" fmla="*/ 1110827 w 8494656"/>
                <a:gd name="connsiteY23" fmla="*/ 1317325 h 1734757"/>
                <a:gd name="connsiteX24" fmla="*/ 133704 w 8494656"/>
                <a:gd name="connsiteY24" fmla="*/ 971172 h 1734757"/>
                <a:gd name="connsiteX25" fmla="*/ 27436 w 8494656"/>
                <a:gd name="connsiteY25" fmla="*/ 496270 h 1734757"/>
                <a:gd name="connsiteX26" fmla="*/ 192129 w 8494656"/>
                <a:gd name="connsiteY26" fmla="*/ 0 h 1734757"/>
                <a:gd name="connsiteX27" fmla="*/ 266126 w 8494656"/>
                <a:gd name="connsiteY27" fmla="*/ 55572 h 1734757"/>
                <a:gd name="connsiteX28" fmla="*/ 241195 w 8494656"/>
                <a:gd name="connsiteY28" fmla="*/ 930610 h 1734757"/>
                <a:gd name="connsiteX29" fmla="*/ 3401628 w 8494656"/>
                <a:gd name="connsiteY29" fmla="*/ 923471 h 1734757"/>
                <a:gd name="connsiteX30" fmla="*/ 4314499 w 8494656"/>
                <a:gd name="connsiteY30" fmla="*/ 927626 h 1734757"/>
                <a:gd name="connsiteX31" fmla="*/ 4538711 w 8494656"/>
                <a:gd name="connsiteY31" fmla="*/ 1345422 h 1734757"/>
                <a:gd name="connsiteX32" fmla="*/ 4732710 w 8494656"/>
                <a:gd name="connsiteY32" fmla="*/ 1665473 h 1734757"/>
                <a:gd name="connsiteX33" fmla="*/ 5483176 w 8494656"/>
                <a:gd name="connsiteY33" fmla="*/ 1125715 h 1734757"/>
                <a:gd name="connsiteX34" fmla="*/ 5782388 w 8494656"/>
                <a:gd name="connsiteY34" fmla="*/ 814037 h 1734757"/>
                <a:gd name="connsiteX35" fmla="*/ 6714652 w 8494656"/>
                <a:gd name="connsiteY35" fmla="*/ 214691 h 1734757"/>
                <a:gd name="connsiteX0" fmla="*/ 6723232 w 8503236"/>
                <a:gd name="connsiteY0" fmla="*/ 214691 h 1734757"/>
                <a:gd name="connsiteX1" fmla="*/ 6735699 w 8503236"/>
                <a:gd name="connsiteY1" fmla="*/ 214691 h 1734757"/>
                <a:gd name="connsiteX2" fmla="*/ 7171897 w 8503236"/>
                <a:gd name="connsiteY2" fmla="*/ 789985 h 1734757"/>
                <a:gd name="connsiteX3" fmla="*/ 7331351 w 8503236"/>
                <a:gd name="connsiteY3" fmla="*/ 1114171 h 1734757"/>
                <a:gd name="connsiteX4" fmla="*/ 8458598 w 8503236"/>
                <a:gd name="connsiteY4" fmla="*/ 880513 h 1734757"/>
                <a:gd name="connsiteX5" fmla="*/ 8503236 w 8503236"/>
                <a:gd name="connsiteY5" fmla="*/ 929103 h 1734757"/>
                <a:gd name="connsiteX6" fmla="*/ 7321193 w 8503236"/>
                <a:gd name="connsiteY6" fmla="*/ 1173736 h 1734757"/>
                <a:gd name="connsiteX7" fmla="*/ 7132801 w 8503236"/>
                <a:gd name="connsiteY7" fmla="*/ 814498 h 1734757"/>
                <a:gd name="connsiteX8" fmla="*/ 6734776 w 8503236"/>
                <a:gd name="connsiteY8" fmla="*/ 275180 h 1734757"/>
                <a:gd name="connsiteX9" fmla="*/ 6723694 w 8503236"/>
                <a:gd name="connsiteY9" fmla="*/ 275180 h 1734757"/>
                <a:gd name="connsiteX10" fmla="*/ 5834833 w 8503236"/>
                <a:gd name="connsiteY10" fmla="*/ 855594 h 1734757"/>
                <a:gd name="connsiteX11" fmla="*/ 5706468 w 8503236"/>
                <a:gd name="connsiteY11" fmla="*/ 987191 h 1734757"/>
                <a:gd name="connsiteX12" fmla="*/ 5536546 w 8503236"/>
                <a:gd name="connsiteY12" fmla="*/ 1166348 h 1734757"/>
                <a:gd name="connsiteX13" fmla="*/ 5147294 w 8503236"/>
                <a:gd name="connsiteY13" fmla="*/ 1556985 h 1734757"/>
                <a:gd name="connsiteX14" fmla="*/ 4789903 w 8503236"/>
                <a:gd name="connsiteY14" fmla="*/ 1734757 h 1734757"/>
                <a:gd name="connsiteX15" fmla="*/ 4746961 w 8503236"/>
                <a:gd name="connsiteY15" fmla="*/ 1730601 h 1734757"/>
                <a:gd name="connsiteX16" fmla="*/ 4515165 w 8503236"/>
                <a:gd name="connsiteY16" fmla="*/ 1387063 h 1734757"/>
                <a:gd name="connsiteX17" fmla="*/ 4289372 w 8503236"/>
                <a:gd name="connsiteY17" fmla="*/ 977494 h 1734757"/>
                <a:gd name="connsiteX18" fmla="*/ 3421289 w 8503236"/>
                <a:gd name="connsiteY18" fmla="*/ 982574 h 1734757"/>
                <a:gd name="connsiteX19" fmla="*/ 2470556 w 8503236"/>
                <a:gd name="connsiteY19" fmla="*/ 1209752 h 1734757"/>
                <a:gd name="connsiteX20" fmla="*/ 2452219 w 8503236"/>
                <a:gd name="connsiteY20" fmla="*/ 1207524 h 1734757"/>
                <a:gd name="connsiteX21" fmla="*/ 2235960 w 8503236"/>
                <a:gd name="connsiteY21" fmla="*/ 1255622 h 1734757"/>
                <a:gd name="connsiteX22" fmla="*/ 1427065 w 8503236"/>
                <a:gd name="connsiteY22" fmla="*/ 1328755 h 1734757"/>
                <a:gd name="connsiteX23" fmla="*/ 1119407 w 8503236"/>
                <a:gd name="connsiteY23" fmla="*/ 1317325 h 1734757"/>
                <a:gd name="connsiteX24" fmla="*/ 142284 w 8503236"/>
                <a:gd name="connsiteY24" fmla="*/ 971172 h 1734757"/>
                <a:gd name="connsiteX25" fmla="*/ 36016 w 8503236"/>
                <a:gd name="connsiteY25" fmla="*/ 496270 h 1734757"/>
                <a:gd name="connsiteX26" fmla="*/ 200709 w 8503236"/>
                <a:gd name="connsiteY26" fmla="*/ 0 h 1734757"/>
                <a:gd name="connsiteX27" fmla="*/ 274706 w 8503236"/>
                <a:gd name="connsiteY27" fmla="*/ 55572 h 1734757"/>
                <a:gd name="connsiteX28" fmla="*/ 249775 w 8503236"/>
                <a:gd name="connsiteY28" fmla="*/ 930610 h 1734757"/>
                <a:gd name="connsiteX29" fmla="*/ 3526130 w 8503236"/>
                <a:gd name="connsiteY29" fmla="*/ 840111 h 1734757"/>
                <a:gd name="connsiteX30" fmla="*/ 4323079 w 8503236"/>
                <a:gd name="connsiteY30" fmla="*/ 927626 h 1734757"/>
                <a:gd name="connsiteX31" fmla="*/ 4547291 w 8503236"/>
                <a:gd name="connsiteY31" fmla="*/ 1345422 h 1734757"/>
                <a:gd name="connsiteX32" fmla="*/ 4741290 w 8503236"/>
                <a:gd name="connsiteY32" fmla="*/ 1665473 h 1734757"/>
                <a:gd name="connsiteX33" fmla="*/ 5491756 w 8503236"/>
                <a:gd name="connsiteY33" fmla="*/ 1125715 h 1734757"/>
                <a:gd name="connsiteX34" fmla="*/ 5790968 w 8503236"/>
                <a:gd name="connsiteY34" fmla="*/ 814037 h 1734757"/>
                <a:gd name="connsiteX35" fmla="*/ 6723232 w 8503236"/>
                <a:gd name="connsiteY35" fmla="*/ 214691 h 1734757"/>
                <a:gd name="connsiteX0" fmla="*/ 6723232 w 8503236"/>
                <a:gd name="connsiteY0" fmla="*/ 214691 h 1734757"/>
                <a:gd name="connsiteX1" fmla="*/ 6735699 w 8503236"/>
                <a:gd name="connsiteY1" fmla="*/ 214691 h 1734757"/>
                <a:gd name="connsiteX2" fmla="*/ 7171897 w 8503236"/>
                <a:gd name="connsiteY2" fmla="*/ 789985 h 1734757"/>
                <a:gd name="connsiteX3" fmla="*/ 7331351 w 8503236"/>
                <a:gd name="connsiteY3" fmla="*/ 1114171 h 1734757"/>
                <a:gd name="connsiteX4" fmla="*/ 8458598 w 8503236"/>
                <a:gd name="connsiteY4" fmla="*/ 880513 h 1734757"/>
                <a:gd name="connsiteX5" fmla="*/ 8503236 w 8503236"/>
                <a:gd name="connsiteY5" fmla="*/ 929103 h 1734757"/>
                <a:gd name="connsiteX6" fmla="*/ 7321193 w 8503236"/>
                <a:gd name="connsiteY6" fmla="*/ 1173736 h 1734757"/>
                <a:gd name="connsiteX7" fmla="*/ 7132801 w 8503236"/>
                <a:gd name="connsiteY7" fmla="*/ 814498 h 1734757"/>
                <a:gd name="connsiteX8" fmla="*/ 6734776 w 8503236"/>
                <a:gd name="connsiteY8" fmla="*/ 275180 h 1734757"/>
                <a:gd name="connsiteX9" fmla="*/ 6723694 w 8503236"/>
                <a:gd name="connsiteY9" fmla="*/ 275180 h 1734757"/>
                <a:gd name="connsiteX10" fmla="*/ 5834833 w 8503236"/>
                <a:gd name="connsiteY10" fmla="*/ 855594 h 1734757"/>
                <a:gd name="connsiteX11" fmla="*/ 5706468 w 8503236"/>
                <a:gd name="connsiteY11" fmla="*/ 987191 h 1734757"/>
                <a:gd name="connsiteX12" fmla="*/ 5536546 w 8503236"/>
                <a:gd name="connsiteY12" fmla="*/ 1166348 h 1734757"/>
                <a:gd name="connsiteX13" fmla="*/ 5147294 w 8503236"/>
                <a:gd name="connsiteY13" fmla="*/ 1556985 h 1734757"/>
                <a:gd name="connsiteX14" fmla="*/ 4789903 w 8503236"/>
                <a:gd name="connsiteY14" fmla="*/ 1734757 h 1734757"/>
                <a:gd name="connsiteX15" fmla="*/ 4746961 w 8503236"/>
                <a:gd name="connsiteY15" fmla="*/ 1730601 h 1734757"/>
                <a:gd name="connsiteX16" fmla="*/ 4515165 w 8503236"/>
                <a:gd name="connsiteY16" fmla="*/ 1387063 h 1734757"/>
                <a:gd name="connsiteX17" fmla="*/ 4289372 w 8503236"/>
                <a:gd name="connsiteY17" fmla="*/ 977494 h 1734757"/>
                <a:gd name="connsiteX18" fmla="*/ 3421289 w 8503236"/>
                <a:gd name="connsiteY18" fmla="*/ 982574 h 1734757"/>
                <a:gd name="connsiteX19" fmla="*/ 2470556 w 8503236"/>
                <a:gd name="connsiteY19" fmla="*/ 1209752 h 1734757"/>
                <a:gd name="connsiteX20" fmla="*/ 2452219 w 8503236"/>
                <a:gd name="connsiteY20" fmla="*/ 1207524 h 1734757"/>
                <a:gd name="connsiteX21" fmla="*/ 2235960 w 8503236"/>
                <a:gd name="connsiteY21" fmla="*/ 1255622 h 1734757"/>
                <a:gd name="connsiteX22" fmla="*/ 1427065 w 8503236"/>
                <a:gd name="connsiteY22" fmla="*/ 1328755 h 1734757"/>
                <a:gd name="connsiteX23" fmla="*/ 1119407 w 8503236"/>
                <a:gd name="connsiteY23" fmla="*/ 1317325 h 1734757"/>
                <a:gd name="connsiteX24" fmla="*/ 142284 w 8503236"/>
                <a:gd name="connsiteY24" fmla="*/ 971172 h 1734757"/>
                <a:gd name="connsiteX25" fmla="*/ 36016 w 8503236"/>
                <a:gd name="connsiteY25" fmla="*/ 496270 h 1734757"/>
                <a:gd name="connsiteX26" fmla="*/ 200709 w 8503236"/>
                <a:gd name="connsiteY26" fmla="*/ 0 h 1734757"/>
                <a:gd name="connsiteX27" fmla="*/ 274706 w 8503236"/>
                <a:gd name="connsiteY27" fmla="*/ 55572 h 1734757"/>
                <a:gd name="connsiteX28" fmla="*/ 249775 w 8503236"/>
                <a:gd name="connsiteY28" fmla="*/ 930610 h 1734757"/>
                <a:gd name="connsiteX29" fmla="*/ 3526130 w 8503236"/>
                <a:gd name="connsiteY29" fmla="*/ 840111 h 1734757"/>
                <a:gd name="connsiteX30" fmla="*/ 4323079 w 8503236"/>
                <a:gd name="connsiteY30" fmla="*/ 927626 h 1734757"/>
                <a:gd name="connsiteX31" fmla="*/ 4547291 w 8503236"/>
                <a:gd name="connsiteY31" fmla="*/ 1345422 h 1734757"/>
                <a:gd name="connsiteX32" fmla="*/ 4741290 w 8503236"/>
                <a:gd name="connsiteY32" fmla="*/ 1665473 h 1734757"/>
                <a:gd name="connsiteX33" fmla="*/ 5491756 w 8503236"/>
                <a:gd name="connsiteY33" fmla="*/ 1125715 h 1734757"/>
                <a:gd name="connsiteX34" fmla="*/ 5790968 w 8503236"/>
                <a:gd name="connsiteY34" fmla="*/ 814037 h 1734757"/>
                <a:gd name="connsiteX35" fmla="*/ 6723232 w 8503236"/>
                <a:gd name="connsiteY35" fmla="*/ 214691 h 1734757"/>
                <a:gd name="connsiteX0" fmla="*/ 6723232 w 8503236"/>
                <a:gd name="connsiteY0" fmla="*/ 214691 h 1734757"/>
                <a:gd name="connsiteX1" fmla="*/ 6735699 w 8503236"/>
                <a:gd name="connsiteY1" fmla="*/ 214691 h 1734757"/>
                <a:gd name="connsiteX2" fmla="*/ 7171897 w 8503236"/>
                <a:gd name="connsiteY2" fmla="*/ 789985 h 1734757"/>
                <a:gd name="connsiteX3" fmla="*/ 7331351 w 8503236"/>
                <a:gd name="connsiteY3" fmla="*/ 1114171 h 1734757"/>
                <a:gd name="connsiteX4" fmla="*/ 8458598 w 8503236"/>
                <a:gd name="connsiteY4" fmla="*/ 880513 h 1734757"/>
                <a:gd name="connsiteX5" fmla="*/ 8503236 w 8503236"/>
                <a:gd name="connsiteY5" fmla="*/ 929103 h 1734757"/>
                <a:gd name="connsiteX6" fmla="*/ 7321193 w 8503236"/>
                <a:gd name="connsiteY6" fmla="*/ 1173736 h 1734757"/>
                <a:gd name="connsiteX7" fmla="*/ 7132801 w 8503236"/>
                <a:gd name="connsiteY7" fmla="*/ 814498 h 1734757"/>
                <a:gd name="connsiteX8" fmla="*/ 6734776 w 8503236"/>
                <a:gd name="connsiteY8" fmla="*/ 275180 h 1734757"/>
                <a:gd name="connsiteX9" fmla="*/ 6723694 w 8503236"/>
                <a:gd name="connsiteY9" fmla="*/ 275180 h 1734757"/>
                <a:gd name="connsiteX10" fmla="*/ 5834833 w 8503236"/>
                <a:gd name="connsiteY10" fmla="*/ 855594 h 1734757"/>
                <a:gd name="connsiteX11" fmla="*/ 5706468 w 8503236"/>
                <a:gd name="connsiteY11" fmla="*/ 987191 h 1734757"/>
                <a:gd name="connsiteX12" fmla="*/ 5536546 w 8503236"/>
                <a:gd name="connsiteY12" fmla="*/ 1166348 h 1734757"/>
                <a:gd name="connsiteX13" fmla="*/ 5147294 w 8503236"/>
                <a:gd name="connsiteY13" fmla="*/ 1556985 h 1734757"/>
                <a:gd name="connsiteX14" fmla="*/ 4789903 w 8503236"/>
                <a:gd name="connsiteY14" fmla="*/ 1734757 h 1734757"/>
                <a:gd name="connsiteX15" fmla="*/ 4746961 w 8503236"/>
                <a:gd name="connsiteY15" fmla="*/ 1730601 h 1734757"/>
                <a:gd name="connsiteX16" fmla="*/ 4515165 w 8503236"/>
                <a:gd name="connsiteY16" fmla="*/ 1387063 h 1734757"/>
                <a:gd name="connsiteX17" fmla="*/ 4289372 w 8503236"/>
                <a:gd name="connsiteY17" fmla="*/ 977494 h 1734757"/>
                <a:gd name="connsiteX18" fmla="*/ 3421289 w 8503236"/>
                <a:gd name="connsiteY18" fmla="*/ 982574 h 1734757"/>
                <a:gd name="connsiteX19" fmla="*/ 2470556 w 8503236"/>
                <a:gd name="connsiteY19" fmla="*/ 1209752 h 1734757"/>
                <a:gd name="connsiteX20" fmla="*/ 2452219 w 8503236"/>
                <a:gd name="connsiteY20" fmla="*/ 1207524 h 1734757"/>
                <a:gd name="connsiteX21" fmla="*/ 2235960 w 8503236"/>
                <a:gd name="connsiteY21" fmla="*/ 1255622 h 1734757"/>
                <a:gd name="connsiteX22" fmla="*/ 1427065 w 8503236"/>
                <a:gd name="connsiteY22" fmla="*/ 1328755 h 1734757"/>
                <a:gd name="connsiteX23" fmla="*/ 1119407 w 8503236"/>
                <a:gd name="connsiteY23" fmla="*/ 1317325 h 1734757"/>
                <a:gd name="connsiteX24" fmla="*/ 142284 w 8503236"/>
                <a:gd name="connsiteY24" fmla="*/ 971172 h 1734757"/>
                <a:gd name="connsiteX25" fmla="*/ 36016 w 8503236"/>
                <a:gd name="connsiteY25" fmla="*/ 496270 h 1734757"/>
                <a:gd name="connsiteX26" fmla="*/ 200709 w 8503236"/>
                <a:gd name="connsiteY26" fmla="*/ 0 h 1734757"/>
                <a:gd name="connsiteX27" fmla="*/ 274706 w 8503236"/>
                <a:gd name="connsiteY27" fmla="*/ 55572 h 1734757"/>
                <a:gd name="connsiteX28" fmla="*/ 249775 w 8503236"/>
                <a:gd name="connsiteY28" fmla="*/ 930610 h 1734757"/>
                <a:gd name="connsiteX29" fmla="*/ 3526130 w 8503236"/>
                <a:gd name="connsiteY29" fmla="*/ 840111 h 1734757"/>
                <a:gd name="connsiteX30" fmla="*/ 4323079 w 8503236"/>
                <a:gd name="connsiteY30" fmla="*/ 927626 h 1734757"/>
                <a:gd name="connsiteX31" fmla="*/ 4547291 w 8503236"/>
                <a:gd name="connsiteY31" fmla="*/ 1345422 h 1734757"/>
                <a:gd name="connsiteX32" fmla="*/ 4741290 w 8503236"/>
                <a:gd name="connsiteY32" fmla="*/ 1665473 h 1734757"/>
                <a:gd name="connsiteX33" fmla="*/ 5491756 w 8503236"/>
                <a:gd name="connsiteY33" fmla="*/ 1125715 h 1734757"/>
                <a:gd name="connsiteX34" fmla="*/ 5790968 w 8503236"/>
                <a:gd name="connsiteY34" fmla="*/ 814037 h 1734757"/>
                <a:gd name="connsiteX35" fmla="*/ 6723232 w 8503236"/>
                <a:gd name="connsiteY35" fmla="*/ 214691 h 1734757"/>
                <a:gd name="connsiteX0" fmla="*/ 6723232 w 8503236"/>
                <a:gd name="connsiteY0" fmla="*/ 214691 h 1734757"/>
                <a:gd name="connsiteX1" fmla="*/ 6735699 w 8503236"/>
                <a:gd name="connsiteY1" fmla="*/ 214691 h 1734757"/>
                <a:gd name="connsiteX2" fmla="*/ 7171897 w 8503236"/>
                <a:gd name="connsiteY2" fmla="*/ 789985 h 1734757"/>
                <a:gd name="connsiteX3" fmla="*/ 7331351 w 8503236"/>
                <a:gd name="connsiteY3" fmla="*/ 1114171 h 1734757"/>
                <a:gd name="connsiteX4" fmla="*/ 8458598 w 8503236"/>
                <a:gd name="connsiteY4" fmla="*/ 880513 h 1734757"/>
                <a:gd name="connsiteX5" fmla="*/ 8503236 w 8503236"/>
                <a:gd name="connsiteY5" fmla="*/ 929103 h 1734757"/>
                <a:gd name="connsiteX6" fmla="*/ 7321193 w 8503236"/>
                <a:gd name="connsiteY6" fmla="*/ 1173736 h 1734757"/>
                <a:gd name="connsiteX7" fmla="*/ 7132801 w 8503236"/>
                <a:gd name="connsiteY7" fmla="*/ 814498 h 1734757"/>
                <a:gd name="connsiteX8" fmla="*/ 6734776 w 8503236"/>
                <a:gd name="connsiteY8" fmla="*/ 275180 h 1734757"/>
                <a:gd name="connsiteX9" fmla="*/ 6723694 w 8503236"/>
                <a:gd name="connsiteY9" fmla="*/ 275180 h 1734757"/>
                <a:gd name="connsiteX10" fmla="*/ 5834833 w 8503236"/>
                <a:gd name="connsiteY10" fmla="*/ 855594 h 1734757"/>
                <a:gd name="connsiteX11" fmla="*/ 5706468 w 8503236"/>
                <a:gd name="connsiteY11" fmla="*/ 987191 h 1734757"/>
                <a:gd name="connsiteX12" fmla="*/ 5536546 w 8503236"/>
                <a:gd name="connsiteY12" fmla="*/ 1166348 h 1734757"/>
                <a:gd name="connsiteX13" fmla="*/ 5147294 w 8503236"/>
                <a:gd name="connsiteY13" fmla="*/ 1556985 h 1734757"/>
                <a:gd name="connsiteX14" fmla="*/ 4789903 w 8503236"/>
                <a:gd name="connsiteY14" fmla="*/ 1734757 h 1734757"/>
                <a:gd name="connsiteX15" fmla="*/ 4746961 w 8503236"/>
                <a:gd name="connsiteY15" fmla="*/ 1730601 h 1734757"/>
                <a:gd name="connsiteX16" fmla="*/ 4515165 w 8503236"/>
                <a:gd name="connsiteY16" fmla="*/ 1387063 h 1734757"/>
                <a:gd name="connsiteX17" fmla="*/ 4289372 w 8503236"/>
                <a:gd name="connsiteY17" fmla="*/ 977494 h 1734757"/>
                <a:gd name="connsiteX18" fmla="*/ 3421289 w 8503236"/>
                <a:gd name="connsiteY18" fmla="*/ 982574 h 1734757"/>
                <a:gd name="connsiteX19" fmla="*/ 2470556 w 8503236"/>
                <a:gd name="connsiteY19" fmla="*/ 1209752 h 1734757"/>
                <a:gd name="connsiteX20" fmla="*/ 2452219 w 8503236"/>
                <a:gd name="connsiteY20" fmla="*/ 1207524 h 1734757"/>
                <a:gd name="connsiteX21" fmla="*/ 2235960 w 8503236"/>
                <a:gd name="connsiteY21" fmla="*/ 1255622 h 1734757"/>
                <a:gd name="connsiteX22" fmla="*/ 1427065 w 8503236"/>
                <a:gd name="connsiteY22" fmla="*/ 1328755 h 1734757"/>
                <a:gd name="connsiteX23" fmla="*/ 1119407 w 8503236"/>
                <a:gd name="connsiteY23" fmla="*/ 1317325 h 1734757"/>
                <a:gd name="connsiteX24" fmla="*/ 142284 w 8503236"/>
                <a:gd name="connsiteY24" fmla="*/ 971172 h 1734757"/>
                <a:gd name="connsiteX25" fmla="*/ 36016 w 8503236"/>
                <a:gd name="connsiteY25" fmla="*/ 496270 h 1734757"/>
                <a:gd name="connsiteX26" fmla="*/ 200709 w 8503236"/>
                <a:gd name="connsiteY26" fmla="*/ 0 h 1734757"/>
                <a:gd name="connsiteX27" fmla="*/ 274706 w 8503236"/>
                <a:gd name="connsiteY27" fmla="*/ 55572 h 1734757"/>
                <a:gd name="connsiteX28" fmla="*/ 249775 w 8503236"/>
                <a:gd name="connsiteY28" fmla="*/ 930610 h 1734757"/>
                <a:gd name="connsiteX29" fmla="*/ 3526130 w 8503236"/>
                <a:gd name="connsiteY29" fmla="*/ 840111 h 1734757"/>
                <a:gd name="connsiteX30" fmla="*/ 4297319 w 8503236"/>
                <a:gd name="connsiteY30" fmla="*/ 872053 h 1734757"/>
                <a:gd name="connsiteX31" fmla="*/ 4547291 w 8503236"/>
                <a:gd name="connsiteY31" fmla="*/ 1345422 h 1734757"/>
                <a:gd name="connsiteX32" fmla="*/ 4741290 w 8503236"/>
                <a:gd name="connsiteY32" fmla="*/ 1665473 h 1734757"/>
                <a:gd name="connsiteX33" fmla="*/ 5491756 w 8503236"/>
                <a:gd name="connsiteY33" fmla="*/ 1125715 h 1734757"/>
                <a:gd name="connsiteX34" fmla="*/ 5790968 w 8503236"/>
                <a:gd name="connsiteY34" fmla="*/ 814037 h 1734757"/>
                <a:gd name="connsiteX35" fmla="*/ 6723232 w 8503236"/>
                <a:gd name="connsiteY35" fmla="*/ 214691 h 1734757"/>
                <a:gd name="connsiteX0" fmla="*/ 6723232 w 8503236"/>
                <a:gd name="connsiteY0" fmla="*/ 214691 h 1734757"/>
                <a:gd name="connsiteX1" fmla="*/ 6735699 w 8503236"/>
                <a:gd name="connsiteY1" fmla="*/ 214691 h 1734757"/>
                <a:gd name="connsiteX2" fmla="*/ 7171897 w 8503236"/>
                <a:gd name="connsiteY2" fmla="*/ 789985 h 1734757"/>
                <a:gd name="connsiteX3" fmla="*/ 7331351 w 8503236"/>
                <a:gd name="connsiteY3" fmla="*/ 1114171 h 1734757"/>
                <a:gd name="connsiteX4" fmla="*/ 8458598 w 8503236"/>
                <a:gd name="connsiteY4" fmla="*/ 880513 h 1734757"/>
                <a:gd name="connsiteX5" fmla="*/ 8503236 w 8503236"/>
                <a:gd name="connsiteY5" fmla="*/ 929103 h 1734757"/>
                <a:gd name="connsiteX6" fmla="*/ 7321193 w 8503236"/>
                <a:gd name="connsiteY6" fmla="*/ 1173736 h 1734757"/>
                <a:gd name="connsiteX7" fmla="*/ 7132801 w 8503236"/>
                <a:gd name="connsiteY7" fmla="*/ 814498 h 1734757"/>
                <a:gd name="connsiteX8" fmla="*/ 6734776 w 8503236"/>
                <a:gd name="connsiteY8" fmla="*/ 275180 h 1734757"/>
                <a:gd name="connsiteX9" fmla="*/ 6723694 w 8503236"/>
                <a:gd name="connsiteY9" fmla="*/ 275180 h 1734757"/>
                <a:gd name="connsiteX10" fmla="*/ 5834833 w 8503236"/>
                <a:gd name="connsiteY10" fmla="*/ 855594 h 1734757"/>
                <a:gd name="connsiteX11" fmla="*/ 5706468 w 8503236"/>
                <a:gd name="connsiteY11" fmla="*/ 987191 h 1734757"/>
                <a:gd name="connsiteX12" fmla="*/ 5536546 w 8503236"/>
                <a:gd name="connsiteY12" fmla="*/ 1166348 h 1734757"/>
                <a:gd name="connsiteX13" fmla="*/ 5147294 w 8503236"/>
                <a:gd name="connsiteY13" fmla="*/ 1556985 h 1734757"/>
                <a:gd name="connsiteX14" fmla="*/ 4789903 w 8503236"/>
                <a:gd name="connsiteY14" fmla="*/ 1734757 h 1734757"/>
                <a:gd name="connsiteX15" fmla="*/ 4746961 w 8503236"/>
                <a:gd name="connsiteY15" fmla="*/ 1730601 h 1734757"/>
                <a:gd name="connsiteX16" fmla="*/ 4515165 w 8503236"/>
                <a:gd name="connsiteY16" fmla="*/ 1387063 h 1734757"/>
                <a:gd name="connsiteX17" fmla="*/ 4289372 w 8503236"/>
                <a:gd name="connsiteY17" fmla="*/ 977494 h 1734757"/>
                <a:gd name="connsiteX18" fmla="*/ 3421289 w 8503236"/>
                <a:gd name="connsiteY18" fmla="*/ 982574 h 1734757"/>
                <a:gd name="connsiteX19" fmla="*/ 2470556 w 8503236"/>
                <a:gd name="connsiteY19" fmla="*/ 1209752 h 1734757"/>
                <a:gd name="connsiteX20" fmla="*/ 2452219 w 8503236"/>
                <a:gd name="connsiteY20" fmla="*/ 1207524 h 1734757"/>
                <a:gd name="connsiteX21" fmla="*/ 2235960 w 8503236"/>
                <a:gd name="connsiteY21" fmla="*/ 1255622 h 1734757"/>
                <a:gd name="connsiteX22" fmla="*/ 1427065 w 8503236"/>
                <a:gd name="connsiteY22" fmla="*/ 1328755 h 1734757"/>
                <a:gd name="connsiteX23" fmla="*/ 1119407 w 8503236"/>
                <a:gd name="connsiteY23" fmla="*/ 1317325 h 1734757"/>
                <a:gd name="connsiteX24" fmla="*/ 142284 w 8503236"/>
                <a:gd name="connsiteY24" fmla="*/ 971172 h 1734757"/>
                <a:gd name="connsiteX25" fmla="*/ 36016 w 8503236"/>
                <a:gd name="connsiteY25" fmla="*/ 496270 h 1734757"/>
                <a:gd name="connsiteX26" fmla="*/ 200709 w 8503236"/>
                <a:gd name="connsiteY26" fmla="*/ 0 h 1734757"/>
                <a:gd name="connsiteX27" fmla="*/ 274706 w 8503236"/>
                <a:gd name="connsiteY27" fmla="*/ 55572 h 1734757"/>
                <a:gd name="connsiteX28" fmla="*/ 249775 w 8503236"/>
                <a:gd name="connsiteY28" fmla="*/ 930610 h 1734757"/>
                <a:gd name="connsiteX29" fmla="*/ 3526130 w 8503236"/>
                <a:gd name="connsiteY29" fmla="*/ 840111 h 1734757"/>
                <a:gd name="connsiteX30" fmla="*/ 4297319 w 8503236"/>
                <a:gd name="connsiteY30" fmla="*/ 872053 h 1734757"/>
                <a:gd name="connsiteX31" fmla="*/ 4560172 w 8503236"/>
                <a:gd name="connsiteY31" fmla="*/ 1275955 h 1734757"/>
                <a:gd name="connsiteX32" fmla="*/ 4741290 w 8503236"/>
                <a:gd name="connsiteY32" fmla="*/ 1665473 h 1734757"/>
                <a:gd name="connsiteX33" fmla="*/ 5491756 w 8503236"/>
                <a:gd name="connsiteY33" fmla="*/ 1125715 h 1734757"/>
                <a:gd name="connsiteX34" fmla="*/ 5790968 w 8503236"/>
                <a:gd name="connsiteY34" fmla="*/ 814037 h 1734757"/>
                <a:gd name="connsiteX35" fmla="*/ 6723232 w 8503236"/>
                <a:gd name="connsiteY35" fmla="*/ 214691 h 1734757"/>
                <a:gd name="connsiteX0" fmla="*/ 6723232 w 8503236"/>
                <a:gd name="connsiteY0" fmla="*/ 214691 h 1734757"/>
                <a:gd name="connsiteX1" fmla="*/ 6735699 w 8503236"/>
                <a:gd name="connsiteY1" fmla="*/ 214691 h 1734757"/>
                <a:gd name="connsiteX2" fmla="*/ 7171897 w 8503236"/>
                <a:gd name="connsiteY2" fmla="*/ 789985 h 1734757"/>
                <a:gd name="connsiteX3" fmla="*/ 7331351 w 8503236"/>
                <a:gd name="connsiteY3" fmla="*/ 1114171 h 1734757"/>
                <a:gd name="connsiteX4" fmla="*/ 8458598 w 8503236"/>
                <a:gd name="connsiteY4" fmla="*/ 880513 h 1734757"/>
                <a:gd name="connsiteX5" fmla="*/ 8503236 w 8503236"/>
                <a:gd name="connsiteY5" fmla="*/ 929103 h 1734757"/>
                <a:gd name="connsiteX6" fmla="*/ 7321193 w 8503236"/>
                <a:gd name="connsiteY6" fmla="*/ 1173736 h 1734757"/>
                <a:gd name="connsiteX7" fmla="*/ 7132801 w 8503236"/>
                <a:gd name="connsiteY7" fmla="*/ 814498 h 1734757"/>
                <a:gd name="connsiteX8" fmla="*/ 6734776 w 8503236"/>
                <a:gd name="connsiteY8" fmla="*/ 275180 h 1734757"/>
                <a:gd name="connsiteX9" fmla="*/ 6723694 w 8503236"/>
                <a:gd name="connsiteY9" fmla="*/ 275180 h 1734757"/>
                <a:gd name="connsiteX10" fmla="*/ 5834833 w 8503236"/>
                <a:gd name="connsiteY10" fmla="*/ 855594 h 1734757"/>
                <a:gd name="connsiteX11" fmla="*/ 5706468 w 8503236"/>
                <a:gd name="connsiteY11" fmla="*/ 987191 h 1734757"/>
                <a:gd name="connsiteX12" fmla="*/ 5536546 w 8503236"/>
                <a:gd name="connsiteY12" fmla="*/ 1166348 h 1734757"/>
                <a:gd name="connsiteX13" fmla="*/ 5147294 w 8503236"/>
                <a:gd name="connsiteY13" fmla="*/ 1556985 h 1734757"/>
                <a:gd name="connsiteX14" fmla="*/ 4789903 w 8503236"/>
                <a:gd name="connsiteY14" fmla="*/ 1734757 h 1734757"/>
                <a:gd name="connsiteX15" fmla="*/ 4746961 w 8503236"/>
                <a:gd name="connsiteY15" fmla="*/ 1730601 h 1734757"/>
                <a:gd name="connsiteX16" fmla="*/ 4515165 w 8503236"/>
                <a:gd name="connsiteY16" fmla="*/ 1387063 h 1734757"/>
                <a:gd name="connsiteX17" fmla="*/ 4289372 w 8503236"/>
                <a:gd name="connsiteY17" fmla="*/ 977494 h 1734757"/>
                <a:gd name="connsiteX18" fmla="*/ 3421289 w 8503236"/>
                <a:gd name="connsiteY18" fmla="*/ 982574 h 1734757"/>
                <a:gd name="connsiteX19" fmla="*/ 2470556 w 8503236"/>
                <a:gd name="connsiteY19" fmla="*/ 1209752 h 1734757"/>
                <a:gd name="connsiteX20" fmla="*/ 2452219 w 8503236"/>
                <a:gd name="connsiteY20" fmla="*/ 1207524 h 1734757"/>
                <a:gd name="connsiteX21" fmla="*/ 2235960 w 8503236"/>
                <a:gd name="connsiteY21" fmla="*/ 1255622 h 1734757"/>
                <a:gd name="connsiteX22" fmla="*/ 1427065 w 8503236"/>
                <a:gd name="connsiteY22" fmla="*/ 1328755 h 1734757"/>
                <a:gd name="connsiteX23" fmla="*/ 1119407 w 8503236"/>
                <a:gd name="connsiteY23" fmla="*/ 1317325 h 1734757"/>
                <a:gd name="connsiteX24" fmla="*/ 142284 w 8503236"/>
                <a:gd name="connsiteY24" fmla="*/ 971172 h 1734757"/>
                <a:gd name="connsiteX25" fmla="*/ 36016 w 8503236"/>
                <a:gd name="connsiteY25" fmla="*/ 496270 h 1734757"/>
                <a:gd name="connsiteX26" fmla="*/ 200709 w 8503236"/>
                <a:gd name="connsiteY26" fmla="*/ 0 h 1734757"/>
                <a:gd name="connsiteX27" fmla="*/ 274706 w 8503236"/>
                <a:gd name="connsiteY27" fmla="*/ 55572 h 1734757"/>
                <a:gd name="connsiteX28" fmla="*/ 249775 w 8503236"/>
                <a:gd name="connsiteY28" fmla="*/ 930610 h 1734757"/>
                <a:gd name="connsiteX29" fmla="*/ 3526130 w 8503236"/>
                <a:gd name="connsiteY29" fmla="*/ 840111 h 1734757"/>
                <a:gd name="connsiteX30" fmla="*/ 4297319 w 8503236"/>
                <a:gd name="connsiteY30" fmla="*/ 872053 h 1734757"/>
                <a:gd name="connsiteX31" fmla="*/ 4560172 w 8503236"/>
                <a:gd name="connsiteY31" fmla="*/ 1275955 h 1734757"/>
                <a:gd name="connsiteX32" fmla="*/ 4779931 w 8503236"/>
                <a:gd name="connsiteY32" fmla="*/ 1609900 h 1734757"/>
                <a:gd name="connsiteX33" fmla="*/ 5491756 w 8503236"/>
                <a:gd name="connsiteY33" fmla="*/ 1125715 h 1734757"/>
                <a:gd name="connsiteX34" fmla="*/ 5790968 w 8503236"/>
                <a:gd name="connsiteY34" fmla="*/ 814037 h 1734757"/>
                <a:gd name="connsiteX35" fmla="*/ 6723232 w 8503236"/>
                <a:gd name="connsiteY35" fmla="*/ 214691 h 1734757"/>
                <a:gd name="connsiteX0" fmla="*/ 6723232 w 8503236"/>
                <a:gd name="connsiteY0" fmla="*/ 214691 h 1734757"/>
                <a:gd name="connsiteX1" fmla="*/ 6735699 w 8503236"/>
                <a:gd name="connsiteY1" fmla="*/ 214691 h 1734757"/>
                <a:gd name="connsiteX2" fmla="*/ 7171897 w 8503236"/>
                <a:gd name="connsiteY2" fmla="*/ 789985 h 1734757"/>
                <a:gd name="connsiteX3" fmla="*/ 7331351 w 8503236"/>
                <a:gd name="connsiteY3" fmla="*/ 1114171 h 1734757"/>
                <a:gd name="connsiteX4" fmla="*/ 8458598 w 8503236"/>
                <a:gd name="connsiteY4" fmla="*/ 880513 h 1734757"/>
                <a:gd name="connsiteX5" fmla="*/ 8503236 w 8503236"/>
                <a:gd name="connsiteY5" fmla="*/ 929103 h 1734757"/>
                <a:gd name="connsiteX6" fmla="*/ 7321193 w 8503236"/>
                <a:gd name="connsiteY6" fmla="*/ 1173736 h 1734757"/>
                <a:gd name="connsiteX7" fmla="*/ 7132801 w 8503236"/>
                <a:gd name="connsiteY7" fmla="*/ 814498 h 1734757"/>
                <a:gd name="connsiteX8" fmla="*/ 6734776 w 8503236"/>
                <a:gd name="connsiteY8" fmla="*/ 275180 h 1734757"/>
                <a:gd name="connsiteX9" fmla="*/ 6723694 w 8503236"/>
                <a:gd name="connsiteY9" fmla="*/ 275180 h 1734757"/>
                <a:gd name="connsiteX10" fmla="*/ 5834833 w 8503236"/>
                <a:gd name="connsiteY10" fmla="*/ 855594 h 1734757"/>
                <a:gd name="connsiteX11" fmla="*/ 5706468 w 8503236"/>
                <a:gd name="connsiteY11" fmla="*/ 987191 h 1734757"/>
                <a:gd name="connsiteX12" fmla="*/ 5536546 w 8503236"/>
                <a:gd name="connsiteY12" fmla="*/ 1166348 h 1734757"/>
                <a:gd name="connsiteX13" fmla="*/ 5147294 w 8503236"/>
                <a:gd name="connsiteY13" fmla="*/ 1556985 h 1734757"/>
                <a:gd name="connsiteX14" fmla="*/ 4789903 w 8503236"/>
                <a:gd name="connsiteY14" fmla="*/ 1734757 h 1734757"/>
                <a:gd name="connsiteX15" fmla="*/ 4746961 w 8503236"/>
                <a:gd name="connsiteY15" fmla="*/ 1730601 h 1734757"/>
                <a:gd name="connsiteX16" fmla="*/ 4515165 w 8503236"/>
                <a:gd name="connsiteY16" fmla="*/ 1387063 h 1734757"/>
                <a:gd name="connsiteX17" fmla="*/ 4289372 w 8503236"/>
                <a:gd name="connsiteY17" fmla="*/ 977494 h 1734757"/>
                <a:gd name="connsiteX18" fmla="*/ 3421289 w 8503236"/>
                <a:gd name="connsiteY18" fmla="*/ 982574 h 1734757"/>
                <a:gd name="connsiteX19" fmla="*/ 2470556 w 8503236"/>
                <a:gd name="connsiteY19" fmla="*/ 1209752 h 1734757"/>
                <a:gd name="connsiteX20" fmla="*/ 2452219 w 8503236"/>
                <a:gd name="connsiteY20" fmla="*/ 1207524 h 1734757"/>
                <a:gd name="connsiteX21" fmla="*/ 2235960 w 8503236"/>
                <a:gd name="connsiteY21" fmla="*/ 1255622 h 1734757"/>
                <a:gd name="connsiteX22" fmla="*/ 1427065 w 8503236"/>
                <a:gd name="connsiteY22" fmla="*/ 1328755 h 1734757"/>
                <a:gd name="connsiteX23" fmla="*/ 1119407 w 8503236"/>
                <a:gd name="connsiteY23" fmla="*/ 1317325 h 1734757"/>
                <a:gd name="connsiteX24" fmla="*/ 142284 w 8503236"/>
                <a:gd name="connsiteY24" fmla="*/ 971172 h 1734757"/>
                <a:gd name="connsiteX25" fmla="*/ 36016 w 8503236"/>
                <a:gd name="connsiteY25" fmla="*/ 496270 h 1734757"/>
                <a:gd name="connsiteX26" fmla="*/ 200709 w 8503236"/>
                <a:gd name="connsiteY26" fmla="*/ 0 h 1734757"/>
                <a:gd name="connsiteX27" fmla="*/ 274706 w 8503236"/>
                <a:gd name="connsiteY27" fmla="*/ 55572 h 1734757"/>
                <a:gd name="connsiteX28" fmla="*/ 249775 w 8503236"/>
                <a:gd name="connsiteY28" fmla="*/ 930610 h 1734757"/>
                <a:gd name="connsiteX29" fmla="*/ 3526130 w 8503236"/>
                <a:gd name="connsiteY29" fmla="*/ 840111 h 1734757"/>
                <a:gd name="connsiteX30" fmla="*/ 4297319 w 8503236"/>
                <a:gd name="connsiteY30" fmla="*/ 872053 h 1734757"/>
                <a:gd name="connsiteX31" fmla="*/ 4560172 w 8503236"/>
                <a:gd name="connsiteY31" fmla="*/ 1275955 h 1734757"/>
                <a:gd name="connsiteX32" fmla="*/ 4779931 w 8503236"/>
                <a:gd name="connsiteY32" fmla="*/ 1609900 h 1734757"/>
                <a:gd name="connsiteX33" fmla="*/ 5491756 w 8503236"/>
                <a:gd name="connsiteY33" fmla="*/ 1125715 h 1734757"/>
                <a:gd name="connsiteX34" fmla="*/ 5790968 w 8503236"/>
                <a:gd name="connsiteY34" fmla="*/ 814037 h 1734757"/>
                <a:gd name="connsiteX35" fmla="*/ 6723232 w 8503236"/>
                <a:gd name="connsiteY35" fmla="*/ 214691 h 1734757"/>
                <a:gd name="connsiteX0" fmla="*/ 6723232 w 8503236"/>
                <a:gd name="connsiteY0" fmla="*/ 214691 h 1734757"/>
                <a:gd name="connsiteX1" fmla="*/ 6735699 w 8503236"/>
                <a:gd name="connsiteY1" fmla="*/ 214691 h 1734757"/>
                <a:gd name="connsiteX2" fmla="*/ 7171897 w 8503236"/>
                <a:gd name="connsiteY2" fmla="*/ 789985 h 1734757"/>
                <a:gd name="connsiteX3" fmla="*/ 7331351 w 8503236"/>
                <a:gd name="connsiteY3" fmla="*/ 1114171 h 1734757"/>
                <a:gd name="connsiteX4" fmla="*/ 8458598 w 8503236"/>
                <a:gd name="connsiteY4" fmla="*/ 880513 h 1734757"/>
                <a:gd name="connsiteX5" fmla="*/ 8503236 w 8503236"/>
                <a:gd name="connsiteY5" fmla="*/ 929103 h 1734757"/>
                <a:gd name="connsiteX6" fmla="*/ 7321193 w 8503236"/>
                <a:gd name="connsiteY6" fmla="*/ 1173736 h 1734757"/>
                <a:gd name="connsiteX7" fmla="*/ 7132801 w 8503236"/>
                <a:gd name="connsiteY7" fmla="*/ 814498 h 1734757"/>
                <a:gd name="connsiteX8" fmla="*/ 6734776 w 8503236"/>
                <a:gd name="connsiteY8" fmla="*/ 275180 h 1734757"/>
                <a:gd name="connsiteX9" fmla="*/ 6723694 w 8503236"/>
                <a:gd name="connsiteY9" fmla="*/ 275180 h 1734757"/>
                <a:gd name="connsiteX10" fmla="*/ 5834833 w 8503236"/>
                <a:gd name="connsiteY10" fmla="*/ 855594 h 1734757"/>
                <a:gd name="connsiteX11" fmla="*/ 5706468 w 8503236"/>
                <a:gd name="connsiteY11" fmla="*/ 987191 h 1734757"/>
                <a:gd name="connsiteX12" fmla="*/ 5536546 w 8503236"/>
                <a:gd name="connsiteY12" fmla="*/ 1166348 h 1734757"/>
                <a:gd name="connsiteX13" fmla="*/ 5147294 w 8503236"/>
                <a:gd name="connsiteY13" fmla="*/ 1556985 h 1734757"/>
                <a:gd name="connsiteX14" fmla="*/ 4789903 w 8503236"/>
                <a:gd name="connsiteY14" fmla="*/ 1734757 h 1734757"/>
                <a:gd name="connsiteX15" fmla="*/ 4746961 w 8503236"/>
                <a:gd name="connsiteY15" fmla="*/ 1730601 h 1734757"/>
                <a:gd name="connsiteX16" fmla="*/ 4515165 w 8503236"/>
                <a:gd name="connsiteY16" fmla="*/ 1387063 h 1734757"/>
                <a:gd name="connsiteX17" fmla="*/ 4289372 w 8503236"/>
                <a:gd name="connsiteY17" fmla="*/ 977494 h 1734757"/>
                <a:gd name="connsiteX18" fmla="*/ 3421289 w 8503236"/>
                <a:gd name="connsiteY18" fmla="*/ 982574 h 1734757"/>
                <a:gd name="connsiteX19" fmla="*/ 2470556 w 8503236"/>
                <a:gd name="connsiteY19" fmla="*/ 1209752 h 1734757"/>
                <a:gd name="connsiteX20" fmla="*/ 2452219 w 8503236"/>
                <a:gd name="connsiteY20" fmla="*/ 1207524 h 1734757"/>
                <a:gd name="connsiteX21" fmla="*/ 2235960 w 8503236"/>
                <a:gd name="connsiteY21" fmla="*/ 1255622 h 1734757"/>
                <a:gd name="connsiteX22" fmla="*/ 1427065 w 8503236"/>
                <a:gd name="connsiteY22" fmla="*/ 1328755 h 1734757"/>
                <a:gd name="connsiteX23" fmla="*/ 1119407 w 8503236"/>
                <a:gd name="connsiteY23" fmla="*/ 1317325 h 1734757"/>
                <a:gd name="connsiteX24" fmla="*/ 142284 w 8503236"/>
                <a:gd name="connsiteY24" fmla="*/ 971172 h 1734757"/>
                <a:gd name="connsiteX25" fmla="*/ 36016 w 8503236"/>
                <a:gd name="connsiteY25" fmla="*/ 496270 h 1734757"/>
                <a:gd name="connsiteX26" fmla="*/ 200709 w 8503236"/>
                <a:gd name="connsiteY26" fmla="*/ 0 h 1734757"/>
                <a:gd name="connsiteX27" fmla="*/ 274706 w 8503236"/>
                <a:gd name="connsiteY27" fmla="*/ 55572 h 1734757"/>
                <a:gd name="connsiteX28" fmla="*/ 249775 w 8503236"/>
                <a:gd name="connsiteY28" fmla="*/ 930610 h 1734757"/>
                <a:gd name="connsiteX29" fmla="*/ 3526130 w 8503236"/>
                <a:gd name="connsiteY29" fmla="*/ 840111 h 1734757"/>
                <a:gd name="connsiteX30" fmla="*/ 4297319 w 8503236"/>
                <a:gd name="connsiteY30" fmla="*/ 872053 h 1734757"/>
                <a:gd name="connsiteX31" fmla="*/ 4560172 w 8503236"/>
                <a:gd name="connsiteY31" fmla="*/ 1275955 h 1734757"/>
                <a:gd name="connsiteX32" fmla="*/ 4779931 w 8503236"/>
                <a:gd name="connsiteY32" fmla="*/ 1609900 h 1734757"/>
                <a:gd name="connsiteX33" fmla="*/ 5491756 w 8503236"/>
                <a:gd name="connsiteY33" fmla="*/ 1070143 h 1734757"/>
                <a:gd name="connsiteX34" fmla="*/ 5790968 w 8503236"/>
                <a:gd name="connsiteY34" fmla="*/ 814037 h 1734757"/>
                <a:gd name="connsiteX35" fmla="*/ 6723232 w 8503236"/>
                <a:gd name="connsiteY35" fmla="*/ 214691 h 1734757"/>
                <a:gd name="connsiteX0" fmla="*/ 6723232 w 8503236"/>
                <a:gd name="connsiteY0" fmla="*/ 214691 h 1734757"/>
                <a:gd name="connsiteX1" fmla="*/ 6735699 w 8503236"/>
                <a:gd name="connsiteY1" fmla="*/ 214691 h 1734757"/>
                <a:gd name="connsiteX2" fmla="*/ 7171897 w 8503236"/>
                <a:gd name="connsiteY2" fmla="*/ 789985 h 1734757"/>
                <a:gd name="connsiteX3" fmla="*/ 7331351 w 8503236"/>
                <a:gd name="connsiteY3" fmla="*/ 1114171 h 1734757"/>
                <a:gd name="connsiteX4" fmla="*/ 8458598 w 8503236"/>
                <a:gd name="connsiteY4" fmla="*/ 880513 h 1734757"/>
                <a:gd name="connsiteX5" fmla="*/ 8503236 w 8503236"/>
                <a:gd name="connsiteY5" fmla="*/ 929103 h 1734757"/>
                <a:gd name="connsiteX6" fmla="*/ 7321193 w 8503236"/>
                <a:gd name="connsiteY6" fmla="*/ 1173736 h 1734757"/>
                <a:gd name="connsiteX7" fmla="*/ 7132801 w 8503236"/>
                <a:gd name="connsiteY7" fmla="*/ 814498 h 1734757"/>
                <a:gd name="connsiteX8" fmla="*/ 6734776 w 8503236"/>
                <a:gd name="connsiteY8" fmla="*/ 275180 h 1734757"/>
                <a:gd name="connsiteX9" fmla="*/ 6723694 w 8503236"/>
                <a:gd name="connsiteY9" fmla="*/ 275180 h 1734757"/>
                <a:gd name="connsiteX10" fmla="*/ 5834833 w 8503236"/>
                <a:gd name="connsiteY10" fmla="*/ 855594 h 1734757"/>
                <a:gd name="connsiteX11" fmla="*/ 5706468 w 8503236"/>
                <a:gd name="connsiteY11" fmla="*/ 987191 h 1734757"/>
                <a:gd name="connsiteX12" fmla="*/ 5536546 w 8503236"/>
                <a:gd name="connsiteY12" fmla="*/ 1166348 h 1734757"/>
                <a:gd name="connsiteX13" fmla="*/ 5147294 w 8503236"/>
                <a:gd name="connsiteY13" fmla="*/ 1556985 h 1734757"/>
                <a:gd name="connsiteX14" fmla="*/ 4789903 w 8503236"/>
                <a:gd name="connsiteY14" fmla="*/ 1734757 h 1734757"/>
                <a:gd name="connsiteX15" fmla="*/ 4746961 w 8503236"/>
                <a:gd name="connsiteY15" fmla="*/ 1730601 h 1734757"/>
                <a:gd name="connsiteX16" fmla="*/ 4515165 w 8503236"/>
                <a:gd name="connsiteY16" fmla="*/ 1387063 h 1734757"/>
                <a:gd name="connsiteX17" fmla="*/ 4289372 w 8503236"/>
                <a:gd name="connsiteY17" fmla="*/ 977494 h 1734757"/>
                <a:gd name="connsiteX18" fmla="*/ 3421289 w 8503236"/>
                <a:gd name="connsiteY18" fmla="*/ 982574 h 1734757"/>
                <a:gd name="connsiteX19" fmla="*/ 2470556 w 8503236"/>
                <a:gd name="connsiteY19" fmla="*/ 1209752 h 1734757"/>
                <a:gd name="connsiteX20" fmla="*/ 2452219 w 8503236"/>
                <a:gd name="connsiteY20" fmla="*/ 1207524 h 1734757"/>
                <a:gd name="connsiteX21" fmla="*/ 2235960 w 8503236"/>
                <a:gd name="connsiteY21" fmla="*/ 1255622 h 1734757"/>
                <a:gd name="connsiteX22" fmla="*/ 1427065 w 8503236"/>
                <a:gd name="connsiteY22" fmla="*/ 1328755 h 1734757"/>
                <a:gd name="connsiteX23" fmla="*/ 1119407 w 8503236"/>
                <a:gd name="connsiteY23" fmla="*/ 1317325 h 1734757"/>
                <a:gd name="connsiteX24" fmla="*/ 142284 w 8503236"/>
                <a:gd name="connsiteY24" fmla="*/ 971172 h 1734757"/>
                <a:gd name="connsiteX25" fmla="*/ 36016 w 8503236"/>
                <a:gd name="connsiteY25" fmla="*/ 496270 h 1734757"/>
                <a:gd name="connsiteX26" fmla="*/ 200709 w 8503236"/>
                <a:gd name="connsiteY26" fmla="*/ 0 h 1734757"/>
                <a:gd name="connsiteX27" fmla="*/ 274706 w 8503236"/>
                <a:gd name="connsiteY27" fmla="*/ 55572 h 1734757"/>
                <a:gd name="connsiteX28" fmla="*/ 249775 w 8503236"/>
                <a:gd name="connsiteY28" fmla="*/ 930610 h 1734757"/>
                <a:gd name="connsiteX29" fmla="*/ 3526130 w 8503236"/>
                <a:gd name="connsiteY29" fmla="*/ 840111 h 1734757"/>
                <a:gd name="connsiteX30" fmla="*/ 4297319 w 8503236"/>
                <a:gd name="connsiteY30" fmla="*/ 872053 h 1734757"/>
                <a:gd name="connsiteX31" fmla="*/ 4560172 w 8503236"/>
                <a:gd name="connsiteY31" fmla="*/ 1275955 h 1734757"/>
                <a:gd name="connsiteX32" fmla="*/ 4779931 w 8503236"/>
                <a:gd name="connsiteY32" fmla="*/ 1609900 h 1734757"/>
                <a:gd name="connsiteX33" fmla="*/ 5491756 w 8503236"/>
                <a:gd name="connsiteY33" fmla="*/ 1070143 h 1734757"/>
                <a:gd name="connsiteX34" fmla="*/ 5829609 w 8503236"/>
                <a:gd name="connsiteY34" fmla="*/ 744571 h 1734757"/>
                <a:gd name="connsiteX35" fmla="*/ 6723232 w 8503236"/>
                <a:gd name="connsiteY35" fmla="*/ 214691 h 1734757"/>
                <a:gd name="connsiteX0" fmla="*/ 6723232 w 8503236"/>
                <a:gd name="connsiteY0" fmla="*/ 214691 h 1734757"/>
                <a:gd name="connsiteX1" fmla="*/ 6735699 w 8503236"/>
                <a:gd name="connsiteY1" fmla="*/ 214691 h 1734757"/>
                <a:gd name="connsiteX2" fmla="*/ 7171897 w 8503236"/>
                <a:gd name="connsiteY2" fmla="*/ 789985 h 1734757"/>
                <a:gd name="connsiteX3" fmla="*/ 7331351 w 8503236"/>
                <a:gd name="connsiteY3" fmla="*/ 1114171 h 1734757"/>
                <a:gd name="connsiteX4" fmla="*/ 8458598 w 8503236"/>
                <a:gd name="connsiteY4" fmla="*/ 880513 h 1734757"/>
                <a:gd name="connsiteX5" fmla="*/ 8503236 w 8503236"/>
                <a:gd name="connsiteY5" fmla="*/ 929103 h 1734757"/>
                <a:gd name="connsiteX6" fmla="*/ 7321193 w 8503236"/>
                <a:gd name="connsiteY6" fmla="*/ 1173736 h 1734757"/>
                <a:gd name="connsiteX7" fmla="*/ 7132801 w 8503236"/>
                <a:gd name="connsiteY7" fmla="*/ 814498 h 1734757"/>
                <a:gd name="connsiteX8" fmla="*/ 6734776 w 8503236"/>
                <a:gd name="connsiteY8" fmla="*/ 275180 h 1734757"/>
                <a:gd name="connsiteX9" fmla="*/ 6723694 w 8503236"/>
                <a:gd name="connsiteY9" fmla="*/ 275180 h 1734757"/>
                <a:gd name="connsiteX10" fmla="*/ 5834833 w 8503236"/>
                <a:gd name="connsiteY10" fmla="*/ 855594 h 1734757"/>
                <a:gd name="connsiteX11" fmla="*/ 5706468 w 8503236"/>
                <a:gd name="connsiteY11" fmla="*/ 987191 h 1734757"/>
                <a:gd name="connsiteX12" fmla="*/ 5536546 w 8503236"/>
                <a:gd name="connsiteY12" fmla="*/ 1166348 h 1734757"/>
                <a:gd name="connsiteX13" fmla="*/ 5147294 w 8503236"/>
                <a:gd name="connsiteY13" fmla="*/ 1556985 h 1734757"/>
                <a:gd name="connsiteX14" fmla="*/ 4789903 w 8503236"/>
                <a:gd name="connsiteY14" fmla="*/ 1734757 h 1734757"/>
                <a:gd name="connsiteX15" fmla="*/ 4746961 w 8503236"/>
                <a:gd name="connsiteY15" fmla="*/ 1730601 h 1734757"/>
                <a:gd name="connsiteX16" fmla="*/ 4515165 w 8503236"/>
                <a:gd name="connsiteY16" fmla="*/ 1387063 h 1734757"/>
                <a:gd name="connsiteX17" fmla="*/ 4289372 w 8503236"/>
                <a:gd name="connsiteY17" fmla="*/ 977494 h 1734757"/>
                <a:gd name="connsiteX18" fmla="*/ 3421289 w 8503236"/>
                <a:gd name="connsiteY18" fmla="*/ 982574 h 1734757"/>
                <a:gd name="connsiteX19" fmla="*/ 2470556 w 8503236"/>
                <a:gd name="connsiteY19" fmla="*/ 1209752 h 1734757"/>
                <a:gd name="connsiteX20" fmla="*/ 2452219 w 8503236"/>
                <a:gd name="connsiteY20" fmla="*/ 1207524 h 1734757"/>
                <a:gd name="connsiteX21" fmla="*/ 2235960 w 8503236"/>
                <a:gd name="connsiteY21" fmla="*/ 1255622 h 1734757"/>
                <a:gd name="connsiteX22" fmla="*/ 1427065 w 8503236"/>
                <a:gd name="connsiteY22" fmla="*/ 1328755 h 1734757"/>
                <a:gd name="connsiteX23" fmla="*/ 1119407 w 8503236"/>
                <a:gd name="connsiteY23" fmla="*/ 1317325 h 1734757"/>
                <a:gd name="connsiteX24" fmla="*/ 142284 w 8503236"/>
                <a:gd name="connsiteY24" fmla="*/ 971172 h 1734757"/>
                <a:gd name="connsiteX25" fmla="*/ 36016 w 8503236"/>
                <a:gd name="connsiteY25" fmla="*/ 496270 h 1734757"/>
                <a:gd name="connsiteX26" fmla="*/ 200709 w 8503236"/>
                <a:gd name="connsiteY26" fmla="*/ 0 h 1734757"/>
                <a:gd name="connsiteX27" fmla="*/ 274706 w 8503236"/>
                <a:gd name="connsiteY27" fmla="*/ 55572 h 1734757"/>
                <a:gd name="connsiteX28" fmla="*/ 249775 w 8503236"/>
                <a:gd name="connsiteY28" fmla="*/ 930610 h 1734757"/>
                <a:gd name="connsiteX29" fmla="*/ 3526130 w 8503236"/>
                <a:gd name="connsiteY29" fmla="*/ 840111 h 1734757"/>
                <a:gd name="connsiteX30" fmla="*/ 4297319 w 8503236"/>
                <a:gd name="connsiteY30" fmla="*/ 872053 h 1734757"/>
                <a:gd name="connsiteX31" fmla="*/ 4560172 w 8503236"/>
                <a:gd name="connsiteY31" fmla="*/ 1275955 h 1734757"/>
                <a:gd name="connsiteX32" fmla="*/ 4779931 w 8503236"/>
                <a:gd name="connsiteY32" fmla="*/ 1609900 h 1734757"/>
                <a:gd name="connsiteX33" fmla="*/ 5356514 w 8503236"/>
                <a:gd name="connsiteY33" fmla="*/ 1209076 h 1734757"/>
                <a:gd name="connsiteX34" fmla="*/ 5829609 w 8503236"/>
                <a:gd name="connsiteY34" fmla="*/ 744571 h 1734757"/>
                <a:gd name="connsiteX35" fmla="*/ 6723232 w 8503236"/>
                <a:gd name="connsiteY35" fmla="*/ 214691 h 1734757"/>
                <a:gd name="connsiteX0" fmla="*/ 6723232 w 8503236"/>
                <a:gd name="connsiteY0" fmla="*/ 214691 h 1734757"/>
                <a:gd name="connsiteX1" fmla="*/ 6735699 w 8503236"/>
                <a:gd name="connsiteY1" fmla="*/ 214691 h 1734757"/>
                <a:gd name="connsiteX2" fmla="*/ 7171897 w 8503236"/>
                <a:gd name="connsiteY2" fmla="*/ 789985 h 1734757"/>
                <a:gd name="connsiteX3" fmla="*/ 7331351 w 8503236"/>
                <a:gd name="connsiteY3" fmla="*/ 1114171 h 1734757"/>
                <a:gd name="connsiteX4" fmla="*/ 8458598 w 8503236"/>
                <a:gd name="connsiteY4" fmla="*/ 880513 h 1734757"/>
                <a:gd name="connsiteX5" fmla="*/ 8503236 w 8503236"/>
                <a:gd name="connsiteY5" fmla="*/ 929103 h 1734757"/>
                <a:gd name="connsiteX6" fmla="*/ 7321193 w 8503236"/>
                <a:gd name="connsiteY6" fmla="*/ 1173736 h 1734757"/>
                <a:gd name="connsiteX7" fmla="*/ 7132801 w 8503236"/>
                <a:gd name="connsiteY7" fmla="*/ 814498 h 1734757"/>
                <a:gd name="connsiteX8" fmla="*/ 6734776 w 8503236"/>
                <a:gd name="connsiteY8" fmla="*/ 275180 h 1734757"/>
                <a:gd name="connsiteX9" fmla="*/ 6723694 w 8503236"/>
                <a:gd name="connsiteY9" fmla="*/ 275180 h 1734757"/>
                <a:gd name="connsiteX10" fmla="*/ 5834833 w 8503236"/>
                <a:gd name="connsiteY10" fmla="*/ 855594 h 1734757"/>
                <a:gd name="connsiteX11" fmla="*/ 5706468 w 8503236"/>
                <a:gd name="connsiteY11" fmla="*/ 987191 h 1734757"/>
                <a:gd name="connsiteX12" fmla="*/ 5536546 w 8503236"/>
                <a:gd name="connsiteY12" fmla="*/ 1166348 h 1734757"/>
                <a:gd name="connsiteX13" fmla="*/ 5147294 w 8503236"/>
                <a:gd name="connsiteY13" fmla="*/ 1556985 h 1734757"/>
                <a:gd name="connsiteX14" fmla="*/ 4789903 w 8503236"/>
                <a:gd name="connsiteY14" fmla="*/ 1734757 h 1734757"/>
                <a:gd name="connsiteX15" fmla="*/ 4746961 w 8503236"/>
                <a:gd name="connsiteY15" fmla="*/ 1730601 h 1734757"/>
                <a:gd name="connsiteX16" fmla="*/ 4515165 w 8503236"/>
                <a:gd name="connsiteY16" fmla="*/ 1387063 h 1734757"/>
                <a:gd name="connsiteX17" fmla="*/ 4289372 w 8503236"/>
                <a:gd name="connsiteY17" fmla="*/ 977494 h 1734757"/>
                <a:gd name="connsiteX18" fmla="*/ 3421289 w 8503236"/>
                <a:gd name="connsiteY18" fmla="*/ 982574 h 1734757"/>
                <a:gd name="connsiteX19" fmla="*/ 2470556 w 8503236"/>
                <a:gd name="connsiteY19" fmla="*/ 1209752 h 1734757"/>
                <a:gd name="connsiteX20" fmla="*/ 2452219 w 8503236"/>
                <a:gd name="connsiteY20" fmla="*/ 1207524 h 1734757"/>
                <a:gd name="connsiteX21" fmla="*/ 2235960 w 8503236"/>
                <a:gd name="connsiteY21" fmla="*/ 1255622 h 1734757"/>
                <a:gd name="connsiteX22" fmla="*/ 1427065 w 8503236"/>
                <a:gd name="connsiteY22" fmla="*/ 1328755 h 1734757"/>
                <a:gd name="connsiteX23" fmla="*/ 1119407 w 8503236"/>
                <a:gd name="connsiteY23" fmla="*/ 1317325 h 1734757"/>
                <a:gd name="connsiteX24" fmla="*/ 142284 w 8503236"/>
                <a:gd name="connsiteY24" fmla="*/ 971172 h 1734757"/>
                <a:gd name="connsiteX25" fmla="*/ 36016 w 8503236"/>
                <a:gd name="connsiteY25" fmla="*/ 496270 h 1734757"/>
                <a:gd name="connsiteX26" fmla="*/ 200709 w 8503236"/>
                <a:gd name="connsiteY26" fmla="*/ 0 h 1734757"/>
                <a:gd name="connsiteX27" fmla="*/ 274706 w 8503236"/>
                <a:gd name="connsiteY27" fmla="*/ 55572 h 1734757"/>
                <a:gd name="connsiteX28" fmla="*/ 249775 w 8503236"/>
                <a:gd name="connsiteY28" fmla="*/ 930610 h 1734757"/>
                <a:gd name="connsiteX29" fmla="*/ 3526130 w 8503236"/>
                <a:gd name="connsiteY29" fmla="*/ 840111 h 1734757"/>
                <a:gd name="connsiteX30" fmla="*/ 4297319 w 8503236"/>
                <a:gd name="connsiteY30" fmla="*/ 872053 h 1734757"/>
                <a:gd name="connsiteX31" fmla="*/ 4560172 w 8503236"/>
                <a:gd name="connsiteY31" fmla="*/ 1275955 h 1734757"/>
                <a:gd name="connsiteX32" fmla="*/ 4779931 w 8503236"/>
                <a:gd name="connsiteY32" fmla="*/ 1609900 h 1734757"/>
                <a:gd name="connsiteX33" fmla="*/ 5829609 w 8503236"/>
                <a:gd name="connsiteY33" fmla="*/ 744571 h 1734757"/>
                <a:gd name="connsiteX34" fmla="*/ 6723232 w 8503236"/>
                <a:gd name="connsiteY34" fmla="*/ 214691 h 1734757"/>
                <a:gd name="connsiteX0" fmla="*/ 6723232 w 8503236"/>
                <a:gd name="connsiteY0" fmla="*/ 214691 h 1734757"/>
                <a:gd name="connsiteX1" fmla="*/ 6735699 w 8503236"/>
                <a:gd name="connsiteY1" fmla="*/ 214691 h 1734757"/>
                <a:gd name="connsiteX2" fmla="*/ 7171897 w 8503236"/>
                <a:gd name="connsiteY2" fmla="*/ 789985 h 1734757"/>
                <a:gd name="connsiteX3" fmla="*/ 7331351 w 8503236"/>
                <a:gd name="connsiteY3" fmla="*/ 1114171 h 1734757"/>
                <a:gd name="connsiteX4" fmla="*/ 8458598 w 8503236"/>
                <a:gd name="connsiteY4" fmla="*/ 880513 h 1734757"/>
                <a:gd name="connsiteX5" fmla="*/ 8503236 w 8503236"/>
                <a:gd name="connsiteY5" fmla="*/ 929103 h 1734757"/>
                <a:gd name="connsiteX6" fmla="*/ 7321193 w 8503236"/>
                <a:gd name="connsiteY6" fmla="*/ 1173736 h 1734757"/>
                <a:gd name="connsiteX7" fmla="*/ 7132801 w 8503236"/>
                <a:gd name="connsiteY7" fmla="*/ 814498 h 1734757"/>
                <a:gd name="connsiteX8" fmla="*/ 6734776 w 8503236"/>
                <a:gd name="connsiteY8" fmla="*/ 275180 h 1734757"/>
                <a:gd name="connsiteX9" fmla="*/ 6723694 w 8503236"/>
                <a:gd name="connsiteY9" fmla="*/ 275180 h 1734757"/>
                <a:gd name="connsiteX10" fmla="*/ 5834833 w 8503236"/>
                <a:gd name="connsiteY10" fmla="*/ 855594 h 1734757"/>
                <a:gd name="connsiteX11" fmla="*/ 5706468 w 8503236"/>
                <a:gd name="connsiteY11" fmla="*/ 987191 h 1734757"/>
                <a:gd name="connsiteX12" fmla="*/ 5536546 w 8503236"/>
                <a:gd name="connsiteY12" fmla="*/ 1166348 h 1734757"/>
                <a:gd name="connsiteX13" fmla="*/ 5147294 w 8503236"/>
                <a:gd name="connsiteY13" fmla="*/ 1556985 h 1734757"/>
                <a:gd name="connsiteX14" fmla="*/ 4789903 w 8503236"/>
                <a:gd name="connsiteY14" fmla="*/ 1734757 h 1734757"/>
                <a:gd name="connsiteX15" fmla="*/ 4746961 w 8503236"/>
                <a:gd name="connsiteY15" fmla="*/ 1730601 h 1734757"/>
                <a:gd name="connsiteX16" fmla="*/ 4515165 w 8503236"/>
                <a:gd name="connsiteY16" fmla="*/ 1387063 h 1734757"/>
                <a:gd name="connsiteX17" fmla="*/ 4289372 w 8503236"/>
                <a:gd name="connsiteY17" fmla="*/ 977494 h 1734757"/>
                <a:gd name="connsiteX18" fmla="*/ 3421289 w 8503236"/>
                <a:gd name="connsiteY18" fmla="*/ 982574 h 1734757"/>
                <a:gd name="connsiteX19" fmla="*/ 2470556 w 8503236"/>
                <a:gd name="connsiteY19" fmla="*/ 1209752 h 1734757"/>
                <a:gd name="connsiteX20" fmla="*/ 2452219 w 8503236"/>
                <a:gd name="connsiteY20" fmla="*/ 1207524 h 1734757"/>
                <a:gd name="connsiteX21" fmla="*/ 2235960 w 8503236"/>
                <a:gd name="connsiteY21" fmla="*/ 1255622 h 1734757"/>
                <a:gd name="connsiteX22" fmla="*/ 1427065 w 8503236"/>
                <a:gd name="connsiteY22" fmla="*/ 1328755 h 1734757"/>
                <a:gd name="connsiteX23" fmla="*/ 1119407 w 8503236"/>
                <a:gd name="connsiteY23" fmla="*/ 1317325 h 1734757"/>
                <a:gd name="connsiteX24" fmla="*/ 142284 w 8503236"/>
                <a:gd name="connsiteY24" fmla="*/ 971172 h 1734757"/>
                <a:gd name="connsiteX25" fmla="*/ 36016 w 8503236"/>
                <a:gd name="connsiteY25" fmla="*/ 496270 h 1734757"/>
                <a:gd name="connsiteX26" fmla="*/ 200709 w 8503236"/>
                <a:gd name="connsiteY26" fmla="*/ 0 h 1734757"/>
                <a:gd name="connsiteX27" fmla="*/ 274706 w 8503236"/>
                <a:gd name="connsiteY27" fmla="*/ 55572 h 1734757"/>
                <a:gd name="connsiteX28" fmla="*/ 249775 w 8503236"/>
                <a:gd name="connsiteY28" fmla="*/ 930610 h 1734757"/>
                <a:gd name="connsiteX29" fmla="*/ 3526130 w 8503236"/>
                <a:gd name="connsiteY29" fmla="*/ 840111 h 1734757"/>
                <a:gd name="connsiteX30" fmla="*/ 4297319 w 8503236"/>
                <a:gd name="connsiteY30" fmla="*/ 872053 h 1734757"/>
                <a:gd name="connsiteX31" fmla="*/ 4560172 w 8503236"/>
                <a:gd name="connsiteY31" fmla="*/ 1275955 h 1734757"/>
                <a:gd name="connsiteX32" fmla="*/ 4779931 w 8503236"/>
                <a:gd name="connsiteY32" fmla="*/ 1609900 h 1734757"/>
                <a:gd name="connsiteX33" fmla="*/ 5829609 w 8503236"/>
                <a:gd name="connsiteY33" fmla="*/ 744571 h 1734757"/>
                <a:gd name="connsiteX34" fmla="*/ 6723232 w 8503236"/>
                <a:gd name="connsiteY34" fmla="*/ 214691 h 1734757"/>
                <a:gd name="connsiteX0" fmla="*/ 6723232 w 8503236"/>
                <a:gd name="connsiteY0" fmla="*/ 214691 h 1734757"/>
                <a:gd name="connsiteX1" fmla="*/ 6735699 w 8503236"/>
                <a:gd name="connsiteY1" fmla="*/ 214691 h 1734757"/>
                <a:gd name="connsiteX2" fmla="*/ 7171897 w 8503236"/>
                <a:gd name="connsiteY2" fmla="*/ 789985 h 1734757"/>
                <a:gd name="connsiteX3" fmla="*/ 7331351 w 8503236"/>
                <a:gd name="connsiteY3" fmla="*/ 1114171 h 1734757"/>
                <a:gd name="connsiteX4" fmla="*/ 8458598 w 8503236"/>
                <a:gd name="connsiteY4" fmla="*/ 880513 h 1734757"/>
                <a:gd name="connsiteX5" fmla="*/ 8503236 w 8503236"/>
                <a:gd name="connsiteY5" fmla="*/ 929103 h 1734757"/>
                <a:gd name="connsiteX6" fmla="*/ 7321193 w 8503236"/>
                <a:gd name="connsiteY6" fmla="*/ 1173736 h 1734757"/>
                <a:gd name="connsiteX7" fmla="*/ 7132801 w 8503236"/>
                <a:gd name="connsiteY7" fmla="*/ 814498 h 1734757"/>
                <a:gd name="connsiteX8" fmla="*/ 6734776 w 8503236"/>
                <a:gd name="connsiteY8" fmla="*/ 275180 h 1734757"/>
                <a:gd name="connsiteX9" fmla="*/ 6723694 w 8503236"/>
                <a:gd name="connsiteY9" fmla="*/ 275180 h 1734757"/>
                <a:gd name="connsiteX10" fmla="*/ 5834833 w 8503236"/>
                <a:gd name="connsiteY10" fmla="*/ 855594 h 1734757"/>
                <a:gd name="connsiteX11" fmla="*/ 5706468 w 8503236"/>
                <a:gd name="connsiteY11" fmla="*/ 987191 h 1734757"/>
                <a:gd name="connsiteX12" fmla="*/ 5536546 w 8503236"/>
                <a:gd name="connsiteY12" fmla="*/ 1166348 h 1734757"/>
                <a:gd name="connsiteX13" fmla="*/ 5147294 w 8503236"/>
                <a:gd name="connsiteY13" fmla="*/ 1556985 h 1734757"/>
                <a:gd name="connsiteX14" fmla="*/ 4789903 w 8503236"/>
                <a:gd name="connsiteY14" fmla="*/ 1734757 h 1734757"/>
                <a:gd name="connsiteX15" fmla="*/ 4746961 w 8503236"/>
                <a:gd name="connsiteY15" fmla="*/ 1730601 h 1734757"/>
                <a:gd name="connsiteX16" fmla="*/ 4515165 w 8503236"/>
                <a:gd name="connsiteY16" fmla="*/ 1387063 h 1734757"/>
                <a:gd name="connsiteX17" fmla="*/ 4289372 w 8503236"/>
                <a:gd name="connsiteY17" fmla="*/ 977494 h 1734757"/>
                <a:gd name="connsiteX18" fmla="*/ 3421289 w 8503236"/>
                <a:gd name="connsiteY18" fmla="*/ 982574 h 1734757"/>
                <a:gd name="connsiteX19" fmla="*/ 2470556 w 8503236"/>
                <a:gd name="connsiteY19" fmla="*/ 1209752 h 1734757"/>
                <a:gd name="connsiteX20" fmla="*/ 2452219 w 8503236"/>
                <a:gd name="connsiteY20" fmla="*/ 1207524 h 1734757"/>
                <a:gd name="connsiteX21" fmla="*/ 2235960 w 8503236"/>
                <a:gd name="connsiteY21" fmla="*/ 1255622 h 1734757"/>
                <a:gd name="connsiteX22" fmla="*/ 1427065 w 8503236"/>
                <a:gd name="connsiteY22" fmla="*/ 1328755 h 1734757"/>
                <a:gd name="connsiteX23" fmla="*/ 1119407 w 8503236"/>
                <a:gd name="connsiteY23" fmla="*/ 1317325 h 1734757"/>
                <a:gd name="connsiteX24" fmla="*/ 142284 w 8503236"/>
                <a:gd name="connsiteY24" fmla="*/ 971172 h 1734757"/>
                <a:gd name="connsiteX25" fmla="*/ 36016 w 8503236"/>
                <a:gd name="connsiteY25" fmla="*/ 496270 h 1734757"/>
                <a:gd name="connsiteX26" fmla="*/ 200709 w 8503236"/>
                <a:gd name="connsiteY26" fmla="*/ 0 h 1734757"/>
                <a:gd name="connsiteX27" fmla="*/ 274706 w 8503236"/>
                <a:gd name="connsiteY27" fmla="*/ 55572 h 1734757"/>
                <a:gd name="connsiteX28" fmla="*/ 249775 w 8503236"/>
                <a:gd name="connsiteY28" fmla="*/ 930610 h 1734757"/>
                <a:gd name="connsiteX29" fmla="*/ 3526130 w 8503236"/>
                <a:gd name="connsiteY29" fmla="*/ 840111 h 1734757"/>
                <a:gd name="connsiteX30" fmla="*/ 4297319 w 8503236"/>
                <a:gd name="connsiteY30" fmla="*/ 872053 h 1734757"/>
                <a:gd name="connsiteX31" fmla="*/ 4560172 w 8503236"/>
                <a:gd name="connsiteY31" fmla="*/ 1275955 h 1734757"/>
                <a:gd name="connsiteX32" fmla="*/ 4882973 w 8503236"/>
                <a:gd name="connsiteY32" fmla="*/ 1596007 h 1734757"/>
                <a:gd name="connsiteX33" fmla="*/ 5829609 w 8503236"/>
                <a:gd name="connsiteY33" fmla="*/ 744571 h 1734757"/>
                <a:gd name="connsiteX34" fmla="*/ 6723232 w 8503236"/>
                <a:gd name="connsiteY34" fmla="*/ 214691 h 1734757"/>
                <a:gd name="connsiteX0" fmla="*/ 6723232 w 8503236"/>
                <a:gd name="connsiteY0" fmla="*/ 214691 h 1734757"/>
                <a:gd name="connsiteX1" fmla="*/ 6735699 w 8503236"/>
                <a:gd name="connsiteY1" fmla="*/ 214691 h 1734757"/>
                <a:gd name="connsiteX2" fmla="*/ 7171897 w 8503236"/>
                <a:gd name="connsiteY2" fmla="*/ 789985 h 1734757"/>
                <a:gd name="connsiteX3" fmla="*/ 7331351 w 8503236"/>
                <a:gd name="connsiteY3" fmla="*/ 1114171 h 1734757"/>
                <a:gd name="connsiteX4" fmla="*/ 8458598 w 8503236"/>
                <a:gd name="connsiteY4" fmla="*/ 880513 h 1734757"/>
                <a:gd name="connsiteX5" fmla="*/ 8503236 w 8503236"/>
                <a:gd name="connsiteY5" fmla="*/ 929103 h 1734757"/>
                <a:gd name="connsiteX6" fmla="*/ 7321193 w 8503236"/>
                <a:gd name="connsiteY6" fmla="*/ 1173736 h 1734757"/>
                <a:gd name="connsiteX7" fmla="*/ 7132801 w 8503236"/>
                <a:gd name="connsiteY7" fmla="*/ 814498 h 1734757"/>
                <a:gd name="connsiteX8" fmla="*/ 6734776 w 8503236"/>
                <a:gd name="connsiteY8" fmla="*/ 275180 h 1734757"/>
                <a:gd name="connsiteX9" fmla="*/ 6723694 w 8503236"/>
                <a:gd name="connsiteY9" fmla="*/ 275180 h 1734757"/>
                <a:gd name="connsiteX10" fmla="*/ 5834833 w 8503236"/>
                <a:gd name="connsiteY10" fmla="*/ 855594 h 1734757"/>
                <a:gd name="connsiteX11" fmla="*/ 5706468 w 8503236"/>
                <a:gd name="connsiteY11" fmla="*/ 987191 h 1734757"/>
                <a:gd name="connsiteX12" fmla="*/ 5536546 w 8503236"/>
                <a:gd name="connsiteY12" fmla="*/ 1166348 h 1734757"/>
                <a:gd name="connsiteX13" fmla="*/ 5147294 w 8503236"/>
                <a:gd name="connsiteY13" fmla="*/ 1556985 h 1734757"/>
                <a:gd name="connsiteX14" fmla="*/ 4789903 w 8503236"/>
                <a:gd name="connsiteY14" fmla="*/ 1734757 h 1734757"/>
                <a:gd name="connsiteX15" fmla="*/ 4746961 w 8503236"/>
                <a:gd name="connsiteY15" fmla="*/ 1730601 h 1734757"/>
                <a:gd name="connsiteX16" fmla="*/ 4515165 w 8503236"/>
                <a:gd name="connsiteY16" fmla="*/ 1387063 h 1734757"/>
                <a:gd name="connsiteX17" fmla="*/ 4289372 w 8503236"/>
                <a:gd name="connsiteY17" fmla="*/ 977494 h 1734757"/>
                <a:gd name="connsiteX18" fmla="*/ 3421289 w 8503236"/>
                <a:gd name="connsiteY18" fmla="*/ 982574 h 1734757"/>
                <a:gd name="connsiteX19" fmla="*/ 2470556 w 8503236"/>
                <a:gd name="connsiteY19" fmla="*/ 1209752 h 1734757"/>
                <a:gd name="connsiteX20" fmla="*/ 2452219 w 8503236"/>
                <a:gd name="connsiteY20" fmla="*/ 1207524 h 1734757"/>
                <a:gd name="connsiteX21" fmla="*/ 2235960 w 8503236"/>
                <a:gd name="connsiteY21" fmla="*/ 1255622 h 1734757"/>
                <a:gd name="connsiteX22" fmla="*/ 1427065 w 8503236"/>
                <a:gd name="connsiteY22" fmla="*/ 1328755 h 1734757"/>
                <a:gd name="connsiteX23" fmla="*/ 1119407 w 8503236"/>
                <a:gd name="connsiteY23" fmla="*/ 1317325 h 1734757"/>
                <a:gd name="connsiteX24" fmla="*/ 142284 w 8503236"/>
                <a:gd name="connsiteY24" fmla="*/ 971172 h 1734757"/>
                <a:gd name="connsiteX25" fmla="*/ 36016 w 8503236"/>
                <a:gd name="connsiteY25" fmla="*/ 496270 h 1734757"/>
                <a:gd name="connsiteX26" fmla="*/ 200709 w 8503236"/>
                <a:gd name="connsiteY26" fmla="*/ 0 h 1734757"/>
                <a:gd name="connsiteX27" fmla="*/ 274706 w 8503236"/>
                <a:gd name="connsiteY27" fmla="*/ 55572 h 1734757"/>
                <a:gd name="connsiteX28" fmla="*/ 249775 w 8503236"/>
                <a:gd name="connsiteY28" fmla="*/ 930610 h 1734757"/>
                <a:gd name="connsiteX29" fmla="*/ 3526130 w 8503236"/>
                <a:gd name="connsiteY29" fmla="*/ 840111 h 1734757"/>
                <a:gd name="connsiteX30" fmla="*/ 4297319 w 8503236"/>
                <a:gd name="connsiteY30" fmla="*/ 872053 h 1734757"/>
                <a:gd name="connsiteX31" fmla="*/ 4560172 w 8503236"/>
                <a:gd name="connsiteY31" fmla="*/ 1275955 h 1734757"/>
                <a:gd name="connsiteX32" fmla="*/ 4850773 w 8503236"/>
                <a:gd name="connsiteY32" fmla="*/ 1596007 h 1734757"/>
                <a:gd name="connsiteX33" fmla="*/ 5829609 w 8503236"/>
                <a:gd name="connsiteY33" fmla="*/ 744571 h 1734757"/>
                <a:gd name="connsiteX34" fmla="*/ 6723232 w 8503236"/>
                <a:gd name="connsiteY34" fmla="*/ 214691 h 1734757"/>
                <a:gd name="connsiteX0" fmla="*/ 6723232 w 8503236"/>
                <a:gd name="connsiteY0" fmla="*/ 214691 h 1734757"/>
                <a:gd name="connsiteX1" fmla="*/ 6735699 w 8503236"/>
                <a:gd name="connsiteY1" fmla="*/ 214691 h 1734757"/>
                <a:gd name="connsiteX2" fmla="*/ 7171897 w 8503236"/>
                <a:gd name="connsiteY2" fmla="*/ 789985 h 1734757"/>
                <a:gd name="connsiteX3" fmla="*/ 7331351 w 8503236"/>
                <a:gd name="connsiteY3" fmla="*/ 1114171 h 1734757"/>
                <a:gd name="connsiteX4" fmla="*/ 8458598 w 8503236"/>
                <a:gd name="connsiteY4" fmla="*/ 880513 h 1734757"/>
                <a:gd name="connsiteX5" fmla="*/ 8503236 w 8503236"/>
                <a:gd name="connsiteY5" fmla="*/ 929103 h 1734757"/>
                <a:gd name="connsiteX6" fmla="*/ 7321193 w 8503236"/>
                <a:gd name="connsiteY6" fmla="*/ 1173736 h 1734757"/>
                <a:gd name="connsiteX7" fmla="*/ 7132801 w 8503236"/>
                <a:gd name="connsiteY7" fmla="*/ 814498 h 1734757"/>
                <a:gd name="connsiteX8" fmla="*/ 6734776 w 8503236"/>
                <a:gd name="connsiteY8" fmla="*/ 275180 h 1734757"/>
                <a:gd name="connsiteX9" fmla="*/ 6723694 w 8503236"/>
                <a:gd name="connsiteY9" fmla="*/ 275180 h 1734757"/>
                <a:gd name="connsiteX10" fmla="*/ 5834833 w 8503236"/>
                <a:gd name="connsiteY10" fmla="*/ 855594 h 1734757"/>
                <a:gd name="connsiteX11" fmla="*/ 5706468 w 8503236"/>
                <a:gd name="connsiteY11" fmla="*/ 987191 h 1734757"/>
                <a:gd name="connsiteX12" fmla="*/ 5536546 w 8503236"/>
                <a:gd name="connsiteY12" fmla="*/ 1166348 h 1734757"/>
                <a:gd name="connsiteX13" fmla="*/ 5147294 w 8503236"/>
                <a:gd name="connsiteY13" fmla="*/ 1556985 h 1734757"/>
                <a:gd name="connsiteX14" fmla="*/ 4789903 w 8503236"/>
                <a:gd name="connsiteY14" fmla="*/ 1734757 h 1734757"/>
                <a:gd name="connsiteX15" fmla="*/ 4746961 w 8503236"/>
                <a:gd name="connsiteY15" fmla="*/ 1730601 h 1734757"/>
                <a:gd name="connsiteX16" fmla="*/ 4515165 w 8503236"/>
                <a:gd name="connsiteY16" fmla="*/ 1387063 h 1734757"/>
                <a:gd name="connsiteX17" fmla="*/ 4289372 w 8503236"/>
                <a:gd name="connsiteY17" fmla="*/ 977494 h 1734757"/>
                <a:gd name="connsiteX18" fmla="*/ 3421289 w 8503236"/>
                <a:gd name="connsiteY18" fmla="*/ 982574 h 1734757"/>
                <a:gd name="connsiteX19" fmla="*/ 2470556 w 8503236"/>
                <a:gd name="connsiteY19" fmla="*/ 1209752 h 1734757"/>
                <a:gd name="connsiteX20" fmla="*/ 2452219 w 8503236"/>
                <a:gd name="connsiteY20" fmla="*/ 1207524 h 1734757"/>
                <a:gd name="connsiteX21" fmla="*/ 2235960 w 8503236"/>
                <a:gd name="connsiteY21" fmla="*/ 1255622 h 1734757"/>
                <a:gd name="connsiteX22" fmla="*/ 1427065 w 8503236"/>
                <a:gd name="connsiteY22" fmla="*/ 1328755 h 1734757"/>
                <a:gd name="connsiteX23" fmla="*/ 1119407 w 8503236"/>
                <a:gd name="connsiteY23" fmla="*/ 1317325 h 1734757"/>
                <a:gd name="connsiteX24" fmla="*/ 142284 w 8503236"/>
                <a:gd name="connsiteY24" fmla="*/ 971172 h 1734757"/>
                <a:gd name="connsiteX25" fmla="*/ 36016 w 8503236"/>
                <a:gd name="connsiteY25" fmla="*/ 496270 h 1734757"/>
                <a:gd name="connsiteX26" fmla="*/ 200709 w 8503236"/>
                <a:gd name="connsiteY26" fmla="*/ 0 h 1734757"/>
                <a:gd name="connsiteX27" fmla="*/ 274706 w 8503236"/>
                <a:gd name="connsiteY27" fmla="*/ 55572 h 1734757"/>
                <a:gd name="connsiteX28" fmla="*/ 249775 w 8503236"/>
                <a:gd name="connsiteY28" fmla="*/ 930610 h 1734757"/>
                <a:gd name="connsiteX29" fmla="*/ 3526130 w 8503236"/>
                <a:gd name="connsiteY29" fmla="*/ 840111 h 1734757"/>
                <a:gd name="connsiteX30" fmla="*/ 4297319 w 8503236"/>
                <a:gd name="connsiteY30" fmla="*/ 872053 h 1734757"/>
                <a:gd name="connsiteX31" fmla="*/ 4560172 w 8503236"/>
                <a:gd name="connsiteY31" fmla="*/ 1303743 h 1734757"/>
                <a:gd name="connsiteX32" fmla="*/ 4850773 w 8503236"/>
                <a:gd name="connsiteY32" fmla="*/ 1596007 h 1734757"/>
                <a:gd name="connsiteX33" fmla="*/ 5829609 w 8503236"/>
                <a:gd name="connsiteY33" fmla="*/ 744571 h 1734757"/>
                <a:gd name="connsiteX34" fmla="*/ 6723232 w 8503236"/>
                <a:gd name="connsiteY34" fmla="*/ 214691 h 1734757"/>
                <a:gd name="connsiteX0" fmla="*/ 6723232 w 8503236"/>
                <a:gd name="connsiteY0" fmla="*/ 214691 h 1734757"/>
                <a:gd name="connsiteX1" fmla="*/ 6735699 w 8503236"/>
                <a:gd name="connsiteY1" fmla="*/ 214691 h 1734757"/>
                <a:gd name="connsiteX2" fmla="*/ 7171897 w 8503236"/>
                <a:gd name="connsiteY2" fmla="*/ 789985 h 1734757"/>
                <a:gd name="connsiteX3" fmla="*/ 7331351 w 8503236"/>
                <a:gd name="connsiteY3" fmla="*/ 1114171 h 1734757"/>
                <a:gd name="connsiteX4" fmla="*/ 8458598 w 8503236"/>
                <a:gd name="connsiteY4" fmla="*/ 880513 h 1734757"/>
                <a:gd name="connsiteX5" fmla="*/ 8503236 w 8503236"/>
                <a:gd name="connsiteY5" fmla="*/ 929103 h 1734757"/>
                <a:gd name="connsiteX6" fmla="*/ 7321193 w 8503236"/>
                <a:gd name="connsiteY6" fmla="*/ 1173736 h 1734757"/>
                <a:gd name="connsiteX7" fmla="*/ 7132801 w 8503236"/>
                <a:gd name="connsiteY7" fmla="*/ 814498 h 1734757"/>
                <a:gd name="connsiteX8" fmla="*/ 6734776 w 8503236"/>
                <a:gd name="connsiteY8" fmla="*/ 275180 h 1734757"/>
                <a:gd name="connsiteX9" fmla="*/ 6723694 w 8503236"/>
                <a:gd name="connsiteY9" fmla="*/ 275180 h 1734757"/>
                <a:gd name="connsiteX10" fmla="*/ 5834833 w 8503236"/>
                <a:gd name="connsiteY10" fmla="*/ 855594 h 1734757"/>
                <a:gd name="connsiteX11" fmla="*/ 5706468 w 8503236"/>
                <a:gd name="connsiteY11" fmla="*/ 987191 h 1734757"/>
                <a:gd name="connsiteX12" fmla="*/ 5536546 w 8503236"/>
                <a:gd name="connsiteY12" fmla="*/ 1166348 h 1734757"/>
                <a:gd name="connsiteX13" fmla="*/ 5147294 w 8503236"/>
                <a:gd name="connsiteY13" fmla="*/ 1556985 h 1734757"/>
                <a:gd name="connsiteX14" fmla="*/ 4789903 w 8503236"/>
                <a:gd name="connsiteY14" fmla="*/ 1734757 h 1734757"/>
                <a:gd name="connsiteX15" fmla="*/ 4746961 w 8503236"/>
                <a:gd name="connsiteY15" fmla="*/ 1730601 h 1734757"/>
                <a:gd name="connsiteX16" fmla="*/ 4515165 w 8503236"/>
                <a:gd name="connsiteY16" fmla="*/ 1387063 h 1734757"/>
                <a:gd name="connsiteX17" fmla="*/ 4289372 w 8503236"/>
                <a:gd name="connsiteY17" fmla="*/ 977494 h 1734757"/>
                <a:gd name="connsiteX18" fmla="*/ 3421289 w 8503236"/>
                <a:gd name="connsiteY18" fmla="*/ 982574 h 1734757"/>
                <a:gd name="connsiteX19" fmla="*/ 2470556 w 8503236"/>
                <a:gd name="connsiteY19" fmla="*/ 1209752 h 1734757"/>
                <a:gd name="connsiteX20" fmla="*/ 2452219 w 8503236"/>
                <a:gd name="connsiteY20" fmla="*/ 1207524 h 1734757"/>
                <a:gd name="connsiteX21" fmla="*/ 2235960 w 8503236"/>
                <a:gd name="connsiteY21" fmla="*/ 1255622 h 1734757"/>
                <a:gd name="connsiteX22" fmla="*/ 1427065 w 8503236"/>
                <a:gd name="connsiteY22" fmla="*/ 1328755 h 1734757"/>
                <a:gd name="connsiteX23" fmla="*/ 1119407 w 8503236"/>
                <a:gd name="connsiteY23" fmla="*/ 1317325 h 1734757"/>
                <a:gd name="connsiteX24" fmla="*/ 142284 w 8503236"/>
                <a:gd name="connsiteY24" fmla="*/ 971172 h 1734757"/>
                <a:gd name="connsiteX25" fmla="*/ 36016 w 8503236"/>
                <a:gd name="connsiteY25" fmla="*/ 496270 h 1734757"/>
                <a:gd name="connsiteX26" fmla="*/ 200709 w 8503236"/>
                <a:gd name="connsiteY26" fmla="*/ 0 h 1734757"/>
                <a:gd name="connsiteX27" fmla="*/ 274706 w 8503236"/>
                <a:gd name="connsiteY27" fmla="*/ 55572 h 1734757"/>
                <a:gd name="connsiteX28" fmla="*/ 249775 w 8503236"/>
                <a:gd name="connsiteY28" fmla="*/ 930610 h 1734757"/>
                <a:gd name="connsiteX29" fmla="*/ 3526130 w 8503236"/>
                <a:gd name="connsiteY29" fmla="*/ 840111 h 1734757"/>
                <a:gd name="connsiteX30" fmla="*/ 4297319 w 8503236"/>
                <a:gd name="connsiteY30" fmla="*/ 872053 h 1734757"/>
                <a:gd name="connsiteX31" fmla="*/ 4560172 w 8503236"/>
                <a:gd name="connsiteY31" fmla="*/ 1303743 h 1734757"/>
                <a:gd name="connsiteX32" fmla="*/ 4850773 w 8503236"/>
                <a:gd name="connsiteY32" fmla="*/ 1596007 h 1734757"/>
                <a:gd name="connsiteX33" fmla="*/ 5829609 w 8503236"/>
                <a:gd name="connsiteY33" fmla="*/ 744571 h 1734757"/>
                <a:gd name="connsiteX34" fmla="*/ 6723232 w 8503236"/>
                <a:gd name="connsiteY34" fmla="*/ 214691 h 1734757"/>
                <a:gd name="connsiteX0" fmla="*/ 6723232 w 8503236"/>
                <a:gd name="connsiteY0" fmla="*/ 214691 h 1734757"/>
                <a:gd name="connsiteX1" fmla="*/ 6735699 w 8503236"/>
                <a:gd name="connsiteY1" fmla="*/ 214691 h 1734757"/>
                <a:gd name="connsiteX2" fmla="*/ 7171897 w 8503236"/>
                <a:gd name="connsiteY2" fmla="*/ 789985 h 1734757"/>
                <a:gd name="connsiteX3" fmla="*/ 7331351 w 8503236"/>
                <a:gd name="connsiteY3" fmla="*/ 1114171 h 1734757"/>
                <a:gd name="connsiteX4" fmla="*/ 8458598 w 8503236"/>
                <a:gd name="connsiteY4" fmla="*/ 880513 h 1734757"/>
                <a:gd name="connsiteX5" fmla="*/ 8503236 w 8503236"/>
                <a:gd name="connsiteY5" fmla="*/ 929103 h 1734757"/>
                <a:gd name="connsiteX6" fmla="*/ 7321193 w 8503236"/>
                <a:gd name="connsiteY6" fmla="*/ 1173736 h 1734757"/>
                <a:gd name="connsiteX7" fmla="*/ 7132801 w 8503236"/>
                <a:gd name="connsiteY7" fmla="*/ 814498 h 1734757"/>
                <a:gd name="connsiteX8" fmla="*/ 6734776 w 8503236"/>
                <a:gd name="connsiteY8" fmla="*/ 275180 h 1734757"/>
                <a:gd name="connsiteX9" fmla="*/ 6723694 w 8503236"/>
                <a:gd name="connsiteY9" fmla="*/ 275180 h 1734757"/>
                <a:gd name="connsiteX10" fmla="*/ 5834833 w 8503236"/>
                <a:gd name="connsiteY10" fmla="*/ 855594 h 1734757"/>
                <a:gd name="connsiteX11" fmla="*/ 5706468 w 8503236"/>
                <a:gd name="connsiteY11" fmla="*/ 987191 h 1734757"/>
                <a:gd name="connsiteX12" fmla="*/ 5536546 w 8503236"/>
                <a:gd name="connsiteY12" fmla="*/ 1166348 h 1734757"/>
                <a:gd name="connsiteX13" fmla="*/ 5147294 w 8503236"/>
                <a:gd name="connsiteY13" fmla="*/ 1556985 h 1734757"/>
                <a:gd name="connsiteX14" fmla="*/ 4789903 w 8503236"/>
                <a:gd name="connsiteY14" fmla="*/ 1734757 h 1734757"/>
                <a:gd name="connsiteX15" fmla="*/ 4746961 w 8503236"/>
                <a:gd name="connsiteY15" fmla="*/ 1730601 h 1734757"/>
                <a:gd name="connsiteX16" fmla="*/ 4515165 w 8503236"/>
                <a:gd name="connsiteY16" fmla="*/ 1387063 h 1734757"/>
                <a:gd name="connsiteX17" fmla="*/ 4289372 w 8503236"/>
                <a:gd name="connsiteY17" fmla="*/ 977494 h 1734757"/>
                <a:gd name="connsiteX18" fmla="*/ 3466370 w 8503236"/>
                <a:gd name="connsiteY18" fmla="*/ 1010362 h 1734757"/>
                <a:gd name="connsiteX19" fmla="*/ 2470556 w 8503236"/>
                <a:gd name="connsiteY19" fmla="*/ 1209752 h 1734757"/>
                <a:gd name="connsiteX20" fmla="*/ 2452219 w 8503236"/>
                <a:gd name="connsiteY20" fmla="*/ 1207524 h 1734757"/>
                <a:gd name="connsiteX21" fmla="*/ 2235960 w 8503236"/>
                <a:gd name="connsiteY21" fmla="*/ 1255622 h 1734757"/>
                <a:gd name="connsiteX22" fmla="*/ 1427065 w 8503236"/>
                <a:gd name="connsiteY22" fmla="*/ 1328755 h 1734757"/>
                <a:gd name="connsiteX23" fmla="*/ 1119407 w 8503236"/>
                <a:gd name="connsiteY23" fmla="*/ 1317325 h 1734757"/>
                <a:gd name="connsiteX24" fmla="*/ 142284 w 8503236"/>
                <a:gd name="connsiteY24" fmla="*/ 971172 h 1734757"/>
                <a:gd name="connsiteX25" fmla="*/ 36016 w 8503236"/>
                <a:gd name="connsiteY25" fmla="*/ 496270 h 1734757"/>
                <a:gd name="connsiteX26" fmla="*/ 200709 w 8503236"/>
                <a:gd name="connsiteY26" fmla="*/ 0 h 1734757"/>
                <a:gd name="connsiteX27" fmla="*/ 274706 w 8503236"/>
                <a:gd name="connsiteY27" fmla="*/ 55572 h 1734757"/>
                <a:gd name="connsiteX28" fmla="*/ 249775 w 8503236"/>
                <a:gd name="connsiteY28" fmla="*/ 930610 h 1734757"/>
                <a:gd name="connsiteX29" fmla="*/ 3526130 w 8503236"/>
                <a:gd name="connsiteY29" fmla="*/ 840111 h 1734757"/>
                <a:gd name="connsiteX30" fmla="*/ 4297319 w 8503236"/>
                <a:gd name="connsiteY30" fmla="*/ 872053 h 1734757"/>
                <a:gd name="connsiteX31" fmla="*/ 4560172 w 8503236"/>
                <a:gd name="connsiteY31" fmla="*/ 1303743 h 1734757"/>
                <a:gd name="connsiteX32" fmla="*/ 4850773 w 8503236"/>
                <a:gd name="connsiteY32" fmla="*/ 1596007 h 1734757"/>
                <a:gd name="connsiteX33" fmla="*/ 5829609 w 8503236"/>
                <a:gd name="connsiteY33" fmla="*/ 744571 h 1734757"/>
                <a:gd name="connsiteX34" fmla="*/ 6723232 w 8503236"/>
                <a:gd name="connsiteY34" fmla="*/ 214691 h 1734757"/>
                <a:gd name="connsiteX0" fmla="*/ 6719897 w 8499901"/>
                <a:gd name="connsiteY0" fmla="*/ 214691 h 1734757"/>
                <a:gd name="connsiteX1" fmla="*/ 6732364 w 8499901"/>
                <a:gd name="connsiteY1" fmla="*/ 214691 h 1734757"/>
                <a:gd name="connsiteX2" fmla="*/ 7168562 w 8499901"/>
                <a:gd name="connsiteY2" fmla="*/ 789985 h 1734757"/>
                <a:gd name="connsiteX3" fmla="*/ 7328016 w 8499901"/>
                <a:gd name="connsiteY3" fmla="*/ 1114171 h 1734757"/>
                <a:gd name="connsiteX4" fmla="*/ 8455263 w 8499901"/>
                <a:gd name="connsiteY4" fmla="*/ 880513 h 1734757"/>
                <a:gd name="connsiteX5" fmla="*/ 8499901 w 8499901"/>
                <a:gd name="connsiteY5" fmla="*/ 929103 h 1734757"/>
                <a:gd name="connsiteX6" fmla="*/ 7317858 w 8499901"/>
                <a:gd name="connsiteY6" fmla="*/ 1173736 h 1734757"/>
                <a:gd name="connsiteX7" fmla="*/ 7129466 w 8499901"/>
                <a:gd name="connsiteY7" fmla="*/ 814498 h 1734757"/>
                <a:gd name="connsiteX8" fmla="*/ 6731441 w 8499901"/>
                <a:gd name="connsiteY8" fmla="*/ 275180 h 1734757"/>
                <a:gd name="connsiteX9" fmla="*/ 6720359 w 8499901"/>
                <a:gd name="connsiteY9" fmla="*/ 275180 h 1734757"/>
                <a:gd name="connsiteX10" fmla="*/ 5831498 w 8499901"/>
                <a:gd name="connsiteY10" fmla="*/ 855594 h 1734757"/>
                <a:gd name="connsiteX11" fmla="*/ 5703133 w 8499901"/>
                <a:gd name="connsiteY11" fmla="*/ 987191 h 1734757"/>
                <a:gd name="connsiteX12" fmla="*/ 5533211 w 8499901"/>
                <a:gd name="connsiteY12" fmla="*/ 1166348 h 1734757"/>
                <a:gd name="connsiteX13" fmla="*/ 5143959 w 8499901"/>
                <a:gd name="connsiteY13" fmla="*/ 1556985 h 1734757"/>
                <a:gd name="connsiteX14" fmla="*/ 4786568 w 8499901"/>
                <a:gd name="connsiteY14" fmla="*/ 1734757 h 1734757"/>
                <a:gd name="connsiteX15" fmla="*/ 4743626 w 8499901"/>
                <a:gd name="connsiteY15" fmla="*/ 1730601 h 1734757"/>
                <a:gd name="connsiteX16" fmla="*/ 4511830 w 8499901"/>
                <a:gd name="connsiteY16" fmla="*/ 1387063 h 1734757"/>
                <a:gd name="connsiteX17" fmla="*/ 4286037 w 8499901"/>
                <a:gd name="connsiteY17" fmla="*/ 977494 h 1734757"/>
                <a:gd name="connsiteX18" fmla="*/ 3463035 w 8499901"/>
                <a:gd name="connsiteY18" fmla="*/ 1010362 h 1734757"/>
                <a:gd name="connsiteX19" fmla="*/ 2467221 w 8499901"/>
                <a:gd name="connsiteY19" fmla="*/ 1209752 h 1734757"/>
                <a:gd name="connsiteX20" fmla="*/ 2448884 w 8499901"/>
                <a:gd name="connsiteY20" fmla="*/ 1207524 h 1734757"/>
                <a:gd name="connsiteX21" fmla="*/ 2232625 w 8499901"/>
                <a:gd name="connsiteY21" fmla="*/ 1255622 h 1734757"/>
                <a:gd name="connsiteX22" fmla="*/ 1423730 w 8499901"/>
                <a:gd name="connsiteY22" fmla="*/ 1328755 h 1734757"/>
                <a:gd name="connsiteX23" fmla="*/ 1116072 w 8499901"/>
                <a:gd name="connsiteY23" fmla="*/ 1317325 h 1734757"/>
                <a:gd name="connsiteX24" fmla="*/ 138949 w 8499901"/>
                <a:gd name="connsiteY24" fmla="*/ 971172 h 1734757"/>
                <a:gd name="connsiteX25" fmla="*/ 32681 w 8499901"/>
                <a:gd name="connsiteY25" fmla="*/ 496270 h 1734757"/>
                <a:gd name="connsiteX26" fmla="*/ 197374 w 8499901"/>
                <a:gd name="connsiteY26" fmla="*/ 0 h 1734757"/>
                <a:gd name="connsiteX27" fmla="*/ 271371 w 8499901"/>
                <a:gd name="connsiteY27" fmla="*/ 55572 h 1734757"/>
                <a:gd name="connsiteX28" fmla="*/ 246440 w 8499901"/>
                <a:gd name="connsiteY28" fmla="*/ 930610 h 1734757"/>
                <a:gd name="connsiteX29" fmla="*/ 3477714 w 8499901"/>
                <a:gd name="connsiteY29" fmla="*/ 840111 h 1734757"/>
                <a:gd name="connsiteX30" fmla="*/ 4293984 w 8499901"/>
                <a:gd name="connsiteY30" fmla="*/ 872053 h 1734757"/>
                <a:gd name="connsiteX31" fmla="*/ 4556837 w 8499901"/>
                <a:gd name="connsiteY31" fmla="*/ 1303743 h 1734757"/>
                <a:gd name="connsiteX32" fmla="*/ 4847438 w 8499901"/>
                <a:gd name="connsiteY32" fmla="*/ 1596007 h 1734757"/>
                <a:gd name="connsiteX33" fmla="*/ 5826274 w 8499901"/>
                <a:gd name="connsiteY33" fmla="*/ 744571 h 1734757"/>
                <a:gd name="connsiteX34" fmla="*/ 6719897 w 8499901"/>
                <a:gd name="connsiteY34" fmla="*/ 214691 h 1734757"/>
                <a:gd name="connsiteX0" fmla="*/ 6719897 w 8499901"/>
                <a:gd name="connsiteY0" fmla="*/ 214691 h 1734757"/>
                <a:gd name="connsiteX1" fmla="*/ 6732364 w 8499901"/>
                <a:gd name="connsiteY1" fmla="*/ 214691 h 1734757"/>
                <a:gd name="connsiteX2" fmla="*/ 7168562 w 8499901"/>
                <a:gd name="connsiteY2" fmla="*/ 789985 h 1734757"/>
                <a:gd name="connsiteX3" fmla="*/ 7328016 w 8499901"/>
                <a:gd name="connsiteY3" fmla="*/ 1114171 h 1734757"/>
                <a:gd name="connsiteX4" fmla="*/ 8455263 w 8499901"/>
                <a:gd name="connsiteY4" fmla="*/ 880513 h 1734757"/>
                <a:gd name="connsiteX5" fmla="*/ 8499901 w 8499901"/>
                <a:gd name="connsiteY5" fmla="*/ 929103 h 1734757"/>
                <a:gd name="connsiteX6" fmla="*/ 7317858 w 8499901"/>
                <a:gd name="connsiteY6" fmla="*/ 1173736 h 1734757"/>
                <a:gd name="connsiteX7" fmla="*/ 7129466 w 8499901"/>
                <a:gd name="connsiteY7" fmla="*/ 814498 h 1734757"/>
                <a:gd name="connsiteX8" fmla="*/ 6731441 w 8499901"/>
                <a:gd name="connsiteY8" fmla="*/ 275180 h 1734757"/>
                <a:gd name="connsiteX9" fmla="*/ 6720359 w 8499901"/>
                <a:gd name="connsiteY9" fmla="*/ 275180 h 1734757"/>
                <a:gd name="connsiteX10" fmla="*/ 5831498 w 8499901"/>
                <a:gd name="connsiteY10" fmla="*/ 855594 h 1734757"/>
                <a:gd name="connsiteX11" fmla="*/ 5703133 w 8499901"/>
                <a:gd name="connsiteY11" fmla="*/ 987191 h 1734757"/>
                <a:gd name="connsiteX12" fmla="*/ 5533211 w 8499901"/>
                <a:gd name="connsiteY12" fmla="*/ 1166348 h 1734757"/>
                <a:gd name="connsiteX13" fmla="*/ 5143959 w 8499901"/>
                <a:gd name="connsiteY13" fmla="*/ 1556985 h 1734757"/>
                <a:gd name="connsiteX14" fmla="*/ 4786568 w 8499901"/>
                <a:gd name="connsiteY14" fmla="*/ 1734757 h 1734757"/>
                <a:gd name="connsiteX15" fmla="*/ 4743626 w 8499901"/>
                <a:gd name="connsiteY15" fmla="*/ 1730601 h 1734757"/>
                <a:gd name="connsiteX16" fmla="*/ 4511830 w 8499901"/>
                <a:gd name="connsiteY16" fmla="*/ 1387063 h 1734757"/>
                <a:gd name="connsiteX17" fmla="*/ 4286037 w 8499901"/>
                <a:gd name="connsiteY17" fmla="*/ 977494 h 1734757"/>
                <a:gd name="connsiteX18" fmla="*/ 3463035 w 8499901"/>
                <a:gd name="connsiteY18" fmla="*/ 1010362 h 1734757"/>
                <a:gd name="connsiteX19" fmla="*/ 2467221 w 8499901"/>
                <a:gd name="connsiteY19" fmla="*/ 1209752 h 1734757"/>
                <a:gd name="connsiteX20" fmla="*/ 2448884 w 8499901"/>
                <a:gd name="connsiteY20" fmla="*/ 1207524 h 1734757"/>
                <a:gd name="connsiteX21" fmla="*/ 2232625 w 8499901"/>
                <a:gd name="connsiteY21" fmla="*/ 1255622 h 1734757"/>
                <a:gd name="connsiteX22" fmla="*/ 1423730 w 8499901"/>
                <a:gd name="connsiteY22" fmla="*/ 1328755 h 1734757"/>
                <a:gd name="connsiteX23" fmla="*/ 1116072 w 8499901"/>
                <a:gd name="connsiteY23" fmla="*/ 1317325 h 1734757"/>
                <a:gd name="connsiteX24" fmla="*/ 138949 w 8499901"/>
                <a:gd name="connsiteY24" fmla="*/ 971172 h 1734757"/>
                <a:gd name="connsiteX25" fmla="*/ 32681 w 8499901"/>
                <a:gd name="connsiteY25" fmla="*/ 496270 h 1734757"/>
                <a:gd name="connsiteX26" fmla="*/ 197374 w 8499901"/>
                <a:gd name="connsiteY26" fmla="*/ 0 h 1734757"/>
                <a:gd name="connsiteX27" fmla="*/ 271371 w 8499901"/>
                <a:gd name="connsiteY27" fmla="*/ 55572 h 1734757"/>
                <a:gd name="connsiteX28" fmla="*/ 246440 w 8499901"/>
                <a:gd name="connsiteY28" fmla="*/ 930610 h 1734757"/>
                <a:gd name="connsiteX29" fmla="*/ 3477714 w 8499901"/>
                <a:gd name="connsiteY29" fmla="*/ 840111 h 1734757"/>
                <a:gd name="connsiteX30" fmla="*/ 4293984 w 8499901"/>
                <a:gd name="connsiteY30" fmla="*/ 872053 h 1734757"/>
                <a:gd name="connsiteX31" fmla="*/ 4556837 w 8499901"/>
                <a:gd name="connsiteY31" fmla="*/ 1303743 h 1734757"/>
                <a:gd name="connsiteX32" fmla="*/ 4847438 w 8499901"/>
                <a:gd name="connsiteY32" fmla="*/ 1596007 h 1734757"/>
                <a:gd name="connsiteX33" fmla="*/ 5826274 w 8499901"/>
                <a:gd name="connsiteY33" fmla="*/ 744571 h 1734757"/>
                <a:gd name="connsiteX34" fmla="*/ 6719897 w 8499901"/>
                <a:gd name="connsiteY34" fmla="*/ 214691 h 1734757"/>
                <a:gd name="connsiteX0" fmla="*/ 6702261 w 8482265"/>
                <a:gd name="connsiteY0" fmla="*/ 214691 h 1734757"/>
                <a:gd name="connsiteX1" fmla="*/ 6714728 w 8482265"/>
                <a:gd name="connsiteY1" fmla="*/ 214691 h 1734757"/>
                <a:gd name="connsiteX2" fmla="*/ 7150926 w 8482265"/>
                <a:gd name="connsiteY2" fmla="*/ 789985 h 1734757"/>
                <a:gd name="connsiteX3" fmla="*/ 7310380 w 8482265"/>
                <a:gd name="connsiteY3" fmla="*/ 1114171 h 1734757"/>
                <a:gd name="connsiteX4" fmla="*/ 8437627 w 8482265"/>
                <a:gd name="connsiteY4" fmla="*/ 880513 h 1734757"/>
                <a:gd name="connsiteX5" fmla="*/ 8482265 w 8482265"/>
                <a:gd name="connsiteY5" fmla="*/ 929103 h 1734757"/>
                <a:gd name="connsiteX6" fmla="*/ 7300222 w 8482265"/>
                <a:gd name="connsiteY6" fmla="*/ 1173736 h 1734757"/>
                <a:gd name="connsiteX7" fmla="*/ 7111830 w 8482265"/>
                <a:gd name="connsiteY7" fmla="*/ 814498 h 1734757"/>
                <a:gd name="connsiteX8" fmla="*/ 6713805 w 8482265"/>
                <a:gd name="connsiteY8" fmla="*/ 275180 h 1734757"/>
                <a:gd name="connsiteX9" fmla="*/ 6702723 w 8482265"/>
                <a:gd name="connsiteY9" fmla="*/ 275180 h 1734757"/>
                <a:gd name="connsiteX10" fmla="*/ 5813862 w 8482265"/>
                <a:gd name="connsiteY10" fmla="*/ 855594 h 1734757"/>
                <a:gd name="connsiteX11" fmla="*/ 5685497 w 8482265"/>
                <a:gd name="connsiteY11" fmla="*/ 987191 h 1734757"/>
                <a:gd name="connsiteX12" fmla="*/ 5515575 w 8482265"/>
                <a:gd name="connsiteY12" fmla="*/ 1166348 h 1734757"/>
                <a:gd name="connsiteX13" fmla="*/ 5126323 w 8482265"/>
                <a:gd name="connsiteY13" fmla="*/ 1556985 h 1734757"/>
                <a:gd name="connsiteX14" fmla="*/ 4768932 w 8482265"/>
                <a:gd name="connsiteY14" fmla="*/ 1734757 h 1734757"/>
                <a:gd name="connsiteX15" fmla="*/ 4725990 w 8482265"/>
                <a:gd name="connsiteY15" fmla="*/ 1730601 h 1734757"/>
                <a:gd name="connsiteX16" fmla="*/ 4494194 w 8482265"/>
                <a:gd name="connsiteY16" fmla="*/ 1387063 h 1734757"/>
                <a:gd name="connsiteX17" fmla="*/ 4268401 w 8482265"/>
                <a:gd name="connsiteY17" fmla="*/ 977494 h 1734757"/>
                <a:gd name="connsiteX18" fmla="*/ 3445399 w 8482265"/>
                <a:gd name="connsiteY18" fmla="*/ 1010362 h 1734757"/>
                <a:gd name="connsiteX19" fmla="*/ 2449585 w 8482265"/>
                <a:gd name="connsiteY19" fmla="*/ 1209752 h 1734757"/>
                <a:gd name="connsiteX20" fmla="*/ 2431248 w 8482265"/>
                <a:gd name="connsiteY20" fmla="*/ 1207524 h 1734757"/>
                <a:gd name="connsiteX21" fmla="*/ 2214989 w 8482265"/>
                <a:gd name="connsiteY21" fmla="*/ 1255622 h 1734757"/>
                <a:gd name="connsiteX22" fmla="*/ 1406094 w 8482265"/>
                <a:gd name="connsiteY22" fmla="*/ 1328755 h 1734757"/>
                <a:gd name="connsiteX23" fmla="*/ 1098436 w 8482265"/>
                <a:gd name="connsiteY23" fmla="*/ 1317325 h 1734757"/>
                <a:gd name="connsiteX24" fmla="*/ 121313 w 8482265"/>
                <a:gd name="connsiteY24" fmla="*/ 971172 h 1734757"/>
                <a:gd name="connsiteX25" fmla="*/ 15045 w 8482265"/>
                <a:gd name="connsiteY25" fmla="*/ 496270 h 1734757"/>
                <a:gd name="connsiteX26" fmla="*/ 179738 w 8482265"/>
                <a:gd name="connsiteY26" fmla="*/ 0 h 1734757"/>
                <a:gd name="connsiteX27" fmla="*/ 253735 w 8482265"/>
                <a:gd name="connsiteY27" fmla="*/ 55572 h 1734757"/>
                <a:gd name="connsiteX28" fmla="*/ 228804 w 8482265"/>
                <a:gd name="connsiteY28" fmla="*/ 930610 h 1734757"/>
                <a:gd name="connsiteX29" fmla="*/ 3221793 w 8482265"/>
                <a:gd name="connsiteY29" fmla="*/ 923472 h 1734757"/>
                <a:gd name="connsiteX30" fmla="*/ 4276348 w 8482265"/>
                <a:gd name="connsiteY30" fmla="*/ 872053 h 1734757"/>
                <a:gd name="connsiteX31" fmla="*/ 4539201 w 8482265"/>
                <a:gd name="connsiteY31" fmla="*/ 1303743 h 1734757"/>
                <a:gd name="connsiteX32" fmla="*/ 4829802 w 8482265"/>
                <a:gd name="connsiteY32" fmla="*/ 1596007 h 1734757"/>
                <a:gd name="connsiteX33" fmla="*/ 5808638 w 8482265"/>
                <a:gd name="connsiteY33" fmla="*/ 744571 h 1734757"/>
                <a:gd name="connsiteX34" fmla="*/ 6702261 w 8482265"/>
                <a:gd name="connsiteY34" fmla="*/ 214691 h 1734757"/>
                <a:gd name="connsiteX0" fmla="*/ 6702261 w 8482265"/>
                <a:gd name="connsiteY0" fmla="*/ 214691 h 1734757"/>
                <a:gd name="connsiteX1" fmla="*/ 6714728 w 8482265"/>
                <a:gd name="connsiteY1" fmla="*/ 214691 h 1734757"/>
                <a:gd name="connsiteX2" fmla="*/ 7150926 w 8482265"/>
                <a:gd name="connsiteY2" fmla="*/ 789985 h 1734757"/>
                <a:gd name="connsiteX3" fmla="*/ 7310380 w 8482265"/>
                <a:gd name="connsiteY3" fmla="*/ 1114171 h 1734757"/>
                <a:gd name="connsiteX4" fmla="*/ 8437627 w 8482265"/>
                <a:gd name="connsiteY4" fmla="*/ 880513 h 1734757"/>
                <a:gd name="connsiteX5" fmla="*/ 8482265 w 8482265"/>
                <a:gd name="connsiteY5" fmla="*/ 929103 h 1734757"/>
                <a:gd name="connsiteX6" fmla="*/ 7300222 w 8482265"/>
                <a:gd name="connsiteY6" fmla="*/ 1173736 h 1734757"/>
                <a:gd name="connsiteX7" fmla="*/ 7111830 w 8482265"/>
                <a:gd name="connsiteY7" fmla="*/ 814498 h 1734757"/>
                <a:gd name="connsiteX8" fmla="*/ 6713805 w 8482265"/>
                <a:gd name="connsiteY8" fmla="*/ 275180 h 1734757"/>
                <a:gd name="connsiteX9" fmla="*/ 6702723 w 8482265"/>
                <a:gd name="connsiteY9" fmla="*/ 275180 h 1734757"/>
                <a:gd name="connsiteX10" fmla="*/ 5813862 w 8482265"/>
                <a:gd name="connsiteY10" fmla="*/ 855594 h 1734757"/>
                <a:gd name="connsiteX11" fmla="*/ 5685497 w 8482265"/>
                <a:gd name="connsiteY11" fmla="*/ 987191 h 1734757"/>
                <a:gd name="connsiteX12" fmla="*/ 5515575 w 8482265"/>
                <a:gd name="connsiteY12" fmla="*/ 1166348 h 1734757"/>
                <a:gd name="connsiteX13" fmla="*/ 5126323 w 8482265"/>
                <a:gd name="connsiteY13" fmla="*/ 1556985 h 1734757"/>
                <a:gd name="connsiteX14" fmla="*/ 4768932 w 8482265"/>
                <a:gd name="connsiteY14" fmla="*/ 1734757 h 1734757"/>
                <a:gd name="connsiteX15" fmla="*/ 4725990 w 8482265"/>
                <a:gd name="connsiteY15" fmla="*/ 1730601 h 1734757"/>
                <a:gd name="connsiteX16" fmla="*/ 4494194 w 8482265"/>
                <a:gd name="connsiteY16" fmla="*/ 1387063 h 1734757"/>
                <a:gd name="connsiteX17" fmla="*/ 4268401 w 8482265"/>
                <a:gd name="connsiteY17" fmla="*/ 977494 h 1734757"/>
                <a:gd name="connsiteX18" fmla="*/ 3445399 w 8482265"/>
                <a:gd name="connsiteY18" fmla="*/ 1010362 h 1734757"/>
                <a:gd name="connsiteX19" fmla="*/ 2449585 w 8482265"/>
                <a:gd name="connsiteY19" fmla="*/ 1209752 h 1734757"/>
                <a:gd name="connsiteX20" fmla="*/ 2431248 w 8482265"/>
                <a:gd name="connsiteY20" fmla="*/ 1207524 h 1734757"/>
                <a:gd name="connsiteX21" fmla="*/ 2214989 w 8482265"/>
                <a:gd name="connsiteY21" fmla="*/ 1255622 h 1734757"/>
                <a:gd name="connsiteX22" fmla="*/ 1406094 w 8482265"/>
                <a:gd name="connsiteY22" fmla="*/ 1328755 h 1734757"/>
                <a:gd name="connsiteX23" fmla="*/ 1098436 w 8482265"/>
                <a:gd name="connsiteY23" fmla="*/ 1317325 h 1734757"/>
                <a:gd name="connsiteX24" fmla="*/ 121313 w 8482265"/>
                <a:gd name="connsiteY24" fmla="*/ 971172 h 1734757"/>
                <a:gd name="connsiteX25" fmla="*/ 15045 w 8482265"/>
                <a:gd name="connsiteY25" fmla="*/ 496270 h 1734757"/>
                <a:gd name="connsiteX26" fmla="*/ 179738 w 8482265"/>
                <a:gd name="connsiteY26" fmla="*/ 0 h 1734757"/>
                <a:gd name="connsiteX27" fmla="*/ 253735 w 8482265"/>
                <a:gd name="connsiteY27" fmla="*/ 55572 h 1734757"/>
                <a:gd name="connsiteX28" fmla="*/ 228804 w 8482265"/>
                <a:gd name="connsiteY28" fmla="*/ 930610 h 1734757"/>
                <a:gd name="connsiteX29" fmla="*/ 3221793 w 8482265"/>
                <a:gd name="connsiteY29" fmla="*/ 923472 h 1734757"/>
                <a:gd name="connsiteX30" fmla="*/ 4276348 w 8482265"/>
                <a:gd name="connsiteY30" fmla="*/ 872053 h 1734757"/>
                <a:gd name="connsiteX31" fmla="*/ 4539201 w 8482265"/>
                <a:gd name="connsiteY31" fmla="*/ 1303743 h 1734757"/>
                <a:gd name="connsiteX32" fmla="*/ 4829802 w 8482265"/>
                <a:gd name="connsiteY32" fmla="*/ 1596007 h 1734757"/>
                <a:gd name="connsiteX33" fmla="*/ 5808638 w 8482265"/>
                <a:gd name="connsiteY33" fmla="*/ 744571 h 1734757"/>
                <a:gd name="connsiteX34" fmla="*/ 6702261 w 8482265"/>
                <a:gd name="connsiteY34" fmla="*/ 214691 h 1734757"/>
                <a:gd name="connsiteX0" fmla="*/ 6702261 w 8482265"/>
                <a:gd name="connsiteY0" fmla="*/ 214691 h 1734757"/>
                <a:gd name="connsiteX1" fmla="*/ 6714728 w 8482265"/>
                <a:gd name="connsiteY1" fmla="*/ 214691 h 1734757"/>
                <a:gd name="connsiteX2" fmla="*/ 7150926 w 8482265"/>
                <a:gd name="connsiteY2" fmla="*/ 789985 h 1734757"/>
                <a:gd name="connsiteX3" fmla="*/ 7310380 w 8482265"/>
                <a:gd name="connsiteY3" fmla="*/ 1114171 h 1734757"/>
                <a:gd name="connsiteX4" fmla="*/ 8437627 w 8482265"/>
                <a:gd name="connsiteY4" fmla="*/ 880513 h 1734757"/>
                <a:gd name="connsiteX5" fmla="*/ 8482265 w 8482265"/>
                <a:gd name="connsiteY5" fmla="*/ 929103 h 1734757"/>
                <a:gd name="connsiteX6" fmla="*/ 7300222 w 8482265"/>
                <a:gd name="connsiteY6" fmla="*/ 1173736 h 1734757"/>
                <a:gd name="connsiteX7" fmla="*/ 7111830 w 8482265"/>
                <a:gd name="connsiteY7" fmla="*/ 814498 h 1734757"/>
                <a:gd name="connsiteX8" fmla="*/ 6713805 w 8482265"/>
                <a:gd name="connsiteY8" fmla="*/ 275180 h 1734757"/>
                <a:gd name="connsiteX9" fmla="*/ 6702723 w 8482265"/>
                <a:gd name="connsiteY9" fmla="*/ 275180 h 1734757"/>
                <a:gd name="connsiteX10" fmla="*/ 5813862 w 8482265"/>
                <a:gd name="connsiteY10" fmla="*/ 855594 h 1734757"/>
                <a:gd name="connsiteX11" fmla="*/ 5685497 w 8482265"/>
                <a:gd name="connsiteY11" fmla="*/ 987191 h 1734757"/>
                <a:gd name="connsiteX12" fmla="*/ 5515575 w 8482265"/>
                <a:gd name="connsiteY12" fmla="*/ 1166348 h 1734757"/>
                <a:gd name="connsiteX13" fmla="*/ 5126323 w 8482265"/>
                <a:gd name="connsiteY13" fmla="*/ 1556985 h 1734757"/>
                <a:gd name="connsiteX14" fmla="*/ 4768932 w 8482265"/>
                <a:gd name="connsiteY14" fmla="*/ 1734757 h 1734757"/>
                <a:gd name="connsiteX15" fmla="*/ 4725990 w 8482265"/>
                <a:gd name="connsiteY15" fmla="*/ 1730601 h 1734757"/>
                <a:gd name="connsiteX16" fmla="*/ 4494194 w 8482265"/>
                <a:gd name="connsiteY16" fmla="*/ 1387063 h 1734757"/>
                <a:gd name="connsiteX17" fmla="*/ 4268401 w 8482265"/>
                <a:gd name="connsiteY17" fmla="*/ 977494 h 1734757"/>
                <a:gd name="connsiteX18" fmla="*/ 3445399 w 8482265"/>
                <a:gd name="connsiteY18" fmla="*/ 1010362 h 1734757"/>
                <a:gd name="connsiteX19" fmla="*/ 2449585 w 8482265"/>
                <a:gd name="connsiteY19" fmla="*/ 1209752 h 1734757"/>
                <a:gd name="connsiteX20" fmla="*/ 2431248 w 8482265"/>
                <a:gd name="connsiteY20" fmla="*/ 1207524 h 1734757"/>
                <a:gd name="connsiteX21" fmla="*/ 2214989 w 8482265"/>
                <a:gd name="connsiteY21" fmla="*/ 1255622 h 1734757"/>
                <a:gd name="connsiteX22" fmla="*/ 1406094 w 8482265"/>
                <a:gd name="connsiteY22" fmla="*/ 1328755 h 1734757"/>
                <a:gd name="connsiteX23" fmla="*/ 1098436 w 8482265"/>
                <a:gd name="connsiteY23" fmla="*/ 1317325 h 1734757"/>
                <a:gd name="connsiteX24" fmla="*/ 121313 w 8482265"/>
                <a:gd name="connsiteY24" fmla="*/ 971172 h 1734757"/>
                <a:gd name="connsiteX25" fmla="*/ 15045 w 8482265"/>
                <a:gd name="connsiteY25" fmla="*/ 496270 h 1734757"/>
                <a:gd name="connsiteX26" fmla="*/ 179738 w 8482265"/>
                <a:gd name="connsiteY26" fmla="*/ 0 h 1734757"/>
                <a:gd name="connsiteX27" fmla="*/ 253735 w 8482265"/>
                <a:gd name="connsiteY27" fmla="*/ 55572 h 1734757"/>
                <a:gd name="connsiteX28" fmla="*/ 228804 w 8482265"/>
                <a:gd name="connsiteY28" fmla="*/ 930610 h 1734757"/>
                <a:gd name="connsiteX29" fmla="*/ 3221793 w 8482265"/>
                <a:gd name="connsiteY29" fmla="*/ 923472 h 1734757"/>
                <a:gd name="connsiteX30" fmla="*/ 4276348 w 8482265"/>
                <a:gd name="connsiteY30" fmla="*/ 872053 h 1734757"/>
                <a:gd name="connsiteX31" fmla="*/ 4539201 w 8482265"/>
                <a:gd name="connsiteY31" fmla="*/ 1303743 h 1734757"/>
                <a:gd name="connsiteX32" fmla="*/ 4829802 w 8482265"/>
                <a:gd name="connsiteY32" fmla="*/ 1596007 h 1734757"/>
                <a:gd name="connsiteX33" fmla="*/ 5808638 w 8482265"/>
                <a:gd name="connsiteY33" fmla="*/ 744571 h 1734757"/>
                <a:gd name="connsiteX34" fmla="*/ 6702261 w 8482265"/>
                <a:gd name="connsiteY34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444519 w 8477199"/>
                <a:gd name="connsiteY19" fmla="*/ 1209752 h 1734757"/>
                <a:gd name="connsiteX20" fmla="*/ 2426182 w 8477199"/>
                <a:gd name="connsiteY20" fmla="*/ 1207524 h 1734757"/>
                <a:gd name="connsiteX21" fmla="*/ 2209923 w 8477199"/>
                <a:gd name="connsiteY21" fmla="*/ 1255622 h 1734757"/>
                <a:gd name="connsiteX22" fmla="*/ 1401028 w 8477199"/>
                <a:gd name="connsiteY22" fmla="*/ 1328755 h 1734757"/>
                <a:gd name="connsiteX23" fmla="*/ 1093370 w 8477199"/>
                <a:gd name="connsiteY23" fmla="*/ 1317325 h 1734757"/>
                <a:gd name="connsiteX24" fmla="*/ 116247 w 8477199"/>
                <a:gd name="connsiteY24" fmla="*/ 971172 h 1734757"/>
                <a:gd name="connsiteX25" fmla="*/ 9979 w 8477199"/>
                <a:gd name="connsiteY25" fmla="*/ 496270 h 1734757"/>
                <a:gd name="connsiteX26" fmla="*/ 174672 w 8477199"/>
                <a:gd name="connsiteY26" fmla="*/ 0 h 1734757"/>
                <a:gd name="connsiteX27" fmla="*/ 248669 w 8477199"/>
                <a:gd name="connsiteY27" fmla="*/ 55572 h 1734757"/>
                <a:gd name="connsiteX28" fmla="*/ 307460 w 8477199"/>
                <a:gd name="connsiteY28" fmla="*/ 944504 h 1734757"/>
                <a:gd name="connsiteX29" fmla="*/ 3216727 w 8477199"/>
                <a:gd name="connsiteY29" fmla="*/ 923472 h 1734757"/>
                <a:gd name="connsiteX30" fmla="*/ 4271282 w 8477199"/>
                <a:gd name="connsiteY30" fmla="*/ 872053 h 1734757"/>
                <a:gd name="connsiteX31" fmla="*/ 4534135 w 8477199"/>
                <a:gd name="connsiteY31" fmla="*/ 1303743 h 1734757"/>
                <a:gd name="connsiteX32" fmla="*/ 4824736 w 8477199"/>
                <a:gd name="connsiteY32" fmla="*/ 1596007 h 1734757"/>
                <a:gd name="connsiteX33" fmla="*/ 5803572 w 8477199"/>
                <a:gd name="connsiteY33" fmla="*/ 744571 h 1734757"/>
                <a:gd name="connsiteX34" fmla="*/ 6697195 w 8477199"/>
                <a:gd name="connsiteY34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444519 w 8477199"/>
                <a:gd name="connsiteY19" fmla="*/ 1209752 h 1734757"/>
                <a:gd name="connsiteX20" fmla="*/ 2426182 w 8477199"/>
                <a:gd name="connsiteY20" fmla="*/ 1207524 h 1734757"/>
                <a:gd name="connsiteX21" fmla="*/ 2209923 w 8477199"/>
                <a:gd name="connsiteY21" fmla="*/ 1255622 h 1734757"/>
                <a:gd name="connsiteX22" fmla="*/ 1401028 w 8477199"/>
                <a:gd name="connsiteY22" fmla="*/ 1328755 h 1734757"/>
                <a:gd name="connsiteX23" fmla="*/ 1093370 w 8477199"/>
                <a:gd name="connsiteY23" fmla="*/ 1317325 h 1734757"/>
                <a:gd name="connsiteX24" fmla="*/ 116247 w 8477199"/>
                <a:gd name="connsiteY24" fmla="*/ 971172 h 1734757"/>
                <a:gd name="connsiteX25" fmla="*/ 9979 w 8477199"/>
                <a:gd name="connsiteY25" fmla="*/ 496270 h 1734757"/>
                <a:gd name="connsiteX26" fmla="*/ 174672 w 8477199"/>
                <a:gd name="connsiteY26" fmla="*/ 0 h 1734757"/>
                <a:gd name="connsiteX27" fmla="*/ 248669 w 8477199"/>
                <a:gd name="connsiteY27" fmla="*/ 55572 h 1734757"/>
                <a:gd name="connsiteX28" fmla="*/ 307460 w 8477199"/>
                <a:gd name="connsiteY28" fmla="*/ 944504 h 1734757"/>
                <a:gd name="connsiteX29" fmla="*/ 3216727 w 8477199"/>
                <a:gd name="connsiteY29" fmla="*/ 923472 h 1734757"/>
                <a:gd name="connsiteX30" fmla="*/ 4271282 w 8477199"/>
                <a:gd name="connsiteY30" fmla="*/ 872053 h 1734757"/>
                <a:gd name="connsiteX31" fmla="*/ 4534135 w 8477199"/>
                <a:gd name="connsiteY31" fmla="*/ 1303743 h 1734757"/>
                <a:gd name="connsiteX32" fmla="*/ 4824736 w 8477199"/>
                <a:gd name="connsiteY32" fmla="*/ 1596007 h 1734757"/>
                <a:gd name="connsiteX33" fmla="*/ 5803572 w 8477199"/>
                <a:gd name="connsiteY33" fmla="*/ 744571 h 1734757"/>
                <a:gd name="connsiteX34" fmla="*/ 6697195 w 8477199"/>
                <a:gd name="connsiteY34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444519 w 8477199"/>
                <a:gd name="connsiteY19" fmla="*/ 1209752 h 1734757"/>
                <a:gd name="connsiteX20" fmla="*/ 2426182 w 8477199"/>
                <a:gd name="connsiteY20" fmla="*/ 1207524 h 1734757"/>
                <a:gd name="connsiteX21" fmla="*/ 2209923 w 8477199"/>
                <a:gd name="connsiteY21" fmla="*/ 1255622 h 1734757"/>
                <a:gd name="connsiteX22" fmla="*/ 1401028 w 8477199"/>
                <a:gd name="connsiteY22" fmla="*/ 1328755 h 1734757"/>
                <a:gd name="connsiteX23" fmla="*/ 1093370 w 8477199"/>
                <a:gd name="connsiteY23" fmla="*/ 1317325 h 1734757"/>
                <a:gd name="connsiteX24" fmla="*/ 116247 w 8477199"/>
                <a:gd name="connsiteY24" fmla="*/ 971172 h 1734757"/>
                <a:gd name="connsiteX25" fmla="*/ 9979 w 8477199"/>
                <a:gd name="connsiteY25" fmla="*/ 496270 h 1734757"/>
                <a:gd name="connsiteX26" fmla="*/ 174672 w 8477199"/>
                <a:gd name="connsiteY26" fmla="*/ 0 h 1734757"/>
                <a:gd name="connsiteX27" fmla="*/ 248669 w 8477199"/>
                <a:gd name="connsiteY27" fmla="*/ 55572 h 1734757"/>
                <a:gd name="connsiteX28" fmla="*/ 307460 w 8477199"/>
                <a:gd name="connsiteY28" fmla="*/ 944504 h 1734757"/>
                <a:gd name="connsiteX29" fmla="*/ 3216727 w 8477199"/>
                <a:gd name="connsiteY29" fmla="*/ 923472 h 1734757"/>
                <a:gd name="connsiteX30" fmla="*/ 4271282 w 8477199"/>
                <a:gd name="connsiteY30" fmla="*/ 872053 h 1734757"/>
                <a:gd name="connsiteX31" fmla="*/ 4534135 w 8477199"/>
                <a:gd name="connsiteY31" fmla="*/ 1303743 h 1734757"/>
                <a:gd name="connsiteX32" fmla="*/ 4824736 w 8477199"/>
                <a:gd name="connsiteY32" fmla="*/ 1596007 h 1734757"/>
                <a:gd name="connsiteX33" fmla="*/ 5803572 w 8477199"/>
                <a:gd name="connsiteY33" fmla="*/ 744571 h 1734757"/>
                <a:gd name="connsiteX34" fmla="*/ 6697195 w 8477199"/>
                <a:gd name="connsiteY34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444519 w 8477199"/>
                <a:gd name="connsiteY19" fmla="*/ 1209752 h 1734757"/>
                <a:gd name="connsiteX20" fmla="*/ 2426182 w 8477199"/>
                <a:gd name="connsiteY20" fmla="*/ 1207524 h 1734757"/>
                <a:gd name="connsiteX21" fmla="*/ 2209923 w 8477199"/>
                <a:gd name="connsiteY21" fmla="*/ 1255622 h 1734757"/>
                <a:gd name="connsiteX22" fmla="*/ 1401028 w 8477199"/>
                <a:gd name="connsiteY22" fmla="*/ 1328755 h 1734757"/>
                <a:gd name="connsiteX23" fmla="*/ 1093370 w 8477199"/>
                <a:gd name="connsiteY23" fmla="*/ 1317325 h 1734757"/>
                <a:gd name="connsiteX24" fmla="*/ 116247 w 8477199"/>
                <a:gd name="connsiteY24" fmla="*/ 971172 h 1734757"/>
                <a:gd name="connsiteX25" fmla="*/ 9979 w 8477199"/>
                <a:gd name="connsiteY25" fmla="*/ 496270 h 1734757"/>
                <a:gd name="connsiteX26" fmla="*/ 174672 w 8477199"/>
                <a:gd name="connsiteY26" fmla="*/ 0 h 1734757"/>
                <a:gd name="connsiteX27" fmla="*/ 248669 w 8477199"/>
                <a:gd name="connsiteY27" fmla="*/ 55572 h 1734757"/>
                <a:gd name="connsiteX28" fmla="*/ 307460 w 8477199"/>
                <a:gd name="connsiteY28" fmla="*/ 944504 h 1734757"/>
                <a:gd name="connsiteX29" fmla="*/ 3216727 w 8477199"/>
                <a:gd name="connsiteY29" fmla="*/ 923472 h 1734757"/>
                <a:gd name="connsiteX30" fmla="*/ 4271282 w 8477199"/>
                <a:gd name="connsiteY30" fmla="*/ 872053 h 1734757"/>
                <a:gd name="connsiteX31" fmla="*/ 4534135 w 8477199"/>
                <a:gd name="connsiteY31" fmla="*/ 1303743 h 1734757"/>
                <a:gd name="connsiteX32" fmla="*/ 4824736 w 8477199"/>
                <a:gd name="connsiteY32" fmla="*/ 1596007 h 1734757"/>
                <a:gd name="connsiteX33" fmla="*/ 5803572 w 8477199"/>
                <a:gd name="connsiteY33" fmla="*/ 744571 h 1734757"/>
                <a:gd name="connsiteX34" fmla="*/ 6697195 w 8477199"/>
                <a:gd name="connsiteY34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444519 w 8477199"/>
                <a:gd name="connsiteY19" fmla="*/ 1209752 h 1734757"/>
                <a:gd name="connsiteX20" fmla="*/ 2426182 w 8477199"/>
                <a:gd name="connsiteY20" fmla="*/ 1207524 h 1734757"/>
                <a:gd name="connsiteX21" fmla="*/ 2209923 w 8477199"/>
                <a:gd name="connsiteY21" fmla="*/ 1255622 h 1734757"/>
                <a:gd name="connsiteX22" fmla="*/ 1401028 w 8477199"/>
                <a:gd name="connsiteY22" fmla="*/ 1328755 h 1734757"/>
                <a:gd name="connsiteX23" fmla="*/ 1093370 w 8477199"/>
                <a:gd name="connsiteY23" fmla="*/ 1317325 h 1734757"/>
                <a:gd name="connsiteX24" fmla="*/ 116247 w 8477199"/>
                <a:gd name="connsiteY24" fmla="*/ 971172 h 1734757"/>
                <a:gd name="connsiteX25" fmla="*/ 9979 w 8477199"/>
                <a:gd name="connsiteY25" fmla="*/ 496270 h 1734757"/>
                <a:gd name="connsiteX26" fmla="*/ 174672 w 8477199"/>
                <a:gd name="connsiteY26" fmla="*/ 0 h 1734757"/>
                <a:gd name="connsiteX27" fmla="*/ 248669 w 8477199"/>
                <a:gd name="connsiteY27" fmla="*/ 55572 h 1734757"/>
                <a:gd name="connsiteX28" fmla="*/ 307460 w 8477199"/>
                <a:gd name="connsiteY28" fmla="*/ 1000075 h 1734757"/>
                <a:gd name="connsiteX29" fmla="*/ 3216727 w 8477199"/>
                <a:gd name="connsiteY29" fmla="*/ 923472 h 1734757"/>
                <a:gd name="connsiteX30" fmla="*/ 4271282 w 8477199"/>
                <a:gd name="connsiteY30" fmla="*/ 872053 h 1734757"/>
                <a:gd name="connsiteX31" fmla="*/ 4534135 w 8477199"/>
                <a:gd name="connsiteY31" fmla="*/ 1303743 h 1734757"/>
                <a:gd name="connsiteX32" fmla="*/ 4824736 w 8477199"/>
                <a:gd name="connsiteY32" fmla="*/ 1596007 h 1734757"/>
                <a:gd name="connsiteX33" fmla="*/ 5803572 w 8477199"/>
                <a:gd name="connsiteY33" fmla="*/ 744571 h 1734757"/>
                <a:gd name="connsiteX34" fmla="*/ 6697195 w 8477199"/>
                <a:gd name="connsiteY34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444519 w 8477199"/>
                <a:gd name="connsiteY19" fmla="*/ 1209752 h 1734757"/>
                <a:gd name="connsiteX20" fmla="*/ 2426182 w 8477199"/>
                <a:gd name="connsiteY20" fmla="*/ 1207524 h 1734757"/>
                <a:gd name="connsiteX21" fmla="*/ 2209923 w 8477199"/>
                <a:gd name="connsiteY21" fmla="*/ 1255622 h 1734757"/>
                <a:gd name="connsiteX22" fmla="*/ 1401028 w 8477199"/>
                <a:gd name="connsiteY22" fmla="*/ 1328755 h 1734757"/>
                <a:gd name="connsiteX23" fmla="*/ 1093370 w 8477199"/>
                <a:gd name="connsiteY23" fmla="*/ 1317325 h 1734757"/>
                <a:gd name="connsiteX24" fmla="*/ 116247 w 8477199"/>
                <a:gd name="connsiteY24" fmla="*/ 971172 h 1734757"/>
                <a:gd name="connsiteX25" fmla="*/ 9979 w 8477199"/>
                <a:gd name="connsiteY25" fmla="*/ 496270 h 1734757"/>
                <a:gd name="connsiteX26" fmla="*/ 174672 w 8477199"/>
                <a:gd name="connsiteY26" fmla="*/ 0 h 1734757"/>
                <a:gd name="connsiteX27" fmla="*/ 248669 w 8477199"/>
                <a:gd name="connsiteY27" fmla="*/ 55572 h 1734757"/>
                <a:gd name="connsiteX28" fmla="*/ 307460 w 8477199"/>
                <a:gd name="connsiteY28" fmla="*/ 1000075 h 1734757"/>
                <a:gd name="connsiteX29" fmla="*/ 3216727 w 8477199"/>
                <a:gd name="connsiteY29" fmla="*/ 923472 h 1734757"/>
                <a:gd name="connsiteX30" fmla="*/ 4271282 w 8477199"/>
                <a:gd name="connsiteY30" fmla="*/ 872053 h 1734757"/>
                <a:gd name="connsiteX31" fmla="*/ 4534135 w 8477199"/>
                <a:gd name="connsiteY31" fmla="*/ 1303743 h 1734757"/>
                <a:gd name="connsiteX32" fmla="*/ 4824736 w 8477199"/>
                <a:gd name="connsiteY32" fmla="*/ 1596007 h 1734757"/>
                <a:gd name="connsiteX33" fmla="*/ 5803572 w 8477199"/>
                <a:gd name="connsiteY33" fmla="*/ 744571 h 1734757"/>
                <a:gd name="connsiteX34" fmla="*/ 6697195 w 8477199"/>
                <a:gd name="connsiteY34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444519 w 8477199"/>
                <a:gd name="connsiteY19" fmla="*/ 1209752 h 1734757"/>
                <a:gd name="connsiteX20" fmla="*/ 2426182 w 8477199"/>
                <a:gd name="connsiteY20" fmla="*/ 1207524 h 1734757"/>
                <a:gd name="connsiteX21" fmla="*/ 2209923 w 8477199"/>
                <a:gd name="connsiteY21" fmla="*/ 1255622 h 1734757"/>
                <a:gd name="connsiteX22" fmla="*/ 1401028 w 8477199"/>
                <a:gd name="connsiteY22" fmla="*/ 1328755 h 1734757"/>
                <a:gd name="connsiteX23" fmla="*/ 1093370 w 8477199"/>
                <a:gd name="connsiteY23" fmla="*/ 1317325 h 1734757"/>
                <a:gd name="connsiteX24" fmla="*/ 116247 w 8477199"/>
                <a:gd name="connsiteY24" fmla="*/ 971172 h 1734757"/>
                <a:gd name="connsiteX25" fmla="*/ 9979 w 8477199"/>
                <a:gd name="connsiteY25" fmla="*/ 496270 h 1734757"/>
                <a:gd name="connsiteX26" fmla="*/ 174672 w 8477199"/>
                <a:gd name="connsiteY26" fmla="*/ 0 h 1734757"/>
                <a:gd name="connsiteX27" fmla="*/ 248669 w 8477199"/>
                <a:gd name="connsiteY27" fmla="*/ 55572 h 1734757"/>
                <a:gd name="connsiteX28" fmla="*/ 307460 w 8477199"/>
                <a:gd name="connsiteY28" fmla="*/ 1000075 h 1734757"/>
                <a:gd name="connsiteX29" fmla="*/ 3216727 w 8477199"/>
                <a:gd name="connsiteY29" fmla="*/ 923472 h 1734757"/>
                <a:gd name="connsiteX30" fmla="*/ 4271282 w 8477199"/>
                <a:gd name="connsiteY30" fmla="*/ 872053 h 1734757"/>
                <a:gd name="connsiteX31" fmla="*/ 4534135 w 8477199"/>
                <a:gd name="connsiteY31" fmla="*/ 1303743 h 1734757"/>
                <a:gd name="connsiteX32" fmla="*/ 4824736 w 8477199"/>
                <a:gd name="connsiteY32" fmla="*/ 1596007 h 1734757"/>
                <a:gd name="connsiteX33" fmla="*/ 5803572 w 8477199"/>
                <a:gd name="connsiteY33" fmla="*/ 744571 h 1734757"/>
                <a:gd name="connsiteX34" fmla="*/ 6697195 w 8477199"/>
                <a:gd name="connsiteY34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444519 w 8477199"/>
                <a:gd name="connsiteY19" fmla="*/ 1209752 h 1734757"/>
                <a:gd name="connsiteX20" fmla="*/ 2209923 w 8477199"/>
                <a:gd name="connsiteY20" fmla="*/ 1255622 h 1734757"/>
                <a:gd name="connsiteX21" fmla="*/ 1401028 w 8477199"/>
                <a:gd name="connsiteY21" fmla="*/ 1328755 h 1734757"/>
                <a:gd name="connsiteX22" fmla="*/ 1093370 w 8477199"/>
                <a:gd name="connsiteY22" fmla="*/ 1317325 h 1734757"/>
                <a:gd name="connsiteX23" fmla="*/ 116247 w 8477199"/>
                <a:gd name="connsiteY23" fmla="*/ 971172 h 1734757"/>
                <a:gd name="connsiteX24" fmla="*/ 9979 w 8477199"/>
                <a:gd name="connsiteY24" fmla="*/ 496270 h 1734757"/>
                <a:gd name="connsiteX25" fmla="*/ 174672 w 8477199"/>
                <a:gd name="connsiteY25" fmla="*/ 0 h 1734757"/>
                <a:gd name="connsiteX26" fmla="*/ 248669 w 8477199"/>
                <a:gd name="connsiteY26" fmla="*/ 55572 h 1734757"/>
                <a:gd name="connsiteX27" fmla="*/ 307460 w 8477199"/>
                <a:gd name="connsiteY27" fmla="*/ 1000075 h 1734757"/>
                <a:gd name="connsiteX28" fmla="*/ 3216727 w 8477199"/>
                <a:gd name="connsiteY28" fmla="*/ 923472 h 1734757"/>
                <a:gd name="connsiteX29" fmla="*/ 4271282 w 8477199"/>
                <a:gd name="connsiteY29" fmla="*/ 872053 h 1734757"/>
                <a:gd name="connsiteX30" fmla="*/ 4534135 w 8477199"/>
                <a:gd name="connsiteY30" fmla="*/ 1303743 h 1734757"/>
                <a:gd name="connsiteX31" fmla="*/ 4824736 w 8477199"/>
                <a:gd name="connsiteY31" fmla="*/ 1596007 h 1734757"/>
                <a:gd name="connsiteX32" fmla="*/ 5803572 w 8477199"/>
                <a:gd name="connsiteY32" fmla="*/ 744571 h 1734757"/>
                <a:gd name="connsiteX33" fmla="*/ 6697195 w 8477199"/>
                <a:gd name="connsiteY33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09923 w 8477199"/>
                <a:gd name="connsiteY19" fmla="*/ 1255622 h 1734757"/>
                <a:gd name="connsiteX20" fmla="*/ 1401028 w 8477199"/>
                <a:gd name="connsiteY20" fmla="*/ 1328755 h 1734757"/>
                <a:gd name="connsiteX21" fmla="*/ 1093370 w 8477199"/>
                <a:gd name="connsiteY21" fmla="*/ 1317325 h 1734757"/>
                <a:gd name="connsiteX22" fmla="*/ 116247 w 8477199"/>
                <a:gd name="connsiteY22" fmla="*/ 971172 h 1734757"/>
                <a:gd name="connsiteX23" fmla="*/ 9979 w 8477199"/>
                <a:gd name="connsiteY23" fmla="*/ 496270 h 1734757"/>
                <a:gd name="connsiteX24" fmla="*/ 174672 w 8477199"/>
                <a:gd name="connsiteY24" fmla="*/ 0 h 1734757"/>
                <a:gd name="connsiteX25" fmla="*/ 248669 w 8477199"/>
                <a:gd name="connsiteY25" fmla="*/ 55572 h 1734757"/>
                <a:gd name="connsiteX26" fmla="*/ 307460 w 8477199"/>
                <a:gd name="connsiteY26" fmla="*/ 1000075 h 1734757"/>
                <a:gd name="connsiteX27" fmla="*/ 3216727 w 8477199"/>
                <a:gd name="connsiteY27" fmla="*/ 923472 h 1734757"/>
                <a:gd name="connsiteX28" fmla="*/ 4271282 w 8477199"/>
                <a:gd name="connsiteY28" fmla="*/ 872053 h 1734757"/>
                <a:gd name="connsiteX29" fmla="*/ 4534135 w 8477199"/>
                <a:gd name="connsiteY29" fmla="*/ 1303743 h 1734757"/>
                <a:gd name="connsiteX30" fmla="*/ 4824736 w 8477199"/>
                <a:gd name="connsiteY30" fmla="*/ 1596007 h 1734757"/>
                <a:gd name="connsiteX31" fmla="*/ 5803572 w 8477199"/>
                <a:gd name="connsiteY31" fmla="*/ 744571 h 1734757"/>
                <a:gd name="connsiteX32" fmla="*/ 6697195 w 8477199"/>
                <a:gd name="connsiteY32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401028 w 8477199"/>
                <a:gd name="connsiteY20" fmla="*/ 1328755 h 1734757"/>
                <a:gd name="connsiteX21" fmla="*/ 1093370 w 8477199"/>
                <a:gd name="connsiteY21" fmla="*/ 1317325 h 1734757"/>
                <a:gd name="connsiteX22" fmla="*/ 116247 w 8477199"/>
                <a:gd name="connsiteY22" fmla="*/ 971172 h 1734757"/>
                <a:gd name="connsiteX23" fmla="*/ 9979 w 8477199"/>
                <a:gd name="connsiteY23" fmla="*/ 496270 h 1734757"/>
                <a:gd name="connsiteX24" fmla="*/ 174672 w 8477199"/>
                <a:gd name="connsiteY24" fmla="*/ 0 h 1734757"/>
                <a:gd name="connsiteX25" fmla="*/ 248669 w 8477199"/>
                <a:gd name="connsiteY25" fmla="*/ 55572 h 1734757"/>
                <a:gd name="connsiteX26" fmla="*/ 307460 w 8477199"/>
                <a:gd name="connsiteY26" fmla="*/ 1000075 h 1734757"/>
                <a:gd name="connsiteX27" fmla="*/ 3216727 w 8477199"/>
                <a:gd name="connsiteY27" fmla="*/ 923472 h 1734757"/>
                <a:gd name="connsiteX28" fmla="*/ 4271282 w 8477199"/>
                <a:gd name="connsiteY28" fmla="*/ 872053 h 1734757"/>
                <a:gd name="connsiteX29" fmla="*/ 4534135 w 8477199"/>
                <a:gd name="connsiteY29" fmla="*/ 1303743 h 1734757"/>
                <a:gd name="connsiteX30" fmla="*/ 4824736 w 8477199"/>
                <a:gd name="connsiteY30" fmla="*/ 1596007 h 1734757"/>
                <a:gd name="connsiteX31" fmla="*/ 5803572 w 8477199"/>
                <a:gd name="connsiteY31" fmla="*/ 744571 h 1734757"/>
                <a:gd name="connsiteX32" fmla="*/ 6697195 w 8477199"/>
                <a:gd name="connsiteY32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093370 w 8477199"/>
                <a:gd name="connsiteY20" fmla="*/ 1317325 h 1734757"/>
                <a:gd name="connsiteX21" fmla="*/ 116247 w 8477199"/>
                <a:gd name="connsiteY21" fmla="*/ 971172 h 1734757"/>
                <a:gd name="connsiteX22" fmla="*/ 9979 w 8477199"/>
                <a:gd name="connsiteY22" fmla="*/ 496270 h 1734757"/>
                <a:gd name="connsiteX23" fmla="*/ 174672 w 8477199"/>
                <a:gd name="connsiteY23" fmla="*/ 0 h 1734757"/>
                <a:gd name="connsiteX24" fmla="*/ 248669 w 8477199"/>
                <a:gd name="connsiteY24" fmla="*/ 55572 h 1734757"/>
                <a:gd name="connsiteX25" fmla="*/ 307460 w 8477199"/>
                <a:gd name="connsiteY25" fmla="*/ 1000075 h 1734757"/>
                <a:gd name="connsiteX26" fmla="*/ 3216727 w 8477199"/>
                <a:gd name="connsiteY26" fmla="*/ 923472 h 1734757"/>
                <a:gd name="connsiteX27" fmla="*/ 4271282 w 8477199"/>
                <a:gd name="connsiteY27" fmla="*/ 872053 h 1734757"/>
                <a:gd name="connsiteX28" fmla="*/ 4534135 w 8477199"/>
                <a:gd name="connsiteY28" fmla="*/ 1303743 h 1734757"/>
                <a:gd name="connsiteX29" fmla="*/ 4824736 w 8477199"/>
                <a:gd name="connsiteY29" fmla="*/ 1596007 h 1734757"/>
                <a:gd name="connsiteX30" fmla="*/ 5803572 w 8477199"/>
                <a:gd name="connsiteY30" fmla="*/ 744571 h 1734757"/>
                <a:gd name="connsiteX31" fmla="*/ 6697195 w 8477199"/>
                <a:gd name="connsiteY31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093370 w 8477199"/>
                <a:gd name="connsiteY20" fmla="*/ 1317325 h 1734757"/>
                <a:gd name="connsiteX21" fmla="*/ 116247 w 8477199"/>
                <a:gd name="connsiteY21" fmla="*/ 971172 h 1734757"/>
                <a:gd name="connsiteX22" fmla="*/ 9979 w 8477199"/>
                <a:gd name="connsiteY22" fmla="*/ 496270 h 1734757"/>
                <a:gd name="connsiteX23" fmla="*/ 174672 w 8477199"/>
                <a:gd name="connsiteY23" fmla="*/ 0 h 1734757"/>
                <a:gd name="connsiteX24" fmla="*/ 248669 w 8477199"/>
                <a:gd name="connsiteY24" fmla="*/ 55572 h 1734757"/>
                <a:gd name="connsiteX25" fmla="*/ 307460 w 8477199"/>
                <a:gd name="connsiteY25" fmla="*/ 1000075 h 1734757"/>
                <a:gd name="connsiteX26" fmla="*/ 3216727 w 8477199"/>
                <a:gd name="connsiteY26" fmla="*/ 923472 h 1734757"/>
                <a:gd name="connsiteX27" fmla="*/ 4271282 w 8477199"/>
                <a:gd name="connsiteY27" fmla="*/ 872053 h 1734757"/>
                <a:gd name="connsiteX28" fmla="*/ 4534135 w 8477199"/>
                <a:gd name="connsiteY28" fmla="*/ 1303743 h 1734757"/>
                <a:gd name="connsiteX29" fmla="*/ 4824736 w 8477199"/>
                <a:gd name="connsiteY29" fmla="*/ 1596007 h 1734757"/>
                <a:gd name="connsiteX30" fmla="*/ 5803572 w 8477199"/>
                <a:gd name="connsiteY30" fmla="*/ 744571 h 1734757"/>
                <a:gd name="connsiteX31" fmla="*/ 6697195 w 8477199"/>
                <a:gd name="connsiteY31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093370 w 8477199"/>
                <a:gd name="connsiteY20" fmla="*/ 1317325 h 1734757"/>
                <a:gd name="connsiteX21" fmla="*/ 116247 w 8477199"/>
                <a:gd name="connsiteY21" fmla="*/ 971172 h 1734757"/>
                <a:gd name="connsiteX22" fmla="*/ 9979 w 8477199"/>
                <a:gd name="connsiteY22" fmla="*/ 496270 h 1734757"/>
                <a:gd name="connsiteX23" fmla="*/ 174672 w 8477199"/>
                <a:gd name="connsiteY23" fmla="*/ 0 h 1734757"/>
                <a:gd name="connsiteX24" fmla="*/ 248669 w 8477199"/>
                <a:gd name="connsiteY24" fmla="*/ 55572 h 1734757"/>
                <a:gd name="connsiteX25" fmla="*/ 307460 w 8477199"/>
                <a:gd name="connsiteY25" fmla="*/ 1000075 h 1734757"/>
                <a:gd name="connsiteX26" fmla="*/ 3216727 w 8477199"/>
                <a:gd name="connsiteY26" fmla="*/ 923472 h 1734757"/>
                <a:gd name="connsiteX27" fmla="*/ 4271282 w 8477199"/>
                <a:gd name="connsiteY27" fmla="*/ 872053 h 1734757"/>
                <a:gd name="connsiteX28" fmla="*/ 4534135 w 8477199"/>
                <a:gd name="connsiteY28" fmla="*/ 1303743 h 1734757"/>
                <a:gd name="connsiteX29" fmla="*/ 4824736 w 8477199"/>
                <a:gd name="connsiteY29" fmla="*/ 1596007 h 1734757"/>
                <a:gd name="connsiteX30" fmla="*/ 5803572 w 8477199"/>
                <a:gd name="connsiteY30" fmla="*/ 744571 h 1734757"/>
                <a:gd name="connsiteX31" fmla="*/ 6697195 w 8477199"/>
                <a:gd name="connsiteY31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093370 w 8477199"/>
                <a:gd name="connsiteY20" fmla="*/ 1317325 h 1734757"/>
                <a:gd name="connsiteX21" fmla="*/ 116247 w 8477199"/>
                <a:gd name="connsiteY21" fmla="*/ 971172 h 1734757"/>
                <a:gd name="connsiteX22" fmla="*/ 9979 w 8477199"/>
                <a:gd name="connsiteY22" fmla="*/ 496270 h 1734757"/>
                <a:gd name="connsiteX23" fmla="*/ 174672 w 8477199"/>
                <a:gd name="connsiteY23" fmla="*/ 0 h 1734757"/>
                <a:gd name="connsiteX24" fmla="*/ 248669 w 8477199"/>
                <a:gd name="connsiteY24" fmla="*/ 55572 h 1734757"/>
                <a:gd name="connsiteX25" fmla="*/ 307460 w 8477199"/>
                <a:gd name="connsiteY25" fmla="*/ 1000075 h 1734757"/>
                <a:gd name="connsiteX26" fmla="*/ 3216727 w 8477199"/>
                <a:gd name="connsiteY26" fmla="*/ 923472 h 1734757"/>
                <a:gd name="connsiteX27" fmla="*/ 4271282 w 8477199"/>
                <a:gd name="connsiteY27" fmla="*/ 872053 h 1734757"/>
                <a:gd name="connsiteX28" fmla="*/ 4534135 w 8477199"/>
                <a:gd name="connsiteY28" fmla="*/ 1303743 h 1734757"/>
                <a:gd name="connsiteX29" fmla="*/ 4824736 w 8477199"/>
                <a:gd name="connsiteY29" fmla="*/ 1596007 h 1734757"/>
                <a:gd name="connsiteX30" fmla="*/ 5803572 w 8477199"/>
                <a:gd name="connsiteY30" fmla="*/ 744571 h 1734757"/>
                <a:gd name="connsiteX31" fmla="*/ 6697195 w 8477199"/>
                <a:gd name="connsiteY31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093370 w 8477199"/>
                <a:gd name="connsiteY20" fmla="*/ 1317325 h 1734757"/>
                <a:gd name="connsiteX21" fmla="*/ 116247 w 8477199"/>
                <a:gd name="connsiteY21" fmla="*/ 971172 h 1734757"/>
                <a:gd name="connsiteX22" fmla="*/ 9979 w 8477199"/>
                <a:gd name="connsiteY22" fmla="*/ 496270 h 1734757"/>
                <a:gd name="connsiteX23" fmla="*/ 174672 w 8477199"/>
                <a:gd name="connsiteY23" fmla="*/ 0 h 1734757"/>
                <a:gd name="connsiteX24" fmla="*/ 248669 w 8477199"/>
                <a:gd name="connsiteY24" fmla="*/ 55572 h 1734757"/>
                <a:gd name="connsiteX25" fmla="*/ 307460 w 8477199"/>
                <a:gd name="connsiteY25" fmla="*/ 1000075 h 1734757"/>
                <a:gd name="connsiteX26" fmla="*/ 3216727 w 8477199"/>
                <a:gd name="connsiteY26" fmla="*/ 923472 h 1734757"/>
                <a:gd name="connsiteX27" fmla="*/ 4271282 w 8477199"/>
                <a:gd name="connsiteY27" fmla="*/ 872053 h 1734757"/>
                <a:gd name="connsiteX28" fmla="*/ 4534135 w 8477199"/>
                <a:gd name="connsiteY28" fmla="*/ 1303743 h 1734757"/>
                <a:gd name="connsiteX29" fmla="*/ 4824736 w 8477199"/>
                <a:gd name="connsiteY29" fmla="*/ 1596007 h 1734757"/>
                <a:gd name="connsiteX30" fmla="*/ 5803572 w 8477199"/>
                <a:gd name="connsiteY30" fmla="*/ 744571 h 1734757"/>
                <a:gd name="connsiteX31" fmla="*/ 6697195 w 8477199"/>
                <a:gd name="connsiteY31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093370 w 8477199"/>
                <a:gd name="connsiteY20" fmla="*/ 1317325 h 1734757"/>
                <a:gd name="connsiteX21" fmla="*/ 116247 w 8477199"/>
                <a:gd name="connsiteY21" fmla="*/ 971172 h 1734757"/>
                <a:gd name="connsiteX22" fmla="*/ 9979 w 8477199"/>
                <a:gd name="connsiteY22" fmla="*/ 496270 h 1734757"/>
                <a:gd name="connsiteX23" fmla="*/ 174672 w 8477199"/>
                <a:gd name="connsiteY23" fmla="*/ 0 h 1734757"/>
                <a:gd name="connsiteX24" fmla="*/ 248669 w 8477199"/>
                <a:gd name="connsiteY24" fmla="*/ 55572 h 1734757"/>
                <a:gd name="connsiteX25" fmla="*/ 307460 w 8477199"/>
                <a:gd name="connsiteY25" fmla="*/ 1000075 h 1734757"/>
                <a:gd name="connsiteX26" fmla="*/ 3216727 w 8477199"/>
                <a:gd name="connsiteY26" fmla="*/ 923472 h 1734757"/>
                <a:gd name="connsiteX27" fmla="*/ 4271282 w 8477199"/>
                <a:gd name="connsiteY27" fmla="*/ 872053 h 1734757"/>
                <a:gd name="connsiteX28" fmla="*/ 4534135 w 8477199"/>
                <a:gd name="connsiteY28" fmla="*/ 1303743 h 1734757"/>
                <a:gd name="connsiteX29" fmla="*/ 4824736 w 8477199"/>
                <a:gd name="connsiteY29" fmla="*/ 1596007 h 1734757"/>
                <a:gd name="connsiteX30" fmla="*/ 5803572 w 8477199"/>
                <a:gd name="connsiteY30" fmla="*/ 744571 h 1734757"/>
                <a:gd name="connsiteX31" fmla="*/ 6697195 w 8477199"/>
                <a:gd name="connsiteY31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093370 w 8477199"/>
                <a:gd name="connsiteY20" fmla="*/ 1317325 h 1734757"/>
                <a:gd name="connsiteX21" fmla="*/ 116247 w 8477199"/>
                <a:gd name="connsiteY21" fmla="*/ 971172 h 1734757"/>
                <a:gd name="connsiteX22" fmla="*/ 9979 w 8477199"/>
                <a:gd name="connsiteY22" fmla="*/ 496270 h 1734757"/>
                <a:gd name="connsiteX23" fmla="*/ 174672 w 8477199"/>
                <a:gd name="connsiteY23" fmla="*/ 0 h 1734757"/>
                <a:gd name="connsiteX24" fmla="*/ 248669 w 8477199"/>
                <a:gd name="connsiteY24" fmla="*/ 55572 h 1734757"/>
                <a:gd name="connsiteX25" fmla="*/ 307460 w 8477199"/>
                <a:gd name="connsiteY25" fmla="*/ 1000075 h 1734757"/>
                <a:gd name="connsiteX26" fmla="*/ 3216727 w 8477199"/>
                <a:gd name="connsiteY26" fmla="*/ 923472 h 1734757"/>
                <a:gd name="connsiteX27" fmla="*/ 4271282 w 8477199"/>
                <a:gd name="connsiteY27" fmla="*/ 872053 h 1734757"/>
                <a:gd name="connsiteX28" fmla="*/ 4534135 w 8477199"/>
                <a:gd name="connsiteY28" fmla="*/ 1303743 h 1734757"/>
                <a:gd name="connsiteX29" fmla="*/ 4824736 w 8477199"/>
                <a:gd name="connsiteY29" fmla="*/ 1596007 h 1734757"/>
                <a:gd name="connsiteX30" fmla="*/ 5803572 w 8477199"/>
                <a:gd name="connsiteY30" fmla="*/ 744571 h 1734757"/>
                <a:gd name="connsiteX31" fmla="*/ 6697195 w 8477199"/>
                <a:gd name="connsiteY31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093370 w 8477199"/>
                <a:gd name="connsiteY20" fmla="*/ 1317325 h 1734757"/>
                <a:gd name="connsiteX21" fmla="*/ 116247 w 8477199"/>
                <a:gd name="connsiteY21" fmla="*/ 971172 h 1734757"/>
                <a:gd name="connsiteX22" fmla="*/ 9979 w 8477199"/>
                <a:gd name="connsiteY22" fmla="*/ 496270 h 1734757"/>
                <a:gd name="connsiteX23" fmla="*/ 174672 w 8477199"/>
                <a:gd name="connsiteY23" fmla="*/ 0 h 1734757"/>
                <a:gd name="connsiteX24" fmla="*/ 248669 w 8477199"/>
                <a:gd name="connsiteY24" fmla="*/ 55572 h 1734757"/>
                <a:gd name="connsiteX25" fmla="*/ 307460 w 8477199"/>
                <a:gd name="connsiteY25" fmla="*/ 1000075 h 1734757"/>
                <a:gd name="connsiteX26" fmla="*/ 3216727 w 8477199"/>
                <a:gd name="connsiteY26" fmla="*/ 923472 h 1734757"/>
                <a:gd name="connsiteX27" fmla="*/ 4271282 w 8477199"/>
                <a:gd name="connsiteY27" fmla="*/ 872053 h 1734757"/>
                <a:gd name="connsiteX28" fmla="*/ 4534135 w 8477199"/>
                <a:gd name="connsiteY28" fmla="*/ 1303743 h 1734757"/>
                <a:gd name="connsiteX29" fmla="*/ 4824736 w 8477199"/>
                <a:gd name="connsiteY29" fmla="*/ 1596007 h 1734757"/>
                <a:gd name="connsiteX30" fmla="*/ 5803572 w 8477199"/>
                <a:gd name="connsiteY30" fmla="*/ 744571 h 1734757"/>
                <a:gd name="connsiteX31" fmla="*/ 6697195 w 8477199"/>
                <a:gd name="connsiteY31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093370 w 8477199"/>
                <a:gd name="connsiteY20" fmla="*/ 1317325 h 1734757"/>
                <a:gd name="connsiteX21" fmla="*/ 116247 w 8477199"/>
                <a:gd name="connsiteY21" fmla="*/ 971172 h 1734757"/>
                <a:gd name="connsiteX22" fmla="*/ 9979 w 8477199"/>
                <a:gd name="connsiteY22" fmla="*/ 496270 h 1734757"/>
                <a:gd name="connsiteX23" fmla="*/ 174672 w 8477199"/>
                <a:gd name="connsiteY23" fmla="*/ 0 h 1734757"/>
                <a:gd name="connsiteX24" fmla="*/ 248669 w 8477199"/>
                <a:gd name="connsiteY24" fmla="*/ 55572 h 1734757"/>
                <a:gd name="connsiteX25" fmla="*/ 307460 w 8477199"/>
                <a:gd name="connsiteY25" fmla="*/ 1000075 h 1734757"/>
                <a:gd name="connsiteX26" fmla="*/ 3216727 w 8477199"/>
                <a:gd name="connsiteY26" fmla="*/ 923472 h 1734757"/>
                <a:gd name="connsiteX27" fmla="*/ 4271282 w 8477199"/>
                <a:gd name="connsiteY27" fmla="*/ 872053 h 1734757"/>
                <a:gd name="connsiteX28" fmla="*/ 4534135 w 8477199"/>
                <a:gd name="connsiteY28" fmla="*/ 1303743 h 1734757"/>
                <a:gd name="connsiteX29" fmla="*/ 4824736 w 8477199"/>
                <a:gd name="connsiteY29" fmla="*/ 1596007 h 1734757"/>
                <a:gd name="connsiteX30" fmla="*/ 5803572 w 8477199"/>
                <a:gd name="connsiteY30" fmla="*/ 744571 h 1734757"/>
                <a:gd name="connsiteX31" fmla="*/ 6697195 w 8477199"/>
                <a:gd name="connsiteY31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16247 w 8477199"/>
                <a:gd name="connsiteY20" fmla="*/ 971172 h 1734757"/>
                <a:gd name="connsiteX21" fmla="*/ 9979 w 8477199"/>
                <a:gd name="connsiteY21" fmla="*/ 496270 h 1734757"/>
                <a:gd name="connsiteX22" fmla="*/ 174672 w 8477199"/>
                <a:gd name="connsiteY22" fmla="*/ 0 h 1734757"/>
                <a:gd name="connsiteX23" fmla="*/ 248669 w 8477199"/>
                <a:gd name="connsiteY23" fmla="*/ 55572 h 1734757"/>
                <a:gd name="connsiteX24" fmla="*/ 307460 w 8477199"/>
                <a:gd name="connsiteY24" fmla="*/ 1000075 h 1734757"/>
                <a:gd name="connsiteX25" fmla="*/ 3216727 w 8477199"/>
                <a:gd name="connsiteY25" fmla="*/ 923472 h 1734757"/>
                <a:gd name="connsiteX26" fmla="*/ 4271282 w 8477199"/>
                <a:gd name="connsiteY26" fmla="*/ 872053 h 1734757"/>
                <a:gd name="connsiteX27" fmla="*/ 4534135 w 8477199"/>
                <a:gd name="connsiteY27" fmla="*/ 1303743 h 1734757"/>
                <a:gd name="connsiteX28" fmla="*/ 4824736 w 8477199"/>
                <a:gd name="connsiteY28" fmla="*/ 1596007 h 1734757"/>
                <a:gd name="connsiteX29" fmla="*/ 5803572 w 8477199"/>
                <a:gd name="connsiteY29" fmla="*/ 744571 h 1734757"/>
                <a:gd name="connsiteX30" fmla="*/ 6697195 w 8477199"/>
                <a:gd name="connsiteY30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16247 w 8477199"/>
                <a:gd name="connsiteY20" fmla="*/ 971172 h 1734757"/>
                <a:gd name="connsiteX21" fmla="*/ 9979 w 8477199"/>
                <a:gd name="connsiteY21" fmla="*/ 496270 h 1734757"/>
                <a:gd name="connsiteX22" fmla="*/ 174672 w 8477199"/>
                <a:gd name="connsiteY22" fmla="*/ 0 h 1734757"/>
                <a:gd name="connsiteX23" fmla="*/ 248669 w 8477199"/>
                <a:gd name="connsiteY23" fmla="*/ 55572 h 1734757"/>
                <a:gd name="connsiteX24" fmla="*/ 307460 w 8477199"/>
                <a:gd name="connsiteY24" fmla="*/ 1000075 h 1734757"/>
                <a:gd name="connsiteX25" fmla="*/ 3216727 w 8477199"/>
                <a:gd name="connsiteY25" fmla="*/ 923472 h 1734757"/>
                <a:gd name="connsiteX26" fmla="*/ 4271282 w 8477199"/>
                <a:gd name="connsiteY26" fmla="*/ 872053 h 1734757"/>
                <a:gd name="connsiteX27" fmla="*/ 4534135 w 8477199"/>
                <a:gd name="connsiteY27" fmla="*/ 1303743 h 1734757"/>
                <a:gd name="connsiteX28" fmla="*/ 4824736 w 8477199"/>
                <a:gd name="connsiteY28" fmla="*/ 1596007 h 1734757"/>
                <a:gd name="connsiteX29" fmla="*/ 5803572 w 8477199"/>
                <a:gd name="connsiteY29" fmla="*/ 744571 h 1734757"/>
                <a:gd name="connsiteX30" fmla="*/ 6697195 w 8477199"/>
                <a:gd name="connsiteY30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16247 w 8477199"/>
                <a:gd name="connsiteY20" fmla="*/ 971172 h 1734757"/>
                <a:gd name="connsiteX21" fmla="*/ 9979 w 8477199"/>
                <a:gd name="connsiteY21" fmla="*/ 496270 h 1734757"/>
                <a:gd name="connsiteX22" fmla="*/ 174672 w 8477199"/>
                <a:gd name="connsiteY22" fmla="*/ 0 h 1734757"/>
                <a:gd name="connsiteX23" fmla="*/ 248669 w 8477199"/>
                <a:gd name="connsiteY23" fmla="*/ 55572 h 1734757"/>
                <a:gd name="connsiteX24" fmla="*/ 307460 w 8477199"/>
                <a:gd name="connsiteY24" fmla="*/ 1000075 h 1734757"/>
                <a:gd name="connsiteX25" fmla="*/ 3216727 w 8477199"/>
                <a:gd name="connsiteY25" fmla="*/ 923472 h 1734757"/>
                <a:gd name="connsiteX26" fmla="*/ 4271282 w 8477199"/>
                <a:gd name="connsiteY26" fmla="*/ 872053 h 1734757"/>
                <a:gd name="connsiteX27" fmla="*/ 4534135 w 8477199"/>
                <a:gd name="connsiteY27" fmla="*/ 1303743 h 1734757"/>
                <a:gd name="connsiteX28" fmla="*/ 4824736 w 8477199"/>
                <a:gd name="connsiteY28" fmla="*/ 1596007 h 1734757"/>
                <a:gd name="connsiteX29" fmla="*/ 5803572 w 8477199"/>
                <a:gd name="connsiteY29" fmla="*/ 744571 h 1734757"/>
                <a:gd name="connsiteX30" fmla="*/ 6697195 w 8477199"/>
                <a:gd name="connsiteY30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16247 w 8477199"/>
                <a:gd name="connsiteY20" fmla="*/ 971172 h 1734757"/>
                <a:gd name="connsiteX21" fmla="*/ 9979 w 8477199"/>
                <a:gd name="connsiteY21" fmla="*/ 496270 h 1734757"/>
                <a:gd name="connsiteX22" fmla="*/ 174672 w 8477199"/>
                <a:gd name="connsiteY22" fmla="*/ 0 h 1734757"/>
                <a:gd name="connsiteX23" fmla="*/ 248669 w 8477199"/>
                <a:gd name="connsiteY23" fmla="*/ 55572 h 1734757"/>
                <a:gd name="connsiteX24" fmla="*/ 307460 w 8477199"/>
                <a:gd name="connsiteY24" fmla="*/ 1000075 h 1734757"/>
                <a:gd name="connsiteX25" fmla="*/ 3216727 w 8477199"/>
                <a:gd name="connsiteY25" fmla="*/ 923472 h 1734757"/>
                <a:gd name="connsiteX26" fmla="*/ 4271282 w 8477199"/>
                <a:gd name="connsiteY26" fmla="*/ 872053 h 1734757"/>
                <a:gd name="connsiteX27" fmla="*/ 4534135 w 8477199"/>
                <a:gd name="connsiteY27" fmla="*/ 1303743 h 1734757"/>
                <a:gd name="connsiteX28" fmla="*/ 4824736 w 8477199"/>
                <a:gd name="connsiteY28" fmla="*/ 1596007 h 1734757"/>
                <a:gd name="connsiteX29" fmla="*/ 5803572 w 8477199"/>
                <a:gd name="connsiteY29" fmla="*/ 744571 h 1734757"/>
                <a:gd name="connsiteX30" fmla="*/ 6697195 w 8477199"/>
                <a:gd name="connsiteY30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16247 w 8477199"/>
                <a:gd name="connsiteY20" fmla="*/ 971172 h 1734757"/>
                <a:gd name="connsiteX21" fmla="*/ 9979 w 8477199"/>
                <a:gd name="connsiteY21" fmla="*/ 496270 h 1734757"/>
                <a:gd name="connsiteX22" fmla="*/ 174672 w 8477199"/>
                <a:gd name="connsiteY22" fmla="*/ 0 h 1734757"/>
                <a:gd name="connsiteX23" fmla="*/ 248669 w 8477199"/>
                <a:gd name="connsiteY23" fmla="*/ 55572 h 1734757"/>
                <a:gd name="connsiteX24" fmla="*/ 307460 w 8477199"/>
                <a:gd name="connsiteY24" fmla="*/ 1000075 h 1734757"/>
                <a:gd name="connsiteX25" fmla="*/ 3216727 w 8477199"/>
                <a:gd name="connsiteY25" fmla="*/ 923472 h 1734757"/>
                <a:gd name="connsiteX26" fmla="*/ 4271282 w 8477199"/>
                <a:gd name="connsiteY26" fmla="*/ 872053 h 1734757"/>
                <a:gd name="connsiteX27" fmla="*/ 4534135 w 8477199"/>
                <a:gd name="connsiteY27" fmla="*/ 1303743 h 1734757"/>
                <a:gd name="connsiteX28" fmla="*/ 4824736 w 8477199"/>
                <a:gd name="connsiteY28" fmla="*/ 1596007 h 1734757"/>
                <a:gd name="connsiteX29" fmla="*/ 5803572 w 8477199"/>
                <a:gd name="connsiteY29" fmla="*/ 744571 h 1734757"/>
                <a:gd name="connsiteX30" fmla="*/ 6697195 w 8477199"/>
                <a:gd name="connsiteY30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16247 w 8477199"/>
                <a:gd name="connsiteY20" fmla="*/ 971172 h 1734757"/>
                <a:gd name="connsiteX21" fmla="*/ 9979 w 8477199"/>
                <a:gd name="connsiteY21" fmla="*/ 496270 h 1734757"/>
                <a:gd name="connsiteX22" fmla="*/ 174672 w 8477199"/>
                <a:gd name="connsiteY22" fmla="*/ 0 h 1734757"/>
                <a:gd name="connsiteX23" fmla="*/ 248669 w 8477199"/>
                <a:gd name="connsiteY23" fmla="*/ 55572 h 1734757"/>
                <a:gd name="connsiteX24" fmla="*/ 307460 w 8477199"/>
                <a:gd name="connsiteY24" fmla="*/ 1000075 h 1734757"/>
                <a:gd name="connsiteX25" fmla="*/ 3216727 w 8477199"/>
                <a:gd name="connsiteY25" fmla="*/ 923472 h 1734757"/>
                <a:gd name="connsiteX26" fmla="*/ 4271282 w 8477199"/>
                <a:gd name="connsiteY26" fmla="*/ 872053 h 1734757"/>
                <a:gd name="connsiteX27" fmla="*/ 4534135 w 8477199"/>
                <a:gd name="connsiteY27" fmla="*/ 1303743 h 1734757"/>
                <a:gd name="connsiteX28" fmla="*/ 4824736 w 8477199"/>
                <a:gd name="connsiteY28" fmla="*/ 1596007 h 1734757"/>
                <a:gd name="connsiteX29" fmla="*/ 5803572 w 8477199"/>
                <a:gd name="connsiteY29" fmla="*/ 744571 h 1734757"/>
                <a:gd name="connsiteX30" fmla="*/ 6697195 w 8477199"/>
                <a:gd name="connsiteY30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16247 w 8477199"/>
                <a:gd name="connsiteY20" fmla="*/ 971172 h 1734757"/>
                <a:gd name="connsiteX21" fmla="*/ 9979 w 8477199"/>
                <a:gd name="connsiteY21" fmla="*/ 496270 h 1734757"/>
                <a:gd name="connsiteX22" fmla="*/ 174672 w 8477199"/>
                <a:gd name="connsiteY22" fmla="*/ 0 h 1734757"/>
                <a:gd name="connsiteX23" fmla="*/ 248669 w 8477199"/>
                <a:gd name="connsiteY23" fmla="*/ 55572 h 1734757"/>
                <a:gd name="connsiteX24" fmla="*/ 313900 w 8477199"/>
                <a:gd name="connsiteY24" fmla="*/ 944502 h 1734757"/>
                <a:gd name="connsiteX25" fmla="*/ 3216727 w 8477199"/>
                <a:gd name="connsiteY25" fmla="*/ 923472 h 1734757"/>
                <a:gd name="connsiteX26" fmla="*/ 4271282 w 8477199"/>
                <a:gd name="connsiteY26" fmla="*/ 872053 h 1734757"/>
                <a:gd name="connsiteX27" fmla="*/ 4534135 w 8477199"/>
                <a:gd name="connsiteY27" fmla="*/ 1303743 h 1734757"/>
                <a:gd name="connsiteX28" fmla="*/ 4824736 w 8477199"/>
                <a:gd name="connsiteY28" fmla="*/ 1596007 h 1734757"/>
                <a:gd name="connsiteX29" fmla="*/ 5803572 w 8477199"/>
                <a:gd name="connsiteY29" fmla="*/ 744571 h 1734757"/>
                <a:gd name="connsiteX30" fmla="*/ 6697195 w 8477199"/>
                <a:gd name="connsiteY30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16247 w 8477199"/>
                <a:gd name="connsiteY20" fmla="*/ 971172 h 1734757"/>
                <a:gd name="connsiteX21" fmla="*/ 9979 w 8477199"/>
                <a:gd name="connsiteY21" fmla="*/ 496270 h 1734757"/>
                <a:gd name="connsiteX22" fmla="*/ 174672 w 8477199"/>
                <a:gd name="connsiteY22" fmla="*/ 0 h 1734757"/>
                <a:gd name="connsiteX23" fmla="*/ 248669 w 8477199"/>
                <a:gd name="connsiteY23" fmla="*/ 55572 h 1734757"/>
                <a:gd name="connsiteX24" fmla="*/ 313900 w 8477199"/>
                <a:gd name="connsiteY24" fmla="*/ 944502 h 1734757"/>
                <a:gd name="connsiteX25" fmla="*/ 3216727 w 8477199"/>
                <a:gd name="connsiteY25" fmla="*/ 923472 h 1734757"/>
                <a:gd name="connsiteX26" fmla="*/ 4271282 w 8477199"/>
                <a:gd name="connsiteY26" fmla="*/ 872053 h 1734757"/>
                <a:gd name="connsiteX27" fmla="*/ 4534135 w 8477199"/>
                <a:gd name="connsiteY27" fmla="*/ 1303743 h 1734757"/>
                <a:gd name="connsiteX28" fmla="*/ 4824736 w 8477199"/>
                <a:gd name="connsiteY28" fmla="*/ 1596007 h 1734757"/>
                <a:gd name="connsiteX29" fmla="*/ 5803572 w 8477199"/>
                <a:gd name="connsiteY29" fmla="*/ 744571 h 1734757"/>
                <a:gd name="connsiteX30" fmla="*/ 6697195 w 8477199"/>
                <a:gd name="connsiteY30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16247 w 8477199"/>
                <a:gd name="connsiteY20" fmla="*/ 971172 h 1734757"/>
                <a:gd name="connsiteX21" fmla="*/ 9979 w 8477199"/>
                <a:gd name="connsiteY21" fmla="*/ 496270 h 1734757"/>
                <a:gd name="connsiteX22" fmla="*/ 174672 w 8477199"/>
                <a:gd name="connsiteY22" fmla="*/ 0 h 1734757"/>
                <a:gd name="connsiteX23" fmla="*/ 248669 w 8477199"/>
                <a:gd name="connsiteY23" fmla="*/ 55572 h 1734757"/>
                <a:gd name="connsiteX24" fmla="*/ 313900 w 8477199"/>
                <a:gd name="connsiteY24" fmla="*/ 944502 h 1734757"/>
                <a:gd name="connsiteX25" fmla="*/ 3255368 w 8477199"/>
                <a:gd name="connsiteY25" fmla="*/ 867898 h 1734757"/>
                <a:gd name="connsiteX26" fmla="*/ 4271282 w 8477199"/>
                <a:gd name="connsiteY26" fmla="*/ 872053 h 1734757"/>
                <a:gd name="connsiteX27" fmla="*/ 4534135 w 8477199"/>
                <a:gd name="connsiteY27" fmla="*/ 1303743 h 1734757"/>
                <a:gd name="connsiteX28" fmla="*/ 4824736 w 8477199"/>
                <a:gd name="connsiteY28" fmla="*/ 1596007 h 1734757"/>
                <a:gd name="connsiteX29" fmla="*/ 5803572 w 8477199"/>
                <a:gd name="connsiteY29" fmla="*/ 744571 h 1734757"/>
                <a:gd name="connsiteX30" fmla="*/ 6697195 w 8477199"/>
                <a:gd name="connsiteY30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16247 w 8477199"/>
                <a:gd name="connsiteY20" fmla="*/ 971172 h 1734757"/>
                <a:gd name="connsiteX21" fmla="*/ 9979 w 8477199"/>
                <a:gd name="connsiteY21" fmla="*/ 496270 h 1734757"/>
                <a:gd name="connsiteX22" fmla="*/ 174672 w 8477199"/>
                <a:gd name="connsiteY22" fmla="*/ 0 h 1734757"/>
                <a:gd name="connsiteX23" fmla="*/ 248669 w 8477199"/>
                <a:gd name="connsiteY23" fmla="*/ 55572 h 1734757"/>
                <a:gd name="connsiteX24" fmla="*/ 313900 w 8477199"/>
                <a:gd name="connsiteY24" fmla="*/ 944502 h 1734757"/>
                <a:gd name="connsiteX25" fmla="*/ 3255368 w 8477199"/>
                <a:gd name="connsiteY25" fmla="*/ 867898 h 1734757"/>
                <a:gd name="connsiteX26" fmla="*/ 4271282 w 8477199"/>
                <a:gd name="connsiteY26" fmla="*/ 872053 h 1734757"/>
                <a:gd name="connsiteX27" fmla="*/ 4534135 w 8477199"/>
                <a:gd name="connsiteY27" fmla="*/ 1303743 h 1734757"/>
                <a:gd name="connsiteX28" fmla="*/ 4824736 w 8477199"/>
                <a:gd name="connsiteY28" fmla="*/ 1596007 h 1734757"/>
                <a:gd name="connsiteX29" fmla="*/ 5803572 w 8477199"/>
                <a:gd name="connsiteY29" fmla="*/ 744571 h 1734757"/>
                <a:gd name="connsiteX30" fmla="*/ 6697195 w 8477199"/>
                <a:gd name="connsiteY30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16247 w 8477199"/>
                <a:gd name="connsiteY20" fmla="*/ 971172 h 1734757"/>
                <a:gd name="connsiteX21" fmla="*/ 9979 w 8477199"/>
                <a:gd name="connsiteY21" fmla="*/ 496270 h 1734757"/>
                <a:gd name="connsiteX22" fmla="*/ 174672 w 8477199"/>
                <a:gd name="connsiteY22" fmla="*/ 0 h 1734757"/>
                <a:gd name="connsiteX23" fmla="*/ 248669 w 8477199"/>
                <a:gd name="connsiteY23" fmla="*/ 55572 h 1734757"/>
                <a:gd name="connsiteX24" fmla="*/ 313900 w 8477199"/>
                <a:gd name="connsiteY24" fmla="*/ 944502 h 1734757"/>
                <a:gd name="connsiteX25" fmla="*/ 2901161 w 8477199"/>
                <a:gd name="connsiteY25" fmla="*/ 992937 h 1734757"/>
                <a:gd name="connsiteX26" fmla="*/ 4271282 w 8477199"/>
                <a:gd name="connsiteY26" fmla="*/ 872053 h 1734757"/>
                <a:gd name="connsiteX27" fmla="*/ 4534135 w 8477199"/>
                <a:gd name="connsiteY27" fmla="*/ 1303743 h 1734757"/>
                <a:gd name="connsiteX28" fmla="*/ 4824736 w 8477199"/>
                <a:gd name="connsiteY28" fmla="*/ 1596007 h 1734757"/>
                <a:gd name="connsiteX29" fmla="*/ 5803572 w 8477199"/>
                <a:gd name="connsiteY29" fmla="*/ 744571 h 1734757"/>
                <a:gd name="connsiteX30" fmla="*/ 6697195 w 8477199"/>
                <a:gd name="connsiteY30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16247 w 8477199"/>
                <a:gd name="connsiteY20" fmla="*/ 971172 h 1734757"/>
                <a:gd name="connsiteX21" fmla="*/ 9979 w 8477199"/>
                <a:gd name="connsiteY21" fmla="*/ 496270 h 1734757"/>
                <a:gd name="connsiteX22" fmla="*/ 174672 w 8477199"/>
                <a:gd name="connsiteY22" fmla="*/ 0 h 1734757"/>
                <a:gd name="connsiteX23" fmla="*/ 248669 w 8477199"/>
                <a:gd name="connsiteY23" fmla="*/ 55572 h 1734757"/>
                <a:gd name="connsiteX24" fmla="*/ 313900 w 8477199"/>
                <a:gd name="connsiteY24" fmla="*/ 944502 h 1734757"/>
                <a:gd name="connsiteX25" fmla="*/ 2901161 w 8477199"/>
                <a:gd name="connsiteY25" fmla="*/ 992937 h 1734757"/>
                <a:gd name="connsiteX26" fmla="*/ 4271282 w 8477199"/>
                <a:gd name="connsiteY26" fmla="*/ 872053 h 1734757"/>
                <a:gd name="connsiteX27" fmla="*/ 4534135 w 8477199"/>
                <a:gd name="connsiteY27" fmla="*/ 1303743 h 1734757"/>
                <a:gd name="connsiteX28" fmla="*/ 4824736 w 8477199"/>
                <a:gd name="connsiteY28" fmla="*/ 1596007 h 1734757"/>
                <a:gd name="connsiteX29" fmla="*/ 5803572 w 8477199"/>
                <a:gd name="connsiteY29" fmla="*/ 744571 h 1734757"/>
                <a:gd name="connsiteX30" fmla="*/ 6697195 w 8477199"/>
                <a:gd name="connsiteY30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16247 w 8477199"/>
                <a:gd name="connsiteY20" fmla="*/ 971172 h 1734757"/>
                <a:gd name="connsiteX21" fmla="*/ 9979 w 8477199"/>
                <a:gd name="connsiteY21" fmla="*/ 496270 h 1734757"/>
                <a:gd name="connsiteX22" fmla="*/ 174672 w 8477199"/>
                <a:gd name="connsiteY22" fmla="*/ 0 h 1734757"/>
                <a:gd name="connsiteX23" fmla="*/ 248669 w 8477199"/>
                <a:gd name="connsiteY23" fmla="*/ 55572 h 1734757"/>
                <a:gd name="connsiteX24" fmla="*/ 313900 w 8477199"/>
                <a:gd name="connsiteY24" fmla="*/ 944502 h 1734757"/>
                <a:gd name="connsiteX25" fmla="*/ 2901161 w 8477199"/>
                <a:gd name="connsiteY25" fmla="*/ 992937 h 1734757"/>
                <a:gd name="connsiteX26" fmla="*/ 4251961 w 8477199"/>
                <a:gd name="connsiteY26" fmla="*/ 816481 h 1734757"/>
                <a:gd name="connsiteX27" fmla="*/ 4534135 w 8477199"/>
                <a:gd name="connsiteY27" fmla="*/ 1303743 h 1734757"/>
                <a:gd name="connsiteX28" fmla="*/ 4824736 w 8477199"/>
                <a:gd name="connsiteY28" fmla="*/ 1596007 h 1734757"/>
                <a:gd name="connsiteX29" fmla="*/ 5803572 w 8477199"/>
                <a:gd name="connsiteY29" fmla="*/ 744571 h 1734757"/>
                <a:gd name="connsiteX30" fmla="*/ 6697195 w 8477199"/>
                <a:gd name="connsiteY30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16247 w 8477199"/>
                <a:gd name="connsiteY20" fmla="*/ 971172 h 1734757"/>
                <a:gd name="connsiteX21" fmla="*/ 9979 w 8477199"/>
                <a:gd name="connsiteY21" fmla="*/ 496270 h 1734757"/>
                <a:gd name="connsiteX22" fmla="*/ 174672 w 8477199"/>
                <a:gd name="connsiteY22" fmla="*/ 0 h 1734757"/>
                <a:gd name="connsiteX23" fmla="*/ 248669 w 8477199"/>
                <a:gd name="connsiteY23" fmla="*/ 55572 h 1734757"/>
                <a:gd name="connsiteX24" fmla="*/ 313900 w 8477199"/>
                <a:gd name="connsiteY24" fmla="*/ 944502 h 1734757"/>
                <a:gd name="connsiteX25" fmla="*/ 2901161 w 8477199"/>
                <a:gd name="connsiteY25" fmla="*/ 992937 h 1734757"/>
                <a:gd name="connsiteX26" fmla="*/ 4206880 w 8477199"/>
                <a:gd name="connsiteY26" fmla="*/ 816481 h 1734757"/>
                <a:gd name="connsiteX27" fmla="*/ 4534135 w 8477199"/>
                <a:gd name="connsiteY27" fmla="*/ 1303743 h 1734757"/>
                <a:gd name="connsiteX28" fmla="*/ 4824736 w 8477199"/>
                <a:gd name="connsiteY28" fmla="*/ 1596007 h 1734757"/>
                <a:gd name="connsiteX29" fmla="*/ 5803572 w 8477199"/>
                <a:gd name="connsiteY29" fmla="*/ 744571 h 1734757"/>
                <a:gd name="connsiteX30" fmla="*/ 6697195 w 8477199"/>
                <a:gd name="connsiteY30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16247 w 8477199"/>
                <a:gd name="connsiteY20" fmla="*/ 971172 h 1734757"/>
                <a:gd name="connsiteX21" fmla="*/ 9979 w 8477199"/>
                <a:gd name="connsiteY21" fmla="*/ 496270 h 1734757"/>
                <a:gd name="connsiteX22" fmla="*/ 174672 w 8477199"/>
                <a:gd name="connsiteY22" fmla="*/ 0 h 1734757"/>
                <a:gd name="connsiteX23" fmla="*/ 248669 w 8477199"/>
                <a:gd name="connsiteY23" fmla="*/ 55572 h 1734757"/>
                <a:gd name="connsiteX24" fmla="*/ 313900 w 8477199"/>
                <a:gd name="connsiteY24" fmla="*/ 944502 h 1734757"/>
                <a:gd name="connsiteX25" fmla="*/ 2901161 w 8477199"/>
                <a:gd name="connsiteY25" fmla="*/ 992937 h 1734757"/>
                <a:gd name="connsiteX26" fmla="*/ 4206880 w 8477199"/>
                <a:gd name="connsiteY26" fmla="*/ 816481 h 1734757"/>
                <a:gd name="connsiteX27" fmla="*/ 4534135 w 8477199"/>
                <a:gd name="connsiteY27" fmla="*/ 1303743 h 1734757"/>
                <a:gd name="connsiteX28" fmla="*/ 4824736 w 8477199"/>
                <a:gd name="connsiteY28" fmla="*/ 1596007 h 1734757"/>
                <a:gd name="connsiteX29" fmla="*/ 5803572 w 8477199"/>
                <a:gd name="connsiteY29" fmla="*/ 744571 h 1734757"/>
                <a:gd name="connsiteX30" fmla="*/ 6697195 w 8477199"/>
                <a:gd name="connsiteY30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16247 w 8477199"/>
                <a:gd name="connsiteY20" fmla="*/ 971172 h 1734757"/>
                <a:gd name="connsiteX21" fmla="*/ 9979 w 8477199"/>
                <a:gd name="connsiteY21" fmla="*/ 496270 h 1734757"/>
                <a:gd name="connsiteX22" fmla="*/ 174672 w 8477199"/>
                <a:gd name="connsiteY22" fmla="*/ 0 h 1734757"/>
                <a:gd name="connsiteX23" fmla="*/ 248669 w 8477199"/>
                <a:gd name="connsiteY23" fmla="*/ 55572 h 1734757"/>
                <a:gd name="connsiteX24" fmla="*/ 313900 w 8477199"/>
                <a:gd name="connsiteY24" fmla="*/ 944502 h 1734757"/>
                <a:gd name="connsiteX25" fmla="*/ 1735499 w 8477199"/>
                <a:gd name="connsiteY25" fmla="*/ 1229124 h 1734757"/>
                <a:gd name="connsiteX26" fmla="*/ 4206880 w 8477199"/>
                <a:gd name="connsiteY26" fmla="*/ 816481 h 1734757"/>
                <a:gd name="connsiteX27" fmla="*/ 4534135 w 8477199"/>
                <a:gd name="connsiteY27" fmla="*/ 1303743 h 1734757"/>
                <a:gd name="connsiteX28" fmla="*/ 4824736 w 8477199"/>
                <a:gd name="connsiteY28" fmla="*/ 1596007 h 1734757"/>
                <a:gd name="connsiteX29" fmla="*/ 5803572 w 8477199"/>
                <a:gd name="connsiteY29" fmla="*/ 744571 h 1734757"/>
                <a:gd name="connsiteX30" fmla="*/ 6697195 w 8477199"/>
                <a:gd name="connsiteY30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16247 w 8477199"/>
                <a:gd name="connsiteY20" fmla="*/ 971172 h 1734757"/>
                <a:gd name="connsiteX21" fmla="*/ 9979 w 8477199"/>
                <a:gd name="connsiteY21" fmla="*/ 496270 h 1734757"/>
                <a:gd name="connsiteX22" fmla="*/ 174672 w 8477199"/>
                <a:gd name="connsiteY22" fmla="*/ 0 h 1734757"/>
                <a:gd name="connsiteX23" fmla="*/ 248669 w 8477199"/>
                <a:gd name="connsiteY23" fmla="*/ 55572 h 1734757"/>
                <a:gd name="connsiteX24" fmla="*/ 313900 w 8477199"/>
                <a:gd name="connsiteY24" fmla="*/ 944502 h 1734757"/>
                <a:gd name="connsiteX25" fmla="*/ 1735499 w 8477199"/>
                <a:gd name="connsiteY25" fmla="*/ 1229124 h 1734757"/>
                <a:gd name="connsiteX26" fmla="*/ 4206880 w 8477199"/>
                <a:gd name="connsiteY26" fmla="*/ 816481 h 1734757"/>
                <a:gd name="connsiteX27" fmla="*/ 4534135 w 8477199"/>
                <a:gd name="connsiteY27" fmla="*/ 1303743 h 1734757"/>
                <a:gd name="connsiteX28" fmla="*/ 4824736 w 8477199"/>
                <a:gd name="connsiteY28" fmla="*/ 1596007 h 1734757"/>
                <a:gd name="connsiteX29" fmla="*/ 5803572 w 8477199"/>
                <a:gd name="connsiteY29" fmla="*/ 744571 h 1734757"/>
                <a:gd name="connsiteX30" fmla="*/ 6697195 w 8477199"/>
                <a:gd name="connsiteY30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16247 w 8477199"/>
                <a:gd name="connsiteY20" fmla="*/ 971172 h 1734757"/>
                <a:gd name="connsiteX21" fmla="*/ 9979 w 8477199"/>
                <a:gd name="connsiteY21" fmla="*/ 496270 h 1734757"/>
                <a:gd name="connsiteX22" fmla="*/ 174672 w 8477199"/>
                <a:gd name="connsiteY22" fmla="*/ 0 h 1734757"/>
                <a:gd name="connsiteX23" fmla="*/ 248669 w 8477199"/>
                <a:gd name="connsiteY23" fmla="*/ 55572 h 1734757"/>
                <a:gd name="connsiteX24" fmla="*/ 313900 w 8477199"/>
                <a:gd name="connsiteY24" fmla="*/ 944502 h 1734757"/>
                <a:gd name="connsiteX25" fmla="*/ 1735499 w 8477199"/>
                <a:gd name="connsiteY25" fmla="*/ 1229124 h 1734757"/>
                <a:gd name="connsiteX26" fmla="*/ 4071638 w 8477199"/>
                <a:gd name="connsiteY26" fmla="*/ 788693 h 1734757"/>
                <a:gd name="connsiteX27" fmla="*/ 4534135 w 8477199"/>
                <a:gd name="connsiteY27" fmla="*/ 1303743 h 1734757"/>
                <a:gd name="connsiteX28" fmla="*/ 4824736 w 8477199"/>
                <a:gd name="connsiteY28" fmla="*/ 1596007 h 1734757"/>
                <a:gd name="connsiteX29" fmla="*/ 5803572 w 8477199"/>
                <a:gd name="connsiteY29" fmla="*/ 744571 h 1734757"/>
                <a:gd name="connsiteX30" fmla="*/ 6697195 w 8477199"/>
                <a:gd name="connsiteY30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16247 w 8477199"/>
                <a:gd name="connsiteY20" fmla="*/ 971172 h 1734757"/>
                <a:gd name="connsiteX21" fmla="*/ 9979 w 8477199"/>
                <a:gd name="connsiteY21" fmla="*/ 496270 h 1734757"/>
                <a:gd name="connsiteX22" fmla="*/ 174672 w 8477199"/>
                <a:gd name="connsiteY22" fmla="*/ 0 h 1734757"/>
                <a:gd name="connsiteX23" fmla="*/ 248669 w 8477199"/>
                <a:gd name="connsiteY23" fmla="*/ 55572 h 1734757"/>
                <a:gd name="connsiteX24" fmla="*/ 313900 w 8477199"/>
                <a:gd name="connsiteY24" fmla="*/ 944502 h 1734757"/>
                <a:gd name="connsiteX25" fmla="*/ 1735499 w 8477199"/>
                <a:gd name="connsiteY25" fmla="*/ 1229124 h 1734757"/>
                <a:gd name="connsiteX26" fmla="*/ 4052317 w 8477199"/>
                <a:gd name="connsiteY26" fmla="*/ 760908 h 1734757"/>
                <a:gd name="connsiteX27" fmla="*/ 4534135 w 8477199"/>
                <a:gd name="connsiteY27" fmla="*/ 1303743 h 1734757"/>
                <a:gd name="connsiteX28" fmla="*/ 4824736 w 8477199"/>
                <a:gd name="connsiteY28" fmla="*/ 1596007 h 1734757"/>
                <a:gd name="connsiteX29" fmla="*/ 5803572 w 8477199"/>
                <a:gd name="connsiteY29" fmla="*/ 744571 h 1734757"/>
                <a:gd name="connsiteX30" fmla="*/ 6697195 w 8477199"/>
                <a:gd name="connsiteY30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16247 w 8477199"/>
                <a:gd name="connsiteY20" fmla="*/ 971172 h 1734757"/>
                <a:gd name="connsiteX21" fmla="*/ 9979 w 8477199"/>
                <a:gd name="connsiteY21" fmla="*/ 496270 h 1734757"/>
                <a:gd name="connsiteX22" fmla="*/ 174672 w 8477199"/>
                <a:gd name="connsiteY22" fmla="*/ 0 h 1734757"/>
                <a:gd name="connsiteX23" fmla="*/ 248669 w 8477199"/>
                <a:gd name="connsiteY23" fmla="*/ 55572 h 1734757"/>
                <a:gd name="connsiteX24" fmla="*/ 313900 w 8477199"/>
                <a:gd name="connsiteY24" fmla="*/ 944502 h 1734757"/>
                <a:gd name="connsiteX25" fmla="*/ 1735499 w 8477199"/>
                <a:gd name="connsiteY25" fmla="*/ 1229124 h 1734757"/>
                <a:gd name="connsiteX26" fmla="*/ 4052317 w 8477199"/>
                <a:gd name="connsiteY26" fmla="*/ 760908 h 1734757"/>
                <a:gd name="connsiteX27" fmla="*/ 4534135 w 8477199"/>
                <a:gd name="connsiteY27" fmla="*/ 1303743 h 1734757"/>
                <a:gd name="connsiteX28" fmla="*/ 4824736 w 8477199"/>
                <a:gd name="connsiteY28" fmla="*/ 1596007 h 1734757"/>
                <a:gd name="connsiteX29" fmla="*/ 5803572 w 8477199"/>
                <a:gd name="connsiteY29" fmla="*/ 744571 h 1734757"/>
                <a:gd name="connsiteX30" fmla="*/ 6697195 w 8477199"/>
                <a:gd name="connsiteY30" fmla="*/ 214691 h 1734757"/>
                <a:gd name="connsiteX0" fmla="*/ 6697195 w 8477199"/>
                <a:gd name="connsiteY0" fmla="*/ 214691 h 1734757"/>
                <a:gd name="connsiteX1" fmla="*/ 6709662 w 8477199"/>
                <a:gd name="connsiteY1" fmla="*/ 214691 h 1734757"/>
                <a:gd name="connsiteX2" fmla="*/ 7145860 w 8477199"/>
                <a:gd name="connsiteY2" fmla="*/ 789985 h 1734757"/>
                <a:gd name="connsiteX3" fmla="*/ 7305314 w 8477199"/>
                <a:gd name="connsiteY3" fmla="*/ 1114171 h 1734757"/>
                <a:gd name="connsiteX4" fmla="*/ 8432561 w 8477199"/>
                <a:gd name="connsiteY4" fmla="*/ 880513 h 1734757"/>
                <a:gd name="connsiteX5" fmla="*/ 8477199 w 8477199"/>
                <a:gd name="connsiteY5" fmla="*/ 929103 h 1734757"/>
                <a:gd name="connsiteX6" fmla="*/ 7295156 w 8477199"/>
                <a:gd name="connsiteY6" fmla="*/ 1173736 h 1734757"/>
                <a:gd name="connsiteX7" fmla="*/ 7106764 w 8477199"/>
                <a:gd name="connsiteY7" fmla="*/ 814498 h 1734757"/>
                <a:gd name="connsiteX8" fmla="*/ 6708739 w 8477199"/>
                <a:gd name="connsiteY8" fmla="*/ 275180 h 1734757"/>
                <a:gd name="connsiteX9" fmla="*/ 6697657 w 8477199"/>
                <a:gd name="connsiteY9" fmla="*/ 275180 h 1734757"/>
                <a:gd name="connsiteX10" fmla="*/ 5808796 w 8477199"/>
                <a:gd name="connsiteY10" fmla="*/ 855594 h 1734757"/>
                <a:gd name="connsiteX11" fmla="*/ 5680431 w 8477199"/>
                <a:gd name="connsiteY11" fmla="*/ 987191 h 1734757"/>
                <a:gd name="connsiteX12" fmla="*/ 5510509 w 8477199"/>
                <a:gd name="connsiteY12" fmla="*/ 1166348 h 1734757"/>
                <a:gd name="connsiteX13" fmla="*/ 5121257 w 8477199"/>
                <a:gd name="connsiteY13" fmla="*/ 1556985 h 1734757"/>
                <a:gd name="connsiteX14" fmla="*/ 4763866 w 8477199"/>
                <a:gd name="connsiteY14" fmla="*/ 1734757 h 1734757"/>
                <a:gd name="connsiteX15" fmla="*/ 4720924 w 8477199"/>
                <a:gd name="connsiteY15" fmla="*/ 1730601 h 1734757"/>
                <a:gd name="connsiteX16" fmla="*/ 4489128 w 8477199"/>
                <a:gd name="connsiteY16" fmla="*/ 1387063 h 1734757"/>
                <a:gd name="connsiteX17" fmla="*/ 4263335 w 8477199"/>
                <a:gd name="connsiteY17" fmla="*/ 977494 h 1734757"/>
                <a:gd name="connsiteX18" fmla="*/ 3440333 w 8477199"/>
                <a:gd name="connsiteY18" fmla="*/ 1010362 h 1734757"/>
                <a:gd name="connsiteX19" fmla="*/ 2222804 w 8477199"/>
                <a:gd name="connsiteY19" fmla="*/ 1311196 h 1734757"/>
                <a:gd name="connsiteX20" fmla="*/ 116247 w 8477199"/>
                <a:gd name="connsiteY20" fmla="*/ 971172 h 1734757"/>
                <a:gd name="connsiteX21" fmla="*/ 9979 w 8477199"/>
                <a:gd name="connsiteY21" fmla="*/ 496270 h 1734757"/>
                <a:gd name="connsiteX22" fmla="*/ 174672 w 8477199"/>
                <a:gd name="connsiteY22" fmla="*/ 0 h 1734757"/>
                <a:gd name="connsiteX23" fmla="*/ 248669 w 8477199"/>
                <a:gd name="connsiteY23" fmla="*/ 55572 h 1734757"/>
                <a:gd name="connsiteX24" fmla="*/ 313900 w 8477199"/>
                <a:gd name="connsiteY24" fmla="*/ 944502 h 1734757"/>
                <a:gd name="connsiteX25" fmla="*/ 1735499 w 8477199"/>
                <a:gd name="connsiteY25" fmla="*/ 1229124 h 1734757"/>
                <a:gd name="connsiteX26" fmla="*/ 4052317 w 8477199"/>
                <a:gd name="connsiteY26" fmla="*/ 760908 h 1734757"/>
                <a:gd name="connsiteX27" fmla="*/ 4534135 w 8477199"/>
                <a:gd name="connsiteY27" fmla="*/ 1303743 h 1734757"/>
                <a:gd name="connsiteX28" fmla="*/ 4824736 w 8477199"/>
                <a:gd name="connsiteY28" fmla="*/ 1596007 h 1734757"/>
                <a:gd name="connsiteX29" fmla="*/ 5803572 w 8477199"/>
                <a:gd name="connsiteY29" fmla="*/ 744571 h 1734757"/>
                <a:gd name="connsiteX30" fmla="*/ 6697195 w 8477199"/>
                <a:gd name="connsiteY30" fmla="*/ 214691 h 1734757"/>
                <a:gd name="connsiteX0" fmla="*/ 6697195 w 8477199"/>
                <a:gd name="connsiteY0" fmla="*/ 1138479 h 2658545"/>
                <a:gd name="connsiteX1" fmla="*/ 6709662 w 8477199"/>
                <a:gd name="connsiteY1" fmla="*/ 1138479 h 2658545"/>
                <a:gd name="connsiteX2" fmla="*/ 7145860 w 8477199"/>
                <a:gd name="connsiteY2" fmla="*/ 1713773 h 2658545"/>
                <a:gd name="connsiteX3" fmla="*/ 7305314 w 8477199"/>
                <a:gd name="connsiteY3" fmla="*/ 2037959 h 2658545"/>
                <a:gd name="connsiteX4" fmla="*/ 8432561 w 8477199"/>
                <a:gd name="connsiteY4" fmla="*/ 1804301 h 2658545"/>
                <a:gd name="connsiteX5" fmla="*/ 8477199 w 8477199"/>
                <a:gd name="connsiteY5" fmla="*/ 1852891 h 2658545"/>
                <a:gd name="connsiteX6" fmla="*/ 7295156 w 8477199"/>
                <a:gd name="connsiteY6" fmla="*/ 2097524 h 2658545"/>
                <a:gd name="connsiteX7" fmla="*/ 7106764 w 8477199"/>
                <a:gd name="connsiteY7" fmla="*/ 1738286 h 2658545"/>
                <a:gd name="connsiteX8" fmla="*/ 6708739 w 8477199"/>
                <a:gd name="connsiteY8" fmla="*/ 1198968 h 2658545"/>
                <a:gd name="connsiteX9" fmla="*/ 6697657 w 8477199"/>
                <a:gd name="connsiteY9" fmla="*/ 1198968 h 2658545"/>
                <a:gd name="connsiteX10" fmla="*/ 5808796 w 8477199"/>
                <a:gd name="connsiteY10" fmla="*/ 1779382 h 2658545"/>
                <a:gd name="connsiteX11" fmla="*/ 5680431 w 8477199"/>
                <a:gd name="connsiteY11" fmla="*/ 1910979 h 2658545"/>
                <a:gd name="connsiteX12" fmla="*/ 5510509 w 8477199"/>
                <a:gd name="connsiteY12" fmla="*/ 2090136 h 2658545"/>
                <a:gd name="connsiteX13" fmla="*/ 5121257 w 8477199"/>
                <a:gd name="connsiteY13" fmla="*/ 2480773 h 2658545"/>
                <a:gd name="connsiteX14" fmla="*/ 4763866 w 8477199"/>
                <a:gd name="connsiteY14" fmla="*/ 2658545 h 2658545"/>
                <a:gd name="connsiteX15" fmla="*/ 4720924 w 8477199"/>
                <a:gd name="connsiteY15" fmla="*/ 2654389 h 2658545"/>
                <a:gd name="connsiteX16" fmla="*/ 4489128 w 8477199"/>
                <a:gd name="connsiteY16" fmla="*/ 2310851 h 2658545"/>
                <a:gd name="connsiteX17" fmla="*/ 4263335 w 8477199"/>
                <a:gd name="connsiteY17" fmla="*/ 1901282 h 2658545"/>
                <a:gd name="connsiteX18" fmla="*/ 3440333 w 8477199"/>
                <a:gd name="connsiteY18" fmla="*/ 1934150 h 2658545"/>
                <a:gd name="connsiteX19" fmla="*/ 2222804 w 8477199"/>
                <a:gd name="connsiteY19" fmla="*/ 2234984 h 2658545"/>
                <a:gd name="connsiteX20" fmla="*/ 116247 w 8477199"/>
                <a:gd name="connsiteY20" fmla="*/ 1894960 h 2658545"/>
                <a:gd name="connsiteX21" fmla="*/ 9979 w 8477199"/>
                <a:gd name="connsiteY21" fmla="*/ 1420058 h 2658545"/>
                <a:gd name="connsiteX22" fmla="*/ 1437237 w 8477199"/>
                <a:gd name="connsiteY22" fmla="*/ 0 h 2658545"/>
                <a:gd name="connsiteX23" fmla="*/ 248669 w 8477199"/>
                <a:gd name="connsiteY23" fmla="*/ 979360 h 2658545"/>
                <a:gd name="connsiteX24" fmla="*/ 313900 w 8477199"/>
                <a:gd name="connsiteY24" fmla="*/ 1868290 h 2658545"/>
                <a:gd name="connsiteX25" fmla="*/ 1735499 w 8477199"/>
                <a:gd name="connsiteY25" fmla="*/ 2152912 h 2658545"/>
                <a:gd name="connsiteX26" fmla="*/ 4052317 w 8477199"/>
                <a:gd name="connsiteY26" fmla="*/ 1684696 h 2658545"/>
                <a:gd name="connsiteX27" fmla="*/ 4534135 w 8477199"/>
                <a:gd name="connsiteY27" fmla="*/ 2227531 h 2658545"/>
                <a:gd name="connsiteX28" fmla="*/ 4824736 w 8477199"/>
                <a:gd name="connsiteY28" fmla="*/ 2519795 h 2658545"/>
                <a:gd name="connsiteX29" fmla="*/ 5803572 w 8477199"/>
                <a:gd name="connsiteY29" fmla="*/ 1668359 h 2658545"/>
                <a:gd name="connsiteX30" fmla="*/ 6697195 w 8477199"/>
                <a:gd name="connsiteY30" fmla="*/ 1138479 h 2658545"/>
                <a:gd name="connsiteX0" fmla="*/ 6697195 w 8477199"/>
                <a:gd name="connsiteY0" fmla="*/ 1138479 h 2658545"/>
                <a:gd name="connsiteX1" fmla="*/ 6709662 w 8477199"/>
                <a:gd name="connsiteY1" fmla="*/ 1138479 h 2658545"/>
                <a:gd name="connsiteX2" fmla="*/ 7145860 w 8477199"/>
                <a:gd name="connsiteY2" fmla="*/ 1713773 h 2658545"/>
                <a:gd name="connsiteX3" fmla="*/ 7305314 w 8477199"/>
                <a:gd name="connsiteY3" fmla="*/ 2037959 h 2658545"/>
                <a:gd name="connsiteX4" fmla="*/ 8432561 w 8477199"/>
                <a:gd name="connsiteY4" fmla="*/ 1804301 h 2658545"/>
                <a:gd name="connsiteX5" fmla="*/ 8477199 w 8477199"/>
                <a:gd name="connsiteY5" fmla="*/ 1852891 h 2658545"/>
                <a:gd name="connsiteX6" fmla="*/ 7295156 w 8477199"/>
                <a:gd name="connsiteY6" fmla="*/ 2097524 h 2658545"/>
                <a:gd name="connsiteX7" fmla="*/ 7106764 w 8477199"/>
                <a:gd name="connsiteY7" fmla="*/ 1738286 h 2658545"/>
                <a:gd name="connsiteX8" fmla="*/ 6708739 w 8477199"/>
                <a:gd name="connsiteY8" fmla="*/ 1198968 h 2658545"/>
                <a:gd name="connsiteX9" fmla="*/ 6697657 w 8477199"/>
                <a:gd name="connsiteY9" fmla="*/ 1198968 h 2658545"/>
                <a:gd name="connsiteX10" fmla="*/ 5808796 w 8477199"/>
                <a:gd name="connsiteY10" fmla="*/ 1779382 h 2658545"/>
                <a:gd name="connsiteX11" fmla="*/ 5680431 w 8477199"/>
                <a:gd name="connsiteY11" fmla="*/ 1910979 h 2658545"/>
                <a:gd name="connsiteX12" fmla="*/ 5510509 w 8477199"/>
                <a:gd name="connsiteY12" fmla="*/ 2090136 h 2658545"/>
                <a:gd name="connsiteX13" fmla="*/ 5121257 w 8477199"/>
                <a:gd name="connsiteY13" fmla="*/ 2480773 h 2658545"/>
                <a:gd name="connsiteX14" fmla="*/ 4763866 w 8477199"/>
                <a:gd name="connsiteY14" fmla="*/ 2658545 h 2658545"/>
                <a:gd name="connsiteX15" fmla="*/ 4720924 w 8477199"/>
                <a:gd name="connsiteY15" fmla="*/ 2654389 h 2658545"/>
                <a:gd name="connsiteX16" fmla="*/ 4489128 w 8477199"/>
                <a:gd name="connsiteY16" fmla="*/ 2310851 h 2658545"/>
                <a:gd name="connsiteX17" fmla="*/ 4263335 w 8477199"/>
                <a:gd name="connsiteY17" fmla="*/ 1901282 h 2658545"/>
                <a:gd name="connsiteX18" fmla="*/ 3440333 w 8477199"/>
                <a:gd name="connsiteY18" fmla="*/ 1934150 h 2658545"/>
                <a:gd name="connsiteX19" fmla="*/ 2222804 w 8477199"/>
                <a:gd name="connsiteY19" fmla="*/ 2234984 h 2658545"/>
                <a:gd name="connsiteX20" fmla="*/ 116247 w 8477199"/>
                <a:gd name="connsiteY20" fmla="*/ 1894960 h 2658545"/>
                <a:gd name="connsiteX21" fmla="*/ 9979 w 8477199"/>
                <a:gd name="connsiteY21" fmla="*/ 1420058 h 2658545"/>
                <a:gd name="connsiteX22" fmla="*/ 1437237 w 8477199"/>
                <a:gd name="connsiteY22" fmla="*/ 0 h 2658545"/>
                <a:gd name="connsiteX23" fmla="*/ 1421847 w 8477199"/>
                <a:gd name="connsiteY23" fmla="*/ 85614 h 2658545"/>
                <a:gd name="connsiteX24" fmla="*/ 313900 w 8477199"/>
                <a:gd name="connsiteY24" fmla="*/ 1868290 h 2658545"/>
                <a:gd name="connsiteX25" fmla="*/ 1735499 w 8477199"/>
                <a:gd name="connsiteY25" fmla="*/ 2152912 h 2658545"/>
                <a:gd name="connsiteX26" fmla="*/ 4052317 w 8477199"/>
                <a:gd name="connsiteY26" fmla="*/ 1684696 h 2658545"/>
                <a:gd name="connsiteX27" fmla="*/ 4534135 w 8477199"/>
                <a:gd name="connsiteY27" fmla="*/ 2227531 h 2658545"/>
                <a:gd name="connsiteX28" fmla="*/ 4824736 w 8477199"/>
                <a:gd name="connsiteY28" fmla="*/ 2519795 h 2658545"/>
                <a:gd name="connsiteX29" fmla="*/ 5803572 w 8477199"/>
                <a:gd name="connsiteY29" fmla="*/ 1668359 h 2658545"/>
                <a:gd name="connsiteX30" fmla="*/ 6697195 w 8477199"/>
                <a:gd name="connsiteY30" fmla="*/ 1138479 h 2658545"/>
                <a:gd name="connsiteX0" fmla="*/ 6697195 w 8477199"/>
                <a:gd name="connsiteY0" fmla="*/ 1138479 h 2658545"/>
                <a:gd name="connsiteX1" fmla="*/ 6709662 w 8477199"/>
                <a:gd name="connsiteY1" fmla="*/ 1138479 h 2658545"/>
                <a:gd name="connsiteX2" fmla="*/ 7145860 w 8477199"/>
                <a:gd name="connsiteY2" fmla="*/ 1713773 h 2658545"/>
                <a:gd name="connsiteX3" fmla="*/ 7305314 w 8477199"/>
                <a:gd name="connsiteY3" fmla="*/ 2037959 h 2658545"/>
                <a:gd name="connsiteX4" fmla="*/ 8432561 w 8477199"/>
                <a:gd name="connsiteY4" fmla="*/ 1804301 h 2658545"/>
                <a:gd name="connsiteX5" fmla="*/ 8477199 w 8477199"/>
                <a:gd name="connsiteY5" fmla="*/ 1852891 h 2658545"/>
                <a:gd name="connsiteX6" fmla="*/ 7295156 w 8477199"/>
                <a:gd name="connsiteY6" fmla="*/ 2097524 h 2658545"/>
                <a:gd name="connsiteX7" fmla="*/ 7106764 w 8477199"/>
                <a:gd name="connsiteY7" fmla="*/ 1738286 h 2658545"/>
                <a:gd name="connsiteX8" fmla="*/ 6708739 w 8477199"/>
                <a:gd name="connsiteY8" fmla="*/ 1198968 h 2658545"/>
                <a:gd name="connsiteX9" fmla="*/ 6697657 w 8477199"/>
                <a:gd name="connsiteY9" fmla="*/ 1198968 h 2658545"/>
                <a:gd name="connsiteX10" fmla="*/ 5808796 w 8477199"/>
                <a:gd name="connsiteY10" fmla="*/ 1779382 h 2658545"/>
                <a:gd name="connsiteX11" fmla="*/ 5680431 w 8477199"/>
                <a:gd name="connsiteY11" fmla="*/ 1910979 h 2658545"/>
                <a:gd name="connsiteX12" fmla="*/ 5510509 w 8477199"/>
                <a:gd name="connsiteY12" fmla="*/ 2090136 h 2658545"/>
                <a:gd name="connsiteX13" fmla="*/ 5121257 w 8477199"/>
                <a:gd name="connsiteY13" fmla="*/ 2480773 h 2658545"/>
                <a:gd name="connsiteX14" fmla="*/ 4763866 w 8477199"/>
                <a:gd name="connsiteY14" fmla="*/ 2658545 h 2658545"/>
                <a:gd name="connsiteX15" fmla="*/ 4720924 w 8477199"/>
                <a:gd name="connsiteY15" fmla="*/ 2654389 h 2658545"/>
                <a:gd name="connsiteX16" fmla="*/ 4489128 w 8477199"/>
                <a:gd name="connsiteY16" fmla="*/ 2310851 h 2658545"/>
                <a:gd name="connsiteX17" fmla="*/ 4263335 w 8477199"/>
                <a:gd name="connsiteY17" fmla="*/ 1901282 h 2658545"/>
                <a:gd name="connsiteX18" fmla="*/ 3440333 w 8477199"/>
                <a:gd name="connsiteY18" fmla="*/ 1934150 h 2658545"/>
                <a:gd name="connsiteX19" fmla="*/ 2222804 w 8477199"/>
                <a:gd name="connsiteY19" fmla="*/ 2234984 h 2658545"/>
                <a:gd name="connsiteX20" fmla="*/ 116247 w 8477199"/>
                <a:gd name="connsiteY20" fmla="*/ 1894960 h 2658545"/>
                <a:gd name="connsiteX21" fmla="*/ 9979 w 8477199"/>
                <a:gd name="connsiteY21" fmla="*/ 1420058 h 2658545"/>
                <a:gd name="connsiteX22" fmla="*/ 1437237 w 8477199"/>
                <a:gd name="connsiteY22" fmla="*/ 0 h 2658545"/>
                <a:gd name="connsiteX23" fmla="*/ 1421847 w 8477199"/>
                <a:gd name="connsiteY23" fmla="*/ 85614 h 2658545"/>
                <a:gd name="connsiteX24" fmla="*/ 313900 w 8477199"/>
                <a:gd name="connsiteY24" fmla="*/ 1868290 h 2658545"/>
                <a:gd name="connsiteX25" fmla="*/ 1735499 w 8477199"/>
                <a:gd name="connsiteY25" fmla="*/ 2152912 h 2658545"/>
                <a:gd name="connsiteX26" fmla="*/ 4052317 w 8477199"/>
                <a:gd name="connsiteY26" fmla="*/ 1684696 h 2658545"/>
                <a:gd name="connsiteX27" fmla="*/ 4534135 w 8477199"/>
                <a:gd name="connsiteY27" fmla="*/ 2227531 h 2658545"/>
                <a:gd name="connsiteX28" fmla="*/ 4824736 w 8477199"/>
                <a:gd name="connsiteY28" fmla="*/ 2519795 h 2658545"/>
                <a:gd name="connsiteX29" fmla="*/ 5803572 w 8477199"/>
                <a:gd name="connsiteY29" fmla="*/ 1668359 h 2658545"/>
                <a:gd name="connsiteX30" fmla="*/ 6697195 w 8477199"/>
                <a:gd name="connsiteY30" fmla="*/ 1138479 h 2658545"/>
                <a:gd name="connsiteX0" fmla="*/ 6697195 w 8477199"/>
                <a:gd name="connsiteY0" fmla="*/ 1138479 h 2658545"/>
                <a:gd name="connsiteX1" fmla="*/ 6709662 w 8477199"/>
                <a:gd name="connsiteY1" fmla="*/ 1138479 h 2658545"/>
                <a:gd name="connsiteX2" fmla="*/ 7145860 w 8477199"/>
                <a:gd name="connsiteY2" fmla="*/ 1713773 h 2658545"/>
                <a:gd name="connsiteX3" fmla="*/ 7305314 w 8477199"/>
                <a:gd name="connsiteY3" fmla="*/ 2037959 h 2658545"/>
                <a:gd name="connsiteX4" fmla="*/ 8432561 w 8477199"/>
                <a:gd name="connsiteY4" fmla="*/ 1804301 h 2658545"/>
                <a:gd name="connsiteX5" fmla="*/ 8477199 w 8477199"/>
                <a:gd name="connsiteY5" fmla="*/ 1852891 h 2658545"/>
                <a:gd name="connsiteX6" fmla="*/ 7295156 w 8477199"/>
                <a:gd name="connsiteY6" fmla="*/ 2097524 h 2658545"/>
                <a:gd name="connsiteX7" fmla="*/ 7106764 w 8477199"/>
                <a:gd name="connsiteY7" fmla="*/ 1738286 h 2658545"/>
                <a:gd name="connsiteX8" fmla="*/ 6708739 w 8477199"/>
                <a:gd name="connsiteY8" fmla="*/ 1198968 h 2658545"/>
                <a:gd name="connsiteX9" fmla="*/ 6697657 w 8477199"/>
                <a:gd name="connsiteY9" fmla="*/ 1198968 h 2658545"/>
                <a:gd name="connsiteX10" fmla="*/ 5808796 w 8477199"/>
                <a:gd name="connsiteY10" fmla="*/ 1779382 h 2658545"/>
                <a:gd name="connsiteX11" fmla="*/ 5680431 w 8477199"/>
                <a:gd name="connsiteY11" fmla="*/ 1910979 h 2658545"/>
                <a:gd name="connsiteX12" fmla="*/ 5510509 w 8477199"/>
                <a:gd name="connsiteY12" fmla="*/ 2090136 h 2658545"/>
                <a:gd name="connsiteX13" fmla="*/ 5121257 w 8477199"/>
                <a:gd name="connsiteY13" fmla="*/ 2480773 h 2658545"/>
                <a:gd name="connsiteX14" fmla="*/ 4763866 w 8477199"/>
                <a:gd name="connsiteY14" fmla="*/ 2658545 h 2658545"/>
                <a:gd name="connsiteX15" fmla="*/ 4720924 w 8477199"/>
                <a:gd name="connsiteY15" fmla="*/ 2654389 h 2658545"/>
                <a:gd name="connsiteX16" fmla="*/ 4489128 w 8477199"/>
                <a:gd name="connsiteY16" fmla="*/ 2310851 h 2658545"/>
                <a:gd name="connsiteX17" fmla="*/ 4263335 w 8477199"/>
                <a:gd name="connsiteY17" fmla="*/ 1901282 h 2658545"/>
                <a:gd name="connsiteX18" fmla="*/ 3440333 w 8477199"/>
                <a:gd name="connsiteY18" fmla="*/ 1934150 h 2658545"/>
                <a:gd name="connsiteX19" fmla="*/ 2222804 w 8477199"/>
                <a:gd name="connsiteY19" fmla="*/ 2234984 h 2658545"/>
                <a:gd name="connsiteX20" fmla="*/ 116247 w 8477199"/>
                <a:gd name="connsiteY20" fmla="*/ 1894960 h 2658545"/>
                <a:gd name="connsiteX21" fmla="*/ 9979 w 8477199"/>
                <a:gd name="connsiteY21" fmla="*/ 1420058 h 2658545"/>
                <a:gd name="connsiteX22" fmla="*/ 1437237 w 8477199"/>
                <a:gd name="connsiteY22" fmla="*/ 0 h 2658545"/>
                <a:gd name="connsiteX23" fmla="*/ 1421847 w 8477199"/>
                <a:gd name="connsiteY23" fmla="*/ 85614 h 2658545"/>
                <a:gd name="connsiteX24" fmla="*/ 313900 w 8477199"/>
                <a:gd name="connsiteY24" fmla="*/ 1868290 h 2658545"/>
                <a:gd name="connsiteX25" fmla="*/ 1735499 w 8477199"/>
                <a:gd name="connsiteY25" fmla="*/ 2152912 h 2658545"/>
                <a:gd name="connsiteX26" fmla="*/ 4052317 w 8477199"/>
                <a:gd name="connsiteY26" fmla="*/ 1684696 h 2658545"/>
                <a:gd name="connsiteX27" fmla="*/ 4534135 w 8477199"/>
                <a:gd name="connsiteY27" fmla="*/ 2227531 h 2658545"/>
                <a:gd name="connsiteX28" fmla="*/ 4824736 w 8477199"/>
                <a:gd name="connsiteY28" fmla="*/ 2519795 h 2658545"/>
                <a:gd name="connsiteX29" fmla="*/ 5803572 w 8477199"/>
                <a:gd name="connsiteY29" fmla="*/ 1668359 h 2658545"/>
                <a:gd name="connsiteX30" fmla="*/ 6697195 w 8477199"/>
                <a:gd name="connsiteY30" fmla="*/ 1138479 h 2658545"/>
                <a:gd name="connsiteX0" fmla="*/ 6697195 w 8477199"/>
                <a:gd name="connsiteY0" fmla="*/ 1138479 h 2658545"/>
                <a:gd name="connsiteX1" fmla="*/ 6709662 w 8477199"/>
                <a:gd name="connsiteY1" fmla="*/ 1138479 h 2658545"/>
                <a:gd name="connsiteX2" fmla="*/ 7145860 w 8477199"/>
                <a:gd name="connsiteY2" fmla="*/ 1713773 h 2658545"/>
                <a:gd name="connsiteX3" fmla="*/ 7305314 w 8477199"/>
                <a:gd name="connsiteY3" fmla="*/ 2037959 h 2658545"/>
                <a:gd name="connsiteX4" fmla="*/ 8432561 w 8477199"/>
                <a:gd name="connsiteY4" fmla="*/ 1804301 h 2658545"/>
                <a:gd name="connsiteX5" fmla="*/ 8477199 w 8477199"/>
                <a:gd name="connsiteY5" fmla="*/ 1852891 h 2658545"/>
                <a:gd name="connsiteX6" fmla="*/ 7295156 w 8477199"/>
                <a:gd name="connsiteY6" fmla="*/ 2097524 h 2658545"/>
                <a:gd name="connsiteX7" fmla="*/ 7106764 w 8477199"/>
                <a:gd name="connsiteY7" fmla="*/ 1738286 h 2658545"/>
                <a:gd name="connsiteX8" fmla="*/ 6708739 w 8477199"/>
                <a:gd name="connsiteY8" fmla="*/ 1198968 h 2658545"/>
                <a:gd name="connsiteX9" fmla="*/ 6697657 w 8477199"/>
                <a:gd name="connsiteY9" fmla="*/ 1198968 h 2658545"/>
                <a:gd name="connsiteX10" fmla="*/ 5808796 w 8477199"/>
                <a:gd name="connsiteY10" fmla="*/ 1779382 h 2658545"/>
                <a:gd name="connsiteX11" fmla="*/ 5680431 w 8477199"/>
                <a:gd name="connsiteY11" fmla="*/ 1910979 h 2658545"/>
                <a:gd name="connsiteX12" fmla="*/ 5510509 w 8477199"/>
                <a:gd name="connsiteY12" fmla="*/ 2090136 h 2658545"/>
                <a:gd name="connsiteX13" fmla="*/ 5121257 w 8477199"/>
                <a:gd name="connsiteY13" fmla="*/ 2480773 h 2658545"/>
                <a:gd name="connsiteX14" fmla="*/ 4763866 w 8477199"/>
                <a:gd name="connsiteY14" fmla="*/ 2658545 h 2658545"/>
                <a:gd name="connsiteX15" fmla="*/ 4720924 w 8477199"/>
                <a:gd name="connsiteY15" fmla="*/ 2654389 h 2658545"/>
                <a:gd name="connsiteX16" fmla="*/ 4489128 w 8477199"/>
                <a:gd name="connsiteY16" fmla="*/ 2310851 h 2658545"/>
                <a:gd name="connsiteX17" fmla="*/ 4263335 w 8477199"/>
                <a:gd name="connsiteY17" fmla="*/ 1901282 h 2658545"/>
                <a:gd name="connsiteX18" fmla="*/ 3440333 w 8477199"/>
                <a:gd name="connsiteY18" fmla="*/ 1934150 h 2658545"/>
                <a:gd name="connsiteX19" fmla="*/ 2222804 w 8477199"/>
                <a:gd name="connsiteY19" fmla="*/ 2234984 h 2658545"/>
                <a:gd name="connsiteX20" fmla="*/ 116247 w 8477199"/>
                <a:gd name="connsiteY20" fmla="*/ 1894960 h 2658545"/>
                <a:gd name="connsiteX21" fmla="*/ 9979 w 8477199"/>
                <a:gd name="connsiteY21" fmla="*/ 1420058 h 2658545"/>
                <a:gd name="connsiteX22" fmla="*/ 1437237 w 8477199"/>
                <a:gd name="connsiteY22" fmla="*/ 0 h 2658545"/>
                <a:gd name="connsiteX23" fmla="*/ 1421847 w 8477199"/>
                <a:gd name="connsiteY23" fmla="*/ 85614 h 2658545"/>
                <a:gd name="connsiteX24" fmla="*/ 107198 w 8477199"/>
                <a:gd name="connsiteY24" fmla="*/ 1725589 h 2658545"/>
                <a:gd name="connsiteX25" fmla="*/ 1735499 w 8477199"/>
                <a:gd name="connsiteY25" fmla="*/ 2152912 h 2658545"/>
                <a:gd name="connsiteX26" fmla="*/ 4052317 w 8477199"/>
                <a:gd name="connsiteY26" fmla="*/ 1684696 h 2658545"/>
                <a:gd name="connsiteX27" fmla="*/ 4534135 w 8477199"/>
                <a:gd name="connsiteY27" fmla="*/ 2227531 h 2658545"/>
                <a:gd name="connsiteX28" fmla="*/ 4824736 w 8477199"/>
                <a:gd name="connsiteY28" fmla="*/ 2519795 h 2658545"/>
                <a:gd name="connsiteX29" fmla="*/ 5803572 w 8477199"/>
                <a:gd name="connsiteY29" fmla="*/ 1668359 h 2658545"/>
                <a:gd name="connsiteX30" fmla="*/ 6697195 w 8477199"/>
                <a:gd name="connsiteY30" fmla="*/ 1138479 h 2658545"/>
                <a:gd name="connsiteX0" fmla="*/ 6697195 w 8477199"/>
                <a:gd name="connsiteY0" fmla="*/ 1138479 h 2658545"/>
                <a:gd name="connsiteX1" fmla="*/ 6709662 w 8477199"/>
                <a:gd name="connsiteY1" fmla="*/ 1138479 h 2658545"/>
                <a:gd name="connsiteX2" fmla="*/ 7145860 w 8477199"/>
                <a:gd name="connsiteY2" fmla="*/ 1713773 h 2658545"/>
                <a:gd name="connsiteX3" fmla="*/ 7305314 w 8477199"/>
                <a:gd name="connsiteY3" fmla="*/ 2037959 h 2658545"/>
                <a:gd name="connsiteX4" fmla="*/ 8432561 w 8477199"/>
                <a:gd name="connsiteY4" fmla="*/ 1804301 h 2658545"/>
                <a:gd name="connsiteX5" fmla="*/ 8477199 w 8477199"/>
                <a:gd name="connsiteY5" fmla="*/ 1852891 h 2658545"/>
                <a:gd name="connsiteX6" fmla="*/ 7295156 w 8477199"/>
                <a:gd name="connsiteY6" fmla="*/ 2097524 h 2658545"/>
                <a:gd name="connsiteX7" fmla="*/ 7106764 w 8477199"/>
                <a:gd name="connsiteY7" fmla="*/ 1738286 h 2658545"/>
                <a:gd name="connsiteX8" fmla="*/ 6708739 w 8477199"/>
                <a:gd name="connsiteY8" fmla="*/ 1198968 h 2658545"/>
                <a:gd name="connsiteX9" fmla="*/ 6697657 w 8477199"/>
                <a:gd name="connsiteY9" fmla="*/ 1198968 h 2658545"/>
                <a:gd name="connsiteX10" fmla="*/ 5808796 w 8477199"/>
                <a:gd name="connsiteY10" fmla="*/ 1779382 h 2658545"/>
                <a:gd name="connsiteX11" fmla="*/ 5680431 w 8477199"/>
                <a:gd name="connsiteY11" fmla="*/ 1910979 h 2658545"/>
                <a:gd name="connsiteX12" fmla="*/ 5510509 w 8477199"/>
                <a:gd name="connsiteY12" fmla="*/ 2090136 h 2658545"/>
                <a:gd name="connsiteX13" fmla="*/ 5121257 w 8477199"/>
                <a:gd name="connsiteY13" fmla="*/ 2480773 h 2658545"/>
                <a:gd name="connsiteX14" fmla="*/ 4763866 w 8477199"/>
                <a:gd name="connsiteY14" fmla="*/ 2658545 h 2658545"/>
                <a:gd name="connsiteX15" fmla="*/ 4720924 w 8477199"/>
                <a:gd name="connsiteY15" fmla="*/ 2654389 h 2658545"/>
                <a:gd name="connsiteX16" fmla="*/ 4489128 w 8477199"/>
                <a:gd name="connsiteY16" fmla="*/ 2310851 h 2658545"/>
                <a:gd name="connsiteX17" fmla="*/ 4263335 w 8477199"/>
                <a:gd name="connsiteY17" fmla="*/ 1901282 h 2658545"/>
                <a:gd name="connsiteX18" fmla="*/ 3440333 w 8477199"/>
                <a:gd name="connsiteY18" fmla="*/ 1934150 h 2658545"/>
                <a:gd name="connsiteX19" fmla="*/ 2222804 w 8477199"/>
                <a:gd name="connsiteY19" fmla="*/ 2234984 h 2658545"/>
                <a:gd name="connsiteX20" fmla="*/ 116247 w 8477199"/>
                <a:gd name="connsiteY20" fmla="*/ 1894960 h 2658545"/>
                <a:gd name="connsiteX21" fmla="*/ 9979 w 8477199"/>
                <a:gd name="connsiteY21" fmla="*/ 1420058 h 2658545"/>
                <a:gd name="connsiteX22" fmla="*/ 1437237 w 8477199"/>
                <a:gd name="connsiteY22" fmla="*/ 0 h 2658545"/>
                <a:gd name="connsiteX23" fmla="*/ 1427434 w 8477199"/>
                <a:gd name="connsiteY23" fmla="*/ 100633 h 2658545"/>
                <a:gd name="connsiteX24" fmla="*/ 107198 w 8477199"/>
                <a:gd name="connsiteY24" fmla="*/ 1725589 h 2658545"/>
                <a:gd name="connsiteX25" fmla="*/ 1735499 w 8477199"/>
                <a:gd name="connsiteY25" fmla="*/ 2152912 h 2658545"/>
                <a:gd name="connsiteX26" fmla="*/ 4052317 w 8477199"/>
                <a:gd name="connsiteY26" fmla="*/ 1684696 h 2658545"/>
                <a:gd name="connsiteX27" fmla="*/ 4534135 w 8477199"/>
                <a:gd name="connsiteY27" fmla="*/ 2227531 h 2658545"/>
                <a:gd name="connsiteX28" fmla="*/ 4824736 w 8477199"/>
                <a:gd name="connsiteY28" fmla="*/ 2519795 h 2658545"/>
                <a:gd name="connsiteX29" fmla="*/ 5803572 w 8477199"/>
                <a:gd name="connsiteY29" fmla="*/ 1668359 h 2658545"/>
                <a:gd name="connsiteX30" fmla="*/ 6697195 w 8477199"/>
                <a:gd name="connsiteY30" fmla="*/ 1138479 h 2658545"/>
                <a:gd name="connsiteX0" fmla="*/ 6697195 w 8477199"/>
                <a:gd name="connsiteY0" fmla="*/ 1138479 h 2658545"/>
                <a:gd name="connsiteX1" fmla="*/ 6709662 w 8477199"/>
                <a:gd name="connsiteY1" fmla="*/ 1138479 h 2658545"/>
                <a:gd name="connsiteX2" fmla="*/ 7145860 w 8477199"/>
                <a:gd name="connsiteY2" fmla="*/ 1713773 h 2658545"/>
                <a:gd name="connsiteX3" fmla="*/ 7305314 w 8477199"/>
                <a:gd name="connsiteY3" fmla="*/ 2037959 h 2658545"/>
                <a:gd name="connsiteX4" fmla="*/ 8432561 w 8477199"/>
                <a:gd name="connsiteY4" fmla="*/ 1804301 h 2658545"/>
                <a:gd name="connsiteX5" fmla="*/ 8477199 w 8477199"/>
                <a:gd name="connsiteY5" fmla="*/ 1852891 h 2658545"/>
                <a:gd name="connsiteX6" fmla="*/ 7295156 w 8477199"/>
                <a:gd name="connsiteY6" fmla="*/ 2097524 h 2658545"/>
                <a:gd name="connsiteX7" fmla="*/ 7106764 w 8477199"/>
                <a:gd name="connsiteY7" fmla="*/ 1738286 h 2658545"/>
                <a:gd name="connsiteX8" fmla="*/ 6708739 w 8477199"/>
                <a:gd name="connsiteY8" fmla="*/ 1198968 h 2658545"/>
                <a:gd name="connsiteX9" fmla="*/ 6697657 w 8477199"/>
                <a:gd name="connsiteY9" fmla="*/ 1198968 h 2658545"/>
                <a:gd name="connsiteX10" fmla="*/ 5808796 w 8477199"/>
                <a:gd name="connsiteY10" fmla="*/ 1779382 h 2658545"/>
                <a:gd name="connsiteX11" fmla="*/ 5680431 w 8477199"/>
                <a:gd name="connsiteY11" fmla="*/ 1910979 h 2658545"/>
                <a:gd name="connsiteX12" fmla="*/ 5510509 w 8477199"/>
                <a:gd name="connsiteY12" fmla="*/ 2090136 h 2658545"/>
                <a:gd name="connsiteX13" fmla="*/ 5121257 w 8477199"/>
                <a:gd name="connsiteY13" fmla="*/ 2480773 h 2658545"/>
                <a:gd name="connsiteX14" fmla="*/ 4763866 w 8477199"/>
                <a:gd name="connsiteY14" fmla="*/ 2658545 h 2658545"/>
                <a:gd name="connsiteX15" fmla="*/ 4720924 w 8477199"/>
                <a:gd name="connsiteY15" fmla="*/ 2654389 h 2658545"/>
                <a:gd name="connsiteX16" fmla="*/ 4489128 w 8477199"/>
                <a:gd name="connsiteY16" fmla="*/ 2310851 h 2658545"/>
                <a:gd name="connsiteX17" fmla="*/ 4263335 w 8477199"/>
                <a:gd name="connsiteY17" fmla="*/ 1901282 h 2658545"/>
                <a:gd name="connsiteX18" fmla="*/ 3440333 w 8477199"/>
                <a:gd name="connsiteY18" fmla="*/ 1934150 h 2658545"/>
                <a:gd name="connsiteX19" fmla="*/ 2222804 w 8477199"/>
                <a:gd name="connsiteY19" fmla="*/ 2234984 h 2658545"/>
                <a:gd name="connsiteX20" fmla="*/ 116247 w 8477199"/>
                <a:gd name="connsiteY20" fmla="*/ 1894960 h 2658545"/>
                <a:gd name="connsiteX21" fmla="*/ 9979 w 8477199"/>
                <a:gd name="connsiteY21" fmla="*/ 1420058 h 2658545"/>
                <a:gd name="connsiteX22" fmla="*/ 1437237 w 8477199"/>
                <a:gd name="connsiteY22" fmla="*/ 0 h 2658545"/>
                <a:gd name="connsiteX23" fmla="*/ 1427434 w 8477199"/>
                <a:gd name="connsiteY23" fmla="*/ 100633 h 2658545"/>
                <a:gd name="connsiteX24" fmla="*/ 107198 w 8477199"/>
                <a:gd name="connsiteY24" fmla="*/ 1725589 h 2658545"/>
                <a:gd name="connsiteX25" fmla="*/ 1735499 w 8477199"/>
                <a:gd name="connsiteY25" fmla="*/ 2152912 h 2658545"/>
                <a:gd name="connsiteX26" fmla="*/ 4052317 w 8477199"/>
                <a:gd name="connsiteY26" fmla="*/ 1684696 h 2658545"/>
                <a:gd name="connsiteX27" fmla="*/ 4534135 w 8477199"/>
                <a:gd name="connsiteY27" fmla="*/ 2227531 h 2658545"/>
                <a:gd name="connsiteX28" fmla="*/ 4824736 w 8477199"/>
                <a:gd name="connsiteY28" fmla="*/ 2519795 h 2658545"/>
                <a:gd name="connsiteX29" fmla="*/ 5803572 w 8477199"/>
                <a:gd name="connsiteY29" fmla="*/ 1668359 h 2658545"/>
                <a:gd name="connsiteX30" fmla="*/ 6697195 w 8477199"/>
                <a:gd name="connsiteY30" fmla="*/ 1138479 h 2658545"/>
                <a:gd name="connsiteX0" fmla="*/ 6697195 w 8477199"/>
                <a:gd name="connsiteY0" fmla="*/ 1138479 h 2658545"/>
                <a:gd name="connsiteX1" fmla="*/ 6709662 w 8477199"/>
                <a:gd name="connsiteY1" fmla="*/ 1138479 h 2658545"/>
                <a:gd name="connsiteX2" fmla="*/ 7145860 w 8477199"/>
                <a:gd name="connsiteY2" fmla="*/ 1713773 h 2658545"/>
                <a:gd name="connsiteX3" fmla="*/ 7305314 w 8477199"/>
                <a:gd name="connsiteY3" fmla="*/ 2037959 h 2658545"/>
                <a:gd name="connsiteX4" fmla="*/ 8432561 w 8477199"/>
                <a:gd name="connsiteY4" fmla="*/ 1804301 h 2658545"/>
                <a:gd name="connsiteX5" fmla="*/ 8477199 w 8477199"/>
                <a:gd name="connsiteY5" fmla="*/ 1852891 h 2658545"/>
                <a:gd name="connsiteX6" fmla="*/ 7295156 w 8477199"/>
                <a:gd name="connsiteY6" fmla="*/ 2097524 h 2658545"/>
                <a:gd name="connsiteX7" fmla="*/ 7106764 w 8477199"/>
                <a:gd name="connsiteY7" fmla="*/ 1738286 h 2658545"/>
                <a:gd name="connsiteX8" fmla="*/ 6708739 w 8477199"/>
                <a:gd name="connsiteY8" fmla="*/ 1198968 h 2658545"/>
                <a:gd name="connsiteX9" fmla="*/ 6697657 w 8477199"/>
                <a:gd name="connsiteY9" fmla="*/ 1198968 h 2658545"/>
                <a:gd name="connsiteX10" fmla="*/ 5808796 w 8477199"/>
                <a:gd name="connsiteY10" fmla="*/ 1779382 h 2658545"/>
                <a:gd name="connsiteX11" fmla="*/ 5680431 w 8477199"/>
                <a:gd name="connsiteY11" fmla="*/ 1910979 h 2658545"/>
                <a:gd name="connsiteX12" fmla="*/ 5510509 w 8477199"/>
                <a:gd name="connsiteY12" fmla="*/ 2090136 h 2658545"/>
                <a:gd name="connsiteX13" fmla="*/ 5121257 w 8477199"/>
                <a:gd name="connsiteY13" fmla="*/ 2480773 h 2658545"/>
                <a:gd name="connsiteX14" fmla="*/ 4763866 w 8477199"/>
                <a:gd name="connsiteY14" fmla="*/ 2658545 h 2658545"/>
                <a:gd name="connsiteX15" fmla="*/ 4720924 w 8477199"/>
                <a:gd name="connsiteY15" fmla="*/ 2654389 h 2658545"/>
                <a:gd name="connsiteX16" fmla="*/ 4489128 w 8477199"/>
                <a:gd name="connsiteY16" fmla="*/ 2310851 h 2658545"/>
                <a:gd name="connsiteX17" fmla="*/ 4263335 w 8477199"/>
                <a:gd name="connsiteY17" fmla="*/ 1901282 h 2658545"/>
                <a:gd name="connsiteX18" fmla="*/ 3440333 w 8477199"/>
                <a:gd name="connsiteY18" fmla="*/ 1934150 h 2658545"/>
                <a:gd name="connsiteX19" fmla="*/ 2222804 w 8477199"/>
                <a:gd name="connsiteY19" fmla="*/ 2234984 h 2658545"/>
                <a:gd name="connsiteX20" fmla="*/ 116247 w 8477199"/>
                <a:gd name="connsiteY20" fmla="*/ 1894960 h 2658545"/>
                <a:gd name="connsiteX21" fmla="*/ 9979 w 8477199"/>
                <a:gd name="connsiteY21" fmla="*/ 1420058 h 2658545"/>
                <a:gd name="connsiteX22" fmla="*/ 1437237 w 8477199"/>
                <a:gd name="connsiteY22" fmla="*/ 0 h 2658545"/>
                <a:gd name="connsiteX23" fmla="*/ 1427434 w 8477199"/>
                <a:gd name="connsiteY23" fmla="*/ 100633 h 2658545"/>
                <a:gd name="connsiteX24" fmla="*/ 107198 w 8477199"/>
                <a:gd name="connsiteY24" fmla="*/ 1725589 h 2658545"/>
                <a:gd name="connsiteX25" fmla="*/ 1735499 w 8477199"/>
                <a:gd name="connsiteY25" fmla="*/ 2152912 h 2658545"/>
                <a:gd name="connsiteX26" fmla="*/ 4052317 w 8477199"/>
                <a:gd name="connsiteY26" fmla="*/ 1684696 h 2658545"/>
                <a:gd name="connsiteX27" fmla="*/ 4534135 w 8477199"/>
                <a:gd name="connsiteY27" fmla="*/ 2227531 h 2658545"/>
                <a:gd name="connsiteX28" fmla="*/ 4824736 w 8477199"/>
                <a:gd name="connsiteY28" fmla="*/ 2519795 h 2658545"/>
                <a:gd name="connsiteX29" fmla="*/ 5803572 w 8477199"/>
                <a:gd name="connsiteY29" fmla="*/ 1668359 h 2658545"/>
                <a:gd name="connsiteX30" fmla="*/ 6697195 w 8477199"/>
                <a:gd name="connsiteY30" fmla="*/ 1138479 h 2658545"/>
                <a:gd name="connsiteX0" fmla="*/ 6697195 w 8477199"/>
                <a:gd name="connsiteY0" fmla="*/ 1138479 h 2658545"/>
                <a:gd name="connsiteX1" fmla="*/ 6709662 w 8477199"/>
                <a:gd name="connsiteY1" fmla="*/ 1138479 h 2658545"/>
                <a:gd name="connsiteX2" fmla="*/ 7145860 w 8477199"/>
                <a:gd name="connsiteY2" fmla="*/ 1713773 h 2658545"/>
                <a:gd name="connsiteX3" fmla="*/ 7305314 w 8477199"/>
                <a:gd name="connsiteY3" fmla="*/ 2037959 h 2658545"/>
                <a:gd name="connsiteX4" fmla="*/ 8432561 w 8477199"/>
                <a:gd name="connsiteY4" fmla="*/ 1804301 h 2658545"/>
                <a:gd name="connsiteX5" fmla="*/ 8477199 w 8477199"/>
                <a:gd name="connsiteY5" fmla="*/ 1852891 h 2658545"/>
                <a:gd name="connsiteX6" fmla="*/ 7295156 w 8477199"/>
                <a:gd name="connsiteY6" fmla="*/ 2097524 h 2658545"/>
                <a:gd name="connsiteX7" fmla="*/ 7106764 w 8477199"/>
                <a:gd name="connsiteY7" fmla="*/ 1738286 h 2658545"/>
                <a:gd name="connsiteX8" fmla="*/ 6708739 w 8477199"/>
                <a:gd name="connsiteY8" fmla="*/ 1198968 h 2658545"/>
                <a:gd name="connsiteX9" fmla="*/ 6697657 w 8477199"/>
                <a:gd name="connsiteY9" fmla="*/ 1198968 h 2658545"/>
                <a:gd name="connsiteX10" fmla="*/ 5808796 w 8477199"/>
                <a:gd name="connsiteY10" fmla="*/ 1779382 h 2658545"/>
                <a:gd name="connsiteX11" fmla="*/ 5680431 w 8477199"/>
                <a:gd name="connsiteY11" fmla="*/ 1910979 h 2658545"/>
                <a:gd name="connsiteX12" fmla="*/ 5510509 w 8477199"/>
                <a:gd name="connsiteY12" fmla="*/ 2090136 h 2658545"/>
                <a:gd name="connsiteX13" fmla="*/ 5121257 w 8477199"/>
                <a:gd name="connsiteY13" fmla="*/ 2480773 h 2658545"/>
                <a:gd name="connsiteX14" fmla="*/ 4763866 w 8477199"/>
                <a:gd name="connsiteY14" fmla="*/ 2658545 h 2658545"/>
                <a:gd name="connsiteX15" fmla="*/ 4720924 w 8477199"/>
                <a:gd name="connsiteY15" fmla="*/ 2654389 h 2658545"/>
                <a:gd name="connsiteX16" fmla="*/ 4489128 w 8477199"/>
                <a:gd name="connsiteY16" fmla="*/ 2310851 h 2658545"/>
                <a:gd name="connsiteX17" fmla="*/ 4263335 w 8477199"/>
                <a:gd name="connsiteY17" fmla="*/ 1901282 h 2658545"/>
                <a:gd name="connsiteX18" fmla="*/ 3440333 w 8477199"/>
                <a:gd name="connsiteY18" fmla="*/ 1934150 h 2658545"/>
                <a:gd name="connsiteX19" fmla="*/ 2222804 w 8477199"/>
                <a:gd name="connsiteY19" fmla="*/ 2234984 h 2658545"/>
                <a:gd name="connsiteX20" fmla="*/ 116247 w 8477199"/>
                <a:gd name="connsiteY20" fmla="*/ 1894960 h 2658545"/>
                <a:gd name="connsiteX21" fmla="*/ 9979 w 8477199"/>
                <a:gd name="connsiteY21" fmla="*/ 1420058 h 2658545"/>
                <a:gd name="connsiteX22" fmla="*/ 1437237 w 8477199"/>
                <a:gd name="connsiteY22" fmla="*/ 0 h 2658545"/>
                <a:gd name="connsiteX23" fmla="*/ 1427434 w 8477199"/>
                <a:gd name="connsiteY23" fmla="*/ 100633 h 2658545"/>
                <a:gd name="connsiteX24" fmla="*/ 101611 w 8477199"/>
                <a:gd name="connsiteY24" fmla="*/ 1763143 h 2658545"/>
                <a:gd name="connsiteX25" fmla="*/ 1735499 w 8477199"/>
                <a:gd name="connsiteY25" fmla="*/ 2152912 h 2658545"/>
                <a:gd name="connsiteX26" fmla="*/ 4052317 w 8477199"/>
                <a:gd name="connsiteY26" fmla="*/ 1684696 h 2658545"/>
                <a:gd name="connsiteX27" fmla="*/ 4534135 w 8477199"/>
                <a:gd name="connsiteY27" fmla="*/ 2227531 h 2658545"/>
                <a:gd name="connsiteX28" fmla="*/ 4824736 w 8477199"/>
                <a:gd name="connsiteY28" fmla="*/ 2519795 h 2658545"/>
                <a:gd name="connsiteX29" fmla="*/ 5803572 w 8477199"/>
                <a:gd name="connsiteY29" fmla="*/ 1668359 h 2658545"/>
                <a:gd name="connsiteX30" fmla="*/ 6697195 w 8477199"/>
                <a:gd name="connsiteY30" fmla="*/ 1138479 h 2658545"/>
                <a:gd name="connsiteX0" fmla="*/ 6697195 w 8477199"/>
                <a:gd name="connsiteY0" fmla="*/ 1138479 h 2658545"/>
                <a:gd name="connsiteX1" fmla="*/ 6709662 w 8477199"/>
                <a:gd name="connsiteY1" fmla="*/ 1138479 h 2658545"/>
                <a:gd name="connsiteX2" fmla="*/ 7145860 w 8477199"/>
                <a:gd name="connsiteY2" fmla="*/ 1713773 h 2658545"/>
                <a:gd name="connsiteX3" fmla="*/ 7305314 w 8477199"/>
                <a:gd name="connsiteY3" fmla="*/ 2037959 h 2658545"/>
                <a:gd name="connsiteX4" fmla="*/ 8432561 w 8477199"/>
                <a:gd name="connsiteY4" fmla="*/ 1804301 h 2658545"/>
                <a:gd name="connsiteX5" fmla="*/ 8477199 w 8477199"/>
                <a:gd name="connsiteY5" fmla="*/ 1852891 h 2658545"/>
                <a:gd name="connsiteX6" fmla="*/ 7295156 w 8477199"/>
                <a:gd name="connsiteY6" fmla="*/ 2097524 h 2658545"/>
                <a:gd name="connsiteX7" fmla="*/ 7106764 w 8477199"/>
                <a:gd name="connsiteY7" fmla="*/ 1738286 h 2658545"/>
                <a:gd name="connsiteX8" fmla="*/ 6708739 w 8477199"/>
                <a:gd name="connsiteY8" fmla="*/ 1198968 h 2658545"/>
                <a:gd name="connsiteX9" fmla="*/ 6697657 w 8477199"/>
                <a:gd name="connsiteY9" fmla="*/ 1198968 h 2658545"/>
                <a:gd name="connsiteX10" fmla="*/ 5808796 w 8477199"/>
                <a:gd name="connsiteY10" fmla="*/ 1779382 h 2658545"/>
                <a:gd name="connsiteX11" fmla="*/ 5680431 w 8477199"/>
                <a:gd name="connsiteY11" fmla="*/ 1910979 h 2658545"/>
                <a:gd name="connsiteX12" fmla="*/ 5510509 w 8477199"/>
                <a:gd name="connsiteY12" fmla="*/ 2090136 h 2658545"/>
                <a:gd name="connsiteX13" fmla="*/ 5121257 w 8477199"/>
                <a:gd name="connsiteY13" fmla="*/ 2480773 h 2658545"/>
                <a:gd name="connsiteX14" fmla="*/ 4763866 w 8477199"/>
                <a:gd name="connsiteY14" fmla="*/ 2658545 h 2658545"/>
                <a:gd name="connsiteX15" fmla="*/ 4720924 w 8477199"/>
                <a:gd name="connsiteY15" fmla="*/ 2654389 h 2658545"/>
                <a:gd name="connsiteX16" fmla="*/ 4489128 w 8477199"/>
                <a:gd name="connsiteY16" fmla="*/ 2310851 h 2658545"/>
                <a:gd name="connsiteX17" fmla="*/ 4263335 w 8477199"/>
                <a:gd name="connsiteY17" fmla="*/ 1901282 h 2658545"/>
                <a:gd name="connsiteX18" fmla="*/ 3440333 w 8477199"/>
                <a:gd name="connsiteY18" fmla="*/ 1934150 h 2658545"/>
                <a:gd name="connsiteX19" fmla="*/ 2222804 w 8477199"/>
                <a:gd name="connsiteY19" fmla="*/ 2234984 h 2658545"/>
                <a:gd name="connsiteX20" fmla="*/ 116247 w 8477199"/>
                <a:gd name="connsiteY20" fmla="*/ 1894960 h 2658545"/>
                <a:gd name="connsiteX21" fmla="*/ 9979 w 8477199"/>
                <a:gd name="connsiteY21" fmla="*/ 1420058 h 2658545"/>
                <a:gd name="connsiteX22" fmla="*/ 1437237 w 8477199"/>
                <a:gd name="connsiteY22" fmla="*/ 0 h 2658545"/>
                <a:gd name="connsiteX23" fmla="*/ 1427434 w 8477199"/>
                <a:gd name="connsiteY23" fmla="*/ 100633 h 2658545"/>
                <a:gd name="connsiteX24" fmla="*/ 101611 w 8477199"/>
                <a:gd name="connsiteY24" fmla="*/ 1763143 h 2658545"/>
                <a:gd name="connsiteX25" fmla="*/ 1674047 w 8477199"/>
                <a:gd name="connsiteY25" fmla="*/ 2190466 h 2658545"/>
                <a:gd name="connsiteX26" fmla="*/ 4052317 w 8477199"/>
                <a:gd name="connsiteY26" fmla="*/ 1684696 h 2658545"/>
                <a:gd name="connsiteX27" fmla="*/ 4534135 w 8477199"/>
                <a:gd name="connsiteY27" fmla="*/ 2227531 h 2658545"/>
                <a:gd name="connsiteX28" fmla="*/ 4824736 w 8477199"/>
                <a:gd name="connsiteY28" fmla="*/ 2519795 h 2658545"/>
                <a:gd name="connsiteX29" fmla="*/ 5803572 w 8477199"/>
                <a:gd name="connsiteY29" fmla="*/ 1668359 h 2658545"/>
                <a:gd name="connsiteX30" fmla="*/ 6697195 w 8477199"/>
                <a:gd name="connsiteY30" fmla="*/ 1138479 h 2658545"/>
                <a:gd name="connsiteX0" fmla="*/ 6697195 w 8477199"/>
                <a:gd name="connsiteY0" fmla="*/ 1138479 h 2658545"/>
                <a:gd name="connsiteX1" fmla="*/ 6709662 w 8477199"/>
                <a:gd name="connsiteY1" fmla="*/ 1138479 h 2658545"/>
                <a:gd name="connsiteX2" fmla="*/ 7145860 w 8477199"/>
                <a:gd name="connsiteY2" fmla="*/ 1713773 h 2658545"/>
                <a:gd name="connsiteX3" fmla="*/ 7305314 w 8477199"/>
                <a:gd name="connsiteY3" fmla="*/ 2037959 h 2658545"/>
                <a:gd name="connsiteX4" fmla="*/ 8432561 w 8477199"/>
                <a:gd name="connsiteY4" fmla="*/ 1804301 h 2658545"/>
                <a:gd name="connsiteX5" fmla="*/ 8477199 w 8477199"/>
                <a:gd name="connsiteY5" fmla="*/ 1852891 h 2658545"/>
                <a:gd name="connsiteX6" fmla="*/ 7295156 w 8477199"/>
                <a:gd name="connsiteY6" fmla="*/ 2097524 h 2658545"/>
                <a:gd name="connsiteX7" fmla="*/ 7106764 w 8477199"/>
                <a:gd name="connsiteY7" fmla="*/ 1738286 h 2658545"/>
                <a:gd name="connsiteX8" fmla="*/ 6708739 w 8477199"/>
                <a:gd name="connsiteY8" fmla="*/ 1198968 h 2658545"/>
                <a:gd name="connsiteX9" fmla="*/ 6697657 w 8477199"/>
                <a:gd name="connsiteY9" fmla="*/ 1198968 h 2658545"/>
                <a:gd name="connsiteX10" fmla="*/ 5808796 w 8477199"/>
                <a:gd name="connsiteY10" fmla="*/ 1779382 h 2658545"/>
                <a:gd name="connsiteX11" fmla="*/ 5680431 w 8477199"/>
                <a:gd name="connsiteY11" fmla="*/ 1910979 h 2658545"/>
                <a:gd name="connsiteX12" fmla="*/ 5510509 w 8477199"/>
                <a:gd name="connsiteY12" fmla="*/ 2090136 h 2658545"/>
                <a:gd name="connsiteX13" fmla="*/ 5121257 w 8477199"/>
                <a:gd name="connsiteY13" fmla="*/ 2480773 h 2658545"/>
                <a:gd name="connsiteX14" fmla="*/ 4763866 w 8477199"/>
                <a:gd name="connsiteY14" fmla="*/ 2658545 h 2658545"/>
                <a:gd name="connsiteX15" fmla="*/ 4720924 w 8477199"/>
                <a:gd name="connsiteY15" fmla="*/ 2654389 h 2658545"/>
                <a:gd name="connsiteX16" fmla="*/ 4489128 w 8477199"/>
                <a:gd name="connsiteY16" fmla="*/ 2310851 h 2658545"/>
                <a:gd name="connsiteX17" fmla="*/ 4263335 w 8477199"/>
                <a:gd name="connsiteY17" fmla="*/ 1901282 h 2658545"/>
                <a:gd name="connsiteX18" fmla="*/ 3440333 w 8477199"/>
                <a:gd name="connsiteY18" fmla="*/ 1934150 h 2658545"/>
                <a:gd name="connsiteX19" fmla="*/ 2222804 w 8477199"/>
                <a:gd name="connsiteY19" fmla="*/ 2234984 h 2658545"/>
                <a:gd name="connsiteX20" fmla="*/ 116247 w 8477199"/>
                <a:gd name="connsiteY20" fmla="*/ 1894960 h 2658545"/>
                <a:gd name="connsiteX21" fmla="*/ 9979 w 8477199"/>
                <a:gd name="connsiteY21" fmla="*/ 1420058 h 2658545"/>
                <a:gd name="connsiteX22" fmla="*/ 1437237 w 8477199"/>
                <a:gd name="connsiteY22" fmla="*/ 0 h 2658545"/>
                <a:gd name="connsiteX23" fmla="*/ 1427434 w 8477199"/>
                <a:gd name="connsiteY23" fmla="*/ 100633 h 2658545"/>
                <a:gd name="connsiteX24" fmla="*/ 101611 w 8477199"/>
                <a:gd name="connsiteY24" fmla="*/ 1763143 h 2658545"/>
                <a:gd name="connsiteX25" fmla="*/ 1674047 w 8477199"/>
                <a:gd name="connsiteY25" fmla="*/ 2190466 h 2658545"/>
                <a:gd name="connsiteX26" fmla="*/ 4052317 w 8477199"/>
                <a:gd name="connsiteY26" fmla="*/ 1684696 h 2658545"/>
                <a:gd name="connsiteX27" fmla="*/ 4534135 w 8477199"/>
                <a:gd name="connsiteY27" fmla="*/ 2227531 h 2658545"/>
                <a:gd name="connsiteX28" fmla="*/ 4824736 w 8477199"/>
                <a:gd name="connsiteY28" fmla="*/ 2519795 h 2658545"/>
                <a:gd name="connsiteX29" fmla="*/ 5803572 w 8477199"/>
                <a:gd name="connsiteY29" fmla="*/ 1668359 h 2658545"/>
                <a:gd name="connsiteX30" fmla="*/ 6697195 w 8477199"/>
                <a:gd name="connsiteY30" fmla="*/ 1138479 h 2658545"/>
                <a:gd name="connsiteX0" fmla="*/ 6697195 w 8477199"/>
                <a:gd name="connsiteY0" fmla="*/ 1138479 h 2658545"/>
                <a:gd name="connsiteX1" fmla="*/ 6709662 w 8477199"/>
                <a:gd name="connsiteY1" fmla="*/ 1138479 h 2658545"/>
                <a:gd name="connsiteX2" fmla="*/ 7145860 w 8477199"/>
                <a:gd name="connsiteY2" fmla="*/ 1713773 h 2658545"/>
                <a:gd name="connsiteX3" fmla="*/ 7305314 w 8477199"/>
                <a:gd name="connsiteY3" fmla="*/ 2037959 h 2658545"/>
                <a:gd name="connsiteX4" fmla="*/ 8432561 w 8477199"/>
                <a:gd name="connsiteY4" fmla="*/ 1804301 h 2658545"/>
                <a:gd name="connsiteX5" fmla="*/ 8477199 w 8477199"/>
                <a:gd name="connsiteY5" fmla="*/ 1852891 h 2658545"/>
                <a:gd name="connsiteX6" fmla="*/ 7295156 w 8477199"/>
                <a:gd name="connsiteY6" fmla="*/ 2097524 h 2658545"/>
                <a:gd name="connsiteX7" fmla="*/ 7106764 w 8477199"/>
                <a:gd name="connsiteY7" fmla="*/ 1738286 h 2658545"/>
                <a:gd name="connsiteX8" fmla="*/ 6708739 w 8477199"/>
                <a:gd name="connsiteY8" fmla="*/ 1198968 h 2658545"/>
                <a:gd name="connsiteX9" fmla="*/ 6697657 w 8477199"/>
                <a:gd name="connsiteY9" fmla="*/ 1198968 h 2658545"/>
                <a:gd name="connsiteX10" fmla="*/ 5808796 w 8477199"/>
                <a:gd name="connsiteY10" fmla="*/ 1779382 h 2658545"/>
                <a:gd name="connsiteX11" fmla="*/ 5680431 w 8477199"/>
                <a:gd name="connsiteY11" fmla="*/ 1910979 h 2658545"/>
                <a:gd name="connsiteX12" fmla="*/ 5510509 w 8477199"/>
                <a:gd name="connsiteY12" fmla="*/ 2090136 h 2658545"/>
                <a:gd name="connsiteX13" fmla="*/ 5121257 w 8477199"/>
                <a:gd name="connsiteY13" fmla="*/ 2480773 h 2658545"/>
                <a:gd name="connsiteX14" fmla="*/ 4763866 w 8477199"/>
                <a:gd name="connsiteY14" fmla="*/ 2658545 h 2658545"/>
                <a:gd name="connsiteX15" fmla="*/ 4720924 w 8477199"/>
                <a:gd name="connsiteY15" fmla="*/ 2654389 h 2658545"/>
                <a:gd name="connsiteX16" fmla="*/ 4489128 w 8477199"/>
                <a:gd name="connsiteY16" fmla="*/ 2310851 h 2658545"/>
                <a:gd name="connsiteX17" fmla="*/ 4263335 w 8477199"/>
                <a:gd name="connsiteY17" fmla="*/ 1901282 h 2658545"/>
                <a:gd name="connsiteX18" fmla="*/ 3440333 w 8477199"/>
                <a:gd name="connsiteY18" fmla="*/ 1934150 h 2658545"/>
                <a:gd name="connsiteX19" fmla="*/ 2222804 w 8477199"/>
                <a:gd name="connsiteY19" fmla="*/ 2234984 h 2658545"/>
                <a:gd name="connsiteX20" fmla="*/ 116247 w 8477199"/>
                <a:gd name="connsiteY20" fmla="*/ 1894960 h 2658545"/>
                <a:gd name="connsiteX21" fmla="*/ 9979 w 8477199"/>
                <a:gd name="connsiteY21" fmla="*/ 1420058 h 2658545"/>
                <a:gd name="connsiteX22" fmla="*/ 1437237 w 8477199"/>
                <a:gd name="connsiteY22" fmla="*/ 0 h 2658545"/>
                <a:gd name="connsiteX23" fmla="*/ 1427434 w 8477199"/>
                <a:gd name="connsiteY23" fmla="*/ 100633 h 2658545"/>
                <a:gd name="connsiteX24" fmla="*/ 101611 w 8477199"/>
                <a:gd name="connsiteY24" fmla="*/ 1763143 h 2658545"/>
                <a:gd name="connsiteX25" fmla="*/ 1674047 w 8477199"/>
                <a:gd name="connsiteY25" fmla="*/ 2190466 h 2658545"/>
                <a:gd name="connsiteX26" fmla="*/ 4052317 w 8477199"/>
                <a:gd name="connsiteY26" fmla="*/ 1684696 h 2658545"/>
                <a:gd name="connsiteX27" fmla="*/ 4534135 w 8477199"/>
                <a:gd name="connsiteY27" fmla="*/ 2227531 h 2658545"/>
                <a:gd name="connsiteX28" fmla="*/ 4824736 w 8477199"/>
                <a:gd name="connsiteY28" fmla="*/ 2519795 h 2658545"/>
                <a:gd name="connsiteX29" fmla="*/ 5803572 w 8477199"/>
                <a:gd name="connsiteY29" fmla="*/ 1668359 h 2658545"/>
                <a:gd name="connsiteX30" fmla="*/ 6697195 w 8477199"/>
                <a:gd name="connsiteY30" fmla="*/ 1138479 h 2658545"/>
                <a:gd name="connsiteX0" fmla="*/ 6697195 w 8477199"/>
                <a:gd name="connsiteY0" fmla="*/ 1138479 h 2658545"/>
                <a:gd name="connsiteX1" fmla="*/ 6709662 w 8477199"/>
                <a:gd name="connsiteY1" fmla="*/ 1138479 h 2658545"/>
                <a:gd name="connsiteX2" fmla="*/ 7145860 w 8477199"/>
                <a:gd name="connsiteY2" fmla="*/ 1713773 h 2658545"/>
                <a:gd name="connsiteX3" fmla="*/ 7305314 w 8477199"/>
                <a:gd name="connsiteY3" fmla="*/ 2037959 h 2658545"/>
                <a:gd name="connsiteX4" fmla="*/ 8432561 w 8477199"/>
                <a:gd name="connsiteY4" fmla="*/ 1804301 h 2658545"/>
                <a:gd name="connsiteX5" fmla="*/ 8477199 w 8477199"/>
                <a:gd name="connsiteY5" fmla="*/ 1852891 h 2658545"/>
                <a:gd name="connsiteX6" fmla="*/ 7295156 w 8477199"/>
                <a:gd name="connsiteY6" fmla="*/ 2097524 h 2658545"/>
                <a:gd name="connsiteX7" fmla="*/ 7106764 w 8477199"/>
                <a:gd name="connsiteY7" fmla="*/ 1738286 h 2658545"/>
                <a:gd name="connsiteX8" fmla="*/ 6708739 w 8477199"/>
                <a:gd name="connsiteY8" fmla="*/ 1198968 h 2658545"/>
                <a:gd name="connsiteX9" fmla="*/ 6697657 w 8477199"/>
                <a:gd name="connsiteY9" fmla="*/ 1198968 h 2658545"/>
                <a:gd name="connsiteX10" fmla="*/ 5808796 w 8477199"/>
                <a:gd name="connsiteY10" fmla="*/ 1779382 h 2658545"/>
                <a:gd name="connsiteX11" fmla="*/ 5680431 w 8477199"/>
                <a:gd name="connsiteY11" fmla="*/ 1910979 h 2658545"/>
                <a:gd name="connsiteX12" fmla="*/ 5510509 w 8477199"/>
                <a:gd name="connsiteY12" fmla="*/ 2090136 h 2658545"/>
                <a:gd name="connsiteX13" fmla="*/ 5121257 w 8477199"/>
                <a:gd name="connsiteY13" fmla="*/ 2480773 h 2658545"/>
                <a:gd name="connsiteX14" fmla="*/ 4763866 w 8477199"/>
                <a:gd name="connsiteY14" fmla="*/ 2658545 h 2658545"/>
                <a:gd name="connsiteX15" fmla="*/ 4720924 w 8477199"/>
                <a:gd name="connsiteY15" fmla="*/ 2654389 h 2658545"/>
                <a:gd name="connsiteX16" fmla="*/ 4489128 w 8477199"/>
                <a:gd name="connsiteY16" fmla="*/ 2310851 h 2658545"/>
                <a:gd name="connsiteX17" fmla="*/ 4263335 w 8477199"/>
                <a:gd name="connsiteY17" fmla="*/ 1901282 h 2658545"/>
                <a:gd name="connsiteX18" fmla="*/ 3440333 w 8477199"/>
                <a:gd name="connsiteY18" fmla="*/ 1934150 h 2658545"/>
                <a:gd name="connsiteX19" fmla="*/ 2222804 w 8477199"/>
                <a:gd name="connsiteY19" fmla="*/ 2234984 h 2658545"/>
                <a:gd name="connsiteX20" fmla="*/ 116247 w 8477199"/>
                <a:gd name="connsiteY20" fmla="*/ 1894960 h 2658545"/>
                <a:gd name="connsiteX21" fmla="*/ 9979 w 8477199"/>
                <a:gd name="connsiteY21" fmla="*/ 1420058 h 2658545"/>
                <a:gd name="connsiteX22" fmla="*/ 1437237 w 8477199"/>
                <a:gd name="connsiteY22" fmla="*/ 0 h 2658545"/>
                <a:gd name="connsiteX23" fmla="*/ 1427434 w 8477199"/>
                <a:gd name="connsiteY23" fmla="*/ 100633 h 2658545"/>
                <a:gd name="connsiteX24" fmla="*/ 101611 w 8477199"/>
                <a:gd name="connsiteY24" fmla="*/ 1763143 h 2658545"/>
                <a:gd name="connsiteX25" fmla="*/ 1724326 w 8477199"/>
                <a:gd name="connsiteY25" fmla="*/ 2212995 h 2658545"/>
                <a:gd name="connsiteX26" fmla="*/ 4052317 w 8477199"/>
                <a:gd name="connsiteY26" fmla="*/ 1684696 h 2658545"/>
                <a:gd name="connsiteX27" fmla="*/ 4534135 w 8477199"/>
                <a:gd name="connsiteY27" fmla="*/ 2227531 h 2658545"/>
                <a:gd name="connsiteX28" fmla="*/ 4824736 w 8477199"/>
                <a:gd name="connsiteY28" fmla="*/ 2519795 h 2658545"/>
                <a:gd name="connsiteX29" fmla="*/ 5803572 w 8477199"/>
                <a:gd name="connsiteY29" fmla="*/ 1668359 h 2658545"/>
                <a:gd name="connsiteX30" fmla="*/ 6697195 w 8477199"/>
                <a:gd name="connsiteY30" fmla="*/ 1138479 h 2658545"/>
                <a:gd name="connsiteX0" fmla="*/ 6697195 w 8477199"/>
                <a:gd name="connsiteY0" fmla="*/ 1138479 h 2658545"/>
                <a:gd name="connsiteX1" fmla="*/ 6709662 w 8477199"/>
                <a:gd name="connsiteY1" fmla="*/ 1138479 h 2658545"/>
                <a:gd name="connsiteX2" fmla="*/ 7145860 w 8477199"/>
                <a:gd name="connsiteY2" fmla="*/ 1713773 h 2658545"/>
                <a:gd name="connsiteX3" fmla="*/ 7305314 w 8477199"/>
                <a:gd name="connsiteY3" fmla="*/ 2037959 h 2658545"/>
                <a:gd name="connsiteX4" fmla="*/ 8432561 w 8477199"/>
                <a:gd name="connsiteY4" fmla="*/ 1804301 h 2658545"/>
                <a:gd name="connsiteX5" fmla="*/ 8477199 w 8477199"/>
                <a:gd name="connsiteY5" fmla="*/ 1852891 h 2658545"/>
                <a:gd name="connsiteX6" fmla="*/ 7295156 w 8477199"/>
                <a:gd name="connsiteY6" fmla="*/ 2097524 h 2658545"/>
                <a:gd name="connsiteX7" fmla="*/ 7106764 w 8477199"/>
                <a:gd name="connsiteY7" fmla="*/ 1738286 h 2658545"/>
                <a:gd name="connsiteX8" fmla="*/ 6708739 w 8477199"/>
                <a:gd name="connsiteY8" fmla="*/ 1198968 h 2658545"/>
                <a:gd name="connsiteX9" fmla="*/ 6697657 w 8477199"/>
                <a:gd name="connsiteY9" fmla="*/ 1198968 h 2658545"/>
                <a:gd name="connsiteX10" fmla="*/ 5808796 w 8477199"/>
                <a:gd name="connsiteY10" fmla="*/ 1779382 h 2658545"/>
                <a:gd name="connsiteX11" fmla="*/ 5680431 w 8477199"/>
                <a:gd name="connsiteY11" fmla="*/ 1910979 h 2658545"/>
                <a:gd name="connsiteX12" fmla="*/ 5510509 w 8477199"/>
                <a:gd name="connsiteY12" fmla="*/ 2090136 h 2658545"/>
                <a:gd name="connsiteX13" fmla="*/ 5121257 w 8477199"/>
                <a:gd name="connsiteY13" fmla="*/ 2480773 h 2658545"/>
                <a:gd name="connsiteX14" fmla="*/ 4763866 w 8477199"/>
                <a:gd name="connsiteY14" fmla="*/ 2658545 h 2658545"/>
                <a:gd name="connsiteX15" fmla="*/ 4720924 w 8477199"/>
                <a:gd name="connsiteY15" fmla="*/ 2654389 h 2658545"/>
                <a:gd name="connsiteX16" fmla="*/ 4489128 w 8477199"/>
                <a:gd name="connsiteY16" fmla="*/ 2310851 h 2658545"/>
                <a:gd name="connsiteX17" fmla="*/ 4263335 w 8477199"/>
                <a:gd name="connsiteY17" fmla="*/ 1901282 h 2658545"/>
                <a:gd name="connsiteX18" fmla="*/ 3440333 w 8477199"/>
                <a:gd name="connsiteY18" fmla="*/ 1934150 h 2658545"/>
                <a:gd name="connsiteX19" fmla="*/ 2222804 w 8477199"/>
                <a:gd name="connsiteY19" fmla="*/ 2234984 h 2658545"/>
                <a:gd name="connsiteX20" fmla="*/ 116247 w 8477199"/>
                <a:gd name="connsiteY20" fmla="*/ 1894960 h 2658545"/>
                <a:gd name="connsiteX21" fmla="*/ 9979 w 8477199"/>
                <a:gd name="connsiteY21" fmla="*/ 1420058 h 2658545"/>
                <a:gd name="connsiteX22" fmla="*/ 1437237 w 8477199"/>
                <a:gd name="connsiteY22" fmla="*/ 0 h 2658545"/>
                <a:gd name="connsiteX23" fmla="*/ 1427434 w 8477199"/>
                <a:gd name="connsiteY23" fmla="*/ 100633 h 2658545"/>
                <a:gd name="connsiteX24" fmla="*/ 107198 w 8477199"/>
                <a:gd name="connsiteY24" fmla="*/ 1725589 h 2658545"/>
                <a:gd name="connsiteX25" fmla="*/ 1724326 w 8477199"/>
                <a:gd name="connsiteY25" fmla="*/ 2212995 h 2658545"/>
                <a:gd name="connsiteX26" fmla="*/ 4052317 w 8477199"/>
                <a:gd name="connsiteY26" fmla="*/ 1684696 h 2658545"/>
                <a:gd name="connsiteX27" fmla="*/ 4534135 w 8477199"/>
                <a:gd name="connsiteY27" fmla="*/ 2227531 h 2658545"/>
                <a:gd name="connsiteX28" fmla="*/ 4824736 w 8477199"/>
                <a:gd name="connsiteY28" fmla="*/ 2519795 h 2658545"/>
                <a:gd name="connsiteX29" fmla="*/ 5803572 w 8477199"/>
                <a:gd name="connsiteY29" fmla="*/ 1668359 h 2658545"/>
                <a:gd name="connsiteX30" fmla="*/ 6697195 w 8477199"/>
                <a:gd name="connsiteY30" fmla="*/ 1138479 h 2658545"/>
                <a:gd name="connsiteX0" fmla="*/ 6697195 w 8477199"/>
                <a:gd name="connsiteY0" fmla="*/ 1138479 h 2658545"/>
                <a:gd name="connsiteX1" fmla="*/ 6709662 w 8477199"/>
                <a:gd name="connsiteY1" fmla="*/ 1138479 h 2658545"/>
                <a:gd name="connsiteX2" fmla="*/ 7145860 w 8477199"/>
                <a:gd name="connsiteY2" fmla="*/ 1713773 h 2658545"/>
                <a:gd name="connsiteX3" fmla="*/ 7305314 w 8477199"/>
                <a:gd name="connsiteY3" fmla="*/ 2037959 h 2658545"/>
                <a:gd name="connsiteX4" fmla="*/ 8432561 w 8477199"/>
                <a:gd name="connsiteY4" fmla="*/ 1804301 h 2658545"/>
                <a:gd name="connsiteX5" fmla="*/ 8477199 w 8477199"/>
                <a:gd name="connsiteY5" fmla="*/ 1852891 h 2658545"/>
                <a:gd name="connsiteX6" fmla="*/ 7295156 w 8477199"/>
                <a:gd name="connsiteY6" fmla="*/ 2097524 h 2658545"/>
                <a:gd name="connsiteX7" fmla="*/ 7106764 w 8477199"/>
                <a:gd name="connsiteY7" fmla="*/ 1738286 h 2658545"/>
                <a:gd name="connsiteX8" fmla="*/ 6708739 w 8477199"/>
                <a:gd name="connsiteY8" fmla="*/ 1198968 h 2658545"/>
                <a:gd name="connsiteX9" fmla="*/ 6697657 w 8477199"/>
                <a:gd name="connsiteY9" fmla="*/ 1198968 h 2658545"/>
                <a:gd name="connsiteX10" fmla="*/ 5808796 w 8477199"/>
                <a:gd name="connsiteY10" fmla="*/ 1779382 h 2658545"/>
                <a:gd name="connsiteX11" fmla="*/ 5680431 w 8477199"/>
                <a:gd name="connsiteY11" fmla="*/ 1910979 h 2658545"/>
                <a:gd name="connsiteX12" fmla="*/ 5510509 w 8477199"/>
                <a:gd name="connsiteY12" fmla="*/ 2090136 h 2658545"/>
                <a:gd name="connsiteX13" fmla="*/ 5121257 w 8477199"/>
                <a:gd name="connsiteY13" fmla="*/ 2480773 h 2658545"/>
                <a:gd name="connsiteX14" fmla="*/ 4763866 w 8477199"/>
                <a:gd name="connsiteY14" fmla="*/ 2658545 h 2658545"/>
                <a:gd name="connsiteX15" fmla="*/ 4720924 w 8477199"/>
                <a:gd name="connsiteY15" fmla="*/ 2654389 h 2658545"/>
                <a:gd name="connsiteX16" fmla="*/ 4489128 w 8477199"/>
                <a:gd name="connsiteY16" fmla="*/ 2310851 h 2658545"/>
                <a:gd name="connsiteX17" fmla="*/ 4263335 w 8477199"/>
                <a:gd name="connsiteY17" fmla="*/ 1901282 h 2658545"/>
                <a:gd name="connsiteX18" fmla="*/ 3440333 w 8477199"/>
                <a:gd name="connsiteY18" fmla="*/ 1934150 h 2658545"/>
                <a:gd name="connsiteX19" fmla="*/ 2222804 w 8477199"/>
                <a:gd name="connsiteY19" fmla="*/ 2234984 h 2658545"/>
                <a:gd name="connsiteX20" fmla="*/ 116247 w 8477199"/>
                <a:gd name="connsiteY20" fmla="*/ 1894960 h 2658545"/>
                <a:gd name="connsiteX21" fmla="*/ 9979 w 8477199"/>
                <a:gd name="connsiteY21" fmla="*/ 1420058 h 2658545"/>
                <a:gd name="connsiteX22" fmla="*/ 1437237 w 8477199"/>
                <a:gd name="connsiteY22" fmla="*/ 0 h 2658545"/>
                <a:gd name="connsiteX23" fmla="*/ 1427434 w 8477199"/>
                <a:gd name="connsiteY23" fmla="*/ 100633 h 2658545"/>
                <a:gd name="connsiteX24" fmla="*/ 107198 w 8477199"/>
                <a:gd name="connsiteY24" fmla="*/ 1725589 h 2658545"/>
                <a:gd name="connsiteX25" fmla="*/ 1724326 w 8477199"/>
                <a:gd name="connsiteY25" fmla="*/ 2212995 h 2658545"/>
                <a:gd name="connsiteX26" fmla="*/ 4052317 w 8477199"/>
                <a:gd name="connsiteY26" fmla="*/ 1684696 h 2658545"/>
                <a:gd name="connsiteX27" fmla="*/ 4534135 w 8477199"/>
                <a:gd name="connsiteY27" fmla="*/ 2227531 h 2658545"/>
                <a:gd name="connsiteX28" fmla="*/ 4824736 w 8477199"/>
                <a:gd name="connsiteY28" fmla="*/ 2519795 h 2658545"/>
                <a:gd name="connsiteX29" fmla="*/ 5803572 w 8477199"/>
                <a:gd name="connsiteY29" fmla="*/ 1668359 h 2658545"/>
                <a:gd name="connsiteX30" fmla="*/ 6697195 w 8477199"/>
                <a:gd name="connsiteY30" fmla="*/ 1138479 h 2658545"/>
                <a:gd name="connsiteX0" fmla="*/ 6697195 w 8477199"/>
                <a:gd name="connsiteY0" fmla="*/ 1138479 h 2658545"/>
                <a:gd name="connsiteX1" fmla="*/ 6709662 w 8477199"/>
                <a:gd name="connsiteY1" fmla="*/ 1138479 h 2658545"/>
                <a:gd name="connsiteX2" fmla="*/ 7145860 w 8477199"/>
                <a:gd name="connsiteY2" fmla="*/ 1713773 h 2658545"/>
                <a:gd name="connsiteX3" fmla="*/ 7305314 w 8477199"/>
                <a:gd name="connsiteY3" fmla="*/ 2037959 h 2658545"/>
                <a:gd name="connsiteX4" fmla="*/ 8432561 w 8477199"/>
                <a:gd name="connsiteY4" fmla="*/ 1804301 h 2658545"/>
                <a:gd name="connsiteX5" fmla="*/ 8477199 w 8477199"/>
                <a:gd name="connsiteY5" fmla="*/ 1852891 h 2658545"/>
                <a:gd name="connsiteX6" fmla="*/ 7295156 w 8477199"/>
                <a:gd name="connsiteY6" fmla="*/ 2097524 h 2658545"/>
                <a:gd name="connsiteX7" fmla="*/ 7106764 w 8477199"/>
                <a:gd name="connsiteY7" fmla="*/ 1738286 h 2658545"/>
                <a:gd name="connsiteX8" fmla="*/ 6708739 w 8477199"/>
                <a:gd name="connsiteY8" fmla="*/ 1198968 h 2658545"/>
                <a:gd name="connsiteX9" fmla="*/ 6697657 w 8477199"/>
                <a:gd name="connsiteY9" fmla="*/ 1198968 h 2658545"/>
                <a:gd name="connsiteX10" fmla="*/ 5808796 w 8477199"/>
                <a:gd name="connsiteY10" fmla="*/ 1779382 h 2658545"/>
                <a:gd name="connsiteX11" fmla="*/ 5680431 w 8477199"/>
                <a:gd name="connsiteY11" fmla="*/ 1910979 h 2658545"/>
                <a:gd name="connsiteX12" fmla="*/ 5510509 w 8477199"/>
                <a:gd name="connsiteY12" fmla="*/ 2090136 h 2658545"/>
                <a:gd name="connsiteX13" fmla="*/ 5121257 w 8477199"/>
                <a:gd name="connsiteY13" fmla="*/ 2480773 h 2658545"/>
                <a:gd name="connsiteX14" fmla="*/ 4763866 w 8477199"/>
                <a:gd name="connsiteY14" fmla="*/ 2658545 h 2658545"/>
                <a:gd name="connsiteX15" fmla="*/ 4720924 w 8477199"/>
                <a:gd name="connsiteY15" fmla="*/ 2654389 h 2658545"/>
                <a:gd name="connsiteX16" fmla="*/ 4489128 w 8477199"/>
                <a:gd name="connsiteY16" fmla="*/ 2310851 h 2658545"/>
                <a:gd name="connsiteX17" fmla="*/ 4263335 w 8477199"/>
                <a:gd name="connsiteY17" fmla="*/ 1901282 h 2658545"/>
                <a:gd name="connsiteX18" fmla="*/ 3440333 w 8477199"/>
                <a:gd name="connsiteY18" fmla="*/ 1934150 h 2658545"/>
                <a:gd name="connsiteX19" fmla="*/ 2222804 w 8477199"/>
                <a:gd name="connsiteY19" fmla="*/ 2234984 h 2658545"/>
                <a:gd name="connsiteX20" fmla="*/ 116247 w 8477199"/>
                <a:gd name="connsiteY20" fmla="*/ 1894960 h 2658545"/>
                <a:gd name="connsiteX21" fmla="*/ 9979 w 8477199"/>
                <a:gd name="connsiteY21" fmla="*/ 1420058 h 2658545"/>
                <a:gd name="connsiteX22" fmla="*/ 1437237 w 8477199"/>
                <a:gd name="connsiteY22" fmla="*/ 0 h 2658545"/>
                <a:gd name="connsiteX23" fmla="*/ 1427434 w 8477199"/>
                <a:gd name="connsiteY23" fmla="*/ 100633 h 2658545"/>
                <a:gd name="connsiteX24" fmla="*/ 123956 w 8477199"/>
                <a:gd name="connsiteY24" fmla="*/ 1748118 h 2658545"/>
                <a:gd name="connsiteX25" fmla="*/ 1724326 w 8477199"/>
                <a:gd name="connsiteY25" fmla="*/ 2212995 h 2658545"/>
                <a:gd name="connsiteX26" fmla="*/ 4052317 w 8477199"/>
                <a:gd name="connsiteY26" fmla="*/ 1684696 h 2658545"/>
                <a:gd name="connsiteX27" fmla="*/ 4534135 w 8477199"/>
                <a:gd name="connsiteY27" fmla="*/ 2227531 h 2658545"/>
                <a:gd name="connsiteX28" fmla="*/ 4824736 w 8477199"/>
                <a:gd name="connsiteY28" fmla="*/ 2519795 h 2658545"/>
                <a:gd name="connsiteX29" fmla="*/ 5803572 w 8477199"/>
                <a:gd name="connsiteY29" fmla="*/ 1668359 h 2658545"/>
                <a:gd name="connsiteX30" fmla="*/ 6697195 w 8477199"/>
                <a:gd name="connsiteY30" fmla="*/ 1138479 h 2658545"/>
                <a:gd name="connsiteX0" fmla="*/ 6697195 w 8477199"/>
                <a:gd name="connsiteY0" fmla="*/ 1138479 h 2658545"/>
                <a:gd name="connsiteX1" fmla="*/ 6709662 w 8477199"/>
                <a:gd name="connsiteY1" fmla="*/ 1138479 h 2658545"/>
                <a:gd name="connsiteX2" fmla="*/ 7145860 w 8477199"/>
                <a:gd name="connsiteY2" fmla="*/ 1713773 h 2658545"/>
                <a:gd name="connsiteX3" fmla="*/ 7305314 w 8477199"/>
                <a:gd name="connsiteY3" fmla="*/ 2037959 h 2658545"/>
                <a:gd name="connsiteX4" fmla="*/ 8432561 w 8477199"/>
                <a:gd name="connsiteY4" fmla="*/ 1804301 h 2658545"/>
                <a:gd name="connsiteX5" fmla="*/ 8477199 w 8477199"/>
                <a:gd name="connsiteY5" fmla="*/ 1852891 h 2658545"/>
                <a:gd name="connsiteX6" fmla="*/ 7295156 w 8477199"/>
                <a:gd name="connsiteY6" fmla="*/ 2097524 h 2658545"/>
                <a:gd name="connsiteX7" fmla="*/ 7106764 w 8477199"/>
                <a:gd name="connsiteY7" fmla="*/ 1738286 h 2658545"/>
                <a:gd name="connsiteX8" fmla="*/ 6708739 w 8477199"/>
                <a:gd name="connsiteY8" fmla="*/ 1198968 h 2658545"/>
                <a:gd name="connsiteX9" fmla="*/ 6697657 w 8477199"/>
                <a:gd name="connsiteY9" fmla="*/ 1198968 h 2658545"/>
                <a:gd name="connsiteX10" fmla="*/ 5808796 w 8477199"/>
                <a:gd name="connsiteY10" fmla="*/ 1779382 h 2658545"/>
                <a:gd name="connsiteX11" fmla="*/ 5680431 w 8477199"/>
                <a:gd name="connsiteY11" fmla="*/ 1910979 h 2658545"/>
                <a:gd name="connsiteX12" fmla="*/ 5510509 w 8477199"/>
                <a:gd name="connsiteY12" fmla="*/ 2090136 h 2658545"/>
                <a:gd name="connsiteX13" fmla="*/ 5121257 w 8477199"/>
                <a:gd name="connsiteY13" fmla="*/ 2480773 h 2658545"/>
                <a:gd name="connsiteX14" fmla="*/ 4763866 w 8477199"/>
                <a:gd name="connsiteY14" fmla="*/ 2658545 h 2658545"/>
                <a:gd name="connsiteX15" fmla="*/ 4720924 w 8477199"/>
                <a:gd name="connsiteY15" fmla="*/ 2654389 h 2658545"/>
                <a:gd name="connsiteX16" fmla="*/ 4489128 w 8477199"/>
                <a:gd name="connsiteY16" fmla="*/ 2310851 h 2658545"/>
                <a:gd name="connsiteX17" fmla="*/ 4263335 w 8477199"/>
                <a:gd name="connsiteY17" fmla="*/ 1901282 h 2658545"/>
                <a:gd name="connsiteX18" fmla="*/ 3440333 w 8477199"/>
                <a:gd name="connsiteY18" fmla="*/ 1934150 h 2658545"/>
                <a:gd name="connsiteX19" fmla="*/ 2222804 w 8477199"/>
                <a:gd name="connsiteY19" fmla="*/ 2234984 h 2658545"/>
                <a:gd name="connsiteX20" fmla="*/ 116247 w 8477199"/>
                <a:gd name="connsiteY20" fmla="*/ 1894960 h 2658545"/>
                <a:gd name="connsiteX21" fmla="*/ 9979 w 8477199"/>
                <a:gd name="connsiteY21" fmla="*/ 1420058 h 2658545"/>
                <a:gd name="connsiteX22" fmla="*/ 1437237 w 8477199"/>
                <a:gd name="connsiteY22" fmla="*/ 0 h 2658545"/>
                <a:gd name="connsiteX23" fmla="*/ 1427434 w 8477199"/>
                <a:gd name="connsiteY23" fmla="*/ 100633 h 2658545"/>
                <a:gd name="connsiteX24" fmla="*/ 123956 w 8477199"/>
                <a:gd name="connsiteY24" fmla="*/ 1748118 h 2658545"/>
                <a:gd name="connsiteX25" fmla="*/ 1724326 w 8477199"/>
                <a:gd name="connsiteY25" fmla="*/ 2212995 h 2658545"/>
                <a:gd name="connsiteX26" fmla="*/ 4052317 w 8477199"/>
                <a:gd name="connsiteY26" fmla="*/ 1684696 h 2658545"/>
                <a:gd name="connsiteX27" fmla="*/ 4534135 w 8477199"/>
                <a:gd name="connsiteY27" fmla="*/ 2227531 h 2658545"/>
                <a:gd name="connsiteX28" fmla="*/ 4824736 w 8477199"/>
                <a:gd name="connsiteY28" fmla="*/ 2519795 h 2658545"/>
                <a:gd name="connsiteX29" fmla="*/ 5803572 w 8477199"/>
                <a:gd name="connsiteY29" fmla="*/ 1668359 h 2658545"/>
                <a:gd name="connsiteX30" fmla="*/ 6697195 w 8477199"/>
                <a:gd name="connsiteY30" fmla="*/ 1138479 h 2658545"/>
                <a:gd name="connsiteX0" fmla="*/ 6697195 w 8477199"/>
                <a:gd name="connsiteY0" fmla="*/ 1138479 h 2658545"/>
                <a:gd name="connsiteX1" fmla="*/ 6709662 w 8477199"/>
                <a:gd name="connsiteY1" fmla="*/ 1138479 h 2658545"/>
                <a:gd name="connsiteX2" fmla="*/ 7145860 w 8477199"/>
                <a:gd name="connsiteY2" fmla="*/ 1713773 h 2658545"/>
                <a:gd name="connsiteX3" fmla="*/ 7305314 w 8477199"/>
                <a:gd name="connsiteY3" fmla="*/ 2037959 h 2658545"/>
                <a:gd name="connsiteX4" fmla="*/ 8432561 w 8477199"/>
                <a:gd name="connsiteY4" fmla="*/ 1804301 h 2658545"/>
                <a:gd name="connsiteX5" fmla="*/ 8477199 w 8477199"/>
                <a:gd name="connsiteY5" fmla="*/ 1852891 h 2658545"/>
                <a:gd name="connsiteX6" fmla="*/ 7295156 w 8477199"/>
                <a:gd name="connsiteY6" fmla="*/ 2097524 h 2658545"/>
                <a:gd name="connsiteX7" fmla="*/ 7106764 w 8477199"/>
                <a:gd name="connsiteY7" fmla="*/ 1738286 h 2658545"/>
                <a:gd name="connsiteX8" fmla="*/ 6708739 w 8477199"/>
                <a:gd name="connsiteY8" fmla="*/ 1198968 h 2658545"/>
                <a:gd name="connsiteX9" fmla="*/ 6697657 w 8477199"/>
                <a:gd name="connsiteY9" fmla="*/ 1198968 h 2658545"/>
                <a:gd name="connsiteX10" fmla="*/ 5808796 w 8477199"/>
                <a:gd name="connsiteY10" fmla="*/ 1779382 h 2658545"/>
                <a:gd name="connsiteX11" fmla="*/ 5680431 w 8477199"/>
                <a:gd name="connsiteY11" fmla="*/ 1910979 h 2658545"/>
                <a:gd name="connsiteX12" fmla="*/ 5510509 w 8477199"/>
                <a:gd name="connsiteY12" fmla="*/ 2090136 h 2658545"/>
                <a:gd name="connsiteX13" fmla="*/ 5121257 w 8477199"/>
                <a:gd name="connsiteY13" fmla="*/ 2480773 h 2658545"/>
                <a:gd name="connsiteX14" fmla="*/ 4763866 w 8477199"/>
                <a:gd name="connsiteY14" fmla="*/ 2658545 h 2658545"/>
                <a:gd name="connsiteX15" fmla="*/ 4720924 w 8477199"/>
                <a:gd name="connsiteY15" fmla="*/ 2654389 h 2658545"/>
                <a:gd name="connsiteX16" fmla="*/ 4489128 w 8477199"/>
                <a:gd name="connsiteY16" fmla="*/ 2310851 h 2658545"/>
                <a:gd name="connsiteX17" fmla="*/ 4263335 w 8477199"/>
                <a:gd name="connsiteY17" fmla="*/ 1901282 h 2658545"/>
                <a:gd name="connsiteX18" fmla="*/ 3440333 w 8477199"/>
                <a:gd name="connsiteY18" fmla="*/ 1934150 h 2658545"/>
                <a:gd name="connsiteX19" fmla="*/ 2222804 w 8477199"/>
                <a:gd name="connsiteY19" fmla="*/ 2234984 h 2658545"/>
                <a:gd name="connsiteX20" fmla="*/ 116247 w 8477199"/>
                <a:gd name="connsiteY20" fmla="*/ 1894960 h 2658545"/>
                <a:gd name="connsiteX21" fmla="*/ 9979 w 8477199"/>
                <a:gd name="connsiteY21" fmla="*/ 1420058 h 2658545"/>
                <a:gd name="connsiteX22" fmla="*/ 1437237 w 8477199"/>
                <a:gd name="connsiteY22" fmla="*/ 0 h 2658545"/>
                <a:gd name="connsiteX23" fmla="*/ 1427434 w 8477199"/>
                <a:gd name="connsiteY23" fmla="*/ 100633 h 2658545"/>
                <a:gd name="connsiteX24" fmla="*/ 123956 w 8477199"/>
                <a:gd name="connsiteY24" fmla="*/ 1748118 h 2658545"/>
                <a:gd name="connsiteX25" fmla="*/ 1724326 w 8477199"/>
                <a:gd name="connsiteY25" fmla="*/ 2212995 h 2658545"/>
                <a:gd name="connsiteX26" fmla="*/ 4052317 w 8477199"/>
                <a:gd name="connsiteY26" fmla="*/ 1684696 h 2658545"/>
                <a:gd name="connsiteX27" fmla="*/ 4534135 w 8477199"/>
                <a:gd name="connsiteY27" fmla="*/ 2227531 h 2658545"/>
                <a:gd name="connsiteX28" fmla="*/ 4824736 w 8477199"/>
                <a:gd name="connsiteY28" fmla="*/ 2519795 h 2658545"/>
                <a:gd name="connsiteX29" fmla="*/ 5803572 w 8477199"/>
                <a:gd name="connsiteY29" fmla="*/ 1668359 h 2658545"/>
                <a:gd name="connsiteX30" fmla="*/ 6697195 w 8477199"/>
                <a:gd name="connsiteY30" fmla="*/ 1138479 h 2658545"/>
                <a:gd name="connsiteX0" fmla="*/ 6697195 w 8477199"/>
                <a:gd name="connsiteY0" fmla="*/ 1138479 h 2658545"/>
                <a:gd name="connsiteX1" fmla="*/ 6709662 w 8477199"/>
                <a:gd name="connsiteY1" fmla="*/ 1138479 h 2658545"/>
                <a:gd name="connsiteX2" fmla="*/ 7145860 w 8477199"/>
                <a:gd name="connsiteY2" fmla="*/ 1713773 h 2658545"/>
                <a:gd name="connsiteX3" fmla="*/ 7305314 w 8477199"/>
                <a:gd name="connsiteY3" fmla="*/ 2037959 h 2658545"/>
                <a:gd name="connsiteX4" fmla="*/ 8432561 w 8477199"/>
                <a:gd name="connsiteY4" fmla="*/ 1804301 h 2658545"/>
                <a:gd name="connsiteX5" fmla="*/ 8477199 w 8477199"/>
                <a:gd name="connsiteY5" fmla="*/ 1852891 h 2658545"/>
                <a:gd name="connsiteX6" fmla="*/ 7295156 w 8477199"/>
                <a:gd name="connsiteY6" fmla="*/ 2097524 h 2658545"/>
                <a:gd name="connsiteX7" fmla="*/ 7106764 w 8477199"/>
                <a:gd name="connsiteY7" fmla="*/ 1738286 h 2658545"/>
                <a:gd name="connsiteX8" fmla="*/ 6708739 w 8477199"/>
                <a:gd name="connsiteY8" fmla="*/ 1198968 h 2658545"/>
                <a:gd name="connsiteX9" fmla="*/ 6697657 w 8477199"/>
                <a:gd name="connsiteY9" fmla="*/ 1198968 h 2658545"/>
                <a:gd name="connsiteX10" fmla="*/ 5808796 w 8477199"/>
                <a:gd name="connsiteY10" fmla="*/ 1779382 h 2658545"/>
                <a:gd name="connsiteX11" fmla="*/ 5680431 w 8477199"/>
                <a:gd name="connsiteY11" fmla="*/ 1910979 h 2658545"/>
                <a:gd name="connsiteX12" fmla="*/ 5510509 w 8477199"/>
                <a:gd name="connsiteY12" fmla="*/ 2090136 h 2658545"/>
                <a:gd name="connsiteX13" fmla="*/ 5121257 w 8477199"/>
                <a:gd name="connsiteY13" fmla="*/ 2480773 h 2658545"/>
                <a:gd name="connsiteX14" fmla="*/ 4763866 w 8477199"/>
                <a:gd name="connsiteY14" fmla="*/ 2658545 h 2658545"/>
                <a:gd name="connsiteX15" fmla="*/ 4720924 w 8477199"/>
                <a:gd name="connsiteY15" fmla="*/ 2654389 h 2658545"/>
                <a:gd name="connsiteX16" fmla="*/ 4489128 w 8477199"/>
                <a:gd name="connsiteY16" fmla="*/ 2310851 h 2658545"/>
                <a:gd name="connsiteX17" fmla="*/ 4263335 w 8477199"/>
                <a:gd name="connsiteY17" fmla="*/ 1901282 h 2658545"/>
                <a:gd name="connsiteX18" fmla="*/ 3440333 w 8477199"/>
                <a:gd name="connsiteY18" fmla="*/ 1934150 h 2658545"/>
                <a:gd name="connsiteX19" fmla="*/ 2166939 w 8477199"/>
                <a:gd name="connsiteY19" fmla="*/ 2242495 h 2658545"/>
                <a:gd name="connsiteX20" fmla="*/ 116247 w 8477199"/>
                <a:gd name="connsiteY20" fmla="*/ 1894960 h 2658545"/>
                <a:gd name="connsiteX21" fmla="*/ 9979 w 8477199"/>
                <a:gd name="connsiteY21" fmla="*/ 1420058 h 2658545"/>
                <a:gd name="connsiteX22" fmla="*/ 1437237 w 8477199"/>
                <a:gd name="connsiteY22" fmla="*/ 0 h 2658545"/>
                <a:gd name="connsiteX23" fmla="*/ 1427434 w 8477199"/>
                <a:gd name="connsiteY23" fmla="*/ 100633 h 2658545"/>
                <a:gd name="connsiteX24" fmla="*/ 123956 w 8477199"/>
                <a:gd name="connsiteY24" fmla="*/ 1748118 h 2658545"/>
                <a:gd name="connsiteX25" fmla="*/ 1724326 w 8477199"/>
                <a:gd name="connsiteY25" fmla="*/ 2212995 h 2658545"/>
                <a:gd name="connsiteX26" fmla="*/ 4052317 w 8477199"/>
                <a:gd name="connsiteY26" fmla="*/ 1684696 h 2658545"/>
                <a:gd name="connsiteX27" fmla="*/ 4534135 w 8477199"/>
                <a:gd name="connsiteY27" fmla="*/ 2227531 h 2658545"/>
                <a:gd name="connsiteX28" fmla="*/ 4824736 w 8477199"/>
                <a:gd name="connsiteY28" fmla="*/ 2519795 h 2658545"/>
                <a:gd name="connsiteX29" fmla="*/ 5803572 w 8477199"/>
                <a:gd name="connsiteY29" fmla="*/ 1668359 h 2658545"/>
                <a:gd name="connsiteX30" fmla="*/ 6697195 w 8477199"/>
                <a:gd name="connsiteY30" fmla="*/ 1138479 h 2658545"/>
                <a:gd name="connsiteX0" fmla="*/ 6697195 w 8477199"/>
                <a:gd name="connsiteY0" fmla="*/ 1138479 h 2658545"/>
                <a:gd name="connsiteX1" fmla="*/ 6709662 w 8477199"/>
                <a:gd name="connsiteY1" fmla="*/ 1138479 h 2658545"/>
                <a:gd name="connsiteX2" fmla="*/ 7145860 w 8477199"/>
                <a:gd name="connsiteY2" fmla="*/ 1713773 h 2658545"/>
                <a:gd name="connsiteX3" fmla="*/ 7305314 w 8477199"/>
                <a:gd name="connsiteY3" fmla="*/ 2037959 h 2658545"/>
                <a:gd name="connsiteX4" fmla="*/ 8432561 w 8477199"/>
                <a:gd name="connsiteY4" fmla="*/ 1804301 h 2658545"/>
                <a:gd name="connsiteX5" fmla="*/ 8477199 w 8477199"/>
                <a:gd name="connsiteY5" fmla="*/ 1852891 h 2658545"/>
                <a:gd name="connsiteX6" fmla="*/ 7295156 w 8477199"/>
                <a:gd name="connsiteY6" fmla="*/ 2097524 h 2658545"/>
                <a:gd name="connsiteX7" fmla="*/ 7106764 w 8477199"/>
                <a:gd name="connsiteY7" fmla="*/ 1738286 h 2658545"/>
                <a:gd name="connsiteX8" fmla="*/ 6708739 w 8477199"/>
                <a:gd name="connsiteY8" fmla="*/ 1198968 h 2658545"/>
                <a:gd name="connsiteX9" fmla="*/ 6697657 w 8477199"/>
                <a:gd name="connsiteY9" fmla="*/ 1198968 h 2658545"/>
                <a:gd name="connsiteX10" fmla="*/ 5808796 w 8477199"/>
                <a:gd name="connsiteY10" fmla="*/ 1779382 h 2658545"/>
                <a:gd name="connsiteX11" fmla="*/ 5680431 w 8477199"/>
                <a:gd name="connsiteY11" fmla="*/ 1910979 h 2658545"/>
                <a:gd name="connsiteX12" fmla="*/ 5510509 w 8477199"/>
                <a:gd name="connsiteY12" fmla="*/ 2090136 h 2658545"/>
                <a:gd name="connsiteX13" fmla="*/ 5121257 w 8477199"/>
                <a:gd name="connsiteY13" fmla="*/ 2480773 h 2658545"/>
                <a:gd name="connsiteX14" fmla="*/ 4763866 w 8477199"/>
                <a:gd name="connsiteY14" fmla="*/ 2658545 h 2658545"/>
                <a:gd name="connsiteX15" fmla="*/ 4720924 w 8477199"/>
                <a:gd name="connsiteY15" fmla="*/ 2654389 h 2658545"/>
                <a:gd name="connsiteX16" fmla="*/ 4489128 w 8477199"/>
                <a:gd name="connsiteY16" fmla="*/ 2310851 h 2658545"/>
                <a:gd name="connsiteX17" fmla="*/ 4263335 w 8477199"/>
                <a:gd name="connsiteY17" fmla="*/ 1901282 h 2658545"/>
                <a:gd name="connsiteX18" fmla="*/ 3440333 w 8477199"/>
                <a:gd name="connsiteY18" fmla="*/ 1934150 h 2658545"/>
                <a:gd name="connsiteX19" fmla="*/ 2166939 w 8477199"/>
                <a:gd name="connsiteY19" fmla="*/ 2242495 h 2658545"/>
                <a:gd name="connsiteX20" fmla="*/ 116247 w 8477199"/>
                <a:gd name="connsiteY20" fmla="*/ 1894960 h 2658545"/>
                <a:gd name="connsiteX21" fmla="*/ 9979 w 8477199"/>
                <a:gd name="connsiteY21" fmla="*/ 1420058 h 2658545"/>
                <a:gd name="connsiteX22" fmla="*/ 1437237 w 8477199"/>
                <a:gd name="connsiteY22" fmla="*/ 0 h 2658545"/>
                <a:gd name="connsiteX23" fmla="*/ 1427434 w 8477199"/>
                <a:gd name="connsiteY23" fmla="*/ 100633 h 2658545"/>
                <a:gd name="connsiteX24" fmla="*/ 123956 w 8477199"/>
                <a:gd name="connsiteY24" fmla="*/ 1748118 h 2658545"/>
                <a:gd name="connsiteX25" fmla="*/ 1724326 w 8477199"/>
                <a:gd name="connsiteY25" fmla="*/ 2212995 h 2658545"/>
                <a:gd name="connsiteX26" fmla="*/ 4052317 w 8477199"/>
                <a:gd name="connsiteY26" fmla="*/ 1684696 h 2658545"/>
                <a:gd name="connsiteX27" fmla="*/ 4534135 w 8477199"/>
                <a:gd name="connsiteY27" fmla="*/ 2227531 h 2658545"/>
                <a:gd name="connsiteX28" fmla="*/ 4824736 w 8477199"/>
                <a:gd name="connsiteY28" fmla="*/ 2519795 h 2658545"/>
                <a:gd name="connsiteX29" fmla="*/ 5803572 w 8477199"/>
                <a:gd name="connsiteY29" fmla="*/ 1668359 h 2658545"/>
                <a:gd name="connsiteX30" fmla="*/ 6697195 w 8477199"/>
                <a:gd name="connsiteY30" fmla="*/ 1138479 h 2658545"/>
                <a:gd name="connsiteX0" fmla="*/ 6697195 w 8477199"/>
                <a:gd name="connsiteY0" fmla="*/ 1138479 h 2658545"/>
                <a:gd name="connsiteX1" fmla="*/ 6709662 w 8477199"/>
                <a:gd name="connsiteY1" fmla="*/ 1138479 h 2658545"/>
                <a:gd name="connsiteX2" fmla="*/ 7145860 w 8477199"/>
                <a:gd name="connsiteY2" fmla="*/ 1713773 h 2658545"/>
                <a:gd name="connsiteX3" fmla="*/ 7305314 w 8477199"/>
                <a:gd name="connsiteY3" fmla="*/ 2037959 h 2658545"/>
                <a:gd name="connsiteX4" fmla="*/ 8432561 w 8477199"/>
                <a:gd name="connsiteY4" fmla="*/ 1804301 h 2658545"/>
                <a:gd name="connsiteX5" fmla="*/ 8477199 w 8477199"/>
                <a:gd name="connsiteY5" fmla="*/ 1852891 h 2658545"/>
                <a:gd name="connsiteX6" fmla="*/ 7295156 w 8477199"/>
                <a:gd name="connsiteY6" fmla="*/ 2097524 h 2658545"/>
                <a:gd name="connsiteX7" fmla="*/ 7106764 w 8477199"/>
                <a:gd name="connsiteY7" fmla="*/ 1738286 h 2658545"/>
                <a:gd name="connsiteX8" fmla="*/ 6708739 w 8477199"/>
                <a:gd name="connsiteY8" fmla="*/ 1198968 h 2658545"/>
                <a:gd name="connsiteX9" fmla="*/ 6697657 w 8477199"/>
                <a:gd name="connsiteY9" fmla="*/ 1198968 h 2658545"/>
                <a:gd name="connsiteX10" fmla="*/ 5808796 w 8477199"/>
                <a:gd name="connsiteY10" fmla="*/ 1779382 h 2658545"/>
                <a:gd name="connsiteX11" fmla="*/ 5680431 w 8477199"/>
                <a:gd name="connsiteY11" fmla="*/ 1910979 h 2658545"/>
                <a:gd name="connsiteX12" fmla="*/ 5510509 w 8477199"/>
                <a:gd name="connsiteY12" fmla="*/ 2090136 h 2658545"/>
                <a:gd name="connsiteX13" fmla="*/ 5121257 w 8477199"/>
                <a:gd name="connsiteY13" fmla="*/ 2480773 h 2658545"/>
                <a:gd name="connsiteX14" fmla="*/ 4763866 w 8477199"/>
                <a:gd name="connsiteY14" fmla="*/ 2658545 h 2658545"/>
                <a:gd name="connsiteX15" fmla="*/ 4720924 w 8477199"/>
                <a:gd name="connsiteY15" fmla="*/ 2654389 h 2658545"/>
                <a:gd name="connsiteX16" fmla="*/ 4489128 w 8477199"/>
                <a:gd name="connsiteY16" fmla="*/ 2310851 h 2658545"/>
                <a:gd name="connsiteX17" fmla="*/ 4263335 w 8477199"/>
                <a:gd name="connsiteY17" fmla="*/ 1901282 h 2658545"/>
                <a:gd name="connsiteX18" fmla="*/ 3440333 w 8477199"/>
                <a:gd name="connsiteY18" fmla="*/ 1934150 h 2658545"/>
                <a:gd name="connsiteX19" fmla="*/ 2166939 w 8477199"/>
                <a:gd name="connsiteY19" fmla="*/ 2242495 h 2658545"/>
                <a:gd name="connsiteX20" fmla="*/ 116247 w 8477199"/>
                <a:gd name="connsiteY20" fmla="*/ 1894960 h 2658545"/>
                <a:gd name="connsiteX21" fmla="*/ 9979 w 8477199"/>
                <a:gd name="connsiteY21" fmla="*/ 1420058 h 2658545"/>
                <a:gd name="connsiteX22" fmla="*/ 1437237 w 8477199"/>
                <a:gd name="connsiteY22" fmla="*/ 0 h 2658545"/>
                <a:gd name="connsiteX23" fmla="*/ 1427434 w 8477199"/>
                <a:gd name="connsiteY23" fmla="*/ 100633 h 2658545"/>
                <a:gd name="connsiteX24" fmla="*/ 123956 w 8477199"/>
                <a:gd name="connsiteY24" fmla="*/ 1748118 h 2658545"/>
                <a:gd name="connsiteX25" fmla="*/ 1724326 w 8477199"/>
                <a:gd name="connsiteY25" fmla="*/ 2212995 h 2658545"/>
                <a:gd name="connsiteX26" fmla="*/ 4018796 w 8477199"/>
                <a:gd name="connsiteY26" fmla="*/ 1744782 h 2658545"/>
                <a:gd name="connsiteX27" fmla="*/ 4534135 w 8477199"/>
                <a:gd name="connsiteY27" fmla="*/ 2227531 h 2658545"/>
                <a:gd name="connsiteX28" fmla="*/ 4824736 w 8477199"/>
                <a:gd name="connsiteY28" fmla="*/ 2519795 h 2658545"/>
                <a:gd name="connsiteX29" fmla="*/ 5803572 w 8477199"/>
                <a:gd name="connsiteY29" fmla="*/ 1668359 h 2658545"/>
                <a:gd name="connsiteX30" fmla="*/ 6697195 w 8477199"/>
                <a:gd name="connsiteY30" fmla="*/ 1138479 h 2658545"/>
                <a:gd name="connsiteX0" fmla="*/ 6697195 w 8477199"/>
                <a:gd name="connsiteY0" fmla="*/ 1138479 h 2658545"/>
                <a:gd name="connsiteX1" fmla="*/ 6709662 w 8477199"/>
                <a:gd name="connsiteY1" fmla="*/ 1138479 h 2658545"/>
                <a:gd name="connsiteX2" fmla="*/ 7145860 w 8477199"/>
                <a:gd name="connsiteY2" fmla="*/ 1713773 h 2658545"/>
                <a:gd name="connsiteX3" fmla="*/ 7305314 w 8477199"/>
                <a:gd name="connsiteY3" fmla="*/ 2037959 h 2658545"/>
                <a:gd name="connsiteX4" fmla="*/ 8432561 w 8477199"/>
                <a:gd name="connsiteY4" fmla="*/ 1804301 h 2658545"/>
                <a:gd name="connsiteX5" fmla="*/ 8477199 w 8477199"/>
                <a:gd name="connsiteY5" fmla="*/ 1852891 h 2658545"/>
                <a:gd name="connsiteX6" fmla="*/ 7295156 w 8477199"/>
                <a:gd name="connsiteY6" fmla="*/ 2097524 h 2658545"/>
                <a:gd name="connsiteX7" fmla="*/ 7106764 w 8477199"/>
                <a:gd name="connsiteY7" fmla="*/ 1738286 h 2658545"/>
                <a:gd name="connsiteX8" fmla="*/ 6708739 w 8477199"/>
                <a:gd name="connsiteY8" fmla="*/ 1198968 h 2658545"/>
                <a:gd name="connsiteX9" fmla="*/ 6697657 w 8477199"/>
                <a:gd name="connsiteY9" fmla="*/ 1198968 h 2658545"/>
                <a:gd name="connsiteX10" fmla="*/ 5808796 w 8477199"/>
                <a:gd name="connsiteY10" fmla="*/ 1779382 h 2658545"/>
                <a:gd name="connsiteX11" fmla="*/ 5680431 w 8477199"/>
                <a:gd name="connsiteY11" fmla="*/ 1910979 h 2658545"/>
                <a:gd name="connsiteX12" fmla="*/ 5510509 w 8477199"/>
                <a:gd name="connsiteY12" fmla="*/ 2090136 h 2658545"/>
                <a:gd name="connsiteX13" fmla="*/ 5121257 w 8477199"/>
                <a:gd name="connsiteY13" fmla="*/ 2480773 h 2658545"/>
                <a:gd name="connsiteX14" fmla="*/ 4763866 w 8477199"/>
                <a:gd name="connsiteY14" fmla="*/ 2658545 h 2658545"/>
                <a:gd name="connsiteX15" fmla="*/ 4720924 w 8477199"/>
                <a:gd name="connsiteY15" fmla="*/ 2654389 h 2658545"/>
                <a:gd name="connsiteX16" fmla="*/ 4489128 w 8477199"/>
                <a:gd name="connsiteY16" fmla="*/ 2310851 h 2658545"/>
                <a:gd name="connsiteX17" fmla="*/ 4263335 w 8477199"/>
                <a:gd name="connsiteY17" fmla="*/ 1901282 h 2658545"/>
                <a:gd name="connsiteX18" fmla="*/ 3440333 w 8477199"/>
                <a:gd name="connsiteY18" fmla="*/ 1934150 h 2658545"/>
                <a:gd name="connsiteX19" fmla="*/ 2166939 w 8477199"/>
                <a:gd name="connsiteY19" fmla="*/ 2242495 h 2658545"/>
                <a:gd name="connsiteX20" fmla="*/ 116247 w 8477199"/>
                <a:gd name="connsiteY20" fmla="*/ 1894960 h 2658545"/>
                <a:gd name="connsiteX21" fmla="*/ 9979 w 8477199"/>
                <a:gd name="connsiteY21" fmla="*/ 1420058 h 2658545"/>
                <a:gd name="connsiteX22" fmla="*/ 1437237 w 8477199"/>
                <a:gd name="connsiteY22" fmla="*/ 0 h 2658545"/>
                <a:gd name="connsiteX23" fmla="*/ 1427434 w 8477199"/>
                <a:gd name="connsiteY23" fmla="*/ 100633 h 2658545"/>
                <a:gd name="connsiteX24" fmla="*/ 123956 w 8477199"/>
                <a:gd name="connsiteY24" fmla="*/ 1748118 h 2658545"/>
                <a:gd name="connsiteX25" fmla="*/ 1724326 w 8477199"/>
                <a:gd name="connsiteY25" fmla="*/ 2212995 h 2658545"/>
                <a:gd name="connsiteX26" fmla="*/ 4018796 w 8477199"/>
                <a:gd name="connsiteY26" fmla="*/ 1744782 h 2658545"/>
                <a:gd name="connsiteX27" fmla="*/ 4824736 w 8477199"/>
                <a:gd name="connsiteY27" fmla="*/ 2519795 h 2658545"/>
                <a:gd name="connsiteX28" fmla="*/ 5803572 w 8477199"/>
                <a:gd name="connsiteY28" fmla="*/ 1668359 h 2658545"/>
                <a:gd name="connsiteX29" fmla="*/ 6697195 w 8477199"/>
                <a:gd name="connsiteY29" fmla="*/ 1138479 h 2658545"/>
                <a:gd name="connsiteX0" fmla="*/ 6697195 w 8477199"/>
                <a:gd name="connsiteY0" fmla="*/ 1138479 h 2658545"/>
                <a:gd name="connsiteX1" fmla="*/ 6709662 w 8477199"/>
                <a:gd name="connsiteY1" fmla="*/ 1138479 h 2658545"/>
                <a:gd name="connsiteX2" fmla="*/ 7145860 w 8477199"/>
                <a:gd name="connsiteY2" fmla="*/ 1713773 h 2658545"/>
                <a:gd name="connsiteX3" fmla="*/ 7305314 w 8477199"/>
                <a:gd name="connsiteY3" fmla="*/ 2037959 h 2658545"/>
                <a:gd name="connsiteX4" fmla="*/ 8432561 w 8477199"/>
                <a:gd name="connsiteY4" fmla="*/ 1804301 h 2658545"/>
                <a:gd name="connsiteX5" fmla="*/ 8477199 w 8477199"/>
                <a:gd name="connsiteY5" fmla="*/ 1852891 h 2658545"/>
                <a:gd name="connsiteX6" fmla="*/ 7295156 w 8477199"/>
                <a:gd name="connsiteY6" fmla="*/ 2097524 h 2658545"/>
                <a:gd name="connsiteX7" fmla="*/ 7106764 w 8477199"/>
                <a:gd name="connsiteY7" fmla="*/ 1738286 h 2658545"/>
                <a:gd name="connsiteX8" fmla="*/ 6708739 w 8477199"/>
                <a:gd name="connsiteY8" fmla="*/ 1198968 h 2658545"/>
                <a:gd name="connsiteX9" fmla="*/ 6697657 w 8477199"/>
                <a:gd name="connsiteY9" fmla="*/ 1198968 h 2658545"/>
                <a:gd name="connsiteX10" fmla="*/ 5808796 w 8477199"/>
                <a:gd name="connsiteY10" fmla="*/ 1779382 h 2658545"/>
                <a:gd name="connsiteX11" fmla="*/ 5680431 w 8477199"/>
                <a:gd name="connsiteY11" fmla="*/ 1910979 h 2658545"/>
                <a:gd name="connsiteX12" fmla="*/ 5510509 w 8477199"/>
                <a:gd name="connsiteY12" fmla="*/ 2090136 h 2658545"/>
                <a:gd name="connsiteX13" fmla="*/ 5121257 w 8477199"/>
                <a:gd name="connsiteY13" fmla="*/ 2480773 h 2658545"/>
                <a:gd name="connsiteX14" fmla="*/ 4763866 w 8477199"/>
                <a:gd name="connsiteY14" fmla="*/ 2658545 h 2658545"/>
                <a:gd name="connsiteX15" fmla="*/ 4720924 w 8477199"/>
                <a:gd name="connsiteY15" fmla="*/ 2654389 h 2658545"/>
                <a:gd name="connsiteX16" fmla="*/ 4489128 w 8477199"/>
                <a:gd name="connsiteY16" fmla="*/ 2310851 h 2658545"/>
                <a:gd name="connsiteX17" fmla="*/ 4263335 w 8477199"/>
                <a:gd name="connsiteY17" fmla="*/ 1901282 h 2658545"/>
                <a:gd name="connsiteX18" fmla="*/ 3440333 w 8477199"/>
                <a:gd name="connsiteY18" fmla="*/ 1934150 h 2658545"/>
                <a:gd name="connsiteX19" fmla="*/ 2166939 w 8477199"/>
                <a:gd name="connsiteY19" fmla="*/ 2242495 h 2658545"/>
                <a:gd name="connsiteX20" fmla="*/ 116247 w 8477199"/>
                <a:gd name="connsiteY20" fmla="*/ 1894960 h 2658545"/>
                <a:gd name="connsiteX21" fmla="*/ 9979 w 8477199"/>
                <a:gd name="connsiteY21" fmla="*/ 1420058 h 2658545"/>
                <a:gd name="connsiteX22" fmla="*/ 1437237 w 8477199"/>
                <a:gd name="connsiteY22" fmla="*/ 0 h 2658545"/>
                <a:gd name="connsiteX23" fmla="*/ 1427434 w 8477199"/>
                <a:gd name="connsiteY23" fmla="*/ 100633 h 2658545"/>
                <a:gd name="connsiteX24" fmla="*/ 123956 w 8477199"/>
                <a:gd name="connsiteY24" fmla="*/ 1748118 h 2658545"/>
                <a:gd name="connsiteX25" fmla="*/ 1724326 w 8477199"/>
                <a:gd name="connsiteY25" fmla="*/ 2212995 h 2658545"/>
                <a:gd name="connsiteX26" fmla="*/ 4018796 w 8477199"/>
                <a:gd name="connsiteY26" fmla="*/ 1744782 h 2658545"/>
                <a:gd name="connsiteX27" fmla="*/ 4824736 w 8477199"/>
                <a:gd name="connsiteY27" fmla="*/ 2519795 h 2658545"/>
                <a:gd name="connsiteX28" fmla="*/ 5803572 w 8477199"/>
                <a:gd name="connsiteY28" fmla="*/ 1668359 h 2658545"/>
                <a:gd name="connsiteX29" fmla="*/ 6697195 w 8477199"/>
                <a:gd name="connsiteY29" fmla="*/ 1138479 h 2658545"/>
                <a:gd name="connsiteX0" fmla="*/ 6697195 w 8477199"/>
                <a:gd name="connsiteY0" fmla="*/ 1138479 h 2658545"/>
                <a:gd name="connsiteX1" fmla="*/ 6709662 w 8477199"/>
                <a:gd name="connsiteY1" fmla="*/ 1138479 h 2658545"/>
                <a:gd name="connsiteX2" fmla="*/ 7145860 w 8477199"/>
                <a:gd name="connsiteY2" fmla="*/ 1713773 h 2658545"/>
                <a:gd name="connsiteX3" fmla="*/ 7305314 w 8477199"/>
                <a:gd name="connsiteY3" fmla="*/ 2037959 h 2658545"/>
                <a:gd name="connsiteX4" fmla="*/ 8432561 w 8477199"/>
                <a:gd name="connsiteY4" fmla="*/ 1804301 h 2658545"/>
                <a:gd name="connsiteX5" fmla="*/ 8477199 w 8477199"/>
                <a:gd name="connsiteY5" fmla="*/ 1852891 h 2658545"/>
                <a:gd name="connsiteX6" fmla="*/ 7295156 w 8477199"/>
                <a:gd name="connsiteY6" fmla="*/ 2097524 h 2658545"/>
                <a:gd name="connsiteX7" fmla="*/ 7106764 w 8477199"/>
                <a:gd name="connsiteY7" fmla="*/ 1738286 h 2658545"/>
                <a:gd name="connsiteX8" fmla="*/ 6708739 w 8477199"/>
                <a:gd name="connsiteY8" fmla="*/ 1198968 h 2658545"/>
                <a:gd name="connsiteX9" fmla="*/ 6697657 w 8477199"/>
                <a:gd name="connsiteY9" fmla="*/ 1198968 h 2658545"/>
                <a:gd name="connsiteX10" fmla="*/ 5808796 w 8477199"/>
                <a:gd name="connsiteY10" fmla="*/ 1779382 h 2658545"/>
                <a:gd name="connsiteX11" fmla="*/ 5680431 w 8477199"/>
                <a:gd name="connsiteY11" fmla="*/ 1910979 h 2658545"/>
                <a:gd name="connsiteX12" fmla="*/ 5510509 w 8477199"/>
                <a:gd name="connsiteY12" fmla="*/ 2090136 h 2658545"/>
                <a:gd name="connsiteX13" fmla="*/ 5121257 w 8477199"/>
                <a:gd name="connsiteY13" fmla="*/ 2480773 h 2658545"/>
                <a:gd name="connsiteX14" fmla="*/ 4763866 w 8477199"/>
                <a:gd name="connsiteY14" fmla="*/ 2658545 h 2658545"/>
                <a:gd name="connsiteX15" fmla="*/ 4720924 w 8477199"/>
                <a:gd name="connsiteY15" fmla="*/ 2654389 h 2658545"/>
                <a:gd name="connsiteX16" fmla="*/ 4489128 w 8477199"/>
                <a:gd name="connsiteY16" fmla="*/ 2310851 h 2658545"/>
                <a:gd name="connsiteX17" fmla="*/ 4263335 w 8477199"/>
                <a:gd name="connsiteY17" fmla="*/ 1901282 h 2658545"/>
                <a:gd name="connsiteX18" fmla="*/ 3440333 w 8477199"/>
                <a:gd name="connsiteY18" fmla="*/ 1934150 h 2658545"/>
                <a:gd name="connsiteX19" fmla="*/ 2166939 w 8477199"/>
                <a:gd name="connsiteY19" fmla="*/ 2242495 h 2658545"/>
                <a:gd name="connsiteX20" fmla="*/ 116247 w 8477199"/>
                <a:gd name="connsiteY20" fmla="*/ 1894960 h 2658545"/>
                <a:gd name="connsiteX21" fmla="*/ 9979 w 8477199"/>
                <a:gd name="connsiteY21" fmla="*/ 1420058 h 2658545"/>
                <a:gd name="connsiteX22" fmla="*/ 1437237 w 8477199"/>
                <a:gd name="connsiteY22" fmla="*/ 0 h 2658545"/>
                <a:gd name="connsiteX23" fmla="*/ 1427434 w 8477199"/>
                <a:gd name="connsiteY23" fmla="*/ 100633 h 2658545"/>
                <a:gd name="connsiteX24" fmla="*/ 123956 w 8477199"/>
                <a:gd name="connsiteY24" fmla="*/ 1748118 h 2658545"/>
                <a:gd name="connsiteX25" fmla="*/ 1724326 w 8477199"/>
                <a:gd name="connsiteY25" fmla="*/ 2212995 h 2658545"/>
                <a:gd name="connsiteX26" fmla="*/ 4018796 w 8477199"/>
                <a:gd name="connsiteY26" fmla="*/ 1744782 h 2658545"/>
                <a:gd name="connsiteX27" fmla="*/ 4824736 w 8477199"/>
                <a:gd name="connsiteY27" fmla="*/ 2519795 h 2658545"/>
                <a:gd name="connsiteX28" fmla="*/ 5803572 w 8477199"/>
                <a:gd name="connsiteY28" fmla="*/ 1668359 h 2658545"/>
                <a:gd name="connsiteX29" fmla="*/ 6697195 w 8477199"/>
                <a:gd name="connsiteY29" fmla="*/ 1138479 h 2658545"/>
                <a:gd name="connsiteX0" fmla="*/ 6697195 w 8477199"/>
                <a:gd name="connsiteY0" fmla="*/ 1138479 h 2658545"/>
                <a:gd name="connsiteX1" fmla="*/ 6709662 w 8477199"/>
                <a:gd name="connsiteY1" fmla="*/ 1138479 h 2658545"/>
                <a:gd name="connsiteX2" fmla="*/ 7145860 w 8477199"/>
                <a:gd name="connsiteY2" fmla="*/ 1713773 h 2658545"/>
                <a:gd name="connsiteX3" fmla="*/ 7305314 w 8477199"/>
                <a:gd name="connsiteY3" fmla="*/ 2037959 h 2658545"/>
                <a:gd name="connsiteX4" fmla="*/ 8432561 w 8477199"/>
                <a:gd name="connsiteY4" fmla="*/ 1804301 h 2658545"/>
                <a:gd name="connsiteX5" fmla="*/ 8477199 w 8477199"/>
                <a:gd name="connsiteY5" fmla="*/ 1852891 h 2658545"/>
                <a:gd name="connsiteX6" fmla="*/ 7295156 w 8477199"/>
                <a:gd name="connsiteY6" fmla="*/ 2097524 h 2658545"/>
                <a:gd name="connsiteX7" fmla="*/ 7106764 w 8477199"/>
                <a:gd name="connsiteY7" fmla="*/ 1738286 h 2658545"/>
                <a:gd name="connsiteX8" fmla="*/ 6708739 w 8477199"/>
                <a:gd name="connsiteY8" fmla="*/ 1198968 h 2658545"/>
                <a:gd name="connsiteX9" fmla="*/ 6697657 w 8477199"/>
                <a:gd name="connsiteY9" fmla="*/ 1198968 h 2658545"/>
                <a:gd name="connsiteX10" fmla="*/ 5808796 w 8477199"/>
                <a:gd name="connsiteY10" fmla="*/ 1779382 h 2658545"/>
                <a:gd name="connsiteX11" fmla="*/ 5680431 w 8477199"/>
                <a:gd name="connsiteY11" fmla="*/ 1910979 h 2658545"/>
                <a:gd name="connsiteX12" fmla="*/ 5510509 w 8477199"/>
                <a:gd name="connsiteY12" fmla="*/ 2090136 h 2658545"/>
                <a:gd name="connsiteX13" fmla="*/ 5121257 w 8477199"/>
                <a:gd name="connsiteY13" fmla="*/ 2480773 h 2658545"/>
                <a:gd name="connsiteX14" fmla="*/ 4763866 w 8477199"/>
                <a:gd name="connsiteY14" fmla="*/ 2658545 h 2658545"/>
                <a:gd name="connsiteX15" fmla="*/ 4720924 w 8477199"/>
                <a:gd name="connsiteY15" fmla="*/ 2654389 h 2658545"/>
                <a:gd name="connsiteX16" fmla="*/ 4489128 w 8477199"/>
                <a:gd name="connsiteY16" fmla="*/ 2310851 h 2658545"/>
                <a:gd name="connsiteX17" fmla="*/ 4263335 w 8477199"/>
                <a:gd name="connsiteY17" fmla="*/ 1901282 h 2658545"/>
                <a:gd name="connsiteX18" fmla="*/ 3440333 w 8477199"/>
                <a:gd name="connsiteY18" fmla="*/ 1934150 h 2658545"/>
                <a:gd name="connsiteX19" fmla="*/ 2166939 w 8477199"/>
                <a:gd name="connsiteY19" fmla="*/ 2242495 h 2658545"/>
                <a:gd name="connsiteX20" fmla="*/ 116247 w 8477199"/>
                <a:gd name="connsiteY20" fmla="*/ 1894960 h 2658545"/>
                <a:gd name="connsiteX21" fmla="*/ 9979 w 8477199"/>
                <a:gd name="connsiteY21" fmla="*/ 1420058 h 2658545"/>
                <a:gd name="connsiteX22" fmla="*/ 1437237 w 8477199"/>
                <a:gd name="connsiteY22" fmla="*/ 0 h 2658545"/>
                <a:gd name="connsiteX23" fmla="*/ 1427434 w 8477199"/>
                <a:gd name="connsiteY23" fmla="*/ 100633 h 2658545"/>
                <a:gd name="connsiteX24" fmla="*/ 123956 w 8477199"/>
                <a:gd name="connsiteY24" fmla="*/ 1748118 h 2658545"/>
                <a:gd name="connsiteX25" fmla="*/ 1724326 w 8477199"/>
                <a:gd name="connsiteY25" fmla="*/ 2212995 h 2658545"/>
                <a:gd name="connsiteX26" fmla="*/ 4018796 w 8477199"/>
                <a:gd name="connsiteY26" fmla="*/ 1744782 h 2658545"/>
                <a:gd name="connsiteX27" fmla="*/ 4740936 w 8477199"/>
                <a:gd name="connsiteY27" fmla="*/ 2542328 h 2658545"/>
                <a:gd name="connsiteX28" fmla="*/ 5803572 w 8477199"/>
                <a:gd name="connsiteY28" fmla="*/ 1668359 h 2658545"/>
                <a:gd name="connsiteX29" fmla="*/ 6697195 w 8477199"/>
                <a:gd name="connsiteY29" fmla="*/ 1138479 h 2658545"/>
                <a:gd name="connsiteX0" fmla="*/ 6697195 w 8477199"/>
                <a:gd name="connsiteY0" fmla="*/ 1138479 h 2658545"/>
                <a:gd name="connsiteX1" fmla="*/ 6709662 w 8477199"/>
                <a:gd name="connsiteY1" fmla="*/ 1138479 h 2658545"/>
                <a:gd name="connsiteX2" fmla="*/ 7145860 w 8477199"/>
                <a:gd name="connsiteY2" fmla="*/ 1713773 h 2658545"/>
                <a:gd name="connsiteX3" fmla="*/ 7305314 w 8477199"/>
                <a:gd name="connsiteY3" fmla="*/ 2037959 h 2658545"/>
                <a:gd name="connsiteX4" fmla="*/ 8432561 w 8477199"/>
                <a:gd name="connsiteY4" fmla="*/ 1804301 h 2658545"/>
                <a:gd name="connsiteX5" fmla="*/ 8477199 w 8477199"/>
                <a:gd name="connsiteY5" fmla="*/ 1852891 h 2658545"/>
                <a:gd name="connsiteX6" fmla="*/ 7295156 w 8477199"/>
                <a:gd name="connsiteY6" fmla="*/ 2097524 h 2658545"/>
                <a:gd name="connsiteX7" fmla="*/ 7106764 w 8477199"/>
                <a:gd name="connsiteY7" fmla="*/ 1738286 h 2658545"/>
                <a:gd name="connsiteX8" fmla="*/ 6708739 w 8477199"/>
                <a:gd name="connsiteY8" fmla="*/ 1198968 h 2658545"/>
                <a:gd name="connsiteX9" fmla="*/ 6697657 w 8477199"/>
                <a:gd name="connsiteY9" fmla="*/ 1198968 h 2658545"/>
                <a:gd name="connsiteX10" fmla="*/ 5808796 w 8477199"/>
                <a:gd name="connsiteY10" fmla="*/ 1779382 h 2658545"/>
                <a:gd name="connsiteX11" fmla="*/ 5680431 w 8477199"/>
                <a:gd name="connsiteY11" fmla="*/ 1910979 h 2658545"/>
                <a:gd name="connsiteX12" fmla="*/ 5510509 w 8477199"/>
                <a:gd name="connsiteY12" fmla="*/ 2090136 h 2658545"/>
                <a:gd name="connsiteX13" fmla="*/ 5121257 w 8477199"/>
                <a:gd name="connsiteY13" fmla="*/ 2480773 h 2658545"/>
                <a:gd name="connsiteX14" fmla="*/ 4763866 w 8477199"/>
                <a:gd name="connsiteY14" fmla="*/ 2658545 h 2658545"/>
                <a:gd name="connsiteX15" fmla="*/ 4720924 w 8477199"/>
                <a:gd name="connsiteY15" fmla="*/ 2654389 h 2658545"/>
                <a:gd name="connsiteX16" fmla="*/ 4489128 w 8477199"/>
                <a:gd name="connsiteY16" fmla="*/ 2310851 h 2658545"/>
                <a:gd name="connsiteX17" fmla="*/ 4263335 w 8477199"/>
                <a:gd name="connsiteY17" fmla="*/ 1901282 h 2658545"/>
                <a:gd name="connsiteX18" fmla="*/ 3440333 w 8477199"/>
                <a:gd name="connsiteY18" fmla="*/ 1934150 h 2658545"/>
                <a:gd name="connsiteX19" fmla="*/ 2166939 w 8477199"/>
                <a:gd name="connsiteY19" fmla="*/ 2242495 h 2658545"/>
                <a:gd name="connsiteX20" fmla="*/ 116247 w 8477199"/>
                <a:gd name="connsiteY20" fmla="*/ 1894960 h 2658545"/>
                <a:gd name="connsiteX21" fmla="*/ 9979 w 8477199"/>
                <a:gd name="connsiteY21" fmla="*/ 1420058 h 2658545"/>
                <a:gd name="connsiteX22" fmla="*/ 1437237 w 8477199"/>
                <a:gd name="connsiteY22" fmla="*/ 0 h 2658545"/>
                <a:gd name="connsiteX23" fmla="*/ 1427434 w 8477199"/>
                <a:gd name="connsiteY23" fmla="*/ 100633 h 2658545"/>
                <a:gd name="connsiteX24" fmla="*/ 123956 w 8477199"/>
                <a:gd name="connsiteY24" fmla="*/ 1748118 h 2658545"/>
                <a:gd name="connsiteX25" fmla="*/ 1724326 w 8477199"/>
                <a:gd name="connsiteY25" fmla="*/ 2212995 h 2658545"/>
                <a:gd name="connsiteX26" fmla="*/ 4018796 w 8477199"/>
                <a:gd name="connsiteY26" fmla="*/ 1744782 h 2658545"/>
                <a:gd name="connsiteX27" fmla="*/ 4740936 w 8477199"/>
                <a:gd name="connsiteY27" fmla="*/ 2542328 h 2658545"/>
                <a:gd name="connsiteX28" fmla="*/ 5803572 w 8477199"/>
                <a:gd name="connsiteY28" fmla="*/ 1668359 h 2658545"/>
                <a:gd name="connsiteX29" fmla="*/ 6697195 w 8477199"/>
                <a:gd name="connsiteY29" fmla="*/ 1138479 h 2658545"/>
                <a:gd name="connsiteX0" fmla="*/ 6697195 w 8477199"/>
                <a:gd name="connsiteY0" fmla="*/ 1138479 h 2658545"/>
                <a:gd name="connsiteX1" fmla="*/ 6709662 w 8477199"/>
                <a:gd name="connsiteY1" fmla="*/ 1138479 h 2658545"/>
                <a:gd name="connsiteX2" fmla="*/ 7145860 w 8477199"/>
                <a:gd name="connsiteY2" fmla="*/ 1713773 h 2658545"/>
                <a:gd name="connsiteX3" fmla="*/ 7305314 w 8477199"/>
                <a:gd name="connsiteY3" fmla="*/ 2037959 h 2658545"/>
                <a:gd name="connsiteX4" fmla="*/ 8432561 w 8477199"/>
                <a:gd name="connsiteY4" fmla="*/ 1804301 h 2658545"/>
                <a:gd name="connsiteX5" fmla="*/ 8477199 w 8477199"/>
                <a:gd name="connsiteY5" fmla="*/ 1852891 h 2658545"/>
                <a:gd name="connsiteX6" fmla="*/ 7295156 w 8477199"/>
                <a:gd name="connsiteY6" fmla="*/ 2097524 h 2658545"/>
                <a:gd name="connsiteX7" fmla="*/ 7106764 w 8477199"/>
                <a:gd name="connsiteY7" fmla="*/ 1738286 h 2658545"/>
                <a:gd name="connsiteX8" fmla="*/ 6708739 w 8477199"/>
                <a:gd name="connsiteY8" fmla="*/ 1198968 h 2658545"/>
                <a:gd name="connsiteX9" fmla="*/ 6697657 w 8477199"/>
                <a:gd name="connsiteY9" fmla="*/ 1198968 h 2658545"/>
                <a:gd name="connsiteX10" fmla="*/ 5808796 w 8477199"/>
                <a:gd name="connsiteY10" fmla="*/ 1779382 h 2658545"/>
                <a:gd name="connsiteX11" fmla="*/ 5680431 w 8477199"/>
                <a:gd name="connsiteY11" fmla="*/ 1910979 h 2658545"/>
                <a:gd name="connsiteX12" fmla="*/ 5510509 w 8477199"/>
                <a:gd name="connsiteY12" fmla="*/ 2090136 h 2658545"/>
                <a:gd name="connsiteX13" fmla="*/ 5121257 w 8477199"/>
                <a:gd name="connsiteY13" fmla="*/ 2480773 h 2658545"/>
                <a:gd name="connsiteX14" fmla="*/ 4763866 w 8477199"/>
                <a:gd name="connsiteY14" fmla="*/ 2658545 h 2658545"/>
                <a:gd name="connsiteX15" fmla="*/ 4720924 w 8477199"/>
                <a:gd name="connsiteY15" fmla="*/ 2654389 h 2658545"/>
                <a:gd name="connsiteX16" fmla="*/ 4489128 w 8477199"/>
                <a:gd name="connsiteY16" fmla="*/ 2310851 h 2658545"/>
                <a:gd name="connsiteX17" fmla="*/ 4263335 w 8477199"/>
                <a:gd name="connsiteY17" fmla="*/ 1901282 h 2658545"/>
                <a:gd name="connsiteX18" fmla="*/ 3440333 w 8477199"/>
                <a:gd name="connsiteY18" fmla="*/ 1934150 h 2658545"/>
                <a:gd name="connsiteX19" fmla="*/ 2166939 w 8477199"/>
                <a:gd name="connsiteY19" fmla="*/ 2242495 h 2658545"/>
                <a:gd name="connsiteX20" fmla="*/ 116247 w 8477199"/>
                <a:gd name="connsiteY20" fmla="*/ 1894960 h 2658545"/>
                <a:gd name="connsiteX21" fmla="*/ 9979 w 8477199"/>
                <a:gd name="connsiteY21" fmla="*/ 1420058 h 2658545"/>
                <a:gd name="connsiteX22" fmla="*/ 1437237 w 8477199"/>
                <a:gd name="connsiteY22" fmla="*/ 0 h 2658545"/>
                <a:gd name="connsiteX23" fmla="*/ 1427434 w 8477199"/>
                <a:gd name="connsiteY23" fmla="*/ 100633 h 2658545"/>
                <a:gd name="connsiteX24" fmla="*/ 123956 w 8477199"/>
                <a:gd name="connsiteY24" fmla="*/ 1748118 h 2658545"/>
                <a:gd name="connsiteX25" fmla="*/ 1724326 w 8477199"/>
                <a:gd name="connsiteY25" fmla="*/ 2212995 h 2658545"/>
                <a:gd name="connsiteX26" fmla="*/ 4018796 w 8477199"/>
                <a:gd name="connsiteY26" fmla="*/ 1744782 h 2658545"/>
                <a:gd name="connsiteX27" fmla="*/ 4740936 w 8477199"/>
                <a:gd name="connsiteY27" fmla="*/ 2542328 h 2658545"/>
                <a:gd name="connsiteX28" fmla="*/ 5803572 w 8477199"/>
                <a:gd name="connsiteY28" fmla="*/ 1668359 h 2658545"/>
                <a:gd name="connsiteX29" fmla="*/ 6697195 w 8477199"/>
                <a:gd name="connsiteY29" fmla="*/ 1138479 h 2658545"/>
                <a:gd name="connsiteX0" fmla="*/ 6697195 w 8477199"/>
                <a:gd name="connsiteY0" fmla="*/ 1138479 h 2658545"/>
                <a:gd name="connsiteX1" fmla="*/ 6709662 w 8477199"/>
                <a:gd name="connsiteY1" fmla="*/ 1138479 h 2658545"/>
                <a:gd name="connsiteX2" fmla="*/ 7145860 w 8477199"/>
                <a:gd name="connsiteY2" fmla="*/ 1713773 h 2658545"/>
                <a:gd name="connsiteX3" fmla="*/ 7305314 w 8477199"/>
                <a:gd name="connsiteY3" fmla="*/ 2037959 h 2658545"/>
                <a:gd name="connsiteX4" fmla="*/ 8432561 w 8477199"/>
                <a:gd name="connsiteY4" fmla="*/ 1804301 h 2658545"/>
                <a:gd name="connsiteX5" fmla="*/ 8477199 w 8477199"/>
                <a:gd name="connsiteY5" fmla="*/ 1852891 h 2658545"/>
                <a:gd name="connsiteX6" fmla="*/ 7295156 w 8477199"/>
                <a:gd name="connsiteY6" fmla="*/ 2097524 h 2658545"/>
                <a:gd name="connsiteX7" fmla="*/ 7106764 w 8477199"/>
                <a:gd name="connsiteY7" fmla="*/ 1738286 h 2658545"/>
                <a:gd name="connsiteX8" fmla="*/ 6708739 w 8477199"/>
                <a:gd name="connsiteY8" fmla="*/ 1198968 h 2658545"/>
                <a:gd name="connsiteX9" fmla="*/ 6697657 w 8477199"/>
                <a:gd name="connsiteY9" fmla="*/ 1198968 h 2658545"/>
                <a:gd name="connsiteX10" fmla="*/ 5808796 w 8477199"/>
                <a:gd name="connsiteY10" fmla="*/ 1779382 h 2658545"/>
                <a:gd name="connsiteX11" fmla="*/ 5680431 w 8477199"/>
                <a:gd name="connsiteY11" fmla="*/ 1910979 h 2658545"/>
                <a:gd name="connsiteX12" fmla="*/ 5510509 w 8477199"/>
                <a:gd name="connsiteY12" fmla="*/ 2090136 h 2658545"/>
                <a:gd name="connsiteX13" fmla="*/ 5121257 w 8477199"/>
                <a:gd name="connsiteY13" fmla="*/ 2480773 h 2658545"/>
                <a:gd name="connsiteX14" fmla="*/ 4763866 w 8477199"/>
                <a:gd name="connsiteY14" fmla="*/ 2658545 h 2658545"/>
                <a:gd name="connsiteX15" fmla="*/ 4720924 w 8477199"/>
                <a:gd name="connsiteY15" fmla="*/ 2654389 h 2658545"/>
                <a:gd name="connsiteX16" fmla="*/ 4489128 w 8477199"/>
                <a:gd name="connsiteY16" fmla="*/ 2310851 h 2658545"/>
                <a:gd name="connsiteX17" fmla="*/ 4263335 w 8477199"/>
                <a:gd name="connsiteY17" fmla="*/ 1901282 h 2658545"/>
                <a:gd name="connsiteX18" fmla="*/ 3440333 w 8477199"/>
                <a:gd name="connsiteY18" fmla="*/ 1934150 h 2658545"/>
                <a:gd name="connsiteX19" fmla="*/ 2166939 w 8477199"/>
                <a:gd name="connsiteY19" fmla="*/ 2242495 h 2658545"/>
                <a:gd name="connsiteX20" fmla="*/ 116247 w 8477199"/>
                <a:gd name="connsiteY20" fmla="*/ 1894960 h 2658545"/>
                <a:gd name="connsiteX21" fmla="*/ 9979 w 8477199"/>
                <a:gd name="connsiteY21" fmla="*/ 1420058 h 2658545"/>
                <a:gd name="connsiteX22" fmla="*/ 1437237 w 8477199"/>
                <a:gd name="connsiteY22" fmla="*/ 0 h 2658545"/>
                <a:gd name="connsiteX23" fmla="*/ 1427434 w 8477199"/>
                <a:gd name="connsiteY23" fmla="*/ 100633 h 2658545"/>
                <a:gd name="connsiteX24" fmla="*/ 123956 w 8477199"/>
                <a:gd name="connsiteY24" fmla="*/ 1748118 h 2658545"/>
                <a:gd name="connsiteX25" fmla="*/ 1724326 w 8477199"/>
                <a:gd name="connsiteY25" fmla="*/ 2212995 h 2658545"/>
                <a:gd name="connsiteX26" fmla="*/ 4018796 w 8477199"/>
                <a:gd name="connsiteY26" fmla="*/ 1744782 h 2658545"/>
                <a:gd name="connsiteX27" fmla="*/ 4740936 w 8477199"/>
                <a:gd name="connsiteY27" fmla="*/ 2542328 h 2658545"/>
                <a:gd name="connsiteX28" fmla="*/ 5803572 w 8477199"/>
                <a:gd name="connsiteY28" fmla="*/ 1668359 h 2658545"/>
                <a:gd name="connsiteX29" fmla="*/ 6697195 w 8477199"/>
                <a:gd name="connsiteY29" fmla="*/ 1138479 h 2658545"/>
                <a:gd name="connsiteX0" fmla="*/ 6697195 w 8477199"/>
                <a:gd name="connsiteY0" fmla="*/ 1138479 h 2658545"/>
                <a:gd name="connsiteX1" fmla="*/ 6709662 w 8477199"/>
                <a:gd name="connsiteY1" fmla="*/ 1138479 h 2658545"/>
                <a:gd name="connsiteX2" fmla="*/ 7145860 w 8477199"/>
                <a:gd name="connsiteY2" fmla="*/ 1713773 h 2658545"/>
                <a:gd name="connsiteX3" fmla="*/ 7305314 w 8477199"/>
                <a:gd name="connsiteY3" fmla="*/ 2037959 h 2658545"/>
                <a:gd name="connsiteX4" fmla="*/ 8432561 w 8477199"/>
                <a:gd name="connsiteY4" fmla="*/ 1804301 h 2658545"/>
                <a:gd name="connsiteX5" fmla="*/ 8477199 w 8477199"/>
                <a:gd name="connsiteY5" fmla="*/ 1852891 h 2658545"/>
                <a:gd name="connsiteX6" fmla="*/ 7295156 w 8477199"/>
                <a:gd name="connsiteY6" fmla="*/ 2097524 h 2658545"/>
                <a:gd name="connsiteX7" fmla="*/ 7106764 w 8477199"/>
                <a:gd name="connsiteY7" fmla="*/ 1738286 h 2658545"/>
                <a:gd name="connsiteX8" fmla="*/ 6708739 w 8477199"/>
                <a:gd name="connsiteY8" fmla="*/ 1198968 h 2658545"/>
                <a:gd name="connsiteX9" fmla="*/ 6697657 w 8477199"/>
                <a:gd name="connsiteY9" fmla="*/ 1198968 h 2658545"/>
                <a:gd name="connsiteX10" fmla="*/ 5808796 w 8477199"/>
                <a:gd name="connsiteY10" fmla="*/ 1779382 h 2658545"/>
                <a:gd name="connsiteX11" fmla="*/ 5680431 w 8477199"/>
                <a:gd name="connsiteY11" fmla="*/ 1910979 h 2658545"/>
                <a:gd name="connsiteX12" fmla="*/ 5510509 w 8477199"/>
                <a:gd name="connsiteY12" fmla="*/ 2090136 h 2658545"/>
                <a:gd name="connsiteX13" fmla="*/ 5121257 w 8477199"/>
                <a:gd name="connsiteY13" fmla="*/ 2480773 h 2658545"/>
                <a:gd name="connsiteX14" fmla="*/ 4763866 w 8477199"/>
                <a:gd name="connsiteY14" fmla="*/ 2658545 h 2658545"/>
                <a:gd name="connsiteX15" fmla="*/ 4720924 w 8477199"/>
                <a:gd name="connsiteY15" fmla="*/ 2654389 h 2658545"/>
                <a:gd name="connsiteX16" fmla="*/ 4489128 w 8477199"/>
                <a:gd name="connsiteY16" fmla="*/ 2310851 h 2658545"/>
                <a:gd name="connsiteX17" fmla="*/ 4263335 w 8477199"/>
                <a:gd name="connsiteY17" fmla="*/ 1901282 h 2658545"/>
                <a:gd name="connsiteX18" fmla="*/ 3440333 w 8477199"/>
                <a:gd name="connsiteY18" fmla="*/ 1934150 h 2658545"/>
                <a:gd name="connsiteX19" fmla="*/ 2166939 w 8477199"/>
                <a:gd name="connsiteY19" fmla="*/ 2242495 h 2658545"/>
                <a:gd name="connsiteX20" fmla="*/ 116247 w 8477199"/>
                <a:gd name="connsiteY20" fmla="*/ 1894960 h 2658545"/>
                <a:gd name="connsiteX21" fmla="*/ 9979 w 8477199"/>
                <a:gd name="connsiteY21" fmla="*/ 1420058 h 2658545"/>
                <a:gd name="connsiteX22" fmla="*/ 1437237 w 8477199"/>
                <a:gd name="connsiteY22" fmla="*/ 0 h 2658545"/>
                <a:gd name="connsiteX23" fmla="*/ 1427434 w 8477199"/>
                <a:gd name="connsiteY23" fmla="*/ 100633 h 2658545"/>
                <a:gd name="connsiteX24" fmla="*/ 123956 w 8477199"/>
                <a:gd name="connsiteY24" fmla="*/ 1748118 h 2658545"/>
                <a:gd name="connsiteX25" fmla="*/ 1724326 w 8477199"/>
                <a:gd name="connsiteY25" fmla="*/ 2212995 h 2658545"/>
                <a:gd name="connsiteX26" fmla="*/ 4018796 w 8477199"/>
                <a:gd name="connsiteY26" fmla="*/ 1744782 h 2658545"/>
                <a:gd name="connsiteX27" fmla="*/ 4735350 w 8477199"/>
                <a:gd name="connsiteY27" fmla="*/ 2564861 h 2658545"/>
                <a:gd name="connsiteX28" fmla="*/ 5803572 w 8477199"/>
                <a:gd name="connsiteY28" fmla="*/ 1668359 h 2658545"/>
                <a:gd name="connsiteX29" fmla="*/ 6697195 w 8477199"/>
                <a:gd name="connsiteY29" fmla="*/ 1138479 h 2658545"/>
                <a:gd name="connsiteX0" fmla="*/ 6697195 w 8477199"/>
                <a:gd name="connsiteY0" fmla="*/ 1138479 h 2658545"/>
                <a:gd name="connsiteX1" fmla="*/ 6709662 w 8477199"/>
                <a:gd name="connsiteY1" fmla="*/ 1138479 h 2658545"/>
                <a:gd name="connsiteX2" fmla="*/ 7145860 w 8477199"/>
                <a:gd name="connsiteY2" fmla="*/ 1713773 h 2658545"/>
                <a:gd name="connsiteX3" fmla="*/ 7305314 w 8477199"/>
                <a:gd name="connsiteY3" fmla="*/ 2037959 h 2658545"/>
                <a:gd name="connsiteX4" fmla="*/ 8432561 w 8477199"/>
                <a:gd name="connsiteY4" fmla="*/ 1804301 h 2658545"/>
                <a:gd name="connsiteX5" fmla="*/ 8477199 w 8477199"/>
                <a:gd name="connsiteY5" fmla="*/ 1852891 h 2658545"/>
                <a:gd name="connsiteX6" fmla="*/ 7295156 w 8477199"/>
                <a:gd name="connsiteY6" fmla="*/ 2097524 h 2658545"/>
                <a:gd name="connsiteX7" fmla="*/ 7106764 w 8477199"/>
                <a:gd name="connsiteY7" fmla="*/ 1738286 h 2658545"/>
                <a:gd name="connsiteX8" fmla="*/ 6708739 w 8477199"/>
                <a:gd name="connsiteY8" fmla="*/ 1198968 h 2658545"/>
                <a:gd name="connsiteX9" fmla="*/ 6697657 w 8477199"/>
                <a:gd name="connsiteY9" fmla="*/ 1198968 h 2658545"/>
                <a:gd name="connsiteX10" fmla="*/ 5808796 w 8477199"/>
                <a:gd name="connsiteY10" fmla="*/ 1779382 h 2658545"/>
                <a:gd name="connsiteX11" fmla="*/ 5680431 w 8477199"/>
                <a:gd name="connsiteY11" fmla="*/ 1910979 h 2658545"/>
                <a:gd name="connsiteX12" fmla="*/ 5510509 w 8477199"/>
                <a:gd name="connsiteY12" fmla="*/ 2090136 h 2658545"/>
                <a:gd name="connsiteX13" fmla="*/ 5121257 w 8477199"/>
                <a:gd name="connsiteY13" fmla="*/ 2480773 h 2658545"/>
                <a:gd name="connsiteX14" fmla="*/ 4763866 w 8477199"/>
                <a:gd name="connsiteY14" fmla="*/ 2658545 h 2658545"/>
                <a:gd name="connsiteX15" fmla="*/ 4720924 w 8477199"/>
                <a:gd name="connsiteY15" fmla="*/ 2654389 h 2658545"/>
                <a:gd name="connsiteX16" fmla="*/ 4489128 w 8477199"/>
                <a:gd name="connsiteY16" fmla="*/ 2310851 h 2658545"/>
                <a:gd name="connsiteX17" fmla="*/ 4263335 w 8477199"/>
                <a:gd name="connsiteY17" fmla="*/ 1901282 h 2658545"/>
                <a:gd name="connsiteX18" fmla="*/ 3440333 w 8477199"/>
                <a:gd name="connsiteY18" fmla="*/ 1934150 h 2658545"/>
                <a:gd name="connsiteX19" fmla="*/ 2166939 w 8477199"/>
                <a:gd name="connsiteY19" fmla="*/ 2242495 h 2658545"/>
                <a:gd name="connsiteX20" fmla="*/ 116247 w 8477199"/>
                <a:gd name="connsiteY20" fmla="*/ 1894960 h 2658545"/>
                <a:gd name="connsiteX21" fmla="*/ 9979 w 8477199"/>
                <a:gd name="connsiteY21" fmla="*/ 1420058 h 2658545"/>
                <a:gd name="connsiteX22" fmla="*/ 1437237 w 8477199"/>
                <a:gd name="connsiteY22" fmla="*/ 0 h 2658545"/>
                <a:gd name="connsiteX23" fmla="*/ 1427434 w 8477199"/>
                <a:gd name="connsiteY23" fmla="*/ 100633 h 2658545"/>
                <a:gd name="connsiteX24" fmla="*/ 123956 w 8477199"/>
                <a:gd name="connsiteY24" fmla="*/ 1748118 h 2658545"/>
                <a:gd name="connsiteX25" fmla="*/ 1724326 w 8477199"/>
                <a:gd name="connsiteY25" fmla="*/ 2212995 h 2658545"/>
                <a:gd name="connsiteX26" fmla="*/ 4018796 w 8477199"/>
                <a:gd name="connsiteY26" fmla="*/ 1744782 h 2658545"/>
                <a:gd name="connsiteX27" fmla="*/ 4735350 w 8477199"/>
                <a:gd name="connsiteY27" fmla="*/ 2564861 h 2658545"/>
                <a:gd name="connsiteX28" fmla="*/ 5803572 w 8477199"/>
                <a:gd name="connsiteY28" fmla="*/ 1668359 h 2658545"/>
                <a:gd name="connsiteX29" fmla="*/ 6697195 w 8477199"/>
                <a:gd name="connsiteY29" fmla="*/ 1138479 h 2658545"/>
                <a:gd name="connsiteX0" fmla="*/ 6697195 w 8477199"/>
                <a:gd name="connsiteY0" fmla="*/ 1138479 h 2658545"/>
                <a:gd name="connsiteX1" fmla="*/ 6709662 w 8477199"/>
                <a:gd name="connsiteY1" fmla="*/ 1138479 h 2658545"/>
                <a:gd name="connsiteX2" fmla="*/ 7145860 w 8477199"/>
                <a:gd name="connsiteY2" fmla="*/ 1713773 h 2658545"/>
                <a:gd name="connsiteX3" fmla="*/ 7305314 w 8477199"/>
                <a:gd name="connsiteY3" fmla="*/ 2037959 h 2658545"/>
                <a:gd name="connsiteX4" fmla="*/ 8432561 w 8477199"/>
                <a:gd name="connsiteY4" fmla="*/ 1804301 h 2658545"/>
                <a:gd name="connsiteX5" fmla="*/ 8477199 w 8477199"/>
                <a:gd name="connsiteY5" fmla="*/ 1852891 h 2658545"/>
                <a:gd name="connsiteX6" fmla="*/ 7295156 w 8477199"/>
                <a:gd name="connsiteY6" fmla="*/ 2097524 h 2658545"/>
                <a:gd name="connsiteX7" fmla="*/ 7106764 w 8477199"/>
                <a:gd name="connsiteY7" fmla="*/ 1738286 h 2658545"/>
                <a:gd name="connsiteX8" fmla="*/ 6708739 w 8477199"/>
                <a:gd name="connsiteY8" fmla="*/ 1198968 h 2658545"/>
                <a:gd name="connsiteX9" fmla="*/ 6697657 w 8477199"/>
                <a:gd name="connsiteY9" fmla="*/ 1198968 h 2658545"/>
                <a:gd name="connsiteX10" fmla="*/ 5808796 w 8477199"/>
                <a:gd name="connsiteY10" fmla="*/ 1779382 h 2658545"/>
                <a:gd name="connsiteX11" fmla="*/ 5680431 w 8477199"/>
                <a:gd name="connsiteY11" fmla="*/ 1910979 h 2658545"/>
                <a:gd name="connsiteX12" fmla="*/ 5510509 w 8477199"/>
                <a:gd name="connsiteY12" fmla="*/ 2090136 h 2658545"/>
                <a:gd name="connsiteX13" fmla="*/ 5121257 w 8477199"/>
                <a:gd name="connsiteY13" fmla="*/ 2480773 h 2658545"/>
                <a:gd name="connsiteX14" fmla="*/ 4763866 w 8477199"/>
                <a:gd name="connsiteY14" fmla="*/ 2658545 h 2658545"/>
                <a:gd name="connsiteX15" fmla="*/ 4720924 w 8477199"/>
                <a:gd name="connsiteY15" fmla="*/ 2654389 h 2658545"/>
                <a:gd name="connsiteX16" fmla="*/ 4489128 w 8477199"/>
                <a:gd name="connsiteY16" fmla="*/ 2310851 h 2658545"/>
                <a:gd name="connsiteX17" fmla="*/ 4263335 w 8477199"/>
                <a:gd name="connsiteY17" fmla="*/ 1901282 h 2658545"/>
                <a:gd name="connsiteX18" fmla="*/ 3440333 w 8477199"/>
                <a:gd name="connsiteY18" fmla="*/ 1934150 h 2658545"/>
                <a:gd name="connsiteX19" fmla="*/ 2166939 w 8477199"/>
                <a:gd name="connsiteY19" fmla="*/ 2242495 h 2658545"/>
                <a:gd name="connsiteX20" fmla="*/ 116247 w 8477199"/>
                <a:gd name="connsiteY20" fmla="*/ 1894960 h 2658545"/>
                <a:gd name="connsiteX21" fmla="*/ 9979 w 8477199"/>
                <a:gd name="connsiteY21" fmla="*/ 1420058 h 2658545"/>
                <a:gd name="connsiteX22" fmla="*/ 1437237 w 8477199"/>
                <a:gd name="connsiteY22" fmla="*/ 0 h 2658545"/>
                <a:gd name="connsiteX23" fmla="*/ 1427434 w 8477199"/>
                <a:gd name="connsiteY23" fmla="*/ 100633 h 2658545"/>
                <a:gd name="connsiteX24" fmla="*/ 123956 w 8477199"/>
                <a:gd name="connsiteY24" fmla="*/ 1748118 h 2658545"/>
                <a:gd name="connsiteX25" fmla="*/ 1724326 w 8477199"/>
                <a:gd name="connsiteY25" fmla="*/ 2212995 h 2658545"/>
                <a:gd name="connsiteX26" fmla="*/ 4018796 w 8477199"/>
                <a:gd name="connsiteY26" fmla="*/ 1744782 h 2658545"/>
                <a:gd name="connsiteX27" fmla="*/ 4735350 w 8477199"/>
                <a:gd name="connsiteY27" fmla="*/ 2564861 h 2658545"/>
                <a:gd name="connsiteX28" fmla="*/ 5803572 w 8477199"/>
                <a:gd name="connsiteY28" fmla="*/ 1668359 h 2658545"/>
                <a:gd name="connsiteX29" fmla="*/ 6697195 w 8477199"/>
                <a:gd name="connsiteY29" fmla="*/ 1138479 h 2658545"/>
                <a:gd name="connsiteX0" fmla="*/ 6697195 w 8477199"/>
                <a:gd name="connsiteY0" fmla="*/ 1138479 h 2658545"/>
                <a:gd name="connsiteX1" fmla="*/ 6709662 w 8477199"/>
                <a:gd name="connsiteY1" fmla="*/ 1138479 h 2658545"/>
                <a:gd name="connsiteX2" fmla="*/ 7145860 w 8477199"/>
                <a:gd name="connsiteY2" fmla="*/ 1713773 h 2658545"/>
                <a:gd name="connsiteX3" fmla="*/ 7305314 w 8477199"/>
                <a:gd name="connsiteY3" fmla="*/ 2037959 h 2658545"/>
                <a:gd name="connsiteX4" fmla="*/ 8432561 w 8477199"/>
                <a:gd name="connsiteY4" fmla="*/ 1804301 h 2658545"/>
                <a:gd name="connsiteX5" fmla="*/ 8477199 w 8477199"/>
                <a:gd name="connsiteY5" fmla="*/ 1852891 h 2658545"/>
                <a:gd name="connsiteX6" fmla="*/ 7295156 w 8477199"/>
                <a:gd name="connsiteY6" fmla="*/ 2097524 h 2658545"/>
                <a:gd name="connsiteX7" fmla="*/ 7106764 w 8477199"/>
                <a:gd name="connsiteY7" fmla="*/ 1738286 h 2658545"/>
                <a:gd name="connsiteX8" fmla="*/ 6708739 w 8477199"/>
                <a:gd name="connsiteY8" fmla="*/ 1198968 h 2658545"/>
                <a:gd name="connsiteX9" fmla="*/ 6697657 w 8477199"/>
                <a:gd name="connsiteY9" fmla="*/ 1198968 h 2658545"/>
                <a:gd name="connsiteX10" fmla="*/ 5808796 w 8477199"/>
                <a:gd name="connsiteY10" fmla="*/ 1779382 h 2658545"/>
                <a:gd name="connsiteX11" fmla="*/ 5680431 w 8477199"/>
                <a:gd name="connsiteY11" fmla="*/ 1910979 h 2658545"/>
                <a:gd name="connsiteX12" fmla="*/ 5510509 w 8477199"/>
                <a:gd name="connsiteY12" fmla="*/ 2090136 h 2658545"/>
                <a:gd name="connsiteX13" fmla="*/ 5121257 w 8477199"/>
                <a:gd name="connsiteY13" fmla="*/ 2480773 h 2658545"/>
                <a:gd name="connsiteX14" fmla="*/ 4763866 w 8477199"/>
                <a:gd name="connsiteY14" fmla="*/ 2658545 h 2658545"/>
                <a:gd name="connsiteX15" fmla="*/ 4720924 w 8477199"/>
                <a:gd name="connsiteY15" fmla="*/ 2654389 h 2658545"/>
                <a:gd name="connsiteX16" fmla="*/ 4489128 w 8477199"/>
                <a:gd name="connsiteY16" fmla="*/ 2310851 h 2658545"/>
                <a:gd name="connsiteX17" fmla="*/ 4263335 w 8477199"/>
                <a:gd name="connsiteY17" fmla="*/ 1901282 h 2658545"/>
                <a:gd name="connsiteX18" fmla="*/ 3440333 w 8477199"/>
                <a:gd name="connsiteY18" fmla="*/ 1934150 h 2658545"/>
                <a:gd name="connsiteX19" fmla="*/ 2166939 w 8477199"/>
                <a:gd name="connsiteY19" fmla="*/ 2242495 h 2658545"/>
                <a:gd name="connsiteX20" fmla="*/ 116247 w 8477199"/>
                <a:gd name="connsiteY20" fmla="*/ 1894960 h 2658545"/>
                <a:gd name="connsiteX21" fmla="*/ 9979 w 8477199"/>
                <a:gd name="connsiteY21" fmla="*/ 1420058 h 2658545"/>
                <a:gd name="connsiteX22" fmla="*/ 1437237 w 8477199"/>
                <a:gd name="connsiteY22" fmla="*/ 0 h 2658545"/>
                <a:gd name="connsiteX23" fmla="*/ 1427434 w 8477199"/>
                <a:gd name="connsiteY23" fmla="*/ 100633 h 2658545"/>
                <a:gd name="connsiteX24" fmla="*/ 123956 w 8477199"/>
                <a:gd name="connsiteY24" fmla="*/ 1748118 h 2658545"/>
                <a:gd name="connsiteX25" fmla="*/ 1724326 w 8477199"/>
                <a:gd name="connsiteY25" fmla="*/ 2212995 h 2658545"/>
                <a:gd name="connsiteX26" fmla="*/ 4018796 w 8477199"/>
                <a:gd name="connsiteY26" fmla="*/ 1744782 h 2658545"/>
                <a:gd name="connsiteX27" fmla="*/ 4735350 w 8477199"/>
                <a:gd name="connsiteY27" fmla="*/ 2564861 h 2658545"/>
                <a:gd name="connsiteX28" fmla="*/ 5803572 w 8477199"/>
                <a:gd name="connsiteY28" fmla="*/ 1668359 h 2658545"/>
                <a:gd name="connsiteX29" fmla="*/ 6697195 w 8477199"/>
                <a:gd name="connsiteY29" fmla="*/ 1138479 h 2658545"/>
                <a:gd name="connsiteX0" fmla="*/ 6697195 w 8477199"/>
                <a:gd name="connsiteY0" fmla="*/ 1138479 h 2658545"/>
                <a:gd name="connsiteX1" fmla="*/ 6709662 w 8477199"/>
                <a:gd name="connsiteY1" fmla="*/ 1138479 h 2658545"/>
                <a:gd name="connsiteX2" fmla="*/ 7145860 w 8477199"/>
                <a:gd name="connsiteY2" fmla="*/ 1713773 h 2658545"/>
                <a:gd name="connsiteX3" fmla="*/ 7305314 w 8477199"/>
                <a:gd name="connsiteY3" fmla="*/ 2037959 h 2658545"/>
                <a:gd name="connsiteX4" fmla="*/ 8432561 w 8477199"/>
                <a:gd name="connsiteY4" fmla="*/ 1804301 h 2658545"/>
                <a:gd name="connsiteX5" fmla="*/ 8477199 w 8477199"/>
                <a:gd name="connsiteY5" fmla="*/ 1852891 h 2658545"/>
                <a:gd name="connsiteX6" fmla="*/ 7295156 w 8477199"/>
                <a:gd name="connsiteY6" fmla="*/ 2097524 h 2658545"/>
                <a:gd name="connsiteX7" fmla="*/ 7106764 w 8477199"/>
                <a:gd name="connsiteY7" fmla="*/ 1738286 h 2658545"/>
                <a:gd name="connsiteX8" fmla="*/ 6708739 w 8477199"/>
                <a:gd name="connsiteY8" fmla="*/ 1198968 h 2658545"/>
                <a:gd name="connsiteX9" fmla="*/ 6697657 w 8477199"/>
                <a:gd name="connsiteY9" fmla="*/ 1198968 h 2658545"/>
                <a:gd name="connsiteX10" fmla="*/ 5808796 w 8477199"/>
                <a:gd name="connsiteY10" fmla="*/ 1779382 h 2658545"/>
                <a:gd name="connsiteX11" fmla="*/ 5680431 w 8477199"/>
                <a:gd name="connsiteY11" fmla="*/ 1910979 h 2658545"/>
                <a:gd name="connsiteX12" fmla="*/ 5510509 w 8477199"/>
                <a:gd name="connsiteY12" fmla="*/ 2090136 h 2658545"/>
                <a:gd name="connsiteX13" fmla="*/ 5121257 w 8477199"/>
                <a:gd name="connsiteY13" fmla="*/ 2480773 h 2658545"/>
                <a:gd name="connsiteX14" fmla="*/ 4763866 w 8477199"/>
                <a:gd name="connsiteY14" fmla="*/ 2658545 h 2658545"/>
                <a:gd name="connsiteX15" fmla="*/ 4720924 w 8477199"/>
                <a:gd name="connsiteY15" fmla="*/ 2654389 h 2658545"/>
                <a:gd name="connsiteX16" fmla="*/ 4489128 w 8477199"/>
                <a:gd name="connsiteY16" fmla="*/ 2310851 h 2658545"/>
                <a:gd name="connsiteX17" fmla="*/ 4263335 w 8477199"/>
                <a:gd name="connsiteY17" fmla="*/ 1901282 h 2658545"/>
                <a:gd name="connsiteX18" fmla="*/ 3440333 w 8477199"/>
                <a:gd name="connsiteY18" fmla="*/ 1934150 h 2658545"/>
                <a:gd name="connsiteX19" fmla="*/ 2166939 w 8477199"/>
                <a:gd name="connsiteY19" fmla="*/ 2242495 h 2658545"/>
                <a:gd name="connsiteX20" fmla="*/ 116247 w 8477199"/>
                <a:gd name="connsiteY20" fmla="*/ 1894960 h 2658545"/>
                <a:gd name="connsiteX21" fmla="*/ 9979 w 8477199"/>
                <a:gd name="connsiteY21" fmla="*/ 1420058 h 2658545"/>
                <a:gd name="connsiteX22" fmla="*/ 1437237 w 8477199"/>
                <a:gd name="connsiteY22" fmla="*/ 0 h 2658545"/>
                <a:gd name="connsiteX23" fmla="*/ 1427434 w 8477199"/>
                <a:gd name="connsiteY23" fmla="*/ 100633 h 2658545"/>
                <a:gd name="connsiteX24" fmla="*/ 123956 w 8477199"/>
                <a:gd name="connsiteY24" fmla="*/ 1748118 h 2658545"/>
                <a:gd name="connsiteX25" fmla="*/ 1724326 w 8477199"/>
                <a:gd name="connsiteY25" fmla="*/ 2212995 h 2658545"/>
                <a:gd name="connsiteX26" fmla="*/ 4018796 w 8477199"/>
                <a:gd name="connsiteY26" fmla="*/ 1744782 h 2658545"/>
                <a:gd name="connsiteX27" fmla="*/ 4735350 w 8477199"/>
                <a:gd name="connsiteY27" fmla="*/ 2564861 h 2658545"/>
                <a:gd name="connsiteX28" fmla="*/ 5803572 w 8477199"/>
                <a:gd name="connsiteY28" fmla="*/ 1668359 h 2658545"/>
                <a:gd name="connsiteX29" fmla="*/ 6697195 w 8477199"/>
                <a:gd name="connsiteY29" fmla="*/ 1138479 h 2658545"/>
                <a:gd name="connsiteX0" fmla="*/ 6697195 w 8477199"/>
                <a:gd name="connsiteY0" fmla="*/ 1138479 h 2658545"/>
                <a:gd name="connsiteX1" fmla="*/ 6709662 w 8477199"/>
                <a:gd name="connsiteY1" fmla="*/ 1138479 h 2658545"/>
                <a:gd name="connsiteX2" fmla="*/ 7145860 w 8477199"/>
                <a:gd name="connsiteY2" fmla="*/ 1713773 h 2658545"/>
                <a:gd name="connsiteX3" fmla="*/ 7305314 w 8477199"/>
                <a:gd name="connsiteY3" fmla="*/ 2037959 h 2658545"/>
                <a:gd name="connsiteX4" fmla="*/ 8432561 w 8477199"/>
                <a:gd name="connsiteY4" fmla="*/ 1804301 h 2658545"/>
                <a:gd name="connsiteX5" fmla="*/ 8477199 w 8477199"/>
                <a:gd name="connsiteY5" fmla="*/ 1852891 h 2658545"/>
                <a:gd name="connsiteX6" fmla="*/ 7295156 w 8477199"/>
                <a:gd name="connsiteY6" fmla="*/ 2097524 h 2658545"/>
                <a:gd name="connsiteX7" fmla="*/ 7106764 w 8477199"/>
                <a:gd name="connsiteY7" fmla="*/ 1738286 h 2658545"/>
                <a:gd name="connsiteX8" fmla="*/ 6708739 w 8477199"/>
                <a:gd name="connsiteY8" fmla="*/ 1198968 h 2658545"/>
                <a:gd name="connsiteX9" fmla="*/ 6697657 w 8477199"/>
                <a:gd name="connsiteY9" fmla="*/ 1198968 h 2658545"/>
                <a:gd name="connsiteX10" fmla="*/ 5808796 w 8477199"/>
                <a:gd name="connsiteY10" fmla="*/ 1779382 h 2658545"/>
                <a:gd name="connsiteX11" fmla="*/ 5680431 w 8477199"/>
                <a:gd name="connsiteY11" fmla="*/ 1910979 h 2658545"/>
                <a:gd name="connsiteX12" fmla="*/ 5510509 w 8477199"/>
                <a:gd name="connsiteY12" fmla="*/ 2090136 h 2658545"/>
                <a:gd name="connsiteX13" fmla="*/ 5121257 w 8477199"/>
                <a:gd name="connsiteY13" fmla="*/ 2480773 h 2658545"/>
                <a:gd name="connsiteX14" fmla="*/ 4763866 w 8477199"/>
                <a:gd name="connsiteY14" fmla="*/ 2658545 h 2658545"/>
                <a:gd name="connsiteX15" fmla="*/ 4720924 w 8477199"/>
                <a:gd name="connsiteY15" fmla="*/ 2654389 h 2658545"/>
                <a:gd name="connsiteX16" fmla="*/ 4489128 w 8477199"/>
                <a:gd name="connsiteY16" fmla="*/ 2310851 h 2658545"/>
                <a:gd name="connsiteX17" fmla="*/ 4263335 w 8477199"/>
                <a:gd name="connsiteY17" fmla="*/ 1901282 h 2658545"/>
                <a:gd name="connsiteX18" fmla="*/ 3440333 w 8477199"/>
                <a:gd name="connsiteY18" fmla="*/ 1934150 h 2658545"/>
                <a:gd name="connsiteX19" fmla="*/ 2166939 w 8477199"/>
                <a:gd name="connsiteY19" fmla="*/ 2242495 h 2658545"/>
                <a:gd name="connsiteX20" fmla="*/ 116247 w 8477199"/>
                <a:gd name="connsiteY20" fmla="*/ 1894960 h 2658545"/>
                <a:gd name="connsiteX21" fmla="*/ 9979 w 8477199"/>
                <a:gd name="connsiteY21" fmla="*/ 1420058 h 2658545"/>
                <a:gd name="connsiteX22" fmla="*/ 1437237 w 8477199"/>
                <a:gd name="connsiteY22" fmla="*/ 0 h 2658545"/>
                <a:gd name="connsiteX23" fmla="*/ 1427434 w 8477199"/>
                <a:gd name="connsiteY23" fmla="*/ 100633 h 2658545"/>
                <a:gd name="connsiteX24" fmla="*/ 123956 w 8477199"/>
                <a:gd name="connsiteY24" fmla="*/ 1748118 h 2658545"/>
                <a:gd name="connsiteX25" fmla="*/ 1724326 w 8477199"/>
                <a:gd name="connsiteY25" fmla="*/ 2212995 h 2658545"/>
                <a:gd name="connsiteX26" fmla="*/ 4018796 w 8477199"/>
                <a:gd name="connsiteY26" fmla="*/ 1744782 h 2658545"/>
                <a:gd name="connsiteX27" fmla="*/ 4735350 w 8477199"/>
                <a:gd name="connsiteY27" fmla="*/ 2564861 h 2658545"/>
                <a:gd name="connsiteX28" fmla="*/ 5803572 w 8477199"/>
                <a:gd name="connsiteY28" fmla="*/ 1668359 h 2658545"/>
                <a:gd name="connsiteX29" fmla="*/ 6697195 w 8477199"/>
                <a:gd name="connsiteY29" fmla="*/ 1138479 h 2658545"/>
                <a:gd name="connsiteX0" fmla="*/ 6697195 w 8477199"/>
                <a:gd name="connsiteY0" fmla="*/ 1138479 h 2658545"/>
                <a:gd name="connsiteX1" fmla="*/ 6709662 w 8477199"/>
                <a:gd name="connsiteY1" fmla="*/ 1138479 h 2658545"/>
                <a:gd name="connsiteX2" fmla="*/ 7145860 w 8477199"/>
                <a:gd name="connsiteY2" fmla="*/ 1713773 h 2658545"/>
                <a:gd name="connsiteX3" fmla="*/ 7305314 w 8477199"/>
                <a:gd name="connsiteY3" fmla="*/ 2037959 h 2658545"/>
                <a:gd name="connsiteX4" fmla="*/ 8432561 w 8477199"/>
                <a:gd name="connsiteY4" fmla="*/ 1804301 h 2658545"/>
                <a:gd name="connsiteX5" fmla="*/ 8477199 w 8477199"/>
                <a:gd name="connsiteY5" fmla="*/ 1852891 h 2658545"/>
                <a:gd name="connsiteX6" fmla="*/ 7295156 w 8477199"/>
                <a:gd name="connsiteY6" fmla="*/ 2097524 h 2658545"/>
                <a:gd name="connsiteX7" fmla="*/ 7106764 w 8477199"/>
                <a:gd name="connsiteY7" fmla="*/ 1738286 h 2658545"/>
                <a:gd name="connsiteX8" fmla="*/ 6708739 w 8477199"/>
                <a:gd name="connsiteY8" fmla="*/ 1198968 h 2658545"/>
                <a:gd name="connsiteX9" fmla="*/ 6697657 w 8477199"/>
                <a:gd name="connsiteY9" fmla="*/ 1198968 h 2658545"/>
                <a:gd name="connsiteX10" fmla="*/ 5808796 w 8477199"/>
                <a:gd name="connsiteY10" fmla="*/ 1779382 h 2658545"/>
                <a:gd name="connsiteX11" fmla="*/ 5680431 w 8477199"/>
                <a:gd name="connsiteY11" fmla="*/ 1910979 h 2658545"/>
                <a:gd name="connsiteX12" fmla="*/ 5510509 w 8477199"/>
                <a:gd name="connsiteY12" fmla="*/ 2090136 h 2658545"/>
                <a:gd name="connsiteX13" fmla="*/ 5121257 w 8477199"/>
                <a:gd name="connsiteY13" fmla="*/ 2480773 h 2658545"/>
                <a:gd name="connsiteX14" fmla="*/ 4763866 w 8477199"/>
                <a:gd name="connsiteY14" fmla="*/ 2658545 h 2658545"/>
                <a:gd name="connsiteX15" fmla="*/ 4720924 w 8477199"/>
                <a:gd name="connsiteY15" fmla="*/ 2654389 h 2658545"/>
                <a:gd name="connsiteX16" fmla="*/ 4489128 w 8477199"/>
                <a:gd name="connsiteY16" fmla="*/ 2310851 h 2658545"/>
                <a:gd name="connsiteX17" fmla="*/ 4263335 w 8477199"/>
                <a:gd name="connsiteY17" fmla="*/ 1901282 h 2658545"/>
                <a:gd name="connsiteX18" fmla="*/ 3440333 w 8477199"/>
                <a:gd name="connsiteY18" fmla="*/ 1934150 h 2658545"/>
                <a:gd name="connsiteX19" fmla="*/ 2166939 w 8477199"/>
                <a:gd name="connsiteY19" fmla="*/ 2242495 h 2658545"/>
                <a:gd name="connsiteX20" fmla="*/ 116247 w 8477199"/>
                <a:gd name="connsiteY20" fmla="*/ 1894960 h 2658545"/>
                <a:gd name="connsiteX21" fmla="*/ 9979 w 8477199"/>
                <a:gd name="connsiteY21" fmla="*/ 1420058 h 2658545"/>
                <a:gd name="connsiteX22" fmla="*/ 1437237 w 8477199"/>
                <a:gd name="connsiteY22" fmla="*/ 0 h 2658545"/>
                <a:gd name="connsiteX23" fmla="*/ 1427434 w 8477199"/>
                <a:gd name="connsiteY23" fmla="*/ 100633 h 2658545"/>
                <a:gd name="connsiteX24" fmla="*/ 123956 w 8477199"/>
                <a:gd name="connsiteY24" fmla="*/ 1748118 h 2658545"/>
                <a:gd name="connsiteX25" fmla="*/ 1724326 w 8477199"/>
                <a:gd name="connsiteY25" fmla="*/ 2212995 h 2658545"/>
                <a:gd name="connsiteX26" fmla="*/ 4018796 w 8477199"/>
                <a:gd name="connsiteY26" fmla="*/ 1744782 h 2658545"/>
                <a:gd name="connsiteX27" fmla="*/ 4735350 w 8477199"/>
                <a:gd name="connsiteY27" fmla="*/ 2564861 h 2658545"/>
                <a:gd name="connsiteX28" fmla="*/ 5803572 w 8477199"/>
                <a:gd name="connsiteY28" fmla="*/ 1668359 h 2658545"/>
                <a:gd name="connsiteX29" fmla="*/ 6697195 w 8477199"/>
                <a:gd name="connsiteY29" fmla="*/ 1138479 h 2658545"/>
                <a:gd name="connsiteX0" fmla="*/ 6697195 w 8477199"/>
                <a:gd name="connsiteY0" fmla="*/ 1138479 h 2658545"/>
                <a:gd name="connsiteX1" fmla="*/ 6709662 w 8477199"/>
                <a:gd name="connsiteY1" fmla="*/ 1138479 h 2658545"/>
                <a:gd name="connsiteX2" fmla="*/ 7145860 w 8477199"/>
                <a:gd name="connsiteY2" fmla="*/ 1713773 h 2658545"/>
                <a:gd name="connsiteX3" fmla="*/ 7305314 w 8477199"/>
                <a:gd name="connsiteY3" fmla="*/ 2037959 h 2658545"/>
                <a:gd name="connsiteX4" fmla="*/ 8432561 w 8477199"/>
                <a:gd name="connsiteY4" fmla="*/ 1804301 h 2658545"/>
                <a:gd name="connsiteX5" fmla="*/ 8477199 w 8477199"/>
                <a:gd name="connsiteY5" fmla="*/ 1852891 h 2658545"/>
                <a:gd name="connsiteX6" fmla="*/ 7295156 w 8477199"/>
                <a:gd name="connsiteY6" fmla="*/ 2097524 h 2658545"/>
                <a:gd name="connsiteX7" fmla="*/ 7106764 w 8477199"/>
                <a:gd name="connsiteY7" fmla="*/ 1738286 h 2658545"/>
                <a:gd name="connsiteX8" fmla="*/ 6708739 w 8477199"/>
                <a:gd name="connsiteY8" fmla="*/ 1198968 h 2658545"/>
                <a:gd name="connsiteX9" fmla="*/ 6697657 w 8477199"/>
                <a:gd name="connsiteY9" fmla="*/ 1198968 h 2658545"/>
                <a:gd name="connsiteX10" fmla="*/ 5808796 w 8477199"/>
                <a:gd name="connsiteY10" fmla="*/ 1779382 h 2658545"/>
                <a:gd name="connsiteX11" fmla="*/ 5680431 w 8477199"/>
                <a:gd name="connsiteY11" fmla="*/ 1910979 h 2658545"/>
                <a:gd name="connsiteX12" fmla="*/ 5510509 w 8477199"/>
                <a:gd name="connsiteY12" fmla="*/ 2090136 h 2658545"/>
                <a:gd name="connsiteX13" fmla="*/ 5121257 w 8477199"/>
                <a:gd name="connsiteY13" fmla="*/ 2480773 h 2658545"/>
                <a:gd name="connsiteX14" fmla="*/ 4763866 w 8477199"/>
                <a:gd name="connsiteY14" fmla="*/ 2658545 h 2658545"/>
                <a:gd name="connsiteX15" fmla="*/ 4720924 w 8477199"/>
                <a:gd name="connsiteY15" fmla="*/ 2654389 h 2658545"/>
                <a:gd name="connsiteX16" fmla="*/ 4489128 w 8477199"/>
                <a:gd name="connsiteY16" fmla="*/ 2310851 h 2658545"/>
                <a:gd name="connsiteX17" fmla="*/ 4263335 w 8477199"/>
                <a:gd name="connsiteY17" fmla="*/ 1901282 h 2658545"/>
                <a:gd name="connsiteX18" fmla="*/ 3440333 w 8477199"/>
                <a:gd name="connsiteY18" fmla="*/ 1934150 h 2658545"/>
                <a:gd name="connsiteX19" fmla="*/ 2166939 w 8477199"/>
                <a:gd name="connsiteY19" fmla="*/ 2242495 h 2658545"/>
                <a:gd name="connsiteX20" fmla="*/ 116247 w 8477199"/>
                <a:gd name="connsiteY20" fmla="*/ 1894960 h 2658545"/>
                <a:gd name="connsiteX21" fmla="*/ 9979 w 8477199"/>
                <a:gd name="connsiteY21" fmla="*/ 1420058 h 2658545"/>
                <a:gd name="connsiteX22" fmla="*/ 1437237 w 8477199"/>
                <a:gd name="connsiteY22" fmla="*/ 0 h 2658545"/>
                <a:gd name="connsiteX23" fmla="*/ 1427434 w 8477199"/>
                <a:gd name="connsiteY23" fmla="*/ 100633 h 2658545"/>
                <a:gd name="connsiteX24" fmla="*/ 123956 w 8477199"/>
                <a:gd name="connsiteY24" fmla="*/ 1748118 h 2658545"/>
                <a:gd name="connsiteX25" fmla="*/ 1724326 w 8477199"/>
                <a:gd name="connsiteY25" fmla="*/ 2212995 h 2658545"/>
                <a:gd name="connsiteX26" fmla="*/ 4018796 w 8477199"/>
                <a:gd name="connsiteY26" fmla="*/ 1759804 h 2658545"/>
                <a:gd name="connsiteX27" fmla="*/ 4735350 w 8477199"/>
                <a:gd name="connsiteY27" fmla="*/ 2564861 h 2658545"/>
                <a:gd name="connsiteX28" fmla="*/ 5803572 w 8477199"/>
                <a:gd name="connsiteY28" fmla="*/ 1668359 h 2658545"/>
                <a:gd name="connsiteX29" fmla="*/ 6697195 w 8477199"/>
                <a:gd name="connsiteY29" fmla="*/ 1138479 h 2658545"/>
                <a:gd name="connsiteX0" fmla="*/ 6697195 w 8477199"/>
                <a:gd name="connsiteY0" fmla="*/ 1138479 h 2658545"/>
                <a:gd name="connsiteX1" fmla="*/ 6709662 w 8477199"/>
                <a:gd name="connsiteY1" fmla="*/ 1138479 h 2658545"/>
                <a:gd name="connsiteX2" fmla="*/ 7145860 w 8477199"/>
                <a:gd name="connsiteY2" fmla="*/ 1713773 h 2658545"/>
                <a:gd name="connsiteX3" fmla="*/ 7305314 w 8477199"/>
                <a:gd name="connsiteY3" fmla="*/ 2037959 h 2658545"/>
                <a:gd name="connsiteX4" fmla="*/ 8432561 w 8477199"/>
                <a:gd name="connsiteY4" fmla="*/ 1804301 h 2658545"/>
                <a:gd name="connsiteX5" fmla="*/ 8477199 w 8477199"/>
                <a:gd name="connsiteY5" fmla="*/ 1852891 h 2658545"/>
                <a:gd name="connsiteX6" fmla="*/ 7295156 w 8477199"/>
                <a:gd name="connsiteY6" fmla="*/ 2097524 h 2658545"/>
                <a:gd name="connsiteX7" fmla="*/ 7084419 w 8477199"/>
                <a:gd name="connsiteY7" fmla="*/ 1715757 h 2658545"/>
                <a:gd name="connsiteX8" fmla="*/ 6708739 w 8477199"/>
                <a:gd name="connsiteY8" fmla="*/ 1198968 h 2658545"/>
                <a:gd name="connsiteX9" fmla="*/ 6697657 w 8477199"/>
                <a:gd name="connsiteY9" fmla="*/ 1198968 h 2658545"/>
                <a:gd name="connsiteX10" fmla="*/ 5808796 w 8477199"/>
                <a:gd name="connsiteY10" fmla="*/ 1779382 h 2658545"/>
                <a:gd name="connsiteX11" fmla="*/ 5680431 w 8477199"/>
                <a:gd name="connsiteY11" fmla="*/ 1910979 h 2658545"/>
                <a:gd name="connsiteX12" fmla="*/ 5510509 w 8477199"/>
                <a:gd name="connsiteY12" fmla="*/ 2090136 h 2658545"/>
                <a:gd name="connsiteX13" fmla="*/ 5121257 w 8477199"/>
                <a:gd name="connsiteY13" fmla="*/ 2480773 h 2658545"/>
                <a:gd name="connsiteX14" fmla="*/ 4763866 w 8477199"/>
                <a:gd name="connsiteY14" fmla="*/ 2658545 h 2658545"/>
                <a:gd name="connsiteX15" fmla="*/ 4720924 w 8477199"/>
                <a:gd name="connsiteY15" fmla="*/ 2654389 h 2658545"/>
                <a:gd name="connsiteX16" fmla="*/ 4489128 w 8477199"/>
                <a:gd name="connsiteY16" fmla="*/ 2310851 h 2658545"/>
                <a:gd name="connsiteX17" fmla="*/ 4263335 w 8477199"/>
                <a:gd name="connsiteY17" fmla="*/ 1901282 h 2658545"/>
                <a:gd name="connsiteX18" fmla="*/ 3440333 w 8477199"/>
                <a:gd name="connsiteY18" fmla="*/ 1934150 h 2658545"/>
                <a:gd name="connsiteX19" fmla="*/ 2166939 w 8477199"/>
                <a:gd name="connsiteY19" fmla="*/ 2242495 h 2658545"/>
                <a:gd name="connsiteX20" fmla="*/ 116247 w 8477199"/>
                <a:gd name="connsiteY20" fmla="*/ 1894960 h 2658545"/>
                <a:gd name="connsiteX21" fmla="*/ 9979 w 8477199"/>
                <a:gd name="connsiteY21" fmla="*/ 1420058 h 2658545"/>
                <a:gd name="connsiteX22" fmla="*/ 1437237 w 8477199"/>
                <a:gd name="connsiteY22" fmla="*/ 0 h 2658545"/>
                <a:gd name="connsiteX23" fmla="*/ 1427434 w 8477199"/>
                <a:gd name="connsiteY23" fmla="*/ 100633 h 2658545"/>
                <a:gd name="connsiteX24" fmla="*/ 123956 w 8477199"/>
                <a:gd name="connsiteY24" fmla="*/ 1748118 h 2658545"/>
                <a:gd name="connsiteX25" fmla="*/ 1724326 w 8477199"/>
                <a:gd name="connsiteY25" fmla="*/ 2212995 h 2658545"/>
                <a:gd name="connsiteX26" fmla="*/ 4018796 w 8477199"/>
                <a:gd name="connsiteY26" fmla="*/ 1759804 h 2658545"/>
                <a:gd name="connsiteX27" fmla="*/ 4735350 w 8477199"/>
                <a:gd name="connsiteY27" fmla="*/ 2564861 h 2658545"/>
                <a:gd name="connsiteX28" fmla="*/ 5803572 w 8477199"/>
                <a:gd name="connsiteY28" fmla="*/ 1668359 h 2658545"/>
                <a:gd name="connsiteX29" fmla="*/ 6697195 w 8477199"/>
                <a:gd name="connsiteY29" fmla="*/ 1138479 h 2658545"/>
                <a:gd name="connsiteX0" fmla="*/ 6697195 w 8477199"/>
                <a:gd name="connsiteY0" fmla="*/ 1138479 h 2658545"/>
                <a:gd name="connsiteX1" fmla="*/ 6709662 w 8477199"/>
                <a:gd name="connsiteY1" fmla="*/ 1138479 h 2658545"/>
                <a:gd name="connsiteX2" fmla="*/ 7145860 w 8477199"/>
                <a:gd name="connsiteY2" fmla="*/ 1713773 h 2658545"/>
                <a:gd name="connsiteX3" fmla="*/ 7305314 w 8477199"/>
                <a:gd name="connsiteY3" fmla="*/ 2037959 h 2658545"/>
                <a:gd name="connsiteX4" fmla="*/ 8432561 w 8477199"/>
                <a:gd name="connsiteY4" fmla="*/ 1804301 h 2658545"/>
                <a:gd name="connsiteX5" fmla="*/ 8477199 w 8477199"/>
                <a:gd name="connsiteY5" fmla="*/ 1852891 h 2658545"/>
                <a:gd name="connsiteX6" fmla="*/ 7295156 w 8477199"/>
                <a:gd name="connsiteY6" fmla="*/ 2097524 h 2658545"/>
                <a:gd name="connsiteX7" fmla="*/ 7101177 w 8477199"/>
                <a:gd name="connsiteY7" fmla="*/ 1715757 h 2658545"/>
                <a:gd name="connsiteX8" fmla="*/ 6708739 w 8477199"/>
                <a:gd name="connsiteY8" fmla="*/ 1198968 h 2658545"/>
                <a:gd name="connsiteX9" fmla="*/ 6697657 w 8477199"/>
                <a:gd name="connsiteY9" fmla="*/ 1198968 h 2658545"/>
                <a:gd name="connsiteX10" fmla="*/ 5808796 w 8477199"/>
                <a:gd name="connsiteY10" fmla="*/ 1779382 h 2658545"/>
                <a:gd name="connsiteX11" fmla="*/ 5680431 w 8477199"/>
                <a:gd name="connsiteY11" fmla="*/ 1910979 h 2658545"/>
                <a:gd name="connsiteX12" fmla="*/ 5510509 w 8477199"/>
                <a:gd name="connsiteY12" fmla="*/ 2090136 h 2658545"/>
                <a:gd name="connsiteX13" fmla="*/ 5121257 w 8477199"/>
                <a:gd name="connsiteY13" fmla="*/ 2480773 h 2658545"/>
                <a:gd name="connsiteX14" fmla="*/ 4763866 w 8477199"/>
                <a:gd name="connsiteY14" fmla="*/ 2658545 h 2658545"/>
                <a:gd name="connsiteX15" fmla="*/ 4720924 w 8477199"/>
                <a:gd name="connsiteY15" fmla="*/ 2654389 h 2658545"/>
                <a:gd name="connsiteX16" fmla="*/ 4489128 w 8477199"/>
                <a:gd name="connsiteY16" fmla="*/ 2310851 h 2658545"/>
                <a:gd name="connsiteX17" fmla="*/ 4263335 w 8477199"/>
                <a:gd name="connsiteY17" fmla="*/ 1901282 h 2658545"/>
                <a:gd name="connsiteX18" fmla="*/ 3440333 w 8477199"/>
                <a:gd name="connsiteY18" fmla="*/ 1934150 h 2658545"/>
                <a:gd name="connsiteX19" fmla="*/ 2166939 w 8477199"/>
                <a:gd name="connsiteY19" fmla="*/ 2242495 h 2658545"/>
                <a:gd name="connsiteX20" fmla="*/ 116247 w 8477199"/>
                <a:gd name="connsiteY20" fmla="*/ 1894960 h 2658545"/>
                <a:gd name="connsiteX21" fmla="*/ 9979 w 8477199"/>
                <a:gd name="connsiteY21" fmla="*/ 1420058 h 2658545"/>
                <a:gd name="connsiteX22" fmla="*/ 1437237 w 8477199"/>
                <a:gd name="connsiteY22" fmla="*/ 0 h 2658545"/>
                <a:gd name="connsiteX23" fmla="*/ 1427434 w 8477199"/>
                <a:gd name="connsiteY23" fmla="*/ 100633 h 2658545"/>
                <a:gd name="connsiteX24" fmla="*/ 123956 w 8477199"/>
                <a:gd name="connsiteY24" fmla="*/ 1748118 h 2658545"/>
                <a:gd name="connsiteX25" fmla="*/ 1724326 w 8477199"/>
                <a:gd name="connsiteY25" fmla="*/ 2212995 h 2658545"/>
                <a:gd name="connsiteX26" fmla="*/ 4018796 w 8477199"/>
                <a:gd name="connsiteY26" fmla="*/ 1759804 h 2658545"/>
                <a:gd name="connsiteX27" fmla="*/ 4735350 w 8477199"/>
                <a:gd name="connsiteY27" fmla="*/ 2564861 h 2658545"/>
                <a:gd name="connsiteX28" fmla="*/ 5803572 w 8477199"/>
                <a:gd name="connsiteY28" fmla="*/ 1668359 h 2658545"/>
                <a:gd name="connsiteX29" fmla="*/ 6697195 w 8477199"/>
                <a:gd name="connsiteY29" fmla="*/ 1138479 h 2658545"/>
                <a:gd name="connsiteX0" fmla="*/ 6697195 w 8477199"/>
                <a:gd name="connsiteY0" fmla="*/ 1138479 h 2658545"/>
                <a:gd name="connsiteX1" fmla="*/ 6709662 w 8477199"/>
                <a:gd name="connsiteY1" fmla="*/ 1138479 h 2658545"/>
                <a:gd name="connsiteX2" fmla="*/ 7145860 w 8477199"/>
                <a:gd name="connsiteY2" fmla="*/ 1713773 h 2658545"/>
                <a:gd name="connsiteX3" fmla="*/ 7305314 w 8477199"/>
                <a:gd name="connsiteY3" fmla="*/ 2037959 h 2658545"/>
                <a:gd name="connsiteX4" fmla="*/ 8432561 w 8477199"/>
                <a:gd name="connsiteY4" fmla="*/ 1804301 h 2658545"/>
                <a:gd name="connsiteX5" fmla="*/ 8477199 w 8477199"/>
                <a:gd name="connsiteY5" fmla="*/ 1852891 h 2658545"/>
                <a:gd name="connsiteX6" fmla="*/ 7295156 w 8477199"/>
                <a:gd name="connsiteY6" fmla="*/ 2097524 h 2658545"/>
                <a:gd name="connsiteX7" fmla="*/ 7101177 w 8477199"/>
                <a:gd name="connsiteY7" fmla="*/ 1715757 h 2658545"/>
                <a:gd name="connsiteX8" fmla="*/ 6708739 w 8477199"/>
                <a:gd name="connsiteY8" fmla="*/ 1198968 h 2658545"/>
                <a:gd name="connsiteX9" fmla="*/ 6697657 w 8477199"/>
                <a:gd name="connsiteY9" fmla="*/ 1198968 h 2658545"/>
                <a:gd name="connsiteX10" fmla="*/ 5808796 w 8477199"/>
                <a:gd name="connsiteY10" fmla="*/ 1779382 h 2658545"/>
                <a:gd name="connsiteX11" fmla="*/ 5680431 w 8477199"/>
                <a:gd name="connsiteY11" fmla="*/ 1910979 h 2658545"/>
                <a:gd name="connsiteX12" fmla="*/ 5510509 w 8477199"/>
                <a:gd name="connsiteY12" fmla="*/ 2090136 h 2658545"/>
                <a:gd name="connsiteX13" fmla="*/ 5121257 w 8477199"/>
                <a:gd name="connsiteY13" fmla="*/ 2480773 h 2658545"/>
                <a:gd name="connsiteX14" fmla="*/ 4763866 w 8477199"/>
                <a:gd name="connsiteY14" fmla="*/ 2658545 h 2658545"/>
                <a:gd name="connsiteX15" fmla="*/ 4720924 w 8477199"/>
                <a:gd name="connsiteY15" fmla="*/ 2654389 h 2658545"/>
                <a:gd name="connsiteX16" fmla="*/ 4489128 w 8477199"/>
                <a:gd name="connsiteY16" fmla="*/ 2310851 h 2658545"/>
                <a:gd name="connsiteX17" fmla="*/ 4263335 w 8477199"/>
                <a:gd name="connsiteY17" fmla="*/ 1901282 h 2658545"/>
                <a:gd name="connsiteX18" fmla="*/ 3440333 w 8477199"/>
                <a:gd name="connsiteY18" fmla="*/ 1934150 h 2658545"/>
                <a:gd name="connsiteX19" fmla="*/ 2166939 w 8477199"/>
                <a:gd name="connsiteY19" fmla="*/ 2242495 h 2658545"/>
                <a:gd name="connsiteX20" fmla="*/ 116247 w 8477199"/>
                <a:gd name="connsiteY20" fmla="*/ 1894960 h 2658545"/>
                <a:gd name="connsiteX21" fmla="*/ 9979 w 8477199"/>
                <a:gd name="connsiteY21" fmla="*/ 1420058 h 2658545"/>
                <a:gd name="connsiteX22" fmla="*/ 1437237 w 8477199"/>
                <a:gd name="connsiteY22" fmla="*/ 0 h 2658545"/>
                <a:gd name="connsiteX23" fmla="*/ 1438607 w 8477199"/>
                <a:gd name="connsiteY23" fmla="*/ 115654 h 2658545"/>
                <a:gd name="connsiteX24" fmla="*/ 123956 w 8477199"/>
                <a:gd name="connsiteY24" fmla="*/ 1748118 h 2658545"/>
                <a:gd name="connsiteX25" fmla="*/ 1724326 w 8477199"/>
                <a:gd name="connsiteY25" fmla="*/ 2212995 h 2658545"/>
                <a:gd name="connsiteX26" fmla="*/ 4018796 w 8477199"/>
                <a:gd name="connsiteY26" fmla="*/ 1759804 h 2658545"/>
                <a:gd name="connsiteX27" fmla="*/ 4735350 w 8477199"/>
                <a:gd name="connsiteY27" fmla="*/ 2564861 h 2658545"/>
                <a:gd name="connsiteX28" fmla="*/ 5803572 w 8477199"/>
                <a:gd name="connsiteY28" fmla="*/ 1668359 h 2658545"/>
                <a:gd name="connsiteX29" fmla="*/ 6697195 w 8477199"/>
                <a:gd name="connsiteY29" fmla="*/ 1138479 h 2658545"/>
                <a:gd name="connsiteX0" fmla="*/ 6697195 w 8477199"/>
                <a:gd name="connsiteY0" fmla="*/ 1138479 h 2658545"/>
                <a:gd name="connsiteX1" fmla="*/ 6709662 w 8477199"/>
                <a:gd name="connsiteY1" fmla="*/ 1138479 h 2658545"/>
                <a:gd name="connsiteX2" fmla="*/ 7145860 w 8477199"/>
                <a:gd name="connsiteY2" fmla="*/ 1713773 h 2658545"/>
                <a:gd name="connsiteX3" fmla="*/ 7305314 w 8477199"/>
                <a:gd name="connsiteY3" fmla="*/ 2037959 h 2658545"/>
                <a:gd name="connsiteX4" fmla="*/ 8432561 w 8477199"/>
                <a:gd name="connsiteY4" fmla="*/ 1804301 h 2658545"/>
                <a:gd name="connsiteX5" fmla="*/ 8477199 w 8477199"/>
                <a:gd name="connsiteY5" fmla="*/ 1852891 h 2658545"/>
                <a:gd name="connsiteX6" fmla="*/ 7295156 w 8477199"/>
                <a:gd name="connsiteY6" fmla="*/ 2097524 h 2658545"/>
                <a:gd name="connsiteX7" fmla="*/ 7101177 w 8477199"/>
                <a:gd name="connsiteY7" fmla="*/ 1715757 h 2658545"/>
                <a:gd name="connsiteX8" fmla="*/ 6708739 w 8477199"/>
                <a:gd name="connsiteY8" fmla="*/ 1198968 h 2658545"/>
                <a:gd name="connsiteX9" fmla="*/ 6697657 w 8477199"/>
                <a:gd name="connsiteY9" fmla="*/ 1198968 h 2658545"/>
                <a:gd name="connsiteX10" fmla="*/ 5808796 w 8477199"/>
                <a:gd name="connsiteY10" fmla="*/ 1779382 h 2658545"/>
                <a:gd name="connsiteX11" fmla="*/ 5680431 w 8477199"/>
                <a:gd name="connsiteY11" fmla="*/ 1910979 h 2658545"/>
                <a:gd name="connsiteX12" fmla="*/ 5510509 w 8477199"/>
                <a:gd name="connsiteY12" fmla="*/ 2090136 h 2658545"/>
                <a:gd name="connsiteX13" fmla="*/ 5121257 w 8477199"/>
                <a:gd name="connsiteY13" fmla="*/ 2480773 h 2658545"/>
                <a:gd name="connsiteX14" fmla="*/ 4763866 w 8477199"/>
                <a:gd name="connsiteY14" fmla="*/ 2658545 h 2658545"/>
                <a:gd name="connsiteX15" fmla="*/ 4720924 w 8477199"/>
                <a:gd name="connsiteY15" fmla="*/ 2654389 h 2658545"/>
                <a:gd name="connsiteX16" fmla="*/ 4489128 w 8477199"/>
                <a:gd name="connsiteY16" fmla="*/ 2310851 h 2658545"/>
                <a:gd name="connsiteX17" fmla="*/ 4263335 w 8477199"/>
                <a:gd name="connsiteY17" fmla="*/ 1901282 h 2658545"/>
                <a:gd name="connsiteX18" fmla="*/ 3440333 w 8477199"/>
                <a:gd name="connsiteY18" fmla="*/ 1934150 h 2658545"/>
                <a:gd name="connsiteX19" fmla="*/ 2166939 w 8477199"/>
                <a:gd name="connsiteY19" fmla="*/ 2242495 h 2658545"/>
                <a:gd name="connsiteX20" fmla="*/ 116247 w 8477199"/>
                <a:gd name="connsiteY20" fmla="*/ 1894960 h 2658545"/>
                <a:gd name="connsiteX21" fmla="*/ 9979 w 8477199"/>
                <a:gd name="connsiteY21" fmla="*/ 1420058 h 2658545"/>
                <a:gd name="connsiteX22" fmla="*/ 1437237 w 8477199"/>
                <a:gd name="connsiteY22" fmla="*/ 0 h 2658545"/>
                <a:gd name="connsiteX23" fmla="*/ 1438607 w 8477199"/>
                <a:gd name="connsiteY23" fmla="*/ 115654 h 2658545"/>
                <a:gd name="connsiteX24" fmla="*/ 123956 w 8477199"/>
                <a:gd name="connsiteY24" fmla="*/ 1748118 h 2658545"/>
                <a:gd name="connsiteX25" fmla="*/ 1724326 w 8477199"/>
                <a:gd name="connsiteY25" fmla="*/ 2212995 h 2658545"/>
                <a:gd name="connsiteX26" fmla="*/ 4018796 w 8477199"/>
                <a:gd name="connsiteY26" fmla="*/ 1759804 h 2658545"/>
                <a:gd name="connsiteX27" fmla="*/ 4735350 w 8477199"/>
                <a:gd name="connsiteY27" fmla="*/ 2564861 h 2658545"/>
                <a:gd name="connsiteX28" fmla="*/ 5803572 w 8477199"/>
                <a:gd name="connsiteY28" fmla="*/ 1668359 h 2658545"/>
                <a:gd name="connsiteX29" fmla="*/ 6697195 w 8477199"/>
                <a:gd name="connsiteY29" fmla="*/ 1138479 h 2658545"/>
                <a:gd name="connsiteX0" fmla="*/ 6697195 w 8477199"/>
                <a:gd name="connsiteY0" fmla="*/ 1138479 h 2658545"/>
                <a:gd name="connsiteX1" fmla="*/ 6709662 w 8477199"/>
                <a:gd name="connsiteY1" fmla="*/ 1138479 h 2658545"/>
                <a:gd name="connsiteX2" fmla="*/ 7145860 w 8477199"/>
                <a:gd name="connsiteY2" fmla="*/ 1713773 h 2658545"/>
                <a:gd name="connsiteX3" fmla="*/ 7305314 w 8477199"/>
                <a:gd name="connsiteY3" fmla="*/ 2037959 h 2658545"/>
                <a:gd name="connsiteX4" fmla="*/ 8432561 w 8477199"/>
                <a:gd name="connsiteY4" fmla="*/ 1804301 h 2658545"/>
                <a:gd name="connsiteX5" fmla="*/ 8477199 w 8477199"/>
                <a:gd name="connsiteY5" fmla="*/ 1852891 h 2658545"/>
                <a:gd name="connsiteX6" fmla="*/ 7295156 w 8477199"/>
                <a:gd name="connsiteY6" fmla="*/ 2097524 h 2658545"/>
                <a:gd name="connsiteX7" fmla="*/ 7101177 w 8477199"/>
                <a:gd name="connsiteY7" fmla="*/ 1715757 h 2658545"/>
                <a:gd name="connsiteX8" fmla="*/ 6708739 w 8477199"/>
                <a:gd name="connsiteY8" fmla="*/ 1198968 h 2658545"/>
                <a:gd name="connsiteX9" fmla="*/ 6697657 w 8477199"/>
                <a:gd name="connsiteY9" fmla="*/ 1198968 h 2658545"/>
                <a:gd name="connsiteX10" fmla="*/ 5808796 w 8477199"/>
                <a:gd name="connsiteY10" fmla="*/ 1779382 h 2658545"/>
                <a:gd name="connsiteX11" fmla="*/ 5680431 w 8477199"/>
                <a:gd name="connsiteY11" fmla="*/ 1910979 h 2658545"/>
                <a:gd name="connsiteX12" fmla="*/ 5510509 w 8477199"/>
                <a:gd name="connsiteY12" fmla="*/ 2090136 h 2658545"/>
                <a:gd name="connsiteX13" fmla="*/ 5121257 w 8477199"/>
                <a:gd name="connsiteY13" fmla="*/ 2480773 h 2658545"/>
                <a:gd name="connsiteX14" fmla="*/ 4763866 w 8477199"/>
                <a:gd name="connsiteY14" fmla="*/ 2658545 h 2658545"/>
                <a:gd name="connsiteX15" fmla="*/ 4720924 w 8477199"/>
                <a:gd name="connsiteY15" fmla="*/ 2654389 h 2658545"/>
                <a:gd name="connsiteX16" fmla="*/ 4489128 w 8477199"/>
                <a:gd name="connsiteY16" fmla="*/ 2310851 h 2658545"/>
                <a:gd name="connsiteX17" fmla="*/ 4263335 w 8477199"/>
                <a:gd name="connsiteY17" fmla="*/ 1901282 h 2658545"/>
                <a:gd name="connsiteX18" fmla="*/ 3440333 w 8477199"/>
                <a:gd name="connsiteY18" fmla="*/ 1934150 h 2658545"/>
                <a:gd name="connsiteX19" fmla="*/ 2166939 w 8477199"/>
                <a:gd name="connsiteY19" fmla="*/ 2242495 h 2658545"/>
                <a:gd name="connsiteX20" fmla="*/ 116247 w 8477199"/>
                <a:gd name="connsiteY20" fmla="*/ 1894960 h 2658545"/>
                <a:gd name="connsiteX21" fmla="*/ 9979 w 8477199"/>
                <a:gd name="connsiteY21" fmla="*/ 1420058 h 2658545"/>
                <a:gd name="connsiteX22" fmla="*/ 1437237 w 8477199"/>
                <a:gd name="connsiteY22" fmla="*/ 0 h 2658545"/>
                <a:gd name="connsiteX23" fmla="*/ 1438607 w 8477199"/>
                <a:gd name="connsiteY23" fmla="*/ 115654 h 2658545"/>
                <a:gd name="connsiteX24" fmla="*/ 140716 w 8477199"/>
                <a:gd name="connsiteY24" fmla="*/ 1785672 h 2658545"/>
                <a:gd name="connsiteX25" fmla="*/ 1724326 w 8477199"/>
                <a:gd name="connsiteY25" fmla="*/ 2212995 h 2658545"/>
                <a:gd name="connsiteX26" fmla="*/ 4018796 w 8477199"/>
                <a:gd name="connsiteY26" fmla="*/ 1759804 h 2658545"/>
                <a:gd name="connsiteX27" fmla="*/ 4735350 w 8477199"/>
                <a:gd name="connsiteY27" fmla="*/ 2564861 h 2658545"/>
                <a:gd name="connsiteX28" fmla="*/ 5803572 w 8477199"/>
                <a:gd name="connsiteY28" fmla="*/ 1668359 h 2658545"/>
                <a:gd name="connsiteX29" fmla="*/ 6697195 w 8477199"/>
                <a:gd name="connsiteY29" fmla="*/ 1138479 h 2658545"/>
                <a:gd name="connsiteX0" fmla="*/ 6697195 w 8477199"/>
                <a:gd name="connsiteY0" fmla="*/ 1138479 h 2658545"/>
                <a:gd name="connsiteX1" fmla="*/ 6709662 w 8477199"/>
                <a:gd name="connsiteY1" fmla="*/ 1138479 h 2658545"/>
                <a:gd name="connsiteX2" fmla="*/ 7145860 w 8477199"/>
                <a:gd name="connsiteY2" fmla="*/ 1713773 h 2658545"/>
                <a:gd name="connsiteX3" fmla="*/ 7305314 w 8477199"/>
                <a:gd name="connsiteY3" fmla="*/ 2037959 h 2658545"/>
                <a:gd name="connsiteX4" fmla="*/ 8432561 w 8477199"/>
                <a:gd name="connsiteY4" fmla="*/ 1804301 h 2658545"/>
                <a:gd name="connsiteX5" fmla="*/ 8477199 w 8477199"/>
                <a:gd name="connsiteY5" fmla="*/ 1852891 h 2658545"/>
                <a:gd name="connsiteX6" fmla="*/ 7295156 w 8477199"/>
                <a:gd name="connsiteY6" fmla="*/ 2097524 h 2658545"/>
                <a:gd name="connsiteX7" fmla="*/ 7101177 w 8477199"/>
                <a:gd name="connsiteY7" fmla="*/ 1715757 h 2658545"/>
                <a:gd name="connsiteX8" fmla="*/ 6708739 w 8477199"/>
                <a:gd name="connsiteY8" fmla="*/ 1198968 h 2658545"/>
                <a:gd name="connsiteX9" fmla="*/ 6697657 w 8477199"/>
                <a:gd name="connsiteY9" fmla="*/ 1198968 h 2658545"/>
                <a:gd name="connsiteX10" fmla="*/ 5808796 w 8477199"/>
                <a:gd name="connsiteY10" fmla="*/ 1779382 h 2658545"/>
                <a:gd name="connsiteX11" fmla="*/ 5680431 w 8477199"/>
                <a:gd name="connsiteY11" fmla="*/ 1910979 h 2658545"/>
                <a:gd name="connsiteX12" fmla="*/ 5510509 w 8477199"/>
                <a:gd name="connsiteY12" fmla="*/ 2090136 h 2658545"/>
                <a:gd name="connsiteX13" fmla="*/ 5121257 w 8477199"/>
                <a:gd name="connsiteY13" fmla="*/ 2480773 h 2658545"/>
                <a:gd name="connsiteX14" fmla="*/ 4763866 w 8477199"/>
                <a:gd name="connsiteY14" fmla="*/ 2658545 h 2658545"/>
                <a:gd name="connsiteX15" fmla="*/ 4720924 w 8477199"/>
                <a:gd name="connsiteY15" fmla="*/ 2654389 h 2658545"/>
                <a:gd name="connsiteX16" fmla="*/ 4489128 w 8477199"/>
                <a:gd name="connsiteY16" fmla="*/ 2310851 h 2658545"/>
                <a:gd name="connsiteX17" fmla="*/ 4263335 w 8477199"/>
                <a:gd name="connsiteY17" fmla="*/ 1901282 h 2658545"/>
                <a:gd name="connsiteX18" fmla="*/ 3440333 w 8477199"/>
                <a:gd name="connsiteY18" fmla="*/ 1934150 h 2658545"/>
                <a:gd name="connsiteX19" fmla="*/ 2166939 w 8477199"/>
                <a:gd name="connsiteY19" fmla="*/ 2242495 h 2658545"/>
                <a:gd name="connsiteX20" fmla="*/ 116247 w 8477199"/>
                <a:gd name="connsiteY20" fmla="*/ 1894960 h 2658545"/>
                <a:gd name="connsiteX21" fmla="*/ 9979 w 8477199"/>
                <a:gd name="connsiteY21" fmla="*/ 1420058 h 2658545"/>
                <a:gd name="connsiteX22" fmla="*/ 1437237 w 8477199"/>
                <a:gd name="connsiteY22" fmla="*/ 0 h 2658545"/>
                <a:gd name="connsiteX23" fmla="*/ 1438607 w 8477199"/>
                <a:gd name="connsiteY23" fmla="*/ 115654 h 2658545"/>
                <a:gd name="connsiteX24" fmla="*/ 140716 w 8477199"/>
                <a:gd name="connsiteY24" fmla="*/ 1785672 h 2658545"/>
                <a:gd name="connsiteX25" fmla="*/ 1724326 w 8477199"/>
                <a:gd name="connsiteY25" fmla="*/ 2212995 h 2658545"/>
                <a:gd name="connsiteX26" fmla="*/ 4018796 w 8477199"/>
                <a:gd name="connsiteY26" fmla="*/ 1759804 h 2658545"/>
                <a:gd name="connsiteX27" fmla="*/ 4735350 w 8477199"/>
                <a:gd name="connsiteY27" fmla="*/ 2564861 h 2658545"/>
                <a:gd name="connsiteX28" fmla="*/ 5803572 w 8477199"/>
                <a:gd name="connsiteY28" fmla="*/ 1668359 h 2658545"/>
                <a:gd name="connsiteX29" fmla="*/ 6697195 w 8477199"/>
                <a:gd name="connsiteY29" fmla="*/ 1138479 h 2658545"/>
                <a:gd name="connsiteX0" fmla="*/ 6697195 w 8493959"/>
                <a:gd name="connsiteY0" fmla="*/ 1138479 h 2658545"/>
                <a:gd name="connsiteX1" fmla="*/ 6709662 w 8493959"/>
                <a:gd name="connsiteY1" fmla="*/ 1138479 h 2658545"/>
                <a:gd name="connsiteX2" fmla="*/ 7145860 w 8493959"/>
                <a:gd name="connsiteY2" fmla="*/ 1713773 h 2658545"/>
                <a:gd name="connsiteX3" fmla="*/ 7305314 w 8493959"/>
                <a:gd name="connsiteY3" fmla="*/ 2037959 h 2658545"/>
                <a:gd name="connsiteX4" fmla="*/ 8432561 w 8493959"/>
                <a:gd name="connsiteY4" fmla="*/ 1804301 h 2658545"/>
                <a:gd name="connsiteX5" fmla="*/ 8493959 w 8493959"/>
                <a:gd name="connsiteY5" fmla="*/ 1867912 h 2658545"/>
                <a:gd name="connsiteX6" fmla="*/ 7295156 w 8493959"/>
                <a:gd name="connsiteY6" fmla="*/ 2097524 h 2658545"/>
                <a:gd name="connsiteX7" fmla="*/ 7101177 w 8493959"/>
                <a:gd name="connsiteY7" fmla="*/ 1715757 h 2658545"/>
                <a:gd name="connsiteX8" fmla="*/ 6708739 w 8493959"/>
                <a:gd name="connsiteY8" fmla="*/ 1198968 h 2658545"/>
                <a:gd name="connsiteX9" fmla="*/ 6697657 w 8493959"/>
                <a:gd name="connsiteY9" fmla="*/ 1198968 h 2658545"/>
                <a:gd name="connsiteX10" fmla="*/ 5808796 w 8493959"/>
                <a:gd name="connsiteY10" fmla="*/ 1779382 h 2658545"/>
                <a:gd name="connsiteX11" fmla="*/ 5680431 w 8493959"/>
                <a:gd name="connsiteY11" fmla="*/ 1910979 h 2658545"/>
                <a:gd name="connsiteX12" fmla="*/ 5510509 w 8493959"/>
                <a:gd name="connsiteY12" fmla="*/ 2090136 h 2658545"/>
                <a:gd name="connsiteX13" fmla="*/ 5121257 w 8493959"/>
                <a:gd name="connsiteY13" fmla="*/ 2480773 h 2658545"/>
                <a:gd name="connsiteX14" fmla="*/ 4763866 w 8493959"/>
                <a:gd name="connsiteY14" fmla="*/ 2658545 h 2658545"/>
                <a:gd name="connsiteX15" fmla="*/ 4720924 w 8493959"/>
                <a:gd name="connsiteY15" fmla="*/ 2654389 h 2658545"/>
                <a:gd name="connsiteX16" fmla="*/ 4489128 w 8493959"/>
                <a:gd name="connsiteY16" fmla="*/ 2310851 h 2658545"/>
                <a:gd name="connsiteX17" fmla="*/ 4263335 w 8493959"/>
                <a:gd name="connsiteY17" fmla="*/ 1901282 h 2658545"/>
                <a:gd name="connsiteX18" fmla="*/ 3440333 w 8493959"/>
                <a:gd name="connsiteY18" fmla="*/ 1934150 h 2658545"/>
                <a:gd name="connsiteX19" fmla="*/ 2166939 w 8493959"/>
                <a:gd name="connsiteY19" fmla="*/ 2242495 h 2658545"/>
                <a:gd name="connsiteX20" fmla="*/ 116247 w 8493959"/>
                <a:gd name="connsiteY20" fmla="*/ 1894960 h 2658545"/>
                <a:gd name="connsiteX21" fmla="*/ 9979 w 8493959"/>
                <a:gd name="connsiteY21" fmla="*/ 1420058 h 2658545"/>
                <a:gd name="connsiteX22" fmla="*/ 1437237 w 8493959"/>
                <a:gd name="connsiteY22" fmla="*/ 0 h 2658545"/>
                <a:gd name="connsiteX23" fmla="*/ 1438607 w 8493959"/>
                <a:gd name="connsiteY23" fmla="*/ 115654 h 2658545"/>
                <a:gd name="connsiteX24" fmla="*/ 140716 w 8493959"/>
                <a:gd name="connsiteY24" fmla="*/ 1785672 h 2658545"/>
                <a:gd name="connsiteX25" fmla="*/ 1724326 w 8493959"/>
                <a:gd name="connsiteY25" fmla="*/ 2212995 h 2658545"/>
                <a:gd name="connsiteX26" fmla="*/ 4018796 w 8493959"/>
                <a:gd name="connsiteY26" fmla="*/ 1759804 h 2658545"/>
                <a:gd name="connsiteX27" fmla="*/ 4735350 w 8493959"/>
                <a:gd name="connsiteY27" fmla="*/ 2564861 h 2658545"/>
                <a:gd name="connsiteX28" fmla="*/ 5803572 w 8493959"/>
                <a:gd name="connsiteY28" fmla="*/ 1668359 h 2658545"/>
                <a:gd name="connsiteX29" fmla="*/ 6697195 w 8493959"/>
                <a:gd name="connsiteY29" fmla="*/ 1138479 h 2658545"/>
                <a:gd name="connsiteX0" fmla="*/ 6697195 w 8493959"/>
                <a:gd name="connsiteY0" fmla="*/ 1138479 h 2658545"/>
                <a:gd name="connsiteX1" fmla="*/ 6709662 w 8493959"/>
                <a:gd name="connsiteY1" fmla="*/ 1138479 h 2658545"/>
                <a:gd name="connsiteX2" fmla="*/ 7145860 w 8493959"/>
                <a:gd name="connsiteY2" fmla="*/ 1713773 h 2658545"/>
                <a:gd name="connsiteX3" fmla="*/ 7305314 w 8493959"/>
                <a:gd name="connsiteY3" fmla="*/ 2037959 h 2658545"/>
                <a:gd name="connsiteX4" fmla="*/ 8432561 w 8493959"/>
                <a:gd name="connsiteY4" fmla="*/ 1804301 h 2658545"/>
                <a:gd name="connsiteX5" fmla="*/ 8493959 w 8493959"/>
                <a:gd name="connsiteY5" fmla="*/ 1867912 h 2658545"/>
                <a:gd name="connsiteX6" fmla="*/ 7311916 w 8493959"/>
                <a:gd name="connsiteY6" fmla="*/ 2120053 h 2658545"/>
                <a:gd name="connsiteX7" fmla="*/ 7101177 w 8493959"/>
                <a:gd name="connsiteY7" fmla="*/ 1715757 h 2658545"/>
                <a:gd name="connsiteX8" fmla="*/ 6708739 w 8493959"/>
                <a:gd name="connsiteY8" fmla="*/ 1198968 h 2658545"/>
                <a:gd name="connsiteX9" fmla="*/ 6697657 w 8493959"/>
                <a:gd name="connsiteY9" fmla="*/ 1198968 h 2658545"/>
                <a:gd name="connsiteX10" fmla="*/ 5808796 w 8493959"/>
                <a:gd name="connsiteY10" fmla="*/ 1779382 h 2658545"/>
                <a:gd name="connsiteX11" fmla="*/ 5680431 w 8493959"/>
                <a:gd name="connsiteY11" fmla="*/ 1910979 h 2658545"/>
                <a:gd name="connsiteX12" fmla="*/ 5510509 w 8493959"/>
                <a:gd name="connsiteY12" fmla="*/ 2090136 h 2658545"/>
                <a:gd name="connsiteX13" fmla="*/ 5121257 w 8493959"/>
                <a:gd name="connsiteY13" fmla="*/ 2480773 h 2658545"/>
                <a:gd name="connsiteX14" fmla="*/ 4763866 w 8493959"/>
                <a:gd name="connsiteY14" fmla="*/ 2658545 h 2658545"/>
                <a:gd name="connsiteX15" fmla="*/ 4720924 w 8493959"/>
                <a:gd name="connsiteY15" fmla="*/ 2654389 h 2658545"/>
                <a:gd name="connsiteX16" fmla="*/ 4489128 w 8493959"/>
                <a:gd name="connsiteY16" fmla="*/ 2310851 h 2658545"/>
                <a:gd name="connsiteX17" fmla="*/ 4263335 w 8493959"/>
                <a:gd name="connsiteY17" fmla="*/ 1901282 h 2658545"/>
                <a:gd name="connsiteX18" fmla="*/ 3440333 w 8493959"/>
                <a:gd name="connsiteY18" fmla="*/ 1934150 h 2658545"/>
                <a:gd name="connsiteX19" fmla="*/ 2166939 w 8493959"/>
                <a:gd name="connsiteY19" fmla="*/ 2242495 h 2658545"/>
                <a:gd name="connsiteX20" fmla="*/ 116247 w 8493959"/>
                <a:gd name="connsiteY20" fmla="*/ 1894960 h 2658545"/>
                <a:gd name="connsiteX21" fmla="*/ 9979 w 8493959"/>
                <a:gd name="connsiteY21" fmla="*/ 1420058 h 2658545"/>
                <a:gd name="connsiteX22" fmla="*/ 1437237 w 8493959"/>
                <a:gd name="connsiteY22" fmla="*/ 0 h 2658545"/>
                <a:gd name="connsiteX23" fmla="*/ 1438607 w 8493959"/>
                <a:gd name="connsiteY23" fmla="*/ 115654 h 2658545"/>
                <a:gd name="connsiteX24" fmla="*/ 140716 w 8493959"/>
                <a:gd name="connsiteY24" fmla="*/ 1785672 h 2658545"/>
                <a:gd name="connsiteX25" fmla="*/ 1724326 w 8493959"/>
                <a:gd name="connsiteY25" fmla="*/ 2212995 h 2658545"/>
                <a:gd name="connsiteX26" fmla="*/ 4018796 w 8493959"/>
                <a:gd name="connsiteY26" fmla="*/ 1759804 h 2658545"/>
                <a:gd name="connsiteX27" fmla="*/ 4735350 w 8493959"/>
                <a:gd name="connsiteY27" fmla="*/ 2564861 h 2658545"/>
                <a:gd name="connsiteX28" fmla="*/ 5803572 w 8493959"/>
                <a:gd name="connsiteY28" fmla="*/ 1668359 h 2658545"/>
                <a:gd name="connsiteX29" fmla="*/ 6697195 w 8493959"/>
                <a:gd name="connsiteY29" fmla="*/ 1138479 h 2658545"/>
                <a:gd name="connsiteX0" fmla="*/ 6697195 w 8493959"/>
                <a:gd name="connsiteY0" fmla="*/ 1138479 h 2658545"/>
                <a:gd name="connsiteX1" fmla="*/ 6709662 w 8493959"/>
                <a:gd name="connsiteY1" fmla="*/ 1138479 h 2658545"/>
                <a:gd name="connsiteX2" fmla="*/ 7145860 w 8493959"/>
                <a:gd name="connsiteY2" fmla="*/ 1713773 h 2658545"/>
                <a:gd name="connsiteX3" fmla="*/ 7305314 w 8493959"/>
                <a:gd name="connsiteY3" fmla="*/ 2037959 h 2658545"/>
                <a:gd name="connsiteX4" fmla="*/ 8432561 w 8493959"/>
                <a:gd name="connsiteY4" fmla="*/ 1804301 h 2658545"/>
                <a:gd name="connsiteX5" fmla="*/ 8493959 w 8493959"/>
                <a:gd name="connsiteY5" fmla="*/ 1867912 h 2658545"/>
                <a:gd name="connsiteX6" fmla="*/ 7311916 w 8493959"/>
                <a:gd name="connsiteY6" fmla="*/ 2120053 h 2658545"/>
                <a:gd name="connsiteX7" fmla="*/ 7084417 w 8493959"/>
                <a:gd name="connsiteY7" fmla="*/ 1753308 h 2658545"/>
                <a:gd name="connsiteX8" fmla="*/ 6708739 w 8493959"/>
                <a:gd name="connsiteY8" fmla="*/ 1198968 h 2658545"/>
                <a:gd name="connsiteX9" fmla="*/ 6697657 w 8493959"/>
                <a:gd name="connsiteY9" fmla="*/ 1198968 h 2658545"/>
                <a:gd name="connsiteX10" fmla="*/ 5808796 w 8493959"/>
                <a:gd name="connsiteY10" fmla="*/ 1779382 h 2658545"/>
                <a:gd name="connsiteX11" fmla="*/ 5680431 w 8493959"/>
                <a:gd name="connsiteY11" fmla="*/ 1910979 h 2658545"/>
                <a:gd name="connsiteX12" fmla="*/ 5510509 w 8493959"/>
                <a:gd name="connsiteY12" fmla="*/ 2090136 h 2658545"/>
                <a:gd name="connsiteX13" fmla="*/ 5121257 w 8493959"/>
                <a:gd name="connsiteY13" fmla="*/ 2480773 h 2658545"/>
                <a:gd name="connsiteX14" fmla="*/ 4763866 w 8493959"/>
                <a:gd name="connsiteY14" fmla="*/ 2658545 h 2658545"/>
                <a:gd name="connsiteX15" fmla="*/ 4720924 w 8493959"/>
                <a:gd name="connsiteY15" fmla="*/ 2654389 h 2658545"/>
                <a:gd name="connsiteX16" fmla="*/ 4489128 w 8493959"/>
                <a:gd name="connsiteY16" fmla="*/ 2310851 h 2658545"/>
                <a:gd name="connsiteX17" fmla="*/ 4263335 w 8493959"/>
                <a:gd name="connsiteY17" fmla="*/ 1901282 h 2658545"/>
                <a:gd name="connsiteX18" fmla="*/ 3440333 w 8493959"/>
                <a:gd name="connsiteY18" fmla="*/ 1934150 h 2658545"/>
                <a:gd name="connsiteX19" fmla="*/ 2166939 w 8493959"/>
                <a:gd name="connsiteY19" fmla="*/ 2242495 h 2658545"/>
                <a:gd name="connsiteX20" fmla="*/ 116247 w 8493959"/>
                <a:gd name="connsiteY20" fmla="*/ 1894960 h 2658545"/>
                <a:gd name="connsiteX21" fmla="*/ 9979 w 8493959"/>
                <a:gd name="connsiteY21" fmla="*/ 1420058 h 2658545"/>
                <a:gd name="connsiteX22" fmla="*/ 1437237 w 8493959"/>
                <a:gd name="connsiteY22" fmla="*/ 0 h 2658545"/>
                <a:gd name="connsiteX23" fmla="*/ 1438607 w 8493959"/>
                <a:gd name="connsiteY23" fmla="*/ 115654 h 2658545"/>
                <a:gd name="connsiteX24" fmla="*/ 140716 w 8493959"/>
                <a:gd name="connsiteY24" fmla="*/ 1785672 h 2658545"/>
                <a:gd name="connsiteX25" fmla="*/ 1724326 w 8493959"/>
                <a:gd name="connsiteY25" fmla="*/ 2212995 h 2658545"/>
                <a:gd name="connsiteX26" fmla="*/ 4018796 w 8493959"/>
                <a:gd name="connsiteY26" fmla="*/ 1759804 h 2658545"/>
                <a:gd name="connsiteX27" fmla="*/ 4735350 w 8493959"/>
                <a:gd name="connsiteY27" fmla="*/ 2564861 h 2658545"/>
                <a:gd name="connsiteX28" fmla="*/ 5803572 w 8493959"/>
                <a:gd name="connsiteY28" fmla="*/ 1668359 h 2658545"/>
                <a:gd name="connsiteX29" fmla="*/ 6697195 w 8493959"/>
                <a:gd name="connsiteY29" fmla="*/ 1138479 h 2658545"/>
                <a:gd name="connsiteX0" fmla="*/ 6697195 w 8493959"/>
                <a:gd name="connsiteY0" fmla="*/ 1138479 h 2658545"/>
                <a:gd name="connsiteX1" fmla="*/ 6709662 w 8493959"/>
                <a:gd name="connsiteY1" fmla="*/ 1138479 h 2658545"/>
                <a:gd name="connsiteX2" fmla="*/ 7145860 w 8493959"/>
                <a:gd name="connsiteY2" fmla="*/ 1713773 h 2658545"/>
                <a:gd name="connsiteX3" fmla="*/ 7305314 w 8493959"/>
                <a:gd name="connsiteY3" fmla="*/ 2037959 h 2658545"/>
                <a:gd name="connsiteX4" fmla="*/ 8432561 w 8493959"/>
                <a:gd name="connsiteY4" fmla="*/ 1804301 h 2658545"/>
                <a:gd name="connsiteX5" fmla="*/ 8493959 w 8493959"/>
                <a:gd name="connsiteY5" fmla="*/ 1867912 h 2658545"/>
                <a:gd name="connsiteX6" fmla="*/ 7311916 w 8493959"/>
                <a:gd name="connsiteY6" fmla="*/ 2120053 h 2658545"/>
                <a:gd name="connsiteX7" fmla="*/ 7084417 w 8493959"/>
                <a:gd name="connsiteY7" fmla="*/ 1753308 h 2658545"/>
                <a:gd name="connsiteX8" fmla="*/ 6708739 w 8493959"/>
                <a:gd name="connsiteY8" fmla="*/ 1198968 h 2658545"/>
                <a:gd name="connsiteX9" fmla="*/ 6697657 w 8493959"/>
                <a:gd name="connsiteY9" fmla="*/ 1198968 h 2658545"/>
                <a:gd name="connsiteX10" fmla="*/ 5808796 w 8493959"/>
                <a:gd name="connsiteY10" fmla="*/ 1779382 h 2658545"/>
                <a:gd name="connsiteX11" fmla="*/ 5680431 w 8493959"/>
                <a:gd name="connsiteY11" fmla="*/ 1910979 h 2658545"/>
                <a:gd name="connsiteX12" fmla="*/ 5510509 w 8493959"/>
                <a:gd name="connsiteY12" fmla="*/ 2090136 h 2658545"/>
                <a:gd name="connsiteX13" fmla="*/ 5121257 w 8493959"/>
                <a:gd name="connsiteY13" fmla="*/ 2480773 h 2658545"/>
                <a:gd name="connsiteX14" fmla="*/ 4763866 w 8493959"/>
                <a:gd name="connsiteY14" fmla="*/ 2658545 h 2658545"/>
                <a:gd name="connsiteX15" fmla="*/ 4720924 w 8493959"/>
                <a:gd name="connsiteY15" fmla="*/ 2654389 h 2658545"/>
                <a:gd name="connsiteX16" fmla="*/ 4489128 w 8493959"/>
                <a:gd name="connsiteY16" fmla="*/ 2310851 h 2658545"/>
                <a:gd name="connsiteX17" fmla="*/ 4263335 w 8493959"/>
                <a:gd name="connsiteY17" fmla="*/ 1901282 h 2658545"/>
                <a:gd name="connsiteX18" fmla="*/ 3440333 w 8493959"/>
                <a:gd name="connsiteY18" fmla="*/ 1934150 h 2658545"/>
                <a:gd name="connsiteX19" fmla="*/ 2166939 w 8493959"/>
                <a:gd name="connsiteY19" fmla="*/ 2242495 h 2658545"/>
                <a:gd name="connsiteX20" fmla="*/ 116247 w 8493959"/>
                <a:gd name="connsiteY20" fmla="*/ 1894960 h 2658545"/>
                <a:gd name="connsiteX21" fmla="*/ 9979 w 8493959"/>
                <a:gd name="connsiteY21" fmla="*/ 1420058 h 2658545"/>
                <a:gd name="connsiteX22" fmla="*/ 1437237 w 8493959"/>
                <a:gd name="connsiteY22" fmla="*/ 0 h 2658545"/>
                <a:gd name="connsiteX23" fmla="*/ 1438607 w 8493959"/>
                <a:gd name="connsiteY23" fmla="*/ 115654 h 2658545"/>
                <a:gd name="connsiteX24" fmla="*/ 140716 w 8493959"/>
                <a:gd name="connsiteY24" fmla="*/ 1785672 h 2658545"/>
                <a:gd name="connsiteX25" fmla="*/ 1724326 w 8493959"/>
                <a:gd name="connsiteY25" fmla="*/ 2212995 h 2658545"/>
                <a:gd name="connsiteX26" fmla="*/ 4018796 w 8493959"/>
                <a:gd name="connsiteY26" fmla="*/ 1759804 h 2658545"/>
                <a:gd name="connsiteX27" fmla="*/ 4735350 w 8493959"/>
                <a:gd name="connsiteY27" fmla="*/ 2564861 h 2658545"/>
                <a:gd name="connsiteX28" fmla="*/ 5803572 w 8493959"/>
                <a:gd name="connsiteY28" fmla="*/ 1668359 h 2658545"/>
                <a:gd name="connsiteX29" fmla="*/ 6697195 w 8493959"/>
                <a:gd name="connsiteY29" fmla="*/ 1138479 h 2658545"/>
                <a:gd name="connsiteX0" fmla="*/ 6697195 w 8493959"/>
                <a:gd name="connsiteY0" fmla="*/ 1138479 h 2658545"/>
                <a:gd name="connsiteX1" fmla="*/ 6709662 w 8493959"/>
                <a:gd name="connsiteY1" fmla="*/ 1138479 h 2658545"/>
                <a:gd name="connsiteX2" fmla="*/ 7145860 w 8493959"/>
                <a:gd name="connsiteY2" fmla="*/ 1713773 h 2658545"/>
                <a:gd name="connsiteX3" fmla="*/ 7305314 w 8493959"/>
                <a:gd name="connsiteY3" fmla="*/ 2037959 h 2658545"/>
                <a:gd name="connsiteX4" fmla="*/ 8432561 w 8493959"/>
                <a:gd name="connsiteY4" fmla="*/ 1804301 h 2658545"/>
                <a:gd name="connsiteX5" fmla="*/ 8493959 w 8493959"/>
                <a:gd name="connsiteY5" fmla="*/ 1867912 h 2658545"/>
                <a:gd name="connsiteX6" fmla="*/ 7311916 w 8493959"/>
                <a:gd name="connsiteY6" fmla="*/ 2120053 h 2658545"/>
                <a:gd name="connsiteX7" fmla="*/ 7084417 w 8493959"/>
                <a:gd name="connsiteY7" fmla="*/ 1753308 h 2658545"/>
                <a:gd name="connsiteX8" fmla="*/ 6708739 w 8493959"/>
                <a:gd name="connsiteY8" fmla="*/ 1198968 h 2658545"/>
                <a:gd name="connsiteX9" fmla="*/ 6697657 w 8493959"/>
                <a:gd name="connsiteY9" fmla="*/ 1198968 h 2658545"/>
                <a:gd name="connsiteX10" fmla="*/ 5808796 w 8493959"/>
                <a:gd name="connsiteY10" fmla="*/ 1779382 h 2658545"/>
                <a:gd name="connsiteX11" fmla="*/ 5680431 w 8493959"/>
                <a:gd name="connsiteY11" fmla="*/ 1910979 h 2658545"/>
                <a:gd name="connsiteX12" fmla="*/ 5510509 w 8493959"/>
                <a:gd name="connsiteY12" fmla="*/ 2090136 h 2658545"/>
                <a:gd name="connsiteX13" fmla="*/ 5121257 w 8493959"/>
                <a:gd name="connsiteY13" fmla="*/ 2480773 h 2658545"/>
                <a:gd name="connsiteX14" fmla="*/ 4763866 w 8493959"/>
                <a:gd name="connsiteY14" fmla="*/ 2658545 h 2658545"/>
                <a:gd name="connsiteX15" fmla="*/ 4720924 w 8493959"/>
                <a:gd name="connsiteY15" fmla="*/ 2654389 h 2658545"/>
                <a:gd name="connsiteX16" fmla="*/ 4489128 w 8493959"/>
                <a:gd name="connsiteY16" fmla="*/ 2310851 h 2658545"/>
                <a:gd name="connsiteX17" fmla="*/ 4263335 w 8493959"/>
                <a:gd name="connsiteY17" fmla="*/ 1901282 h 2658545"/>
                <a:gd name="connsiteX18" fmla="*/ 3440333 w 8493959"/>
                <a:gd name="connsiteY18" fmla="*/ 1934150 h 2658545"/>
                <a:gd name="connsiteX19" fmla="*/ 2166939 w 8493959"/>
                <a:gd name="connsiteY19" fmla="*/ 2242495 h 2658545"/>
                <a:gd name="connsiteX20" fmla="*/ 116247 w 8493959"/>
                <a:gd name="connsiteY20" fmla="*/ 1894960 h 2658545"/>
                <a:gd name="connsiteX21" fmla="*/ 9979 w 8493959"/>
                <a:gd name="connsiteY21" fmla="*/ 1420058 h 2658545"/>
                <a:gd name="connsiteX22" fmla="*/ 1437237 w 8493959"/>
                <a:gd name="connsiteY22" fmla="*/ 0 h 2658545"/>
                <a:gd name="connsiteX23" fmla="*/ 1438607 w 8493959"/>
                <a:gd name="connsiteY23" fmla="*/ 115654 h 2658545"/>
                <a:gd name="connsiteX24" fmla="*/ 140716 w 8493959"/>
                <a:gd name="connsiteY24" fmla="*/ 1785672 h 2658545"/>
                <a:gd name="connsiteX25" fmla="*/ 1724326 w 8493959"/>
                <a:gd name="connsiteY25" fmla="*/ 2212995 h 2658545"/>
                <a:gd name="connsiteX26" fmla="*/ 4018796 w 8493959"/>
                <a:gd name="connsiteY26" fmla="*/ 1759804 h 2658545"/>
                <a:gd name="connsiteX27" fmla="*/ 4735350 w 8493959"/>
                <a:gd name="connsiteY27" fmla="*/ 2564861 h 2658545"/>
                <a:gd name="connsiteX28" fmla="*/ 5803572 w 8493959"/>
                <a:gd name="connsiteY28" fmla="*/ 1668359 h 2658545"/>
                <a:gd name="connsiteX29" fmla="*/ 6697195 w 8493959"/>
                <a:gd name="connsiteY29" fmla="*/ 1138479 h 2658545"/>
                <a:gd name="connsiteX0" fmla="*/ 6697195 w 8493959"/>
                <a:gd name="connsiteY0" fmla="*/ 1138479 h 2658545"/>
                <a:gd name="connsiteX1" fmla="*/ 6709662 w 8493959"/>
                <a:gd name="connsiteY1" fmla="*/ 1138479 h 2658545"/>
                <a:gd name="connsiteX2" fmla="*/ 7145860 w 8493959"/>
                <a:gd name="connsiteY2" fmla="*/ 1713773 h 2658545"/>
                <a:gd name="connsiteX3" fmla="*/ 7305314 w 8493959"/>
                <a:gd name="connsiteY3" fmla="*/ 2037959 h 2658545"/>
                <a:gd name="connsiteX4" fmla="*/ 8432561 w 8493959"/>
                <a:gd name="connsiteY4" fmla="*/ 1804301 h 2658545"/>
                <a:gd name="connsiteX5" fmla="*/ 8493959 w 8493959"/>
                <a:gd name="connsiteY5" fmla="*/ 1867912 h 2658545"/>
                <a:gd name="connsiteX6" fmla="*/ 7311916 w 8493959"/>
                <a:gd name="connsiteY6" fmla="*/ 2120053 h 2658545"/>
                <a:gd name="connsiteX7" fmla="*/ 7084417 w 8493959"/>
                <a:gd name="connsiteY7" fmla="*/ 1753308 h 2658545"/>
                <a:gd name="connsiteX8" fmla="*/ 6708739 w 8493959"/>
                <a:gd name="connsiteY8" fmla="*/ 1198968 h 2658545"/>
                <a:gd name="connsiteX9" fmla="*/ 5808796 w 8493959"/>
                <a:gd name="connsiteY9" fmla="*/ 1779382 h 2658545"/>
                <a:gd name="connsiteX10" fmla="*/ 5680431 w 8493959"/>
                <a:gd name="connsiteY10" fmla="*/ 1910979 h 2658545"/>
                <a:gd name="connsiteX11" fmla="*/ 5510509 w 8493959"/>
                <a:gd name="connsiteY11" fmla="*/ 2090136 h 2658545"/>
                <a:gd name="connsiteX12" fmla="*/ 5121257 w 8493959"/>
                <a:gd name="connsiteY12" fmla="*/ 2480773 h 2658545"/>
                <a:gd name="connsiteX13" fmla="*/ 4763866 w 8493959"/>
                <a:gd name="connsiteY13" fmla="*/ 2658545 h 2658545"/>
                <a:gd name="connsiteX14" fmla="*/ 4720924 w 8493959"/>
                <a:gd name="connsiteY14" fmla="*/ 2654389 h 2658545"/>
                <a:gd name="connsiteX15" fmla="*/ 4489128 w 8493959"/>
                <a:gd name="connsiteY15" fmla="*/ 2310851 h 2658545"/>
                <a:gd name="connsiteX16" fmla="*/ 4263335 w 8493959"/>
                <a:gd name="connsiteY16" fmla="*/ 1901282 h 2658545"/>
                <a:gd name="connsiteX17" fmla="*/ 3440333 w 8493959"/>
                <a:gd name="connsiteY17" fmla="*/ 1934150 h 2658545"/>
                <a:gd name="connsiteX18" fmla="*/ 2166939 w 8493959"/>
                <a:gd name="connsiteY18" fmla="*/ 2242495 h 2658545"/>
                <a:gd name="connsiteX19" fmla="*/ 116247 w 8493959"/>
                <a:gd name="connsiteY19" fmla="*/ 1894960 h 2658545"/>
                <a:gd name="connsiteX20" fmla="*/ 9979 w 8493959"/>
                <a:gd name="connsiteY20" fmla="*/ 1420058 h 2658545"/>
                <a:gd name="connsiteX21" fmla="*/ 1437237 w 8493959"/>
                <a:gd name="connsiteY21" fmla="*/ 0 h 2658545"/>
                <a:gd name="connsiteX22" fmla="*/ 1438607 w 8493959"/>
                <a:gd name="connsiteY22" fmla="*/ 115654 h 2658545"/>
                <a:gd name="connsiteX23" fmla="*/ 140716 w 8493959"/>
                <a:gd name="connsiteY23" fmla="*/ 1785672 h 2658545"/>
                <a:gd name="connsiteX24" fmla="*/ 1724326 w 8493959"/>
                <a:gd name="connsiteY24" fmla="*/ 2212995 h 2658545"/>
                <a:gd name="connsiteX25" fmla="*/ 4018796 w 8493959"/>
                <a:gd name="connsiteY25" fmla="*/ 1759804 h 2658545"/>
                <a:gd name="connsiteX26" fmla="*/ 4735350 w 8493959"/>
                <a:gd name="connsiteY26" fmla="*/ 2564861 h 2658545"/>
                <a:gd name="connsiteX27" fmla="*/ 5803572 w 8493959"/>
                <a:gd name="connsiteY27" fmla="*/ 1668359 h 2658545"/>
                <a:gd name="connsiteX28" fmla="*/ 6697195 w 8493959"/>
                <a:gd name="connsiteY28" fmla="*/ 1138479 h 2658545"/>
                <a:gd name="connsiteX0" fmla="*/ 6697195 w 8493959"/>
                <a:gd name="connsiteY0" fmla="*/ 1138479 h 2658545"/>
                <a:gd name="connsiteX1" fmla="*/ 6709662 w 8493959"/>
                <a:gd name="connsiteY1" fmla="*/ 1138479 h 2658545"/>
                <a:gd name="connsiteX2" fmla="*/ 7145860 w 8493959"/>
                <a:gd name="connsiteY2" fmla="*/ 1713773 h 2658545"/>
                <a:gd name="connsiteX3" fmla="*/ 7305314 w 8493959"/>
                <a:gd name="connsiteY3" fmla="*/ 2037959 h 2658545"/>
                <a:gd name="connsiteX4" fmla="*/ 8432561 w 8493959"/>
                <a:gd name="connsiteY4" fmla="*/ 1804301 h 2658545"/>
                <a:gd name="connsiteX5" fmla="*/ 8493959 w 8493959"/>
                <a:gd name="connsiteY5" fmla="*/ 1867912 h 2658545"/>
                <a:gd name="connsiteX6" fmla="*/ 7311916 w 8493959"/>
                <a:gd name="connsiteY6" fmla="*/ 2120053 h 2658545"/>
                <a:gd name="connsiteX7" fmla="*/ 7084417 w 8493959"/>
                <a:gd name="connsiteY7" fmla="*/ 1753308 h 2658545"/>
                <a:gd name="connsiteX8" fmla="*/ 6680805 w 8493959"/>
                <a:gd name="connsiteY8" fmla="*/ 1221501 h 2658545"/>
                <a:gd name="connsiteX9" fmla="*/ 5808796 w 8493959"/>
                <a:gd name="connsiteY9" fmla="*/ 1779382 h 2658545"/>
                <a:gd name="connsiteX10" fmla="*/ 5680431 w 8493959"/>
                <a:gd name="connsiteY10" fmla="*/ 1910979 h 2658545"/>
                <a:gd name="connsiteX11" fmla="*/ 5510509 w 8493959"/>
                <a:gd name="connsiteY11" fmla="*/ 2090136 h 2658545"/>
                <a:gd name="connsiteX12" fmla="*/ 5121257 w 8493959"/>
                <a:gd name="connsiteY12" fmla="*/ 2480773 h 2658545"/>
                <a:gd name="connsiteX13" fmla="*/ 4763866 w 8493959"/>
                <a:gd name="connsiteY13" fmla="*/ 2658545 h 2658545"/>
                <a:gd name="connsiteX14" fmla="*/ 4720924 w 8493959"/>
                <a:gd name="connsiteY14" fmla="*/ 2654389 h 2658545"/>
                <a:gd name="connsiteX15" fmla="*/ 4489128 w 8493959"/>
                <a:gd name="connsiteY15" fmla="*/ 2310851 h 2658545"/>
                <a:gd name="connsiteX16" fmla="*/ 4263335 w 8493959"/>
                <a:gd name="connsiteY16" fmla="*/ 1901282 h 2658545"/>
                <a:gd name="connsiteX17" fmla="*/ 3440333 w 8493959"/>
                <a:gd name="connsiteY17" fmla="*/ 1934150 h 2658545"/>
                <a:gd name="connsiteX18" fmla="*/ 2166939 w 8493959"/>
                <a:gd name="connsiteY18" fmla="*/ 2242495 h 2658545"/>
                <a:gd name="connsiteX19" fmla="*/ 116247 w 8493959"/>
                <a:gd name="connsiteY19" fmla="*/ 1894960 h 2658545"/>
                <a:gd name="connsiteX20" fmla="*/ 9979 w 8493959"/>
                <a:gd name="connsiteY20" fmla="*/ 1420058 h 2658545"/>
                <a:gd name="connsiteX21" fmla="*/ 1437237 w 8493959"/>
                <a:gd name="connsiteY21" fmla="*/ 0 h 2658545"/>
                <a:gd name="connsiteX22" fmla="*/ 1438607 w 8493959"/>
                <a:gd name="connsiteY22" fmla="*/ 115654 h 2658545"/>
                <a:gd name="connsiteX23" fmla="*/ 140716 w 8493959"/>
                <a:gd name="connsiteY23" fmla="*/ 1785672 h 2658545"/>
                <a:gd name="connsiteX24" fmla="*/ 1724326 w 8493959"/>
                <a:gd name="connsiteY24" fmla="*/ 2212995 h 2658545"/>
                <a:gd name="connsiteX25" fmla="*/ 4018796 w 8493959"/>
                <a:gd name="connsiteY25" fmla="*/ 1759804 h 2658545"/>
                <a:gd name="connsiteX26" fmla="*/ 4735350 w 8493959"/>
                <a:gd name="connsiteY26" fmla="*/ 2564861 h 2658545"/>
                <a:gd name="connsiteX27" fmla="*/ 5803572 w 8493959"/>
                <a:gd name="connsiteY27" fmla="*/ 1668359 h 2658545"/>
                <a:gd name="connsiteX28" fmla="*/ 6697195 w 8493959"/>
                <a:gd name="connsiteY28" fmla="*/ 1138479 h 2658545"/>
                <a:gd name="connsiteX0" fmla="*/ 6697195 w 8493959"/>
                <a:gd name="connsiteY0" fmla="*/ 1138479 h 2658545"/>
                <a:gd name="connsiteX1" fmla="*/ 6709662 w 8493959"/>
                <a:gd name="connsiteY1" fmla="*/ 1138479 h 2658545"/>
                <a:gd name="connsiteX2" fmla="*/ 7145860 w 8493959"/>
                <a:gd name="connsiteY2" fmla="*/ 1713773 h 2658545"/>
                <a:gd name="connsiteX3" fmla="*/ 7305314 w 8493959"/>
                <a:gd name="connsiteY3" fmla="*/ 2037959 h 2658545"/>
                <a:gd name="connsiteX4" fmla="*/ 8432561 w 8493959"/>
                <a:gd name="connsiteY4" fmla="*/ 1804301 h 2658545"/>
                <a:gd name="connsiteX5" fmla="*/ 8493959 w 8493959"/>
                <a:gd name="connsiteY5" fmla="*/ 1867912 h 2658545"/>
                <a:gd name="connsiteX6" fmla="*/ 7311916 w 8493959"/>
                <a:gd name="connsiteY6" fmla="*/ 2120053 h 2658545"/>
                <a:gd name="connsiteX7" fmla="*/ 7084417 w 8493959"/>
                <a:gd name="connsiteY7" fmla="*/ 1753308 h 2658545"/>
                <a:gd name="connsiteX8" fmla="*/ 6680805 w 8493959"/>
                <a:gd name="connsiteY8" fmla="*/ 1221501 h 2658545"/>
                <a:gd name="connsiteX9" fmla="*/ 5808796 w 8493959"/>
                <a:gd name="connsiteY9" fmla="*/ 1779382 h 2658545"/>
                <a:gd name="connsiteX10" fmla="*/ 5680431 w 8493959"/>
                <a:gd name="connsiteY10" fmla="*/ 1910979 h 2658545"/>
                <a:gd name="connsiteX11" fmla="*/ 5510509 w 8493959"/>
                <a:gd name="connsiteY11" fmla="*/ 2090136 h 2658545"/>
                <a:gd name="connsiteX12" fmla="*/ 5121257 w 8493959"/>
                <a:gd name="connsiteY12" fmla="*/ 2480773 h 2658545"/>
                <a:gd name="connsiteX13" fmla="*/ 4763866 w 8493959"/>
                <a:gd name="connsiteY13" fmla="*/ 2658545 h 2658545"/>
                <a:gd name="connsiteX14" fmla="*/ 4720924 w 8493959"/>
                <a:gd name="connsiteY14" fmla="*/ 2654389 h 2658545"/>
                <a:gd name="connsiteX15" fmla="*/ 4489128 w 8493959"/>
                <a:gd name="connsiteY15" fmla="*/ 2310851 h 2658545"/>
                <a:gd name="connsiteX16" fmla="*/ 4263335 w 8493959"/>
                <a:gd name="connsiteY16" fmla="*/ 1901282 h 2658545"/>
                <a:gd name="connsiteX17" fmla="*/ 3440333 w 8493959"/>
                <a:gd name="connsiteY17" fmla="*/ 1934150 h 2658545"/>
                <a:gd name="connsiteX18" fmla="*/ 2166939 w 8493959"/>
                <a:gd name="connsiteY18" fmla="*/ 2242495 h 2658545"/>
                <a:gd name="connsiteX19" fmla="*/ 116247 w 8493959"/>
                <a:gd name="connsiteY19" fmla="*/ 1894960 h 2658545"/>
                <a:gd name="connsiteX20" fmla="*/ 9979 w 8493959"/>
                <a:gd name="connsiteY20" fmla="*/ 1420058 h 2658545"/>
                <a:gd name="connsiteX21" fmla="*/ 1437237 w 8493959"/>
                <a:gd name="connsiteY21" fmla="*/ 0 h 2658545"/>
                <a:gd name="connsiteX22" fmla="*/ 1438607 w 8493959"/>
                <a:gd name="connsiteY22" fmla="*/ 115654 h 2658545"/>
                <a:gd name="connsiteX23" fmla="*/ 140716 w 8493959"/>
                <a:gd name="connsiteY23" fmla="*/ 1785672 h 2658545"/>
                <a:gd name="connsiteX24" fmla="*/ 1724326 w 8493959"/>
                <a:gd name="connsiteY24" fmla="*/ 2212995 h 2658545"/>
                <a:gd name="connsiteX25" fmla="*/ 4018796 w 8493959"/>
                <a:gd name="connsiteY25" fmla="*/ 1759804 h 2658545"/>
                <a:gd name="connsiteX26" fmla="*/ 4735350 w 8493959"/>
                <a:gd name="connsiteY26" fmla="*/ 2564861 h 2658545"/>
                <a:gd name="connsiteX27" fmla="*/ 5803572 w 8493959"/>
                <a:gd name="connsiteY27" fmla="*/ 1668359 h 2658545"/>
                <a:gd name="connsiteX28" fmla="*/ 6697195 w 8493959"/>
                <a:gd name="connsiteY28" fmla="*/ 1138479 h 2658545"/>
                <a:gd name="connsiteX0" fmla="*/ 6697195 w 8493959"/>
                <a:gd name="connsiteY0" fmla="*/ 1138479 h 2658545"/>
                <a:gd name="connsiteX1" fmla="*/ 6709662 w 8493959"/>
                <a:gd name="connsiteY1" fmla="*/ 1138479 h 2658545"/>
                <a:gd name="connsiteX2" fmla="*/ 7145860 w 8493959"/>
                <a:gd name="connsiteY2" fmla="*/ 1713773 h 2658545"/>
                <a:gd name="connsiteX3" fmla="*/ 7305314 w 8493959"/>
                <a:gd name="connsiteY3" fmla="*/ 2037959 h 2658545"/>
                <a:gd name="connsiteX4" fmla="*/ 8432561 w 8493959"/>
                <a:gd name="connsiteY4" fmla="*/ 1804301 h 2658545"/>
                <a:gd name="connsiteX5" fmla="*/ 8493959 w 8493959"/>
                <a:gd name="connsiteY5" fmla="*/ 1867912 h 2658545"/>
                <a:gd name="connsiteX6" fmla="*/ 7311916 w 8493959"/>
                <a:gd name="connsiteY6" fmla="*/ 2120053 h 2658545"/>
                <a:gd name="connsiteX7" fmla="*/ 7084417 w 8493959"/>
                <a:gd name="connsiteY7" fmla="*/ 1753308 h 2658545"/>
                <a:gd name="connsiteX8" fmla="*/ 6680805 w 8493959"/>
                <a:gd name="connsiteY8" fmla="*/ 1221501 h 2658545"/>
                <a:gd name="connsiteX9" fmla="*/ 5808796 w 8493959"/>
                <a:gd name="connsiteY9" fmla="*/ 1779382 h 2658545"/>
                <a:gd name="connsiteX10" fmla="*/ 5510509 w 8493959"/>
                <a:gd name="connsiteY10" fmla="*/ 2090136 h 2658545"/>
                <a:gd name="connsiteX11" fmla="*/ 5121257 w 8493959"/>
                <a:gd name="connsiteY11" fmla="*/ 2480773 h 2658545"/>
                <a:gd name="connsiteX12" fmla="*/ 4763866 w 8493959"/>
                <a:gd name="connsiteY12" fmla="*/ 2658545 h 2658545"/>
                <a:gd name="connsiteX13" fmla="*/ 4720924 w 8493959"/>
                <a:gd name="connsiteY13" fmla="*/ 2654389 h 2658545"/>
                <a:gd name="connsiteX14" fmla="*/ 4489128 w 8493959"/>
                <a:gd name="connsiteY14" fmla="*/ 2310851 h 2658545"/>
                <a:gd name="connsiteX15" fmla="*/ 4263335 w 8493959"/>
                <a:gd name="connsiteY15" fmla="*/ 1901282 h 2658545"/>
                <a:gd name="connsiteX16" fmla="*/ 3440333 w 8493959"/>
                <a:gd name="connsiteY16" fmla="*/ 1934150 h 2658545"/>
                <a:gd name="connsiteX17" fmla="*/ 2166939 w 8493959"/>
                <a:gd name="connsiteY17" fmla="*/ 2242495 h 2658545"/>
                <a:gd name="connsiteX18" fmla="*/ 116247 w 8493959"/>
                <a:gd name="connsiteY18" fmla="*/ 1894960 h 2658545"/>
                <a:gd name="connsiteX19" fmla="*/ 9979 w 8493959"/>
                <a:gd name="connsiteY19" fmla="*/ 1420058 h 2658545"/>
                <a:gd name="connsiteX20" fmla="*/ 1437237 w 8493959"/>
                <a:gd name="connsiteY20" fmla="*/ 0 h 2658545"/>
                <a:gd name="connsiteX21" fmla="*/ 1438607 w 8493959"/>
                <a:gd name="connsiteY21" fmla="*/ 115654 h 2658545"/>
                <a:gd name="connsiteX22" fmla="*/ 140716 w 8493959"/>
                <a:gd name="connsiteY22" fmla="*/ 1785672 h 2658545"/>
                <a:gd name="connsiteX23" fmla="*/ 1724326 w 8493959"/>
                <a:gd name="connsiteY23" fmla="*/ 2212995 h 2658545"/>
                <a:gd name="connsiteX24" fmla="*/ 4018796 w 8493959"/>
                <a:gd name="connsiteY24" fmla="*/ 1759804 h 2658545"/>
                <a:gd name="connsiteX25" fmla="*/ 4735350 w 8493959"/>
                <a:gd name="connsiteY25" fmla="*/ 2564861 h 2658545"/>
                <a:gd name="connsiteX26" fmla="*/ 5803572 w 8493959"/>
                <a:gd name="connsiteY26" fmla="*/ 1668359 h 2658545"/>
                <a:gd name="connsiteX27" fmla="*/ 6697195 w 8493959"/>
                <a:gd name="connsiteY27" fmla="*/ 1138479 h 2658545"/>
                <a:gd name="connsiteX0" fmla="*/ 6697195 w 8493959"/>
                <a:gd name="connsiteY0" fmla="*/ 1138479 h 2658545"/>
                <a:gd name="connsiteX1" fmla="*/ 6709662 w 8493959"/>
                <a:gd name="connsiteY1" fmla="*/ 1138479 h 2658545"/>
                <a:gd name="connsiteX2" fmla="*/ 7145860 w 8493959"/>
                <a:gd name="connsiteY2" fmla="*/ 1713773 h 2658545"/>
                <a:gd name="connsiteX3" fmla="*/ 7305314 w 8493959"/>
                <a:gd name="connsiteY3" fmla="*/ 2037959 h 2658545"/>
                <a:gd name="connsiteX4" fmla="*/ 8432561 w 8493959"/>
                <a:gd name="connsiteY4" fmla="*/ 1804301 h 2658545"/>
                <a:gd name="connsiteX5" fmla="*/ 8493959 w 8493959"/>
                <a:gd name="connsiteY5" fmla="*/ 1867912 h 2658545"/>
                <a:gd name="connsiteX6" fmla="*/ 7311916 w 8493959"/>
                <a:gd name="connsiteY6" fmla="*/ 2120053 h 2658545"/>
                <a:gd name="connsiteX7" fmla="*/ 7084417 w 8493959"/>
                <a:gd name="connsiteY7" fmla="*/ 1753308 h 2658545"/>
                <a:gd name="connsiteX8" fmla="*/ 6680805 w 8493959"/>
                <a:gd name="connsiteY8" fmla="*/ 1221501 h 2658545"/>
                <a:gd name="connsiteX9" fmla="*/ 5808796 w 8493959"/>
                <a:gd name="connsiteY9" fmla="*/ 1779382 h 2658545"/>
                <a:gd name="connsiteX10" fmla="*/ 5121257 w 8493959"/>
                <a:gd name="connsiteY10" fmla="*/ 2480773 h 2658545"/>
                <a:gd name="connsiteX11" fmla="*/ 4763866 w 8493959"/>
                <a:gd name="connsiteY11" fmla="*/ 2658545 h 2658545"/>
                <a:gd name="connsiteX12" fmla="*/ 4720924 w 8493959"/>
                <a:gd name="connsiteY12" fmla="*/ 2654389 h 2658545"/>
                <a:gd name="connsiteX13" fmla="*/ 4489128 w 8493959"/>
                <a:gd name="connsiteY13" fmla="*/ 2310851 h 2658545"/>
                <a:gd name="connsiteX14" fmla="*/ 4263335 w 8493959"/>
                <a:gd name="connsiteY14" fmla="*/ 1901282 h 2658545"/>
                <a:gd name="connsiteX15" fmla="*/ 3440333 w 8493959"/>
                <a:gd name="connsiteY15" fmla="*/ 1934150 h 2658545"/>
                <a:gd name="connsiteX16" fmla="*/ 2166939 w 8493959"/>
                <a:gd name="connsiteY16" fmla="*/ 2242495 h 2658545"/>
                <a:gd name="connsiteX17" fmla="*/ 116247 w 8493959"/>
                <a:gd name="connsiteY17" fmla="*/ 1894960 h 2658545"/>
                <a:gd name="connsiteX18" fmla="*/ 9979 w 8493959"/>
                <a:gd name="connsiteY18" fmla="*/ 1420058 h 2658545"/>
                <a:gd name="connsiteX19" fmla="*/ 1437237 w 8493959"/>
                <a:gd name="connsiteY19" fmla="*/ 0 h 2658545"/>
                <a:gd name="connsiteX20" fmla="*/ 1438607 w 8493959"/>
                <a:gd name="connsiteY20" fmla="*/ 115654 h 2658545"/>
                <a:gd name="connsiteX21" fmla="*/ 140716 w 8493959"/>
                <a:gd name="connsiteY21" fmla="*/ 1785672 h 2658545"/>
                <a:gd name="connsiteX22" fmla="*/ 1724326 w 8493959"/>
                <a:gd name="connsiteY22" fmla="*/ 2212995 h 2658545"/>
                <a:gd name="connsiteX23" fmla="*/ 4018796 w 8493959"/>
                <a:gd name="connsiteY23" fmla="*/ 1759804 h 2658545"/>
                <a:gd name="connsiteX24" fmla="*/ 4735350 w 8493959"/>
                <a:gd name="connsiteY24" fmla="*/ 2564861 h 2658545"/>
                <a:gd name="connsiteX25" fmla="*/ 5803572 w 8493959"/>
                <a:gd name="connsiteY25" fmla="*/ 1668359 h 2658545"/>
                <a:gd name="connsiteX26" fmla="*/ 6697195 w 8493959"/>
                <a:gd name="connsiteY26" fmla="*/ 1138479 h 2658545"/>
                <a:gd name="connsiteX0" fmla="*/ 6697195 w 8493959"/>
                <a:gd name="connsiteY0" fmla="*/ 1138479 h 2658545"/>
                <a:gd name="connsiteX1" fmla="*/ 6709662 w 8493959"/>
                <a:gd name="connsiteY1" fmla="*/ 1138479 h 2658545"/>
                <a:gd name="connsiteX2" fmla="*/ 7145860 w 8493959"/>
                <a:gd name="connsiteY2" fmla="*/ 1713773 h 2658545"/>
                <a:gd name="connsiteX3" fmla="*/ 7305314 w 8493959"/>
                <a:gd name="connsiteY3" fmla="*/ 2037959 h 2658545"/>
                <a:gd name="connsiteX4" fmla="*/ 8432561 w 8493959"/>
                <a:gd name="connsiteY4" fmla="*/ 1804301 h 2658545"/>
                <a:gd name="connsiteX5" fmla="*/ 8493959 w 8493959"/>
                <a:gd name="connsiteY5" fmla="*/ 1867912 h 2658545"/>
                <a:gd name="connsiteX6" fmla="*/ 7311916 w 8493959"/>
                <a:gd name="connsiteY6" fmla="*/ 2120053 h 2658545"/>
                <a:gd name="connsiteX7" fmla="*/ 7084417 w 8493959"/>
                <a:gd name="connsiteY7" fmla="*/ 1753308 h 2658545"/>
                <a:gd name="connsiteX8" fmla="*/ 6680805 w 8493959"/>
                <a:gd name="connsiteY8" fmla="*/ 1221501 h 2658545"/>
                <a:gd name="connsiteX9" fmla="*/ 5808796 w 8493959"/>
                <a:gd name="connsiteY9" fmla="*/ 1779382 h 2658545"/>
                <a:gd name="connsiteX10" fmla="*/ 5121257 w 8493959"/>
                <a:gd name="connsiteY10" fmla="*/ 2480773 h 2658545"/>
                <a:gd name="connsiteX11" fmla="*/ 4763866 w 8493959"/>
                <a:gd name="connsiteY11" fmla="*/ 2658545 h 2658545"/>
                <a:gd name="connsiteX12" fmla="*/ 4720924 w 8493959"/>
                <a:gd name="connsiteY12" fmla="*/ 2654389 h 2658545"/>
                <a:gd name="connsiteX13" fmla="*/ 4489128 w 8493959"/>
                <a:gd name="connsiteY13" fmla="*/ 2310851 h 2658545"/>
                <a:gd name="connsiteX14" fmla="*/ 4263335 w 8493959"/>
                <a:gd name="connsiteY14" fmla="*/ 1901282 h 2658545"/>
                <a:gd name="connsiteX15" fmla="*/ 3440333 w 8493959"/>
                <a:gd name="connsiteY15" fmla="*/ 1934150 h 2658545"/>
                <a:gd name="connsiteX16" fmla="*/ 2166939 w 8493959"/>
                <a:gd name="connsiteY16" fmla="*/ 2242495 h 2658545"/>
                <a:gd name="connsiteX17" fmla="*/ 116247 w 8493959"/>
                <a:gd name="connsiteY17" fmla="*/ 1894960 h 2658545"/>
                <a:gd name="connsiteX18" fmla="*/ 9979 w 8493959"/>
                <a:gd name="connsiteY18" fmla="*/ 1420058 h 2658545"/>
                <a:gd name="connsiteX19" fmla="*/ 1437237 w 8493959"/>
                <a:gd name="connsiteY19" fmla="*/ 0 h 2658545"/>
                <a:gd name="connsiteX20" fmla="*/ 1438607 w 8493959"/>
                <a:gd name="connsiteY20" fmla="*/ 115654 h 2658545"/>
                <a:gd name="connsiteX21" fmla="*/ 140716 w 8493959"/>
                <a:gd name="connsiteY21" fmla="*/ 1785672 h 2658545"/>
                <a:gd name="connsiteX22" fmla="*/ 1724326 w 8493959"/>
                <a:gd name="connsiteY22" fmla="*/ 2212995 h 2658545"/>
                <a:gd name="connsiteX23" fmla="*/ 4018796 w 8493959"/>
                <a:gd name="connsiteY23" fmla="*/ 1759804 h 2658545"/>
                <a:gd name="connsiteX24" fmla="*/ 4735350 w 8493959"/>
                <a:gd name="connsiteY24" fmla="*/ 2564861 h 2658545"/>
                <a:gd name="connsiteX25" fmla="*/ 5803572 w 8493959"/>
                <a:gd name="connsiteY25" fmla="*/ 1668359 h 2658545"/>
                <a:gd name="connsiteX26" fmla="*/ 6697195 w 8493959"/>
                <a:gd name="connsiteY26" fmla="*/ 1138479 h 2658545"/>
                <a:gd name="connsiteX0" fmla="*/ 5803572 w 8493959"/>
                <a:gd name="connsiteY0" fmla="*/ 1668359 h 2658545"/>
                <a:gd name="connsiteX1" fmla="*/ 6709662 w 8493959"/>
                <a:gd name="connsiteY1" fmla="*/ 1138479 h 2658545"/>
                <a:gd name="connsiteX2" fmla="*/ 7145860 w 8493959"/>
                <a:gd name="connsiteY2" fmla="*/ 1713773 h 2658545"/>
                <a:gd name="connsiteX3" fmla="*/ 7305314 w 8493959"/>
                <a:gd name="connsiteY3" fmla="*/ 2037959 h 2658545"/>
                <a:gd name="connsiteX4" fmla="*/ 8432561 w 8493959"/>
                <a:gd name="connsiteY4" fmla="*/ 1804301 h 2658545"/>
                <a:gd name="connsiteX5" fmla="*/ 8493959 w 8493959"/>
                <a:gd name="connsiteY5" fmla="*/ 1867912 h 2658545"/>
                <a:gd name="connsiteX6" fmla="*/ 7311916 w 8493959"/>
                <a:gd name="connsiteY6" fmla="*/ 2120053 h 2658545"/>
                <a:gd name="connsiteX7" fmla="*/ 7084417 w 8493959"/>
                <a:gd name="connsiteY7" fmla="*/ 1753308 h 2658545"/>
                <a:gd name="connsiteX8" fmla="*/ 6680805 w 8493959"/>
                <a:gd name="connsiteY8" fmla="*/ 1221501 h 2658545"/>
                <a:gd name="connsiteX9" fmla="*/ 5808796 w 8493959"/>
                <a:gd name="connsiteY9" fmla="*/ 1779382 h 2658545"/>
                <a:gd name="connsiteX10" fmla="*/ 5121257 w 8493959"/>
                <a:gd name="connsiteY10" fmla="*/ 2480773 h 2658545"/>
                <a:gd name="connsiteX11" fmla="*/ 4763866 w 8493959"/>
                <a:gd name="connsiteY11" fmla="*/ 2658545 h 2658545"/>
                <a:gd name="connsiteX12" fmla="*/ 4720924 w 8493959"/>
                <a:gd name="connsiteY12" fmla="*/ 2654389 h 2658545"/>
                <a:gd name="connsiteX13" fmla="*/ 4489128 w 8493959"/>
                <a:gd name="connsiteY13" fmla="*/ 2310851 h 2658545"/>
                <a:gd name="connsiteX14" fmla="*/ 4263335 w 8493959"/>
                <a:gd name="connsiteY14" fmla="*/ 1901282 h 2658545"/>
                <a:gd name="connsiteX15" fmla="*/ 3440333 w 8493959"/>
                <a:gd name="connsiteY15" fmla="*/ 1934150 h 2658545"/>
                <a:gd name="connsiteX16" fmla="*/ 2166939 w 8493959"/>
                <a:gd name="connsiteY16" fmla="*/ 2242495 h 2658545"/>
                <a:gd name="connsiteX17" fmla="*/ 116247 w 8493959"/>
                <a:gd name="connsiteY17" fmla="*/ 1894960 h 2658545"/>
                <a:gd name="connsiteX18" fmla="*/ 9979 w 8493959"/>
                <a:gd name="connsiteY18" fmla="*/ 1420058 h 2658545"/>
                <a:gd name="connsiteX19" fmla="*/ 1437237 w 8493959"/>
                <a:gd name="connsiteY19" fmla="*/ 0 h 2658545"/>
                <a:gd name="connsiteX20" fmla="*/ 1438607 w 8493959"/>
                <a:gd name="connsiteY20" fmla="*/ 115654 h 2658545"/>
                <a:gd name="connsiteX21" fmla="*/ 140716 w 8493959"/>
                <a:gd name="connsiteY21" fmla="*/ 1785672 h 2658545"/>
                <a:gd name="connsiteX22" fmla="*/ 1724326 w 8493959"/>
                <a:gd name="connsiteY22" fmla="*/ 2212995 h 2658545"/>
                <a:gd name="connsiteX23" fmla="*/ 4018796 w 8493959"/>
                <a:gd name="connsiteY23" fmla="*/ 1759804 h 2658545"/>
                <a:gd name="connsiteX24" fmla="*/ 4735350 w 8493959"/>
                <a:gd name="connsiteY24" fmla="*/ 2564861 h 2658545"/>
                <a:gd name="connsiteX25" fmla="*/ 5803572 w 8493959"/>
                <a:gd name="connsiteY25" fmla="*/ 1668359 h 2658545"/>
                <a:gd name="connsiteX0" fmla="*/ 5803572 w 8493959"/>
                <a:gd name="connsiteY0" fmla="*/ 1668359 h 2658545"/>
                <a:gd name="connsiteX1" fmla="*/ 6709662 w 8493959"/>
                <a:gd name="connsiteY1" fmla="*/ 1138479 h 2658545"/>
                <a:gd name="connsiteX2" fmla="*/ 7145860 w 8493959"/>
                <a:gd name="connsiteY2" fmla="*/ 1713773 h 2658545"/>
                <a:gd name="connsiteX3" fmla="*/ 7305314 w 8493959"/>
                <a:gd name="connsiteY3" fmla="*/ 2037959 h 2658545"/>
                <a:gd name="connsiteX4" fmla="*/ 8432561 w 8493959"/>
                <a:gd name="connsiteY4" fmla="*/ 1804301 h 2658545"/>
                <a:gd name="connsiteX5" fmla="*/ 8493959 w 8493959"/>
                <a:gd name="connsiteY5" fmla="*/ 1867912 h 2658545"/>
                <a:gd name="connsiteX6" fmla="*/ 7311916 w 8493959"/>
                <a:gd name="connsiteY6" fmla="*/ 2120053 h 2658545"/>
                <a:gd name="connsiteX7" fmla="*/ 7084417 w 8493959"/>
                <a:gd name="connsiteY7" fmla="*/ 1753308 h 2658545"/>
                <a:gd name="connsiteX8" fmla="*/ 6680805 w 8493959"/>
                <a:gd name="connsiteY8" fmla="*/ 1221501 h 2658545"/>
                <a:gd name="connsiteX9" fmla="*/ 5808796 w 8493959"/>
                <a:gd name="connsiteY9" fmla="*/ 1779382 h 2658545"/>
                <a:gd name="connsiteX10" fmla="*/ 5121257 w 8493959"/>
                <a:gd name="connsiteY10" fmla="*/ 2480773 h 2658545"/>
                <a:gd name="connsiteX11" fmla="*/ 4763866 w 8493959"/>
                <a:gd name="connsiteY11" fmla="*/ 2658545 h 2658545"/>
                <a:gd name="connsiteX12" fmla="*/ 4720924 w 8493959"/>
                <a:gd name="connsiteY12" fmla="*/ 2654389 h 2658545"/>
                <a:gd name="connsiteX13" fmla="*/ 4489128 w 8493959"/>
                <a:gd name="connsiteY13" fmla="*/ 2310851 h 2658545"/>
                <a:gd name="connsiteX14" fmla="*/ 4263335 w 8493959"/>
                <a:gd name="connsiteY14" fmla="*/ 1901282 h 2658545"/>
                <a:gd name="connsiteX15" fmla="*/ 3440333 w 8493959"/>
                <a:gd name="connsiteY15" fmla="*/ 1934150 h 2658545"/>
                <a:gd name="connsiteX16" fmla="*/ 2166939 w 8493959"/>
                <a:gd name="connsiteY16" fmla="*/ 2242495 h 2658545"/>
                <a:gd name="connsiteX17" fmla="*/ 116247 w 8493959"/>
                <a:gd name="connsiteY17" fmla="*/ 1894960 h 2658545"/>
                <a:gd name="connsiteX18" fmla="*/ 9979 w 8493959"/>
                <a:gd name="connsiteY18" fmla="*/ 1420058 h 2658545"/>
                <a:gd name="connsiteX19" fmla="*/ 1437237 w 8493959"/>
                <a:gd name="connsiteY19" fmla="*/ 0 h 2658545"/>
                <a:gd name="connsiteX20" fmla="*/ 1438607 w 8493959"/>
                <a:gd name="connsiteY20" fmla="*/ 115654 h 2658545"/>
                <a:gd name="connsiteX21" fmla="*/ 140716 w 8493959"/>
                <a:gd name="connsiteY21" fmla="*/ 1785672 h 2658545"/>
                <a:gd name="connsiteX22" fmla="*/ 1724326 w 8493959"/>
                <a:gd name="connsiteY22" fmla="*/ 2212995 h 2658545"/>
                <a:gd name="connsiteX23" fmla="*/ 4018796 w 8493959"/>
                <a:gd name="connsiteY23" fmla="*/ 1759804 h 2658545"/>
                <a:gd name="connsiteX24" fmla="*/ 4735350 w 8493959"/>
                <a:gd name="connsiteY24" fmla="*/ 2564861 h 2658545"/>
                <a:gd name="connsiteX25" fmla="*/ 5803572 w 8493959"/>
                <a:gd name="connsiteY25" fmla="*/ 1668359 h 2658545"/>
                <a:gd name="connsiteX0" fmla="*/ 5803572 w 8493959"/>
                <a:gd name="connsiteY0" fmla="*/ 1668359 h 2658545"/>
                <a:gd name="connsiteX1" fmla="*/ 6676142 w 8493959"/>
                <a:gd name="connsiteY1" fmla="*/ 1138479 h 2658545"/>
                <a:gd name="connsiteX2" fmla="*/ 7145860 w 8493959"/>
                <a:gd name="connsiteY2" fmla="*/ 1713773 h 2658545"/>
                <a:gd name="connsiteX3" fmla="*/ 7305314 w 8493959"/>
                <a:gd name="connsiteY3" fmla="*/ 2037959 h 2658545"/>
                <a:gd name="connsiteX4" fmla="*/ 8432561 w 8493959"/>
                <a:gd name="connsiteY4" fmla="*/ 1804301 h 2658545"/>
                <a:gd name="connsiteX5" fmla="*/ 8493959 w 8493959"/>
                <a:gd name="connsiteY5" fmla="*/ 1867912 h 2658545"/>
                <a:gd name="connsiteX6" fmla="*/ 7311916 w 8493959"/>
                <a:gd name="connsiteY6" fmla="*/ 2120053 h 2658545"/>
                <a:gd name="connsiteX7" fmla="*/ 7084417 w 8493959"/>
                <a:gd name="connsiteY7" fmla="*/ 1753308 h 2658545"/>
                <a:gd name="connsiteX8" fmla="*/ 6680805 w 8493959"/>
                <a:gd name="connsiteY8" fmla="*/ 1221501 h 2658545"/>
                <a:gd name="connsiteX9" fmla="*/ 5808796 w 8493959"/>
                <a:gd name="connsiteY9" fmla="*/ 1779382 h 2658545"/>
                <a:gd name="connsiteX10" fmla="*/ 5121257 w 8493959"/>
                <a:gd name="connsiteY10" fmla="*/ 2480773 h 2658545"/>
                <a:gd name="connsiteX11" fmla="*/ 4763866 w 8493959"/>
                <a:gd name="connsiteY11" fmla="*/ 2658545 h 2658545"/>
                <a:gd name="connsiteX12" fmla="*/ 4720924 w 8493959"/>
                <a:gd name="connsiteY12" fmla="*/ 2654389 h 2658545"/>
                <a:gd name="connsiteX13" fmla="*/ 4489128 w 8493959"/>
                <a:gd name="connsiteY13" fmla="*/ 2310851 h 2658545"/>
                <a:gd name="connsiteX14" fmla="*/ 4263335 w 8493959"/>
                <a:gd name="connsiteY14" fmla="*/ 1901282 h 2658545"/>
                <a:gd name="connsiteX15" fmla="*/ 3440333 w 8493959"/>
                <a:gd name="connsiteY15" fmla="*/ 1934150 h 2658545"/>
                <a:gd name="connsiteX16" fmla="*/ 2166939 w 8493959"/>
                <a:gd name="connsiteY16" fmla="*/ 2242495 h 2658545"/>
                <a:gd name="connsiteX17" fmla="*/ 116247 w 8493959"/>
                <a:gd name="connsiteY17" fmla="*/ 1894960 h 2658545"/>
                <a:gd name="connsiteX18" fmla="*/ 9979 w 8493959"/>
                <a:gd name="connsiteY18" fmla="*/ 1420058 h 2658545"/>
                <a:gd name="connsiteX19" fmla="*/ 1437237 w 8493959"/>
                <a:gd name="connsiteY19" fmla="*/ 0 h 2658545"/>
                <a:gd name="connsiteX20" fmla="*/ 1438607 w 8493959"/>
                <a:gd name="connsiteY20" fmla="*/ 115654 h 2658545"/>
                <a:gd name="connsiteX21" fmla="*/ 140716 w 8493959"/>
                <a:gd name="connsiteY21" fmla="*/ 1785672 h 2658545"/>
                <a:gd name="connsiteX22" fmla="*/ 1724326 w 8493959"/>
                <a:gd name="connsiteY22" fmla="*/ 2212995 h 2658545"/>
                <a:gd name="connsiteX23" fmla="*/ 4018796 w 8493959"/>
                <a:gd name="connsiteY23" fmla="*/ 1759804 h 2658545"/>
                <a:gd name="connsiteX24" fmla="*/ 4735350 w 8493959"/>
                <a:gd name="connsiteY24" fmla="*/ 2564861 h 2658545"/>
                <a:gd name="connsiteX25" fmla="*/ 5803572 w 8493959"/>
                <a:gd name="connsiteY25" fmla="*/ 1668359 h 2658545"/>
                <a:gd name="connsiteX0" fmla="*/ 5803572 w 8493959"/>
                <a:gd name="connsiteY0" fmla="*/ 1668359 h 2658545"/>
                <a:gd name="connsiteX1" fmla="*/ 6676142 w 8493959"/>
                <a:gd name="connsiteY1" fmla="*/ 1138479 h 2658545"/>
                <a:gd name="connsiteX2" fmla="*/ 7145860 w 8493959"/>
                <a:gd name="connsiteY2" fmla="*/ 1713773 h 2658545"/>
                <a:gd name="connsiteX3" fmla="*/ 7305314 w 8493959"/>
                <a:gd name="connsiteY3" fmla="*/ 2037959 h 2658545"/>
                <a:gd name="connsiteX4" fmla="*/ 8432561 w 8493959"/>
                <a:gd name="connsiteY4" fmla="*/ 1804301 h 2658545"/>
                <a:gd name="connsiteX5" fmla="*/ 8493959 w 8493959"/>
                <a:gd name="connsiteY5" fmla="*/ 1867912 h 2658545"/>
                <a:gd name="connsiteX6" fmla="*/ 7311916 w 8493959"/>
                <a:gd name="connsiteY6" fmla="*/ 2120053 h 2658545"/>
                <a:gd name="connsiteX7" fmla="*/ 7084417 w 8493959"/>
                <a:gd name="connsiteY7" fmla="*/ 1753308 h 2658545"/>
                <a:gd name="connsiteX8" fmla="*/ 6680805 w 8493959"/>
                <a:gd name="connsiteY8" fmla="*/ 1221501 h 2658545"/>
                <a:gd name="connsiteX9" fmla="*/ 5808796 w 8493959"/>
                <a:gd name="connsiteY9" fmla="*/ 1779382 h 2658545"/>
                <a:gd name="connsiteX10" fmla="*/ 5121257 w 8493959"/>
                <a:gd name="connsiteY10" fmla="*/ 2480773 h 2658545"/>
                <a:gd name="connsiteX11" fmla="*/ 4763866 w 8493959"/>
                <a:gd name="connsiteY11" fmla="*/ 2658545 h 2658545"/>
                <a:gd name="connsiteX12" fmla="*/ 4720924 w 8493959"/>
                <a:gd name="connsiteY12" fmla="*/ 2654389 h 2658545"/>
                <a:gd name="connsiteX13" fmla="*/ 4489128 w 8493959"/>
                <a:gd name="connsiteY13" fmla="*/ 2310851 h 2658545"/>
                <a:gd name="connsiteX14" fmla="*/ 4263335 w 8493959"/>
                <a:gd name="connsiteY14" fmla="*/ 1901282 h 2658545"/>
                <a:gd name="connsiteX15" fmla="*/ 3440333 w 8493959"/>
                <a:gd name="connsiteY15" fmla="*/ 1934150 h 2658545"/>
                <a:gd name="connsiteX16" fmla="*/ 2166939 w 8493959"/>
                <a:gd name="connsiteY16" fmla="*/ 2242495 h 2658545"/>
                <a:gd name="connsiteX17" fmla="*/ 116247 w 8493959"/>
                <a:gd name="connsiteY17" fmla="*/ 1894960 h 2658545"/>
                <a:gd name="connsiteX18" fmla="*/ 9979 w 8493959"/>
                <a:gd name="connsiteY18" fmla="*/ 1420058 h 2658545"/>
                <a:gd name="connsiteX19" fmla="*/ 1437237 w 8493959"/>
                <a:gd name="connsiteY19" fmla="*/ 0 h 2658545"/>
                <a:gd name="connsiteX20" fmla="*/ 1438607 w 8493959"/>
                <a:gd name="connsiteY20" fmla="*/ 115654 h 2658545"/>
                <a:gd name="connsiteX21" fmla="*/ 140716 w 8493959"/>
                <a:gd name="connsiteY21" fmla="*/ 1785672 h 2658545"/>
                <a:gd name="connsiteX22" fmla="*/ 1724326 w 8493959"/>
                <a:gd name="connsiteY22" fmla="*/ 2212995 h 2658545"/>
                <a:gd name="connsiteX23" fmla="*/ 4018796 w 8493959"/>
                <a:gd name="connsiteY23" fmla="*/ 1759804 h 2658545"/>
                <a:gd name="connsiteX24" fmla="*/ 4735350 w 8493959"/>
                <a:gd name="connsiteY24" fmla="*/ 2564861 h 2658545"/>
                <a:gd name="connsiteX25" fmla="*/ 5803572 w 8493959"/>
                <a:gd name="connsiteY25" fmla="*/ 1668359 h 2658545"/>
                <a:gd name="connsiteX0" fmla="*/ 5803572 w 8493959"/>
                <a:gd name="connsiteY0" fmla="*/ 1668359 h 2658545"/>
                <a:gd name="connsiteX1" fmla="*/ 6676142 w 8493959"/>
                <a:gd name="connsiteY1" fmla="*/ 1138479 h 2658545"/>
                <a:gd name="connsiteX2" fmla="*/ 7145860 w 8493959"/>
                <a:gd name="connsiteY2" fmla="*/ 1713773 h 2658545"/>
                <a:gd name="connsiteX3" fmla="*/ 7305314 w 8493959"/>
                <a:gd name="connsiteY3" fmla="*/ 2037959 h 2658545"/>
                <a:gd name="connsiteX4" fmla="*/ 8432561 w 8493959"/>
                <a:gd name="connsiteY4" fmla="*/ 1804301 h 2658545"/>
                <a:gd name="connsiteX5" fmla="*/ 8493959 w 8493959"/>
                <a:gd name="connsiteY5" fmla="*/ 1867912 h 2658545"/>
                <a:gd name="connsiteX6" fmla="*/ 7311916 w 8493959"/>
                <a:gd name="connsiteY6" fmla="*/ 2120053 h 2658545"/>
                <a:gd name="connsiteX7" fmla="*/ 7084417 w 8493959"/>
                <a:gd name="connsiteY7" fmla="*/ 1753308 h 2658545"/>
                <a:gd name="connsiteX8" fmla="*/ 6680805 w 8493959"/>
                <a:gd name="connsiteY8" fmla="*/ 1221501 h 2658545"/>
                <a:gd name="connsiteX9" fmla="*/ 5808796 w 8493959"/>
                <a:gd name="connsiteY9" fmla="*/ 1779382 h 2658545"/>
                <a:gd name="connsiteX10" fmla="*/ 5121257 w 8493959"/>
                <a:gd name="connsiteY10" fmla="*/ 2480773 h 2658545"/>
                <a:gd name="connsiteX11" fmla="*/ 4763866 w 8493959"/>
                <a:gd name="connsiteY11" fmla="*/ 2658545 h 2658545"/>
                <a:gd name="connsiteX12" fmla="*/ 4720924 w 8493959"/>
                <a:gd name="connsiteY12" fmla="*/ 2654389 h 2658545"/>
                <a:gd name="connsiteX13" fmla="*/ 4489128 w 8493959"/>
                <a:gd name="connsiteY13" fmla="*/ 2310851 h 2658545"/>
                <a:gd name="connsiteX14" fmla="*/ 4263335 w 8493959"/>
                <a:gd name="connsiteY14" fmla="*/ 1901282 h 2658545"/>
                <a:gd name="connsiteX15" fmla="*/ 3440333 w 8493959"/>
                <a:gd name="connsiteY15" fmla="*/ 1934150 h 2658545"/>
                <a:gd name="connsiteX16" fmla="*/ 2166939 w 8493959"/>
                <a:gd name="connsiteY16" fmla="*/ 2242495 h 2658545"/>
                <a:gd name="connsiteX17" fmla="*/ 116247 w 8493959"/>
                <a:gd name="connsiteY17" fmla="*/ 1894960 h 2658545"/>
                <a:gd name="connsiteX18" fmla="*/ 9979 w 8493959"/>
                <a:gd name="connsiteY18" fmla="*/ 1420058 h 2658545"/>
                <a:gd name="connsiteX19" fmla="*/ 1437237 w 8493959"/>
                <a:gd name="connsiteY19" fmla="*/ 0 h 2658545"/>
                <a:gd name="connsiteX20" fmla="*/ 1438607 w 8493959"/>
                <a:gd name="connsiteY20" fmla="*/ 115654 h 2658545"/>
                <a:gd name="connsiteX21" fmla="*/ 140716 w 8493959"/>
                <a:gd name="connsiteY21" fmla="*/ 1785672 h 2658545"/>
                <a:gd name="connsiteX22" fmla="*/ 1724326 w 8493959"/>
                <a:gd name="connsiteY22" fmla="*/ 2212995 h 2658545"/>
                <a:gd name="connsiteX23" fmla="*/ 4018796 w 8493959"/>
                <a:gd name="connsiteY23" fmla="*/ 1759804 h 2658545"/>
                <a:gd name="connsiteX24" fmla="*/ 4735350 w 8493959"/>
                <a:gd name="connsiteY24" fmla="*/ 2564861 h 2658545"/>
                <a:gd name="connsiteX25" fmla="*/ 5803572 w 8493959"/>
                <a:gd name="connsiteY25" fmla="*/ 1668359 h 2658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8493959" h="2658545">
                  <a:moveTo>
                    <a:pt x="5803572" y="1668359"/>
                  </a:moveTo>
                  <a:cubicBezTo>
                    <a:pt x="6093520" y="1400588"/>
                    <a:pt x="6240139" y="1130909"/>
                    <a:pt x="6676142" y="1138479"/>
                  </a:cubicBezTo>
                  <a:cubicBezTo>
                    <a:pt x="6899951" y="1142365"/>
                    <a:pt x="7085675" y="1340984"/>
                    <a:pt x="7145860" y="1713773"/>
                  </a:cubicBezTo>
                  <a:cubicBezTo>
                    <a:pt x="7164162" y="1845612"/>
                    <a:pt x="7090864" y="2022871"/>
                    <a:pt x="7305314" y="2037959"/>
                  </a:cubicBezTo>
                  <a:cubicBezTo>
                    <a:pt x="7519764" y="2053047"/>
                    <a:pt x="8426559" y="1809843"/>
                    <a:pt x="8432561" y="1804301"/>
                  </a:cubicBezTo>
                  <a:cubicBezTo>
                    <a:pt x="8444518" y="1817629"/>
                    <a:pt x="8479695" y="1813017"/>
                    <a:pt x="8493959" y="1867912"/>
                  </a:cubicBezTo>
                  <a:cubicBezTo>
                    <a:pt x="8304391" y="1916783"/>
                    <a:pt x="7546840" y="2139154"/>
                    <a:pt x="7311916" y="2120053"/>
                  </a:cubicBezTo>
                  <a:cubicBezTo>
                    <a:pt x="7076992" y="2100952"/>
                    <a:pt x="7098088" y="1987347"/>
                    <a:pt x="7084417" y="1753308"/>
                  </a:cubicBezTo>
                  <a:cubicBezTo>
                    <a:pt x="7056895" y="1473923"/>
                    <a:pt x="6927953" y="1228427"/>
                    <a:pt x="6680805" y="1221501"/>
                  </a:cubicBezTo>
                  <a:cubicBezTo>
                    <a:pt x="6295164" y="1212191"/>
                    <a:pt x="6041289" y="1539472"/>
                    <a:pt x="5808796" y="1779382"/>
                  </a:cubicBezTo>
                  <a:cubicBezTo>
                    <a:pt x="5554458" y="2041834"/>
                    <a:pt x="5295412" y="2334246"/>
                    <a:pt x="5121257" y="2480773"/>
                  </a:cubicBezTo>
                  <a:cubicBezTo>
                    <a:pt x="4947102" y="2627300"/>
                    <a:pt x="4860833" y="2658545"/>
                    <a:pt x="4763866" y="2658545"/>
                  </a:cubicBezTo>
                  <a:cubicBezTo>
                    <a:pt x="4749090" y="2658545"/>
                    <a:pt x="4734776" y="2657159"/>
                    <a:pt x="4720924" y="2654389"/>
                  </a:cubicBezTo>
                  <a:cubicBezTo>
                    <a:pt x="4585633" y="2627608"/>
                    <a:pt x="4538997" y="2473847"/>
                    <a:pt x="4489128" y="2310851"/>
                  </a:cubicBezTo>
                  <a:cubicBezTo>
                    <a:pt x="4442954" y="2159860"/>
                    <a:pt x="4418813" y="2005746"/>
                    <a:pt x="4263335" y="1901282"/>
                  </a:cubicBezTo>
                  <a:cubicBezTo>
                    <a:pt x="4109169" y="1797700"/>
                    <a:pt x="4041128" y="1802177"/>
                    <a:pt x="3440333" y="1934150"/>
                  </a:cubicBezTo>
                  <a:cubicBezTo>
                    <a:pt x="3094580" y="2010100"/>
                    <a:pt x="2506823" y="2189430"/>
                    <a:pt x="2166939" y="2242495"/>
                  </a:cubicBezTo>
                  <a:cubicBezTo>
                    <a:pt x="923832" y="2444365"/>
                    <a:pt x="280369" y="2084842"/>
                    <a:pt x="116247" y="1894960"/>
                  </a:cubicBezTo>
                  <a:cubicBezTo>
                    <a:pt x="6439" y="1723511"/>
                    <a:pt x="-16420" y="1614696"/>
                    <a:pt x="9979" y="1420058"/>
                  </a:cubicBezTo>
                  <a:cubicBezTo>
                    <a:pt x="179632" y="582076"/>
                    <a:pt x="1382339" y="165423"/>
                    <a:pt x="1437237" y="0"/>
                  </a:cubicBezTo>
                  <a:cubicBezTo>
                    <a:pt x="1437694" y="38551"/>
                    <a:pt x="1438150" y="77103"/>
                    <a:pt x="1438607" y="115654"/>
                  </a:cubicBezTo>
                  <a:cubicBezTo>
                    <a:pt x="-9690" y="937454"/>
                    <a:pt x="-7461" y="1496195"/>
                    <a:pt x="140716" y="1785672"/>
                  </a:cubicBezTo>
                  <a:cubicBezTo>
                    <a:pt x="301464" y="2099707"/>
                    <a:pt x="1077979" y="2217306"/>
                    <a:pt x="1724326" y="2212995"/>
                  </a:cubicBezTo>
                  <a:cubicBezTo>
                    <a:pt x="2370673" y="2208684"/>
                    <a:pt x="3638699" y="1772247"/>
                    <a:pt x="4018796" y="1759804"/>
                  </a:cubicBezTo>
                  <a:cubicBezTo>
                    <a:pt x="4640389" y="1739455"/>
                    <a:pt x="4437887" y="2580102"/>
                    <a:pt x="4735350" y="2564861"/>
                  </a:cubicBezTo>
                  <a:cubicBezTo>
                    <a:pt x="5032813" y="2549620"/>
                    <a:pt x="5331566" y="2137082"/>
                    <a:pt x="5803572" y="1668359"/>
                  </a:cubicBezTo>
                  <a:close/>
                </a:path>
              </a:pathLst>
            </a:custGeom>
            <a:solidFill>
              <a:schemeClr val="accent5"/>
            </a:solidFill>
            <a:ln w="7072" cap="flat">
              <a:noFill/>
              <a:prstDash val="solid"/>
              <a:miter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33" name="자유형: 도형 71">
              <a:extLst>
                <a:ext uri="{FF2B5EF4-FFF2-40B4-BE49-F238E27FC236}">
                  <a16:creationId xmlns:a16="http://schemas.microsoft.com/office/drawing/2014/main" id="{7A5228A2-537F-4673-BCCF-EA76CDAEDEE5}"/>
                </a:ext>
              </a:extLst>
            </p:cNvPr>
            <p:cNvSpPr/>
            <p:nvPr/>
          </p:nvSpPr>
          <p:spPr>
            <a:xfrm>
              <a:off x="5219827" y="1807096"/>
              <a:ext cx="876173" cy="776450"/>
            </a:xfrm>
            <a:custGeom>
              <a:avLst/>
              <a:gdLst>
                <a:gd name="connsiteX0" fmla="*/ 1290726 w 1677791"/>
                <a:gd name="connsiteY0" fmla="*/ 1211742 h 1486830"/>
                <a:gd name="connsiteX1" fmla="*/ 1212213 w 1677791"/>
                <a:gd name="connsiteY1" fmla="*/ 1263785 h 1486830"/>
                <a:gd name="connsiteX2" fmla="*/ 1210535 w 1677791"/>
                <a:gd name="connsiteY2" fmla="*/ 1272092 h 1486830"/>
                <a:gd name="connsiteX3" fmla="*/ 1210535 w 1677791"/>
                <a:gd name="connsiteY3" fmla="*/ 1321812 h 1486830"/>
                <a:gd name="connsiteX4" fmla="*/ 1212213 w 1677791"/>
                <a:gd name="connsiteY4" fmla="*/ 1330120 h 1486830"/>
                <a:gd name="connsiteX5" fmla="*/ 1290726 w 1677791"/>
                <a:gd name="connsiteY5" fmla="*/ 1382162 h 1486830"/>
                <a:gd name="connsiteX6" fmla="*/ 1375936 w 1677791"/>
                <a:gd name="connsiteY6" fmla="*/ 1296952 h 1486830"/>
                <a:gd name="connsiteX7" fmla="*/ 1290726 w 1677791"/>
                <a:gd name="connsiteY7" fmla="*/ 1211742 h 1486830"/>
                <a:gd name="connsiteX8" fmla="*/ 682149 w 1677791"/>
                <a:gd name="connsiteY8" fmla="*/ 1211742 h 1486830"/>
                <a:gd name="connsiteX9" fmla="*/ 596939 w 1677791"/>
                <a:gd name="connsiteY9" fmla="*/ 1296952 h 1486830"/>
                <a:gd name="connsiteX10" fmla="*/ 682149 w 1677791"/>
                <a:gd name="connsiteY10" fmla="*/ 1382162 h 1486830"/>
                <a:gd name="connsiteX11" fmla="*/ 767359 w 1677791"/>
                <a:gd name="connsiteY11" fmla="*/ 1296952 h 1486830"/>
                <a:gd name="connsiteX12" fmla="*/ 682149 w 1677791"/>
                <a:gd name="connsiteY12" fmla="*/ 1211742 h 1486830"/>
                <a:gd name="connsiteX13" fmla="*/ 1392841 w 1677791"/>
                <a:gd name="connsiteY13" fmla="*/ 640871 h 1486830"/>
                <a:gd name="connsiteX14" fmla="*/ 1360870 w 1677791"/>
                <a:gd name="connsiteY14" fmla="*/ 788070 h 1486830"/>
                <a:gd name="connsiteX15" fmla="*/ 625002 w 1677791"/>
                <a:gd name="connsiteY15" fmla="*/ 791267 h 1486830"/>
                <a:gd name="connsiteX16" fmla="*/ 577044 w 1677791"/>
                <a:gd name="connsiteY16" fmla="*/ 650464 h 1486830"/>
                <a:gd name="connsiteX17" fmla="*/ 1444679 w 1677791"/>
                <a:gd name="connsiteY17" fmla="*/ 433897 h 1486830"/>
                <a:gd name="connsiteX18" fmla="*/ 1406313 w 1677791"/>
                <a:gd name="connsiteY18" fmla="*/ 574698 h 1486830"/>
                <a:gd name="connsiteX19" fmla="*/ 543426 w 1677791"/>
                <a:gd name="connsiteY19" fmla="*/ 584292 h 1486830"/>
                <a:gd name="connsiteX20" fmla="*/ 492271 w 1677791"/>
                <a:gd name="connsiteY20" fmla="*/ 437094 h 1486830"/>
                <a:gd name="connsiteX21" fmla="*/ 393221 w 1677791"/>
                <a:gd name="connsiteY21" fmla="*/ 348324 h 1486830"/>
                <a:gd name="connsiteX22" fmla="*/ 580583 w 1677791"/>
                <a:gd name="connsiteY22" fmla="*/ 864764 h 1486830"/>
                <a:gd name="connsiteX23" fmla="*/ 1407174 w 1677791"/>
                <a:gd name="connsiteY23" fmla="*/ 864764 h 1486830"/>
                <a:gd name="connsiteX24" fmla="*/ 1508184 w 1677791"/>
                <a:gd name="connsiteY24" fmla="*/ 348324 h 1486830"/>
                <a:gd name="connsiteX25" fmla="*/ 34808 w 1677791"/>
                <a:gd name="connsiteY25" fmla="*/ 0 h 1486830"/>
                <a:gd name="connsiteX26" fmla="*/ 294110 w 1677791"/>
                <a:gd name="connsiteY26" fmla="*/ 64594 h 1486830"/>
                <a:gd name="connsiteX27" fmla="*/ 292553 w 1677791"/>
                <a:gd name="connsiteY27" fmla="*/ 70844 h 1486830"/>
                <a:gd name="connsiteX28" fmla="*/ 340979 w 1677791"/>
                <a:gd name="connsiteY28" fmla="*/ 204324 h 1486830"/>
                <a:gd name="connsiteX29" fmla="*/ 1536349 w 1677791"/>
                <a:gd name="connsiteY29" fmla="*/ 204324 h 1486830"/>
                <a:gd name="connsiteX30" fmla="*/ 1536474 w 1677791"/>
                <a:gd name="connsiteY30" fmla="*/ 203688 h 1486830"/>
                <a:gd name="connsiteX31" fmla="*/ 1579508 w 1677791"/>
                <a:gd name="connsiteY31" fmla="*/ 204324 h 1486830"/>
                <a:gd name="connsiteX32" fmla="*/ 1631907 w 1677791"/>
                <a:gd name="connsiteY32" fmla="*/ 204324 h 1486830"/>
                <a:gd name="connsiteX33" fmla="*/ 1631907 w 1677791"/>
                <a:gd name="connsiteY33" fmla="*/ 205098 h 1486830"/>
                <a:gd name="connsiteX34" fmla="*/ 1677791 w 1677791"/>
                <a:gd name="connsiteY34" fmla="*/ 205776 h 1486830"/>
                <a:gd name="connsiteX35" fmla="*/ 1525738 w 1677791"/>
                <a:gd name="connsiteY35" fmla="*/ 1008764 h 1486830"/>
                <a:gd name="connsiteX36" fmla="*/ 1518818 w 1677791"/>
                <a:gd name="connsiteY36" fmla="*/ 1007409 h 1486830"/>
                <a:gd name="connsiteX37" fmla="*/ 1518818 w 1677791"/>
                <a:gd name="connsiteY37" fmla="*/ 1008764 h 1486830"/>
                <a:gd name="connsiteX38" fmla="*/ 632825 w 1677791"/>
                <a:gd name="connsiteY38" fmla="*/ 1008764 h 1486830"/>
                <a:gd name="connsiteX39" fmla="*/ 668973 w 1677791"/>
                <a:gd name="connsiteY39" fmla="*/ 1108403 h 1486830"/>
                <a:gd name="connsiteX40" fmla="*/ 682149 w 1677791"/>
                <a:gd name="connsiteY40" fmla="*/ 1107074 h 1486830"/>
                <a:gd name="connsiteX41" fmla="*/ 816413 w 1677791"/>
                <a:gd name="connsiteY41" fmla="*/ 1162688 h 1486830"/>
                <a:gd name="connsiteX42" fmla="*/ 853014 w 1677791"/>
                <a:gd name="connsiteY42" fmla="*/ 1216974 h 1486830"/>
                <a:gd name="connsiteX43" fmla="*/ 1119861 w 1677791"/>
                <a:gd name="connsiteY43" fmla="*/ 1216974 h 1486830"/>
                <a:gd name="connsiteX44" fmla="*/ 1156462 w 1677791"/>
                <a:gd name="connsiteY44" fmla="*/ 1162688 h 1486830"/>
                <a:gd name="connsiteX45" fmla="*/ 1290726 w 1677791"/>
                <a:gd name="connsiteY45" fmla="*/ 1107074 h 1486830"/>
                <a:gd name="connsiteX46" fmla="*/ 1480604 w 1677791"/>
                <a:gd name="connsiteY46" fmla="*/ 1296952 h 1486830"/>
                <a:gd name="connsiteX47" fmla="*/ 1290726 w 1677791"/>
                <a:gd name="connsiteY47" fmla="*/ 1486830 h 1486830"/>
                <a:gd name="connsiteX48" fmla="*/ 1115770 w 1677791"/>
                <a:gd name="connsiteY48" fmla="*/ 1370861 h 1486830"/>
                <a:gd name="connsiteX49" fmla="*/ 1113774 w 1677791"/>
                <a:gd name="connsiteY49" fmla="*/ 1360974 h 1486830"/>
                <a:gd name="connsiteX50" fmla="*/ 859102 w 1677791"/>
                <a:gd name="connsiteY50" fmla="*/ 1360974 h 1486830"/>
                <a:gd name="connsiteX51" fmla="*/ 857106 w 1677791"/>
                <a:gd name="connsiteY51" fmla="*/ 1370861 h 1486830"/>
                <a:gd name="connsiteX52" fmla="*/ 682149 w 1677791"/>
                <a:gd name="connsiteY52" fmla="*/ 1486830 h 1486830"/>
                <a:gd name="connsiteX53" fmla="*/ 492271 w 1677791"/>
                <a:gd name="connsiteY53" fmla="*/ 1296952 h 1486830"/>
                <a:gd name="connsiteX54" fmla="*/ 507193 w 1677791"/>
                <a:gd name="connsiteY54" fmla="*/ 1223043 h 1486830"/>
                <a:gd name="connsiteX55" fmla="*/ 539822 w 1677791"/>
                <a:gd name="connsiteY55" fmla="*/ 1174647 h 1486830"/>
                <a:gd name="connsiteX56" fmla="*/ 180691 w 1677791"/>
                <a:gd name="connsiteY56" fmla="*/ 184741 h 1486830"/>
                <a:gd name="connsiteX57" fmla="*/ 0 w 1677791"/>
                <a:gd name="connsiteY57" fmla="*/ 139730 h 1486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1677791" h="1486830">
                  <a:moveTo>
                    <a:pt x="1290726" y="1211742"/>
                  </a:moveTo>
                  <a:cubicBezTo>
                    <a:pt x="1255431" y="1211742"/>
                    <a:pt x="1225148" y="1233202"/>
                    <a:pt x="1212213" y="1263785"/>
                  </a:cubicBezTo>
                  <a:lnTo>
                    <a:pt x="1210535" y="1272092"/>
                  </a:lnTo>
                  <a:lnTo>
                    <a:pt x="1210535" y="1321812"/>
                  </a:lnTo>
                  <a:lnTo>
                    <a:pt x="1212213" y="1330120"/>
                  </a:lnTo>
                  <a:cubicBezTo>
                    <a:pt x="1225148" y="1360703"/>
                    <a:pt x="1255431" y="1382162"/>
                    <a:pt x="1290726" y="1382162"/>
                  </a:cubicBezTo>
                  <a:cubicBezTo>
                    <a:pt x="1337786" y="1382162"/>
                    <a:pt x="1375936" y="1344012"/>
                    <a:pt x="1375936" y="1296952"/>
                  </a:cubicBezTo>
                  <a:cubicBezTo>
                    <a:pt x="1375936" y="1249892"/>
                    <a:pt x="1337786" y="1211742"/>
                    <a:pt x="1290726" y="1211742"/>
                  </a:cubicBezTo>
                  <a:close/>
                  <a:moveTo>
                    <a:pt x="682149" y="1211742"/>
                  </a:moveTo>
                  <a:cubicBezTo>
                    <a:pt x="635089" y="1211742"/>
                    <a:pt x="596939" y="1249892"/>
                    <a:pt x="596939" y="1296952"/>
                  </a:cubicBezTo>
                  <a:cubicBezTo>
                    <a:pt x="596939" y="1344012"/>
                    <a:pt x="635089" y="1382162"/>
                    <a:pt x="682149" y="1382162"/>
                  </a:cubicBezTo>
                  <a:cubicBezTo>
                    <a:pt x="729209" y="1382162"/>
                    <a:pt x="767359" y="1344012"/>
                    <a:pt x="767359" y="1296952"/>
                  </a:cubicBezTo>
                  <a:cubicBezTo>
                    <a:pt x="767359" y="1249892"/>
                    <a:pt x="729209" y="1211742"/>
                    <a:pt x="682149" y="1211742"/>
                  </a:cubicBezTo>
                  <a:close/>
                  <a:moveTo>
                    <a:pt x="1392841" y="640871"/>
                  </a:moveTo>
                  <a:lnTo>
                    <a:pt x="1360870" y="788070"/>
                  </a:lnTo>
                  <a:lnTo>
                    <a:pt x="625002" y="791267"/>
                  </a:lnTo>
                  <a:lnTo>
                    <a:pt x="577044" y="650464"/>
                  </a:lnTo>
                  <a:close/>
                  <a:moveTo>
                    <a:pt x="1444679" y="433897"/>
                  </a:moveTo>
                  <a:lnTo>
                    <a:pt x="1406313" y="574698"/>
                  </a:lnTo>
                  <a:lnTo>
                    <a:pt x="543426" y="584292"/>
                  </a:lnTo>
                  <a:lnTo>
                    <a:pt x="492271" y="437094"/>
                  </a:lnTo>
                  <a:close/>
                  <a:moveTo>
                    <a:pt x="393221" y="348324"/>
                  </a:moveTo>
                  <a:lnTo>
                    <a:pt x="580583" y="864764"/>
                  </a:lnTo>
                  <a:lnTo>
                    <a:pt x="1407174" y="864764"/>
                  </a:lnTo>
                  <a:lnTo>
                    <a:pt x="1508184" y="348324"/>
                  </a:lnTo>
                  <a:close/>
                  <a:moveTo>
                    <a:pt x="34808" y="0"/>
                  </a:moveTo>
                  <a:lnTo>
                    <a:pt x="294110" y="64594"/>
                  </a:lnTo>
                  <a:lnTo>
                    <a:pt x="292553" y="70844"/>
                  </a:lnTo>
                  <a:lnTo>
                    <a:pt x="340979" y="204324"/>
                  </a:lnTo>
                  <a:lnTo>
                    <a:pt x="1536349" y="204324"/>
                  </a:lnTo>
                  <a:lnTo>
                    <a:pt x="1536474" y="203688"/>
                  </a:lnTo>
                  <a:lnTo>
                    <a:pt x="1579508" y="204324"/>
                  </a:lnTo>
                  <a:lnTo>
                    <a:pt x="1631907" y="204324"/>
                  </a:lnTo>
                  <a:lnTo>
                    <a:pt x="1631907" y="205098"/>
                  </a:lnTo>
                  <a:lnTo>
                    <a:pt x="1677791" y="205776"/>
                  </a:lnTo>
                  <a:lnTo>
                    <a:pt x="1525738" y="1008764"/>
                  </a:lnTo>
                  <a:lnTo>
                    <a:pt x="1518818" y="1007409"/>
                  </a:lnTo>
                  <a:lnTo>
                    <a:pt x="1518818" y="1008764"/>
                  </a:lnTo>
                  <a:lnTo>
                    <a:pt x="632825" y="1008764"/>
                  </a:lnTo>
                  <a:lnTo>
                    <a:pt x="668973" y="1108403"/>
                  </a:lnTo>
                  <a:lnTo>
                    <a:pt x="682149" y="1107074"/>
                  </a:lnTo>
                  <a:cubicBezTo>
                    <a:pt x="734583" y="1107074"/>
                    <a:pt x="782052" y="1128327"/>
                    <a:pt x="816413" y="1162688"/>
                  </a:cubicBezTo>
                  <a:lnTo>
                    <a:pt x="853014" y="1216974"/>
                  </a:lnTo>
                  <a:lnTo>
                    <a:pt x="1119861" y="1216974"/>
                  </a:lnTo>
                  <a:lnTo>
                    <a:pt x="1156462" y="1162688"/>
                  </a:lnTo>
                  <a:cubicBezTo>
                    <a:pt x="1190823" y="1128327"/>
                    <a:pt x="1238293" y="1107074"/>
                    <a:pt x="1290726" y="1107074"/>
                  </a:cubicBezTo>
                  <a:cubicBezTo>
                    <a:pt x="1395593" y="1107074"/>
                    <a:pt x="1480604" y="1192085"/>
                    <a:pt x="1480604" y="1296952"/>
                  </a:cubicBezTo>
                  <a:cubicBezTo>
                    <a:pt x="1480604" y="1401819"/>
                    <a:pt x="1395593" y="1486830"/>
                    <a:pt x="1290726" y="1486830"/>
                  </a:cubicBezTo>
                  <a:cubicBezTo>
                    <a:pt x="1212076" y="1486830"/>
                    <a:pt x="1144595" y="1439012"/>
                    <a:pt x="1115770" y="1370861"/>
                  </a:cubicBezTo>
                  <a:lnTo>
                    <a:pt x="1113774" y="1360974"/>
                  </a:lnTo>
                  <a:lnTo>
                    <a:pt x="859102" y="1360974"/>
                  </a:lnTo>
                  <a:lnTo>
                    <a:pt x="857106" y="1370861"/>
                  </a:lnTo>
                  <a:cubicBezTo>
                    <a:pt x="828281" y="1439012"/>
                    <a:pt x="760800" y="1486830"/>
                    <a:pt x="682149" y="1486830"/>
                  </a:cubicBezTo>
                  <a:cubicBezTo>
                    <a:pt x="577282" y="1486830"/>
                    <a:pt x="492271" y="1401819"/>
                    <a:pt x="492271" y="1296952"/>
                  </a:cubicBezTo>
                  <a:cubicBezTo>
                    <a:pt x="492271" y="1270736"/>
                    <a:pt x="497584" y="1245760"/>
                    <a:pt x="507193" y="1223043"/>
                  </a:cubicBezTo>
                  <a:lnTo>
                    <a:pt x="539822" y="1174647"/>
                  </a:lnTo>
                  <a:lnTo>
                    <a:pt x="180691" y="184741"/>
                  </a:lnTo>
                  <a:lnTo>
                    <a:pt x="0" y="13973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5" name="Graphic 131">
            <a:extLst>
              <a:ext uri="{FF2B5EF4-FFF2-40B4-BE49-F238E27FC236}">
                <a16:creationId xmlns:a16="http://schemas.microsoft.com/office/drawing/2014/main" id="{28466815-22B3-4C1F-B34E-0143A914B433}"/>
              </a:ext>
            </a:extLst>
          </p:cNvPr>
          <p:cNvGrpSpPr/>
          <p:nvPr/>
        </p:nvGrpSpPr>
        <p:grpSpPr>
          <a:xfrm>
            <a:off x="170397" y="4656054"/>
            <a:ext cx="1965609" cy="1546012"/>
            <a:chOff x="2600859" y="1545908"/>
            <a:chExt cx="5876925" cy="4622383"/>
          </a:xfrm>
        </p:grpSpPr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F975BA56-2BC3-4ECA-86C8-A3BF928694E3}"/>
                </a:ext>
              </a:extLst>
            </p:cNvPr>
            <p:cNvSpPr/>
            <p:nvPr/>
          </p:nvSpPr>
          <p:spPr>
            <a:xfrm>
              <a:off x="2600859" y="4358541"/>
              <a:ext cx="5876925" cy="1809750"/>
            </a:xfrm>
            <a:custGeom>
              <a:avLst/>
              <a:gdLst>
                <a:gd name="connsiteX0" fmla="*/ 2940786 w 5876925"/>
                <a:gd name="connsiteY0" fmla="*/ 1810802 h 1809750"/>
                <a:gd name="connsiteX1" fmla="*/ 265213 w 5876925"/>
                <a:gd name="connsiteY1" fmla="*/ 1810802 h 1809750"/>
                <a:gd name="connsiteX2" fmla="*/ 10896 w 5876925"/>
                <a:gd name="connsiteY2" fmla="*/ 1631732 h 1809750"/>
                <a:gd name="connsiteX3" fmla="*/ 54711 w 5876925"/>
                <a:gd name="connsiteY3" fmla="*/ 1386940 h 1809750"/>
                <a:gd name="connsiteX4" fmla="*/ 1051978 w 5876925"/>
                <a:gd name="connsiteY4" fmla="*/ 88682 h 1809750"/>
                <a:gd name="connsiteX5" fmla="*/ 1066266 w 5876925"/>
                <a:gd name="connsiteY5" fmla="*/ 69632 h 1809750"/>
                <a:gd name="connsiteX6" fmla="*/ 1208188 w 5876925"/>
                <a:gd name="connsiteY6" fmla="*/ 99 h 1809750"/>
                <a:gd name="connsiteX7" fmla="*/ 3893286 w 5876925"/>
                <a:gd name="connsiteY7" fmla="*/ 18197 h 1809750"/>
                <a:gd name="connsiteX8" fmla="*/ 4812448 w 5876925"/>
                <a:gd name="connsiteY8" fmla="*/ 24864 h 1809750"/>
                <a:gd name="connsiteX9" fmla="*/ 4868646 w 5876925"/>
                <a:gd name="connsiteY9" fmla="*/ 61059 h 1809750"/>
                <a:gd name="connsiteX10" fmla="*/ 4895316 w 5876925"/>
                <a:gd name="connsiteY10" fmla="*/ 105827 h 1809750"/>
                <a:gd name="connsiteX11" fmla="*/ 5849721 w 5876925"/>
                <a:gd name="connsiteY11" fmla="*/ 1482190 h 1809750"/>
                <a:gd name="connsiteX12" fmla="*/ 5862103 w 5876925"/>
                <a:gd name="connsiteY12" fmla="*/ 1672690 h 1809750"/>
                <a:gd name="connsiteX13" fmla="*/ 5635408 w 5876925"/>
                <a:gd name="connsiteY13" fmla="*/ 1810802 h 1809750"/>
                <a:gd name="connsiteX14" fmla="*/ 5287746 w 5876925"/>
                <a:gd name="connsiteY14" fmla="*/ 1810802 h 1809750"/>
                <a:gd name="connsiteX15" fmla="*/ 2940786 w 5876925"/>
                <a:gd name="connsiteY15" fmla="*/ 1810802 h 1809750"/>
                <a:gd name="connsiteX16" fmla="*/ 714793 w 5876925"/>
                <a:gd name="connsiteY16" fmla="*/ 760194 h 1809750"/>
                <a:gd name="connsiteX17" fmla="*/ 5211546 w 5876925"/>
                <a:gd name="connsiteY17" fmla="*/ 760194 h 1809750"/>
                <a:gd name="connsiteX18" fmla="*/ 5184876 w 5876925"/>
                <a:gd name="connsiteY18" fmla="*/ 717332 h 1809750"/>
                <a:gd name="connsiteX19" fmla="*/ 4838166 w 5876925"/>
                <a:gd name="connsiteY19" fmla="*/ 217269 h 1809750"/>
                <a:gd name="connsiteX20" fmla="*/ 4760061 w 5876925"/>
                <a:gd name="connsiteY20" fmla="*/ 177264 h 1809750"/>
                <a:gd name="connsiteX21" fmla="*/ 1142466 w 5876925"/>
                <a:gd name="connsiteY21" fmla="*/ 173454 h 1809750"/>
                <a:gd name="connsiteX22" fmla="*/ 1069123 w 5876925"/>
                <a:gd name="connsiteY22" fmla="*/ 211554 h 1809750"/>
                <a:gd name="connsiteX23" fmla="*/ 739558 w 5876925"/>
                <a:gd name="connsiteY23" fmla="*/ 718284 h 1809750"/>
                <a:gd name="connsiteX24" fmla="*/ 714793 w 5876925"/>
                <a:gd name="connsiteY24" fmla="*/ 760194 h 1809750"/>
                <a:gd name="connsiteX25" fmla="*/ 3505618 w 5876925"/>
                <a:gd name="connsiteY25" fmla="*/ 1132622 h 1809750"/>
                <a:gd name="connsiteX26" fmla="*/ 3443706 w 5876925"/>
                <a:gd name="connsiteY26" fmla="*/ 870684 h 1809750"/>
                <a:gd name="connsiteX27" fmla="*/ 3407511 w 5876925"/>
                <a:gd name="connsiteY27" fmla="*/ 851634 h 1809750"/>
                <a:gd name="connsiteX28" fmla="*/ 3255111 w 5876925"/>
                <a:gd name="connsiteY28" fmla="*/ 850682 h 1809750"/>
                <a:gd name="connsiteX29" fmla="*/ 2546451 w 5876925"/>
                <a:gd name="connsiteY29" fmla="*/ 854492 h 1809750"/>
                <a:gd name="connsiteX30" fmla="*/ 2495016 w 5876925"/>
                <a:gd name="connsiteY30" fmla="*/ 872589 h 1809750"/>
                <a:gd name="connsiteX31" fmla="*/ 2435008 w 5876925"/>
                <a:gd name="connsiteY31" fmla="*/ 1131669 h 1809750"/>
                <a:gd name="connsiteX32" fmla="*/ 3505618 w 5876925"/>
                <a:gd name="connsiteY32" fmla="*/ 1132622 h 1809750"/>
                <a:gd name="connsiteX33" fmla="*/ 2922688 w 5876925"/>
                <a:gd name="connsiteY33" fmla="*/ 1231682 h 1809750"/>
                <a:gd name="connsiteX34" fmla="*/ 2491206 w 5876925"/>
                <a:gd name="connsiteY34" fmla="*/ 1231682 h 1809750"/>
                <a:gd name="connsiteX35" fmla="*/ 2494063 w 5876925"/>
                <a:gd name="connsiteY35" fmla="*/ 1199297 h 1809750"/>
                <a:gd name="connsiteX36" fmla="*/ 2496921 w 5876925"/>
                <a:gd name="connsiteY36" fmla="*/ 1168817 h 1809750"/>
                <a:gd name="connsiteX37" fmla="*/ 2435008 w 5876925"/>
                <a:gd name="connsiteY37" fmla="*/ 1250732 h 1809750"/>
                <a:gd name="connsiteX38" fmla="*/ 3478948 w 5876925"/>
                <a:gd name="connsiteY38" fmla="*/ 1250732 h 1809750"/>
                <a:gd name="connsiteX39" fmla="*/ 3409416 w 5876925"/>
                <a:gd name="connsiteY39" fmla="*/ 1170722 h 1809750"/>
                <a:gd name="connsiteX40" fmla="*/ 3413226 w 5876925"/>
                <a:gd name="connsiteY40" fmla="*/ 1234540 h 1809750"/>
                <a:gd name="connsiteX41" fmla="*/ 2990316 w 5876925"/>
                <a:gd name="connsiteY41" fmla="*/ 1234540 h 1809750"/>
                <a:gd name="connsiteX42" fmla="*/ 2986506 w 5876925"/>
                <a:gd name="connsiteY42" fmla="*/ 1167865 h 1809750"/>
                <a:gd name="connsiteX43" fmla="*/ 2928403 w 5876925"/>
                <a:gd name="connsiteY43" fmla="*/ 1167865 h 1809750"/>
                <a:gd name="connsiteX44" fmla="*/ 2922688 w 5876925"/>
                <a:gd name="connsiteY44" fmla="*/ 1231682 h 1809750"/>
                <a:gd name="connsiteX45" fmla="*/ 4566703 w 5876925"/>
                <a:gd name="connsiteY45" fmla="*/ 1389797 h 1809750"/>
                <a:gd name="connsiteX46" fmla="*/ 4764823 w 5876925"/>
                <a:gd name="connsiteY46" fmla="*/ 1389797 h 1809750"/>
                <a:gd name="connsiteX47" fmla="*/ 4725771 w 5876925"/>
                <a:gd name="connsiteY47" fmla="*/ 1339315 h 1809750"/>
                <a:gd name="connsiteX48" fmla="*/ 4602898 w 5876925"/>
                <a:gd name="connsiteY48" fmla="*/ 1337409 h 1809750"/>
                <a:gd name="connsiteX49" fmla="*/ 4566703 w 5876925"/>
                <a:gd name="connsiteY49" fmla="*/ 1389797 h 1809750"/>
                <a:gd name="connsiteX50" fmla="*/ 1342491 w 5876925"/>
                <a:gd name="connsiteY50" fmla="*/ 1383129 h 1809750"/>
                <a:gd name="connsiteX51" fmla="*/ 1313916 w 5876925"/>
                <a:gd name="connsiteY51" fmla="*/ 1337409 h 1809750"/>
                <a:gd name="connsiteX52" fmla="*/ 1175803 w 5876925"/>
                <a:gd name="connsiteY52" fmla="*/ 1334552 h 1809750"/>
                <a:gd name="connsiteX53" fmla="*/ 1127226 w 5876925"/>
                <a:gd name="connsiteY53" fmla="*/ 1383129 h 1809750"/>
                <a:gd name="connsiteX54" fmla="*/ 1342491 w 5876925"/>
                <a:gd name="connsiteY54" fmla="*/ 1383129 h 1809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876925" h="1809750">
                  <a:moveTo>
                    <a:pt x="2940786" y="1810802"/>
                  </a:moveTo>
                  <a:cubicBezTo>
                    <a:pt x="2049246" y="1810802"/>
                    <a:pt x="1156753" y="1810802"/>
                    <a:pt x="265213" y="1810802"/>
                  </a:cubicBezTo>
                  <a:cubicBezTo>
                    <a:pt x="134721" y="1810802"/>
                    <a:pt x="35661" y="1745079"/>
                    <a:pt x="10896" y="1631732"/>
                  </a:cubicBezTo>
                  <a:cubicBezTo>
                    <a:pt x="-8154" y="1546959"/>
                    <a:pt x="-7202" y="1466949"/>
                    <a:pt x="54711" y="1386940"/>
                  </a:cubicBezTo>
                  <a:cubicBezTo>
                    <a:pt x="390943" y="956409"/>
                    <a:pt x="720508" y="522069"/>
                    <a:pt x="1051978" y="88682"/>
                  </a:cubicBezTo>
                  <a:cubicBezTo>
                    <a:pt x="1056741" y="82014"/>
                    <a:pt x="1064361" y="76299"/>
                    <a:pt x="1066266" y="69632"/>
                  </a:cubicBezTo>
                  <a:cubicBezTo>
                    <a:pt x="1088173" y="-5616"/>
                    <a:pt x="1145323" y="99"/>
                    <a:pt x="1208188" y="99"/>
                  </a:cubicBezTo>
                  <a:cubicBezTo>
                    <a:pt x="2103538" y="7719"/>
                    <a:pt x="2997936" y="12482"/>
                    <a:pt x="3893286" y="18197"/>
                  </a:cubicBezTo>
                  <a:cubicBezTo>
                    <a:pt x="4199991" y="20102"/>
                    <a:pt x="4505743" y="22959"/>
                    <a:pt x="4812448" y="24864"/>
                  </a:cubicBezTo>
                  <a:cubicBezTo>
                    <a:pt x="4841976" y="24864"/>
                    <a:pt x="4859121" y="32484"/>
                    <a:pt x="4868646" y="61059"/>
                  </a:cubicBezTo>
                  <a:cubicBezTo>
                    <a:pt x="4874361" y="77252"/>
                    <a:pt x="4885791" y="91539"/>
                    <a:pt x="4895316" y="105827"/>
                  </a:cubicBezTo>
                  <a:cubicBezTo>
                    <a:pt x="5213451" y="564932"/>
                    <a:pt x="5529681" y="1024989"/>
                    <a:pt x="5849721" y="1482190"/>
                  </a:cubicBezTo>
                  <a:cubicBezTo>
                    <a:pt x="5896393" y="1548865"/>
                    <a:pt x="5893536" y="1607920"/>
                    <a:pt x="5862103" y="1672690"/>
                  </a:cubicBezTo>
                  <a:cubicBezTo>
                    <a:pt x="5817336" y="1766034"/>
                    <a:pt x="5737326" y="1808897"/>
                    <a:pt x="5635408" y="1810802"/>
                  </a:cubicBezTo>
                  <a:cubicBezTo>
                    <a:pt x="5519203" y="1811754"/>
                    <a:pt x="5403951" y="1810802"/>
                    <a:pt x="5287746" y="1810802"/>
                  </a:cubicBezTo>
                  <a:cubicBezTo>
                    <a:pt x="4505743" y="1810802"/>
                    <a:pt x="3722788" y="1810802"/>
                    <a:pt x="2940786" y="1810802"/>
                  </a:cubicBezTo>
                  <a:close/>
                  <a:moveTo>
                    <a:pt x="714793" y="760194"/>
                  </a:moveTo>
                  <a:cubicBezTo>
                    <a:pt x="2214981" y="760194"/>
                    <a:pt x="3709453" y="760194"/>
                    <a:pt x="5211546" y="760194"/>
                  </a:cubicBezTo>
                  <a:cubicBezTo>
                    <a:pt x="5199164" y="740192"/>
                    <a:pt x="5193448" y="728762"/>
                    <a:pt x="5184876" y="717332"/>
                  </a:cubicBezTo>
                  <a:cubicBezTo>
                    <a:pt x="5069623" y="550644"/>
                    <a:pt x="4952466" y="384909"/>
                    <a:pt x="4838166" y="217269"/>
                  </a:cubicBezTo>
                  <a:cubicBezTo>
                    <a:pt x="4817211" y="186789"/>
                    <a:pt x="4795303" y="177264"/>
                    <a:pt x="4760061" y="177264"/>
                  </a:cubicBezTo>
                  <a:cubicBezTo>
                    <a:pt x="3554196" y="177264"/>
                    <a:pt x="2348331" y="175359"/>
                    <a:pt x="1142466" y="173454"/>
                  </a:cubicBezTo>
                  <a:cubicBezTo>
                    <a:pt x="1109128" y="173454"/>
                    <a:pt x="1088173" y="182027"/>
                    <a:pt x="1069123" y="211554"/>
                  </a:cubicBezTo>
                  <a:cubicBezTo>
                    <a:pt x="960538" y="381099"/>
                    <a:pt x="849096" y="549692"/>
                    <a:pt x="739558" y="718284"/>
                  </a:cubicBezTo>
                  <a:cubicBezTo>
                    <a:pt x="730986" y="731619"/>
                    <a:pt x="724318" y="744954"/>
                    <a:pt x="714793" y="760194"/>
                  </a:cubicBezTo>
                  <a:close/>
                  <a:moveTo>
                    <a:pt x="3505618" y="1132622"/>
                  </a:moveTo>
                  <a:cubicBezTo>
                    <a:pt x="3484663" y="1042134"/>
                    <a:pt x="3465613" y="955457"/>
                    <a:pt x="3443706" y="870684"/>
                  </a:cubicBezTo>
                  <a:cubicBezTo>
                    <a:pt x="3441801" y="862112"/>
                    <a:pt x="3419893" y="852587"/>
                    <a:pt x="3407511" y="851634"/>
                  </a:cubicBezTo>
                  <a:cubicBezTo>
                    <a:pt x="3357028" y="849729"/>
                    <a:pt x="3306546" y="850682"/>
                    <a:pt x="3255111" y="850682"/>
                  </a:cubicBezTo>
                  <a:cubicBezTo>
                    <a:pt x="3018891" y="851634"/>
                    <a:pt x="2782671" y="852587"/>
                    <a:pt x="2546451" y="854492"/>
                  </a:cubicBezTo>
                  <a:cubicBezTo>
                    <a:pt x="2528353" y="854492"/>
                    <a:pt x="2497873" y="862112"/>
                    <a:pt x="2495016" y="872589"/>
                  </a:cubicBezTo>
                  <a:cubicBezTo>
                    <a:pt x="2472156" y="956409"/>
                    <a:pt x="2455011" y="1041182"/>
                    <a:pt x="2435008" y="1131669"/>
                  </a:cubicBezTo>
                  <a:cubicBezTo>
                    <a:pt x="2794101" y="1132622"/>
                    <a:pt x="3145573" y="1132622"/>
                    <a:pt x="3505618" y="1132622"/>
                  </a:cubicBezTo>
                  <a:close/>
                  <a:moveTo>
                    <a:pt x="2922688" y="1231682"/>
                  </a:moveTo>
                  <a:cubicBezTo>
                    <a:pt x="2776003" y="1231682"/>
                    <a:pt x="2634081" y="1231682"/>
                    <a:pt x="2491206" y="1231682"/>
                  </a:cubicBezTo>
                  <a:cubicBezTo>
                    <a:pt x="2492158" y="1218347"/>
                    <a:pt x="2493111" y="1208822"/>
                    <a:pt x="2494063" y="1199297"/>
                  </a:cubicBezTo>
                  <a:cubicBezTo>
                    <a:pt x="2495016" y="1188819"/>
                    <a:pt x="2495968" y="1178342"/>
                    <a:pt x="2496921" y="1168817"/>
                  </a:cubicBezTo>
                  <a:cubicBezTo>
                    <a:pt x="2438818" y="1161197"/>
                    <a:pt x="2432151" y="1169769"/>
                    <a:pt x="2435008" y="1250732"/>
                  </a:cubicBezTo>
                  <a:cubicBezTo>
                    <a:pt x="2782671" y="1250732"/>
                    <a:pt x="3130333" y="1250732"/>
                    <a:pt x="3478948" y="1250732"/>
                  </a:cubicBezTo>
                  <a:cubicBezTo>
                    <a:pt x="3483711" y="1167865"/>
                    <a:pt x="3474186" y="1157387"/>
                    <a:pt x="3409416" y="1170722"/>
                  </a:cubicBezTo>
                  <a:cubicBezTo>
                    <a:pt x="3410368" y="1191677"/>
                    <a:pt x="3412273" y="1213584"/>
                    <a:pt x="3413226" y="1234540"/>
                  </a:cubicBezTo>
                  <a:cubicBezTo>
                    <a:pt x="3270351" y="1234540"/>
                    <a:pt x="3130333" y="1234540"/>
                    <a:pt x="2990316" y="1234540"/>
                  </a:cubicBezTo>
                  <a:cubicBezTo>
                    <a:pt x="2989363" y="1208822"/>
                    <a:pt x="2988411" y="1188819"/>
                    <a:pt x="2986506" y="1167865"/>
                  </a:cubicBezTo>
                  <a:cubicBezTo>
                    <a:pt x="2965551" y="1167865"/>
                    <a:pt x="2947453" y="1167865"/>
                    <a:pt x="2928403" y="1167865"/>
                  </a:cubicBezTo>
                  <a:cubicBezTo>
                    <a:pt x="2925546" y="1189772"/>
                    <a:pt x="2923641" y="1208822"/>
                    <a:pt x="2922688" y="1231682"/>
                  </a:cubicBezTo>
                  <a:close/>
                  <a:moveTo>
                    <a:pt x="4566703" y="1389797"/>
                  </a:moveTo>
                  <a:cubicBezTo>
                    <a:pt x="4634331" y="1389797"/>
                    <a:pt x="4700053" y="1389797"/>
                    <a:pt x="4764823" y="1389797"/>
                  </a:cubicBezTo>
                  <a:cubicBezTo>
                    <a:pt x="4771491" y="1353602"/>
                    <a:pt x="4759108" y="1338362"/>
                    <a:pt x="4725771" y="1339315"/>
                  </a:cubicBezTo>
                  <a:cubicBezTo>
                    <a:pt x="4684813" y="1340267"/>
                    <a:pt x="4643856" y="1340267"/>
                    <a:pt x="4602898" y="1337409"/>
                  </a:cubicBezTo>
                  <a:cubicBezTo>
                    <a:pt x="4563846" y="1335504"/>
                    <a:pt x="4556226" y="1353602"/>
                    <a:pt x="4566703" y="1389797"/>
                  </a:cubicBezTo>
                  <a:close/>
                  <a:moveTo>
                    <a:pt x="1342491" y="1383129"/>
                  </a:moveTo>
                  <a:cubicBezTo>
                    <a:pt x="1347253" y="1339315"/>
                    <a:pt x="1347253" y="1338362"/>
                    <a:pt x="1313916" y="1337409"/>
                  </a:cubicBezTo>
                  <a:cubicBezTo>
                    <a:pt x="1268196" y="1335504"/>
                    <a:pt x="1222476" y="1336457"/>
                    <a:pt x="1175803" y="1334552"/>
                  </a:cubicBezTo>
                  <a:cubicBezTo>
                    <a:pt x="1143418" y="1333599"/>
                    <a:pt x="1132941" y="1351697"/>
                    <a:pt x="1127226" y="1383129"/>
                  </a:cubicBezTo>
                  <a:cubicBezTo>
                    <a:pt x="1201521" y="1383129"/>
                    <a:pt x="1272006" y="1383129"/>
                    <a:pt x="1342491" y="1383129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BDF6520E-9C81-4760-BD2D-25CCEBDA969B}"/>
                </a:ext>
              </a:extLst>
            </p:cNvPr>
            <p:cNvSpPr/>
            <p:nvPr/>
          </p:nvSpPr>
          <p:spPr>
            <a:xfrm>
              <a:off x="4774883" y="4990147"/>
              <a:ext cx="1228725" cy="76200"/>
            </a:xfrm>
            <a:custGeom>
              <a:avLst/>
              <a:gdLst>
                <a:gd name="connsiteX0" fmla="*/ 1233487 w 1228725"/>
                <a:gd name="connsiteY0" fmla="*/ 79058 h 76200"/>
                <a:gd name="connsiteX1" fmla="*/ 0 w 1228725"/>
                <a:gd name="connsiteY1" fmla="*/ 79058 h 76200"/>
                <a:gd name="connsiteX2" fmla="*/ 72390 w 1228725"/>
                <a:gd name="connsiteY2" fmla="*/ 0 h 76200"/>
                <a:gd name="connsiteX3" fmla="*/ 1172527 w 1228725"/>
                <a:gd name="connsiteY3" fmla="*/ 953 h 76200"/>
                <a:gd name="connsiteX4" fmla="*/ 1233487 w 1228725"/>
                <a:gd name="connsiteY4" fmla="*/ 7905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8725" h="76200">
                  <a:moveTo>
                    <a:pt x="1233487" y="79058"/>
                  </a:moveTo>
                  <a:cubicBezTo>
                    <a:pt x="822008" y="79058"/>
                    <a:pt x="411480" y="79058"/>
                    <a:pt x="0" y="79058"/>
                  </a:cubicBezTo>
                  <a:cubicBezTo>
                    <a:pt x="1905" y="4763"/>
                    <a:pt x="4763" y="0"/>
                    <a:pt x="72390" y="0"/>
                  </a:cubicBezTo>
                  <a:cubicBezTo>
                    <a:pt x="439102" y="0"/>
                    <a:pt x="805815" y="0"/>
                    <a:pt x="1172527" y="953"/>
                  </a:cubicBezTo>
                  <a:cubicBezTo>
                    <a:pt x="1234440" y="953"/>
                    <a:pt x="1238250" y="5715"/>
                    <a:pt x="1233487" y="79058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7205262F-62C3-4D0B-8CAC-59066BD8AB93}"/>
                </a:ext>
              </a:extLst>
            </p:cNvPr>
            <p:cNvSpPr/>
            <p:nvPr/>
          </p:nvSpPr>
          <p:spPr>
            <a:xfrm>
              <a:off x="6763703" y="4726305"/>
              <a:ext cx="409575" cy="152400"/>
            </a:xfrm>
            <a:custGeom>
              <a:avLst/>
              <a:gdLst>
                <a:gd name="connsiteX0" fmla="*/ 411480 w 409575"/>
                <a:gd name="connsiteY0" fmla="*/ 153352 h 152400"/>
                <a:gd name="connsiteX1" fmla="*/ 183832 w 409575"/>
                <a:gd name="connsiteY1" fmla="*/ 151447 h 152400"/>
                <a:gd name="connsiteX2" fmla="*/ 148590 w 409575"/>
                <a:gd name="connsiteY2" fmla="*/ 112395 h 152400"/>
                <a:gd name="connsiteX3" fmla="*/ 70485 w 409575"/>
                <a:gd name="connsiteY3" fmla="*/ 62865 h 152400"/>
                <a:gd name="connsiteX4" fmla="*/ 0 w 409575"/>
                <a:gd name="connsiteY4" fmla="*/ 0 h 152400"/>
                <a:gd name="connsiteX5" fmla="*/ 187642 w 409575"/>
                <a:gd name="connsiteY5" fmla="*/ 0 h 152400"/>
                <a:gd name="connsiteX6" fmla="*/ 401003 w 409575"/>
                <a:gd name="connsiteY6" fmla="*/ 129540 h 152400"/>
                <a:gd name="connsiteX7" fmla="*/ 411480 w 409575"/>
                <a:gd name="connsiteY7" fmla="*/ 153352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09575" h="152400">
                  <a:moveTo>
                    <a:pt x="411480" y="153352"/>
                  </a:moveTo>
                  <a:cubicBezTo>
                    <a:pt x="331470" y="153352"/>
                    <a:pt x="257175" y="155257"/>
                    <a:pt x="183832" y="151447"/>
                  </a:cubicBezTo>
                  <a:cubicBezTo>
                    <a:pt x="171450" y="150495"/>
                    <a:pt x="154305" y="128588"/>
                    <a:pt x="148590" y="112395"/>
                  </a:cubicBezTo>
                  <a:cubicBezTo>
                    <a:pt x="134303" y="73342"/>
                    <a:pt x="111442" y="57150"/>
                    <a:pt x="70485" y="62865"/>
                  </a:cubicBezTo>
                  <a:cubicBezTo>
                    <a:pt x="28575" y="69532"/>
                    <a:pt x="4763" y="50482"/>
                    <a:pt x="0" y="0"/>
                  </a:cubicBezTo>
                  <a:cubicBezTo>
                    <a:pt x="62865" y="0"/>
                    <a:pt x="125730" y="0"/>
                    <a:pt x="187642" y="0"/>
                  </a:cubicBezTo>
                  <a:cubicBezTo>
                    <a:pt x="333375" y="0"/>
                    <a:pt x="333375" y="0"/>
                    <a:pt x="401003" y="129540"/>
                  </a:cubicBezTo>
                  <a:cubicBezTo>
                    <a:pt x="403860" y="135255"/>
                    <a:pt x="406717" y="140970"/>
                    <a:pt x="411480" y="153352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88794FEA-B383-4D7A-B6C6-45260BFF92D8}"/>
                </a:ext>
              </a:extLst>
            </p:cNvPr>
            <p:cNvSpPr/>
            <p:nvPr/>
          </p:nvSpPr>
          <p:spPr>
            <a:xfrm>
              <a:off x="3586163" y="4991100"/>
              <a:ext cx="428625" cy="76200"/>
            </a:xfrm>
            <a:custGeom>
              <a:avLst/>
              <a:gdLst>
                <a:gd name="connsiteX0" fmla="*/ 431483 w 428625"/>
                <a:gd name="connsiteY0" fmla="*/ 0 h 76200"/>
                <a:gd name="connsiteX1" fmla="*/ 341947 w 428625"/>
                <a:gd name="connsiteY1" fmla="*/ 82868 h 76200"/>
                <a:gd name="connsiteX2" fmla="*/ 46673 w 428625"/>
                <a:gd name="connsiteY2" fmla="*/ 82868 h 76200"/>
                <a:gd name="connsiteX3" fmla="*/ 0 w 428625"/>
                <a:gd name="connsiteY3" fmla="*/ 80963 h 76200"/>
                <a:gd name="connsiteX4" fmla="*/ 102870 w 428625"/>
                <a:gd name="connsiteY4" fmla="*/ 0 h 76200"/>
                <a:gd name="connsiteX5" fmla="*/ 431483 w 428625"/>
                <a:gd name="connsiteY5" fmla="*/ 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8625" h="76200">
                  <a:moveTo>
                    <a:pt x="431483" y="0"/>
                  </a:moveTo>
                  <a:cubicBezTo>
                    <a:pt x="415290" y="76200"/>
                    <a:pt x="408622" y="82868"/>
                    <a:pt x="341947" y="82868"/>
                  </a:cubicBezTo>
                  <a:cubicBezTo>
                    <a:pt x="243840" y="82868"/>
                    <a:pt x="144780" y="82868"/>
                    <a:pt x="46673" y="82868"/>
                  </a:cubicBezTo>
                  <a:cubicBezTo>
                    <a:pt x="31433" y="82868"/>
                    <a:pt x="16192" y="81915"/>
                    <a:pt x="0" y="80963"/>
                  </a:cubicBezTo>
                  <a:cubicBezTo>
                    <a:pt x="24765" y="5715"/>
                    <a:pt x="31433" y="0"/>
                    <a:pt x="102870" y="0"/>
                  </a:cubicBezTo>
                  <a:cubicBezTo>
                    <a:pt x="212408" y="0"/>
                    <a:pt x="320992" y="0"/>
                    <a:pt x="431483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08897226-BE0A-4AC7-AE11-04C3CFA351CD}"/>
                </a:ext>
              </a:extLst>
            </p:cNvPr>
            <p:cNvSpPr/>
            <p:nvPr/>
          </p:nvSpPr>
          <p:spPr>
            <a:xfrm>
              <a:off x="3759517" y="4720055"/>
              <a:ext cx="514350" cy="66675"/>
            </a:xfrm>
            <a:custGeom>
              <a:avLst/>
              <a:gdLst>
                <a:gd name="connsiteX0" fmla="*/ 0 w 514350"/>
                <a:gd name="connsiteY0" fmla="*/ 65305 h 66675"/>
                <a:gd name="connsiteX1" fmla="*/ 77153 w 514350"/>
                <a:gd name="connsiteY1" fmla="*/ 2440 h 66675"/>
                <a:gd name="connsiteX2" fmla="*/ 271463 w 514350"/>
                <a:gd name="connsiteY2" fmla="*/ 4345 h 66675"/>
                <a:gd name="connsiteX3" fmla="*/ 317183 w 514350"/>
                <a:gd name="connsiteY3" fmla="*/ 18633 h 66675"/>
                <a:gd name="connsiteX4" fmla="*/ 521017 w 514350"/>
                <a:gd name="connsiteY4" fmla="*/ 8155 h 66675"/>
                <a:gd name="connsiteX5" fmla="*/ 455295 w 514350"/>
                <a:gd name="connsiteY5" fmla="*/ 69115 h 66675"/>
                <a:gd name="connsiteX6" fmla="*/ 43815 w 514350"/>
                <a:gd name="connsiteY6" fmla="*/ 69115 h 66675"/>
                <a:gd name="connsiteX7" fmla="*/ 0 w 514350"/>
                <a:gd name="connsiteY7" fmla="*/ 6530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4350" h="66675">
                  <a:moveTo>
                    <a:pt x="0" y="65305"/>
                  </a:moveTo>
                  <a:cubicBezTo>
                    <a:pt x="11430" y="21490"/>
                    <a:pt x="32385" y="535"/>
                    <a:pt x="77153" y="2440"/>
                  </a:cubicBezTo>
                  <a:cubicBezTo>
                    <a:pt x="141923" y="5298"/>
                    <a:pt x="206692" y="2440"/>
                    <a:pt x="271463" y="4345"/>
                  </a:cubicBezTo>
                  <a:cubicBezTo>
                    <a:pt x="284798" y="4345"/>
                    <a:pt x="297180" y="12918"/>
                    <a:pt x="317183" y="18633"/>
                  </a:cubicBezTo>
                  <a:cubicBezTo>
                    <a:pt x="338138" y="535"/>
                    <a:pt x="432435" y="-7085"/>
                    <a:pt x="521017" y="8155"/>
                  </a:cubicBezTo>
                  <a:cubicBezTo>
                    <a:pt x="511492" y="64352"/>
                    <a:pt x="507683" y="69115"/>
                    <a:pt x="455295" y="69115"/>
                  </a:cubicBezTo>
                  <a:cubicBezTo>
                    <a:pt x="318135" y="69115"/>
                    <a:pt x="180975" y="69115"/>
                    <a:pt x="43815" y="69115"/>
                  </a:cubicBezTo>
                  <a:cubicBezTo>
                    <a:pt x="29528" y="69115"/>
                    <a:pt x="16193" y="66258"/>
                    <a:pt x="0" y="65305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7F5CD58D-CE96-42D7-A445-DD7C9F03C0AA}"/>
                </a:ext>
              </a:extLst>
            </p:cNvPr>
            <p:cNvSpPr/>
            <p:nvPr/>
          </p:nvSpPr>
          <p:spPr>
            <a:xfrm>
              <a:off x="3704273" y="4805267"/>
              <a:ext cx="400050" cy="66675"/>
            </a:xfrm>
            <a:custGeom>
              <a:avLst/>
              <a:gdLst>
                <a:gd name="connsiteX0" fmla="*/ 404812 w 400050"/>
                <a:gd name="connsiteY0" fmla="*/ 96 h 66675"/>
                <a:gd name="connsiteX1" fmla="*/ 320993 w 400050"/>
                <a:gd name="connsiteY1" fmla="*/ 72486 h 66675"/>
                <a:gd name="connsiteX2" fmla="*/ 0 w 400050"/>
                <a:gd name="connsiteY2" fmla="*/ 71533 h 66675"/>
                <a:gd name="connsiteX3" fmla="*/ 84773 w 400050"/>
                <a:gd name="connsiteY3" fmla="*/ 96 h 66675"/>
                <a:gd name="connsiteX4" fmla="*/ 404812 w 400050"/>
                <a:gd name="connsiteY4" fmla="*/ 9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0050" h="66675">
                  <a:moveTo>
                    <a:pt x="404812" y="96"/>
                  </a:moveTo>
                  <a:cubicBezTo>
                    <a:pt x="396240" y="57246"/>
                    <a:pt x="369570" y="73438"/>
                    <a:pt x="320993" y="72486"/>
                  </a:cubicBezTo>
                  <a:cubicBezTo>
                    <a:pt x="215265" y="68676"/>
                    <a:pt x="109538" y="71533"/>
                    <a:pt x="0" y="71533"/>
                  </a:cubicBezTo>
                  <a:cubicBezTo>
                    <a:pt x="13335" y="24861"/>
                    <a:pt x="33338" y="-1810"/>
                    <a:pt x="84773" y="96"/>
                  </a:cubicBezTo>
                  <a:cubicBezTo>
                    <a:pt x="190500" y="2001"/>
                    <a:pt x="296228" y="96"/>
                    <a:pt x="404812" y="96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D8890E6B-BE03-4D2A-A906-5B0E06AC10DD}"/>
                </a:ext>
              </a:extLst>
            </p:cNvPr>
            <p:cNvSpPr/>
            <p:nvPr/>
          </p:nvSpPr>
          <p:spPr>
            <a:xfrm>
              <a:off x="6587490" y="4897041"/>
              <a:ext cx="400050" cy="66675"/>
            </a:xfrm>
            <a:custGeom>
              <a:avLst/>
              <a:gdLst>
                <a:gd name="connsiteX0" fmla="*/ 0 w 400050"/>
                <a:gd name="connsiteY0" fmla="*/ 714 h 66675"/>
                <a:gd name="connsiteX1" fmla="*/ 344805 w 400050"/>
                <a:gd name="connsiteY1" fmla="*/ 3572 h 66675"/>
                <a:gd name="connsiteX2" fmla="*/ 402907 w 400050"/>
                <a:gd name="connsiteY2" fmla="*/ 57864 h 66675"/>
                <a:gd name="connsiteX3" fmla="*/ 394335 w 400050"/>
                <a:gd name="connsiteY3" fmla="*/ 74057 h 66675"/>
                <a:gd name="connsiteX4" fmla="*/ 273367 w 400050"/>
                <a:gd name="connsiteY4" fmla="*/ 74057 h 66675"/>
                <a:gd name="connsiteX5" fmla="*/ 74295 w 400050"/>
                <a:gd name="connsiteY5" fmla="*/ 74057 h 66675"/>
                <a:gd name="connsiteX6" fmla="*/ 0 w 400050"/>
                <a:gd name="connsiteY6" fmla="*/ 71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00050" h="66675">
                  <a:moveTo>
                    <a:pt x="0" y="714"/>
                  </a:moveTo>
                  <a:cubicBezTo>
                    <a:pt x="117157" y="714"/>
                    <a:pt x="230505" y="-2143"/>
                    <a:pt x="344805" y="3572"/>
                  </a:cubicBezTo>
                  <a:cubicBezTo>
                    <a:pt x="364807" y="4524"/>
                    <a:pt x="383857" y="38814"/>
                    <a:pt x="402907" y="57864"/>
                  </a:cubicBezTo>
                  <a:cubicBezTo>
                    <a:pt x="400050" y="63579"/>
                    <a:pt x="397192" y="69294"/>
                    <a:pt x="394335" y="74057"/>
                  </a:cubicBezTo>
                  <a:cubicBezTo>
                    <a:pt x="354330" y="74057"/>
                    <a:pt x="314325" y="74057"/>
                    <a:pt x="273367" y="74057"/>
                  </a:cubicBezTo>
                  <a:cubicBezTo>
                    <a:pt x="206692" y="74057"/>
                    <a:pt x="140017" y="74057"/>
                    <a:pt x="74295" y="74057"/>
                  </a:cubicBezTo>
                  <a:cubicBezTo>
                    <a:pt x="13335" y="74057"/>
                    <a:pt x="11430" y="73104"/>
                    <a:pt x="0" y="714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E25CF7C6-278D-4EAD-9326-03BAB38EEC90}"/>
                </a:ext>
              </a:extLst>
            </p:cNvPr>
            <p:cNvSpPr/>
            <p:nvPr/>
          </p:nvSpPr>
          <p:spPr>
            <a:xfrm>
              <a:off x="6642735" y="4647896"/>
              <a:ext cx="428625" cy="57150"/>
            </a:xfrm>
            <a:custGeom>
              <a:avLst/>
              <a:gdLst>
                <a:gd name="connsiteX0" fmla="*/ 430530 w 428625"/>
                <a:gd name="connsiteY0" fmla="*/ 58406 h 57150"/>
                <a:gd name="connsiteX1" fmla="*/ 49530 w 428625"/>
                <a:gd name="connsiteY1" fmla="*/ 56501 h 57150"/>
                <a:gd name="connsiteX2" fmla="*/ 0 w 428625"/>
                <a:gd name="connsiteY2" fmla="*/ 15544 h 57150"/>
                <a:gd name="connsiteX3" fmla="*/ 8572 w 428625"/>
                <a:gd name="connsiteY3" fmla="*/ 304 h 57150"/>
                <a:gd name="connsiteX4" fmla="*/ 220980 w 428625"/>
                <a:gd name="connsiteY4" fmla="*/ 304 h 57150"/>
                <a:gd name="connsiteX5" fmla="*/ 359093 w 428625"/>
                <a:gd name="connsiteY5" fmla="*/ 304 h 57150"/>
                <a:gd name="connsiteX6" fmla="*/ 430530 w 428625"/>
                <a:gd name="connsiteY6" fmla="*/ 5840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28625" h="57150">
                  <a:moveTo>
                    <a:pt x="430530" y="58406"/>
                  </a:moveTo>
                  <a:cubicBezTo>
                    <a:pt x="300038" y="58406"/>
                    <a:pt x="174308" y="60311"/>
                    <a:pt x="49530" y="56501"/>
                  </a:cubicBezTo>
                  <a:cubicBezTo>
                    <a:pt x="32385" y="56501"/>
                    <a:pt x="16193" y="29831"/>
                    <a:pt x="0" y="15544"/>
                  </a:cubicBezTo>
                  <a:cubicBezTo>
                    <a:pt x="2858" y="10781"/>
                    <a:pt x="5715" y="6019"/>
                    <a:pt x="8572" y="304"/>
                  </a:cubicBezTo>
                  <a:cubicBezTo>
                    <a:pt x="79058" y="304"/>
                    <a:pt x="150495" y="304"/>
                    <a:pt x="220980" y="304"/>
                  </a:cubicBezTo>
                  <a:cubicBezTo>
                    <a:pt x="266700" y="304"/>
                    <a:pt x="313372" y="3161"/>
                    <a:pt x="359093" y="304"/>
                  </a:cubicBezTo>
                  <a:cubicBezTo>
                    <a:pt x="399097" y="-2554"/>
                    <a:pt x="420053" y="14591"/>
                    <a:pt x="430530" y="58406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55EFD7D9-AAF2-4322-A5D9-1C9E262553A7}"/>
                </a:ext>
              </a:extLst>
            </p:cNvPr>
            <p:cNvSpPr/>
            <p:nvPr/>
          </p:nvSpPr>
          <p:spPr>
            <a:xfrm>
              <a:off x="6503670" y="4992874"/>
              <a:ext cx="295275" cy="76200"/>
            </a:xfrm>
            <a:custGeom>
              <a:avLst/>
              <a:gdLst>
                <a:gd name="connsiteX0" fmla="*/ 286703 w 295275"/>
                <a:gd name="connsiteY0" fmla="*/ 78236 h 76200"/>
                <a:gd name="connsiteX1" fmla="*/ 48578 w 295275"/>
                <a:gd name="connsiteY1" fmla="*/ 75379 h 76200"/>
                <a:gd name="connsiteX2" fmla="*/ 0 w 295275"/>
                <a:gd name="connsiteY2" fmla="*/ 12514 h 76200"/>
                <a:gd name="connsiteX3" fmla="*/ 9525 w 295275"/>
                <a:gd name="connsiteY3" fmla="*/ 1084 h 76200"/>
                <a:gd name="connsiteX4" fmla="*/ 243840 w 295275"/>
                <a:gd name="connsiteY4" fmla="*/ 3941 h 76200"/>
                <a:gd name="connsiteX5" fmla="*/ 296228 w 295275"/>
                <a:gd name="connsiteY5" fmla="*/ 63949 h 76200"/>
                <a:gd name="connsiteX6" fmla="*/ 286703 w 295275"/>
                <a:gd name="connsiteY6" fmla="*/ 7823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76200">
                  <a:moveTo>
                    <a:pt x="286703" y="78236"/>
                  </a:moveTo>
                  <a:cubicBezTo>
                    <a:pt x="206693" y="78236"/>
                    <a:pt x="127635" y="82046"/>
                    <a:pt x="48578" y="75379"/>
                  </a:cubicBezTo>
                  <a:cubicBezTo>
                    <a:pt x="30480" y="73474"/>
                    <a:pt x="16193" y="34421"/>
                    <a:pt x="0" y="12514"/>
                  </a:cubicBezTo>
                  <a:cubicBezTo>
                    <a:pt x="2858" y="8704"/>
                    <a:pt x="6668" y="4894"/>
                    <a:pt x="9525" y="1084"/>
                  </a:cubicBezTo>
                  <a:cubicBezTo>
                    <a:pt x="87630" y="1084"/>
                    <a:pt x="165735" y="-2726"/>
                    <a:pt x="243840" y="3941"/>
                  </a:cubicBezTo>
                  <a:cubicBezTo>
                    <a:pt x="262890" y="5846"/>
                    <a:pt x="278130" y="42994"/>
                    <a:pt x="296228" y="63949"/>
                  </a:cubicBezTo>
                  <a:cubicBezTo>
                    <a:pt x="292418" y="67759"/>
                    <a:pt x="289560" y="72521"/>
                    <a:pt x="286703" y="78236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A8DF6130-DF1C-43BC-B24C-524E02AA5FB8}"/>
                </a:ext>
              </a:extLst>
            </p:cNvPr>
            <p:cNvSpPr/>
            <p:nvPr/>
          </p:nvSpPr>
          <p:spPr>
            <a:xfrm>
              <a:off x="3646170" y="4894448"/>
              <a:ext cx="285750" cy="76200"/>
            </a:xfrm>
            <a:custGeom>
              <a:avLst/>
              <a:gdLst>
                <a:gd name="connsiteX0" fmla="*/ 0 w 285750"/>
                <a:gd name="connsiteY0" fmla="*/ 76649 h 76200"/>
                <a:gd name="connsiteX1" fmla="*/ 102870 w 285750"/>
                <a:gd name="connsiteY1" fmla="*/ 449 h 76200"/>
                <a:gd name="connsiteX2" fmla="*/ 287655 w 285750"/>
                <a:gd name="connsiteY2" fmla="*/ 1402 h 76200"/>
                <a:gd name="connsiteX3" fmla="*/ 206692 w 285750"/>
                <a:gd name="connsiteY3" fmla="*/ 75697 h 76200"/>
                <a:gd name="connsiteX4" fmla="*/ 0 w 285750"/>
                <a:gd name="connsiteY4" fmla="*/ 7664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0" h="76200">
                  <a:moveTo>
                    <a:pt x="0" y="76649"/>
                  </a:moveTo>
                  <a:cubicBezTo>
                    <a:pt x="16192" y="16642"/>
                    <a:pt x="48577" y="-3361"/>
                    <a:pt x="102870" y="449"/>
                  </a:cubicBezTo>
                  <a:cubicBezTo>
                    <a:pt x="163830" y="5212"/>
                    <a:pt x="225742" y="1402"/>
                    <a:pt x="287655" y="1402"/>
                  </a:cubicBezTo>
                  <a:cubicBezTo>
                    <a:pt x="276225" y="67124"/>
                    <a:pt x="266700" y="75697"/>
                    <a:pt x="206692" y="75697"/>
                  </a:cubicBezTo>
                  <a:cubicBezTo>
                    <a:pt x="139065" y="76649"/>
                    <a:pt x="71438" y="76649"/>
                    <a:pt x="0" y="76649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7C09B152-1852-440A-BC13-8805154A9B42}"/>
                </a:ext>
              </a:extLst>
            </p:cNvPr>
            <p:cNvSpPr/>
            <p:nvPr/>
          </p:nvSpPr>
          <p:spPr>
            <a:xfrm>
              <a:off x="4271963" y="4992053"/>
              <a:ext cx="238125" cy="76200"/>
            </a:xfrm>
            <a:custGeom>
              <a:avLst/>
              <a:gdLst>
                <a:gd name="connsiteX0" fmla="*/ 0 w 238125"/>
                <a:gd name="connsiteY0" fmla="*/ 81915 h 76200"/>
                <a:gd name="connsiteX1" fmla="*/ 82867 w 238125"/>
                <a:gd name="connsiteY1" fmla="*/ 0 h 76200"/>
                <a:gd name="connsiteX2" fmla="*/ 239078 w 238125"/>
                <a:gd name="connsiteY2" fmla="*/ 0 h 76200"/>
                <a:gd name="connsiteX3" fmla="*/ 155258 w 238125"/>
                <a:gd name="connsiteY3" fmla="*/ 81915 h 76200"/>
                <a:gd name="connsiteX4" fmla="*/ 0 w 238125"/>
                <a:gd name="connsiteY4" fmla="*/ 8191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8125" h="76200">
                  <a:moveTo>
                    <a:pt x="0" y="81915"/>
                  </a:moveTo>
                  <a:cubicBezTo>
                    <a:pt x="12383" y="2857"/>
                    <a:pt x="16192" y="0"/>
                    <a:pt x="82867" y="0"/>
                  </a:cubicBezTo>
                  <a:cubicBezTo>
                    <a:pt x="135255" y="0"/>
                    <a:pt x="186690" y="0"/>
                    <a:pt x="239078" y="0"/>
                  </a:cubicBezTo>
                  <a:cubicBezTo>
                    <a:pt x="229553" y="79057"/>
                    <a:pt x="226695" y="81915"/>
                    <a:pt x="155258" y="81915"/>
                  </a:cubicBezTo>
                  <a:cubicBezTo>
                    <a:pt x="104775" y="81915"/>
                    <a:pt x="54292" y="81915"/>
                    <a:pt x="0" y="81915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55DFD3FB-193E-4D19-87FB-7F20CE626C5E}"/>
                </a:ext>
              </a:extLst>
            </p:cNvPr>
            <p:cNvSpPr/>
            <p:nvPr/>
          </p:nvSpPr>
          <p:spPr>
            <a:xfrm>
              <a:off x="4518660" y="4991100"/>
              <a:ext cx="238125" cy="76200"/>
            </a:xfrm>
            <a:custGeom>
              <a:avLst/>
              <a:gdLst>
                <a:gd name="connsiteX0" fmla="*/ 0 w 238125"/>
                <a:gd name="connsiteY0" fmla="*/ 82868 h 76200"/>
                <a:gd name="connsiteX1" fmla="*/ 87630 w 238125"/>
                <a:gd name="connsiteY1" fmla="*/ 0 h 76200"/>
                <a:gd name="connsiteX2" fmla="*/ 238125 w 238125"/>
                <a:gd name="connsiteY2" fmla="*/ 0 h 76200"/>
                <a:gd name="connsiteX3" fmla="*/ 160020 w 238125"/>
                <a:gd name="connsiteY3" fmla="*/ 82868 h 76200"/>
                <a:gd name="connsiteX4" fmla="*/ 0 w 238125"/>
                <a:gd name="connsiteY4" fmla="*/ 8286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8125" h="76200">
                  <a:moveTo>
                    <a:pt x="0" y="82868"/>
                  </a:moveTo>
                  <a:cubicBezTo>
                    <a:pt x="20003" y="953"/>
                    <a:pt x="20003" y="953"/>
                    <a:pt x="87630" y="0"/>
                  </a:cubicBezTo>
                  <a:cubicBezTo>
                    <a:pt x="138113" y="0"/>
                    <a:pt x="187643" y="0"/>
                    <a:pt x="238125" y="0"/>
                  </a:cubicBezTo>
                  <a:cubicBezTo>
                    <a:pt x="235268" y="80010"/>
                    <a:pt x="231458" y="82868"/>
                    <a:pt x="160020" y="82868"/>
                  </a:cubicBezTo>
                  <a:cubicBezTo>
                    <a:pt x="107633" y="82868"/>
                    <a:pt x="56198" y="82868"/>
                    <a:pt x="0" y="82868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6E9B0102-C8E2-4624-9867-783A96C9DCFD}"/>
                </a:ext>
              </a:extLst>
            </p:cNvPr>
            <p:cNvSpPr/>
            <p:nvPr/>
          </p:nvSpPr>
          <p:spPr>
            <a:xfrm>
              <a:off x="4019550" y="4991629"/>
              <a:ext cx="247650" cy="76200"/>
            </a:xfrm>
            <a:custGeom>
              <a:avLst/>
              <a:gdLst>
                <a:gd name="connsiteX0" fmla="*/ 247650 w 247650"/>
                <a:gd name="connsiteY0" fmla="*/ 423 h 76200"/>
                <a:gd name="connsiteX1" fmla="*/ 151447 w 247650"/>
                <a:gd name="connsiteY1" fmla="*/ 83291 h 76200"/>
                <a:gd name="connsiteX2" fmla="*/ 0 w 247650"/>
                <a:gd name="connsiteY2" fmla="*/ 83291 h 76200"/>
                <a:gd name="connsiteX3" fmla="*/ 92392 w 247650"/>
                <a:gd name="connsiteY3" fmla="*/ 423 h 76200"/>
                <a:gd name="connsiteX4" fmla="*/ 247650 w 247650"/>
                <a:gd name="connsiteY4" fmla="*/ 42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7650" h="76200">
                  <a:moveTo>
                    <a:pt x="247650" y="423"/>
                  </a:moveTo>
                  <a:cubicBezTo>
                    <a:pt x="225742" y="83291"/>
                    <a:pt x="225742" y="83291"/>
                    <a:pt x="151447" y="83291"/>
                  </a:cubicBezTo>
                  <a:cubicBezTo>
                    <a:pt x="101917" y="83291"/>
                    <a:pt x="51435" y="83291"/>
                    <a:pt x="0" y="83291"/>
                  </a:cubicBezTo>
                  <a:cubicBezTo>
                    <a:pt x="17145" y="5186"/>
                    <a:pt x="21908" y="1376"/>
                    <a:pt x="92392" y="423"/>
                  </a:cubicBezTo>
                  <a:cubicBezTo>
                    <a:pt x="143828" y="-529"/>
                    <a:pt x="193358" y="423"/>
                    <a:pt x="247650" y="423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C2D49276-6539-4EF7-8CE4-B54C0ED59F85}"/>
                </a:ext>
              </a:extLst>
            </p:cNvPr>
            <p:cNvSpPr/>
            <p:nvPr/>
          </p:nvSpPr>
          <p:spPr>
            <a:xfrm>
              <a:off x="6256972" y="4990583"/>
              <a:ext cx="247650" cy="76200"/>
            </a:xfrm>
            <a:custGeom>
              <a:avLst/>
              <a:gdLst>
                <a:gd name="connsiteX0" fmla="*/ 246697 w 247650"/>
                <a:gd name="connsiteY0" fmla="*/ 78622 h 76200"/>
                <a:gd name="connsiteX1" fmla="*/ 44768 w 247650"/>
                <a:gd name="connsiteY1" fmla="*/ 75765 h 76200"/>
                <a:gd name="connsiteX2" fmla="*/ 0 w 247650"/>
                <a:gd name="connsiteY2" fmla="*/ 1470 h 76200"/>
                <a:gd name="connsiteX3" fmla="*/ 204788 w 247650"/>
                <a:gd name="connsiteY3" fmla="*/ 4327 h 76200"/>
                <a:gd name="connsiteX4" fmla="*/ 255270 w 247650"/>
                <a:gd name="connsiteY4" fmla="*/ 65287 h 76200"/>
                <a:gd name="connsiteX5" fmla="*/ 246697 w 247650"/>
                <a:gd name="connsiteY5" fmla="*/ 7862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47650" h="76200">
                  <a:moveTo>
                    <a:pt x="246697" y="78622"/>
                  </a:moveTo>
                  <a:cubicBezTo>
                    <a:pt x="179070" y="78622"/>
                    <a:pt x="111443" y="82432"/>
                    <a:pt x="44768" y="75765"/>
                  </a:cubicBezTo>
                  <a:cubicBezTo>
                    <a:pt x="29528" y="73860"/>
                    <a:pt x="19050" y="33855"/>
                    <a:pt x="0" y="1470"/>
                  </a:cubicBezTo>
                  <a:cubicBezTo>
                    <a:pt x="79058" y="1470"/>
                    <a:pt x="142875" y="-3293"/>
                    <a:pt x="204788" y="4327"/>
                  </a:cubicBezTo>
                  <a:cubicBezTo>
                    <a:pt x="223838" y="7185"/>
                    <a:pt x="238125" y="44332"/>
                    <a:pt x="255270" y="65287"/>
                  </a:cubicBezTo>
                  <a:cubicBezTo>
                    <a:pt x="252413" y="70050"/>
                    <a:pt x="249555" y="74812"/>
                    <a:pt x="246697" y="78622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22436F2E-6B54-421C-9B7E-7C6143C8732A}"/>
                </a:ext>
              </a:extLst>
            </p:cNvPr>
            <p:cNvSpPr/>
            <p:nvPr/>
          </p:nvSpPr>
          <p:spPr>
            <a:xfrm>
              <a:off x="6014085" y="4991921"/>
              <a:ext cx="247650" cy="76200"/>
            </a:xfrm>
            <a:custGeom>
              <a:avLst/>
              <a:gdLst>
                <a:gd name="connsiteX0" fmla="*/ 241935 w 247650"/>
                <a:gd name="connsiteY0" fmla="*/ 80141 h 76200"/>
                <a:gd name="connsiteX1" fmla="*/ 44768 w 247650"/>
                <a:gd name="connsiteY1" fmla="*/ 77284 h 76200"/>
                <a:gd name="connsiteX2" fmla="*/ 0 w 247650"/>
                <a:gd name="connsiteY2" fmla="*/ 1084 h 76200"/>
                <a:gd name="connsiteX3" fmla="*/ 212408 w 247650"/>
                <a:gd name="connsiteY3" fmla="*/ 3941 h 76200"/>
                <a:gd name="connsiteX4" fmla="*/ 252413 w 247650"/>
                <a:gd name="connsiteY4" fmla="*/ 62996 h 76200"/>
                <a:gd name="connsiteX5" fmla="*/ 241935 w 247650"/>
                <a:gd name="connsiteY5" fmla="*/ 8014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47650" h="76200">
                  <a:moveTo>
                    <a:pt x="241935" y="80141"/>
                  </a:moveTo>
                  <a:cubicBezTo>
                    <a:pt x="176213" y="80141"/>
                    <a:pt x="110490" y="83951"/>
                    <a:pt x="44768" y="77284"/>
                  </a:cubicBezTo>
                  <a:cubicBezTo>
                    <a:pt x="29528" y="75379"/>
                    <a:pt x="19050" y="36326"/>
                    <a:pt x="0" y="1084"/>
                  </a:cubicBezTo>
                  <a:cubicBezTo>
                    <a:pt x="80963" y="1084"/>
                    <a:pt x="147638" y="-2726"/>
                    <a:pt x="212408" y="3941"/>
                  </a:cubicBezTo>
                  <a:cubicBezTo>
                    <a:pt x="227647" y="5846"/>
                    <a:pt x="239078" y="42994"/>
                    <a:pt x="252413" y="62996"/>
                  </a:cubicBezTo>
                  <a:cubicBezTo>
                    <a:pt x="248603" y="68711"/>
                    <a:pt x="244793" y="74426"/>
                    <a:pt x="241935" y="80141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22A52B6B-AF64-49A0-AA9A-65C0E049D5D1}"/>
                </a:ext>
              </a:extLst>
            </p:cNvPr>
            <p:cNvSpPr/>
            <p:nvPr/>
          </p:nvSpPr>
          <p:spPr>
            <a:xfrm>
              <a:off x="3937635" y="4894559"/>
              <a:ext cx="238125" cy="76200"/>
            </a:xfrm>
            <a:custGeom>
              <a:avLst/>
              <a:gdLst>
                <a:gd name="connsiteX0" fmla="*/ 0 w 238125"/>
                <a:gd name="connsiteY0" fmla="*/ 76538 h 76200"/>
                <a:gd name="connsiteX1" fmla="*/ 83820 w 238125"/>
                <a:gd name="connsiteY1" fmla="*/ 338 h 76200"/>
                <a:gd name="connsiteX2" fmla="*/ 240030 w 238125"/>
                <a:gd name="connsiteY2" fmla="*/ 1291 h 76200"/>
                <a:gd name="connsiteX3" fmla="*/ 157163 w 238125"/>
                <a:gd name="connsiteY3" fmla="*/ 76538 h 76200"/>
                <a:gd name="connsiteX4" fmla="*/ 0 w 238125"/>
                <a:gd name="connsiteY4" fmla="*/ 765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8125" h="76200">
                  <a:moveTo>
                    <a:pt x="0" y="76538"/>
                  </a:moveTo>
                  <a:cubicBezTo>
                    <a:pt x="11430" y="25103"/>
                    <a:pt x="30480" y="-3472"/>
                    <a:pt x="83820" y="338"/>
                  </a:cubicBezTo>
                  <a:cubicBezTo>
                    <a:pt x="135255" y="5101"/>
                    <a:pt x="187643" y="1291"/>
                    <a:pt x="240030" y="1291"/>
                  </a:cubicBezTo>
                  <a:cubicBezTo>
                    <a:pt x="224790" y="73681"/>
                    <a:pt x="221933" y="75586"/>
                    <a:pt x="157163" y="76538"/>
                  </a:cubicBezTo>
                  <a:cubicBezTo>
                    <a:pt x="107633" y="76538"/>
                    <a:pt x="57150" y="76538"/>
                    <a:pt x="0" y="76538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A8283F72-A9EE-40E4-B43A-9A9F31EF4E8F}"/>
                </a:ext>
              </a:extLst>
            </p:cNvPr>
            <p:cNvSpPr/>
            <p:nvPr/>
          </p:nvSpPr>
          <p:spPr>
            <a:xfrm>
              <a:off x="4186238" y="4896803"/>
              <a:ext cx="228600" cy="66675"/>
            </a:xfrm>
            <a:custGeom>
              <a:avLst/>
              <a:gdLst>
                <a:gd name="connsiteX0" fmla="*/ 0 w 228600"/>
                <a:gd name="connsiteY0" fmla="*/ 74295 h 66675"/>
                <a:gd name="connsiteX1" fmla="*/ 76200 w 228600"/>
                <a:gd name="connsiteY1" fmla="*/ 0 h 66675"/>
                <a:gd name="connsiteX2" fmla="*/ 232410 w 228600"/>
                <a:gd name="connsiteY2" fmla="*/ 0 h 66675"/>
                <a:gd name="connsiteX3" fmla="*/ 156210 w 228600"/>
                <a:gd name="connsiteY3" fmla="*/ 74295 h 66675"/>
                <a:gd name="connsiteX4" fmla="*/ 0 w 228600"/>
                <a:gd name="connsiteY4" fmla="*/ 7429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66675">
                  <a:moveTo>
                    <a:pt x="0" y="74295"/>
                  </a:moveTo>
                  <a:cubicBezTo>
                    <a:pt x="10478" y="5715"/>
                    <a:pt x="16192" y="0"/>
                    <a:pt x="76200" y="0"/>
                  </a:cubicBezTo>
                  <a:cubicBezTo>
                    <a:pt x="127635" y="0"/>
                    <a:pt x="180022" y="0"/>
                    <a:pt x="232410" y="0"/>
                  </a:cubicBezTo>
                  <a:cubicBezTo>
                    <a:pt x="220980" y="73342"/>
                    <a:pt x="219075" y="74295"/>
                    <a:pt x="156210" y="74295"/>
                  </a:cubicBezTo>
                  <a:cubicBezTo>
                    <a:pt x="103822" y="74295"/>
                    <a:pt x="52388" y="74295"/>
                    <a:pt x="0" y="74295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8C74A50B-72A7-421A-9565-DDC0EDFB7A76}"/>
                </a:ext>
              </a:extLst>
            </p:cNvPr>
            <p:cNvSpPr/>
            <p:nvPr/>
          </p:nvSpPr>
          <p:spPr>
            <a:xfrm>
              <a:off x="7262813" y="4991139"/>
              <a:ext cx="257175" cy="76200"/>
            </a:xfrm>
            <a:custGeom>
              <a:avLst/>
              <a:gdLst>
                <a:gd name="connsiteX0" fmla="*/ 0 w 257175"/>
                <a:gd name="connsiteY0" fmla="*/ 1866 h 76200"/>
                <a:gd name="connsiteX1" fmla="*/ 200025 w 257175"/>
                <a:gd name="connsiteY1" fmla="*/ 4724 h 76200"/>
                <a:gd name="connsiteX2" fmla="*/ 264795 w 257175"/>
                <a:gd name="connsiteY2" fmla="*/ 63779 h 76200"/>
                <a:gd name="connsiteX3" fmla="*/ 258127 w 257175"/>
                <a:gd name="connsiteY3" fmla="*/ 76161 h 76200"/>
                <a:gd name="connsiteX4" fmla="*/ 55245 w 257175"/>
                <a:gd name="connsiteY4" fmla="*/ 73304 h 76200"/>
                <a:gd name="connsiteX5" fmla="*/ 0 w 257175"/>
                <a:gd name="connsiteY5" fmla="*/ 186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7175" h="76200">
                  <a:moveTo>
                    <a:pt x="0" y="1866"/>
                  </a:moveTo>
                  <a:cubicBezTo>
                    <a:pt x="76200" y="1866"/>
                    <a:pt x="139065" y="-3849"/>
                    <a:pt x="200025" y="4724"/>
                  </a:cubicBezTo>
                  <a:cubicBezTo>
                    <a:pt x="223838" y="7581"/>
                    <a:pt x="242888" y="42824"/>
                    <a:pt x="264795" y="63779"/>
                  </a:cubicBezTo>
                  <a:cubicBezTo>
                    <a:pt x="262890" y="67589"/>
                    <a:pt x="260985" y="72351"/>
                    <a:pt x="258127" y="76161"/>
                  </a:cubicBezTo>
                  <a:cubicBezTo>
                    <a:pt x="190500" y="76161"/>
                    <a:pt x="121920" y="80924"/>
                    <a:pt x="55245" y="73304"/>
                  </a:cubicBezTo>
                  <a:cubicBezTo>
                    <a:pt x="38100" y="70446"/>
                    <a:pt x="23813" y="32346"/>
                    <a:pt x="0" y="1866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ECC3A5F9-19BA-4C40-9D69-8C503300BDE6}"/>
                </a:ext>
              </a:extLst>
            </p:cNvPr>
            <p:cNvSpPr/>
            <p:nvPr/>
          </p:nvSpPr>
          <p:spPr>
            <a:xfrm>
              <a:off x="6786563" y="4991535"/>
              <a:ext cx="247650" cy="76200"/>
            </a:xfrm>
            <a:custGeom>
              <a:avLst/>
              <a:gdLst>
                <a:gd name="connsiteX0" fmla="*/ 246697 w 247650"/>
                <a:gd name="connsiteY0" fmla="*/ 78622 h 76200"/>
                <a:gd name="connsiteX1" fmla="*/ 59055 w 247650"/>
                <a:gd name="connsiteY1" fmla="*/ 75765 h 76200"/>
                <a:gd name="connsiteX2" fmla="*/ 0 w 247650"/>
                <a:gd name="connsiteY2" fmla="*/ 16710 h 76200"/>
                <a:gd name="connsiteX3" fmla="*/ 9525 w 247650"/>
                <a:gd name="connsiteY3" fmla="*/ 1470 h 76200"/>
                <a:gd name="connsiteX4" fmla="*/ 204788 w 247650"/>
                <a:gd name="connsiteY4" fmla="*/ 4327 h 76200"/>
                <a:gd name="connsiteX5" fmla="*/ 255270 w 247650"/>
                <a:gd name="connsiteY5" fmla="*/ 64335 h 76200"/>
                <a:gd name="connsiteX6" fmla="*/ 246697 w 247650"/>
                <a:gd name="connsiteY6" fmla="*/ 7862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76200">
                  <a:moveTo>
                    <a:pt x="246697" y="78622"/>
                  </a:moveTo>
                  <a:cubicBezTo>
                    <a:pt x="183832" y="78622"/>
                    <a:pt x="120015" y="84337"/>
                    <a:pt x="59055" y="75765"/>
                  </a:cubicBezTo>
                  <a:cubicBezTo>
                    <a:pt x="37147" y="72907"/>
                    <a:pt x="20003" y="36712"/>
                    <a:pt x="0" y="16710"/>
                  </a:cubicBezTo>
                  <a:cubicBezTo>
                    <a:pt x="2857" y="11947"/>
                    <a:pt x="6668" y="7185"/>
                    <a:pt x="9525" y="1470"/>
                  </a:cubicBezTo>
                  <a:cubicBezTo>
                    <a:pt x="74295" y="1470"/>
                    <a:pt x="140018" y="-3293"/>
                    <a:pt x="204788" y="4327"/>
                  </a:cubicBezTo>
                  <a:cubicBezTo>
                    <a:pt x="223838" y="6232"/>
                    <a:pt x="239078" y="43380"/>
                    <a:pt x="255270" y="64335"/>
                  </a:cubicBezTo>
                  <a:cubicBezTo>
                    <a:pt x="252413" y="69097"/>
                    <a:pt x="249555" y="73860"/>
                    <a:pt x="246697" y="78622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620BD38A-956E-4A16-9EA7-18B17646697C}"/>
                </a:ext>
              </a:extLst>
            </p:cNvPr>
            <p:cNvSpPr/>
            <p:nvPr/>
          </p:nvSpPr>
          <p:spPr>
            <a:xfrm>
              <a:off x="4431983" y="4896803"/>
              <a:ext cx="219075" cy="66675"/>
            </a:xfrm>
            <a:custGeom>
              <a:avLst/>
              <a:gdLst>
                <a:gd name="connsiteX0" fmla="*/ 225742 w 219075"/>
                <a:gd name="connsiteY0" fmla="*/ 0 h 66675"/>
                <a:gd name="connsiteX1" fmla="*/ 156210 w 219075"/>
                <a:gd name="connsiteY1" fmla="*/ 74295 h 66675"/>
                <a:gd name="connsiteX2" fmla="*/ 0 w 219075"/>
                <a:gd name="connsiteY2" fmla="*/ 74295 h 66675"/>
                <a:gd name="connsiteX3" fmla="*/ 70485 w 219075"/>
                <a:gd name="connsiteY3" fmla="*/ 0 h 66675"/>
                <a:gd name="connsiteX4" fmla="*/ 225742 w 219075"/>
                <a:gd name="connsiteY4" fmla="*/ 0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9075" h="66675">
                  <a:moveTo>
                    <a:pt x="225742" y="0"/>
                  </a:moveTo>
                  <a:cubicBezTo>
                    <a:pt x="219075" y="73342"/>
                    <a:pt x="218122" y="74295"/>
                    <a:pt x="156210" y="74295"/>
                  </a:cubicBezTo>
                  <a:cubicBezTo>
                    <a:pt x="104775" y="74295"/>
                    <a:pt x="52388" y="74295"/>
                    <a:pt x="0" y="74295"/>
                  </a:cubicBezTo>
                  <a:cubicBezTo>
                    <a:pt x="4763" y="4763"/>
                    <a:pt x="9525" y="0"/>
                    <a:pt x="70485" y="0"/>
                  </a:cubicBezTo>
                  <a:cubicBezTo>
                    <a:pt x="120967" y="0"/>
                    <a:pt x="171450" y="0"/>
                    <a:pt x="225742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865CED4A-42B1-46F3-95E2-D81ABCDAB69C}"/>
                </a:ext>
              </a:extLst>
            </p:cNvPr>
            <p:cNvSpPr/>
            <p:nvPr/>
          </p:nvSpPr>
          <p:spPr>
            <a:xfrm>
              <a:off x="7028497" y="4990186"/>
              <a:ext cx="257175" cy="76200"/>
            </a:xfrm>
            <a:custGeom>
              <a:avLst/>
              <a:gdLst>
                <a:gd name="connsiteX0" fmla="*/ 10478 w 257175"/>
                <a:gd name="connsiteY0" fmla="*/ 1866 h 76200"/>
                <a:gd name="connsiteX1" fmla="*/ 189547 w 257175"/>
                <a:gd name="connsiteY1" fmla="*/ 4724 h 76200"/>
                <a:gd name="connsiteX2" fmla="*/ 258128 w 257175"/>
                <a:gd name="connsiteY2" fmla="*/ 62826 h 76200"/>
                <a:gd name="connsiteX3" fmla="*/ 249555 w 257175"/>
                <a:gd name="connsiteY3" fmla="*/ 78066 h 76200"/>
                <a:gd name="connsiteX4" fmla="*/ 49530 w 257175"/>
                <a:gd name="connsiteY4" fmla="*/ 75208 h 76200"/>
                <a:gd name="connsiteX5" fmla="*/ 0 w 257175"/>
                <a:gd name="connsiteY5" fmla="*/ 14249 h 76200"/>
                <a:gd name="connsiteX6" fmla="*/ 10478 w 257175"/>
                <a:gd name="connsiteY6" fmla="*/ 186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7175" h="76200">
                  <a:moveTo>
                    <a:pt x="10478" y="1866"/>
                  </a:moveTo>
                  <a:cubicBezTo>
                    <a:pt x="70485" y="1866"/>
                    <a:pt x="131445" y="-3849"/>
                    <a:pt x="189547" y="4724"/>
                  </a:cubicBezTo>
                  <a:cubicBezTo>
                    <a:pt x="214313" y="8533"/>
                    <a:pt x="235268" y="42824"/>
                    <a:pt x="258128" y="62826"/>
                  </a:cubicBezTo>
                  <a:cubicBezTo>
                    <a:pt x="255270" y="67589"/>
                    <a:pt x="252413" y="72351"/>
                    <a:pt x="249555" y="78066"/>
                  </a:cubicBezTo>
                  <a:cubicBezTo>
                    <a:pt x="182880" y="78066"/>
                    <a:pt x="116205" y="82829"/>
                    <a:pt x="49530" y="75208"/>
                  </a:cubicBezTo>
                  <a:cubicBezTo>
                    <a:pt x="31433" y="73304"/>
                    <a:pt x="16193" y="36156"/>
                    <a:pt x="0" y="14249"/>
                  </a:cubicBezTo>
                  <a:cubicBezTo>
                    <a:pt x="4763" y="9486"/>
                    <a:pt x="7620" y="5676"/>
                    <a:pt x="10478" y="1866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6F634D4B-F6A4-4F30-8377-5309D6B5DF22}"/>
                </a:ext>
              </a:extLst>
            </p:cNvPr>
            <p:cNvSpPr/>
            <p:nvPr/>
          </p:nvSpPr>
          <p:spPr>
            <a:xfrm>
              <a:off x="4675822" y="4896803"/>
              <a:ext cx="219075" cy="66675"/>
            </a:xfrm>
            <a:custGeom>
              <a:avLst/>
              <a:gdLst>
                <a:gd name="connsiteX0" fmla="*/ 0 w 219075"/>
                <a:gd name="connsiteY0" fmla="*/ 74295 h 66675"/>
                <a:gd name="connsiteX1" fmla="*/ 66675 w 219075"/>
                <a:gd name="connsiteY1" fmla="*/ 0 h 66675"/>
                <a:gd name="connsiteX2" fmla="*/ 216218 w 219075"/>
                <a:gd name="connsiteY2" fmla="*/ 0 h 66675"/>
                <a:gd name="connsiteX3" fmla="*/ 159068 w 219075"/>
                <a:gd name="connsiteY3" fmla="*/ 74295 h 66675"/>
                <a:gd name="connsiteX4" fmla="*/ 0 w 219075"/>
                <a:gd name="connsiteY4" fmla="*/ 7429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9075" h="66675">
                  <a:moveTo>
                    <a:pt x="0" y="74295"/>
                  </a:moveTo>
                  <a:cubicBezTo>
                    <a:pt x="4763" y="2857"/>
                    <a:pt x="6668" y="0"/>
                    <a:pt x="66675" y="0"/>
                  </a:cubicBezTo>
                  <a:cubicBezTo>
                    <a:pt x="117158" y="0"/>
                    <a:pt x="166688" y="0"/>
                    <a:pt x="216218" y="0"/>
                  </a:cubicBezTo>
                  <a:cubicBezTo>
                    <a:pt x="224790" y="66675"/>
                    <a:pt x="219075" y="74295"/>
                    <a:pt x="159068" y="74295"/>
                  </a:cubicBezTo>
                  <a:cubicBezTo>
                    <a:pt x="105728" y="74295"/>
                    <a:pt x="53340" y="74295"/>
                    <a:pt x="0" y="74295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15B7C884-ADFE-4162-9893-847D6AB592B6}"/>
                </a:ext>
              </a:extLst>
            </p:cNvPr>
            <p:cNvSpPr/>
            <p:nvPr/>
          </p:nvSpPr>
          <p:spPr>
            <a:xfrm>
              <a:off x="4919230" y="4896803"/>
              <a:ext cx="209550" cy="66675"/>
            </a:xfrm>
            <a:custGeom>
              <a:avLst/>
              <a:gdLst>
                <a:gd name="connsiteX0" fmla="*/ 213793 w 209550"/>
                <a:gd name="connsiteY0" fmla="*/ 0 h 66675"/>
                <a:gd name="connsiteX1" fmla="*/ 153786 w 209550"/>
                <a:gd name="connsiteY1" fmla="*/ 74295 h 66675"/>
                <a:gd name="connsiteX2" fmla="*/ 3290 w 209550"/>
                <a:gd name="connsiteY2" fmla="*/ 74295 h 66675"/>
                <a:gd name="connsiteX3" fmla="*/ 59488 w 209550"/>
                <a:gd name="connsiteY3" fmla="*/ 0 h 66675"/>
                <a:gd name="connsiteX4" fmla="*/ 213793 w 209550"/>
                <a:gd name="connsiteY4" fmla="*/ 0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66675">
                  <a:moveTo>
                    <a:pt x="213793" y="0"/>
                  </a:moveTo>
                  <a:cubicBezTo>
                    <a:pt x="219508" y="73342"/>
                    <a:pt x="218555" y="74295"/>
                    <a:pt x="153786" y="74295"/>
                  </a:cubicBezTo>
                  <a:cubicBezTo>
                    <a:pt x="103303" y="74295"/>
                    <a:pt x="52820" y="74295"/>
                    <a:pt x="3290" y="74295"/>
                  </a:cubicBezTo>
                  <a:cubicBezTo>
                    <a:pt x="-5282" y="6667"/>
                    <a:pt x="-520" y="0"/>
                    <a:pt x="59488" y="0"/>
                  </a:cubicBezTo>
                  <a:cubicBezTo>
                    <a:pt x="109970" y="0"/>
                    <a:pt x="160453" y="0"/>
                    <a:pt x="213793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646F500B-7B3E-4EBD-925C-936DF5D6046A}"/>
                </a:ext>
              </a:extLst>
            </p:cNvPr>
            <p:cNvSpPr/>
            <p:nvPr/>
          </p:nvSpPr>
          <p:spPr>
            <a:xfrm>
              <a:off x="6341745" y="4896285"/>
              <a:ext cx="238125" cy="76200"/>
            </a:xfrm>
            <a:custGeom>
              <a:avLst/>
              <a:gdLst>
                <a:gd name="connsiteX0" fmla="*/ 230505 w 238125"/>
                <a:gd name="connsiteY0" fmla="*/ 74812 h 76200"/>
                <a:gd name="connsiteX1" fmla="*/ 50483 w 238125"/>
                <a:gd name="connsiteY1" fmla="*/ 71955 h 76200"/>
                <a:gd name="connsiteX2" fmla="*/ 0 w 238125"/>
                <a:gd name="connsiteY2" fmla="*/ 14805 h 76200"/>
                <a:gd name="connsiteX3" fmla="*/ 10478 w 238125"/>
                <a:gd name="connsiteY3" fmla="*/ 1470 h 76200"/>
                <a:gd name="connsiteX4" fmla="*/ 194310 w 238125"/>
                <a:gd name="connsiteY4" fmla="*/ 4327 h 76200"/>
                <a:gd name="connsiteX5" fmla="*/ 242888 w 238125"/>
                <a:gd name="connsiteY5" fmla="*/ 60525 h 76200"/>
                <a:gd name="connsiteX6" fmla="*/ 230505 w 238125"/>
                <a:gd name="connsiteY6" fmla="*/ 7481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8125" h="76200">
                  <a:moveTo>
                    <a:pt x="230505" y="74812"/>
                  </a:moveTo>
                  <a:cubicBezTo>
                    <a:pt x="170498" y="74812"/>
                    <a:pt x="109538" y="79575"/>
                    <a:pt x="50483" y="71955"/>
                  </a:cubicBezTo>
                  <a:cubicBezTo>
                    <a:pt x="31433" y="69097"/>
                    <a:pt x="16193" y="34807"/>
                    <a:pt x="0" y="14805"/>
                  </a:cubicBezTo>
                  <a:cubicBezTo>
                    <a:pt x="3810" y="10042"/>
                    <a:pt x="7620" y="5280"/>
                    <a:pt x="10478" y="1470"/>
                  </a:cubicBezTo>
                  <a:cubicBezTo>
                    <a:pt x="71438" y="1470"/>
                    <a:pt x="133350" y="-3293"/>
                    <a:pt x="194310" y="4327"/>
                  </a:cubicBezTo>
                  <a:cubicBezTo>
                    <a:pt x="212408" y="6232"/>
                    <a:pt x="226695" y="41475"/>
                    <a:pt x="242888" y="60525"/>
                  </a:cubicBezTo>
                  <a:cubicBezTo>
                    <a:pt x="239078" y="65287"/>
                    <a:pt x="234315" y="70050"/>
                    <a:pt x="230505" y="74812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0A4CC71B-7A99-4FB7-89D1-42166B9D54BE}"/>
                </a:ext>
              </a:extLst>
            </p:cNvPr>
            <p:cNvSpPr/>
            <p:nvPr/>
          </p:nvSpPr>
          <p:spPr>
            <a:xfrm>
              <a:off x="6104572" y="4898946"/>
              <a:ext cx="238125" cy="66675"/>
            </a:xfrm>
            <a:custGeom>
              <a:avLst/>
              <a:gdLst>
                <a:gd name="connsiteX0" fmla="*/ 240983 w 238125"/>
                <a:gd name="connsiteY0" fmla="*/ 72152 h 66675"/>
                <a:gd name="connsiteX1" fmla="*/ 50483 w 238125"/>
                <a:gd name="connsiteY1" fmla="*/ 69294 h 66675"/>
                <a:gd name="connsiteX2" fmla="*/ 0 w 238125"/>
                <a:gd name="connsiteY2" fmla="*/ 18812 h 66675"/>
                <a:gd name="connsiteX3" fmla="*/ 9525 w 238125"/>
                <a:gd name="connsiteY3" fmla="*/ 714 h 66675"/>
                <a:gd name="connsiteX4" fmla="*/ 208597 w 238125"/>
                <a:gd name="connsiteY4" fmla="*/ 3572 h 66675"/>
                <a:gd name="connsiteX5" fmla="*/ 240983 w 238125"/>
                <a:gd name="connsiteY5" fmla="*/ 721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66675">
                  <a:moveTo>
                    <a:pt x="240983" y="72152"/>
                  </a:moveTo>
                  <a:cubicBezTo>
                    <a:pt x="167640" y="72152"/>
                    <a:pt x="108585" y="75962"/>
                    <a:pt x="50483" y="69294"/>
                  </a:cubicBezTo>
                  <a:cubicBezTo>
                    <a:pt x="32385" y="67389"/>
                    <a:pt x="17145" y="35957"/>
                    <a:pt x="0" y="18812"/>
                  </a:cubicBezTo>
                  <a:cubicBezTo>
                    <a:pt x="2858" y="13097"/>
                    <a:pt x="6668" y="6429"/>
                    <a:pt x="9525" y="714"/>
                  </a:cubicBezTo>
                  <a:cubicBezTo>
                    <a:pt x="76200" y="714"/>
                    <a:pt x="142875" y="-2143"/>
                    <a:pt x="208597" y="3572"/>
                  </a:cubicBezTo>
                  <a:cubicBezTo>
                    <a:pt x="219075" y="4524"/>
                    <a:pt x="226695" y="41672"/>
                    <a:pt x="240983" y="72152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C5D687F2-5DC3-4413-8FFC-90496A8E2697}"/>
                </a:ext>
              </a:extLst>
            </p:cNvPr>
            <p:cNvSpPr/>
            <p:nvPr/>
          </p:nvSpPr>
          <p:spPr>
            <a:xfrm>
              <a:off x="5869305" y="4897133"/>
              <a:ext cx="228600" cy="66675"/>
            </a:xfrm>
            <a:custGeom>
              <a:avLst/>
              <a:gdLst>
                <a:gd name="connsiteX0" fmla="*/ 13335 w 228600"/>
                <a:gd name="connsiteY0" fmla="*/ 622 h 66675"/>
                <a:gd name="connsiteX1" fmla="*/ 193357 w 228600"/>
                <a:gd name="connsiteY1" fmla="*/ 1574 h 66675"/>
                <a:gd name="connsiteX2" fmla="*/ 229552 w 228600"/>
                <a:gd name="connsiteY2" fmla="*/ 73964 h 66675"/>
                <a:gd name="connsiteX3" fmla="*/ 38100 w 228600"/>
                <a:gd name="connsiteY3" fmla="*/ 71107 h 66675"/>
                <a:gd name="connsiteX4" fmla="*/ 0 w 228600"/>
                <a:gd name="connsiteY4" fmla="*/ 13957 h 66675"/>
                <a:gd name="connsiteX5" fmla="*/ 13335 w 228600"/>
                <a:gd name="connsiteY5" fmla="*/ 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8600" h="66675">
                  <a:moveTo>
                    <a:pt x="13335" y="622"/>
                  </a:moveTo>
                  <a:cubicBezTo>
                    <a:pt x="73342" y="622"/>
                    <a:pt x="133350" y="-1283"/>
                    <a:pt x="193357" y="1574"/>
                  </a:cubicBezTo>
                  <a:cubicBezTo>
                    <a:pt x="237172" y="3480"/>
                    <a:pt x="221932" y="41580"/>
                    <a:pt x="229552" y="73964"/>
                  </a:cubicBezTo>
                  <a:cubicBezTo>
                    <a:pt x="162877" y="73964"/>
                    <a:pt x="100013" y="77774"/>
                    <a:pt x="38100" y="71107"/>
                  </a:cubicBezTo>
                  <a:cubicBezTo>
                    <a:pt x="23813" y="69202"/>
                    <a:pt x="12382" y="33960"/>
                    <a:pt x="0" y="13957"/>
                  </a:cubicBezTo>
                  <a:cubicBezTo>
                    <a:pt x="4763" y="9195"/>
                    <a:pt x="9525" y="5385"/>
                    <a:pt x="13335" y="622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0B6B8FA6-288E-419D-B931-22E222F5B255}"/>
                </a:ext>
              </a:extLst>
            </p:cNvPr>
            <p:cNvSpPr/>
            <p:nvPr/>
          </p:nvSpPr>
          <p:spPr>
            <a:xfrm>
              <a:off x="5632132" y="4900613"/>
              <a:ext cx="228600" cy="66675"/>
            </a:xfrm>
            <a:custGeom>
              <a:avLst/>
              <a:gdLst>
                <a:gd name="connsiteX0" fmla="*/ 217170 w 228600"/>
                <a:gd name="connsiteY0" fmla="*/ 0 h 66675"/>
                <a:gd name="connsiteX1" fmla="*/ 228600 w 228600"/>
                <a:gd name="connsiteY1" fmla="*/ 69532 h 66675"/>
                <a:gd name="connsiteX2" fmla="*/ 28575 w 228600"/>
                <a:gd name="connsiteY2" fmla="*/ 66675 h 66675"/>
                <a:gd name="connsiteX3" fmla="*/ 0 w 228600"/>
                <a:gd name="connsiteY3" fmla="*/ 0 h 66675"/>
                <a:gd name="connsiteX4" fmla="*/ 217170 w 228600"/>
                <a:gd name="connsiteY4" fmla="*/ 0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66675">
                  <a:moveTo>
                    <a:pt x="217170" y="0"/>
                  </a:moveTo>
                  <a:cubicBezTo>
                    <a:pt x="220980" y="20955"/>
                    <a:pt x="223838" y="40957"/>
                    <a:pt x="228600" y="69532"/>
                  </a:cubicBezTo>
                  <a:cubicBezTo>
                    <a:pt x="159068" y="69532"/>
                    <a:pt x="93345" y="72390"/>
                    <a:pt x="28575" y="66675"/>
                  </a:cubicBezTo>
                  <a:cubicBezTo>
                    <a:pt x="19050" y="65722"/>
                    <a:pt x="11430" y="28575"/>
                    <a:pt x="0" y="0"/>
                  </a:cubicBezTo>
                  <a:cubicBezTo>
                    <a:pt x="80010" y="0"/>
                    <a:pt x="147638" y="0"/>
                    <a:pt x="217170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8311507C-4F37-4DB2-A55E-BBEA09C8664E}"/>
                </a:ext>
              </a:extLst>
            </p:cNvPr>
            <p:cNvSpPr/>
            <p:nvPr/>
          </p:nvSpPr>
          <p:spPr>
            <a:xfrm>
              <a:off x="5396837" y="4897041"/>
              <a:ext cx="228600" cy="66675"/>
            </a:xfrm>
            <a:custGeom>
              <a:avLst/>
              <a:gdLst>
                <a:gd name="connsiteX0" fmla="*/ 232438 w 228600"/>
                <a:gd name="connsiteY0" fmla="*/ 74057 h 66675"/>
                <a:gd name="connsiteX1" fmla="*/ 29556 w 228600"/>
                <a:gd name="connsiteY1" fmla="*/ 73104 h 66675"/>
                <a:gd name="connsiteX2" fmla="*/ 2885 w 228600"/>
                <a:gd name="connsiteY2" fmla="*/ 714 h 66675"/>
                <a:gd name="connsiteX3" fmla="*/ 200053 w 228600"/>
                <a:gd name="connsiteY3" fmla="*/ 3572 h 66675"/>
                <a:gd name="connsiteX4" fmla="*/ 232438 w 228600"/>
                <a:gd name="connsiteY4" fmla="*/ 7405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66675">
                  <a:moveTo>
                    <a:pt x="232438" y="74057"/>
                  </a:moveTo>
                  <a:cubicBezTo>
                    <a:pt x="152428" y="74057"/>
                    <a:pt x="91468" y="76914"/>
                    <a:pt x="29556" y="73104"/>
                  </a:cubicBezTo>
                  <a:cubicBezTo>
                    <a:pt x="-22832" y="70247"/>
                    <a:pt x="12410" y="31194"/>
                    <a:pt x="2885" y="714"/>
                  </a:cubicBezTo>
                  <a:cubicBezTo>
                    <a:pt x="72418" y="714"/>
                    <a:pt x="136235" y="-2143"/>
                    <a:pt x="200053" y="3572"/>
                  </a:cubicBezTo>
                  <a:cubicBezTo>
                    <a:pt x="211483" y="5477"/>
                    <a:pt x="218151" y="42624"/>
                    <a:pt x="232438" y="74057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6FD11911-A42E-41DC-96D0-5C76E5076370}"/>
                </a:ext>
              </a:extLst>
            </p:cNvPr>
            <p:cNvSpPr/>
            <p:nvPr/>
          </p:nvSpPr>
          <p:spPr>
            <a:xfrm>
              <a:off x="5160451" y="4896803"/>
              <a:ext cx="209550" cy="66675"/>
            </a:xfrm>
            <a:custGeom>
              <a:avLst/>
              <a:gdLst>
                <a:gd name="connsiteX0" fmla="*/ 2099 w 209550"/>
                <a:gd name="connsiteY0" fmla="*/ 75247 h 66675"/>
                <a:gd name="connsiteX1" fmla="*/ 61155 w 209550"/>
                <a:gd name="connsiteY1" fmla="*/ 0 h 66675"/>
                <a:gd name="connsiteX2" fmla="*/ 209744 w 209550"/>
                <a:gd name="connsiteY2" fmla="*/ 0 h 66675"/>
                <a:gd name="connsiteX3" fmla="*/ 156405 w 209550"/>
                <a:gd name="connsiteY3" fmla="*/ 75247 h 66675"/>
                <a:gd name="connsiteX4" fmla="*/ 2099 w 209550"/>
                <a:gd name="connsiteY4" fmla="*/ 752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66675">
                  <a:moveTo>
                    <a:pt x="2099" y="75247"/>
                  </a:moveTo>
                  <a:cubicBezTo>
                    <a:pt x="-3616" y="2857"/>
                    <a:pt x="-1711" y="953"/>
                    <a:pt x="61155" y="0"/>
                  </a:cubicBezTo>
                  <a:cubicBezTo>
                    <a:pt x="110684" y="0"/>
                    <a:pt x="161167" y="0"/>
                    <a:pt x="209744" y="0"/>
                  </a:cubicBezTo>
                  <a:cubicBezTo>
                    <a:pt x="222127" y="72390"/>
                    <a:pt x="221174" y="75247"/>
                    <a:pt x="156405" y="75247"/>
                  </a:cubicBezTo>
                  <a:cubicBezTo>
                    <a:pt x="104969" y="75247"/>
                    <a:pt x="53534" y="75247"/>
                    <a:pt x="2099" y="75247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CDC3AFA7-B01E-4DB3-9843-3180CE70D846}"/>
                </a:ext>
              </a:extLst>
            </p:cNvPr>
            <p:cNvSpPr/>
            <p:nvPr/>
          </p:nvSpPr>
          <p:spPr>
            <a:xfrm>
              <a:off x="7214235" y="4898190"/>
              <a:ext cx="247650" cy="66675"/>
            </a:xfrm>
            <a:custGeom>
              <a:avLst/>
              <a:gdLst>
                <a:gd name="connsiteX0" fmla="*/ 241935 w 247650"/>
                <a:gd name="connsiteY0" fmla="*/ 72907 h 66675"/>
                <a:gd name="connsiteX1" fmla="*/ 60008 w 247650"/>
                <a:gd name="connsiteY1" fmla="*/ 70050 h 66675"/>
                <a:gd name="connsiteX2" fmla="*/ 0 w 247650"/>
                <a:gd name="connsiteY2" fmla="*/ 14805 h 66675"/>
                <a:gd name="connsiteX3" fmla="*/ 6668 w 247650"/>
                <a:gd name="connsiteY3" fmla="*/ 1470 h 66675"/>
                <a:gd name="connsiteX4" fmla="*/ 192405 w 247650"/>
                <a:gd name="connsiteY4" fmla="*/ 4328 h 66675"/>
                <a:gd name="connsiteX5" fmla="*/ 250508 w 247650"/>
                <a:gd name="connsiteY5" fmla="*/ 58620 h 66675"/>
                <a:gd name="connsiteX6" fmla="*/ 241935 w 247650"/>
                <a:gd name="connsiteY6" fmla="*/ 7290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66675">
                  <a:moveTo>
                    <a:pt x="241935" y="72907"/>
                  </a:moveTo>
                  <a:cubicBezTo>
                    <a:pt x="180975" y="72907"/>
                    <a:pt x="119063" y="77670"/>
                    <a:pt x="60008" y="70050"/>
                  </a:cubicBezTo>
                  <a:cubicBezTo>
                    <a:pt x="38100" y="67192"/>
                    <a:pt x="20003" y="33855"/>
                    <a:pt x="0" y="14805"/>
                  </a:cubicBezTo>
                  <a:cubicBezTo>
                    <a:pt x="1905" y="10042"/>
                    <a:pt x="4763" y="5280"/>
                    <a:pt x="6668" y="1470"/>
                  </a:cubicBezTo>
                  <a:cubicBezTo>
                    <a:pt x="68580" y="1470"/>
                    <a:pt x="131445" y="-3293"/>
                    <a:pt x="192405" y="4328"/>
                  </a:cubicBezTo>
                  <a:cubicBezTo>
                    <a:pt x="213360" y="7185"/>
                    <a:pt x="230505" y="39570"/>
                    <a:pt x="250508" y="58620"/>
                  </a:cubicBezTo>
                  <a:cubicBezTo>
                    <a:pt x="246697" y="62430"/>
                    <a:pt x="243840" y="68145"/>
                    <a:pt x="241935" y="72907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445F03BC-C0D0-4496-9D56-A6BA14CD0642}"/>
                </a:ext>
              </a:extLst>
            </p:cNvPr>
            <p:cNvSpPr/>
            <p:nvPr/>
          </p:nvSpPr>
          <p:spPr>
            <a:xfrm>
              <a:off x="6979920" y="4897238"/>
              <a:ext cx="238125" cy="66675"/>
            </a:xfrm>
            <a:custGeom>
              <a:avLst/>
              <a:gdLst>
                <a:gd name="connsiteX0" fmla="*/ 237173 w 238125"/>
                <a:gd name="connsiteY0" fmla="*/ 73860 h 66675"/>
                <a:gd name="connsiteX1" fmla="*/ 58103 w 238125"/>
                <a:gd name="connsiteY1" fmla="*/ 71003 h 66675"/>
                <a:gd name="connsiteX2" fmla="*/ 0 w 238125"/>
                <a:gd name="connsiteY2" fmla="*/ 17662 h 66675"/>
                <a:gd name="connsiteX3" fmla="*/ 8573 w 238125"/>
                <a:gd name="connsiteY3" fmla="*/ 1470 h 66675"/>
                <a:gd name="connsiteX4" fmla="*/ 190500 w 238125"/>
                <a:gd name="connsiteY4" fmla="*/ 4328 h 66675"/>
                <a:gd name="connsiteX5" fmla="*/ 245745 w 238125"/>
                <a:gd name="connsiteY5" fmla="*/ 59572 h 66675"/>
                <a:gd name="connsiteX6" fmla="*/ 237173 w 238125"/>
                <a:gd name="connsiteY6" fmla="*/ 73860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8125" h="66675">
                  <a:moveTo>
                    <a:pt x="237173" y="73860"/>
                  </a:moveTo>
                  <a:cubicBezTo>
                    <a:pt x="177165" y="73860"/>
                    <a:pt x="117158" y="78622"/>
                    <a:pt x="58103" y="71003"/>
                  </a:cubicBezTo>
                  <a:cubicBezTo>
                    <a:pt x="37148" y="68145"/>
                    <a:pt x="19050" y="35760"/>
                    <a:pt x="0" y="17662"/>
                  </a:cubicBezTo>
                  <a:cubicBezTo>
                    <a:pt x="2858" y="11947"/>
                    <a:pt x="5715" y="7185"/>
                    <a:pt x="8573" y="1470"/>
                  </a:cubicBezTo>
                  <a:cubicBezTo>
                    <a:pt x="69533" y="1470"/>
                    <a:pt x="130493" y="-3293"/>
                    <a:pt x="190500" y="4328"/>
                  </a:cubicBezTo>
                  <a:cubicBezTo>
                    <a:pt x="211455" y="7185"/>
                    <a:pt x="227648" y="40522"/>
                    <a:pt x="245745" y="59572"/>
                  </a:cubicBezTo>
                  <a:cubicBezTo>
                    <a:pt x="242888" y="63382"/>
                    <a:pt x="240030" y="68145"/>
                    <a:pt x="237173" y="7386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C1730973-D023-4A59-BCDB-5003FBFBDE39}"/>
                </a:ext>
              </a:extLst>
            </p:cNvPr>
            <p:cNvSpPr/>
            <p:nvPr/>
          </p:nvSpPr>
          <p:spPr>
            <a:xfrm>
              <a:off x="4129088" y="4804300"/>
              <a:ext cx="219075" cy="66675"/>
            </a:xfrm>
            <a:custGeom>
              <a:avLst/>
              <a:gdLst>
                <a:gd name="connsiteX0" fmla="*/ 0 w 219075"/>
                <a:gd name="connsiteY0" fmla="*/ 72500 h 66675"/>
                <a:gd name="connsiteX1" fmla="*/ 74295 w 219075"/>
                <a:gd name="connsiteY1" fmla="*/ 110 h 66675"/>
                <a:gd name="connsiteX2" fmla="*/ 226695 w 219075"/>
                <a:gd name="connsiteY2" fmla="*/ 1062 h 66675"/>
                <a:gd name="connsiteX3" fmla="*/ 152400 w 219075"/>
                <a:gd name="connsiteY3" fmla="*/ 73452 h 66675"/>
                <a:gd name="connsiteX4" fmla="*/ 0 w 219075"/>
                <a:gd name="connsiteY4" fmla="*/ 72500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9075" h="66675">
                  <a:moveTo>
                    <a:pt x="0" y="72500"/>
                  </a:moveTo>
                  <a:cubicBezTo>
                    <a:pt x="6667" y="21065"/>
                    <a:pt x="25717" y="-1795"/>
                    <a:pt x="74295" y="110"/>
                  </a:cubicBezTo>
                  <a:cubicBezTo>
                    <a:pt x="123825" y="2967"/>
                    <a:pt x="174308" y="1062"/>
                    <a:pt x="226695" y="1062"/>
                  </a:cubicBezTo>
                  <a:cubicBezTo>
                    <a:pt x="223838" y="55355"/>
                    <a:pt x="202883" y="77262"/>
                    <a:pt x="152400" y="73452"/>
                  </a:cubicBezTo>
                  <a:cubicBezTo>
                    <a:pt x="102870" y="68690"/>
                    <a:pt x="52388" y="72500"/>
                    <a:pt x="0" y="7250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A068C366-3514-48BC-94B7-E263006FAD73}"/>
                </a:ext>
              </a:extLst>
            </p:cNvPr>
            <p:cNvSpPr/>
            <p:nvPr/>
          </p:nvSpPr>
          <p:spPr>
            <a:xfrm>
              <a:off x="4364355" y="4804195"/>
              <a:ext cx="219075" cy="66675"/>
            </a:xfrm>
            <a:custGeom>
              <a:avLst/>
              <a:gdLst>
                <a:gd name="connsiteX0" fmla="*/ 221933 w 219075"/>
                <a:gd name="connsiteY0" fmla="*/ 1168 h 66675"/>
                <a:gd name="connsiteX1" fmla="*/ 148590 w 219075"/>
                <a:gd name="connsiteY1" fmla="*/ 72605 h 66675"/>
                <a:gd name="connsiteX2" fmla="*/ 0 w 219075"/>
                <a:gd name="connsiteY2" fmla="*/ 71653 h 66675"/>
                <a:gd name="connsiteX3" fmla="*/ 69533 w 219075"/>
                <a:gd name="connsiteY3" fmla="*/ 215 h 66675"/>
                <a:gd name="connsiteX4" fmla="*/ 221933 w 219075"/>
                <a:gd name="connsiteY4" fmla="*/ 116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9075" h="66675">
                  <a:moveTo>
                    <a:pt x="221933" y="1168"/>
                  </a:moveTo>
                  <a:cubicBezTo>
                    <a:pt x="222885" y="63080"/>
                    <a:pt x="195263" y="76415"/>
                    <a:pt x="148590" y="72605"/>
                  </a:cubicBezTo>
                  <a:cubicBezTo>
                    <a:pt x="100013" y="68795"/>
                    <a:pt x="51435" y="71653"/>
                    <a:pt x="0" y="71653"/>
                  </a:cubicBezTo>
                  <a:cubicBezTo>
                    <a:pt x="2858" y="23075"/>
                    <a:pt x="20003" y="-2642"/>
                    <a:pt x="69533" y="215"/>
                  </a:cubicBezTo>
                  <a:cubicBezTo>
                    <a:pt x="120967" y="4025"/>
                    <a:pt x="171450" y="1168"/>
                    <a:pt x="221933" y="1168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C8988637-4671-4A71-8FF3-28EAC76A33DA}"/>
                </a:ext>
              </a:extLst>
            </p:cNvPr>
            <p:cNvSpPr/>
            <p:nvPr/>
          </p:nvSpPr>
          <p:spPr>
            <a:xfrm>
              <a:off x="5069205" y="4806209"/>
              <a:ext cx="200025" cy="66675"/>
            </a:xfrm>
            <a:custGeom>
              <a:avLst/>
              <a:gdLst>
                <a:gd name="connsiteX0" fmla="*/ 0 w 200025"/>
                <a:gd name="connsiteY0" fmla="*/ 70591 h 66675"/>
                <a:gd name="connsiteX1" fmla="*/ 61913 w 200025"/>
                <a:gd name="connsiteY1" fmla="*/ 106 h 66675"/>
                <a:gd name="connsiteX2" fmla="*/ 184785 w 200025"/>
                <a:gd name="connsiteY2" fmla="*/ 2963 h 66675"/>
                <a:gd name="connsiteX3" fmla="*/ 207645 w 200025"/>
                <a:gd name="connsiteY3" fmla="*/ 33443 h 66675"/>
                <a:gd name="connsiteX4" fmla="*/ 183832 w 200025"/>
                <a:gd name="connsiteY4" fmla="*/ 68686 h 66675"/>
                <a:gd name="connsiteX5" fmla="*/ 0 w 200025"/>
                <a:gd name="connsiteY5" fmla="*/ 705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0025" h="66675">
                  <a:moveTo>
                    <a:pt x="0" y="70591"/>
                  </a:moveTo>
                  <a:cubicBezTo>
                    <a:pt x="952" y="2011"/>
                    <a:pt x="1905" y="106"/>
                    <a:pt x="61913" y="106"/>
                  </a:cubicBezTo>
                  <a:cubicBezTo>
                    <a:pt x="102870" y="106"/>
                    <a:pt x="143827" y="-847"/>
                    <a:pt x="184785" y="2963"/>
                  </a:cubicBezTo>
                  <a:cubicBezTo>
                    <a:pt x="193357" y="3916"/>
                    <a:pt x="208597" y="23918"/>
                    <a:pt x="207645" y="33443"/>
                  </a:cubicBezTo>
                  <a:cubicBezTo>
                    <a:pt x="206692" y="46778"/>
                    <a:pt x="193357" y="68686"/>
                    <a:pt x="183832" y="68686"/>
                  </a:cubicBezTo>
                  <a:cubicBezTo>
                    <a:pt x="121920" y="71543"/>
                    <a:pt x="60960" y="70591"/>
                    <a:pt x="0" y="70591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C6D82BE1-5B1F-4D5B-AC3B-0604C8BA7D32}"/>
                </a:ext>
              </a:extLst>
            </p:cNvPr>
            <p:cNvSpPr/>
            <p:nvPr/>
          </p:nvSpPr>
          <p:spPr>
            <a:xfrm>
              <a:off x="4838094" y="4805892"/>
              <a:ext cx="200025" cy="66675"/>
            </a:xfrm>
            <a:custGeom>
              <a:avLst/>
              <a:gdLst>
                <a:gd name="connsiteX0" fmla="*/ 207299 w 200025"/>
                <a:gd name="connsiteY0" fmla="*/ 423 h 66675"/>
                <a:gd name="connsiteX1" fmla="*/ 153006 w 200025"/>
                <a:gd name="connsiteY1" fmla="*/ 72813 h 66675"/>
                <a:gd name="connsiteX2" fmla="*/ 2511 w 200025"/>
                <a:gd name="connsiteY2" fmla="*/ 71861 h 66675"/>
                <a:gd name="connsiteX3" fmla="*/ 54899 w 200025"/>
                <a:gd name="connsiteY3" fmla="*/ 423 h 66675"/>
                <a:gd name="connsiteX4" fmla="*/ 207299 w 200025"/>
                <a:gd name="connsiteY4" fmla="*/ 4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5" h="66675">
                  <a:moveTo>
                    <a:pt x="207299" y="423"/>
                  </a:moveTo>
                  <a:cubicBezTo>
                    <a:pt x="213966" y="52811"/>
                    <a:pt x="201584" y="75671"/>
                    <a:pt x="153006" y="72813"/>
                  </a:cubicBezTo>
                  <a:cubicBezTo>
                    <a:pt x="102524" y="69003"/>
                    <a:pt x="52041" y="71861"/>
                    <a:pt x="2511" y="71861"/>
                  </a:cubicBezTo>
                  <a:cubicBezTo>
                    <a:pt x="-5109" y="11853"/>
                    <a:pt x="2511" y="1376"/>
                    <a:pt x="54899" y="423"/>
                  </a:cubicBezTo>
                  <a:cubicBezTo>
                    <a:pt x="104429" y="-529"/>
                    <a:pt x="154911" y="423"/>
                    <a:pt x="207299" y="423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690ED21D-236F-40BA-ABD7-9EC835CBA9A8}"/>
                </a:ext>
              </a:extLst>
            </p:cNvPr>
            <p:cNvSpPr/>
            <p:nvPr/>
          </p:nvSpPr>
          <p:spPr>
            <a:xfrm>
              <a:off x="4603433" y="4805363"/>
              <a:ext cx="209550" cy="66675"/>
            </a:xfrm>
            <a:custGeom>
              <a:avLst/>
              <a:gdLst>
                <a:gd name="connsiteX0" fmla="*/ 213360 w 209550"/>
                <a:gd name="connsiteY0" fmla="*/ 953 h 66675"/>
                <a:gd name="connsiteX1" fmla="*/ 151447 w 209550"/>
                <a:gd name="connsiteY1" fmla="*/ 72390 h 66675"/>
                <a:gd name="connsiteX2" fmla="*/ 0 w 209550"/>
                <a:gd name="connsiteY2" fmla="*/ 71438 h 66675"/>
                <a:gd name="connsiteX3" fmla="*/ 63817 w 209550"/>
                <a:gd name="connsiteY3" fmla="*/ 0 h 66675"/>
                <a:gd name="connsiteX4" fmla="*/ 213360 w 209550"/>
                <a:gd name="connsiteY4" fmla="*/ 95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66675">
                  <a:moveTo>
                    <a:pt x="213360" y="953"/>
                  </a:moveTo>
                  <a:cubicBezTo>
                    <a:pt x="216217" y="55245"/>
                    <a:pt x="200025" y="76200"/>
                    <a:pt x="151447" y="72390"/>
                  </a:cubicBezTo>
                  <a:cubicBezTo>
                    <a:pt x="100965" y="68580"/>
                    <a:pt x="50483" y="71438"/>
                    <a:pt x="0" y="71438"/>
                  </a:cubicBezTo>
                  <a:cubicBezTo>
                    <a:pt x="2858" y="6668"/>
                    <a:pt x="7620" y="953"/>
                    <a:pt x="63817" y="0"/>
                  </a:cubicBezTo>
                  <a:cubicBezTo>
                    <a:pt x="113347" y="0"/>
                    <a:pt x="162877" y="953"/>
                    <a:pt x="213360" y="953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FACD2D33-D74C-4219-B165-75CB7BC54E3E}"/>
                </a:ext>
              </a:extLst>
            </p:cNvPr>
            <p:cNvSpPr/>
            <p:nvPr/>
          </p:nvSpPr>
          <p:spPr>
            <a:xfrm>
              <a:off x="5300082" y="4808220"/>
              <a:ext cx="200025" cy="57150"/>
            </a:xfrm>
            <a:custGeom>
              <a:avLst/>
              <a:gdLst>
                <a:gd name="connsiteX0" fmla="*/ 201558 w 200025"/>
                <a:gd name="connsiteY0" fmla="*/ 65723 h 57150"/>
                <a:gd name="connsiteX1" fmla="*/ 5343 w 200025"/>
                <a:gd name="connsiteY1" fmla="*/ 65723 h 57150"/>
                <a:gd name="connsiteX2" fmla="*/ 54873 w 200025"/>
                <a:gd name="connsiteY2" fmla="*/ 0 h 57150"/>
                <a:gd name="connsiteX3" fmla="*/ 154886 w 200025"/>
                <a:gd name="connsiteY3" fmla="*/ 953 h 57150"/>
                <a:gd name="connsiteX4" fmla="*/ 201558 w 200025"/>
                <a:gd name="connsiteY4" fmla="*/ 6572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5" h="57150">
                  <a:moveTo>
                    <a:pt x="201558" y="65723"/>
                  </a:moveTo>
                  <a:cubicBezTo>
                    <a:pt x="136788" y="65723"/>
                    <a:pt x="71066" y="65723"/>
                    <a:pt x="5343" y="65723"/>
                  </a:cubicBezTo>
                  <a:cubicBezTo>
                    <a:pt x="-6087" y="3810"/>
                    <a:pt x="-3229" y="953"/>
                    <a:pt x="54873" y="0"/>
                  </a:cubicBezTo>
                  <a:cubicBezTo>
                    <a:pt x="88211" y="0"/>
                    <a:pt x="121548" y="0"/>
                    <a:pt x="154886" y="953"/>
                  </a:cubicBezTo>
                  <a:cubicBezTo>
                    <a:pt x="212036" y="1905"/>
                    <a:pt x="212988" y="2858"/>
                    <a:pt x="201558" y="65723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41E64B8C-ECF4-4657-AE18-2E7EC3A9592E}"/>
                </a:ext>
              </a:extLst>
            </p:cNvPr>
            <p:cNvSpPr/>
            <p:nvPr/>
          </p:nvSpPr>
          <p:spPr>
            <a:xfrm>
              <a:off x="5532120" y="4812982"/>
              <a:ext cx="209550" cy="57150"/>
            </a:xfrm>
            <a:custGeom>
              <a:avLst/>
              <a:gdLst>
                <a:gd name="connsiteX0" fmla="*/ 0 w 209550"/>
                <a:gd name="connsiteY0" fmla="*/ 58103 h 57150"/>
                <a:gd name="connsiteX1" fmla="*/ 0 w 209550"/>
                <a:gd name="connsiteY1" fmla="*/ 0 h 57150"/>
                <a:gd name="connsiteX2" fmla="*/ 200025 w 209550"/>
                <a:gd name="connsiteY2" fmla="*/ 0 h 57150"/>
                <a:gd name="connsiteX3" fmla="*/ 209550 w 209550"/>
                <a:gd name="connsiteY3" fmla="*/ 58103 h 57150"/>
                <a:gd name="connsiteX4" fmla="*/ 0 w 209550"/>
                <a:gd name="connsiteY4" fmla="*/ 58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57150">
                  <a:moveTo>
                    <a:pt x="0" y="58103"/>
                  </a:moveTo>
                  <a:cubicBezTo>
                    <a:pt x="0" y="39053"/>
                    <a:pt x="0" y="22860"/>
                    <a:pt x="0" y="0"/>
                  </a:cubicBezTo>
                  <a:cubicBezTo>
                    <a:pt x="66675" y="0"/>
                    <a:pt x="131445" y="0"/>
                    <a:pt x="200025" y="0"/>
                  </a:cubicBezTo>
                  <a:cubicBezTo>
                    <a:pt x="202883" y="18098"/>
                    <a:pt x="205740" y="34290"/>
                    <a:pt x="209550" y="58103"/>
                  </a:cubicBezTo>
                  <a:cubicBezTo>
                    <a:pt x="140018" y="58103"/>
                    <a:pt x="72390" y="58103"/>
                    <a:pt x="0" y="58103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639AD6AE-1D1A-4E50-8892-BA395BC1D940}"/>
                </a:ext>
              </a:extLst>
            </p:cNvPr>
            <p:cNvSpPr/>
            <p:nvPr/>
          </p:nvSpPr>
          <p:spPr>
            <a:xfrm>
              <a:off x="5751195" y="4809041"/>
              <a:ext cx="219075" cy="66675"/>
            </a:xfrm>
            <a:custGeom>
              <a:avLst/>
              <a:gdLst>
                <a:gd name="connsiteX0" fmla="*/ 11430 w 219075"/>
                <a:gd name="connsiteY0" fmla="*/ 1084 h 66675"/>
                <a:gd name="connsiteX1" fmla="*/ 190500 w 219075"/>
                <a:gd name="connsiteY1" fmla="*/ 3941 h 66675"/>
                <a:gd name="connsiteX2" fmla="*/ 227648 w 219075"/>
                <a:gd name="connsiteY2" fmla="*/ 55376 h 66675"/>
                <a:gd name="connsiteX3" fmla="*/ 218123 w 219075"/>
                <a:gd name="connsiteY3" fmla="*/ 67759 h 66675"/>
                <a:gd name="connsiteX4" fmla="*/ 34290 w 219075"/>
                <a:gd name="connsiteY4" fmla="*/ 64901 h 66675"/>
                <a:gd name="connsiteX5" fmla="*/ 0 w 219075"/>
                <a:gd name="connsiteY5" fmla="*/ 13466 h 66675"/>
                <a:gd name="connsiteX6" fmla="*/ 11430 w 219075"/>
                <a:gd name="connsiteY6" fmla="*/ 10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66675">
                  <a:moveTo>
                    <a:pt x="11430" y="1084"/>
                  </a:moveTo>
                  <a:cubicBezTo>
                    <a:pt x="71438" y="1084"/>
                    <a:pt x="131445" y="-2726"/>
                    <a:pt x="190500" y="3941"/>
                  </a:cubicBezTo>
                  <a:cubicBezTo>
                    <a:pt x="204788" y="4894"/>
                    <a:pt x="215265" y="37279"/>
                    <a:pt x="227648" y="55376"/>
                  </a:cubicBezTo>
                  <a:cubicBezTo>
                    <a:pt x="224790" y="59186"/>
                    <a:pt x="220980" y="63949"/>
                    <a:pt x="218123" y="67759"/>
                  </a:cubicBezTo>
                  <a:cubicBezTo>
                    <a:pt x="157163" y="67759"/>
                    <a:pt x="95250" y="70616"/>
                    <a:pt x="34290" y="64901"/>
                  </a:cubicBezTo>
                  <a:cubicBezTo>
                    <a:pt x="21908" y="63949"/>
                    <a:pt x="11430" y="31564"/>
                    <a:pt x="0" y="13466"/>
                  </a:cubicBezTo>
                  <a:cubicBezTo>
                    <a:pt x="3810" y="9656"/>
                    <a:pt x="7620" y="5846"/>
                    <a:pt x="11430" y="1084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1ACC0BB1-1455-4E8F-94CA-AB5F9369DC84}"/>
                </a:ext>
              </a:extLst>
            </p:cNvPr>
            <p:cNvSpPr/>
            <p:nvPr/>
          </p:nvSpPr>
          <p:spPr>
            <a:xfrm>
              <a:off x="5978843" y="4811316"/>
              <a:ext cx="228600" cy="57150"/>
            </a:xfrm>
            <a:custGeom>
              <a:avLst/>
              <a:gdLst>
                <a:gd name="connsiteX0" fmla="*/ 234315 w 228600"/>
                <a:gd name="connsiteY0" fmla="*/ 65484 h 57150"/>
                <a:gd name="connsiteX1" fmla="*/ 40957 w 228600"/>
                <a:gd name="connsiteY1" fmla="*/ 63579 h 57150"/>
                <a:gd name="connsiteX2" fmla="*/ 0 w 228600"/>
                <a:gd name="connsiteY2" fmla="*/ 15954 h 57150"/>
                <a:gd name="connsiteX3" fmla="*/ 9525 w 228600"/>
                <a:gd name="connsiteY3" fmla="*/ 714 h 57150"/>
                <a:gd name="connsiteX4" fmla="*/ 195263 w 228600"/>
                <a:gd name="connsiteY4" fmla="*/ 3572 h 57150"/>
                <a:gd name="connsiteX5" fmla="*/ 234315 w 228600"/>
                <a:gd name="connsiteY5" fmla="*/ 6548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8600" h="57150">
                  <a:moveTo>
                    <a:pt x="234315" y="65484"/>
                  </a:moveTo>
                  <a:cubicBezTo>
                    <a:pt x="160972" y="65484"/>
                    <a:pt x="100965" y="68342"/>
                    <a:pt x="40957" y="63579"/>
                  </a:cubicBezTo>
                  <a:cubicBezTo>
                    <a:pt x="25717" y="62627"/>
                    <a:pt x="13335" y="32147"/>
                    <a:pt x="0" y="15954"/>
                  </a:cubicBezTo>
                  <a:cubicBezTo>
                    <a:pt x="2857" y="11192"/>
                    <a:pt x="6667" y="6429"/>
                    <a:pt x="9525" y="714"/>
                  </a:cubicBezTo>
                  <a:cubicBezTo>
                    <a:pt x="71438" y="714"/>
                    <a:pt x="134302" y="-2143"/>
                    <a:pt x="195263" y="3572"/>
                  </a:cubicBezTo>
                  <a:cubicBezTo>
                    <a:pt x="208597" y="3572"/>
                    <a:pt x="218122" y="36909"/>
                    <a:pt x="234315" y="65484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F4A49A72-AD7F-4C03-86B8-3C3E308609B3}"/>
                </a:ext>
              </a:extLst>
            </p:cNvPr>
            <p:cNvSpPr/>
            <p:nvPr/>
          </p:nvSpPr>
          <p:spPr>
            <a:xfrm>
              <a:off x="7164705" y="4811899"/>
              <a:ext cx="238125" cy="57150"/>
            </a:xfrm>
            <a:custGeom>
              <a:avLst/>
              <a:gdLst>
                <a:gd name="connsiteX0" fmla="*/ 245745 w 238125"/>
                <a:gd name="connsiteY0" fmla="*/ 63949 h 57150"/>
                <a:gd name="connsiteX1" fmla="*/ 49530 w 238125"/>
                <a:gd name="connsiteY1" fmla="*/ 62044 h 57150"/>
                <a:gd name="connsiteX2" fmla="*/ 0 w 238125"/>
                <a:gd name="connsiteY2" fmla="*/ 13466 h 57150"/>
                <a:gd name="connsiteX3" fmla="*/ 4763 w 238125"/>
                <a:gd name="connsiteY3" fmla="*/ 1084 h 57150"/>
                <a:gd name="connsiteX4" fmla="*/ 189547 w 238125"/>
                <a:gd name="connsiteY4" fmla="*/ 3941 h 57150"/>
                <a:gd name="connsiteX5" fmla="*/ 245745 w 238125"/>
                <a:gd name="connsiteY5" fmla="*/ 639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57150">
                  <a:moveTo>
                    <a:pt x="245745" y="63949"/>
                  </a:moveTo>
                  <a:cubicBezTo>
                    <a:pt x="170497" y="63949"/>
                    <a:pt x="109538" y="67759"/>
                    <a:pt x="49530" y="62044"/>
                  </a:cubicBezTo>
                  <a:cubicBezTo>
                    <a:pt x="31432" y="60139"/>
                    <a:pt x="16192" y="30611"/>
                    <a:pt x="0" y="13466"/>
                  </a:cubicBezTo>
                  <a:cubicBezTo>
                    <a:pt x="1905" y="9656"/>
                    <a:pt x="3810" y="4894"/>
                    <a:pt x="4763" y="1084"/>
                  </a:cubicBezTo>
                  <a:cubicBezTo>
                    <a:pt x="66675" y="1084"/>
                    <a:pt x="128588" y="-2726"/>
                    <a:pt x="189547" y="3941"/>
                  </a:cubicBezTo>
                  <a:cubicBezTo>
                    <a:pt x="207645" y="5846"/>
                    <a:pt x="221932" y="37279"/>
                    <a:pt x="245745" y="63949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2A054C08-E665-4C5D-AF43-F4E93166B4E9}"/>
                </a:ext>
              </a:extLst>
            </p:cNvPr>
            <p:cNvSpPr/>
            <p:nvPr/>
          </p:nvSpPr>
          <p:spPr>
            <a:xfrm>
              <a:off x="6658928" y="4808477"/>
              <a:ext cx="238125" cy="57150"/>
            </a:xfrm>
            <a:custGeom>
              <a:avLst/>
              <a:gdLst>
                <a:gd name="connsiteX0" fmla="*/ 0 w 238125"/>
                <a:gd name="connsiteY0" fmla="*/ 1648 h 57150"/>
                <a:gd name="connsiteX1" fmla="*/ 179070 w 238125"/>
                <a:gd name="connsiteY1" fmla="*/ 3553 h 57150"/>
                <a:gd name="connsiteX2" fmla="*/ 239078 w 238125"/>
                <a:gd name="connsiteY2" fmla="*/ 48320 h 57150"/>
                <a:gd name="connsiteX3" fmla="*/ 231457 w 238125"/>
                <a:gd name="connsiteY3" fmla="*/ 65466 h 57150"/>
                <a:gd name="connsiteX4" fmla="*/ 38100 w 238125"/>
                <a:gd name="connsiteY4" fmla="*/ 62608 h 57150"/>
                <a:gd name="connsiteX5" fmla="*/ 0 w 238125"/>
                <a:gd name="connsiteY5" fmla="*/ 164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57150">
                  <a:moveTo>
                    <a:pt x="0" y="1648"/>
                  </a:moveTo>
                  <a:cubicBezTo>
                    <a:pt x="68580" y="1648"/>
                    <a:pt x="124778" y="-3115"/>
                    <a:pt x="179070" y="3553"/>
                  </a:cubicBezTo>
                  <a:cubicBezTo>
                    <a:pt x="200978" y="6410"/>
                    <a:pt x="219075" y="32128"/>
                    <a:pt x="239078" y="48320"/>
                  </a:cubicBezTo>
                  <a:cubicBezTo>
                    <a:pt x="236220" y="54035"/>
                    <a:pt x="234315" y="59750"/>
                    <a:pt x="231457" y="65466"/>
                  </a:cubicBezTo>
                  <a:cubicBezTo>
                    <a:pt x="166688" y="65466"/>
                    <a:pt x="101917" y="68323"/>
                    <a:pt x="38100" y="62608"/>
                  </a:cubicBezTo>
                  <a:cubicBezTo>
                    <a:pt x="25717" y="62608"/>
                    <a:pt x="16192" y="30223"/>
                    <a:pt x="0" y="1648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C008F6A6-E47C-44CB-BD13-D5A5CAF101B1}"/>
                </a:ext>
              </a:extLst>
            </p:cNvPr>
            <p:cNvSpPr/>
            <p:nvPr/>
          </p:nvSpPr>
          <p:spPr>
            <a:xfrm>
              <a:off x="6216968" y="4810946"/>
              <a:ext cx="219075" cy="66675"/>
            </a:xfrm>
            <a:custGeom>
              <a:avLst/>
              <a:gdLst>
                <a:gd name="connsiteX0" fmla="*/ 206692 w 219075"/>
                <a:gd name="connsiteY0" fmla="*/ 66806 h 66675"/>
                <a:gd name="connsiteX1" fmla="*/ 60960 w 219075"/>
                <a:gd name="connsiteY1" fmla="*/ 66806 h 66675"/>
                <a:gd name="connsiteX2" fmla="*/ 0 w 219075"/>
                <a:gd name="connsiteY2" fmla="*/ 1084 h 66675"/>
                <a:gd name="connsiteX3" fmla="*/ 181927 w 219075"/>
                <a:gd name="connsiteY3" fmla="*/ 3941 h 66675"/>
                <a:gd name="connsiteX4" fmla="*/ 220980 w 219075"/>
                <a:gd name="connsiteY4" fmla="*/ 56329 h 66675"/>
                <a:gd name="connsiteX5" fmla="*/ 206692 w 219075"/>
                <a:gd name="connsiteY5" fmla="*/ 668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9075" h="66675">
                  <a:moveTo>
                    <a:pt x="206692" y="66806"/>
                  </a:moveTo>
                  <a:cubicBezTo>
                    <a:pt x="158115" y="66806"/>
                    <a:pt x="109538" y="66806"/>
                    <a:pt x="60960" y="66806"/>
                  </a:cubicBezTo>
                  <a:cubicBezTo>
                    <a:pt x="6667" y="66806"/>
                    <a:pt x="6667" y="65854"/>
                    <a:pt x="0" y="1084"/>
                  </a:cubicBezTo>
                  <a:cubicBezTo>
                    <a:pt x="60960" y="1084"/>
                    <a:pt x="121920" y="-2726"/>
                    <a:pt x="181927" y="3941"/>
                  </a:cubicBezTo>
                  <a:cubicBezTo>
                    <a:pt x="196215" y="5846"/>
                    <a:pt x="207645" y="38231"/>
                    <a:pt x="220980" y="56329"/>
                  </a:cubicBezTo>
                  <a:cubicBezTo>
                    <a:pt x="215265" y="59186"/>
                    <a:pt x="211455" y="62996"/>
                    <a:pt x="206692" y="66806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55C38AF5-D48C-4AE3-8752-FF2226D686D2}"/>
                </a:ext>
              </a:extLst>
            </p:cNvPr>
            <p:cNvSpPr/>
            <p:nvPr/>
          </p:nvSpPr>
          <p:spPr>
            <a:xfrm>
              <a:off x="6434138" y="4808477"/>
              <a:ext cx="228600" cy="66675"/>
            </a:xfrm>
            <a:custGeom>
              <a:avLst/>
              <a:gdLst>
                <a:gd name="connsiteX0" fmla="*/ 11430 w 228600"/>
                <a:gd name="connsiteY0" fmla="*/ 1648 h 66675"/>
                <a:gd name="connsiteX1" fmla="*/ 180022 w 228600"/>
                <a:gd name="connsiteY1" fmla="*/ 3553 h 66675"/>
                <a:gd name="connsiteX2" fmla="*/ 234315 w 228600"/>
                <a:gd name="connsiteY2" fmla="*/ 52130 h 66675"/>
                <a:gd name="connsiteX3" fmla="*/ 224790 w 228600"/>
                <a:gd name="connsiteY3" fmla="*/ 67370 h 66675"/>
                <a:gd name="connsiteX4" fmla="*/ 42863 w 228600"/>
                <a:gd name="connsiteY4" fmla="*/ 64513 h 66675"/>
                <a:gd name="connsiteX5" fmla="*/ 0 w 228600"/>
                <a:gd name="connsiteY5" fmla="*/ 14030 h 66675"/>
                <a:gd name="connsiteX6" fmla="*/ 11430 w 228600"/>
                <a:gd name="connsiteY6" fmla="*/ 16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8600" h="66675">
                  <a:moveTo>
                    <a:pt x="11430" y="1648"/>
                  </a:moveTo>
                  <a:cubicBezTo>
                    <a:pt x="67628" y="1648"/>
                    <a:pt x="124778" y="-3115"/>
                    <a:pt x="180022" y="3553"/>
                  </a:cubicBezTo>
                  <a:cubicBezTo>
                    <a:pt x="200025" y="6410"/>
                    <a:pt x="216218" y="34985"/>
                    <a:pt x="234315" y="52130"/>
                  </a:cubicBezTo>
                  <a:cubicBezTo>
                    <a:pt x="231457" y="56893"/>
                    <a:pt x="227647" y="62608"/>
                    <a:pt x="224790" y="67370"/>
                  </a:cubicBezTo>
                  <a:cubicBezTo>
                    <a:pt x="163830" y="67370"/>
                    <a:pt x="102870" y="71180"/>
                    <a:pt x="42863" y="64513"/>
                  </a:cubicBezTo>
                  <a:cubicBezTo>
                    <a:pt x="26670" y="62608"/>
                    <a:pt x="14288" y="32128"/>
                    <a:pt x="0" y="14030"/>
                  </a:cubicBezTo>
                  <a:cubicBezTo>
                    <a:pt x="4763" y="11173"/>
                    <a:pt x="8572" y="6410"/>
                    <a:pt x="11430" y="1648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9DCE5BB9-CB3F-4CEB-8067-D252F4372245}"/>
                </a:ext>
              </a:extLst>
            </p:cNvPr>
            <p:cNvSpPr/>
            <p:nvPr/>
          </p:nvSpPr>
          <p:spPr>
            <a:xfrm>
              <a:off x="4291965" y="4722371"/>
              <a:ext cx="209550" cy="66675"/>
            </a:xfrm>
            <a:custGeom>
              <a:avLst/>
              <a:gdLst>
                <a:gd name="connsiteX0" fmla="*/ 214313 w 209550"/>
                <a:gd name="connsiteY0" fmla="*/ 1076 h 66675"/>
                <a:gd name="connsiteX1" fmla="*/ 148590 w 209550"/>
                <a:gd name="connsiteY1" fmla="*/ 67751 h 66675"/>
                <a:gd name="connsiteX2" fmla="*/ 0 w 209550"/>
                <a:gd name="connsiteY2" fmla="*/ 66799 h 66675"/>
                <a:gd name="connsiteX3" fmla="*/ 65722 w 209550"/>
                <a:gd name="connsiteY3" fmla="*/ 124 h 66675"/>
                <a:gd name="connsiteX4" fmla="*/ 214313 w 209550"/>
                <a:gd name="connsiteY4" fmla="*/ 107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66675">
                  <a:moveTo>
                    <a:pt x="214313" y="1076"/>
                  </a:moveTo>
                  <a:cubicBezTo>
                    <a:pt x="213360" y="52511"/>
                    <a:pt x="192405" y="70609"/>
                    <a:pt x="148590" y="67751"/>
                  </a:cubicBezTo>
                  <a:cubicBezTo>
                    <a:pt x="100013" y="64894"/>
                    <a:pt x="51435" y="66799"/>
                    <a:pt x="0" y="66799"/>
                  </a:cubicBezTo>
                  <a:cubicBezTo>
                    <a:pt x="2857" y="18221"/>
                    <a:pt x="20955" y="-1781"/>
                    <a:pt x="65722" y="124"/>
                  </a:cubicBezTo>
                  <a:cubicBezTo>
                    <a:pt x="114300" y="2981"/>
                    <a:pt x="162877" y="1076"/>
                    <a:pt x="214313" y="1076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99D3A6D4-41BB-42B9-AE8C-1D9C52676A72}"/>
                </a:ext>
              </a:extLst>
            </p:cNvPr>
            <p:cNvSpPr/>
            <p:nvPr/>
          </p:nvSpPr>
          <p:spPr>
            <a:xfrm>
              <a:off x="4520436" y="4722354"/>
              <a:ext cx="209550" cy="66675"/>
            </a:xfrm>
            <a:custGeom>
              <a:avLst/>
              <a:gdLst>
                <a:gd name="connsiteX0" fmla="*/ 209679 w 209550"/>
                <a:gd name="connsiteY0" fmla="*/ 1094 h 66675"/>
                <a:gd name="connsiteX1" fmla="*/ 145862 w 209550"/>
                <a:gd name="connsiteY1" fmla="*/ 67769 h 66675"/>
                <a:gd name="connsiteX2" fmla="*/ 129 w 209550"/>
                <a:gd name="connsiteY2" fmla="*/ 66816 h 66675"/>
                <a:gd name="connsiteX3" fmla="*/ 62042 w 209550"/>
                <a:gd name="connsiteY3" fmla="*/ 141 h 66675"/>
                <a:gd name="connsiteX4" fmla="*/ 209679 w 209550"/>
                <a:gd name="connsiteY4" fmla="*/ 109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66675">
                  <a:moveTo>
                    <a:pt x="209679" y="1094"/>
                  </a:moveTo>
                  <a:cubicBezTo>
                    <a:pt x="211584" y="54434"/>
                    <a:pt x="189677" y="70626"/>
                    <a:pt x="145862" y="67769"/>
                  </a:cubicBezTo>
                  <a:cubicBezTo>
                    <a:pt x="98237" y="64911"/>
                    <a:pt x="49659" y="66816"/>
                    <a:pt x="129" y="66816"/>
                  </a:cubicBezTo>
                  <a:cubicBezTo>
                    <a:pt x="-1776" y="15381"/>
                    <a:pt x="17274" y="-1764"/>
                    <a:pt x="62042" y="141"/>
                  </a:cubicBezTo>
                  <a:cubicBezTo>
                    <a:pt x="110619" y="2999"/>
                    <a:pt x="160149" y="1094"/>
                    <a:pt x="209679" y="1094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B3EE681C-CDCD-40BA-A893-F320876801A6}"/>
                </a:ext>
              </a:extLst>
            </p:cNvPr>
            <p:cNvSpPr/>
            <p:nvPr/>
          </p:nvSpPr>
          <p:spPr>
            <a:xfrm>
              <a:off x="4975116" y="4723133"/>
              <a:ext cx="200025" cy="66675"/>
            </a:xfrm>
            <a:custGeom>
              <a:avLst/>
              <a:gdLst>
                <a:gd name="connsiteX0" fmla="*/ 1696 w 200025"/>
                <a:gd name="connsiteY0" fmla="*/ 66037 h 66675"/>
                <a:gd name="connsiteX1" fmla="*/ 55037 w 200025"/>
                <a:gd name="connsiteY1" fmla="*/ 315 h 66675"/>
                <a:gd name="connsiteX2" fmla="*/ 201721 w 200025"/>
                <a:gd name="connsiteY2" fmla="*/ 1267 h 66675"/>
                <a:gd name="connsiteX3" fmla="*/ 147429 w 200025"/>
                <a:gd name="connsiteY3" fmla="*/ 66990 h 66675"/>
                <a:gd name="connsiteX4" fmla="*/ 1696 w 200025"/>
                <a:gd name="connsiteY4" fmla="*/ 6603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5" h="66675">
                  <a:moveTo>
                    <a:pt x="1696" y="66037"/>
                  </a:moveTo>
                  <a:cubicBezTo>
                    <a:pt x="-5924" y="13650"/>
                    <a:pt x="12174" y="-2543"/>
                    <a:pt x="55037" y="315"/>
                  </a:cubicBezTo>
                  <a:cubicBezTo>
                    <a:pt x="103614" y="3172"/>
                    <a:pt x="152191" y="1267"/>
                    <a:pt x="201721" y="1267"/>
                  </a:cubicBezTo>
                  <a:cubicBezTo>
                    <a:pt x="209341" y="49845"/>
                    <a:pt x="195054" y="69847"/>
                    <a:pt x="147429" y="66990"/>
                  </a:cubicBezTo>
                  <a:cubicBezTo>
                    <a:pt x="99804" y="64132"/>
                    <a:pt x="51226" y="66037"/>
                    <a:pt x="1696" y="66037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9FA18100-6581-458C-9D9F-F434BB93BD9C}"/>
                </a:ext>
              </a:extLst>
            </p:cNvPr>
            <p:cNvSpPr/>
            <p:nvPr/>
          </p:nvSpPr>
          <p:spPr>
            <a:xfrm>
              <a:off x="4749626" y="4723313"/>
              <a:ext cx="200025" cy="66675"/>
            </a:xfrm>
            <a:custGeom>
              <a:avLst/>
              <a:gdLst>
                <a:gd name="connsiteX0" fmla="*/ 1444 w 200025"/>
                <a:gd name="connsiteY0" fmla="*/ 65857 h 66675"/>
                <a:gd name="connsiteX1" fmla="*/ 54784 w 200025"/>
                <a:gd name="connsiteY1" fmla="*/ 135 h 66675"/>
                <a:gd name="connsiteX2" fmla="*/ 200517 w 200025"/>
                <a:gd name="connsiteY2" fmla="*/ 1087 h 66675"/>
                <a:gd name="connsiteX3" fmla="*/ 150987 w 200025"/>
                <a:gd name="connsiteY3" fmla="*/ 66810 h 66675"/>
                <a:gd name="connsiteX4" fmla="*/ 1444 w 200025"/>
                <a:gd name="connsiteY4" fmla="*/ 6585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5" h="66675">
                  <a:moveTo>
                    <a:pt x="1444" y="65857"/>
                  </a:moveTo>
                  <a:cubicBezTo>
                    <a:pt x="-5223" y="16327"/>
                    <a:pt x="10969" y="-1770"/>
                    <a:pt x="54784" y="135"/>
                  </a:cubicBezTo>
                  <a:cubicBezTo>
                    <a:pt x="103362" y="2993"/>
                    <a:pt x="151939" y="1087"/>
                    <a:pt x="200517" y="1087"/>
                  </a:cubicBezTo>
                  <a:cubicBezTo>
                    <a:pt x="210994" y="49665"/>
                    <a:pt x="196707" y="68715"/>
                    <a:pt x="150987" y="66810"/>
                  </a:cubicBezTo>
                  <a:cubicBezTo>
                    <a:pt x="101457" y="63952"/>
                    <a:pt x="50974" y="65857"/>
                    <a:pt x="1444" y="65857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9AD71EDB-DF73-4854-9F8E-B11C0D0FD2B9}"/>
                </a:ext>
              </a:extLst>
            </p:cNvPr>
            <p:cNvSpPr/>
            <p:nvPr/>
          </p:nvSpPr>
          <p:spPr>
            <a:xfrm>
              <a:off x="5638800" y="4726407"/>
              <a:ext cx="219075" cy="57150"/>
            </a:xfrm>
            <a:custGeom>
              <a:avLst/>
              <a:gdLst>
                <a:gd name="connsiteX0" fmla="*/ 224790 w 219075"/>
                <a:gd name="connsiteY0" fmla="*/ 63715 h 57150"/>
                <a:gd name="connsiteX1" fmla="*/ 34290 w 219075"/>
                <a:gd name="connsiteY1" fmla="*/ 61810 h 57150"/>
                <a:gd name="connsiteX2" fmla="*/ 0 w 219075"/>
                <a:gd name="connsiteY2" fmla="*/ 15138 h 57150"/>
                <a:gd name="connsiteX3" fmla="*/ 10478 w 219075"/>
                <a:gd name="connsiteY3" fmla="*/ 850 h 57150"/>
                <a:gd name="connsiteX4" fmla="*/ 187643 w 219075"/>
                <a:gd name="connsiteY4" fmla="*/ 2755 h 57150"/>
                <a:gd name="connsiteX5" fmla="*/ 224790 w 219075"/>
                <a:gd name="connsiteY5" fmla="*/ 6371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9075" h="57150">
                  <a:moveTo>
                    <a:pt x="224790" y="63715"/>
                  </a:moveTo>
                  <a:cubicBezTo>
                    <a:pt x="149543" y="63715"/>
                    <a:pt x="91440" y="66573"/>
                    <a:pt x="34290" y="61810"/>
                  </a:cubicBezTo>
                  <a:cubicBezTo>
                    <a:pt x="21907" y="60858"/>
                    <a:pt x="11430" y="31330"/>
                    <a:pt x="0" y="15138"/>
                  </a:cubicBezTo>
                  <a:cubicBezTo>
                    <a:pt x="3810" y="10375"/>
                    <a:pt x="6668" y="5613"/>
                    <a:pt x="10478" y="850"/>
                  </a:cubicBezTo>
                  <a:cubicBezTo>
                    <a:pt x="69532" y="850"/>
                    <a:pt x="128588" y="-2007"/>
                    <a:pt x="187643" y="2755"/>
                  </a:cubicBezTo>
                  <a:cubicBezTo>
                    <a:pt x="199072" y="3708"/>
                    <a:pt x="207645" y="35140"/>
                    <a:pt x="224790" y="63715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6A6CB832-FD70-456A-9AFC-48EA12022827}"/>
                </a:ext>
              </a:extLst>
            </p:cNvPr>
            <p:cNvSpPr/>
            <p:nvPr/>
          </p:nvSpPr>
          <p:spPr>
            <a:xfrm>
              <a:off x="5196840" y="4728210"/>
              <a:ext cx="200025" cy="57150"/>
            </a:xfrm>
            <a:custGeom>
              <a:avLst/>
              <a:gdLst>
                <a:gd name="connsiteX0" fmla="*/ 202882 w 200025"/>
                <a:gd name="connsiteY0" fmla="*/ 0 h 57150"/>
                <a:gd name="connsiteX1" fmla="*/ 202882 w 200025"/>
                <a:gd name="connsiteY1" fmla="*/ 57150 h 57150"/>
                <a:gd name="connsiteX2" fmla="*/ 0 w 200025"/>
                <a:gd name="connsiteY2" fmla="*/ 57150 h 57150"/>
                <a:gd name="connsiteX3" fmla="*/ 6667 w 200025"/>
                <a:gd name="connsiteY3" fmla="*/ 0 h 57150"/>
                <a:gd name="connsiteX4" fmla="*/ 202882 w 200025"/>
                <a:gd name="connsiteY4" fmla="*/ 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5" h="57150">
                  <a:moveTo>
                    <a:pt x="202882" y="0"/>
                  </a:moveTo>
                  <a:cubicBezTo>
                    <a:pt x="202882" y="20003"/>
                    <a:pt x="202882" y="36195"/>
                    <a:pt x="202882" y="57150"/>
                  </a:cubicBezTo>
                  <a:cubicBezTo>
                    <a:pt x="136207" y="57150"/>
                    <a:pt x="71438" y="57150"/>
                    <a:pt x="0" y="57150"/>
                  </a:cubicBezTo>
                  <a:cubicBezTo>
                    <a:pt x="2857" y="37147"/>
                    <a:pt x="4763" y="20003"/>
                    <a:pt x="6667" y="0"/>
                  </a:cubicBezTo>
                  <a:cubicBezTo>
                    <a:pt x="73342" y="0"/>
                    <a:pt x="136207" y="0"/>
                    <a:pt x="202882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6F16563F-C23F-4259-8342-F56F1A55D466}"/>
                </a:ext>
              </a:extLst>
            </p:cNvPr>
            <p:cNvSpPr/>
            <p:nvPr/>
          </p:nvSpPr>
          <p:spPr>
            <a:xfrm>
              <a:off x="6524625" y="4726013"/>
              <a:ext cx="219075" cy="57150"/>
            </a:xfrm>
            <a:custGeom>
              <a:avLst/>
              <a:gdLst>
                <a:gd name="connsiteX0" fmla="*/ 216218 w 219075"/>
                <a:gd name="connsiteY0" fmla="*/ 64109 h 57150"/>
                <a:gd name="connsiteX1" fmla="*/ 46672 w 219075"/>
                <a:gd name="connsiteY1" fmla="*/ 62204 h 57150"/>
                <a:gd name="connsiteX2" fmla="*/ 0 w 219075"/>
                <a:gd name="connsiteY2" fmla="*/ 15532 h 57150"/>
                <a:gd name="connsiteX3" fmla="*/ 8572 w 219075"/>
                <a:gd name="connsiteY3" fmla="*/ 1244 h 57150"/>
                <a:gd name="connsiteX4" fmla="*/ 180975 w 219075"/>
                <a:gd name="connsiteY4" fmla="*/ 3149 h 57150"/>
                <a:gd name="connsiteX5" fmla="*/ 224790 w 219075"/>
                <a:gd name="connsiteY5" fmla="*/ 48869 h 57150"/>
                <a:gd name="connsiteX6" fmla="*/ 216218 w 219075"/>
                <a:gd name="connsiteY6" fmla="*/ 6410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216218" y="64109"/>
                  </a:moveTo>
                  <a:cubicBezTo>
                    <a:pt x="159068" y="64109"/>
                    <a:pt x="101918" y="67919"/>
                    <a:pt x="46672" y="62204"/>
                  </a:cubicBezTo>
                  <a:cubicBezTo>
                    <a:pt x="29528" y="60299"/>
                    <a:pt x="15240" y="31724"/>
                    <a:pt x="0" y="15532"/>
                  </a:cubicBezTo>
                  <a:cubicBezTo>
                    <a:pt x="2857" y="10769"/>
                    <a:pt x="5715" y="6007"/>
                    <a:pt x="8572" y="1244"/>
                  </a:cubicBezTo>
                  <a:cubicBezTo>
                    <a:pt x="66675" y="1244"/>
                    <a:pt x="123825" y="-2566"/>
                    <a:pt x="180975" y="3149"/>
                  </a:cubicBezTo>
                  <a:cubicBezTo>
                    <a:pt x="197168" y="5054"/>
                    <a:pt x="210503" y="32677"/>
                    <a:pt x="224790" y="48869"/>
                  </a:cubicBezTo>
                  <a:cubicBezTo>
                    <a:pt x="221932" y="54584"/>
                    <a:pt x="219075" y="59347"/>
                    <a:pt x="216218" y="64109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F26B53D9-9A15-4CCD-BE8D-22B2A3D87488}"/>
                </a:ext>
              </a:extLst>
            </p:cNvPr>
            <p:cNvSpPr/>
            <p:nvPr/>
          </p:nvSpPr>
          <p:spPr>
            <a:xfrm>
              <a:off x="5855970" y="4726407"/>
              <a:ext cx="219075" cy="57150"/>
            </a:xfrm>
            <a:custGeom>
              <a:avLst/>
              <a:gdLst>
                <a:gd name="connsiteX0" fmla="*/ 216218 w 219075"/>
                <a:gd name="connsiteY0" fmla="*/ 62763 h 57150"/>
                <a:gd name="connsiteX1" fmla="*/ 38100 w 219075"/>
                <a:gd name="connsiteY1" fmla="*/ 60858 h 57150"/>
                <a:gd name="connsiteX2" fmla="*/ 0 w 219075"/>
                <a:gd name="connsiteY2" fmla="*/ 850 h 57150"/>
                <a:gd name="connsiteX3" fmla="*/ 189548 w 219075"/>
                <a:gd name="connsiteY3" fmla="*/ 2755 h 57150"/>
                <a:gd name="connsiteX4" fmla="*/ 224790 w 219075"/>
                <a:gd name="connsiteY4" fmla="*/ 50380 h 57150"/>
                <a:gd name="connsiteX5" fmla="*/ 216218 w 219075"/>
                <a:gd name="connsiteY5" fmla="*/ 627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9075" h="57150">
                  <a:moveTo>
                    <a:pt x="216218" y="62763"/>
                  </a:moveTo>
                  <a:cubicBezTo>
                    <a:pt x="157163" y="62763"/>
                    <a:pt x="97155" y="65620"/>
                    <a:pt x="38100" y="60858"/>
                  </a:cubicBezTo>
                  <a:cubicBezTo>
                    <a:pt x="25718" y="59905"/>
                    <a:pt x="17145" y="28473"/>
                    <a:pt x="0" y="850"/>
                  </a:cubicBezTo>
                  <a:cubicBezTo>
                    <a:pt x="73343" y="850"/>
                    <a:pt x="132398" y="-2007"/>
                    <a:pt x="189548" y="2755"/>
                  </a:cubicBezTo>
                  <a:cubicBezTo>
                    <a:pt x="202883" y="3708"/>
                    <a:pt x="213360" y="34188"/>
                    <a:pt x="224790" y="50380"/>
                  </a:cubicBezTo>
                  <a:cubicBezTo>
                    <a:pt x="221933" y="55143"/>
                    <a:pt x="219075" y="58953"/>
                    <a:pt x="216218" y="62763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FD88A3EF-736E-468C-82FB-F8871AD43CE2}"/>
                </a:ext>
              </a:extLst>
            </p:cNvPr>
            <p:cNvSpPr/>
            <p:nvPr/>
          </p:nvSpPr>
          <p:spPr>
            <a:xfrm>
              <a:off x="6303645" y="4726013"/>
              <a:ext cx="219075" cy="57150"/>
            </a:xfrm>
            <a:custGeom>
              <a:avLst/>
              <a:gdLst>
                <a:gd name="connsiteX0" fmla="*/ 212408 w 219075"/>
                <a:gd name="connsiteY0" fmla="*/ 64109 h 57150"/>
                <a:gd name="connsiteX1" fmla="*/ 47625 w 219075"/>
                <a:gd name="connsiteY1" fmla="*/ 62204 h 57150"/>
                <a:gd name="connsiteX2" fmla="*/ 0 w 219075"/>
                <a:gd name="connsiteY2" fmla="*/ 16484 h 57150"/>
                <a:gd name="connsiteX3" fmla="*/ 10478 w 219075"/>
                <a:gd name="connsiteY3" fmla="*/ 1244 h 57150"/>
                <a:gd name="connsiteX4" fmla="*/ 179070 w 219075"/>
                <a:gd name="connsiteY4" fmla="*/ 3149 h 57150"/>
                <a:gd name="connsiteX5" fmla="*/ 224790 w 219075"/>
                <a:gd name="connsiteY5" fmla="*/ 49822 h 57150"/>
                <a:gd name="connsiteX6" fmla="*/ 212408 w 219075"/>
                <a:gd name="connsiteY6" fmla="*/ 6410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212408" y="64109"/>
                  </a:moveTo>
                  <a:cubicBezTo>
                    <a:pt x="157163" y="64109"/>
                    <a:pt x="101918" y="67919"/>
                    <a:pt x="47625" y="62204"/>
                  </a:cubicBezTo>
                  <a:cubicBezTo>
                    <a:pt x="30480" y="60299"/>
                    <a:pt x="15240" y="32677"/>
                    <a:pt x="0" y="16484"/>
                  </a:cubicBezTo>
                  <a:cubicBezTo>
                    <a:pt x="3810" y="11722"/>
                    <a:pt x="6668" y="6007"/>
                    <a:pt x="10478" y="1244"/>
                  </a:cubicBezTo>
                  <a:cubicBezTo>
                    <a:pt x="66675" y="1244"/>
                    <a:pt x="122873" y="-2566"/>
                    <a:pt x="179070" y="3149"/>
                  </a:cubicBezTo>
                  <a:cubicBezTo>
                    <a:pt x="195263" y="5054"/>
                    <a:pt x="209550" y="33629"/>
                    <a:pt x="224790" y="49822"/>
                  </a:cubicBezTo>
                  <a:cubicBezTo>
                    <a:pt x="220028" y="54584"/>
                    <a:pt x="216218" y="59347"/>
                    <a:pt x="212408" y="64109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71695CFF-87CF-4449-8149-393396008421}"/>
                </a:ext>
              </a:extLst>
            </p:cNvPr>
            <p:cNvSpPr/>
            <p:nvPr/>
          </p:nvSpPr>
          <p:spPr>
            <a:xfrm>
              <a:off x="5427345" y="4729163"/>
              <a:ext cx="190500" cy="57150"/>
            </a:xfrm>
            <a:custGeom>
              <a:avLst/>
              <a:gdLst>
                <a:gd name="connsiteX0" fmla="*/ 195263 w 190500"/>
                <a:gd name="connsiteY0" fmla="*/ 0 h 57150"/>
                <a:gd name="connsiteX1" fmla="*/ 198120 w 190500"/>
                <a:gd name="connsiteY1" fmla="*/ 57150 h 57150"/>
                <a:gd name="connsiteX2" fmla="*/ 0 w 190500"/>
                <a:gd name="connsiteY2" fmla="*/ 57150 h 57150"/>
                <a:gd name="connsiteX3" fmla="*/ 0 w 190500"/>
                <a:gd name="connsiteY3" fmla="*/ 0 h 57150"/>
                <a:gd name="connsiteX4" fmla="*/ 195263 w 190500"/>
                <a:gd name="connsiteY4" fmla="*/ 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57150">
                  <a:moveTo>
                    <a:pt x="195263" y="0"/>
                  </a:moveTo>
                  <a:cubicBezTo>
                    <a:pt x="196215" y="20955"/>
                    <a:pt x="197168" y="37147"/>
                    <a:pt x="198120" y="57150"/>
                  </a:cubicBezTo>
                  <a:cubicBezTo>
                    <a:pt x="129540" y="57150"/>
                    <a:pt x="66675" y="57150"/>
                    <a:pt x="0" y="57150"/>
                  </a:cubicBezTo>
                  <a:cubicBezTo>
                    <a:pt x="0" y="38100"/>
                    <a:pt x="0" y="20955"/>
                    <a:pt x="0" y="0"/>
                  </a:cubicBezTo>
                  <a:cubicBezTo>
                    <a:pt x="62865" y="0"/>
                    <a:pt x="126683" y="0"/>
                    <a:pt x="195263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0B575705-0E21-4F4E-94EE-DACE552CB70A}"/>
                </a:ext>
              </a:extLst>
            </p:cNvPr>
            <p:cNvSpPr/>
            <p:nvPr/>
          </p:nvSpPr>
          <p:spPr>
            <a:xfrm>
              <a:off x="6084570" y="4725061"/>
              <a:ext cx="219075" cy="57150"/>
            </a:xfrm>
            <a:custGeom>
              <a:avLst/>
              <a:gdLst>
                <a:gd name="connsiteX0" fmla="*/ 10478 w 219075"/>
                <a:gd name="connsiteY0" fmla="*/ 1244 h 57150"/>
                <a:gd name="connsiteX1" fmla="*/ 175260 w 219075"/>
                <a:gd name="connsiteY1" fmla="*/ 3149 h 57150"/>
                <a:gd name="connsiteX2" fmla="*/ 219075 w 219075"/>
                <a:gd name="connsiteY2" fmla="*/ 47917 h 57150"/>
                <a:gd name="connsiteX3" fmla="*/ 209550 w 219075"/>
                <a:gd name="connsiteY3" fmla="*/ 63157 h 57150"/>
                <a:gd name="connsiteX4" fmla="*/ 32385 w 219075"/>
                <a:gd name="connsiteY4" fmla="*/ 61252 h 57150"/>
                <a:gd name="connsiteX5" fmla="*/ 0 w 219075"/>
                <a:gd name="connsiteY5" fmla="*/ 14579 h 57150"/>
                <a:gd name="connsiteX6" fmla="*/ 10478 w 219075"/>
                <a:gd name="connsiteY6" fmla="*/ 12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478" y="1244"/>
                  </a:moveTo>
                  <a:cubicBezTo>
                    <a:pt x="65723" y="1244"/>
                    <a:pt x="120968" y="-2566"/>
                    <a:pt x="175260" y="3149"/>
                  </a:cubicBezTo>
                  <a:cubicBezTo>
                    <a:pt x="191453" y="5054"/>
                    <a:pt x="204788" y="32677"/>
                    <a:pt x="219075" y="47917"/>
                  </a:cubicBezTo>
                  <a:cubicBezTo>
                    <a:pt x="216218" y="52679"/>
                    <a:pt x="212408" y="58394"/>
                    <a:pt x="209550" y="63157"/>
                  </a:cubicBezTo>
                  <a:cubicBezTo>
                    <a:pt x="150495" y="63157"/>
                    <a:pt x="90488" y="66014"/>
                    <a:pt x="32385" y="61252"/>
                  </a:cubicBezTo>
                  <a:cubicBezTo>
                    <a:pt x="20003" y="60299"/>
                    <a:pt x="10478" y="30771"/>
                    <a:pt x="0" y="14579"/>
                  </a:cubicBezTo>
                  <a:cubicBezTo>
                    <a:pt x="3810" y="10769"/>
                    <a:pt x="7620" y="6007"/>
                    <a:pt x="10478" y="1244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9383FD68-0082-4A08-9B9E-BB76D97CF922}"/>
                </a:ext>
              </a:extLst>
            </p:cNvPr>
            <p:cNvSpPr/>
            <p:nvPr/>
          </p:nvSpPr>
          <p:spPr>
            <a:xfrm>
              <a:off x="7117080" y="4726562"/>
              <a:ext cx="228600" cy="57150"/>
            </a:xfrm>
            <a:custGeom>
              <a:avLst/>
              <a:gdLst>
                <a:gd name="connsiteX0" fmla="*/ 222885 w 228600"/>
                <a:gd name="connsiteY0" fmla="*/ 63560 h 57150"/>
                <a:gd name="connsiteX1" fmla="*/ 49530 w 228600"/>
                <a:gd name="connsiteY1" fmla="*/ 61656 h 57150"/>
                <a:gd name="connsiteX2" fmla="*/ 0 w 228600"/>
                <a:gd name="connsiteY2" fmla="*/ 14983 h 57150"/>
                <a:gd name="connsiteX3" fmla="*/ 6667 w 228600"/>
                <a:gd name="connsiteY3" fmla="*/ 1648 h 57150"/>
                <a:gd name="connsiteX4" fmla="*/ 174307 w 228600"/>
                <a:gd name="connsiteY4" fmla="*/ 3553 h 57150"/>
                <a:gd name="connsiteX5" fmla="*/ 229552 w 228600"/>
                <a:gd name="connsiteY5" fmla="*/ 51178 h 57150"/>
                <a:gd name="connsiteX6" fmla="*/ 222885 w 228600"/>
                <a:gd name="connsiteY6" fmla="*/ 6356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8600" h="57150">
                  <a:moveTo>
                    <a:pt x="222885" y="63560"/>
                  </a:moveTo>
                  <a:cubicBezTo>
                    <a:pt x="164782" y="63560"/>
                    <a:pt x="106680" y="67370"/>
                    <a:pt x="49530" y="61656"/>
                  </a:cubicBezTo>
                  <a:cubicBezTo>
                    <a:pt x="31432" y="59750"/>
                    <a:pt x="16192" y="31175"/>
                    <a:pt x="0" y="14983"/>
                  </a:cubicBezTo>
                  <a:cubicBezTo>
                    <a:pt x="1905" y="10220"/>
                    <a:pt x="4763" y="6410"/>
                    <a:pt x="6667" y="1648"/>
                  </a:cubicBezTo>
                  <a:cubicBezTo>
                    <a:pt x="62865" y="1648"/>
                    <a:pt x="119063" y="-3115"/>
                    <a:pt x="174307" y="3553"/>
                  </a:cubicBezTo>
                  <a:cubicBezTo>
                    <a:pt x="194310" y="6410"/>
                    <a:pt x="211455" y="34985"/>
                    <a:pt x="229552" y="51178"/>
                  </a:cubicBezTo>
                  <a:cubicBezTo>
                    <a:pt x="227647" y="55941"/>
                    <a:pt x="225742" y="59750"/>
                    <a:pt x="222885" y="6356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B7CC6F5F-BBE8-4BD4-A8A8-6FAA2EB61B5F}"/>
                </a:ext>
              </a:extLst>
            </p:cNvPr>
            <p:cNvSpPr/>
            <p:nvPr/>
          </p:nvSpPr>
          <p:spPr>
            <a:xfrm>
              <a:off x="4257675" y="4641254"/>
              <a:ext cx="200025" cy="57150"/>
            </a:xfrm>
            <a:custGeom>
              <a:avLst/>
              <a:gdLst>
                <a:gd name="connsiteX0" fmla="*/ 208597 w 200025"/>
                <a:gd name="connsiteY0" fmla="*/ 1231 h 57150"/>
                <a:gd name="connsiteX1" fmla="*/ 141922 w 200025"/>
                <a:gd name="connsiteY1" fmla="*/ 64096 h 57150"/>
                <a:gd name="connsiteX2" fmla="*/ 0 w 200025"/>
                <a:gd name="connsiteY2" fmla="*/ 63143 h 57150"/>
                <a:gd name="connsiteX3" fmla="*/ 66675 w 200025"/>
                <a:gd name="connsiteY3" fmla="*/ 278 h 57150"/>
                <a:gd name="connsiteX4" fmla="*/ 208597 w 200025"/>
                <a:gd name="connsiteY4" fmla="*/ 123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5" h="57150">
                  <a:moveTo>
                    <a:pt x="208597" y="1231"/>
                  </a:moveTo>
                  <a:cubicBezTo>
                    <a:pt x="205740" y="54571"/>
                    <a:pt x="181928" y="66953"/>
                    <a:pt x="141922" y="64096"/>
                  </a:cubicBezTo>
                  <a:cubicBezTo>
                    <a:pt x="95250" y="61238"/>
                    <a:pt x="48578" y="63143"/>
                    <a:pt x="0" y="63143"/>
                  </a:cubicBezTo>
                  <a:cubicBezTo>
                    <a:pt x="2858" y="16471"/>
                    <a:pt x="23813" y="-2579"/>
                    <a:pt x="66675" y="278"/>
                  </a:cubicBezTo>
                  <a:cubicBezTo>
                    <a:pt x="113347" y="3136"/>
                    <a:pt x="160020" y="1231"/>
                    <a:pt x="208597" y="1231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BC555C22-DC91-430B-9EC2-7555D7EB947B}"/>
                </a:ext>
              </a:extLst>
            </p:cNvPr>
            <p:cNvSpPr/>
            <p:nvPr/>
          </p:nvSpPr>
          <p:spPr>
            <a:xfrm>
              <a:off x="3810952" y="4637148"/>
              <a:ext cx="209550" cy="66675"/>
            </a:xfrm>
            <a:custGeom>
              <a:avLst/>
              <a:gdLst>
                <a:gd name="connsiteX0" fmla="*/ 0 w 209550"/>
                <a:gd name="connsiteY0" fmla="*/ 68202 h 66675"/>
                <a:gd name="connsiteX1" fmla="*/ 216218 w 209550"/>
                <a:gd name="connsiteY1" fmla="*/ 9147 h 66675"/>
                <a:gd name="connsiteX2" fmla="*/ 151448 w 209550"/>
                <a:gd name="connsiteY2" fmla="*/ 69155 h 66675"/>
                <a:gd name="connsiteX3" fmla="*/ 0 w 209550"/>
                <a:gd name="connsiteY3" fmla="*/ 6820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9550" h="66675">
                  <a:moveTo>
                    <a:pt x="0" y="68202"/>
                  </a:moveTo>
                  <a:cubicBezTo>
                    <a:pt x="24765" y="-3235"/>
                    <a:pt x="52388" y="-9903"/>
                    <a:pt x="216218" y="9147"/>
                  </a:cubicBezTo>
                  <a:cubicBezTo>
                    <a:pt x="212407" y="49152"/>
                    <a:pt x="195263" y="71060"/>
                    <a:pt x="151448" y="69155"/>
                  </a:cubicBezTo>
                  <a:cubicBezTo>
                    <a:pt x="100965" y="66297"/>
                    <a:pt x="51435" y="68202"/>
                    <a:pt x="0" y="68202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4EE0AE5A-645C-43E2-BAF4-B05947323280}"/>
                </a:ext>
              </a:extLst>
            </p:cNvPr>
            <p:cNvSpPr/>
            <p:nvPr/>
          </p:nvSpPr>
          <p:spPr>
            <a:xfrm>
              <a:off x="4479608" y="4642337"/>
              <a:ext cx="200025" cy="57150"/>
            </a:xfrm>
            <a:custGeom>
              <a:avLst/>
              <a:gdLst>
                <a:gd name="connsiteX0" fmla="*/ 0 w 200025"/>
                <a:gd name="connsiteY0" fmla="*/ 63013 h 57150"/>
                <a:gd name="connsiteX1" fmla="*/ 62865 w 200025"/>
                <a:gd name="connsiteY1" fmla="*/ 148 h 57150"/>
                <a:gd name="connsiteX2" fmla="*/ 202883 w 200025"/>
                <a:gd name="connsiteY2" fmla="*/ 1101 h 57150"/>
                <a:gd name="connsiteX3" fmla="*/ 144780 w 200025"/>
                <a:gd name="connsiteY3" fmla="*/ 63966 h 57150"/>
                <a:gd name="connsiteX4" fmla="*/ 0 w 200025"/>
                <a:gd name="connsiteY4" fmla="*/ 6301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5" h="57150">
                  <a:moveTo>
                    <a:pt x="0" y="63013"/>
                  </a:moveTo>
                  <a:cubicBezTo>
                    <a:pt x="0" y="14436"/>
                    <a:pt x="20955" y="-1756"/>
                    <a:pt x="62865" y="148"/>
                  </a:cubicBezTo>
                  <a:cubicBezTo>
                    <a:pt x="109538" y="2053"/>
                    <a:pt x="156210" y="1101"/>
                    <a:pt x="202883" y="1101"/>
                  </a:cubicBezTo>
                  <a:cubicBezTo>
                    <a:pt x="205740" y="51583"/>
                    <a:pt x="186690" y="66823"/>
                    <a:pt x="144780" y="63966"/>
                  </a:cubicBezTo>
                  <a:cubicBezTo>
                    <a:pt x="97155" y="61108"/>
                    <a:pt x="50483" y="63013"/>
                    <a:pt x="0" y="63013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26586012-EC99-42F4-8FA0-F3BA86851B4E}"/>
                </a:ext>
              </a:extLst>
            </p:cNvPr>
            <p:cNvSpPr/>
            <p:nvPr/>
          </p:nvSpPr>
          <p:spPr>
            <a:xfrm>
              <a:off x="4034790" y="4641359"/>
              <a:ext cx="209550" cy="57150"/>
            </a:xfrm>
            <a:custGeom>
              <a:avLst/>
              <a:gdLst>
                <a:gd name="connsiteX0" fmla="*/ 0 w 209550"/>
                <a:gd name="connsiteY0" fmla="*/ 63991 h 57150"/>
                <a:gd name="connsiteX1" fmla="*/ 75247 w 209550"/>
                <a:gd name="connsiteY1" fmla="*/ 173 h 57150"/>
                <a:gd name="connsiteX2" fmla="*/ 212407 w 209550"/>
                <a:gd name="connsiteY2" fmla="*/ 1126 h 57150"/>
                <a:gd name="connsiteX3" fmla="*/ 147638 w 209550"/>
                <a:gd name="connsiteY3" fmla="*/ 64943 h 57150"/>
                <a:gd name="connsiteX4" fmla="*/ 0 w 209550"/>
                <a:gd name="connsiteY4" fmla="*/ 6399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57150">
                  <a:moveTo>
                    <a:pt x="0" y="63991"/>
                  </a:moveTo>
                  <a:cubicBezTo>
                    <a:pt x="8572" y="11603"/>
                    <a:pt x="34290" y="-1732"/>
                    <a:pt x="75247" y="173"/>
                  </a:cubicBezTo>
                  <a:cubicBezTo>
                    <a:pt x="120015" y="3031"/>
                    <a:pt x="165735" y="1126"/>
                    <a:pt x="212407" y="1126"/>
                  </a:cubicBezTo>
                  <a:cubicBezTo>
                    <a:pt x="206692" y="45893"/>
                    <a:pt x="190500" y="66848"/>
                    <a:pt x="147638" y="64943"/>
                  </a:cubicBezTo>
                  <a:cubicBezTo>
                    <a:pt x="100013" y="61133"/>
                    <a:pt x="51435" y="63991"/>
                    <a:pt x="0" y="63991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DF958670-5F71-456A-8BBB-50AF47072F26}"/>
                </a:ext>
              </a:extLst>
            </p:cNvPr>
            <p:cNvSpPr/>
            <p:nvPr/>
          </p:nvSpPr>
          <p:spPr>
            <a:xfrm>
              <a:off x="5139481" y="4643323"/>
              <a:ext cx="190500" cy="57150"/>
            </a:xfrm>
            <a:custGeom>
              <a:avLst/>
              <a:gdLst>
                <a:gd name="connsiteX0" fmla="*/ 193566 w 190500"/>
                <a:gd name="connsiteY0" fmla="*/ 115 h 57150"/>
                <a:gd name="connsiteX1" fmla="*/ 193566 w 190500"/>
                <a:gd name="connsiteY1" fmla="*/ 58217 h 57150"/>
                <a:gd name="connsiteX2" fmla="*/ 4019 w 190500"/>
                <a:gd name="connsiteY2" fmla="*/ 58217 h 57150"/>
                <a:gd name="connsiteX3" fmla="*/ 46881 w 190500"/>
                <a:gd name="connsiteY3" fmla="*/ 115 h 57150"/>
                <a:gd name="connsiteX4" fmla="*/ 193566 w 190500"/>
                <a:gd name="connsiteY4" fmla="*/ 11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57150">
                  <a:moveTo>
                    <a:pt x="193566" y="115"/>
                  </a:moveTo>
                  <a:cubicBezTo>
                    <a:pt x="193566" y="23927"/>
                    <a:pt x="193566" y="39167"/>
                    <a:pt x="193566" y="58217"/>
                  </a:cubicBezTo>
                  <a:cubicBezTo>
                    <a:pt x="129749" y="58217"/>
                    <a:pt x="67836" y="58217"/>
                    <a:pt x="4019" y="58217"/>
                  </a:cubicBezTo>
                  <a:cubicBezTo>
                    <a:pt x="-6459" y="20117"/>
                    <a:pt x="2114" y="-1790"/>
                    <a:pt x="46881" y="115"/>
                  </a:cubicBezTo>
                  <a:cubicBezTo>
                    <a:pt x="95459" y="1067"/>
                    <a:pt x="143084" y="115"/>
                    <a:pt x="193566" y="115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715B641D-03E3-4008-A985-A3ABB61980A0}"/>
                </a:ext>
              </a:extLst>
            </p:cNvPr>
            <p:cNvSpPr/>
            <p:nvPr/>
          </p:nvSpPr>
          <p:spPr>
            <a:xfrm>
              <a:off x="4920341" y="4643120"/>
              <a:ext cx="190500" cy="57150"/>
            </a:xfrm>
            <a:custGeom>
              <a:avLst/>
              <a:gdLst>
                <a:gd name="connsiteX0" fmla="*/ 193631 w 190500"/>
                <a:gd name="connsiteY0" fmla="*/ 1270 h 57150"/>
                <a:gd name="connsiteX1" fmla="*/ 145054 w 190500"/>
                <a:gd name="connsiteY1" fmla="*/ 63183 h 57150"/>
                <a:gd name="connsiteX2" fmla="*/ 4084 w 190500"/>
                <a:gd name="connsiteY2" fmla="*/ 62230 h 57150"/>
                <a:gd name="connsiteX3" fmla="*/ 31706 w 190500"/>
                <a:gd name="connsiteY3" fmla="*/ 1270 h 57150"/>
                <a:gd name="connsiteX4" fmla="*/ 193631 w 190500"/>
                <a:gd name="connsiteY4" fmla="*/ 127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57150">
                  <a:moveTo>
                    <a:pt x="193631" y="1270"/>
                  </a:moveTo>
                  <a:cubicBezTo>
                    <a:pt x="206014" y="52705"/>
                    <a:pt x="186011" y="66040"/>
                    <a:pt x="145054" y="63183"/>
                  </a:cubicBezTo>
                  <a:cubicBezTo>
                    <a:pt x="99334" y="60325"/>
                    <a:pt x="53614" y="62230"/>
                    <a:pt x="4084" y="62230"/>
                  </a:cubicBezTo>
                  <a:cubicBezTo>
                    <a:pt x="-1631" y="32702"/>
                    <a:pt x="-7346" y="4127"/>
                    <a:pt x="31706" y="1270"/>
                  </a:cubicBezTo>
                  <a:cubicBezTo>
                    <a:pt x="85046" y="-1588"/>
                    <a:pt x="139339" y="1270"/>
                    <a:pt x="193631" y="127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0DB02A3F-88E1-491D-9833-0E4EC790AEF3}"/>
                </a:ext>
              </a:extLst>
            </p:cNvPr>
            <p:cNvSpPr/>
            <p:nvPr/>
          </p:nvSpPr>
          <p:spPr>
            <a:xfrm>
              <a:off x="4701181" y="4642454"/>
              <a:ext cx="190500" cy="57150"/>
            </a:xfrm>
            <a:custGeom>
              <a:avLst/>
              <a:gdLst>
                <a:gd name="connsiteX0" fmla="*/ 197527 w 190500"/>
                <a:gd name="connsiteY0" fmla="*/ 984 h 57150"/>
                <a:gd name="connsiteX1" fmla="*/ 144187 w 190500"/>
                <a:gd name="connsiteY1" fmla="*/ 63849 h 57150"/>
                <a:gd name="connsiteX2" fmla="*/ 1312 w 190500"/>
                <a:gd name="connsiteY2" fmla="*/ 62896 h 57150"/>
                <a:gd name="connsiteX3" fmla="*/ 49889 w 190500"/>
                <a:gd name="connsiteY3" fmla="*/ 31 h 57150"/>
                <a:gd name="connsiteX4" fmla="*/ 197527 w 190500"/>
                <a:gd name="connsiteY4" fmla="*/ 98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57150">
                  <a:moveTo>
                    <a:pt x="197527" y="984"/>
                  </a:moveTo>
                  <a:cubicBezTo>
                    <a:pt x="203242" y="51466"/>
                    <a:pt x="184192" y="66706"/>
                    <a:pt x="144187" y="63849"/>
                  </a:cubicBezTo>
                  <a:cubicBezTo>
                    <a:pt x="97514" y="60991"/>
                    <a:pt x="49889" y="62896"/>
                    <a:pt x="1312" y="62896"/>
                  </a:cubicBezTo>
                  <a:cubicBezTo>
                    <a:pt x="-4403" y="20034"/>
                    <a:pt x="7979" y="-921"/>
                    <a:pt x="49889" y="31"/>
                  </a:cubicBezTo>
                  <a:cubicBezTo>
                    <a:pt x="99419" y="1936"/>
                    <a:pt x="147997" y="984"/>
                    <a:pt x="197527" y="984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DCE3A93C-7A77-4B65-A4A9-465918103CBF}"/>
                </a:ext>
              </a:extLst>
            </p:cNvPr>
            <p:cNvSpPr/>
            <p:nvPr/>
          </p:nvSpPr>
          <p:spPr>
            <a:xfrm>
              <a:off x="5357446" y="4644141"/>
              <a:ext cx="190500" cy="57150"/>
            </a:xfrm>
            <a:custGeom>
              <a:avLst/>
              <a:gdLst>
                <a:gd name="connsiteX0" fmla="*/ 190866 w 190500"/>
                <a:gd name="connsiteY0" fmla="*/ 59303 h 57150"/>
                <a:gd name="connsiteX1" fmla="*/ 5129 w 190500"/>
                <a:gd name="connsiteY1" fmla="*/ 59303 h 57150"/>
                <a:gd name="connsiteX2" fmla="*/ 47039 w 190500"/>
                <a:gd name="connsiteY2" fmla="*/ 249 h 57150"/>
                <a:gd name="connsiteX3" fmla="*/ 150861 w 190500"/>
                <a:gd name="connsiteY3" fmla="*/ 2153 h 57150"/>
                <a:gd name="connsiteX4" fmla="*/ 190866 w 190500"/>
                <a:gd name="connsiteY4" fmla="*/ 593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57150">
                  <a:moveTo>
                    <a:pt x="190866" y="59303"/>
                  </a:moveTo>
                  <a:cubicBezTo>
                    <a:pt x="128954" y="59303"/>
                    <a:pt x="67994" y="59303"/>
                    <a:pt x="5129" y="59303"/>
                  </a:cubicBezTo>
                  <a:cubicBezTo>
                    <a:pt x="-7254" y="19299"/>
                    <a:pt x="1319" y="-2609"/>
                    <a:pt x="47039" y="249"/>
                  </a:cubicBezTo>
                  <a:cubicBezTo>
                    <a:pt x="81329" y="2153"/>
                    <a:pt x="116571" y="3106"/>
                    <a:pt x="150861" y="2153"/>
                  </a:cubicBezTo>
                  <a:cubicBezTo>
                    <a:pt x="188961" y="249"/>
                    <a:pt x="204201" y="14536"/>
                    <a:pt x="190866" y="59303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5460F6C0-294D-4B98-9332-17BB1A3B9D8C}"/>
                </a:ext>
              </a:extLst>
            </p:cNvPr>
            <p:cNvSpPr/>
            <p:nvPr/>
          </p:nvSpPr>
          <p:spPr>
            <a:xfrm>
              <a:off x="5575348" y="4646180"/>
              <a:ext cx="190500" cy="47625"/>
            </a:xfrm>
            <a:custGeom>
              <a:avLst/>
              <a:gdLst>
                <a:gd name="connsiteX0" fmla="*/ 192039 w 190500"/>
                <a:gd name="connsiteY0" fmla="*/ 56313 h 47625"/>
                <a:gd name="connsiteX1" fmla="*/ 6302 w 190500"/>
                <a:gd name="connsiteY1" fmla="*/ 56313 h 47625"/>
                <a:gd name="connsiteX2" fmla="*/ 42496 w 190500"/>
                <a:gd name="connsiteY2" fmla="*/ 115 h 47625"/>
                <a:gd name="connsiteX3" fmla="*/ 151082 w 190500"/>
                <a:gd name="connsiteY3" fmla="*/ 115 h 47625"/>
                <a:gd name="connsiteX4" fmla="*/ 192039 w 190500"/>
                <a:gd name="connsiteY4" fmla="*/ 563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47625">
                  <a:moveTo>
                    <a:pt x="192039" y="56313"/>
                  </a:moveTo>
                  <a:cubicBezTo>
                    <a:pt x="130127" y="56313"/>
                    <a:pt x="69167" y="56313"/>
                    <a:pt x="6302" y="56313"/>
                  </a:cubicBezTo>
                  <a:cubicBezTo>
                    <a:pt x="-6081" y="20117"/>
                    <a:pt x="-3223" y="-1790"/>
                    <a:pt x="42496" y="115"/>
                  </a:cubicBezTo>
                  <a:cubicBezTo>
                    <a:pt x="78692" y="2020"/>
                    <a:pt x="114886" y="2020"/>
                    <a:pt x="151082" y="115"/>
                  </a:cubicBezTo>
                  <a:cubicBezTo>
                    <a:pt x="192039" y="-837"/>
                    <a:pt x="200611" y="19165"/>
                    <a:pt x="192039" y="56313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0595AB1F-B0AF-4DC5-ABE8-1989770B0BB1}"/>
                </a:ext>
              </a:extLst>
            </p:cNvPr>
            <p:cNvSpPr/>
            <p:nvPr/>
          </p:nvSpPr>
          <p:spPr>
            <a:xfrm>
              <a:off x="6421755" y="4648302"/>
              <a:ext cx="219075" cy="57150"/>
            </a:xfrm>
            <a:custGeom>
              <a:avLst/>
              <a:gdLst>
                <a:gd name="connsiteX0" fmla="*/ 0 w 219075"/>
                <a:gd name="connsiteY0" fmla="*/ 850 h 57150"/>
                <a:gd name="connsiteX1" fmla="*/ 180022 w 219075"/>
                <a:gd name="connsiteY1" fmla="*/ 2755 h 57150"/>
                <a:gd name="connsiteX2" fmla="*/ 221932 w 219075"/>
                <a:gd name="connsiteY2" fmla="*/ 42760 h 57150"/>
                <a:gd name="connsiteX3" fmla="*/ 215265 w 219075"/>
                <a:gd name="connsiteY3" fmla="*/ 57048 h 57150"/>
                <a:gd name="connsiteX4" fmla="*/ 44767 w 219075"/>
                <a:gd name="connsiteY4" fmla="*/ 55143 h 57150"/>
                <a:gd name="connsiteX5" fmla="*/ 0 w 219075"/>
                <a:gd name="connsiteY5" fmla="*/ 85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9075" h="57150">
                  <a:moveTo>
                    <a:pt x="0" y="850"/>
                  </a:moveTo>
                  <a:cubicBezTo>
                    <a:pt x="70485" y="850"/>
                    <a:pt x="125730" y="-2007"/>
                    <a:pt x="180022" y="2755"/>
                  </a:cubicBezTo>
                  <a:cubicBezTo>
                    <a:pt x="195263" y="3708"/>
                    <a:pt x="207645" y="28473"/>
                    <a:pt x="221932" y="42760"/>
                  </a:cubicBezTo>
                  <a:cubicBezTo>
                    <a:pt x="220027" y="47523"/>
                    <a:pt x="217170" y="52285"/>
                    <a:pt x="215265" y="57048"/>
                  </a:cubicBezTo>
                  <a:cubicBezTo>
                    <a:pt x="158115" y="57048"/>
                    <a:pt x="100965" y="59905"/>
                    <a:pt x="44767" y="55143"/>
                  </a:cubicBezTo>
                  <a:cubicBezTo>
                    <a:pt x="31432" y="54190"/>
                    <a:pt x="20002" y="26568"/>
                    <a:pt x="0" y="85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F5CFF411-08B3-4DA3-B779-9941453E8734}"/>
                </a:ext>
              </a:extLst>
            </p:cNvPr>
            <p:cNvSpPr/>
            <p:nvPr/>
          </p:nvSpPr>
          <p:spPr>
            <a:xfrm>
              <a:off x="5998845" y="4648302"/>
              <a:ext cx="209550" cy="57150"/>
            </a:xfrm>
            <a:custGeom>
              <a:avLst/>
              <a:gdLst>
                <a:gd name="connsiteX0" fmla="*/ 201930 w 209550"/>
                <a:gd name="connsiteY0" fmla="*/ 58000 h 57150"/>
                <a:gd name="connsiteX1" fmla="*/ 42863 w 209550"/>
                <a:gd name="connsiteY1" fmla="*/ 56095 h 57150"/>
                <a:gd name="connsiteX2" fmla="*/ 0 w 209550"/>
                <a:gd name="connsiteY2" fmla="*/ 18948 h 57150"/>
                <a:gd name="connsiteX3" fmla="*/ 9525 w 209550"/>
                <a:gd name="connsiteY3" fmla="*/ 850 h 57150"/>
                <a:gd name="connsiteX4" fmla="*/ 180975 w 209550"/>
                <a:gd name="connsiteY4" fmla="*/ 2755 h 57150"/>
                <a:gd name="connsiteX5" fmla="*/ 212408 w 209550"/>
                <a:gd name="connsiteY5" fmla="*/ 45618 h 57150"/>
                <a:gd name="connsiteX6" fmla="*/ 201930 w 209550"/>
                <a:gd name="connsiteY6" fmla="*/ 580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57150">
                  <a:moveTo>
                    <a:pt x="201930" y="58000"/>
                  </a:moveTo>
                  <a:cubicBezTo>
                    <a:pt x="148590" y="58000"/>
                    <a:pt x="95250" y="60858"/>
                    <a:pt x="42863" y="56095"/>
                  </a:cubicBezTo>
                  <a:cubicBezTo>
                    <a:pt x="27623" y="55143"/>
                    <a:pt x="14288" y="32283"/>
                    <a:pt x="0" y="18948"/>
                  </a:cubicBezTo>
                  <a:cubicBezTo>
                    <a:pt x="2858" y="13233"/>
                    <a:pt x="5715" y="6565"/>
                    <a:pt x="9525" y="850"/>
                  </a:cubicBezTo>
                  <a:cubicBezTo>
                    <a:pt x="66675" y="850"/>
                    <a:pt x="123825" y="-2007"/>
                    <a:pt x="180975" y="2755"/>
                  </a:cubicBezTo>
                  <a:cubicBezTo>
                    <a:pt x="192405" y="3708"/>
                    <a:pt x="201930" y="30378"/>
                    <a:pt x="212408" y="45618"/>
                  </a:cubicBezTo>
                  <a:cubicBezTo>
                    <a:pt x="207645" y="49428"/>
                    <a:pt x="204788" y="54190"/>
                    <a:pt x="201930" y="5800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E3D0545E-E60A-4815-B233-A89B7764832C}"/>
                </a:ext>
              </a:extLst>
            </p:cNvPr>
            <p:cNvSpPr/>
            <p:nvPr/>
          </p:nvSpPr>
          <p:spPr>
            <a:xfrm>
              <a:off x="5789295" y="4651057"/>
              <a:ext cx="200025" cy="47625"/>
            </a:xfrm>
            <a:custGeom>
              <a:avLst/>
              <a:gdLst>
                <a:gd name="connsiteX0" fmla="*/ 191453 w 200025"/>
                <a:gd name="connsiteY0" fmla="*/ 0 h 47625"/>
                <a:gd name="connsiteX1" fmla="*/ 200025 w 200025"/>
                <a:gd name="connsiteY1" fmla="*/ 52388 h 47625"/>
                <a:gd name="connsiteX2" fmla="*/ 9525 w 200025"/>
                <a:gd name="connsiteY2" fmla="*/ 52388 h 47625"/>
                <a:gd name="connsiteX3" fmla="*/ 0 w 200025"/>
                <a:gd name="connsiteY3" fmla="*/ 0 h 47625"/>
                <a:gd name="connsiteX4" fmla="*/ 191453 w 200025"/>
                <a:gd name="connsiteY4" fmla="*/ 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5" h="47625">
                  <a:moveTo>
                    <a:pt x="191453" y="0"/>
                  </a:moveTo>
                  <a:cubicBezTo>
                    <a:pt x="194310" y="19050"/>
                    <a:pt x="197168" y="34290"/>
                    <a:pt x="200025" y="52388"/>
                  </a:cubicBezTo>
                  <a:cubicBezTo>
                    <a:pt x="135255" y="52388"/>
                    <a:pt x="74295" y="52388"/>
                    <a:pt x="9525" y="52388"/>
                  </a:cubicBezTo>
                  <a:cubicBezTo>
                    <a:pt x="6668" y="36195"/>
                    <a:pt x="3810" y="20003"/>
                    <a:pt x="0" y="0"/>
                  </a:cubicBezTo>
                  <a:cubicBezTo>
                    <a:pt x="65723" y="0"/>
                    <a:pt x="128588" y="0"/>
                    <a:pt x="191453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62577AAE-9F62-4572-8BCB-9CC0525830B8}"/>
                </a:ext>
              </a:extLst>
            </p:cNvPr>
            <p:cNvSpPr/>
            <p:nvPr/>
          </p:nvSpPr>
          <p:spPr>
            <a:xfrm>
              <a:off x="6214110" y="4649255"/>
              <a:ext cx="209550" cy="57150"/>
            </a:xfrm>
            <a:custGeom>
              <a:avLst/>
              <a:gdLst>
                <a:gd name="connsiteX0" fmla="*/ 204788 w 209550"/>
                <a:gd name="connsiteY0" fmla="*/ 57048 h 57150"/>
                <a:gd name="connsiteX1" fmla="*/ 39053 w 209550"/>
                <a:gd name="connsiteY1" fmla="*/ 55143 h 57150"/>
                <a:gd name="connsiteX2" fmla="*/ 0 w 209550"/>
                <a:gd name="connsiteY2" fmla="*/ 15138 h 57150"/>
                <a:gd name="connsiteX3" fmla="*/ 8572 w 209550"/>
                <a:gd name="connsiteY3" fmla="*/ 850 h 57150"/>
                <a:gd name="connsiteX4" fmla="*/ 176213 w 209550"/>
                <a:gd name="connsiteY4" fmla="*/ 2755 h 57150"/>
                <a:gd name="connsiteX5" fmla="*/ 213360 w 209550"/>
                <a:gd name="connsiteY5" fmla="*/ 45618 h 57150"/>
                <a:gd name="connsiteX6" fmla="*/ 204788 w 209550"/>
                <a:gd name="connsiteY6" fmla="*/ 5704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57150">
                  <a:moveTo>
                    <a:pt x="204788" y="57048"/>
                  </a:moveTo>
                  <a:cubicBezTo>
                    <a:pt x="149543" y="57048"/>
                    <a:pt x="94297" y="59905"/>
                    <a:pt x="39053" y="55143"/>
                  </a:cubicBezTo>
                  <a:cubicBezTo>
                    <a:pt x="24765" y="54190"/>
                    <a:pt x="12383" y="29425"/>
                    <a:pt x="0" y="15138"/>
                  </a:cubicBezTo>
                  <a:cubicBezTo>
                    <a:pt x="2858" y="10375"/>
                    <a:pt x="5715" y="5613"/>
                    <a:pt x="8572" y="850"/>
                  </a:cubicBezTo>
                  <a:cubicBezTo>
                    <a:pt x="64770" y="850"/>
                    <a:pt x="120968" y="-2007"/>
                    <a:pt x="176213" y="2755"/>
                  </a:cubicBezTo>
                  <a:cubicBezTo>
                    <a:pt x="189547" y="3708"/>
                    <a:pt x="200978" y="30378"/>
                    <a:pt x="213360" y="45618"/>
                  </a:cubicBezTo>
                  <a:cubicBezTo>
                    <a:pt x="209550" y="49428"/>
                    <a:pt x="206693" y="53238"/>
                    <a:pt x="204788" y="57048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06ABDD09-5703-4508-9F44-C5D233A5CCCD}"/>
                </a:ext>
              </a:extLst>
            </p:cNvPr>
            <p:cNvSpPr/>
            <p:nvPr/>
          </p:nvSpPr>
          <p:spPr>
            <a:xfrm>
              <a:off x="7072313" y="4649813"/>
              <a:ext cx="228600" cy="57150"/>
            </a:xfrm>
            <a:custGeom>
              <a:avLst/>
              <a:gdLst>
                <a:gd name="connsiteX0" fmla="*/ 230505 w 228600"/>
                <a:gd name="connsiteY0" fmla="*/ 57442 h 57150"/>
                <a:gd name="connsiteX1" fmla="*/ 49530 w 228600"/>
                <a:gd name="connsiteY1" fmla="*/ 55537 h 57150"/>
                <a:gd name="connsiteX2" fmla="*/ 0 w 228600"/>
                <a:gd name="connsiteY2" fmla="*/ 15532 h 57150"/>
                <a:gd name="connsiteX3" fmla="*/ 6668 w 228600"/>
                <a:gd name="connsiteY3" fmla="*/ 1244 h 57150"/>
                <a:gd name="connsiteX4" fmla="*/ 174307 w 228600"/>
                <a:gd name="connsiteY4" fmla="*/ 3149 h 57150"/>
                <a:gd name="connsiteX5" fmla="*/ 230505 w 228600"/>
                <a:gd name="connsiteY5" fmla="*/ 5744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8600" h="57150">
                  <a:moveTo>
                    <a:pt x="230505" y="57442"/>
                  </a:moveTo>
                  <a:cubicBezTo>
                    <a:pt x="159068" y="57442"/>
                    <a:pt x="103822" y="61252"/>
                    <a:pt x="49530" y="55537"/>
                  </a:cubicBezTo>
                  <a:cubicBezTo>
                    <a:pt x="32385" y="53632"/>
                    <a:pt x="16193" y="28867"/>
                    <a:pt x="0" y="15532"/>
                  </a:cubicBezTo>
                  <a:cubicBezTo>
                    <a:pt x="1905" y="10769"/>
                    <a:pt x="3810" y="6007"/>
                    <a:pt x="6668" y="1244"/>
                  </a:cubicBezTo>
                  <a:cubicBezTo>
                    <a:pt x="62865" y="1244"/>
                    <a:pt x="119063" y="-2566"/>
                    <a:pt x="174307" y="3149"/>
                  </a:cubicBezTo>
                  <a:cubicBezTo>
                    <a:pt x="190500" y="5054"/>
                    <a:pt x="204788" y="31724"/>
                    <a:pt x="230505" y="57442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7B378367-40AF-4A7D-B472-195A260223FF}"/>
                </a:ext>
              </a:extLst>
            </p:cNvPr>
            <p:cNvSpPr/>
            <p:nvPr/>
          </p:nvSpPr>
          <p:spPr>
            <a:xfrm>
              <a:off x="4471035" y="4581525"/>
              <a:ext cx="171450" cy="38100"/>
            </a:xfrm>
            <a:custGeom>
              <a:avLst/>
              <a:gdLst>
                <a:gd name="connsiteX0" fmla="*/ 0 w 171450"/>
                <a:gd name="connsiteY0" fmla="*/ 32385 h 38100"/>
                <a:gd name="connsiteX1" fmla="*/ 180023 w 171450"/>
                <a:gd name="connsiteY1" fmla="*/ 0 h 38100"/>
                <a:gd name="connsiteX2" fmla="*/ 0 w 171450"/>
                <a:gd name="connsiteY2" fmla="*/ 3238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1450" h="38100">
                  <a:moveTo>
                    <a:pt x="0" y="32385"/>
                  </a:moveTo>
                  <a:cubicBezTo>
                    <a:pt x="51435" y="-22860"/>
                    <a:pt x="119063" y="16193"/>
                    <a:pt x="180023" y="0"/>
                  </a:cubicBezTo>
                  <a:cubicBezTo>
                    <a:pt x="173355" y="49530"/>
                    <a:pt x="119063" y="59055"/>
                    <a:pt x="0" y="32385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BF6C6318-8B5E-4E6F-A197-7F819FF718C9}"/>
                </a:ext>
              </a:extLst>
            </p:cNvPr>
            <p:cNvSpPr/>
            <p:nvPr/>
          </p:nvSpPr>
          <p:spPr>
            <a:xfrm>
              <a:off x="5070157" y="4583760"/>
              <a:ext cx="180975" cy="38100"/>
            </a:xfrm>
            <a:custGeom>
              <a:avLst/>
              <a:gdLst>
                <a:gd name="connsiteX0" fmla="*/ 187643 w 180975"/>
                <a:gd name="connsiteY0" fmla="*/ 14909 h 38100"/>
                <a:gd name="connsiteX1" fmla="*/ 158115 w 180975"/>
                <a:gd name="connsiteY1" fmla="*/ 41580 h 38100"/>
                <a:gd name="connsiteX2" fmla="*/ 7620 w 180975"/>
                <a:gd name="connsiteY2" fmla="*/ 42532 h 38100"/>
                <a:gd name="connsiteX3" fmla="*/ 0 w 180975"/>
                <a:gd name="connsiteY3" fmla="*/ 26340 h 38100"/>
                <a:gd name="connsiteX4" fmla="*/ 34290 w 180975"/>
                <a:gd name="connsiteY4" fmla="*/ 1575 h 38100"/>
                <a:gd name="connsiteX5" fmla="*/ 176213 w 180975"/>
                <a:gd name="connsiteY5" fmla="*/ 622 h 38100"/>
                <a:gd name="connsiteX6" fmla="*/ 187643 w 180975"/>
                <a:gd name="connsiteY6" fmla="*/ 1490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38100">
                  <a:moveTo>
                    <a:pt x="187643" y="14909"/>
                  </a:moveTo>
                  <a:cubicBezTo>
                    <a:pt x="178118" y="24434"/>
                    <a:pt x="168593" y="40627"/>
                    <a:pt x="158115" y="41580"/>
                  </a:cubicBezTo>
                  <a:cubicBezTo>
                    <a:pt x="107633" y="44437"/>
                    <a:pt x="58103" y="42532"/>
                    <a:pt x="7620" y="42532"/>
                  </a:cubicBezTo>
                  <a:cubicBezTo>
                    <a:pt x="4763" y="36817"/>
                    <a:pt x="1905" y="32055"/>
                    <a:pt x="0" y="26340"/>
                  </a:cubicBezTo>
                  <a:cubicBezTo>
                    <a:pt x="11430" y="17767"/>
                    <a:pt x="21908" y="1575"/>
                    <a:pt x="34290" y="1575"/>
                  </a:cubicBezTo>
                  <a:cubicBezTo>
                    <a:pt x="80963" y="-1283"/>
                    <a:pt x="128588" y="622"/>
                    <a:pt x="176213" y="622"/>
                  </a:cubicBezTo>
                  <a:cubicBezTo>
                    <a:pt x="180023" y="5384"/>
                    <a:pt x="183833" y="10147"/>
                    <a:pt x="187643" y="14909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AACADCBF-0763-49C8-B260-BB20D44D1106}"/>
                </a:ext>
              </a:extLst>
            </p:cNvPr>
            <p:cNvSpPr/>
            <p:nvPr/>
          </p:nvSpPr>
          <p:spPr>
            <a:xfrm>
              <a:off x="4671060" y="4580985"/>
              <a:ext cx="190500" cy="38100"/>
            </a:xfrm>
            <a:custGeom>
              <a:avLst/>
              <a:gdLst>
                <a:gd name="connsiteX0" fmla="*/ 0 w 190500"/>
                <a:gd name="connsiteY0" fmla="*/ 45307 h 38100"/>
                <a:gd name="connsiteX1" fmla="*/ 192405 w 190500"/>
                <a:gd name="connsiteY1" fmla="*/ 8160 h 38100"/>
                <a:gd name="connsiteX2" fmla="*/ 154305 w 190500"/>
                <a:gd name="connsiteY2" fmla="*/ 43402 h 38100"/>
                <a:gd name="connsiteX3" fmla="*/ 0 w 190500"/>
                <a:gd name="connsiteY3" fmla="*/ 4530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0" h="38100">
                  <a:moveTo>
                    <a:pt x="0" y="45307"/>
                  </a:moveTo>
                  <a:cubicBezTo>
                    <a:pt x="14288" y="-2318"/>
                    <a:pt x="50483" y="-8033"/>
                    <a:pt x="192405" y="8160"/>
                  </a:cubicBezTo>
                  <a:cubicBezTo>
                    <a:pt x="175260" y="24352"/>
                    <a:pt x="165735" y="42450"/>
                    <a:pt x="154305" y="43402"/>
                  </a:cubicBezTo>
                  <a:cubicBezTo>
                    <a:pt x="104775" y="47212"/>
                    <a:pt x="55245" y="45307"/>
                    <a:pt x="0" y="45307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52628360-2AE7-4DB4-98B1-20BC60EC8FFA}"/>
                </a:ext>
              </a:extLst>
            </p:cNvPr>
            <p:cNvSpPr/>
            <p:nvPr/>
          </p:nvSpPr>
          <p:spPr>
            <a:xfrm>
              <a:off x="4269105" y="4579460"/>
              <a:ext cx="180975" cy="47625"/>
            </a:xfrm>
            <a:custGeom>
              <a:avLst/>
              <a:gdLst>
                <a:gd name="connsiteX0" fmla="*/ 180975 w 180975"/>
                <a:gd name="connsiteY0" fmla="*/ 8732 h 47625"/>
                <a:gd name="connsiteX1" fmla="*/ 0 w 180975"/>
                <a:gd name="connsiteY1" fmla="*/ 42070 h 47625"/>
                <a:gd name="connsiteX2" fmla="*/ 180975 w 180975"/>
                <a:gd name="connsiteY2" fmla="*/ 873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0975" h="47625">
                  <a:moveTo>
                    <a:pt x="180975" y="8732"/>
                  </a:moveTo>
                  <a:cubicBezTo>
                    <a:pt x="171450" y="50642"/>
                    <a:pt x="108585" y="62072"/>
                    <a:pt x="0" y="42070"/>
                  </a:cubicBezTo>
                  <a:cubicBezTo>
                    <a:pt x="11430" y="159"/>
                    <a:pt x="62865" y="-9366"/>
                    <a:pt x="180975" y="8732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66BA79C7-7020-4FB4-A678-59B5E9806B46}"/>
                </a:ext>
              </a:extLst>
            </p:cNvPr>
            <p:cNvSpPr/>
            <p:nvPr/>
          </p:nvSpPr>
          <p:spPr>
            <a:xfrm>
              <a:off x="4873942" y="4582499"/>
              <a:ext cx="180975" cy="38100"/>
            </a:xfrm>
            <a:custGeom>
              <a:avLst/>
              <a:gdLst>
                <a:gd name="connsiteX0" fmla="*/ 0 w 180975"/>
                <a:gd name="connsiteY0" fmla="*/ 44746 h 38100"/>
                <a:gd name="connsiteX1" fmla="*/ 188595 w 180975"/>
                <a:gd name="connsiteY1" fmla="*/ 4741 h 38100"/>
                <a:gd name="connsiteX2" fmla="*/ 151448 w 180975"/>
                <a:gd name="connsiteY2" fmla="*/ 42841 h 38100"/>
                <a:gd name="connsiteX3" fmla="*/ 0 w 180975"/>
                <a:gd name="connsiteY3" fmla="*/ 4474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0975" h="38100">
                  <a:moveTo>
                    <a:pt x="0" y="44746"/>
                  </a:moveTo>
                  <a:cubicBezTo>
                    <a:pt x="10478" y="-3831"/>
                    <a:pt x="14288" y="-4784"/>
                    <a:pt x="188595" y="4741"/>
                  </a:cubicBezTo>
                  <a:cubicBezTo>
                    <a:pt x="171450" y="22838"/>
                    <a:pt x="161925" y="41888"/>
                    <a:pt x="151448" y="42841"/>
                  </a:cubicBezTo>
                  <a:cubicBezTo>
                    <a:pt x="102870" y="45698"/>
                    <a:pt x="53340" y="44746"/>
                    <a:pt x="0" y="44746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DFE83C7D-B12F-4952-9CB5-E0118E677F7A}"/>
                </a:ext>
              </a:extLst>
            </p:cNvPr>
            <p:cNvSpPr/>
            <p:nvPr/>
          </p:nvSpPr>
          <p:spPr>
            <a:xfrm>
              <a:off x="4066222" y="4578975"/>
              <a:ext cx="180975" cy="47625"/>
            </a:xfrm>
            <a:custGeom>
              <a:avLst/>
              <a:gdLst>
                <a:gd name="connsiteX0" fmla="*/ 182880 w 180975"/>
                <a:gd name="connsiteY0" fmla="*/ 9218 h 47625"/>
                <a:gd name="connsiteX1" fmla="*/ 0 w 180975"/>
                <a:gd name="connsiteY1" fmla="*/ 40650 h 47625"/>
                <a:gd name="connsiteX2" fmla="*/ 182880 w 180975"/>
                <a:gd name="connsiteY2" fmla="*/ 921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0975" h="47625">
                  <a:moveTo>
                    <a:pt x="182880" y="9218"/>
                  </a:moveTo>
                  <a:cubicBezTo>
                    <a:pt x="169545" y="50175"/>
                    <a:pt x="94298" y="62558"/>
                    <a:pt x="0" y="40650"/>
                  </a:cubicBezTo>
                  <a:cubicBezTo>
                    <a:pt x="14288" y="645"/>
                    <a:pt x="73343" y="-9832"/>
                    <a:pt x="182880" y="9218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10F502A4-2834-4BA0-854F-4990F0B4E2C6}"/>
                </a:ext>
              </a:extLst>
            </p:cNvPr>
            <p:cNvSpPr/>
            <p:nvPr/>
          </p:nvSpPr>
          <p:spPr>
            <a:xfrm>
              <a:off x="5873115" y="4584621"/>
              <a:ext cx="180975" cy="38100"/>
            </a:xfrm>
            <a:custGeom>
              <a:avLst/>
              <a:gdLst>
                <a:gd name="connsiteX0" fmla="*/ 173355 w 180975"/>
                <a:gd name="connsiteY0" fmla="*/ 43577 h 38100"/>
                <a:gd name="connsiteX1" fmla="*/ 27622 w 180975"/>
                <a:gd name="connsiteY1" fmla="*/ 42624 h 38100"/>
                <a:gd name="connsiteX2" fmla="*/ 0 w 180975"/>
                <a:gd name="connsiteY2" fmla="*/ 18812 h 38100"/>
                <a:gd name="connsiteX3" fmla="*/ 27622 w 180975"/>
                <a:gd name="connsiteY3" fmla="*/ 1667 h 38100"/>
                <a:gd name="connsiteX4" fmla="*/ 146685 w 180975"/>
                <a:gd name="connsiteY4" fmla="*/ 2619 h 38100"/>
                <a:gd name="connsiteX5" fmla="*/ 181928 w 180975"/>
                <a:gd name="connsiteY5" fmla="*/ 28337 h 38100"/>
                <a:gd name="connsiteX6" fmla="*/ 173355 w 180975"/>
                <a:gd name="connsiteY6" fmla="*/ 4357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38100">
                  <a:moveTo>
                    <a:pt x="173355" y="43577"/>
                  </a:moveTo>
                  <a:cubicBezTo>
                    <a:pt x="124778" y="43577"/>
                    <a:pt x="76200" y="44529"/>
                    <a:pt x="27622" y="42624"/>
                  </a:cubicBezTo>
                  <a:cubicBezTo>
                    <a:pt x="18097" y="42624"/>
                    <a:pt x="9525" y="27384"/>
                    <a:pt x="0" y="18812"/>
                  </a:cubicBezTo>
                  <a:cubicBezTo>
                    <a:pt x="9525" y="13097"/>
                    <a:pt x="18097" y="2619"/>
                    <a:pt x="27622" y="1667"/>
                  </a:cubicBezTo>
                  <a:cubicBezTo>
                    <a:pt x="66675" y="-238"/>
                    <a:pt x="106680" y="-1191"/>
                    <a:pt x="146685" y="2619"/>
                  </a:cubicBezTo>
                  <a:cubicBezTo>
                    <a:pt x="159067" y="3572"/>
                    <a:pt x="169545" y="19764"/>
                    <a:pt x="181928" y="28337"/>
                  </a:cubicBezTo>
                  <a:cubicBezTo>
                    <a:pt x="178117" y="34052"/>
                    <a:pt x="176213" y="38814"/>
                    <a:pt x="173355" y="43577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12D4ADF4-9422-4A5C-A832-EF78076911CB}"/>
                </a:ext>
              </a:extLst>
            </p:cNvPr>
            <p:cNvSpPr/>
            <p:nvPr/>
          </p:nvSpPr>
          <p:spPr>
            <a:xfrm>
              <a:off x="5275846" y="4586140"/>
              <a:ext cx="171450" cy="38100"/>
            </a:xfrm>
            <a:custGeom>
              <a:avLst/>
              <a:gdLst>
                <a:gd name="connsiteX0" fmla="*/ 85777 w 171450"/>
                <a:gd name="connsiteY0" fmla="*/ 41105 h 38100"/>
                <a:gd name="connsiteX1" fmla="*/ 19102 w 171450"/>
                <a:gd name="connsiteY1" fmla="*/ 40152 h 38100"/>
                <a:gd name="connsiteX2" fmla="*/ 52 w 171450"/>
                <a:gd name="connsiteY2" fmla="*/ 21102 h 38100"/>
                <a:gd name="connsiteX3" fmla="*/ 19102 w 171450"/>
                <a:gd name="connsiteY3" fmla="*/ 1100 h 38100"/>
                <a:gd name="connsiteX4" fmla="*/ 157214 w 171450"/>
                <a:gd name="connsiteY4" fmla="*/ 1100 h 38100"/>
                <a:gd name="connsiteX5" fmla="*/ 173407 w 171450"/>
                <a:gd name="connsiteY5" fmla="*/ 18245 h 38100"/>
                <a:gd name="connsiteX6" fmla="*/ 157214 w 171450"/>
                <a:gd name="connsiteY6" fmla="*/ 40152 h 38100"/>
                <a:gd name="connsiteX7" fmla="*/ 85777 w 171450"/>
                <a:gd name="connsiteY7" fmla="*/ 4110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38100">
                  <a:moveTo>
                    <a:pt x="85777" y="41105"/>
                  </a:moveTo>
                  <a:cubicBezTo>
                    <a:pt x="63870" y="41105"/>
                    <a:pt x="41010" y="43010"/>
                    <a:pt x="19102" y="40152"/>
                  </a:cubicBezTo>
                  <a:cubicBezTo>
                    <a:pt x="11482" y="39200"/>
                    <a:pt x="-901" y="26817"/>
                    <a:pt x="52" y="21102"/>
                  </a:cubicBezTo>
                  <a:cubicBezTo>
                    <a:pt x="1004" y="13482"/>
                    <a:pt x="12435" y="1100"/>
                    <a:pt x="19102" y="1100"/>
                  </a:cubicBezTo>
                  <a:cubicBezTo>
                    <a:pt x="64822" y="-805"/>
                    <a:pt x="111495" y="147"/>
                    <a:pt x="157214" y="1100"/>
                  </a:cubicBezTo>
                  <a:cubicBezTo>
                    <a:pt x="162929" y="1100"/>
                    <a:pt x="174360" y="13482"/>
                    <a:pt x="173407" y="18245"/>
                  </a:cubicBezTo>
                  <a:cubicBezTo>
                    <a:pt x="171502" y="26817"/>
                    <a:pt x="163882" y="40152"/>
                    <a:pt x="157214" y="40152"/>
                  </a:cubicBezTo>
                  <a:cubicBezTo>
                    <a:pt x="133402" y="43010"/>
                    <a:pt x="109589" y="41105"/>
                    <a:pt x="85777" y="41105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09545E33-CBD7-4F2C-A5A8-CAB37EC2A2D3}"/>
                </a:ext>
              </a:extLst>
            </p:cNvPr>
            <p:cNvSpPr/>
            <p:nvPr/>
          </p:nvSpPr>
          <p:spPr>
            <a:xfrm>
              <a:off x="5474018" y="4584306"/>
              <a:ext cx="171450" cy="38100"/>
            </a:xfrm>
            <a:custGeom>
              <a:avLst/>
              <a:gdLst>
                <a:gd name="connsiteX0" fmla="*/ 90488 w 171450"/>
                <a:gd name="connsiteY0" fmla="*/ 1029 h 38100"/>
                <a:gd name="connsiteX1" fmla="*/ 151447 w 171450"/>
                <a:gd name="connsiteY1" fmla="*/ 1981 h 38100"/>
                <a:gd name="connsiteX2" fmla="*/ 177165 w 171450"/>
                <a:gd name="connsiteY2" fmla="*/ 21984 h 38100"/>
                <a:gd name="connsiteX3" fmla="*/ 153352 w 171450"/>
                <a:gd name="connsiteY3" fmla="*/ 42939 h 38100"/>
                <a:gd name="connsiteX4" fmla="*/ 25717 w 171450"/>
                <a:gd name="connsiteY4" fmla="*/ 42939 h 38100"/>
                <a:gd name="connsiteX5" fmla="*/ 0 w 171450"/>
                <a:gd name="connsiteY5" fmla="*/ 22936 h 38100"/>
                <a:gd name="connsiteX6" fmla="*/ 28575 w 171450"/>
                <a:gd name="connsiteY6" fmla="*/ 1981 h 38100"/>
                <a:gd name="connsiteX7" fmla="*/ 90488 w 171450"/>
                <a:gd name="connsiteY7" fmla="*/ 1029 h 38100"/>
                <a:gd name="connsiteX8" fmla="*/ 90488 w 171450"/>
                <a:gd name="connsiteY8" fmla="*/ 102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38100">
                  <a:moveTo>
                    <a:pt x="90488" y="1029"/>
                  </a:moveTo>
                  <a:cubicBezTo>
                    <a:pt x="110490" y="1029"/>
                    <a:pt x="131445" y="-876"/>
                    <a:pt x="151447" y="1981"/>
                  </a:cubicBezTo>
                  <a:cubicBezTo>
                    <a:pt x="160972" y="2934"/>
                    <a:pt x="168592" y="15316"/>
                    <a:pt x="177165" y="21984"/>
                  </a:cubicBezTo>
                  <a:cubicBezTo>
                    <a:pt x="169545" y="29604"/>
                    <a:pt x="161925" y="42939"/>
                    <a:pt x="153352" y="42939"/>
                  </a:cubicBezTo>
                  <a:cubicBezTo>
                    <a:pt x="111442" y="44844"/>
                    <a:pt x="68580" y="44844"/>
                    <a:pt x="25717" y="42939"/>
                  </a:cubicBezTo>
                  <a:cubicBezTo>
                    <a:pt x="17145" y="42939"/>
                    <a:pt x="8572" y="29604"/>
                    <a:pt x="0" y="22936"/>
                  </a:cubicBezTo>
                  <a:cubicBezTo>
                    <a:pt x="9525" y="15316"/>
                    <a:pt x="18097" y="3886"/>
                    <a:pt x="28575" y="1981"/>
                  </a:cubicBezTo>
                  <a:cubicBezTo>
                    <a:pt x="49530" y="-1829"/>
                    <a:pt x="69532" y="1029"/>
                    <a:pt x="90488" y="1029"/>
                  </a:cubicBezTo>
                  <a:cubicBezTo>
                    <a:pt x="90488" y="1029"/>
                    <a:pt x="90488" y="1029"/>
                    <a:pt x="90488" y="1029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F01374AA-5D55-4A4A-B235-19CCDDD27113}"/>
                </a:ext>
              </a:extLst>
            </p:cNvPr>
            <p:cNvSpPr/>
            <p:nvPr/>
          </p:nvSpPr>
          <p:spPr>
            <a:xfrm>
              <a:off x="6271260" y="4582301"/>
              <a:ext cx="171450" cy="47625"/>
            </a:xfrm>
            <a:custGeom>
              <a:avLst/>
              <a:gdLst>
                <a:gd name="connsiteX0" fmla="*/ 174308 w 171450"/>
                <a:gd name="connsiteY0" fmla="*/ 41134 h 47625"/>
                <a:gd name="connsiteX1" fmla="*/ 0 w 171450"/>
                <a:gd name="connsiteY1" fmla="*/ 11607 h 47625"/>
                <a:gd name="connsiteX2" fmla="*/ 174308 w 171450"/>
                <a:gd name="connsiteY2" fmla="*/ 4113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1450" h="47625">
                  <a:moveTo>
                    <a:pt x="174308" y="41134"/>
                  </a:moveTo>
                  <a:cubicBezTo>
                    <a:pt x="74295" y="61137"/>
                    <a:pt x="8572" y="49707"/>
                    <a:pt x="0" y="11607"/>
                  </a:cubicBezTo>
                  <a:cubicBezTo>
                    <a:pt x="84772" y="-12206"/>
                    <a:pt x="163830" y="2082"/>
                    <a:pt x="174308" y="41134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1178A668-2EDA-403B-8F9D-9B6D6E3ACFD8}"/>
                </a:ext>
              </a:extLst>
            </p:cNvPr>
            <p:cNvSpPr/>
            <p:nvPr/>
          </p:nvSpPr>
          <p:spPr>
            <a:xfrm>
              <a:off x="6074093" y="4582117"/>
              <a:ext cx="171450" cy="47625"/>
            </a:xfrm>
            <a:custGeom>
              <a:avLst/>
              <a:gdLst>
                <a:gd name="connsiteX0" fmla="*/ 0 w 171450"/>
                <a:gd name="connsiteY0" fmla="*/ 7981 h 47625"/>
                <a:gd name="connsiteX1" fmla="*/ 172402 w 171450"/>
                <a:gd name="connsiteY1" fmla="*/ 38461 h 47625"/>
                <a:gd name="connsiteX2" fmla="*/ 0 w 171450"/>
                <a:gd name="connsiteY2" fmla="*/ 798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1450" h="47625">
                  <a:moveTo>
                    <a:pt x="0" y="7981"/>
                  </a:moveTo>
                  <a:cubicBezTo>
                    <a:pt x="118110" y="-8212"/>
                    <a:pt x="161925" y="-592"/>
                    <a:pt x="172402" y="38461"/>
                  </a:cubicBezTo>
                  <a:cubicBezTo>
                    <a:pt x="91440" y="63226"/>
                    <a:pt x="5715" y="49891"/>
                    <a:pt x="0" y="7981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31387591-C098-4025-98EC-65A13AFE717D}"/>
                </a:ext>
              </a:extLst>
            </p:cNvPr>
            <p:cNvSpPr/>
            <p:nvPr/>
          </p:nvSpPr>
          <p:spPr>
            <a:xfrm>
              <a:off x="5674043" y="4584621"/>
              <a:ext cx="171450" cy="38100"/>
            </a:xfrm>
            <a:custGeom>
              <a:avLst/>
              <a:gdLst>
                <a:gd name="connsiteX0" fmla="*/ 171450 w 171450"/>
                <a:gd name="connsiteY0" fmla="*/ 43577 h 38100"/>
                <a:gd name="connsiteX1" fmla="*/ 24765 w 171450"/>
                <a:gd name="connsiteY1" fmla="*/ 42624 h 38100"/>
                <a:gd name="connsiteX2" fmla="*/ 0 w 171450"/>
                <a:gd name="connsiteY2" fmla="*/ 21669 h 38100"/>
                <a:gd name="connsiteX3" fmla="*/ 24765 w 171450"/>
                <a:gd name="connsiteY3" fmla="*/ 1667 h 38100"/>
                <a:gd name="connsiteX4" fmla="*/ 148590 w 171450"/>
                <a:gd name="connsiteY4" fmla="*/ 2619 h 38100"/>
                <a:gd name="connsiteX5" fmla="*/ 180022 w 171450"/>
                <a:gd name="connsiteY5" fmla="*/ 30242 h 38100"/>
                <a:gd name="connsiteX6" fmla="*/ 171450 w 171450"/>
                <a:gd name="connsiteY6" fmla="*/ 4357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38100">
                  <a:moveTo>
                    <a:pt x="171450" y="43577"/>
                  </a:moveTo>
                  <a:cubicBezTo>
                    <a:pt x="122872" y="43577"/>
                    <a:pt x="73342" y="44529"/>
                    <a:pt x="24765" y="42624"/>
                  </a:cubicBezTo>
                  <a:cubicBezTo>
                    <a:pt x="16192" y="42624"/>
                    <a:pt x="7620" y="29289"/>
                    <a:pt x="0" y="21669"/>
                  </a:cubicBezTo>
                  <a:cubicBezTo>
                    <a:pt x="8572" y="15002"/>
                    <a:pt x="16192" y="2619"/>
                    <a:pt x="24765" y="1667"/>
                  </a:cubicBezTo>
                  <a:cubicBezTo>
                    <a:pt x="65722" y="-238"/>
                    <a:pt x="107632" y="-1191"/>
                    <a:pt x="148590" y="2619"/>
                  </a:cubicBezTo>
                  <a:cubicBezTo>
                    <a:pt x="160020" y="3572"/>
                    <a:pt x="169545" y="20717"/>
                    <a:pt x="180022" y="30242"/>
                  </a:cubicBezTo>
                  <a:cubicBezTo>
                    <a:pt x="177165" y="34052"/>
                    <a:pt x="174307" y="38814"/>
                    <a:pt x="171450" y="43577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577D5B29-80C0-43E4-84A9-ACF9E953C1AB}"/>
                </a:ext>
              </a:extLst>
            </p:cNvPr>
            <p:cNvSpPr/>
            <p:nvPr/>
          </p:nvSpPr>
          <p:spPr>
            <a:xfrm>
              <a:off x="6465570" y="4583672"/>
              <a:ext cx="171450" cy="47625"/>
            </a:xfrm>
            <a:custGeom>
              <a:avLst/>
              <a:gdLst>
                <a:gd name="connsiteX0" fmla="*/ 0 w 171450"/>
                <a:gd name="connsiteY0" fmla="*/ 9283 h 47625"/>
                <a:gd name="connsiteX1" fmla="*/ 179070 w 171450"/>
                <a:gd name="connsiteY1" fmla="*/ 38810 h 47625"/>
                <a:gd name="connsiteX2" fmla="*/ 0 w 171450"/>
                <a:gd name="connsiteY2" fmla="*/ 928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1450" h="47625">
                  <a:moveTo>
                    <a:pt x="0" y="9283"/>
                  </a:moveTo>
                  <a:cubicBezTo>
                    <a:pt x="104775" y="-9767"/>
                    <a:pt x="163830" y="710"/>
                    <a:pt x="179070" y="38810"/>
                  </a:cubicBezTo>
                  <a:cubicBezTo>
                    <a:pt x="92393" y="60718"/>
                    <a:pt x="14288" y="48335"/>
                    <a:pt x="0" y="9283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8FF14D71-054D-4B10-86D4-56EFEC81E26F}"/>
                </a:ext>
              </a:extLst>
            </p:cNvPr>
            <p:cNvSpPr/>
            <p:nvPr/>
          </p:nvSpPr>
          <p:spPr>
            <a:xfrm>
              <a:off x="6649403" y="4584510"/>
              <a:ext cx="190500" cy="47625"/>
            </a:xfrm>
            <a:custGeom>
              <a:avLst/>
              <a:gdLst>
                <a:gd name="connsiteX0" fmla="*/ 195263 w 190500"/>
                <a:gd name="connsiteY0" fmla="*/ 49403 h 47625"/>
                <a:gd name="connsiteX1" fmla="*/ 0 w 190500"/>
                <a:gd name="connsiteY1" fmla="*/ 14160 h 47625"/>
                <a:gd name="connsiteX2" fmla="*/ 195263 w 190500"/>
                <a:gd name="connsiteY2" fmla="*/ 494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0" h="47625">
                  <a:moveTo>
                    <a:pt x="195263" y="49403"/>
                  </a:moveTo>
                  <a:cubicBezTo>
                    <a:pt x="129540" y="32258"/>
                    <a:pt x="62865" y="69405"/>
                    <a:pt x="0" y="14160"/>
                  </a:cubicBezTo>
                  <a:cubicBezTo>
                    <a:pt x="95250" y="-13462"/>
                    <a:pt x="176213" y="-127"/>
                    <a:pt x="195263" y="49403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C0975202-AB11-4047-BBBF-135FBAD57C5C}"/>
                </a:ext>
              </a:extLst>
            </p:cNvPr>
            <p:cNvSpPr/>
            <p:nvPr/>
          </p:nvSpPr>
          <p:spPr>
            <a:xfrm>
              <a:off x="3852863" y="4579620"/>
              <a:ext cx="190500" cy="47625"/>
            </a:xfrm>
            <a:custGeom>
              <a:avLst/>
              <a:gdLst>
                <a:gd name="connsiteX0" fmla="*/ 0 w 190500"/>
                <a:gd name="connsiteY0" fmla="*/ 35243 h 47625"/>
                <a:gd name="connsiteX1" fmla="*/ 195263 w 190500"/>
                <a:gd name="connsiteY1" fmla="*/ 0 h 47625"/>
                <a:gd name="connsiteX2" fmla="*/ 0 w 190500"/>
                <a:gd name="connsiteY2" fmla="*/ 3524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0" h="47625">
                  <a:moveTo>
                    <a:pt x="0" y="35243"/>
                  </a:moveTo>
                  <a:cubicBezTo>
                    <a:pt x="61913" y="-24765"/>
                    <a:pt x="132397" y="19050"/>
                    <a:pt x="195263" y="0"/>
                  </a:cubicBezTo>
                  <a:cubicBezTo>
                    <a:pt x="182880" y="49530"/>
                    <a:pt x="109538" y="61913"/>
                    <a:pt x="0" y="35243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EDD1E779-C582-4E50-B9D3-423CC4A8B0CE}"/>
                </a:ext>
              </a:extLst>
            </p:cNvPr>
            <p:cNvSpPr/>
            <p:nvPr/>
          </p:nvSpPr>
          <p:spPr>
            <a:xfrm>
              <a:off x="6845618" y="4585650"/>
              <a:ext cx="190500" cy="38100"/>
            </a:xfrm>
            <a:custGeom>
              <a:avLst/>
              <a:gdLst>
                <a:gd name="connsiteX0" fmla="*/ 0 w 190500"/>
                <a:gd name="connsiteY0" fmla="*/ 12067 h 38100"/>
                <a:gd name="connsiteX1" fmla="*/ 195263 w 190500"/>
                <a:gd name="connsiteY1" fmla="*/ 46357 h 38100"/>
                <a:gd name="connsiteX2" fmla="*/ 0 w 190500"/>
                <a:gd name="connsiteY2" fmla="*/ 1206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0" h="38100">
                  <a:moveTo>
                    <a:pt x="0" y="12067"/>
                  </a:moveTo>
                  <a:cubicBezTo>
                    <a:pt x="100965" y="-12698"/>
                    <a:pt x="177165" y="1590"/>
                    <a:pt x="195263" y="46357"/>
                  </a:cubicBezTo>
                  <a:cubicBezTo>
                    <a:pt x="132397" y="32069"/>
                    <a:pt x="65722" y="68265"/>
                    <a:pt x="0" y="12067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16D0AD50-E19E-4841-9A63-0A94EE45A9B3}"/>
                </a:ext>
              </a:extLst>
            </p:cNvPr>
            <p:cNvSpPr/>
            <p:nvPr/>
          </p:nvSpPr>
          <p:spPr>
            <a:xfrm>
              <a:off x="7051357" y="4586994"/>
              <a:ext cx="190500" cy="38100"/>
            </a:xfrm>
            <a:custGeom>
              <a:avLst/>
              <a:gdLst>
                <a:gd name="connsiteX0" fmla="*/ 0 w 190500"/>
                <a:gd name="connsiteY0" fmla="*/ 1198 h 38100"/>
                <a:gd name="connsiteX1" fmla="*/ 192405 w 190500"/>
                <a:gd name="connsiteY1" fmla="*/ 31678 h 38100"/>
                <a:gd name="connsiteX2" fmla="*/ 0 w 190500"/>
                <a:gd name="connsiteY2" fmla="*/ 119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0" h="38100">
                  <a:moveTo>
                    <a:pt x="0" y="1198"/>
                  </a:moveTo>
                  <a:cubicBezTo>
                    <a:pt x="66675" y="10723"/>
                    <a:pt x="132398" y="-21662"/>
                    <a:pt x="192405" y="31678"/>
                  </a:cubicBezTo>
                  <a:cubicBezTo>
                    <a:pt x="109538" y="56443"/>
                    <a:pt x="23813" y="45966"/>
                    <a:pt x="0" y="1198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FEFD9C08-B7E8-47D5-818F-1D552CBE6826}"/>
                </a:ext>
              </a:extLst>
            </p:cNvPr>
            <p:cNvSpPr/>
            <p:nvPr/>
          </p:nvSpPr>
          <p:spPr>
            <a:xfrm>
              <a:off x="5106353" y="5238750"/>
              <a:ext cx="923925" cy="228600"/>
            </a:xfrm>
            <a:custGeom>
              <a:avLst/>
              <a:gdLst>
                <a:gd name="connsiteX0" fmla="*/ 874395 w 923925"/>
                <a:gd name="connsiteY0" fmla="*/ 0 h 228600"/>
                <a:gd name="connsiteX1" fmla="*/ 926782 w 923925"/>
                <a:gd name="connsiteY1" fmla="*/ 228600 h 228600"/>
                <a:gd name="connsiteX2" fmla="*/ 0 w 923925"/>
                <a:gd name="connsiteY2" fmla="*/ 228600 h 228600"/>
                <a:gd name="connsiteX3" fmla="*/ 46672 w 923925"/>
                <a:gd name="connsiteY3" fmla="*/ 18097 h 228600"/>
                <a:gd name="connsiteX4" fmla="*/ 75247 w 923925"/>
                <a:gd name="connsiteY4" fmla="*/ 953 h 228600"/>
                <a:gd name="connsiteX5" fmla="*/ 874395 w 923925"/>
                <a:gd name="connsiteY5" fmla="*/ 0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23925" h="228600">
                  <a:moveTo>
                    <a:pt x="874395" y="0"/>
                  </a:moveTo>
                  <a:cubicBezTo>
                    <a:pt x="891540" y="74295"/>
                    <a:pt x="908685" y="149543"/>
                    <a:pt x="926782" y="228600"/>
                  </a:cubicBezTo>
                  <a:cubicBezTo>
                    <a:pt x="618172" y="228600"/>
                    <a:pt x="313372" y="228600"/>
                    <a:pt x="0" y="228600"/>
                  </a:cubicBezTo>
                  <a:cubicBezTo>
                    <a:pt x="16192" y="155257"/>
                    <a:pt x="29528" y="85725"/>
                    <a:pt x="46672" y="18097"/>
                  </a:cubicBezTo>
                  <a:cubicBezTo>
                    <a:pt x="48578" y="10478"/>
                    <a:pt x="64770" y="953"/>
                    <a:pt x="75247" y="953"/>
                  </a:cubicBezTo>
                  <a:cubicBezTo>
                    <a:pt x="339090" y="0"/>
                    <a:pt x="603885" y="0"/>
                    <a:pt x="874395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923B6E50-7100-455D-A21F-7A8FF2179840}"/>
                </a:ext>
              </a:extLst>
            </p:cNvPr>
            <p:cNvSpPr/>
            <p:nvPr/>
          </p:nvSpPr>
          <p:spPr>
            <a:xfrm>
              <a:off x="3629025" y="1545908"/>
              <a:ext cx="3857625" cy="2676525"/>
            </a:xfrm>
            <a:custGeom>
              <a:avLst/>
              <a:gdLst>
                <a:gd name="connsiteX0" fmla="*/ 3863340 w 3857625"/>
                <a:gd name="connsiteY0" fmla="*/ 153352 h 2676525"/>
                <a:gd name="connsiteX1" fmla="*/ 3707130 w 3857625"/>
                <a:gd name="connsiteY1" fmla="*/ 0 h 2676525"/>
                <a:gd name="connsiteX2" fmla="*/ 1952625 w 3857625"/>
                <a:gd name="connsiteY2" fmla="*/ 952 h 2676525"/>
                <a:gd name="connsiteX3" fmla="*/ 156210 w 3857625"/>
                <a:gd name="connsiteY3" fmla="*/ 0 h 2676525"/>
                <a:gd name="connsiteX4" fmla="*/ 0 w 3857625"/>
                <a:gd name="connsiteY4" fmla="*/ 153352 h 2676525"/>
                <a:gd name="connsiteX5" fmla="*/ 0 w 3857625"/>
                <a:gd name="connsiteY5" fmla="*/ 2525078 h 2676525"/>
                <a:gd name="connsiteX6" fmla="*/ 156210 w 3857625"/>
                <a:gd name="connsiteY6" fmla="*/ 2680335 h 2676525"/>
                <a:gd name="connsiteX7" fmla="*/ 2029778 w 3857625"/>
                <a:gd name="connsiteY7" fmla="*/ 2680335 h 2676525"/>
                <a:gd name="connsiteX8" fmla="*/ 2029778 w 3857625"/>
                <a:gd name="connsiteY8" fmla="*/ 2680335 h 2676525"/>
                <a:gd name="connsiteX9" fmla="*/ 3708083 w 3857625"/>
                <a:gd name="connsiteY9" fmla="*/ 2680335 h 2676525"/>
                <a:gd name="connsiteX10" fmla="*/ 3864293 w 3857625"/>
                <a:gd name="connsiteY10" fmla="*/ 2525078 h 2676525"/>
                <a:gd name="connsiteX11" fmla="*/ 3863340 w 3857625"/>
                <a:gd name="connsiteY11" fmla="*/ 153352 h 2676525"/>
                <a:gd name="connsiteX12" fmla="*/ 3618548 w 3857625"/>
                <a:gd name="connsiteY12" fmla="*/ 2458403 h 2676525"/>
                <a:gd name="connsiteX13" fmla="*/ 2455545 w 3857625"/>
                <a:gd name="connsiteY13" fmla="*/ 2458403 h 2676525"/>
                <a:gd name="connsiteX14" fmla="*/ 2455545 w 3857625"/>
                <a:gd name="connsiteY14" fmla="*/ 2458403 h 2676525"/>
                <a:gd name="connsiteX15" fmla="*/ 244792 w 3857625"/>
                <a:gd name="connsiteY15" fmla="*/ 2458403 h 2676525"/>
                <a:gd name="connsiteX16" fmla="*/ 143827 w 3857625"/>
                <a:gd name="connsiteY16" fmla="*/ 2355533 h 2676525"/>
                <a:gd name="connsiteX17" fmla="*/ 143827 w 3857625"/>
                <a:gd name="connsiteY17" fmla="*/ 345757 h 2676525"/>
                <a:gd name="connsiteX18" fmla="*/ 237172 w 3857625"/>
                <a:gd name="connsiteY18" fmla="*/ 249555 h 2676525"/>
                <a:gd name="connsiteX19" fmla="*/ 1890713 w 3857625"/>
                <a:gd name="connsiteY19" fmla="*/ 249555 h 2676525"/>
                <a:gd name="connsiteX20" fmla="*/ 1890713 w 3857625"/>
                <a:gd name="connsiteY20" fmla="*/ 249555 h 2676525"/>
                <a:gd name="connsiteX21" fmla="*/ 3626168 w 3857625"/>
                <a:gd name="connsiteY21" fmla="*/ 249555 h 2676525"/>
                <a:gd name="connsiteX22" fmla="*/ 3719513 w 3857625"/>
                <a:gd name="connsiteY22" fmla="*/ 345757 h 2676525"/>
                <a:gd name="connsiteX23" fmla="*/ 3719513 w 3857625"/>
                <a:gd name="connsiteY23" fmla="*/ 2355533 h 2676525"/>
                <a:gd name="connsiteX24" fmla="*/ 3618548 w 3857625"/>
                <a:gd name="connsiteY24" fmla="*/ 2458403 h 2676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857625" h="2676525">
                  <a:moveTo>
                    <a:pt x="3863340" y="153352"/>
                  </a:moveTo>
                  <a:cubicBezTo>
                    <a:pt x="3863340" y="49530"/>
                    <a:pt x="3811905" y="0"/>
                    <a:pt x="3707130" y="0"/>
                  </a:cubicBezTo>
                  <a:cubicBezTo>
                    <a:pt x="3122295" y="0"/>
                    <a:pt x="2537460" y="0"/>
                    <a:pt x="1952625" y="952"/>
                  </a:cubicBezTo>
                  <a:cubicBezTo>
                    <a:pt x="1353503" y="0"/>
                    <a:pt x="755333" y="0"/>
                    <a:pt x="156210" y="0"/>
                  </a:cubicBezTo>
                  <a:cubicBezTo>
                    <a:pt x="51435" y="0"/>
                    <a:pt x="0" y="49530"/>
                    <a:pt x="0" y="153352"/>
                  </a:cubicBezTo>
                  <a:cubicBezTo>
                    <a:pt x="0" y="943927"/>
                    <a:pt x="0" y="1734502"/>
                    <a:pt x="0" y="2525078"/>
                  </a:cubicBezTo>
                  <a:cubicBezTo>
                    <a:pt x="0" y="2627948"/>
                    <a:pt x="53340" y="2680335"/>
                    <a:pt x="156210" y="2680335"/>
                  </a:cubicBezTo>
                  <a:cubicBezTo>
                    <a:pt x="781050" y="2680335"/>
                    <a:pt x="1404938" y="2680335"/>
                    <a:pt x="2029778" y="2680335"/>
                  </a:cubicBezTo>
                  <a:cubicBezTo>
                    <a:pt x="2029778" y="2680335"/>
                    <a:pt x="2029778" y="2680335"/>
                    <a:pt x="2029778" y="2680335"/>
                  </a:cubicBezTo>
                  <a:cubicBezTo>
                    <a:pt x="2588895" y="2680335"/>
                    <a:pt x="3148965" y="2680335"/>
                    <a:pt x="3708083" y="2680335"/>
                  </a:cubicBezTo>
                  <a:cubicBezTo>
                    <a:pt x="3810953" y="2680335"/>
                    <a:pt x="3864293" y="2627948"/>
                    <a:pt x="3864293" y="2525078"/>
                  </a:cubicBezTo>
                  <a:cubicBezTo>
                    <a:pt x="3864293" y="1733550"/>
                    <a:pt x="3864293" y="943927"/>
                    <a:pt x="3863340" y="153352"/>
                  </a:cubicBezTo>
                  <a:close/>
                  <a:moveTo>
                    <a:pt x="3618548" y="2458403"/>
                  </a:moveTo>
                  <a:cubicBezTo>
                    <a:pt x="3230880" y="2458403"/>
                    <a:pt x="2843213" y="2458403"/>
                    <a:pt x="2455545" y="2458403"/>
                  </a:cubicBezTo>
                  <a:lnTo>
                    <a:pt x="2455545" y="2458403"/>
                  </a:lnTo>
                  <a:cubicBezTo>
                    <a:pt x="1718310" y="2458403"/>
                    <a:pt x="982028" y="2458403"/>
                    <a:pt x="244792" y="2458403"/>
                  </a:cubicBezTo>
                  <a:cubicBezTo>
                    <a:pt x="158115" y="2458403"/>
                    <a:pt x="143827" y="2444115"/>
                    <a:pt x="143827" y="2355533"/>
                  </a:cubicBezTo>
                  <a:cubicBezTo>
                    <a:pt x="143827" y="1685925"/>
                    <a:pt x="143827" y="1016318"/>
                    <a:pt x="143827" y="345757"/>
                  </a:cubicBezTo>
                  <a:cubicBezTo>
                    <a:pt x="143827" y="265747"/>
                    <a:pt x="159067" y="249555"/>
                    <a:pt x="237172" y="249555"/>
                  </a:cubicBezTo>
                  <a:cubicBezTo>
                    <a:pt x="788670" y="249555"/>
                    <a:pt x="1339215" y="249555"/>
                    <a:pt x="1890713" y="249555"/>
                  </a:cubicBezTo>
                  <a:cubicBezTo>
                    <a:pt x="1890713" y="249555"/>
                    <a:pt x="1890713" y="249555"/>
                    <a:pt x="1890713" y="249555"/>
                  </a:cubicBezTo>
                  <a:cubicBezTo>
                    <a:pt x="2468880" y="249555"/>
                    <a:pt x="3047048" y="249555"/>
                    <a:pt x="3626168" y="249555"/>
                  </a:cubicBezTo>
                  <a:cubicBezTo>
                    <a:pt x="3704273" y="249555"/>
                    <a:pt x="3719513" y="265747"/>
                    <a:pt x="3719513" y="345757"/>
                  </a:cubicBezTo>
                  <a:cubicBezTo>
                    <a:pt x="3719513" y="1015365"/>
                    <a:pt x="3719513" y="1684973"/>
                    <a:pt x="3719513" y="2355533"/>
                  </a:cubicBezTo>
                  <a:cubicBezTo>
                    <a:pt x="3719513" y="2444115"/>
                    <a:pt x="3705225" y="2458403"/>
                    <a:pt x="3618548" y="2458403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25" name="자유형: 도형 71">
            <a:extLst>
              <a:ext uri="{FF2B5EF4-FFF2-40B4-BE49-F238E27FC236}">
                <a16:creationId xmlns:a16="http://schemas.microsoft.com/office/drawing/2014/main" id="{5EA5BB13-6DA5-4D83-B11F-03CEAAB2B839}"/>
              </a:ext>
            </a:extLst>
          </p:cNvPr>
          <p:cNvSpPr/>
          <p:nvPr/>
        </p:nvSpPr>
        <p:spPr>
          <a:xfrm>
            <a:off x="790582" y="4754165"/>
            <a:ext cx="688172" cy="609847"/>
          </a:xfrm>
          <a:custGeom>
            <a:avLst/>
            <a:gdLst>
              <a:gd name="connsiteX0" fmla="*/ 1290726 w 1677791"/>
              <a:gd name="connsiteY0" fmla="*/ 1211742 h 1486830"/>
              <a:gd name="connsiteX1" fmla="*/ 1212213 w 1677791"/>
              <a:gd name="connsiteY1" fmla="*/ 1263785 h 1486830"/>
              <a:gd name="connsiteX2" fmla="*/ 1210535 w 1677791"/>
              <a:gd name="connsiteY2" fmla="*/ 1272092 h 1486830"/>
              <a:gd name="connsiteX3" fmla="*/ 1210535 w 1677791"/>
              <a:gd name="connsiteY3" fmla="*/ 1321812 h 1486830"/>
              <a:gd name="connsiteX4" fmla="*/ 1212213 w 1677791"/>
              <a:gd name="connsiteY4" fmla="*/ 1330120 h 1486830"/>
              <a:gd name="connsiteX5" fmla="*/ 1290726 w 1677791"/>
              <a:gd name="connsiteY5" fmla="*/ 1382162 h 1486830"/>
              <a:gd name="connsiteX6" fmla="*/ 1375936 w 1677791"/>
              <a:gd name="connsiteY6" fmla="*/ 1296952 h 1486830"/>
              <a:gd name="connsiteX7" fmla="*/ 1290726 w 1677791"/>
              <a:gd name="connsiteY7" fmla="*/ 1211742 h 1486830"/>
              <a:gd name="connsiteX8" fmla="*/ 682149 w 1677791"/>
              <a:gd name="connsiteY8" fmla="*/ 1211742 h 1486830"/>
              <a:gd name="connsiteX9" fmla="*/ 596939 w 1677791"/>
              <a:gd name="connsiteY9" fmla="*/ 1296952 h 1486830"/>
              <a:gd name="connsiteX10" fmla="*/ 682149 w 1677791"/>
              <a:gd name="connsiteY10" fmla="*/ 1382162 h 1486830"/>
              <a:gd name="connsiteX11" fmla="*/ 767359 w 1677791"/>
              <a:gd name="connsiteY11" fmla="*/ 1296952 h 1486830"/>
              <a:gd name="connsiteX12" fmla="*/ 682149 w 1677791"/>
              <a:gd name="connsiteY12" fmla="*/ 1211742 h 1486830"/>
              <a:gd name="connsiteX13" fmla="*/ 1392841 w 1677791"/>
              <a:gd name="connsiteY13" fmla="*/ 640871 h 1486830"/>
              <a:gd name="connsiteX14" fmla="*/ 1360870 w 1677791"/>
              <a:gd name="connsiteY14" fmla="*/ 788070 h 1486830"/>
              <a:gd name="connsiteX15" fmla="*/ 625002 w 1677791"/>
              <a:gd name="connsiteY15" fmla="*/ 791267 h 1486830"/>
              <a:gd name="connsiteX16" fmla="*/ 577044 w 1677791"/>
              <a:gd name="connsiteY16" fmla="*/ 650464 h 1486830"/>
              <a:gd name="connsiteX17" fmla="*/ 1444679 w 1677791"/>
              <a:gd name="connsiteY17" fmla="*/ 433897 h 1486830"/>
              <a:gd name="connsiteX18" fmla="*/ 1406313 w 1677791"/>
              <a:gd name="connsiteY18" fmla="*/ 574698 h 1486830"/>
              <a:gd name="connsiteX19" fmla="*/ 543426 w 1677791"/>
              <a:gd name="connsiteY19" fmla="*/ 584292 h 1486830"/>
              <a:gd name="connsiteX20" fmla="*/ 492271 w 1677791"/>
              <a:gd name="connsiteY20" fmla="*/ 437094 h 1486830"/>
              <a:gd name="connsiteX21" fmla="*/ 393221 w 1677791"/>
              <a:gd name="connsiteY21" fmla="*/ 348324 h 1486830"/>
              <a:gd name="connsiteX22" fmla="*/ 580583 w 1677791"/>
              <a:gd name="connsiteY22" fmla="*/ 864764 h 1486830"/>
              <a:gd name="connsiteX23" fmla="*/ 1407174 w 1677791"/>
              <a:gd name="connsiteY23" fmla="*/ 864764 h 1486830"/>
              <a:gd name="connsiteX24" fmla="*/ 1508184 w 1677791"/>
              <a:gd name="connsiteY24" fmla="*/ 348324 h 1486830"/>
              <a:gd name="connsiteX25" fmla="*/ 34808 w 1677791"/>
              <a:gd name="connsiteY25" fmla="*/ 0 h 1486830"/>
              <a:gd name="connsiteX26" fmla="*/ 294110 w 1677791"/>
              <a:gd name="connsiteY26" fmla="*/ 64594 h 1486830"/>
              <a:gd name="connsiteX27" fmla="*/ 292553 w 1677791"/>
              <a:gd name="connsiteY27" fmla="*/ 70844 h 1486830"/>
              <a:gd name="connsiteX28" fmla="*/ 340979 w 1677791"/>
              <a:gd name="connsiteY28" fmla="*/ 204324 h 1486830"/>
              <a:gd name="connsiteX29" fmla="*/ 1536349 w 1677791"/>
              <a:gd name="connsiteY29" fmla="*/ 204324 h 1486830"/>
              <a:gd name="connsiteX30" fmla="*/ 1536474 w 1677791"/>
              <a:gd name="connsiteY30" fmla="*/ 203688 h 1486830"/>
              <a:gd name="connsiteX31" fmla="*/ 1579508 w 1677791"/>
              <a:gd name="connsiteY31" fmla="*/ 204324 h 1486830"/>
              <a:gd name="connsiteX32" fmla="*/ 1631907 w 1677791"/>
              <a:gd name="connsiteY32" fmla="*/ 204324 h 1486830"/>
              <a:gd name="connsiteX33" fmla="*/ 1631907 w 1677791"/>
              <a:gd name="connsiteY33" fmla="*/ 205098 h 1486830"/>
              <a:gd name="connsiteX34" fmla="*/ 1677791 w 1677791"/>
              <a:gd name="connsiteY34" fmla="*/ 205776 h 1486830"/>
              <a:gd name="connsiteX35" fmla="*/ 1525738 w 1677791"/>
              <a:gd name="connsiteY35" fmla="*/ 1008764 h 1486830"/>
              <a:gd name="connsiteX36" fmla="*/ 1518818 w 1677791"/>
              <a:gd name="connsiteY36" fmla="*/ 1007409 h 1486830"/>
              <a:gd name="connsiteX37" fmla="*/ 1518818 w 1677791"/>
              <a:gd name="connsiteY37" fmla="*/ 1008764 h 1486830"/>
              <a:gd name="connsiteX38" fmla="*/ 632825 w 1677791"/>
              <a:gd name="connsiteY38" fmla="*/ 1008764 h 1486830"/>
              <a:gd name="connsiteX39" fmla="*/ 668973 w 1677791"/>
              <a:gd name="connsiteY39" fmla="*/ 1108403 h 1486830"/>
              <a:gd name="connsiteX40" fmla="*/ 682149 w 1677791"/>
              <a:gd name="connsiteY40" fmla="*/ 1107074 h 1486830"/>
              <a:gd name="connsiteX41" fmla="*/ 816413 w 1677791"/>
              <a:gd name="connsiteY41" fmla="*/ 1162688 h 1486830"/>
              <a:gd name="connsiteX42" fmla="*/ 853014 w 1677791"/>
              <a:gd name="connsiteY42" fmla="*/ 1216974 h 1486830"/>
              <a:gd name="connsiteX43" fmla="*/ 1119861 w 1677791"/>
              <a:gd name="connsiteY43" fmla="*/ 1216974 h 1486830"/>
              <a:gd name="connsiteX44" fmla="*/ 1156462 w 1677791"/>
              <a:gd name="connsiteY44" fmla="*/ 1162688 h 1486830"/>
              <a:gd name="connsiteX45" fmla="*/ 1290726 w 1677791"/>
              <a:gd name="connsiteY45" fmla="*/ 1107074 h 1486830"/>
              <a:gd name="connsiteX46" fmla="*/ 1480604 w 1677791"/>
              <a:gd name="connsiteY46" fmla="*/ 1296952 h 1486830"/>
              <a:gd name="connsiteX47" fmla="*/ 1290726 w 1677791"/>
              <a:gd name="connsiteY47" fmla="*/ 1486830 h 1486830"/>
              <a:gd name="connsiteX48" fmla="*/ 1115770 w 1677791"/>
              <a:gd name="connsiteY48" fmla="*/ 1370861 h 1486830"/>
              <a:gd name="connsiteX49" fmla="*/ 1113774 w 1677791"/>
              <a:gd name="connsiteY49" fmla="*/ 1360974 h 1486830"/>
              <a:gd name="connsiteX50" fmla="*/ 859102 w 1677791"/>
              <a:gd name="connsiteY50" fmla="*/ 1360974 h 1486830"/>
              <a:gd name="connsiteX51" fmla="*/ 857106 w 1677791"/>
              <a:gd name="connsiteY51" fmla="*/ 1370861 h 1486830"/>
              <a:gd name="connsiteX52" fmla="*/ 682149 w 1677791"/>
              <a:gd name="connsiteY52" fmla="*/ 1486830 h 1486830"/>
              <a:gd name="connsiteX53" fmla="*/ 492271 w 1677791"/>
              <a:gd name="connsiteY53" fmla="*/ 1296952 h 1486830"/>
              <a:gd name="connsiteX54" fmla="*/ 507193 w 1677791"/>
              <a:gd name="connsiteY54" fmla="*/ 1223043 h 1486830"/>
              <a:gd name="connsiteX55" fmla="*/ 539822 w 1677791"/>
              <a:gd name="connsiteY55" fmla="*/ 1174647 h 1486830"/>
              <a:gd name="connsiteX56" fmla="*/ 180691 w 1677791"/>
              <a:gd name="connsiteY56" fmla="*/ 184741 h 1486830"/>
              <a:gd name="connsiteX57" fmla="*/ 0 w 1677791"/>
              <a:gd name="connsiteY57" fmla="*/ 139730 h 1486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1677791" h="1486830">
                <a:moveTo>
                  <a:pt x="1290726" y="1211742"/>
                </a:moveTo>
                <a:cubicBezTo>
                  <a:pt x="1255431" y="1211742"/>
                  <a:pt x="1225148" y="1233202"/>
                  <a:pt x="1212213" y="1263785"/>
                </a:cubicBezTo>
                <a:lnTo>
                  <a:pt x="1210535" y="1272092"/>
                </a:lnTo>
                <a:lnTo>
                  <a:pt x="1210535" y="1321812"/>
                </a:lnTo>
                <a:lnTo>
                  <a:pt x="1212213" y="1330120"/>
                </a:lnTo>
                <a:cubicBezTo>
                  <a:pt x="1225148" y="1360703"/>
                  <a:pt x="1255431" y="1382162"/>
                  <a:pt x="1290726" y="1382162"/>
                </a:cubicBezTo>
                <a:cubicBezTo>
                  <a:pt x="1337786" y="1382162"/>
                  <a:pt x="1375936" y="1344012"/>
                  <a:pt x="1375936" y="1296952"/>
                </a:cubicBezTo>
                <a:cubicBezTo>
                  <a:pt x="1375936" y="1249892"/>
                  <a:pt x="1337786" y="1211742"/>
                  <a:pt x="1290726" y="1211742"/>
                </a:cubicBezTo>
                <a:close/>
                <a:moveTo>
                  <a:pt x="682149" y="1211742"/>
                </a:moveTo>
                <a:cubicBezTo>
                  <a:pt x="635089" y="1211742"/>
                  <a:pt x="596939" y="1249892"/>
                  <a:pt x="596939" y="1296952"/>
                </a:cubicBezTo>
                <a:cubicBezTo>
                  <a:pt x="596939" y="1344012"/>
                  <a:pt x="635089" y="1382162"/>
                  <a:pt x="682149" y="1382162"/>
                </a:cubicBezTo>
                <a:cubicBezTo>
                  <a:pt x="729209" y="1382162"/>
                  <a:pt x="767359" y="1344012"/>
                  <a:pt x="767359" y="1296952"/>
                </a:cubicBezTo>
                <a:cubicBezTo>
                  <a:pt x="767359" y="1249892"/>
                  <a:pt x="729209" y="1211742"/>
                  <a:pt x="682149" y="1211742"/>
                </a:cubicBezTo>
                <a:close/>
                <a:moveTo>
                  <a:pt x="1392841" y="640871"/>
                </a:moveTo>
                <a:lnTo>
                  <a:pt x="1360870" y="788070"/>
                </a:lnTo>
                <a:lnTo>
                  <a:pt x="625002" y="791267"/>
                </a:lnTo>
                <a:lnTo>
                  <a:pt x="577044" y="650464"/>
                </a:lnTo>
                <a:close/>
                <a:moveTo>
                  <a:pt x="1444679" y="433897"/>
                </a:moveTo>
                <a:lnTo>
                  <a:pt x="1406313" y="574698"/>
                </a:lnTo>
                <a:lnTo>
                  <a:pt x="543426" y="584292"/>
                </a:lnTo>
                <a:lnTo>
                  <a:pt x="492271" y="437094"/>
                </a:lnTo>
                <a:close/>
                <a:moveTo>
                  <a:pt x="393221" y="348324"/>
                </a:moveTo>
                <a:lnTo>
                  <a:pt x="580583" y="864764"/>
                </a:lnTo>
                <a:lnTo>
                  <a:pt x="1407174" y="864764"/>
                </a:lnTo>
                <a:lnTo>
                  <a:pt x="1508184" y="348324"/>
                </a:lnTo>
                <a:close/>
                <a:moveTo>
                  <a:pt x="34808" y="0"/>
                </a:moveTo>
                <a:lnTo>
                  <a:pt x="294110" y="64594"/>
                </a:lnTo>
                <a:lnTo>
                  <a:pt x="292553" y="70844"/>
                </a:lnTo>
                <a:lnTo>
                  <a:pt x="340979" y="204324"/>
                </a:lnTo>
                <a:lnTo>
                  <a:pt x="1536349" y="204324"/>
                </a:lnTo>
                <a:lnTo>
                  <a:pt x="1536474" y="203688"/>
                </a:lnTo>
                <a:lnTo>
                  <a:pt x="1579508" y="204324"/>
                </a:lnTo>
                <a:lnTo>
                  <a:pt x="1631907" y="204324"/>
                </a:lnTo>
                <a:lnTo>
                  <a:pt x="1631907" y="205098"/>
                </a:lnTo>
                <a:lnTo>
                  <a:pt x="1677791" y="205776"/>
                </a:lnTo>
                <a:lnTo>
                  <a:pt x="1525738" y="1008764"/>
                </a:lnTo>
                <a:lnTo>
                  <a:pt x="1518818" y="1007409"/>
                </a:lnTo>
                <a:lnTo>
                  <a:pt x="1518818" y="1008764"/>
                </a:lnTo>
                <a:lnTo>
                  <a:pt x="632825" y="1008764"/>
                </a:lnTo>
                <a:lnTo>
                  <a:pt x="668973" y="1108403"/>
                </a:lnTo>
                <a:lnTo>
                  <a:pt x="682149" y="1107074"/>
                </a:lnTo>
                <a:cubicBezTo>
                  <a:pt x="734583" y="1107074"/>
                  <a:pt x="782052" y="1128327"/>
                  <a:pt x="816413" y="1162688"/>
                </a:cubicBezTo>
                <a:lnTo>
                  <a:pt x="853014" y="1216974"/>
                </a:lnTo>
                <a:lnTo>
                  <a:pt x="1119861" y="1216974"/>
                </a:lnTo>
                <a:lnTo>
                  <a:pt x="1156462" y="1162688"/>
                </a:lnTo>
                <a:cubicBezTo>
                  <a:pt x="1190823" y="1128327"/>
                  <a:pt x="1238293" y="1107074"/>
                  <a:pt x="1290726" y="1107074"/>
                </a:cubicBezTo>
                <a:cubicBezTo>
                  <a:pt x="1395593" y="1107074"/>
                  <a:pt x="1480604" y="1192085"/>
                  <a:pt x="1480604" y="1296952"/>
                </a:cubicBezTo>
                <a:cubicBezTo>
                  <a:pt x="1480604" y="1401819"/>
                  <a:pt x="1395593" y="1486830"/>
                  <a:pt x="1290726" y="1486830"/>
                </a:cubicBezTo>
                <a:cubicBezTo>
                  <a:pt x="1212076" y="1486830"/>
                  <a:pt x="1144595" y="1439012"/>
                  <a:pt x="1115770" y="1370861"/>
                </a:cubicBezTo>
                <a:lnTo>
                  <a:pt x="1113774" y="1360974"/>
                </a:lnTo>
                <a:lnTo>
                  <a:pt x="859102" y="1360974"/>
                </a:lnTo>
                <a:lnTo>
                  <a:pt x="857106" y="1370861"/>
                </a:lnTo>
                <a:cubicBezTo>
                  <a:pt x="828281" y="1439012"/>
                  <a:pt x="760800" y="1486830"/>
                  <a:pt x="682149" y="1486830"/>
                </a:cubicBezTo>
                <a:cubicBezTo>
                  <a:pt x="577282" y="1486830"/>
                  <a:pt x="492271" y="1401819"/>
                  <a:pt x="492271" y="1296952"/>
                </a:cubicBezTo>
                <a:cubicBezTo>
                  <a:pt x="492271" y="1270736"/>
                  <a:pt x="497584" y="1245760"/>
                  <a:pt x="507193" y="1223043"/>
                </a:cubicBezTo>
                <a:lnTo>
                  <a:pt x="539822" y="1174647"/>
                </a:lnTo>
                <a:lnTo>
                  <a:pt x="180691" y="184741"/>
                </a:lnTo>
                <a:lnTo>
                  <a:pt x="0" y="13973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FE45286D-3077-4A28-909F-4A79DB3274AC}"/>
              </a:ext>
            </a:extLst>
          </p:cNvPr>
          <p:cNvGrpSpPr/>
          <p:nvPr/>
        </p:nvGrpSpPr>
        <p:grpSpPr>
          <a:xfrm>
            <a:off x="10843350" y="2994452"/>
            <a:ext cx="1298046" cy="1495687"/>
            <a:chOff x="2445330" y="2364874"/>
            <a:chExt cx="1495855" cy="1723615"/>
          </a:xfrm>
        </p:grpSpPr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73DEAB33-E7AD-4C86-AC76-A85BAFA1788D}"/>
                </a:ext>
              </a:extLst>
            </p:cNvPr>
            <p:cNvSpPr/>
            <p:nvPr/>
          </p:nvSpPr>
          <p:spPr>
            <a:xfrm>
              <a:off x="2445330" y="2811471"/>
              <a:ext cx="1495855" cy="1277018"/>
            </a:xfrm>
            <a:custGeom>
              <a:avLst/>
              <a:gdLst>
                <a:gd name="connsiteX0" fmla="*/ 811238 w 1495855"/>
                <a:gd name="connsiteY0" fmla="*/ 1130291 h 1277018"/>
                <a:gd name="connsiteX1" fmla="*/ 800487 w 1495855"/>
                <a:gd name="connsiteY1" fmla="*/ 1134659 h 1277018"/>
                <a:gd name="connsiteX2" fmla="*/ 793917 w 1495855"/>
                <a:gd name="connsiteY2" fmla="*/ 1137943 h 1277018"/>
                <a:gd name="connsiteX3" fmla="*/ 781972 w 1495855"/>
                <a:gd name="connsiteY3" fmla="*/ 1152726 h 1277018"/>
                <a:gd name="connsiteX4" fmla="*/ 781225 w 1495855"/>
                <a:gd name="connsiteY4" fmla="*/ 1164522 h 1277018"/>
                <a:gd name="connsiteX5" fmla="*/ 808849 w 1495855"/>
                <a:gd name="connsiteY5" fmla="*/ 1192593 h 1277018"/>
                <a:gd name="connsiteX6" fmla="*/ 837069 w 1495855"/>
                <a:gd name="connsiteY6" fmla="*/ 1173182 h 1277018"/>
                <a:gd name="connsiteX7" fmla="*/ 839160 w 1495855"/>
                <a:gd name="connsiteY7" fmla="*/ 1169300 h 1277018"/>
                <a:gd name="connsiteX8" fmla="*/ 842295 w 1495855"/>
                <a:gd name="connsiteY8" fmla="*/ 1158400 h 1277018"/>
                <a:gd name="connsiteX9" fmla="*/ 834531 w 1495855"/>
                <a:gd name="connsiteY9" fmla="*/ 1141826 h 1277018"/>
                <a:gd name="connsiteX10" fmla="*/ 830350 w 1495855"/>
                <a:gd name="connsiteY10" fmla="*/ 1138840 h 1277018"/>
                <a:gd name="connsiteX11" fmla="*/ 821989 w 1495855"/>
                <a:gd name="connsiteY11" fmla="*/ 1134211 h 1277018"/>
                <a:gd name="connsiteX12" fmla="*/ 811238 w 1495855"/>
                <a:gd name="connsiteY12" fmla="*/ 1130291 h 1277018"/>
                <a:gd name="connsiteX13" fmla="*/ 808699 w 1495855"/>
                <a:gd name="connsiteY13" fmla="*/ 906353 h 1277018"/>
                <a:gd name="connsiteX14" fmla="*/ 781822 w 1495855"/>
                <a:gd name="connsiteY14" fmla="*/ 929647 h 1277018"/>
                <a:gd name="connsiteX15" fmla="*/ 781374 w 1495855"/>
                <a:gd name="connsiteY15" fmla="*/ 936068 h 1277018"/>
                <a:gd name="connsiteX16" fmla="*/ 797500 w 1495855"/>
                <a:gd name="connsiteY16" fmla="*/ 966827 h 1277018"/>
                <a:gd name="connsiteX17" fmla="*/ 829454 w 1495855"/>
                <a:gd name="connsiteY17" fmla="*/ 964736 h 1277018"/>
                <a:gd name="connsiteX18" fmla="*/ 833187 w 1495855"/>
                <a:gd name="connsiteY18" fmla="*/ 961302 h 1277018"/>
                <a:gd name="connsiteX19" fmla="*/ 839608 w 1495855"/>
                <a:gd name="connsiteY19" fmla="*/ 936366 h 1277018"/>
                <a:gd name="connsiteX20" fmla="*/ 831694 w 1495855"/>
                <a:gd name="connsiteY20" fmla="*/ 914715 h 1277018"/>
                <a:gd name="connsiteX21" fmla="*/ 808699 w 1495855"/>
                <a:gd name="connsiteY21" fmla="*/ 906353 h 1277018"/>
                <a:gd name="connsiteX22" fmla="*/ 807054 w 1495855"/>
                <a:gd name="connsiteY22" fmla="*/ 681222 h 1277018"/>
                <a:gd name="connsiteX23" fmla="*/ 795410 w 1495855"/>
                <a:gd name="connsiteY23" fmla="*/ 684917 h 1277018"/>
                <a:gd name="connsiteX24" fmla="*/ 781822 w 1495855"/>
                <a:gd name="connsiteY24" fmla="*/ 714482 h 1277018"/>
                <a:gd name="connsiteX25" fmla="*/ 797799 w 1495855"/>
                <a:gd name="connsiteY25" fmla="*/ 744495 h 1277018"/>
                <a:gd name="connsiteX26" fmla="*/ 833486 w 1495855"/>
                <a:gd name="connsiteY26" fmla="*/ 735984 h 1277018"/>
                <a:gd name="connsiteX27" fmla="*/ 837666 w 1495855"/>
                <a:gd name="connsiteY27" fmla="*/ 704030 h 1277018"/>
                <a:gd name="connsiteX28" fmla="*/ 836472 w 1495855"/>
                <a:gd name="connsiteY28" fmla="*/ 699699 h 1277018"/>
                <a:gd name="connsiteX29" fmla="*/ 807054 w 1495855"/>
                <a:gd name="connsiteY29" fmla="*/ 681222 h 1277018"/>
                <a:gd name="connsiteX30" fmla="*/ 806609 w 1495855"/>
                <a:gd name="connsiteY30" fmla="*/ 456015 h 1277018"/>
                <a:gd name="connsiteX31" fmla="*/ 785256 w 1495855"/>
                <a:gd name="connsiteY31" fmla="*/ 471544 h 1277018"/>
                <a:gd name="connsiteX32" fmla="*/ 797052 w 1495855"/>
                <a:gd name="connsiteY32" fmla="*/ 522909 h 1277018"/>
                <a:gd name="connsiteX33" fmla="*/ 801980 w 1495855"/>
                <a:gd name="connsiteY33" fmla="*/ 523656 h 1277018"/>
                <a:gd name="connsiteX34" fmla="*/ 815867 w 1495855"/>
                <a:gd name="connsiteY34" fmla="*/ 521565 h 1277018"/>
                <a:gd name="connsiteX35" fmla="*/ 837218 w 1495855"/>
                <a:gd name="connsiteY35" fmla="*/ 502751 h 1277018"/>
                <a:gd name="connsiteX36" fmla="*/ 837218 w 1495855"/>
                <a:gd name="connsiteY36" fmla="*/ 477367 h 1277018"/>
                <a:gd name="connsiteX37" fmla="*/ 827065 w 1495855"/>
                <a:gd name="connsiteY37" fmla="*/ 463182 h 1277018"/>
                <a:gd name="connsiteX38" fmla="*/ 806609 w 1495855"/>
                <a:gd name="connsiteY38" fmla="*/ 456015 h 1277018"/>
                <a:gd name="connsiteX39" fmla="*/ 410117 w 1495855"/>
                <a:gd name="connsiteY39" fmla="*/ 8010 h 1277018"/>
                <a:gd name="connsiteX40" fmla="*/ 420625 w 1495855"/>
                <a:gd name="connsiteY40" fmla="*/ 17920 h 1277018"/>
                <a:gd name="connsiteX41" fmla="*/ 430927 w 1495855"/>
                <a:gd name="connsiteY41" fmla="*/ 38078 h 1277018"/>
                <a:gd name="connsiteX42" fmla="*/ 447203 w 1495855"/>
                <a:gd name="connsiteY42" fmla="*/ 64059 h 1277018"/>
                <a:gd name="connsiteX43" fmla="*/ 459746 w 1495855"/>
                <a:gd name="connsiteY43" fmla="*/ 86456 h 1277018"/>
                <a:gd name="connsiteX44" fmla="*/ 476469 w 1495855"/>
                <a:gd name="connsiteY44" fmla="*/ 114677 h 1277018"/>
                <a:gd name="connsiteX45" fmla="*/ 488265 w 1495855"/>
                <a:gd name="connsiteY45" fmla="*/ 136627 h 1277018"/>
                <a:gd name="connsiteX46" fmla="*/ 514993 w 1495855"/>
                <a:gd name="connsiteY46" fmla="*/ 184408 h 1277018"/>
                <a:gd name="connsiteX47" fmla="*/ 538436 w 1495855"/>
                <a:gd name="connsiteY47" fmla="*/ 225470 h 1277018"/>
                <a:gd name="connsiteX48" fmla="*/ 554263 w 1495855"/>
                <a:gd name="connsiteY48" fmla="*/ 250257 h 1277018"/>
                <a:gd name="connsiteX49" fmla="*/ 566656 w 1495855"/>
                <a:gd name="connsiteY49" fmla="*/ 273849 h 1277018"/>
                <a:gd name="connsiteX50" fmla="*/ 579049 w 1495855"/>
                <a:gd name="connsiteY50" fmla="*/ 279075 h 1277018"/>
                <a:gd name="connsiteX51" fmla="*/ 600999 w 1495855"/>
                <a:gd name="connsiteY51" fmla="*/ 265487 h 1277018"/>
                <a:gd name="connsiteX52" fmla="*/ 647138 w 1495855"/>
                <a:gd name="connsiteY52" fmla="*/ 229800 h 1277018"/>
                <a:gd name="connsiteX53" fmla="*/ 660129 w 1495855"/>
                <a:gd name="connsiteY53" fmla="*/ 218900 h 1277018"/>
                <a:gd name="connsiteX54" fmla="*/ 694919 w 1495855"/>
                <a:gd name="connsiteY54" fmla="*/ 191426 h 1277018"/>
                <a:gd name="connsiteX55" fmla="*/ 712389 w 1495855"/>
                <a:gd name="connsiteY55" fmla="*/ 177390 h 1277018"/>
                <a:gd name="connsiteX56" fmla="*/ 714181 w 1495855"/>
                <a:gd name="connsiteY56" fmla="*/ 190530 h 1277018"/>
                <a:gd name="connsiteX57" fmla="*/ 714181 w 1495855"/>
                <a:gd name="connsiteY57" fmla="*/ 527239 h 1277018"/>
                <a:gd name="connsiteX58" fmla="*/ 714181 w 1495855"/>
                <a:gd name="connsiteY58" fmla="*/ 1263967 h 1277018"/>
                <a:gd name="connsiteX59" fmla="*/ 701340 w 1495855"/>
                <a:gd name="connsiteY59" fmla="*/ 1276808 h 1277018"/>
                <a:gd name="connsiteX60" fmla="*/ 360898 w 1495855"/>
                <a:gd name="connsiteY60" fmla="*/ 1276658 h 1277018"/>
                <a:gd name="connsiteX61" fmla="*/ 348953 w 1495855"/>
                <a:gd name="connsiteY61" fmla="*/ 1276957 h 1277018"/>
                <a:gd name="connsiteX62" fmla="*/ 335664 w 1495855"/>
                <a:gd name="connsiteY62" fmla="*/ 1264564 h 1277018"/>
                <a:gd name="connsiteX63" fmla="*/ 335514 w 1495855"/>
                <a:gd name="connsiteY63" fmla="*/ 1227982 h 1277018"/>
                <a:gd name="connsiteX64" fmla="*/ 335514 w 1495855"/>
                <a:gd name="connsiteY64" fmla="*/ 534555 h 1277018"/>
                <a:gd name="connsiteX65" fmla="*/ 335813 w 1495855"/>
                <a:gd name="connsiteY65" fmla="*/ 473335 h 1277018"/>
                <a:gd name="connsiteX66" fmla="*/ 335813 w 1495855"/>
                <a:gd name="connsiteY66" fmla="*/ 468856 h 1277018"/>
                <a:gd name="connsiteX67" fmla="*/ 328944 w 1495855"/>
                <a:gd name="connsiteY67" fmla="*/ 454970 h 1277018"/>
                <a:gd name="connsiteX68" fmla="*/ 310728 w 1495855"/>
                <a:gd name="connsiteY68" fmla="*/ 456612 h 1277018"/>
                <a:gd name="connsiteX69" fmla="*/ 292362 w 1495855"/>
                <a:gd name="connsiteY69" fmla="*/ 463182 h 1277018"/>
                <a:gd name="connsiteX70" fmla="*/ 275190 w 1495855"/>
                <a:gd name="connsiteY70" fmla="*/ 469155 h 1277018"/>
                <a:gd name="connsiteX71" fmla="*/ 270561 w 1495855"/>
                <a:gd name="connsiteY71" fmla="*/ 471395 h 1277018"/>
                <a:gd name="connsiteX72" fmla="*/ 224572 w 1495855"/>
                <a:gd name="connsiteY72" fmla="*/ 482892 h 1277018"/>
                <a:gd name="connsiteX73" fmla="*/ 188438 w 1495855"/>
                <a:gd name="connsiteY73" fmla="*/ 494986 h 1277018"/>
                <a:gd name="connsiteX74" fmla="*/ 165293 w 1495855"/>
                <a:gd name="connsiteY74" fmla="*/ 502004 h 1277018"/>
                <a:gd name="connsiteX75" fmla="*/ 156782 w 1495855"/>
                <a:gd name="connsiteY75" fmla="*/ 504692 h 1277018"/>
                <a:gd name="connsiteX76" fmla="*/ 127815 w 1495855"/>
                <a:gd name="connsiteY76" fmla="*/ 512755 h 1277018"/>
                <a:gd name="connsiteX77" fmla="*/ 119901 w 1495855"/>
                <a:gd name="connsiteY77" fmla="*/ 507081 h 1277018"/>
                <a:gd name="connsiteX78" fmla="*/ 112286 w 1495855"/>
                <a:gd name="connsiteY78" fmla="*/ 491403 h 1277018"/>
                <a:gd name="connsiteX79" fmla="*/ 109598 w 1495855"/>
                <a:gd name="connsiteY79" fmla="*/ 484684 h 1277018"/>
                <a:gd name="connsiteX80" fmla="*/ 103775 w 1495855"/>
                <a:gd name="connsiteY80" fmla="*/ 469901 h 1277018"/>
                <a:gd name="connsiteX81" fmla="*/ 89739 w 1495855"/>
                <a:gd name="connsiteY81" fmla="*/ 433618 h 1277018"/>
                <a:gd name="connsiteX82" fmla="*/ 84364 w 1495855"/>
                <a:gd name="connsiteY82" fmla="*/ 420030 h 1277018"/>
                <a:gd name="connsiteX83" fmla="*/ 81377 w 1495855"/>
                <a:gd name="connsiteY83" fmla="*/ 414057 h 1277018"/>
                <a:gd name="connsiteX84" fmla="*/ 68835 w 1495855"/>
                <a:gd name="connsiteY84" fmla="*/ 380162 h 1277018"/>
                <a:gd name="connsiteX85" fmla="*/ 53903 w 1495855"/>
                <a:gd name="connsiteY85" fmla="*/ 351344 h 1277018"/>
                <a:gd name="connsiteX86" fmla="*/ 52559 w 1495855"/>
                <a:gd name="connsiteY86" fmla="*/ 345819 h 1277018"/>
                <a:gd name="connsiteX87" fmla="*/ 43750 w 1495855"/>
                <a:gd name="connsiteY87" fmla="*/ 323571 h 1277018"/>
                <a:gd name="connsiteX88" fmla="*/ 42406 w 1495855"/>
                <a:gd name="connsiteY88" fmla="*/ 321779 h 1277018"/>
                <a:gd name="connsiteX89" fmla="*/ 33447 w 1495855"/>
                <a:gd name="connsiteY89" fmla="*/ 296993 h 1277018"/>
                <a:gd name="connsiteX90" fmla="*/ 26280 w 1495855"/>
                <a:gd name="connsiteY90" fmla="*/ 277582 h 1277018"/>
                <a:gd name="connsiteX91" fmla="*/ 15230 w 1495855"/>
                <a:gd name="connsiteY91" fmla="*/ 249510 h 1277018"/>
                <a:gd name="connsiteX92" fmla="*/ 0 w 1495855"/>
                <a:gd name="connsiteY92" fmla="*/ 203371 h 1277018"/>
                <a:gd name="connsiteX93" fmla="*/ 31954 w 1495855"/>
                <a:gd name="connsiteY93" fmla="*/ 188440 h 1277018"/>
                <a:gd name="connsiteX94" fmla="*/ 58532 w 1495855"/>
                <a:gd name="connsiteY94" fmla="*/ 174105 h 1277018"/>
                <a:gd name="connsiteX95" fmla="*/ 85260 w 1495855"/>
                <a:gd name="connsiteY95" fmla="*/ 161563 h 1277018"/>
                <a:gd name="connsiteX96" fmla="*/ 118856 w 1495855"/>
                <a:gd name="connsiteY96" fmla="*/ 144690 h 1277018"/>
                <a:gd name="connsiteX97" fmla="*/ 137969 w 1495855"/>
                <a:gd name="connsiteY97" fmla="*/ 134835 h 1277018"/>
                <a:gd name="connsiteX98" fmla="*/ 166040 w 1495855"/>
                <a:gd name="connsiteY98" fmla="*/ 121397 h 1277018"/>
                <a:gd name="connsiteX99" fmla="*/ 190080 w 1495855"/>
                <a:gd name="connsiteY99" fmla="*/ 108257 h 1277018"/>
                <a:gd name="connsiteX100" fmla="*/ 218599 w 1495855"/>
                <a:gd name="connsiteY100" fmla="*/ 93026 h 1277018"/>
                <a:gd name="connsiteX101" fmla="*/ 249806 w 1495855"/>
                <a:gd name="connsiteY101" fmla="*/ 76154 h 1277018"/>
                <a:gd name="connsiteX102" fmla="*/ 255331 w 1495855"/>
                <a:gd name="connsiteY102" fmla="*/ 74362 h 1277018"/>
                <a:gd name="connsiteX103" fmla="*/ 268471 w 1495855"/>
                <a:gd name="connsiteY103" fmla="*/ 68091 h 1277018"/>
                <a:gd name="connsiteX104" fmla="*/ 275787 w 1495855"/>
                <a:gd name="connsiteY104" fmla="*/ 64657 h 1277018"/>
                <a:gd name="connsiteX105" fmla="*/ 287135 w 1495855"/>
                <a:gd name="connsiteY105" fmla="*/ 58236 h 1277018"/>
                <a:gd name="connsiteX106" fmla="*/ 293557 w 1495855"/>
                <a:gd name="connsiteY106" fmla="*/ 54951 h 1277018"/>
                <a:gd name="connsiteX107" fmla="*/ 308189 w 1495855"/>
                <a:gd name="connsiteY107" fmla="*/ 47335 h 1277018"/>
                <a:gd name="connsiteX108" fmla="*/ 313415 w 1495855"/>
                <a:gd name="connsiteY108" fmla="*/ 45245 h 1277018"/>
                <a:gd name="connsiteX109" fmla="*/ 325660 w 1495855"/>
                <a:gd name="connsiteY109" fmla="*/ 38078 h 1277018"/>
                <a:gd name="connsiteX110" fmla="*/ 328347 w 1495855"/>
                <a:gd name="connsiteY110" fmla="*/ 35540 h 1277018"/>
                <a:gd name="connsiteX111" fmla="*/ 353133 w 1495855"/>
                <a:gd name="connsiteY111" fmla="*/ 27029 h 1277018"/>
                <a:gd name="connsiteX112" fmla="*/ 395241 w 1495855"/>
                <a:gd name="connsiteY112" fmla="*/ 10753 h 1277018"/>
                <a:gd name="connsiteX113" fmla="*/ 410117 w 1495855"/>
                <a:gd name="connsiteY113" fmla="*/ 8010 h 1277018"/>
                <a:gd name="connsiteX114" fmla="*/ 1073139 w 1495855"/>
                <a:gd name="connsiteY114" fmla="*/ 600 h 1277018"/>
                <a:gd name="connsiteX115" fmla="*/ 1121368 w 1495855"/>
                <a:gd name="connsiteY115" fmla="*/ 18219 h 1277018"/>
                <a:gd name="connsiteX116" fmla="*/ 1146453 w 1495855"/>
                <a:gd name="connsiteY116" fmla="*/ 30612 h 1277018"/>
                <a:gd name="connsiteX117" fmla="*/ 1149888 w 1495855"/>
                <a:gd name="connsiteY117" fmla="*/ 31956 h 1277018"/>
                <a:gd name="connsiteX118" fmla="*/ 1189308 w 1495855"/>
                <a:gd name="connsiteY118" fmla="*/ 50919 h 1277018"/>
                <a:gd name="connsiteX119" fmla="*/ 1218573 w 1495855"/>
                <a:gd name="connsiteY119" fmla="*/ 63910 h 1277018"/>
                <a:gd name="connsiteX120" fmla="*/ 1224845 w 1495855"/>
                <a:gd name="connsiteY120" fmla="*/ 67493 h 1277018"/>
                <a:gd name="connsiteX121" fmla="*/ 1229324 w 1495855"/>
                <a:gd name="connsiteY121" fmla="*/ 71226 h 1277018"/>
                <a:gd name="connsiteX122" fmla="*/ 1252170 w 1495855"/>
                <a:gd name="connsiteY122" fmla="*/ 82276 h 1277018"/>
                <a:gd name="connsiteX123" fmla="*/ 1279644 w 1495855"/>
                <a:gd name="connsiteY123" fmla="*/ 93922 h 1277018"/>
                <a:gd name="connsiteX124" fmla="*/ 1284870 w 1495855"/>
                <a:gd name="connsiteY124" fmla="*/ 97954 h 1277018"/>
                <a:gd name="connsiteX125" fmla="*/ 1288603 w 1495855"/>
                <a:gd name="connsiteY125" fmla="*/ 101388 h 1277018"/>
                <a:gd name="connsiteX126" fmla="*/ 1316824 w 1495855"/>
                <a:gd name="connsiteY126" fmla="*/ 113483 h 1277018"/>
                <a:gd name="connsiteX127" fmla="*/ 1343104 w 1495855"/>
                <a:gd name="connsiteY127" fmla="*/ 127967 h 1277018"/>
                <a:gd name="connsiteX128" fmla="*/ 1362814 w 1495855"/>
                <a:gd name="connsiteY128" fmla="*/ 138120 h 1277018"/>
                <a:gd name="connsiteX129" fmla="*/ 1392677 w 1495855"/>
                <a:gd name="connsiteY129" fmla="*/ 152753 h 1277018"/>
                <a:gd name="connsiteX130" fmla="*/ 1421645 w 1495855"/>
                <a:gd name="connsiteY130" fmla="*/ 167386 h 1277018"/>
                <a:gd name="connsiteX131" fmla="*/ 1448372 w 1495855"/>
                <a:gd name="connsiteY131" fmla="*/ 180377 h 1277018"/>
                <a:gd name="connsiteX132" fmla="*/ 1495855 w 1495855"/>
                <a:gd name="connsiteY132" fmla="*/ 203670 h 1277018"/>
                <a:gd name="connsiteX133" fmla="*/ 1481520 w 1495855"/>
                <a:gd name="connsiteY133" fmla="*/ 238162 h 1277018"/>
                <a:gd name="connsiteX134" fmla="*/ 1479281 w 1495855"/>
                <a:gd name="connsiteY134" fmla="*/ 246823 h 1277018"/>
                <a:gd name="connsiteX135" fmla="*/ 1474502 w 1495855"/>
                <a:gd name="connsiteY135" fmla="*/ 258021 h 1277018"/>
                <a:gd name="connsiteX136" fmla="*/ 1472711 w 1495855"/>
                <a:gd name="connsiteY136" fmla="*/ 260410 h 1277018"/>
                <a:gd name="connsiteX137" fmla="*/ 1459272 w 1495855"/>
                <a:gd name="connsiteY137" fmla="*/ 298486 h 1277018"/>
                <a:gd name="connsiteX138" fmla="*/ 1455091 w 1495855"/>
                <a:gd name="connsiteY138" fmla="*/ 307594 h 1277018"/>
                <a:gd name="connsiteX139" fmla="*/ 1440458 w 1495855"/>
                <a:gd name="connsiteY139" fmla="*/ 339548 h 1277018"/>
                <a:gd name="connsiteX140" fmla="*/ 1428214 w 1495855"/>
                <a:gd name="connsiteY140" fmla="*/ 373443 h 1277018"/>
                <a:gd name="connsiteX141" fmla="*/ 1419255 w 1495855"/>
                <a:gd name="connsiteY141" fmla="*/ 396139 h 1277018"/>
                <a:gd name="connsiteX142" fmla="*/ 1407907 w 1495855"/>
                <a:gd name="connsiteY142" fmla="*/ 424211 h 1277018"/>
                <a:gd name="connsiteX143" fmla="*/ 1391930 w 1495855"/>
                <a:gd name="connsiteY143" fmla="*/ 466467 h 1277018"/>
                <a:gd name="connsiteX144" fmla="*/ 1378044 w 1495855"/>
                <a:gd name="connsiteY144" fmla="*/ 504095 h 1277018"/>
                <a:gd name="connsiteX145" fmla="*/ 1364754 w 1495855"/>
                <a:gd name="connsiteY145" fmla="*/ 512456 h 1277018"/>
                <a:gd name="connsiteX146" fmla="*/ 1339819 w 1495855"/>
                <a:gd name="connsiteY146" fmla="*/ 504991 h 1277018"/>
                <a:gd name="connsiteX147" fmla="*/ 1338475 w 1495855"/>
                <a:gd name="connsiteY147" fmla="*/ 504244 h 1277018"/>
                <a:gd name="connsiteX148" fmla="*/ 1293232 w 1495855"/>
                <a:gd name="connsiteY148" fmla="*/ 491254 h 1277018"/>
                <a:gd name="connsiteX149" fmla="*/ 1278748 w 1495855"/>
                <a:gd name="connsiteY149" fmla="*/ 485879 h 1277018"/>
                <a:gd name="connsiteX150" fmla="*/ 1274866 w 1495855"/>
                <a:gd name="connsiteY150" fmla="*/ 483788 h 1277018"/>
                <a:gd name="connsiteX151" fmla="*/ 1232012 w 1495855"/>
                <a:gd name="connsiteY151" fmla="*/ 472291 h 1277018"/>
                <a:gd name="connsiteX152" fmla="*/ 1218275 w 1495855"/>
                <a:gd name="connsiteY152" fmla="*/ 467213 h 1277018"/>
                <a:gd name="connsiteX153" fmla="*/ 1199760 w 1495855"/>
                <a:gd name="connsiteY153" fmla="*/ 462286 h 1277018"/>
                <a:gd name="connsiteX154" fmla="*/ 1187366 w 1495855"/>
                <a:gd name="connsiteY154" fmla="*/ 457807 h 1277018"/>
                <a:gd name="connsiteX155" fmla="*/ 1174674 w 1495855"/>
                <a:gd name="connsiteY155" fmla="*/ 453776 h 1277018"/>
                <a:gd name="connsiteX156" fmla="*/ 1157503 w 1495855"/>
                <a:gd name="connsiteY156" fmla="*/ 472141 h 1277018"/>
                <a:gd name="connsiteX157" fmla="*/ 1157653 w 1495855"/>
                <a:gd name="connsiteY157" fmla="*/ 658787 h 1277018"/>
                <a:gd name="connsiteX158" fmla="*/ 1157653 w 1495855"/>
                <a:gd name="connsiteY158" fmla="*/ 1263369 h 1277018"/>
                <a:gd name="connsiteX159" fmla="*/ 1143617 w 1495855"/>
                <a:gd name="connsiteY159" fmla="*/ 1276808 h 1277018"/>
                <a:gd name="connsiteX160" fmla="*/ 821839 w 1495855"/>
                <a:gd name="connsiteY160" fmla="*/ 1276808 h 1277018"/>
                <a:gd name="connsiteX161" fmla="*/ 774058 w 1495855"/>
                <a:gd name="connsiteY161" fmla="*/ 1276659 h 1277018"/>
                <a:gd name="connsiteX162" fmla="*/ 760768 w 1495855"/>
                <a:gd name="connsiteY162" fmla="*/ 1262772 h 1277018"/>
                <a:gd name="connsiteX163" fmla="*/ 760768 w 1495855"/>
                <a:gd name="connsiteY163" fmla="*/ 1237836 h 1277018"/>
                <a:gd name="connsiteX164" fmla="*/ 760171 w 1495855"/>
                <a:gd name="connsiteY164" fmla="*/ 1186621 h 1277018"/>
                <a:gd name="connsiteX165" fmla="*/ 762262 w 1495855"/>
                <a:gd name="connsiteY165" fmla="*/ 1134509 h 1277018"/>
                <a:gd name="connsiteX166" fmla="*/ 761366 w 1495855"/>
                <a:gd name="connsiteY166" fmla="*/ 1117637 h 1277018"/>
                <a:gd name="connsiteX167" fmla="*/ 761664 w 1495855"/>
                <a:gd name="connsiteY167" fmla="*/ 1082398 h 1277018"/>
                <a:gd name="connsiteX168" fmla="*/ 762411 w 1495855"/>
                <a:gd name="connsiteY168" fmla="*/ 1077321 h 1277018"/>
                <a:gd name="connsiteX169" fmla="*/ 762411 w 1495855"/>
                <a:gd name="connsiteY169" fmla="*/ 1029241 h 1277018"/>
                <a:gd name="connsiteX170" fmla="*/ 760619 w 1495855"/>
                <a:gd name="connsiteY170" fmla="*/ 969067 h 1277018"/>
                <a:gd name="connsiteX171" fmla="*/ 760768 w 1495855"/>
                <a:gd name="connsiteY171" fmla="*/ 905905 h 1277018"/>
                <a:gd name="connsiteX172" fmla="*/ 762262 w 1495855"/>
                <a:gd name="connsiteY172" fmla="*/ 830202 h 1277018"/>
                <a:gd name="connsiteX173" fmla="*/ 760768 w 1495855"/>
                <a:gd name="connsiteY173" fmla="*/ 811687 h 1277018"/>
                <a:gd name="connsiteX174" fmla="*/ 762262 w 1495855"/>
                <a:gd name="connsiteY174" fmla="*/ 784362 h 1277018"/>
                <a:gd name="connsiteX175" fmla="*/ 760320 w 1495855"/>
                <a:gd name="connsiteY175" fmla="*/ 747331 h 1277018"/>
                <a:gd name="connsiteX176" fmla="*/ 760320 w 1495855"/>
                <a:gd name="connsiteY176" fmla="*/ 734789 h 1277018"/>
                <a:gd name="connsiteX177" fmla="*/ 760768 w 1495855"/>
                <a:gd name="connsiteY177" fmla="*/ 709853 h 1277018"/>
                <a:gd name="connsiteX178" fmla="*/ 762262 w 1495855"/>
                <a:gd name="connsiteY178" fmla="*/ 638480 h 1277018"/>
                <a:gd name="connsiteX179" fmla="*/ 760918 w 1495855"/>
                <a:gd name="connsiteY179" fmla="*/ 597268 h 1277018"/>
                <a:gd name="connsiteX180" fmla="*/ 760768 w 1495855"/>
                <a:gd name="connsiteY180" fmla="*/ 532764 h 1277018"/>
                <a:gd name="connsiteX181" fmla="*/ 760768 w 1495855"/>
                <a:gd name="connsiteY181" fmla="*/ 506334 h 1277018"/>
                <a:gd name="connsiteX182" fmla="*/ 762112 w 1495855"/>
                <a:gd name="connsiteY182" fmla="*/ 490059 h 1277018"/>
                <a:gd name="connsiteX183" fmla="*/ 760918 w 1495855"/>
                <a:gd name="connsiteY183" fmla="*/ 471693 h 1277018"/>
                <a:gd name="connsiteX184" fmla="*/ 762112 w 1495855"/>
                <a:gd name="connsiteY184" fmla="*/ 427048 h 1277018"/>
                <a:gd name="connsiteX185" fmla="*/ 761067 w 1495855"/>
                <a:gd name="connsiteY185" fmla="*/ 400768 h 1277018"/>
                <a:gd name="connsiteX186" fmla="*/ 762411 w 1495855"/>
                <a:gd name="connsiteY186" fmla="*/ 371054 h 1277018"/>
                <a:gd name="connsiteX187" fmla="*/ 760918 w 1495855"/>
                <a:gd name="connsiteY187" fmla="*/ 314762 h 1277018"/>
                <a:gd name="connsiteX188" fmla="*/ 761664 w 1495855"/>
                <a:gd name="connsiteY188" fmla="*/ 253393 h 1277018"/>
                <a:gd name="connsiteX189" fmla="*/ 760619 w 1495855"/>
                <a:gd name="connsiteY189" fmla="*/ 224276 h 1277018"/>
                <a:gd name="connsiteX190" fmla="*/ 760918 w 1495855"/>
                <a:gd name="connsiteY190" fmla="*/ 189634 h 1277018"/>
                <a:gd name="connsiteX191" fmla="*/ 765397 w 1495855"/>
                <a:gd name="connsiteY191" fmla="*/ 181422 h 1277018"/>
                <a:gd name="connsiteX192" fmla="*/ 773460 w 1495855"/>
                <a:gd name="connsiteY192" fmla="*/ 184557 h 1277018"/>
                <a:gd name="connsiteX193" fmla="*/ 808251 w 1495855"/>
                <a:gd name="connsiteY193" fmla="*/ 210539 h 1277018"/>
                <a:gd name="connsiteX194" fmla="*/ 831843 w 1495855"/>
                <a:gd name="connsiteY194" fmla="*/ 232787 h 1277018"/>
                <a:gd name="connsiteX195" fmla="*/ 832142 w 1495855"/>
                <a:gd name="connsiteY195" fmla="*/ 239656 h 1277018"/>
                <a:gd name="connsiteX196" fmla="*/ 828409 w 1495855"/>
                <a:gd name="connsiteY196" fmla="*/ 239506 h 1277018"/>
                <a:gd name="connsiteX197" fmla="*/ 801383 w 1495855"/>
                <a:gd name="connsiteY197" fmla="*/ 236520 h 1277018"/>
                <a:gd name="connsiteX198" fmla="*/ 782121 w 1495855"/>
                <a:gd name="connsiteY198" fmla="*/ 253989 h 1277018"/>
                <a:gd name="connsiteX199" fmla="*/ 782718 w 1495855"/>
                <a:gd name="connsiteY199" fmla="*/ 279821 h 1277018"/>
                <a:gd name="connsiteX200" fmla="*/ 790781 w 1495855"/>
                <a:gd name="connsiteY200" fmla="*/ 290124 h 1277018"/>
                <a:gd name="connsiteX201" fmla="*/ 827662 w 1495855"/>
                <a:gd name="connsiteY201" fmla="*/ 292066 h 1277018"/>
                <a:gd name="connsiteX202" fmla="*/ 836173 w 1495855"/>
                <a:gd name="connsiteY202" fmla="*/ 281912 h 1277018"/>
                <a:gd name="connsiteX203" fmla="*/ 834382 w 1495855"/>
                <a:gd name="connsiteY203" fmla="*/ 247868 h 1277018"/>
                <a:gd name="connsiteX204" fmla="*/ 832291 w 1495855"/>
                <a:gd name="connsiteY204" fmla="*/ 239208 h 1277018"/>
                <a:gd name="connsiteX205" fmla="*/ 853494 w 1495855"/>
                <a:gd name="connsiteY205" fmla="*/ 246673 h 1277018"/>
                <a:gd name="connsiteX206" fmla="*/ 886493 w 1495855"/>
                <a:gd name="connsiteY206" fmla="*/ 275193 h 1277018"/>
                <a:gd name="connsiteX207" fmla="*/ 915013 w 1495855"/>
                <a:gd name="connsiteY207" fmla="*/ 266682 h 1277018"/>
                <a:gd name="connsiteX208" fmla="*/ 930094 w 1495855"/>
                <a:gd name="connsiteY208" fmla="*/ 240700 h 1277018"/>
                <a:gd name="connsiteX209" fmla="*/ 934424 w 1495855"/>
                <a:gd name="connsiteY209" fmla="*/ 233832 h 1277018"/>
                <a:gd name="connsiteX210" fmla="*/ 968916 w 1495855"/>
                <a:gd name="connsiteY210" fmla="*/ 173210 h 1277018"/>
                <a:gd name="connsiteX211" fmla="*/ 998033 w 1495855"/>
                <a:gd name="connsiteY211" fmla="*/ 118112 h 1277018"/>
                <a:gd name="connsiteX212" fmla="*/ 1007589 w 1495855"/>
                <a:gd name="connsiteY212" fmla="*/ 101388 h 1277018"/>
                <a:gd name="connsiteX213" fmla="*/ 1023118 w 1495855"/>
                <a:gd name="connsiteY213" fmla="*/ 71226 h 1277018"/>
                <a:gd name="connsiteX214" fmla="*/ 1037303 w 1495855"/>
                <a:gd name="connsiteY214" fmla="*/ 46589 h 1277018"/>
                <a:gd name="connsiteX215" fmla="*/ 1053131 w 1495855"/>
                <a:gd name="connsiteY215" fmla="*/ 18368 h 1277018"/>
                <a:gd name="connsiteX216" fmla="*/ 1064777 w 1495855"/>
                <a:gd name="connsiteY216" fmla="*/ 1346 h 1277018"/>
                <a:gd name="connsiteX217" fmla="*/ 1073139 w 1495855"/>
                <a:gd name="connsiteY217" fmla="*/ 600 h 1277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</a:cxnLst>
              <a:rect l="l" t="t" r="r" b="b"/>
              <a:pathLst>
                <a:path w="1495855" h="1277018">
                  <a:moveTo>
                    <a:pt x="811238" y="1130291"/>
                  </a:moveTo>
                  <a:cubicBezTo>
                    <a:pt x="807766" y="1130366"/>
                    <a:pt x="804294" y="1131822"/>
                    <a:pt x="800487" y="1134659"/>
                  </a:cubicBezTo>
                  <a:cubicBezTo>
                    <a:pt x="798545" y="1136152"/>
                    <a:pt x="796306" y="1137496"/>
                    <a:pt x="793917" y="1137943"/>
                  </a:cubicBezTo>
                  <a:cubicBezTo>
                    <a:pt x="785704" y="1139586"/>
                    <a:pt x="782569" y="1145110"/>
                    <a:pt x="781972" y="1152726"/>
                  </a:cubicBezTo>
                  <a:cubicBezTo>
                    <a:pt x="781673" y="1156608"/>
                    <a:pt x="781225" y="1160640"/>
                    <a:pt x="781225" y="1164522"/>
                  </a:cubicBezTo>
                  <a:cubicBezTo>
                    <a:pt x="781225" y="1182589"/>
                    <a:pt x="791079" y="1192444"/>
                    <a:pt x="808849" y="1192593"/>
                  </a:cubicBezTo>
                  <a:cubicBezTo>
                    <a:pt x="824377" y="1192743"/>
                    <a:pt x="831395" y="1187965"/>
                    <a:pt x="837069" y="1173182"/>
                  </a:cubicBezTo>
                  <a:cubicBezTo>
                    <a:pt x="837666" y="1171838"/>
                    <a:pt x="838712" y="1170644"/>
                    <a:pt x="839160" y="1169300"/>
                  </a:cubicBezTo>
                  <a:cubicBezTo>
                    <a:pt x="840354" y="1165716"/>
                    <a:pt x="843042" y="1161536"/>
                    <a:pt x="842295" y="1158400"/>
                  </a:cubicBezTo>
                  <a:cubicBezTo>
                    <a:pt x="840802" y="1152576"/>
                    <a:pt x="837517" y="1147201"/>
                    <a:pt x="834531" y="1141826"/>
                  </a:cubicBezTo>
                  <a:cubicBezTo>
                    <a:pt x="833784" y="1140482"/>
                    <a:pt x="831843" y="1139735"/>
                    <a:pt x="830350" y="1138840"/>
                  </a:cubicBezTo>
                  <a:cubicBezTo>
                    <a:pt x="827662" y="1137197"/>
                    <a:pt x="824676" y="1136003"/>
                    <a:pt x="821989" y="1134211"/>
                  </a:cubicBezTo>
                  <a:cubicBezTo>
                    <a:pt x="818181" y="1131523"/>
                    <a:pt x="814709" y="1130216"/>
                    <a:pt x="811238" y="1130291"/>
                  </a:cubicBezTo>
                  <a:close/>
                  <a:moveTo>
                    <a:pt x="808699" y="906353"/>
                  </a:moveTo>
                  <a:cubicBezTo>
                    <a:pt x="795858" y="904861"/>
                    <a:pt x="783763" y="916209"/>
                    <a:pt x="781822" y="929647"/>
                  </a:cubicBezTo>
                  <a:cubicBezTo>
                    <a:pt x="781524" y="932185"/>
                    <a:pt x="781524" y="934724"/>
                    <a:pt x="781374" y="936068"/>
                  </a:cubicBezTo>
                  <a:cubicBezTo>
                    <a:pt x="781225" y="953836"/>
                    <a:pt x="786003" y="962497"/>
                    <a:pt x="797500" y="966827"/>
                  </a:cubicBezTo>
                  <a:cubicBezTo>
                    <a:pt x="808401" y="970858"/>
                    <a:pt x="819002" y="967275"/>
                    <a:pt x="829454" y="964736"/>
                  </a:cubicBezTo>
                  <a:cubicBezTo>
                    <a:pt x="830947" y="964437"/>
                    <a:pt x="832739" y="962795"/>
                    <a:pt x="833187" y="961302"/>
                  </a:cubicBezTo>
                  <a:cubicBezTo>
                    <a:pt x="835725" y="953090"/>
                    <a:pt x="839757" y="944728"/>
                    <a:pt x="839608" y="936366"/>
                  </a:cubicBezTo>
                  <a:cubicBezTo>
                    <a:pt x="839608" y="928900"/>
                    <a:pt x="836770" y="919493"/>
                    <a:pt x="831694" y="914715"/>
                  </a:cubicBezTo>
                  <a:cubicBezTo>
                    <a:pt x="826169" y="909489"/>
                    <a:pt x="816762" y="907249"/>
                    <a:pt x="808699" y="906353"/>
                  </a:cubicBezTo>
                  <a:close/>
                  <a:moveTo>
                    <a:pt x="807054" y="681222"/>
                  </a:moveTo>
                  <a:cubicBezTo>
                    <a:pt x="802820" y="681352"/>
                    <a:pt x="798770" y="682491"/>
                    <a:pt x="795410" y="684917"/>
                  </a:cubicBezTo>
                  <a:cubicBezTo>
                    <a:pt x="784958" y="692533"/>
                    <a:pt x="780777" y="701790"/>
                    <a:pt x="781822" y="714482"/>
                  </a:cubicBezTo>
                  <a:cubicBezTo>
                    <a:pt x="781225" y="727323"/>
                    <a:pt x="784062" y="738074"/>
                    <a:pt x="797799" y="744495"/>
                  </a:cubicBezTo>
                  <a:cubicBezTo>
                    <a:pt x="808550" y="749571"/>
                    <a:pt x="828110" y="746734"/>
                    <a:pt x="833486" y="735984"/>
                  </a:cubicBezTo>
                  <a:cubicBezTo>
                    <a:pt x="838413" y="726278"/>
                    <a:pt x="846924" y="715975"/>
                    <a:pt x="837666" y="704030"/>
                  </a:cubicBezTo>
                  <a:cubicBezTo>
                    <a:pt x="836770" y="702985"/>
                    <a:pt x="836770" y="701193"/>
                    <a:pt x="836472" y="699699"/>
                  </a:cubicBezTo>
                  <a:cubicBezTo>
                    <a:pt x="834120" y="689508"/>
                    <a:pt x="819758" y="680829"/>
                    <a:pt x="807054" y="681222"/>
                  </a:cubicBezTo>
                  <a:close/>
                  <a:moveTo>
                    <a:pt x="806609" y="456015"/>
                  </a:moveTo>
                  <a:cubicBezTo>
                    <a:pt x="800188" y="460494"/>
                    <a:pt x="790333" y="464377"/>
                    <a:pt x="785256" y="471544"/>
                  </a:cubicBezTo>
                  <a:cubicBezTo>
                    <a:pt x="775402" y="485729"/>
                    <a:pt x="782718" y="513203"/>
                    <a:pt x="797052" y="522909"/>
                  </a:cubicBezTo>
                  <a:cubicBezTo>
                    <a:pt x="798396" y="523805"/>
                    <a:pt x="800337" y="523805"/>
                    <a:pt x="801980" y="523656"/>
                  </a:cubicBezTo>
                  <a:cubicBezTo>
                    <a:pt x="806609" y="523208"/>
                    <a:pt x="811387" y="522909"/>
                    <a:pt x="815867" y="521565"/>
                  </a:cubicBezTo>
                  <a:cubicBezTo>
                    <a:pt x="825721" y="518579"/>
                    <a:pt x="833635" y="513651"/>
                    <a:pt x="837218" y="502751"/>
                  </a:cubicBezTo>
                  <a:cubicBezTo>
                    <a:pt x="840056" y="494091"/>
                    <a:pt x="841997" y="486177"/>
                    <a:pt x="837218" y="477367"/>
                  </a:cubicBezTo>
                  <a:cubicBezTo>
                    <a:pt x="834382" y="472141"/>
                    <a:pt x="834680" y="465123"/>
                    <a:pt x="827065" y="463182"/>
                  </a:cubicBezTo>
                  <a:cubicBezTo>
                    <a:pt x="821093" y="461540"/>
                    <a:pt x="815120" y="459001"/>
                    <a:pt x="806609" y="456015"/>
                  </a:cubicBezTo>
                  <a:close/>
                  <a:moveTo>
                    <a:pt x="410117" y="8010"/>
                  </a:moveTo>
                  <a:cubicBezTo>
                    <a:pt x="414092" y="9036"/>
                    <a:pt x="417340" y="12172"/>
                    <a:pt x="420625" y="17920"/>
                  </a:cubicBezTo>
                  <a:cubicBezTo>
                    <a:pt x="424357" y="24490"/>
                    <a:pt x="427045" y="31658"/>
                    <a:pt x="430927" y="38078"/>
                  </a:cubicBezTo>
                  <a:cubicBezTo>
                    <a:pt x="436004" y="46888"/>
                    <a:pt x="441977" y="55249"/>
                    <a:pt x="447203" y="64059"/>
                  </a:cubicBezTo>
                  <a:cubicBezTo>
                    <a:pt x="451533" y="71376"/>
                    <a:pt x="455415" y="78991"/>
                    <a:pt x="459746" y="86456"/>
                  </a:cubicBezTo>
                  <a:cubicBezTo>
                    <a:pt x="465270" y="95864"/>
                    <a:pt x="470944" y="105271"/>
                    <a:pt x="476469" y="114677"/>
                  </a:cubicBezTo>
                  <a:cubicBezTo>
                    <a:pt x="480500" y="121845"/>
                    <a:pt x="484234" y="129311"/>
                    <a:pt x="488265" y="136627"/>
                  </a:cubicBezTo>
                  <a:cubicBezTo>
                    <a:pt x="497075" y="152604"/>
                    <a:pt x="506034" y="168432"/>
                    <a:pt x="514993" y="184408"/>
                  </a:cubicBezTo>
                  <a:cubicBezTo>
                    <a:pt x="522757" y="198145"/>
                    <a:pt x="530372" y="211882"/>
                    <a:pt x="538436" y="225470"/>
                  </a:cubicBezTo>
                  <a:cubicBezTo>
                    <a:pt x="543363" y="233832"/>
                    <a:pt x="549336" y="241746"/>
                    <a:pt x="554263" y="250257"/>
                  </a:cubicBezTo>
                  <a:cubicBezTo>
                    <a:pt x="558742" y="257872"/>
                    <a:pt x="563073" y="265786"/>
                    <a:pt x="566656" y="273849"/>
                  </a:cubicBezTo>
                  <a:cubicBezTo>
                    <a:pt x="569344" y="279971"/>
                    <a:pt x="573674" y="281912"/>
                    <a:pt x="579049" y="279075"/>
                  </a:cubicBezTo>
                  <a:cubicBezTo>
                    <a:pt x="586665" y="275193"/>
                    <a:pt x="594280" y="270863"/>
                    <a:pt x="600999" y="265487"/>
                  </a:cubicBezTo>
                  <a:cubicBezTo>
                    <a:pt x="616230" y="253393"/>
                    <a:pt x="629369" y="238760"/>
                    <a:pt x="647138" y="229800"/>
                  </a:cubicBezTo>
                  <a:cubicBezTo>
                    <a:pt x="652065" y="227262"/>
                    <a:pt x="656843" y="223380"/>
                    <a:pt x="660129" y="218900"/>
                  </a:cubicBezTo>
                  <a:cubicBezTo>
                    <a:pt x="669386" y="206657"/>
                    <a:pt x="683123" y="200236"/>
                    <a:pt x="694919" y="191426"/>
                  </a:cubicBezTo>
                  <a:cubicBezTo>
                    <a:pt x="700444" y="187245"/>
                    <a:pt x="705670" y="182915"/>
                    <a:pt x="712389" y="177390"/>
                  </a:cubicBezTo>
                  <a:cubicBezTo>
                    <a:pt x="713136" y="182617"/>
                    <a:pt x="714181" y="186499"/>
                    <a:pt x="714181" y="190530"/>
                  </a:cubicBezTo>
                  <a:cubicBezTo>
                    <a:pt x="714181" y="302816"/>
                    <a:pt x="714181" y="414953"/>
                    <a:pt x="714181" y="527239"/>
                  </a:cubicBezTo>
                  <a:cubicBezTo>
                    <a:pt x="714181" y="772865"/>
                    <a:pt x="714181" y="1018341"/>
                    <a:pt x="714181" y="1263967"/>
                  </a:cubicBezTo>
                  <a:cubicBezTo>
                    <a:pt x="714181" y="1276658"/>
                    <a:pt x="714181" y="1276808"/>
                    <a:pt x="701340" y="1276808"/>
                  </a:cubicBezTo>
                  <a:cubicBezTo>
                    <a:pt x="587859" y="1276808"/>
                    <a:pt x="474379" y="1276658"/>
                    <a:pt x="360898" y="1276658"/>
                  </a:cubicBezTo>
                  <a:cubicBezTo>
                    <a:pt x="356867" y="1276658"/>
                    <a:pt x="352984" y="1276957"/>
                    <a:pt x="348953" y="1276957"/>
                  </a:cubicBezTo>
                  <a:cubicBezTo>
                    <a:pt x="336261" y="1277256"/>
                    <a:pt x="335813" y="1276957"/>
                    <a:pt x="335664" y="1264564"/>
                  </a:cubicBezTo>
                  <a:cubicBezTo>
                    <a:pt x="335514" y="1252320"/>
                    <a:pt x="335514" y="1240225"/>
                    <a:pt x="335514" y="1227982"/>
                  </a:cubicBezTo>
                  <a:cubicBezTo>
                    <a:pt x="335514" y="996839"/>
                    <a:pt x="335514" y="765697"/>
                    <a:pt x="335514" y="534555"/>
                  </a:cubicBezTo>
                  <a:cubicBezTo>
                    <a:pt x="335514" y="514099"/>
                    <a:pt x="335813" y="493792"/>
                    <a:pt x="335813" y="473335"/>
                  </a:cubicBezTo>
                  <a:cubicBezTo>
                    <a:pt x="335813" y="471843"/>
                    <a:pt x="336261" y="470200"/>
                    <a:pt x="335813" y="468856"/>
                  </a:cubicBezTo>
                  <a:cubicBezTo>
                    <a:pt x="333722" y="464078"/>
                    <a:pt x="332677" y="457508"/>
                    <a:pt x="328944" y="454970"/>
                  </a:cubicBezTo>
                  <a:cubicBezTo>
                    <a:pt x="323569" y="451386"/>
                    <a:pt x="316850" y="453178"/>
                    <a:pt x="310728" y="456612"/>
                  </a:cubicBezTo>
                  <a:cubicBezTo>
                    <a:pt x="305054" y="459599"/>
                    <a:pt x="298484" y="461091"/>
                    <a:pt x="292362" y="463182"/>
                  </a:cubicBezTo>
                  <a:cubicBezTo>
                    <a:pt x="286688" y="465123"/>
                    <a:pt x="280864" y="467213"/>
                    <a:pt x="275190" y="469155"/>
                  </a:cubicBezTo>
                  <a:cubicBezTo>
                    <a:pt x="273548" y="469752"/>
                    <a:pt x="272204" y="470947"/>
                    <a:pt x="270561" y="471395"/>
                  </a:cubicBezTo>
                  <a:cubicBezTo>
                    <a:pt x="255182" y="475127"/>
                    <a:pt x="239504" y="477815"/>
                    <a:pt x="224572" y="482892"/>
                  </a:cubicBezTo>
                  <a:cubicBezTo>
                    <a:pt x="212627" y="486923"/>
                    <a:pt x="200831" y="492000"/>
                    <a:pt x="188438" y="494986"/>
                  </a:cubicBezTo>
                  <a:cubicBezTo>
                    <a:pt x="180673" y="496928"/>
                    <a:pt x="173058" y="499615"/>
                    <a:pt x="165293" y="502004"/>
                  </a:cubicBezTo>
                  <a:cubicBezTo>
                    <a:pt x="162456" y="502900"/>
                    <a:pt x="159022" y="502900"/>
                    <a:pt x="156782" y="504692"/>
                  </a:cubicBezTo>
                  <a:cubicBezTo>
                    <a:pt x="148271" y="511710"/>
                    <a:pt x="137969" y="511710"/>
                    <a:pt x="127815" y="512755"/>
                  </a:cubicBezTo>
                  <a:cubicBezTo>
                    <a:pt x="123186" y="513203"/>
                    <a:pt x="120647" y="511561"/>
                    <a:pt x="119901" y="507081"/>
                  </a:cubicBezTo>
                  <a:cubicBezTo>
                    <a:pt x="119005" y="501108"/>
                    <a:pt x="117363" y="495584"/>
                    <a:pt x="112286" y="491403"/>
                  </a:cubicBezTo>
                  <a:cubicBezTo>
                    <a:pt x="110644" y="490059"/>
                    <a:pt x="110494" y="486923"/>
                    <a:pt x="109598" y="484684"/>
                  </a:cubicBezTo>
                  <a:cubicBezTo>
                    <a:pt x="107657" y="479757"/>
                    <a:pt x="105716" y="474829"/>
                    <a:pt x="103775" y="469901"/>
                  </a:cubicBezTo>
                  <a:cubicBezTo>
                    <a:pt x="99146" y="457807"/>
                    <a:pt x="94517" y="445712"/>
                    <a:pt x="89739" y="433618"/>
                  </a:cubicBezTo>
                  <a:cubicBezTo>
                    <a:pt x="87947" y="429138"/>
                    <a:pt x="86305" y="424509"/>
                    <a:pt x="84364" y="420030"/>
                  </a:cubicBezTo>
                  <a:cubicBezTo>
                    <a:pt x="83468" y="417939"/>
                    <a:pt x="82124" y="416147"/>
                    <a:pt x="81377" y="414057"/>
                  </a:cubicBezTo>
                  <a:cubicBezTo>
                    <a:pt x="77346" y="402709"/>
                    <a:pt x="75405" y="389718"/>
                    <a:pt x="68835" y="380162"/>
                  </a:cubicBezTo>
                  <a:cubicBezTo>
                    <a:pt x="62563" y="370904"/>
                    <a:pt x="64057" y="358212"/>
                    <a:pt x="53903" y="351344"/>
                  </a:cubicBezTo>
                  <a:cubicBezTo>
                    <a:pt x="52709" y="350598"/>
                    <a:pt x="52709" y="347761"/>
                    <a:pt x="52559" y="345819"/>
                  </a:cubicBezTo>
                  <a:cubicBezTo>
                    <a:pt x="52261" y="337309"/>
                    <a:pt x="50319" y="329544"/>
                    <a:pt x="43750" y="323571"/>
                  </a:cubicBezTo>
                  <a:cubicBezTo>
                    <a:pt x="43152" y="323123"/>
                    <a:pt x="42704" y="322526"/>
                    <a:pt x="42406" y="321779"/>
                  </a:cubicBezTo>
                  <a:cubicBezTo>
                    <a:pt x="39420" y="313567"/>
                    <a:pt x="36433" y="305355"/>
                    <a:pt x="33447" y="296993"/>
                  </a:cubicBezTo>
                  <a:cubicBezTo>
                    <a:pt x="31058" y="290572"/>
                    <a:pt x="28818" y="284002"/>
                    <a:pt x="26280" y="277582"/>
                  </a:cubicBezTo>
                  <a:cubicBezTo>
                    <a:pt x="22696" y="268175"/>
                    <a:pt x="18664" y="258917"/>
                    <a:pt x="15230" y="249510"/>
                  </a:cubicBezTo>
                  <a:cubicBezTo>
                    <a:pt x="10452" y="234579"/>
                    <a:pt x="5375" y="219199"/>
                    <a:pt x="0" y="203371"/>
                  </a:cubicBezTo>
                  <a:cubicBezTo>
                    <a:pt x="10750" y="198444"/>
                    <a:pt x="21502" y="193666"/>
                    <a:pt x="31954" y="188440"/>
                  </a:cubicBezTo>
                  <a:cubicBezTo>
                    <a:pt x="40913" y="183960"/>
                    <a:pt x="49573" y="178734"/>
                    <a:pt x="58532" y="174105"/>
                  </a:cubicBezTo>
                  <a:cubicBezTo>
                    <a:pt x="67342" y="169626"/>
                    <a:pt x="76450" y="165893"/>
                    <a:pt x="85260" y="161563"/>
                  </a:cubicBezTo>
                  <a:cubicBezTo>
                    <a:pt x="96608" y="156038"/>
                    <a:pt x="107657" y="150364"/>
                    <a:pt x="118856" y="144690"/>
                  </a:cubicBezTo>
                  <a:cubicBezTo>
                    <a:pt x="125277" y="141405"/>
                    <a:pt x="131548" y="137971"/>
                    <a:pt x="137969" y="134835"/>
                  </a:cubicBezTo>
                  <a:cubicBezTo>
                    <a:pt x="147226" y="130207"/>
                    <a:pt x="156782" y="126175"/>
                    <a:pt x="166040" y="121397"/>
                  </a:cubicBezTo>
                  <a:cubicBezTo>
                    <a:pt x="174103" y="117216"/>
                    <a:pt x="182017" y="112587"/>
                    <a:pt x="190080" y="108257"/>
                  </a:cubicBezTo>
                  <a:cubicBezTo>
                    <a:pt x="199636" y="103180"/>
                    <a:pt x="209491" y="98701"/>
                    <a:pt x="218599" y="93026"/>
                  </a:cubicBezTo>
                  <a:cubicBezTo>
                    <a:pt x="228753" y="86755"/>
                    <a:pt x="241445" y="85561"/>
                    <a:pt x="249806" y="76154"/>
                  </a:cubicBezTo>
                  <a:cubicBezTo>
                    <a:pt x="251001" y="74959"/>
                    <a:pt x="253540" y="75108"/>
                    <a:pt x="255331" y="74362"/>
                  </a:cubicBezTo>
                  <a:cubicBezTo>
                    <a:pt x="259811" y="72421"/>
                    <a:pt x="264141" y="70181"/>
                    <a:pt x="268471" y="68091"/>
                  </a:cubicBezTo>
                  <a:cubicBezTo>
                    <a:pt x="270860" y="66896"/>
                    <a:pt x="273399" y="66000"/>
                    <a:pt x="275787" y="64657"/>
                  </a:cubicBezTo>
                  <a:cubicBezTo>
                    <a:pt x="279670" y="62566"/>
                    <a:pt x="283403" y="60326"/>
                    <a:pt x="287135" y="58236"/>
                  </a:cubicBezTo>
                  <a:cubicBezTo>
                    <a:pt x="289226" y="57041"/>
                    <a:pt x="291317" y="55100"/>
                    <a:pt x="293557" y="54951"/>
                  </a:cubicBezTo>
                  <a:cubicBezTo>
                    <a:pt x="299529" y="54353"/>
                    <a:pt x="304606" y="52711"/>
                    <a:pt x="308189" y="47335"/>
                  </a:cubicBezTo>
                  <a:cubicBezTo>
                    <a:pt x="309085" y="45992"/>
                    <a:pt x="311624" y="45395"/>
                    <a:pt x="313415" y="45245"/>
                  </a:cubicBezTo>
                  <a:cubicBezTo>
                    <a:pt x="318492" y="44648"/>
                    <a:pt x="323121" y="43453"/>
                    <a:pt x="325660" y="38078"/>
                  </a:cubicBezTo>
                  <a:cubicBezTo>
                    <a:pt x="326107" y="37033"/>
                    <a:pt x="327302" y="35987"/>
                    <a:pt x="328347" y="35540"/>
                  </a:cubicBezTo>
                  <a:cubicBezTo>
                    <a:pt x="336560" y="32553"/>
                    <a:pt x="344921" y="30015"/>
                    <a:pt x="353133" y="27029"/>
                  </a:cubicBezTo>
                  <a:cubicBezTo>
                    <a:pt x="367319" y="21802"/>
                    <a:pt x="381504" y="16875"/>
                    <a:pt x="395241" y="10753"/>
                  </a:cubicBezTo>
                  <a:cubicBezTo>
                    <a:pt x="401438" y="8066"/>
                    <a:pt x="406141" y="6983"/>
                    <a:pt x="410117" y="8010"/>
                  </a:cubicBezTo>
                  <a:close/>
                  <a:moveTo>
                    <a:pt x="1073139" y="600"/>
                  </a:moveTo>
                  <a:cubicBezTo>
                    <a:pt x="1089265" y="6124"/>
                    <a:pt x="1105541" y="11798"/>
                    <a:pt x="1121368" y="18219"/>
                  </a:cubicBezTo>
                  <a:cubicBezTo>
                    <a:pt x="1130029" y="21653"/>
                    <a:pt x="1138092" y="26432"/>
                    <a:pt x="1146453" y="30612"/>
                  </a:cubicBezTo>
                  <a:cubicBezTo>
                    <a:pt x="1147499" y="31210"/>
                    <a:pt x="1148693" y="31658"/>
                    <a:pt x="1149888" y="31956"/>
                  </a:cubicBezTo>
                  <a:cubicBezTo>
                    <a:pt x="1164819" y="34644"/>
                    <a:pt x="1176616" y="43603"/>
                    <a:pt x="1189308" y="50919"/>
                  </a:cubicBezTo>
                  <a:cubicBezTo>
                    <a:pt x="1198416" y="56295"/>
                    <a:pt x="1208868" y="59580"/>
                    <a:pt x="1218573" y="63910"/>
                  </a:cubicBezTo>
                  <a:cubicBezTo>
                    <a:pt x="1220813" y="64955"/>
                    <a:pt x="1222903" y="66150"/>
                    <a:pt x="1224845" y="67493"/>
                  </a:cubicBezTo>
                  <a:cubicBezTo>
                    <a:pt x="1226487" y="68539"/>
                    <a:pt x="1227682" y="70778"/>
                    <a:pt x="1229324" y="71226"/>
                  </a:cubicBezTo>
                  <a:cubicBezTo>
                    <a:pt x="1237985" y="73018"/>
                    <a:pt x="1244704" y="78095"/>
                    <a:pt x="1252170" y="82276"/>
                  </a:cubicBezTo>
                  <a:cubicBezTo>
                    <a:pt x="1260830" y="87054"/>
                    <a:pt x="1270536" y="89891"/>
                    <a:pt x="1279644" y="93922"/>
                  </a:cubicBezTo>
                  <a:cubicBezTo>
                    <a:pt x="1281585" y="94818"/>
                    <a:pt x="1283078" y="96610"/>
                    <a:pt x="1284870" y="97954"/>
                  </a:cubicBezTo>
                  <a:cubicBezTo>
                    <a:pt x="1286214" y="98999"/>
                    <a:pt x="1287408" y="101388"/>
                    <a:pt x="1288603" y="101388"/>
                  </a:cubicBezTo>
                  <a:cubicBezTo>
                    <a:pt x="1299951" y="100791"/>
                    <a:pt x="1307118" y="109899"/>
                    <a:pt x="1316824" y="113483"/>
                  </a:cubicBezTo>
                  <a:cubicBezTo>
                    <a:pt x="1326081" y="116917"/>
                    <a:pt x="1334294" y="123189"/>
                    <a:pt x="1343104" y="127967"/>
                  </a:cubicBezTo>
                  <a:cubicBezTo>
                    <a:pt x="1349524" y="131550"/>
                    <a:pt x="1356094" y="134835"/>
                    <a:pt x="1362814" y="138120"/>
                  </a:cubicBezTo>
                  <a:cubicBezTo>
                    <a:pt x="1372668" y="143048"/>
                    <a:pt x="1382673" y="147826"/>
                    <a:pt x="1392677" y="152753"/>
                  </a:cubicBezTo>
                  <a:cubicBezTo>
                    <a:pt x="1402383" y="157531"/>
                    <a:pt x="1411939" y="162608"/>
                    <a:pt x="1421645" y="167386"/>
                  </a:cubicBezTo>
                  <a:cubicBezTo>
                    <a:pt x="1430454" y="171716"/>
                    <a:pt x="1439413" y="176047"/>
                    <a:pt x="1448372" y="180377"/>
                  </a:cubicBezTo>
                  <a:cubicBezTo>
                    <a:pt x="1463901" y="187992"/>
                    <a:pt x="1479430" y="195607"/>
                    <a:pt x="1495855" y="203670"/>
                  </a:cubicBezTo>
                  <a:cubicBezTo>
                    <a:pt x="1490927" y="215615"/>
                    <a:pt x="1486149" y="226814"/>
                    <a:pt x="1481520" y="238162"/>
                  </a:cubicBezTo>
                  <a:cubicBezTo>
                    <a:pt x="1480475" y="240850"/>
                    <a:pt x="1480326" y="243986"/>
                    <a:pt x="1479281" y="246823"/>
                  </a:cubicBezTo>
                  <a:cubicBezTo>
                    <a:pt x="1477937" y="250705"/>
                    <a:pt x="1476145" y="254288"/>
                    <a:pt x="1474502" y="258021"/>
                  </a:cubicBezTo>
                  <a:cubicBezTo>
                    <a:pt x="1474055" y="258917"/>
                    <a:pt x="1473009" y="259515"/>
                    <a:pt x="1472711" y="260410"/>
                  </a:cubicBezTo>
                  <a:cubicBezTo>
                    <a:pt x="1468231" y="273102"/>
                    <a:pt x="1463901" y="285794"/>
                    <a:pt x="1459272" y="298486"/>
                  </a:cubicBezTo>
                  <a:cubicBezTo>
                    <a:pt x="1458078" y="301622"/>
                    <a:pt x="1456435" y="304608"/>
                    <a:pt x="1455091" y="307594"/>
                  </a:cubicBezTo>
                  <a:cubicBezTo>
                    <a:pt x="1450164" y="318196"/>
                    <a:pt x="1444938" y="328797"/>
                    <a:pt x="1440458" y="339548"/>
                  </a:cubicBezTo>
                  <a:cubicBezTo>
                    <a:pt x="1435978" y="350747"/>
                    <a:pt x="1432395" y="362244"/>
                    <a:pt x="1428214" y="373443"/>
                  </a:cubicBezTo>
                  <a:cubicBezTo>
                    <a:pt x="1425377" y="381058"/>
                    <a:pt x="1422242" y="388524"/>
                    <a:pt x="1419255" y="396139"/>
                  </a:cubicBezTo>
                  <a:cubicBezTo>
                    <a:pt x="1415523" y="405546"/>
                    <a:pt x="1411640" y="414804"/>
                    <a:pt x="1407907" y="424211"/>
                  </a:cubicBezTo>
                  <a:cubicBezTo>
                    <a:pt x="1402532" y="438246"/>
                    <a:pt x="1397156" y="452432"/>
                    <a:pt x="1391930" y="466467"/>
                  </a:cubicBezTo>
                  <a:cubicBezTo>
                    <a:pt x="1387302" y="479010"/>
                    <a:pt x="1382822" y="491553"/>
                    <a:pt x="1378044" y="504095"/>
                  </a:cubicBezTo>
                  <a:cubicBezTo>
                    <a:pt x="1375804" y="510068"/>
                    <a:pt x="1371474" y="513352"/>
                    <a:pt x="1364754" y="512456"/>
                  </a:cubicBezTo>
                  <a:cubicBezTo>
                    <a:pt x="1356094" y="511262"/>
                    <a:pt x="1346538" y="512755"/>
                    <a:pt x="1339819" y="504991"/>
                  </a:cubicBezTo>
                  <a:cubicBezTo>
                    <a:pt x="1339520" y="504692"/>
                    <a:pt x="1338923" y="504394"/>
                    <a:pt x="1338475" y="504244"/>
                  </a:cubicBezTo>
                  <a:cubicBezTo>
                    <a:pt x="1323394" y="499914"/>
                    <a:pt x="1308313" y="495733"/>
                    <a:pt x="1293232" y="491254"/>
                  </a:cubicBezTo>
                  <a:cubicBezTo>
                    <a:pt x="1288304" y="489761"/>
                    <a:pt x="1283526" y="487819"/>
                    <a:pt x="1278748" y="485879"/>
                  </a:cubicBezTo>
                  <a:cubicBezTo>
                    <a:pt x="1277404" y="485281"/>
                    <a:pt x="1276210" y="484087"/>
                    <a:pt x="1274866" y="483788"/>
                  </a:cubicBezTo>
                  <a:cubicBezTo>
                    <a:pt x="1260532" y="479905"/>
                    <a:pt x="1246197" y="476173"/>
                    <a:pt x="1232012" y="472291"/>
                  </a:cubicBezTo>
                  <a:cubicBezTo>
                    <a:pt x="1227383" y="470947"/>
                    <a:pt x="1223053" y="468707"/>
                    <a:pt x="1218275" y="467213"/>
                  </a:cubicBezTo>
                  <a:cubicBezTo>
                    <a:pt x="1212153" y="465422"/>
                    <a:pt x="1205882" y="464078"/>
                    <a:pt x="1199760" y="462286"/>
                  </a:cubicBezTo>
                  <a:cubicBezTo>
                    <a:pt x="1195579" y="461092"/>
                    <a:pt x="1191547" y="459300"/>
                    <a:pt x="1187366" y="457807"/>
                  </a:cubicBezTo>
                  <a:cubicBezTo>
                    <a:pt x="1183186" y="456314"/>
                    <a:pt x="1179004" y="454223"/>
                    <a:pt x="1174674" y="453776"/>
                  </a:cubicBezTo>
                  <a:cubicBezTo>
                    <a:pt x="1163775" y="452581"/>
                    <a:pt x="1157503" y="459599"/>
                    <a:pt x="1157503" y="472141"/>
                  </a:cubicBezTo>
                  <a:cubicBezTo>
                    <a:pt x="1157503" y="534406"/>
                    <a:pt x="1157653" y="596522"/>
                    <a:pt x="1157653" y="658787"/>
                  </a:cubicBezTo>
                  <a:cubicBezTo>
                    <a:pt x="1157653" y="860364"/>
                    <a:pt x="1157653" y="1061941"/>
                    <a:pt x="1157653" y="1263369"/>
                  </a:cubicBezTo>
                  <a:cubicBezTo>
                    <a:pt x="1157653" y="1276808"/>
                    <a:pt x="1157354" y="1276808"/>
                    <a:pt x="1143617" y="1276808"/>
                  </a:cubicBezTo>
                  <a:cubicBezTo>
                    <a:pt x="1036407" y="1276808"/>
                    <a:pt x="929198" y="1276808"/>
                    <a:pt x="821839" y="1276808"/>
                  </a:cubicBezTo>
                  <a:cubicBezTo>
                    <a:pt x="805862" y="1276808"/>
                    <a:pt x="790034" y="1276808"/>
                    <a:pt x="774058" y="1276659"/>
                  </a:cubicBezTo>
                  <a:cubicBezTo>
                    <a:pt x="764352" y="1276509"/>
                    <a:pt x="760619" y="1272179"/>
                    <a:pt x="760768" y="1262772"/>
                  </a:cubicBezTo>
                  <a:cubicBezTo>
                    <a:pt x="760918" y="1254410"/>
                    <a:pt x="760918" y="1246198"/>
                    <a:pt x="760768" y="1237836"/>
                  </a:cubicBezTo>
                  <a:cubicBezTo>
                    <a:pt x="760470" y="1220665"/>
                    <a:pt x="757483" y="1203195"/>
                    <a:pt x="760171" y="1186621"/>
                  </a:cubicBezTo>
                  <a:cubicBezTo>
                    <a:pt x="763008" y="1169151"/>
                    <a:pt x="757035" y="1151830"/>
                    <a:pt x="762262" y="1134509"/>
                  </a:cubicBezTo>
                  <a:cubicBezTo>
                    <a:pt x="763755" y="1129433"/>
                    <a:pt x="761366" y="1123311"/>
                    <a:pt x="761366" y="1117637"/>
                  </a:cubicBezTo>
                  <a:cubicBezTo>
                    <a:pt x="761216" y="1105840"/>
                    <a:pt x="761515" y="1094194"/>
                    <a:pt x="761664" y="1082398"/>
                  </a:cubicBezTo>
                  <a:cubicBezTo>
                    <a:pt x="761664" y="1080755"/>
                    <a:pt x="762411" y="1078964"/>
                    <a:pt x="762411" y="1077321"/>
                  </a:cubicBezTo>
                  <a:cubicBezTo>
                    <a:pt x="762411" y="1061344"/>
                    <a:pt x="762710" y="1045218"/>
                    <a:pt x="762411" y="1029241"/>
                  </a:cubicBezTo>
                  <a:cubicBezTo>
                    <a:pt x="761963" y="1009084"/>
                    <a:pt x="760918" y="989075"/>
                    <a:pt x="760619" y="969067"/>
                  </a:cubicBezTo>
                  <a:cubicBezTo>
                    <a:pt x="760320" y="948013"/>
                    <a:pt x="760470" y="926959"/>
                    <a:pt x="760768" y="905905"/>
                  </a:cubicBezTo>
                  <a:cubicBezTo>
                    <a:pt x="761067" y="880671"/>
                    <a:pt x="761963" y="855436"/>
                    <a:pt x="762262" y="830202"/>
                  </a:cubicBezTo>
                  <a:cubicBezTo>
                    <a:pt x="762411" y="824080"/>
                    <a:pt x="760768" y="817958"/>
                    <a:pt x="760768" y="811687"/>
                  </a:cubicBezTo>
                  <a:cubicBezTo>
                    <a:pt x="760918" y="802578"/>
                    <a:pt x="762411" y="793470"/>
                    <a:pt x="762262" y="784362"/>
                  </a:cubicBezTo>
                  <a:cubicBezTo>
                    <a:pt x="762112" y="771969"/>
                    <a:pt x="760918" y="759725"/>
                    <a:pt x="760320" y="747331"/>
                  </a:cubicBezTo>
                  <a:cubicBezTo>
                    <a:pt x="760171" y="743151"/>
                    <a:pt x="760320" y="738970"/>
                    <a:pt x="760320" y="734789"/>
                  </a:cubicBezTo>
                  <a:cubicBezTo>
                    <a:pt x="760470" y="726427"/>
                    <a:pt x="760619" y="718215"/>
                    <a:pt x="760768" y="709853"/>
                  </a:cubicBezTo>
                  <a:cubicBezTo>
                    <a:pt x="761366" y="686111"/>
                    <a:pt x="762112" y="662221"/>
                    <a:pt x="762262" y="638480"/>
                  </a:cubicBezTo>
                  <a:cubicBezTo>
                    <a:pt x="762411" y="624743"/>
                    <a:pt x="761067" y="611005"/>
                    <a:pt x="760918" y="597268"/>
                  </a:cubicBezTo>
                  <a:cubicBezTo>
                    <a:pt x="760619" y="575767"/>
                    <a:pt x="760768" y="554265"/>
                    <a:pt x="760768" y="532764"/>
                  </a:cubicBezTo>
                  <a:cubicBezTo>
                    <a:pt x="760768" y="523954"/>
                    <a:pt x="760470" y="515144"/>
                    <a:pt x="760768" y="506334"/>
                  </a:cubicBezTo>
                  <a:cubicBezTo>
                    <a:pt x="760918" y="500959"/>
                    <a:pt x="762112" y="495584"/>
                    <a:pt x="762112" y="490059"/>
                  </a:cubicBezTo>
                  <a:cubicBezTo>
                    <a:pt x="762112" y="483937"/>
                    <a:pt x="760768" y="477815"/>
                    <a:pt x="760918" y="471693"/>
                  </a:cubicBezTo>
                  <a:cubicBezTo>
                    <a:pt x="761067" y="456762"/>
                    <a:pt x="761963" y="441979"/>
                    <a:pt x="762112" y="427048"/>
                  </a:cubicBezTo>
                  <a:cubicBezTo>
                    <a:pt x="762262" y="418238"/>
                    <a:pt x="760918" y="409577"/>
                    <a:pt x="761067" y="400768"/>
                  </a:cubicBezTo>
                  <a:cubicBezTo>
                    <a:pt x="761067" y="390913"/>
                    <a:pt x="762560" y="381058"/>
                    <a:pt x="762411" y="371054"/>
                  </a:cubicBezTo>
                  <a:cubicBezTo>
                    <a:pt x="762262" y="352240"/>
                    <a:pt x="760918" y="333426"/>
                    <a:pt x="760918" y="314762"/>
                  </a:cubicBezTo>
                  <a:cubicBezTo>
                    <a:pt x="760768" y="294305"/>
                    <a:pt x="761664" y="273849"/>
                    <a:pt x="761664" y="253393"/>
                  </a:cubicBezTo>
                  <a:cubicBezTo>
                    <a:pt x="761664" y="243687"/>
                    <a:pt x="760768" y="233982"/>
                    <a:pt x="760619" y="224276"/>
                  </a:cubicBezTo>
                  <a:cubicBezTo>
                    <a:pt x="760470" y="212778"/>
                    <a:pt x="760320" y="201132"/>
                    <a:pt x="760918" y="189634"/>
                  </a:cubicBezTo>
                  <a:cubicBezTo>
                    <a:pt x="761067" y="186648"/>
                    <a:pt x="763008" y="182765"/>
                    <a:pt x="765397" y="181422"/>
                  </a:cubicBezTo>
                  <a:cubicBezTo>
                    <a:pt x="767040" y="180526"/>
                    <a:pt x="771519" y="182617"/>
                    <a:pt x="773460" y="184557"/>
                  </a:cubicBezTo>
                  <a:cubicBezTo>
                    <a:pt x="783912" y="194711"/>
                    <a:pt x="795261" y="203371"/>
                    <a:pt x="808251" y="210539"/>
                  </a:cubicBezTo>
                  <a:cubicBezTo>
                    <a:pt x="817509" y="215615"/>
                    <a:pt x="824377" y="225022"/>
                    <a:pt x="831843" y="232787"/>
                  </a:cubicBezTo>
                  <a:cubicBezTo>
                    <a:pt x="833038" y="233982"/>
                    <a:pt x="831992" y="237266"/>
                    <a:pt x="832142" y="239656"/>
                  </a:cubicBezTo>
                  <a:cubicBezTo>
                    <a:pt x="830947" y="239656"/>
                    <a:pt x="829753" y="239656"/>
                    <a:pt x="828409" y="239506"/>
                  </a:cubicBezTo>
                  <a:cubicBezTo>
                    <a:pt x="819450" y="238461"/>
                    <a:pt x="810341" y="236669"/>
                    <a:pt x="801383" y="236520"/>
                  </a:cubicBezTo>
                  <a:cubicBezTo>
                    <a:pt x="792125" y="236370"/>
                    <a:pt x="783017" y="244732"/>
                    <a:pt x="782121" y="253989"/>
                  </a:cubicBezTo>
                  <a:cubicBezTo>
                    <a:pt x="781374" y="262501"/>
                    <a:pt x="781374" y="271311"/>
                    <a:pt x="782718" y="279821"/>
                  </a:cubicBezTo>
                  <a:cubicBezTo>
                    <a:pt x="783315" y="283704"/>
                    <a:pt x="787197" y="287884"/>
                    <a:pt x="790781" y="290124"/>
                  </a:cubicBezTo>
                  <a:cubicBezTo>
                    <a:pt x="802577" y="297590"/>
                    <a:pt x="814971" y="296993"/>
                    <a:pt x="827662" y="292066"/>
                  </a:cubicBezTo>
                  <a:cubicBezTo>
                    <a:pt x="832739" y="290124"/>
                    <a:pt x="834979" y="286839"/>
                    <a:pt x="836173" y="281912"/>
                  </a:cubicBezTo>
                  <a:cubicBezTo>
                    <a:pt x="839010" y="270415"/>
                    <a:pt x="839906" y="259067"/>
                    <a:pt x="834382" y="247868"/>
                  </a:cubicBezTo>
                  <a:cubicBezTo>
                    <a:pt x="833635" y="245031"/>
                    <a:pt x="833187" y="242044"/>
                    <a:pt x="832291" y="239208"/>
                  </a:cubicBezTo>
                  <a:cubicBezTo>
                    <a:pt x="840504" y="238610"/>
                    <a:pt x="847074" y="239954"/>
                    <a:pt x="853494" y="246673"/>
                  </a:cubicBezTo>
                  <a:cubicBezTo>
                    <a:pt x="863498" y="257125"/>
                    <a:pt x="874996" y="266234"/>
                    <a:pt x="886493" y="275193"/>
                  </a:cubicBezTo>
                  <a:cubicBezTo>
                    <a:pt x="897692" y="284002"/>
                    <a:pt x="909936" y="279374"/>
                    <a:pt x="915013" y="266682"/>
                  </a:cubicBezTo>
                  <a:cubicBezTo>
                    <a:pt x="918746" y="257424"/>
                    <a:pt x="925017" y="249361"/>
                    <a:pt x="930094" y="240700"/>
                  </a:cubicBezTo>
                  <a:cubicBezTo>
                    <a:pt x="931438" y="238312"/>
                    <a:pt x="933080" y="236221"/>
                    <a:pt x="934424" y="233832"/>
                  </a:cubicBezTo>
                  <a:cubicBezTo>
                    <a:pt x="945921" y="213674"/>
                    <a:pt x="957717" y="193666"/>
                    <a:pt x="968916" y="173210"/>
                  </a:cubicBezTo>
                  <a:cubicBezTo>
                    <a:pt x="978920" y="154993"/>
                    <a:pt x="988327" y="136478"/>
                    <a:pt x="998033" y="118112"/>
                  </a:cubicBezTo>
                  <a:cubicBezTo>
                    <a:pt x="1001019" y="112437"/>
                    <a:pt x="1004602" y="107062"/>
                    <a:pt x="1007589" y="101388"/>
                  </a:cubicBezTo>
                  <a:cubicBezTo>
                    <a:pt x="1012815" y="91384"/>
                    <a:pt x="1017742" y="81230"/>
                    <a:pt x="1023118" y="71226"/>
                  </a:cubicBezTo>
                  <a:cubicBezTo>
                    <a:pt x="1027598" y="62865"/>
                    <a:pt x="1032674" y="54951"/>
                    <a:pt x="1037303" y="46589"/>
                  </a:cubicBezTo>
                  <a:cubicBezTo>
                    <a:pt x="1042678" y="37182"/>
                    <a:pt x="1047606" y="27626"/>
                    <a:pt x="1053131" y="18368"/>
                  </a:cubicBezTo>
                  <a:cubicBezTo>
                    <a:pt x="1056565" y="12396"/>
                    <a:pt x="1060298" y="6572"/>
                    <a:pt x="1064777" y="1346"/>
                  </a:cubicBezTo>
                  <a:cubicBezTo>
                    <a:pt x="1066121" y="-296"/>
                    <a:pt x="1070601" y="-296"/>
                    <a:pt x="1073139" y="600"/>
                  </a:cubicBezTo>
                  <a:close/>
                </a:path>
              </a:pathLst>
            </a:custGeom>
            <a:solidFill>
              <a:schemeClr val="accent2"/>
            </a:solidFill>
            <a:ln w="253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2255AA14-BDA6-4FAD-989D-57310001272F}"/>
                </a:ext>
              </a:extLst>
            </p:cNvPr>
            <p:cNvSpPr/>
            <p:nvPr/>
          </p:nvSpPr>
          <p:spPr>
            <a:xfrm>
              <a:off x="3025043" y="2364874"/>
              <a:ext cx="334469" cy="542019"/>
            </a:xfrm>
            <a:custGeom>
              <a:avLst/>
              <a:gdLst>
                <a:gd name="connsiteX0" fmla="*/ 287898 w 568908"/>
                <a:gd name="connsiteY0" fmla="*/ 496 h 921936"/>
                <a:gd name="connsiteX1" fmla="*/ 314566 w 568908"/>
                <a:gd name="connsiteY1" fmla="*/ 750 h 921936"/>
                <a:gd name="connsiteX2" fmla="*/ 338693 w 568908"/>
                <a:gd name="connsiteY2" fmla="*/ 9639 h 921936"/>
                <a:gd name="connsiteX3" fmla="*/ 348599 w 568908"/>
                <a:gd name="connsiteY3" fmla="*/ 15227 h 921936"/>
                <a:gd name="connsiteX4" fmla="*/ 389997 w 568908"/>
                <a:gd name="connsiteY4" fmla="*/ 34783 h 921936"/>
                <a:gd name="connsiteX5" fmla="*/ 430379 w 568908"/>
                <a:gd name="connsiteY5" fmla="*/ 82023 h 921936"/>
                <a:gd name="connsiteX6" fmla="*/ 456031 w 568908"/>
                <a:gd name="connsiteY6" fmla="*/ 132564 h 921936"/>
                <a:gd name="connsiteX7" fmla="*/ 455523 w 568908"/>
                <a:gd name="connsiteY7" fmla="*/ 180058 h 921936"/>
                <a:gd name="connsiteX8" fmla="*/ 430887 w 568908"/>
                <a:gd name="connsiteY8" fmla="*/ 194534 h 921936"/>
                <a:gd name="connsiteX9" fmla="*/ 404727 w 568908"/>
                <a:gd name="connsiteY9" fmla="*/ 170915 h 921936"/>
                <a:gd name="connsiteX10" fmla="*/ 404220 w 568908"/>
                <a:gd name="connsiteY10" fmla="*/ 151866 h 921936"/>
                <a:gd name="connsiteX11" fmla="*/ 391775 w 568908"/>
                <a:gd name="connsiteY11" fmla="*/ 116817 h 921936"/>
                <a:gd name="connsiteX12" fmla="*/ 369171 w 568908"/>
                <a:gd name="connsiteY12" fmla="*/ 84054 h 921936"/>
                <a:gd name="connsiteX13" fmla="*/ 297549 w 568908"/>
                <a:gd name="connsiteY13" fmla="*/ 48752 h 921936"/>
                <a:gd name="connsiteX14" fmla="*/ 204340 w 568908"/>
                <a:gd name="connsiteY14" fmla="*/ 79737 h 921936"/>
                <a:gd name="connsiteX15" fmla="*/ 163703 w 568908"/>
                <a:gd name="connsiteY15" fmla="*/ 163803 h 921936"/>
                <a:gd name="connsiteX16" fmla="*/ 181990 w 568908"/>
                <a:gd name="connsiteY16" fmla="*/ 231869 h 921936"/>
                <a:gd name="connsiteX17" fmla="*/ 218816 w 568908"/>
                <a:gd name="connsiteY17" fmla="*/ 270473 h 921936"/>
                <a:gd name="connsiteX18" fmla="*/ 259961 w 568908"/>
                <a:gd name="connsiteY18" fmla="*/ 307808 h 921936"/>
                <a:gd name="connsiteX19" fmla="*/ 286882 w 568908"/>
                <a:gd name="connsiteY19" fmla="*/ 335492 h 921936"/>
                <a:gd name="connsiteX20" fmla="*/ 293486 w 568908"/>
                <a:gd name="connsiteY20" fmla="*/ 345905 h 921936"/>
                <a:gd name="connsiteX21" fmla="*/ 306438 w 568908"/>
                <a:gd name="connsiteY21" fmla="*/ 369778 h 921936"/>
                <a:gd name="connsiteX22" fmla="*/ 311264 w 568908"/>
                <a:gd name="connsiteY22" fmla="*/ 390351 h 921936"/>
                <a:gd name="connsiteX23" fmla="*/ 311264 w 568908"/>
                <a:gd name="connsiteY23" fmla="*/ 452575 h 921936"/>
                <a:gd name="connsiteX24" fmla="*/ 311518 w 568908"/>
                <a:gd name="connsiteY24" fmla="*/ 472893 h 921936"/>
                <a:gd name="connsiteX25" fmla="*/ 337170 w 568908"/>
                <a:gd name="connsiteY25" fmla="*/ 501592 h 921936"/>
                <a:gd name="connsiteX26" fmla="*/ 382885 w 568908"/>
                <a:gd name="connsiteY26" fmla="*/ 527498 h 921936"/>
                <a:gd name="connsiteX27" fmla="*/ 472793 w 568908"/>
                <a:gd name="connsiteY27" fmla="*/ 602167 h 921936"/>
                <a:gd name="connsiteX28" fmla="*/ 490064 w 568908"/>
                <a:gd name="connsiteY28" fmla="*/ 618676 h 921936"/>
                <a:gd name="connsiteX29" fmla="*/ 561939 w 568908"/>
                <a:gd name="connsiteY29" fmla="*/ 651947 h 921936"/>
                <a:gd name="connsiteX30" fmla="*/ 565241 w 568908"/>
                <a:gd name="connsiteY30" fmla="*/ 676836 h 921936"/>
                <a:gd name="connsiteX31" fmla="*/ 521303 w 568908"/>
                <a:gd name="connsiteY31" fmla="*/ 712647 h 921936"/>
                <a:gd name="connsiteX32" fmla="*/ 476349 w 568908"/>
                <a:gd name="connsiteY32" fmla="*/ 754553 h 921936"/>
                <a:gd name="connsiteX33" fmla="*/ 428601 w 568908"/>
                <a:gd name="connsiteY33" fmla="*/ 795698 h 921936"/>
                <a:gd name="connsiteX34" fmla="*/ 378568 w 568908"/>
                <a:gd name="connsiteY34" fmla="*/ 839382 h 921936"/>
                <a:gd name="connsiteX35" fmla="*/ 352916 w 568908"/>
                <a:gd name="connsiteY35" fmla="*/ 861224 h 921936"/>
                <a:gd name="connsiteX36" fmla="*/ 332598 w 568908"/>
                <a:gd name="connsiteY36" fmla="*/ 881034 h 921936"/>
                <a:gd name="connsiteX37" fmla="*/ 287644 w 568908"/>
                <a:gd name="connsiteY37" fmla="*/ 918622 h 921936"/>
                <a:gd name="connsiteX38" fmla="*/ 261231 w 568908"/>
                <a:gd name="connsiteY38" fmla="*/ 916591 h 921936"/>
                <a:gd name="connsiteX39" fmla="*/ 197990 w 568908"/>
                <a:gd name="connsiteY39" fmla="*/ 853604 h 921936"/>
                <a:gd name="connsiteX40" fmla="*/ 145417 w 568908"/>
                <a:gd name="connsiteY40" fmla="*/ 806873 h 921936"/>
                <a:gd name="connsiteX41" fmla="*/ 107829 w 568908"/>
                <a:gd name="connsiteY41" fmla="*/ 771316 h 921936"/>
                <a:gd name="connsiteX42" fmla="*/ 39255 w 568908"/>
                <a:gd name="connsiteY42" fmla="*/ 710107 h 921936"/>
                <a:gd name="connsiteX43" fmla="*/ 4206 w 568908"/>
                <a:gd name="connsiteY43" fmla="*/ 676328 h 921936"/>
                <a:gd name="connsiteX44" fmla="*/ 9539 w 568908"/>
                <a:gd name="connsiteY44" fmla="*/ 651439 h 921936"/>
                <a:gd name="connsiteX45" fmla="*/ 63636 w 568908"/>
                <a:gd name="connsiteY45" fmla="*/ 629343 h 921936"/>
                <a:gd name="connsiteX46" fmla="*/ 147449 w 568908"/>
                <a:gd name="connsiteY46" fmla="*/ 565849 h 921936"/>
                <a:gd name="connsiteX47" fmla="*/ 214753 w 568908"/>
                <a:gd name="connsiteY47" fmla="*/ 509974 h 921936"/>
                <a:gd name="connsiteX48" fmla="*/ 239388 w 568908"/>
                <a:gd name="connsiteY48" fmla="*/ 501592 h 921936"/>
                <a:gd name="connsiteX49" fmla="*/ 262500 w 568908"/>
                <a:gd name="connsiteY49" fmla="*/ 476195 h 921936"/>
                <a:gd name="connsiteX50" fmla="*/ 261738 w 568908"/>
                <a:gd name="connsiteY50" fmla="*/ 394922 h 921936"/>
                <a:gd name="connsiteX51" fmla="*/ 245992 w 568908"/>
                <a:gd name="connsiteY51" fmla="*/ 367239 h 921936"/>
                <a:gd name="connsiteX52" fmla="*/ 197990 w 568908"/>
                <a:gd name="connsiteY52" fmla="*/ 319237 h 921936"/>
                <a:gd name="connsiteX53" fmla="*/ 174370 w 568908"/>
                <a:gd name="connsiteY53" fmla="*/ 298411 h 921936"/>
                <a:gd name="connsiteX54" fmla="*/ 132718 w 568908"/>
                <a:gd name="connsiteY54" fmla="*/ 235171 h 921936"/>
                <a:gd name="connsiteX55" fmla="*/ 130940 w 568908"/>
                <a:gd name="connsiteY55" fmla="*/ 230345 h 921936"/>
                <a:gd name="connsiteX56" fmla="*/ 118241 w 568908"/>
                <a:gd name="connsiteY56" fmla="*/ 140945 h 921936"/>
                <a:gd name="connsiteX57" fmla="*/ 119765 w 568908"/>
                <a:gd name="connsiteY57" fmla="*/ 133580 h 921936"/>
                <a:gd name="connsiteX58" fmla="*/ 154052 w 568908"/>
                <a:gd name="connsiteY58" fmla="*/ 65260 h 921936"/>
                <a:gd name="connsiteX59" fmla="*/ 220086 w 568908"/>
                <a:gd name="connsiteY59" fmla="*/ 16497 h 921936"/>
                <a:gd name="connsiteX60" fmla="*/ 227198 w 568908"/>
                <a:gd name="connsiteY60" fmla="*/ 14211 h 921936"/>
                <a:gd name="connsiteX61" fmla="*/ 287898 w 568908"/>
                <a:gd name="connsiteY61" fmla="*/ 496 h 921936"/>
                <a:gd name="connsiteX62" fmla="*/ 287644 w 568908"/>
                <a:gd name="connsiteY62" fmla="*/ 615374 h 921936"/>
                <a:gd name="connsiteX63" fmla="*/ 287644 w 568908"/>
                <a:gd name="connsiteY63" fmla="*/ 615374 h 921936"/>
                <a:gd name="connsiteX64" fmla="*/ 207641 w 568908"/>
                <a:gd name="connsiteY64" fmla="*/ 615628 h 921936"/>
                <a:gd name="connsiteX65" fmla="*/ 181482 w 568908"/>
                <a:gd name="connsiteY65" fmla="*/ 622739 h 921936"/>
                <a:gd name="connsiteX66" fmla="*/ 134496 w 568908"/>
                <a:gd name="connsiteY66" fmla="*/ 643312 h 921936"/>
                <a:gd name="connsiteX67" fmla="*/ 105797 w 568908"/>
                <a:gd name="connsiteY67" fmla="*/ 659820 h 921936"/>
                <a:gd name="connsiteX68" fmla="*/ 98177 w 568908"/>
                <a:gd name="connsiteY68" fmla="*/ 677598 h 921936"/>
                <a:gd name="connsiteX69" fmla="*/ 118495 w 568908"/>
                <a:gd name="connsiteY69" fmla="*/ 688773 h 921936"/>
                <a:gd name="connsiteX70" fmla="*/ 210689 w 568908"/>
                <a:gd name="connsiteY70" fmla="*/ 686742 h 921936"/>
                <a:gd name="connsiteX71" fmla="*/ 289168 w 568908"/>
                <a:gd name="connsiteY71" fmla="*/ 688519 h 921936"/>
                <a:gd name="connsiteX72" fmla="*/ 424792 w 568908"/>
                <a:gd name="connsiteY72" fmla="*/ 686488 h 921936"/>
                <a:gd name="connsiteX73" fmla="*/ 452475 w 568908"/>
                <a:gd name="connsiteY73" fmla="*/ 688265 h 921936"/>
                <a:gd name="connsiteX74" fmla="*/ 473555 w 568908"/>
                <a:gd name="connsiteY74" fmla="*/ 679630 h 921936"/>
                <a:gd name="connsiteX75" fmla="*/ 473555 w 568908"/>
                <a:gd name="connsiteY75" fmla="*/ 667439 h 921936"/>
                <a:gd name="connsiteX76" fmla="*/ 443332 w 568908"/>
                <a:gd name="connsiteY76" fmla="*/ 644835 h 921936"/>
                <a:gd name="connsiteX77" fmla="*/ 427331 w 568908"/>
                <a:gd name="connsiteY77" fmla="*/ 637978 h 921936"/>
                <a:gd name="connsiteX78" fmla="*/ 353678 w 568908"/>
                <a:gd name="connsiteY78" fmla="*/ 615120 h 921936"/>
                <a:gd name="connsiteX79" fmla="*/ 287644 w 568908"/>
                <a:gd name="connsiteY79" fmla="*/ 615374 h 921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568908" h="921936">
                  <a:moveTo>
                    <a:pt x="287898" y="496"/>
                  </a:moveTo>
                  <a:cubicBezTo>
                    <a:pt x="296787" y="496"/>
                    <a:pt x="305930" y="-774"/>
                    <a:pt x="314566" y="750"/>
                  </a:cubicBezTo>
                  <a:cubicBezTo>
                    <a:pt x="322947" y="2274"/>
                    <a:pt x="330566" y="6338"/>
                    <a:pt x="338693" y="9639"/>
                  </a:cubicBezTo>
                  <a:cubicBezTo>
                    <a:pt x="342249" y="11163"/>
                    <a:pt x="345043" y="13703"/>
                    <a:pt x="348599" y="15227"/>
                  </a:cubicBezTo>
                  <a:cubicBezTo>
                    <a:pt x="362567" y="21576"/>
                    <a:pt x="378822" y="25132"/>
                    <a:pt x="389997" y="34783"/>
                  </a:cubicBezTo>
                  <a:cubicBezTo>
                    <a:pt x="405489" y="47990"/>
                    <a:pt x="418696" y="64752"/>
                    <a:pt x="430379" y="82023"/>
                  </a:cubicBezTo>
                  <a:cubicBezTo>
                    <a:pt x="440792" y="97515"/>
                    <a:pt x="448665" y="115294"/>
                    <a:pt x="456031" y="132564"/>
                  </a:cubicBezTo>
                  <a:cubicBezTo>
                    <a:pt x="462634" y="148057"/>
                    <a:pt x="463142" y="164565"/>
                    <a:pt x="455523" y="180058"/>
                  </a:cubicBezTo>
                  <a:cubicBezTo>
                    <a:pt x="450697" y="189963"/>
                    <a:pt x="442570" y="194788"/>
                    <a:pt x="430887" y="194534"/>
                  </a:cubicBezTo>
                  <a:cubicBezTo>
                    <a:pt x="413109" y="194026"/>
                    <a:pt x="406251" y="188439"/>
                    <a:pt x="404727" y="170915"/>
                  </a:cubicBezTo>
                  <a:cubicBezTo>
                    <a:pt x="404220" y="164565"/>
                    <a:pt x="404473" y="158216"/>
                    <a:pt x="404220" y="151866"/>
                  </a:cubicBezTo>
                  <a:cubicBezTo>
                    <a:pt x="403457" y="139167"/>
                    <a:pt x="401172" y="127231"/>
                    <a:pt x="391775" y="116817"/>
                  </a:cubicBezTo>
                  <a:cubicBezTo>
                    <a:pt x="382885" y="106912"/>
                    <a:pt x="378060" y="93706"/>
                    <a:pt x="369171" y="84054"/>
                  </a:cubicBezTo>
                  <a:cubicBezTo>
                    <a:pt x="350122" y="63228"/>
                    <a:pt x="325995" y="52053"/>
                    <a:pt x="297549" y="48752"/>
                  </a:cubicBezTo>
                  <a:cubicBezTo>
                    <a:pt x="261231" y="44688"/>
                    <a:pt x="229483" y="56625"/>
                    <a:pt x="204340" y="79737"/>
                  </a:cubicBezTo>
                  <a:cubicBezTo>
                    <a:pt x="180974" y="101325"/>
                    <a:pt x="163449" y="128246"/>
                    <a:pt x="163703" y="163803"/>
                  </a:cubicBezTo>
                  <a:cubicBezTo>
                    <a:pt x="163703" y="188693"/>
                    <a:pt x="166751" y="212059"/>
                    <a:pt x="181990" y="231869"/>
                  </a:cubicBezTo>
                  <a:cubicBezTo>
                    <a:pt x="192911" y="245838"/>
                    <a:pt x="206118" y="258283"/>
                    <a:pt x="218816" y="270473"/>
                  </a:cubicBezTo>
                  <a:cubicBezTo>
                    <a:pt x="232023" y="283426"/>
                    <a:pt x="246500" y="295109"/>
                    <a:pt x="259961" y="307808"/>
                  </a:cubicBezTo>
                  <a:cubicBezTo>
                    <a:pt x="269358" y="316697"/>
                    <a:pt x="277993" y="326094"/>
                    <a:pt x="286882" y="335492"/>
                  </a:cubicBezTo>
                  <a:cubicBezTo>
                    <a:pt x="289676" y="338539"/>
                    <a:pt x="291454" y="342349"/>
                    <a:pt x="293486" y="345905"/>
                  </a:cubicBezTo>
                  <a:cubicBezTo>
                    <a:pt x="298057" y="353778"/>
                    <a:pt x="302883" y="361397"/>
                    <a:pt x="306438" y="369778"/>
                  </a:cubicBezTo>
                  <a:cubicBezTo>
                    <a:pt x="309232" y="376128"/>
                    <a:pt x="311010" y="383493"/>
                    <a:pt x="311264" y="390351"/>
                  </a:cubicBezTo>
                  <a:cubicBezTo>
                    <a:pt x="311772" y="411177"/>
                    <a:pt x="311264" y="431749"/>
                    <a:pt x="311264" y="452575"/>
                  </a:cubicBezTo>
                  <a:cubicBezTo>
                    <a:pt x="311264" y="459432"/>
                    <a:pt x="310756" y="466290"/>
                    <a:pt x="311518" y="472893"/>
                  </a:cubicBezTo>
                  <a:cubicBezTo>
                    <a:pt x="313804" y="494227"/>
                    <a:pt x="316851" y="499815"/>
                    <a:pt x="337170" y="501592"/>
                  </a:cubicBezTo>
                  <a:cubicBezTo>
                    <a:pt x="355964" y="503116"/>
                    <a:pt x="369171" y="515307"/>
                    <a:pt x="382885" y="527498"/>
                  </a:cubicBezTo>
                  <a:cubicBezTo>
                    <a:pt x="412093" y="553404"/>
                    <a:pt x="442824" y="577278"/>
                    <a:pt x="472793" y="602167"/>
                  </a:cubicBezTo>
                  <a:cubicBezTo>
                    <a:pt x="478889" y="607247"/>
                    <a:pt x="483206" y="615374"/>
                    <a:pt x="490064" y="618676"/>
                  </a:cubicBezTo>
                  <a:cubicBezTo>
                    <a:pt x="513683" y="630613"/>
                    <a:pt x="538065" y="641026"/>
                    <a:pt x="561939" y="651947"/>
                  </a:cubicBezTo>
                  <a:cubicBezTo>
                    <a:pt x="572098" y="656518"/>
                    <a:pt x="574384" y="668963"/>
                    <a:pt x="565241" y="676836"/>
                  </a:cubicBezTo>
                  <a:cubicBezTo>
                    <a:pt x="551018" y="689281"/>
                    <a:pt x="535525" y="700202"/>
                    <a:pt x="521303" y="712647"/>
                  </a:cubicBezTo>
                  <a:cubicBezTo>
                    <a:pt x="505810" y="726108"/>
                    <a:pt x="491587" y="740839"/>
                    <a:pt x="476349" y="754553"/>
                  </a:cubicBezTo>
                  <a:cubicBezTo>
                    <a:pt x="460602" y="768522"/>
                    <a:pt x="444348" y="781983"/>
                    <a:pt x="428601" y="795698"/>
                  </a:cubicBezTo>
                  <a:cubicBezTo>
                    <a:pt x="411839" y="810174"/>
                    <a:pt x="395330" y="824905"/>
                    <a:pt x="378568" y="839382"/>
                  </a:cubicBezTo>
                  <a:cubicBezTo>
                    <a:pt x="370187" y="846747"/>
                    <a:pt x="361297" y="853604"/>
                    <a:pt x="352916" y="861224"/>
                  </a:cubicBezTo>
                  <a:cubicBezTo>
                    <a:pt x="345805" y="867573"/>
                    <a:pt x="339709" y="874938"/>
                    <a:pt x="332598" y="881034"/>
                  </a:cubicBezTo>
                  <a:cubicBezTo>
                    <a:pt x="317867" y="893733"/>
                    <a:pt x="302629" y="906178"/>
                    <a:pt x="287644" y="918622"/>
                  </a:cubicBezTo>
                  <a:cubicBezTo>
                    <a:pt x="278247" y="926242"/>
                    <a:pt x="270120" y="925734"/>
                    <a:pt x="261231" y="916591"/>
                  </a:cubicBezTo>
                  <a:cubicBezTo>
                    <a:pt x="240658" y="895257"/>
                    <a:pt x="219578" y="873923"/>
                    <a:pt x="197990" y="853604"/>
                  </a:cubicBezTo>
                  <a:cubicBezTo>
                    <a:pt x="180974" y="837350"/>
                    <a:pt x="162687" y="822619"/>
                    <a:pt x="145417" y="806873"/>
                  </a:cubicBezTo>
                  <a:cubicBezTo>
                    <a:pt x="132718" y="795190"/>
                    <a:pt x="120781" y="782745"/>
                    <a:pt x="107829" y="771316"/>
                  </a:cubicBezTo>
                  <a:cubicBezTo>
                    <a:pt x="85225" y="750744"/>
                    <a:pt x="61859" y="730680"/>
                    <a:pt x="39255" y="710107"/>
                  </a:cubicBezTo>
                  <a:cubicBezTo>
                    <a:pt x="27318" y="699186"/>
                    <a:pt x="15635" y="687757"/>
                    <a:pt x="4206" y="676328"/>
                  </a:cubicBezTo>
                  <a:cubicBezTo>
                    <a:pt x="-3413" y="668709"/>
                    <a:pt x="-112" y="654994"/>
                    <a:pt x="9539" y="651439"/>
                  </a:cubicBezTo>
                  <a:cubicBezTo>
                    <a:pt x="27826" y="644581"/>
                    <a:pt x="46366" y="638232"/>
                    <a:pt x="63636" y="629343"/>
                  </a:cubicBezTo>
                  <a:cubicBezTo>
                    <a:pt x="95130" y="613088"/>
                    <a:pt x="122559" y="590738"/>
                    <a:pt x="147449" y="565849"/>
                  </a:cubicBezTo>
                  <a:cubicBezTo>
                    <a:pt x="168275" y="545022"/>
                    <a:pt x="189355" y="524958"/>
                    <a:pt x="214753" y="509974"/>
                  </a:cubicBezTo>
                  <a:cubicBezTo>
                    <a:pt x="222118" y="505656"/>
                    <a:pt x="231007" y="503370"/>
                    <a:pt x="239388" y="501592"/>
                  </a:cubicBezTo>
                  <a:cubicBezTo>
                    <a:pt x="254881" y="498545"/>
                    <a:pt x="262246" y="491941"/>
                    <a:pt x="262500" y="476195"/>
                  </a:cubicBezTo>
                  <a:cubicBezTo>
                    <a:pt x="263008" y="449019"/>
                    <a:pt x="264024" y="421844"/>
                    <a:pt x="261738" y="394922"/>
                  </a:cubicBezTo>
                  <a:cubicBezTo>
                    <a:pt x="260977" y="385271"/>
                    <a:pt x="253103" y="375112"/>
                    <a:pt x="245992" y="367239"/>
                  </a:cubicBezTo>
                  <a:cubicBezTo>
                    <a:pt x="230753" y="350476"/>
                    <a:pt x="214245" y="334984"/>
                    <a:pt x="197990" y="319237"/>
                  </a:cubicBezTo>
                  <a:cubicBezTo>
                    <a:pt x="190371" y="311872"/>
                    <a:pt x="182498" y="305268"/>
                    <a:pt x="174370" y="298411"/>
                  </a:cubicBezTo>
                  <a:cubicBezTo>
                    <a:pt x="154052" y="281394"/>
                    <a:pt x="139576" y="260822"/>
                    <a:pt x="132718" y="235171"/>
                  </a:cubicBezTo>
                  <a:cubicBezTo>
                    <a:pt x="132210" y="233647"/>
                    <a:pt x="131956" y="231615"/>
                    <a:pt x="130940" y="230345"/>
                  </a:cubicBezTo>
                  <a:cubicBezTo>
                    <a:pt x="109860" y="202916"/>
                    <a:pt x="120273" y="170915"/>
                    <a:pt x="118241" y="140945"/>
                  </a:cubicBezTo>
                  <a:cubicBezTo>
                    <a:pt x="117988" y="138405"/>
                    <a:pt x="118495" y="135612"/>
                    <a:pt x="119765" y="133580"/>
                  </a:cubicBezTo>
                  <a:cubicBezTo>
                    <a:pt x="130686" y="110468"/>
                    <a:pt x="138814" y="85070"/>
                    <a:pt x="154052" y="65260"/>
                  </a:cubicBezTo>
                  <a:cubicBezTo>
                    <a:pt x="170561" y="43672"/>
                    <a:pt x="191641" y="24116"/>
                    <a:pt x="220086" y="16497"/>
                  </a:cubicBezTo>
                  <a:cubicBezTo>
                    <a:pt x="222626" y="15735"/>
                    <a:pt x="225674" y="15735"/>
                    <a:pt x="227198" y="14211"/>
                  </a:cubicBezTo>
                  <a:cubicBezTo>
                    <a:pt x="244468" y="-4330"/>
                    <a:pt x="266818" y="1512"/>
                    <a:pt x="287898" y="496"/>
                  </a:cubicBezTo>
                  <a:close/>
                  <a:moveTo>
                    <a:pt x="287644" y="615374"/>
                  </a:moveTo>
                  <a:cubicBezTo>
                    <a:pt x="287644" y="615374"/>
                    <a:pt x="287644" y="615120"/>
                    <a:pt x="287644" y="615374"/>
                  </a:cubicBezTo>
                  <a:cubicBezTo>
                    <a:pt x="260977" y="615374"/>
                    <a:pt x="234309" y="614612"/>
                    <a:pt x="207641" y="615628"/>
                  </a:cubicBezTo>
                  <a:cubicBezTo>
                    <a:pt x="198752" y="615882"/>
                    <a:pt x="189609" y="619184"/>
                    <a:pt x="181482" y="622739"/>
                  </a:cubicBezTo>
                  <a:cubicBezTo>
                    <a:pt x="165735" y="629343"/>
                    <a:pt x="150751" y="638232"/>
                    <a:pt x="134496" y="643312"/>
                  </a:cubicBezTo>
                  <a:cubicBezTo>
                    <a:pt x="123321" y="646867"/>
                    <a:pt x="112400" y="649661"/>
                    <a:pt x="105797" y="659820"/>
                  </a:cubicBezTo>
                  <a:cubicBezTo>
                    <a:pt x="102241" y="665408"/>
                    <a:pt x="97161" y="672519"/>
                    <a:pt x="98177" y="677598"/>
                  </a:cubicBezTo>
                  <a:cubicBezTo>
                    <a:pt x="100209" y="686488"/>
                    <a:pt x="108844" y="689027"/>
                    <a:pt x="118495" y="688773"/>
                  </a:cubicBezTo>
                  <a:cubicBezTo>
                    <a:pt x="149227" y="687504"/>
                    <a:pt x="179958" y="686742"/>
                    <a:pt x="210689" y="686742"/>
                  </a:cubicBezTo>
                  <a:cubicBezTo>
                    <a:pt x="236849" y="686742"/>
                    <a:pt x="263008" y="688773"/>
                    <a:pt x="289168" y="688519"/>
                  </a:cubicBezTo>
                  <a:cubicBezTo>
                    <a:pt x="334376" y="688265"/>
                    <a:pt x="379584" y="686996"/>
                    <a:pt x="424792" y="686488"/>
                  </a:cubicBezTo>
                  <a:cubicBezTo>
                    <a:pt x="433935" y="686488"/>
                    <a:pt x="443332" y="689281"/>
                    <a:pt x="452475" y="688265"/>
                  </a:cubicBezTo>
                  <a:cubicBezTo>
                    <a:pt x="459840" y="687504"/>
                    <a:pt x="467206" y="683694"/>
                    <a:pt x="473555" y="679630"/>
                  </a:cubicBezTo>
                  <a:cubicBezTo>
                    <a:pt x="475587" y="678360"/>
                    <a:pt x="475587" y="670233"/>
                    <a:pt x="473555" y="667439"/>
                  </a:cubicBezTo>
                  <a:cubicBezTo>
                    <a:pt x="465936" y="657026"/>
                    <a:pt x="458317" y="646359"/>
                    <a:pt x="443332" y="644835"/>
                  </a:cubicBezTo>
                  <a:cubicBezTo>
                    <a:pt x="437744" y="644327"/>
                    <a:pt x="432665" y="640010"/>
                    <a:pt x="427331" y="637978"/>
                  </a:cubicBezTo>
                  <a:cubicBezTo>
                    <a:pt x="403457" y="628327"/>
                    <a:pt x="381616" y="613088"/>
                    <a:pt x="353678" y="615120"/>
                  </a:cubicBezTo>
                  <a:cubicBezTo>
                    <a:pt x="331582" y="616390"/>
                    <a:pt x="309486" y="615374"/>
                    <a:pt x="287644" y="615374"/>
                  </a:cubicBezTo>
                  <a:close/>
                </a:path>
              </a:pathLst>
            </a:custGeom>
            <a:solidFill>
              <a:schemeClr val="accent4"/>
            </a:solidFill>
            <a:ln w="25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4E516F29-3885-4DA8-8D97-D92085AF1766}"/>
                </a:ext>
              </a:extLst>
            </p:cNvPr>
            <p:cNvSpPr/>
            <p:nvPr/>
          </p:nvSpPr>
          <p:spPr>
            <a:xfrm>
              <a:off x="2909435" y="2775197"/>
              <a:ext cx="553040" cy="244273"/>
            </a:xfrm>
            <a:custGeom>
              <a:avLst/>
              <a:gdLst>
                <a:gd name="connsiteX0" fmla="*/ 514964 w 553040"/>
                <a:gd name="connsiteY0" fmla="*/ 888 h 244273"/>
                <a:gd name="connsiteX1" fmla="*/ 546918 w 553040"/>
                <a:gd name="connsiteY1" fmla="*/ 13431 h 244273"/>
                <a:gd name="connsiteX2" fmla="*/ 553040 w 553040"/>
                <a:gd name="connsiteY2" fmla="*/ 21494 h 244273"/>
                <a:gd name="connsiteX3" fmla="*/ 551548 w 553040"/>
                <a:gd name="connsiteY3" fmla="*/ 25077 h 244273"/>
                <a:gd name="connsiteX4" fmla="*/ 534077 w 553040"/>
                <a:gd name="connsiteY4" fmla="*/ 53746 h 244273"/>
                <a:gd name="connsiteX5" fmla="*/ 517503 w 553040"/>
                <a:gd name="connsiteY5" fmla="*/ 79877 h 244273"/>
                <a:gd name="connsiteX6" fmla="*/ 493612 w 553040"/>
                <a:gd name="connsiteY6" fmla="*/ 120790 h 244273"/>
                <a:gd name="connsiteX7" fmla="*/ 478531 w 553040"/>
                <a:gd name="connsiteY7" fmla="*/ 146173 h 244273"/>
                <a:gd name="connsiteX8" fmla="*/ 468825 w 553040"/>
                <a:gd name="connsiteY8" fmla="*/ 165286 h 244273"/>
                <a:gd name="connsiteX9" fmla="*/ 440157 w 553040"/>
                <a:gd name="connsiteY9" fmla="*/ 215307 h 244273"/>
                <a:gd name="connsiteX10" fmla="*/ 426718 w 553040"/>
                <a:gd name="connsiteY10" fmla="*/ 238152 h 244273"/>
                <a:gd name="connsiteX11" fmla="*/ 419551 w 553040"/>
                <a:gd name="connsiteY11" fmla="*/ 239645 h 244273"/>
                <a:gd name="connsiteX12" fmla="*/ 381176 w 553040"/>
                <a:gd name="connsiteY12" fmla="*/ 210977 h 244273"/>
                <a:gd name="connsiteX13" fmla="*/ 358331 w 553040"/>
                <a:gd name="connsiteY13" fmla="*/ 194552 h 244273"/>
                <a:gd name="connsiteX14" fmla="*/ 343548 w 553040"/>
                <a:gd name="connsiteY14" fmla="*/ 183502 h 244273"/>
                <a:gd name="connsiteX15" fmla="*/ 327273 w 553040"/>
                <a:gd name="connsiteY15" fmla="*/ 169317 h 244273"/>
                <a:gd name="connsiteX16" fmla="*/ 328019 w 553040"/>
                <a:gd name="connsiteY16" fmla="*/ 157671 h 244273"/>
                <a:gd name="connsiteX17" fmla="*/ 341159 w 553040"/>
                <a:gd name="connsiteY17" fmla="*/ 146323 h 244273"/>
                <a:gd name="connsiteX18" fmla="*/ 354896 w 553040"/>
                <a:gd name="connsiteY18" fmla="*/ 131391 h 244273"/>
                <a:gd name="connsiteX19" fmla="*/ 381475 w 553040"/>
                <a:gd name="connsiteY19" fmla="*/ 110337 h 244273"/>
                <a:gd name="connsiteX20" fmla="*/ 410443 w 553040"/>
                <a:gd name="connsiteY20" fmla="*/ 86447 h 244273"/>
                <a:gd name="connsiteX21" fmla="*/ 430451 w 553040"/>
                <a:gd name="connsiteY21" fmla="*/ 68827 h 244273"/>
                <a:gd name="connsiteX22" fmla="*/ 456283 w 553040"/>
                <a:gd name="connsiteY22" fmla="*/ 46878 h 244273"/>
                <a:gd name="connsiteX23" fmla="*/ 484952 w 553040"/>
                <a:gd name="connsiteY23" fmla="*/ 22240 h 244273"/>
                <a:gd name="connsiteX24" fmla="*/ 501227 w 553040"/>
                <a:gd name="connsiteY24" fmla="*/ 6413 h 244273"/>
                <a:gd name="connsiteX25" fmla="*/ 514964 w 553040"/>
                <a:gd name="connsiteY25" fmla="*/ 888 h 244273"/>
                <a:gd name="connsiteX26" fmla="*/ 53576 w 553040"/>
                <a:gd name="connsiteY26" fmla="*/ 290 h 244273"/>
                <a:gd name="connsiteX27" fmla="*/ 64774 w 553040"/>
                <a:gd name="connsiteY27" fmla="*/ 3575 h 244273"/>
                <a:gd name="connsiteX28" fmla="*/ 85977 w 553040"/>
                <a:gd name="connsiteY28" fmla="*/ 24479 h 244273"/>
                <a:gd name="connsiteX29" fmla="*/ 117483 w 553040"/>
                <a:gd name="connsiteY29" fmla="*/ 54044 h 244273"/>
                <a:gd name="connsiteX30" fmla="*/ 147047 w 553040"/>
                <a:gd name="connsiteY30" fmla="*/ 82862 h 244273"/>
                <a:gd name="connsiteX31" fmla="*/ 178703 w 553040"/>
                <a:gd name="connsiteY31" fmla="*/ 111382 h 244273"/>
                <a:gd name="connsiteX32" fmla="*/ 193933 w 553040"/>
                <a:gd name="connsiteY32" fmla="*/ 127358 h 244273"/>
                <a:gd name="connsiteX33" fmla="*/ 215882 w 553040"/>
                <a:gd name="connsiteY33" fmla="*/ 147068 h 244273"/>
                <a:gd name="connsiteX34" fmla="*/ 225887 w 553040"/>
                <a:gd name="connsiteY34" fmla="*/ 159760 h 244273"/>
                <a:gd name="connsiteX35" fmla="*/ 225588 w 553040"/>
                <a:gd name="connsiteY35" fmla="*/ 163643 h 244273"/>
                <a:gd name="connsiteX36" fmla="*/ 200503 w 553040"/>
                <a:gd name="connsiteY36" fmla="*/ 184845 h 244273"/>
                <a:gd name="connsiteX37" fmla="*/ 160934 w 553040"/>
                <a:gd name="connsiteY37" fmla="*/ 216052 h 244273"/>
                <a:gd name="connsiteX38" fmla="*/ 138984 w 553040"/>
                <a:gd name="connsiteY38" fmla="*/ 232477 h 244273"/>
                <a:gd name="connsiteX39" fmla="*/ 132116 w 553040"/>
                <a:gd name="connsiteY39" fmla="*/ 238749 h 244273"/>
                <a:gd name="connsiteX40" fmla="*/ 123157 w 553040"/>
                <a:gd name="connsiteY40" fmla="*/ 244273 h 244273"/>
                <a:gd name="connsiteX41" fmla="*/ 117184 w 553040"/>
                <a:gd name="connsiteY41" fmla="*/ 237255 h 244273"/>
                <a:gd name="connsiteX42" fmla="*/ 101954 w 553040"/>
                <a:gd name="connsiteY42" fmla="*/ 210528 h 244273"/>
                <a:gd name="connsiteX43" fmla="*/ 99415 w 553040"/>
                <a:gd name="connsiteY43" fmla="*/ 206944 h 244273"/>
                <a:gd name="connsiteX44" fmla="*/ 69552 w 553040"/>
                <a:gd name="connsiteY44" fmla="*/ 152891 h 244273"/>
                <a:gd name="connsiteX45" fmla="*/ 47304 w 553040"/>
                <a:gd name="connsiteY45" fmla="*/ 112725 h 244273"/>
                <a:gd name="connsiteX46" fmla="*/ 21920 w 553040"/>
                <a:gd name="connsiteY46" fmla="*/ 69274 h 244273"/>
                <a:gd name="connsiteX47" fmla="*/ 269 w 553040"/>
                <a:gd name="connsiteY47" fmla="*/ 27764 h 244273"/>
                <a:gd name="connsiteX48" fmla="*/ 2509 w 553040"/>
                <a:gd name="connsiteY48" fmla="*/ 20000 h 244273"/>
                <a:gd name="connsiteX49" fmla="*/ 53576 w 553040"/>
                <a:gd name="connsiteY49" fmla="*/ 290 h 244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553040" h="244273">
                  <a:moveTo>
                    <a:pt x="514964" y="888"/>
                  </a:moveTo>
                  <a:cubicBezTo>
                    <a:pt x="526910" y="1336"/>
                    <a:pt x="537810" y="5666"/>
                    <a:pt x="546918" y="13431"/>
                  </a:cubicBezTo>
                  <a:cubicBezTo>
                    <a:pt x="549606" y="15969"/>
                    <a:pt x="551249" y="19105"/>
                    <a:pt x="553040" y="21494"/>
                  </a:cubicBezTo>
                  <a:cubicBezTo>
                    <a:pt x="552294" y="23286"/>
                    <a:pt x="552294" y="24480"/>
                    <a:pt x="551548" y="25077"/>
                  </a:cubicBezTo>
                  <a:cubicBezTo>
                    <a:pt x="542439" y="32692"/>
                    <a:pt x="540050" y="44339"/>
                    <a:pt x="534077" y="53746"/>
                  </a:cubicBezTo>
                  <a:cubicBezTo>
                    <a:pt x="528552" y="62556"/>
                    <a:pt x="521236" y="70469"/>
                    <a:pt x="517503" y="79877"/>
                  </a:cubicBezTo>
                  <a:cubicBezTo>
                    <a:pt x="511680" y="94958"/>
                    <a:pt x="500481" y="106604"/>
                    <a:pt x="493612" y="120790"/>
                  </a:cubicBezTo>
                  <a:cubicBezTo>
                    <a:pt x="489431" y="129599"/>
                    <a:pt x="483459" y="137513"/>
                    <a:pt x="478531" y="146173"/>
                  </a:cubicBezTo>
                  <a:cubicBezTo>
                    <a:pt x="474948" y="152445"/>
                    <a:pt x="472260" y="159164"/>
                    <a:pt x="468825" y="165286"/>
                  </a:cubicBezTo>
                  <a:cubicBezTo>
                    <a:pt x="459419" y="182009"/>
                    <a:pt x="449713" y="198583"/>
                    <a:pt x="440157" y="215307"/>
                  </a:cubicBezTo>
                  <a:cubicBezTo>
                    <a:pt x="435677" y="222922"/>
                    <a:pt x="431048" y="230537"/>
                    <a:pt x="426718" y="238152"/>
                  </a:cubicBezTo>
                  <a:cubicBezTo>
                    <a:pt x="424777" y="241736"/>
                    <a:pt x="422836" y="241736"/>
                    <a:pt x="419551" y="239645"/>
                  </a:cubicBezTo>
                  <a:cubicBezTo>
                    <a:pt x="405963" y="231134"/>
                    <a:pt x="392823" y="222175"/>
                    <a:pt x="381176" y="210977"/>
                  </a:cubicBezTo>
                  <a:cubicBezTo>
                    <a:pt x="374457" y="204556"/>
                    <a:pt x="365946" y="200076"/>
                    <a:pt x="358331" y="194552"/>
                  </a:cubicBezTo>
                  <a:cubicBezTo>
                    <a:pt x="353254" y="190968"/>
                    <a:pt x="348326" y="187384"/>
                    <a:pt x="343548" y="183502"/>
                  </a:cubicBezTo>
                  <a:cubicBezTo>
                    <a:pt x="338024" y="179023"/>
                    <a:pt x="332648" y="174095"/>
                    <a:pt x="327273" y="169317"/>
                  </a:cubicBezTo>
                  <a:cubicBezTo>
                    <a:pt x="321599" y="164539"/>
                    <a:pt x="322047" y="161553"/>
                    <a:pt x="328019" y="157671"/>
                  </a:cubicBezTo>
                  <a:cubicBezTo>
                    <a:pt x="332798" y="154385"/>
                    <a:pt x="337128" y="150354"/>
                    <a:pt x="341159" y="146323"/>
                  </a:cubicBezTo>
                  <a:cubicBezTo>
                    <a:pt x="345937" y="141544"/>
                    <a:pt x="349820" y="135721"/>
                    <a:pt x="354896" y="131391"/>
                  </a:cubicBezTo>
                  <a:cubicBezTo>
                    <a:pt x="363408" y="124074"/>
                    <a:pt x="372665" y="117504"/>
                    <a:pt x="381475" y="110337"/>
                  </a:cubicBezTo>
                  <a:cubicBezTo>
                    <a:pt x="391180" y="102423"/>
                    <a:pt x="400886" y="94510"/>
                    <a:pt x="410443" y="86447"/>
                  </a:cubicBezTo>
                  <a:cubicBezTo>
                    <a:pt x="417311" y="80623"/>
                    <a:pt x="423732" y="74651"/>
                    <a:pt x="430451" y="68827"/>
                  </a:cubicBezTo>
                  <a:cubicBezTo>
                    <a:pt x="438962" y="61511"/>
                    <a:pt x="447772" y="54194"/>
                    <a:pt x="456283" y="46878"/>
                  </a:cubicBezTo>
                  <a:cubicBezTo>
                    <a:pt x="465839" y="38665"/>
                    <a:pt x="475545" y="30602"/>
                    <a:pt x="484952" y="22240"/>
                  </a:cubicBezTo>
                  <a:cubicBezTo>
                    <a:pt x="490626" y="17164"/>
                    <a:pt x="495404" y="11042"/>
                    <a:pt x="501227" y="6413"/>
                  </a:cubicBezTo>
                  <a:cubicBezTo>
                    <a:pt x="505110" y="3427"/>
                    <a:pt x="510485" y="739"/>
                    <a:pt x="514964" y="888"/>
                  </a:cubicBezTo>
                  <a:close/>
                  <a:moveTo>
                    <a:pt x="53576" y="290"/>
                  </a:moveTo>
                  <a:cubicBezTo>
                    <a:pt x="56711" y="-756"/>
                    <a:pt x="62086" y="1186"/>
                    <a:pt x="64774" y="3575"/>
                  </a:cubicBezTo>
                  <a:cubicBezTo>
                    <a:pt x="72240" y="9995"/>
                    <a:pt x="78810" y="17611"/>
                    <a:pt x="85977" y="24479"/>
                  </a:cubicBezTo>
                  <a:cubicBezTo>
                    <a:pt x="96429" y="34484"/>
                    <a:pt x="107030" y="44040"/>
                    <a:pt x="117483" y="54044"/>
                  </a:cubicBezTo>
                  <a:cubicBezTo>
                    <a:pt x="127487" y="63600"/>
                    <a:pt x="137043" y="73455"/>
                    <a:pt x="147047" y="82862"/>
                  </a:cubicBezTo>
                  <a:cubicBezTo>
                    <a:pt x="157499" y="92568"/>
                    <a:pt x="168400" y="101676"/>
                    <a:pt x="178703" y="111382"/>
                  </a:cubicBezTo>
                  <a:cubicBezTo>
                    <a:pt x="184078" y="116309"/>
                    <a:pt x="188558" y="122282"/>
                    <a:pt x="193933" y="127358"/>
                  </a:cubicBezTo>
                  <a:cubicBezTo>
                    <a:pt x="201100" y="134078"/>
                    <a:pt x="208715" y="140200"/>
                    <a:pt x="215882" y="147068"/>
                  </a:cubicBezTo>
                  <a:cubicBezTo>
                    <a:pt x="219765" y="150801"/>
                    <a:pt x="222751" y="155281"/>
                    <a:pt x="225887" y="159760"/>
                  </a:cubicBezTo>
                  <a:cubicBezTo>
                    <a:pt x="226484" y="160656"/>
                    <a:pt x="226335" y="163045"/>
                    <a:pt x="225588" y="163643"/>
                  </a:cubicBezTo>
                  <a:cubicBezTo>
                    <a:pt x="217375" y="170810"/>
                    <a:pt x="209014" y="177977"/>
                    <a:pt x="200503" y="184845"/>
                  </a:cubicBezTo>
                  <a:cubicBezTo>
                    <a:pt x="187363" y="195298"/>
                    <a:pt x="174223" y="205750"/>
                    <a:pt x="160934" y="216052"/>
                  </a:cubicBezTo>
                  <a:cubicBezTo>
                    <a:pt x="153767" y="221577"/>
                    <a:pt x="146301" y="226953"/>
                    <a:pt x="138984" y="232477"/>
                  </a:cubicBezTo>
                  <a:cubicBezTo>
                    <a:pt x="136596" y="234419"/>
                    <a:pt x="134505" y="236807"/>
                    <a:pt x="132116" y="238749"/>
                  </a:cubicBezTo>
                  <a:cubicBezTo>
                    <a:pt x="129727" y="240541"/>
                    <a:pt x="127039" y="241884"/>
                    <a:pt x="123157" y="244273"/>
                  </a:cubicBezTo>
                  <a:cubicBezTo>
                    <a:pt x="120768" y="241437"/>
                    <a:pt x="118528" y="239645"/>
                    <a:pt x="117184" y="237255"/>
                  </a:cubicBezTo>
                  <a:cubicBezTo>
                    <a:pt x="111958" y="228446"/>
                    <a:pt x="107030" y="219487"/>
                    <a:pt x="101954" y="210528"/>
                  </a:cubicBezTo>
                  <a:cubicBezTo>
                    <a:pt x="101207" y="209184"/>
                    <a:pt x="100013" y="208288"/>
                    <a:pt x="99415" y="206944"/>
                  </a:cubicBezTo>
                  <a:cubicBezTo>
                    <a:pt x="89411" y="188877"/>
                    <a:pt x="79556" y="170810"/>
                    <a:pt x="69552" y="152891"/>
                  </a:cubicBezTo>
                  <a:cubicBezTo>
                    <a:pt x="62086" y="139453"/>
                    <a:pt x="52978" y="126761"/>
                    <a:pt x="47304" y="112725"/>
                  </a:cubicBezTo>
                  <a:cubicBezTo>
                    <a:pt x="40883" y="96749"/>
                    <a:pt x="30132" y="83758"/>
                    <a:pt x="21920" y="69274"/>
                  </a:cubicBezTo>
                  <a:cubicBezTo>
                    <a:pt x="14156" y="55686"/>
                    <a:pt x="7138" y="41800"/>
                    <a:pt x="269" y="27764"/>
                  </a:cubicBezTo>
                  <a:cubicBezTo>
                    <a:pt x="-627" y="25972"/>
                    <a:pt x="867" y="20746"/>
                    <a:pt x="2509" y="20000"/>
                  </a:cubicBezTo>
                  <a:cubicBezTo>
                    <a:pt x="19382" y="12982"/>
                    <a:pt x="36254" y="6263"/>
                    <a:pt x="53576" y="290"/>
                  </a:cubicBezTo>
                  <a:close/>
                </a:path>
              </a:pathLst>
            </a:custGeom>
            <a:solidFill>
              <a:schemeClr val="accent1"/>
            </a:solidFill>
            <a:ln w="253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130" name="Graphic 2">
            <a:extLst>
              <a:ext uri="{FF2B5EF4-FFF2-40B4-BE49-F238E27FC236}">
                <a16:creationId xmlns:a16="http://schemas.microsoft.com/office/drawing/2014/main" id="{8BF32D6B-F139-4FD2-A4EA-2E333DE70FB5}"/>
              </a:ext>
            </a:extLst>
          </p:cNvPr>
          <p:cNvGrpSpPr/>
          <p:nvPr/>
        </p:nvGrpSpPr>
        <p:grpSpPr>
          <a:xfrm>
            <a:off x="10060764" y="4739921"/>
            <a:ext cx="2082127" cy="1964532"/>
            <a:chOff x="2461743" y="4189820"/>
            <a:chExt cx="2827894" cy="2668179"/>
          </a:xfrm>
        </p:grpSpPr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5D0250CF-62D9-413D-A542-2EBC00D9A097}"/>
                </a:ext>
              </a:extLst>
            </p:cNvPr>
            <p:cNvSpPr/>
            <p:nvPr/>
          </p:nvSpPr>
          <p:spPr>
            <a:xfrm>
              <a:off x="2556632" y="4662039"/>
              <a:ext cx="2732769" cy="2195959"/>
            </a:xfrm>
            <a:custGeom>
              <a:avLst/>
              <a:gdLst>
                <a:gd name="connsiteX0" fmla="*/ 2702941 w 2732769"/>
                <a:gd name="connsiteY0" fmla="*/ 646099 h 2195959"/>
                <a:gd name="connsiteX1" fmla="*/ 2639681 w 2732769"/>
                <a:gd name="connsiteY1" fmla="*/ 655181 h 2195959"/>
                <a:gd name="connsiteX2" fmla="*/ 2621831 w 2732769"/>
                <a:gd name="connsiteY2" fmla="*/ 665828 h 2195959"/>
                <a:gd name="connsiteX3" fmla="*/ 2194985 w 2732769"/>
                <a:gd name="connsiteY3" fmla="*/ 720006 h 2195959"/>
                <a:gd name="connsiteX4" fmla="*/ 1866160 w 2732769"/>
                <a:gd name="connsiteY4" fmla="*/ 762284 h 2195959"/>
                <a:gd name="connsiteX5" fmla="*/ 1487541 w 2732769"/>
                <a:gd name="connsiteY5" fmla="*/ 810198 h 2195959"/>
                <a:gd name="connsiteX6" fmla="*/ 1152453 w 2732769"/>
                <a:gd name="connsiteY6" fmla="*/ 853102 h 2195959"/>
                <a:gd name="connsiteX7" fmla="*/ 853066 w 2732769"/>
                <a:gd name="connsiteY7" fmla="*/ 891308 h 2195959"/>
                <a:gd name="connsiteX8" fmla="*/ 824568 w 2732769"/>
                <a:gd name="connsiteY8" fmla="*/ 923877 h 2195959"/>
                <a:gd name="connsiteX9" fmla="*/ 824568 w 2732769"/>
                <a:gd name="connsiteY9" fmla="*/ 1712744 h 2195959"/>
                <a:gd name="connsiteX10" fmla="*/ 826447 w 2732769"/>
                <a:gd name="connsiteY10" fmla="*/ 1734666 h 2195959"/>
                <a:gd name="connsiteX11" fmla="*/ 821123 w 2732769"/>
                <a:gd name="connsiteY11" fmla="*/ 1804502 h 2195959"/>
                <a:gd name="connsiteX12" fmla="*/ 821436 w 2732769"/>
                <a:gd name="connsiteY12" fmla="*/ 2169028 h 2195959"/>
                <a:gd name="connsiteX13" fmla="*/ 820183 w 2732769"/>
                <a:gd name="connsiteY13" fmla="*/ 2190949 h 2195959"/>
                <a:gd name="connsiteX14" fmla="*/ 816738 w 2732769"/>
                <a:gd name="connsiteY14" fmla="*/ 2195960 h 2195959"/>
                <a:gd name="connsiteX15" fmla="*/ 721536 w 2732769"/>
                <a:gd name="connsiteY15" fmla="*/ 2145853 h 2195959"/>
                <a:gd name="connsiteX16" fmla="*/ 12527 w 2732769"/>
                <a:gd name="connsiteY16" fmla="*/ 1760032 h 2195959"/>
                <a:gd name="connsiteX17" fmla="*/ 0 w 2732769"/>
                <a:gd name="connsiteY17" fmla="*/ 1751577 h 2195959"/>
                <a:gd name="connsiteX18" fmla="*/ 940 w 2732769"/>
                <a:gd name="connsiteY18" fmla="*/ 1739363 h 2195959"/>
                <a:gd name="connsiteX19" fmla="*/ 2192 w 2732769"/>
                <a:gd name="connsiteY19" fmla="*/ 1181300 h 2195959"/>
                <a:gd name="connsiteX20" fmla="*/ 2192 w 2732769"/>
                <a:gd name="connsiteY20" fmla="*/ 700903 h 2195959"/>
                <a:gd name="connsiteX21" fmla="*/ 3445 w 2732769"/>
                <a:gd name="connsiteY21" fmla="*/ 511750 h 2195959"/>
                <a:gd name="connsiteX22" fmla="*/ 23801 w 2732769"/>
                <a:gd name="connsiteY22" fmla="*/ 499537 h 2195959"/>
                <a:gd name="connsiteX23" fmla="*/ 186334 w 2732769"/>
                <a:gd name="connsiteY23" fmla="*/ 580647 h 2195959"/>
                <a:gd name="connsiteX24" fmla="*/ 473821 w 2732769"/>
                <a:gd name="connsiteY24" fmla="*/ 726269 h 2195959"/>
                <a:gd name="connsiteX25" fmla="*/ 740639 w 2732769"/>
                <a:gd name="connsiteY25" fmla="*/ 860931 h 2195959"/>
                <a:gd name="connsiteX26" fmla="*/ 773835 w 2732769"/>
                <a:gd name="connsiteY26" fmla="*/ 841201 h 2195959"/>
                <a:gd name="connsiteX27" fmla="*/ 774461 w 2732769"/>
                <a:gd name="connsiteY27" fmla="*/ 459451 h 2195959"/>
                <a:gd name="connsiteX28" fmla="*/ 776966 w 2732769"/>
                <a:gd name="connsiteY28" fmla="*/ 285957 h 2195959"/>
                <a:gd name="connsiteX29" fmla="*/ 779158 w 2732769"/>
                <a:gd name="connsiteY29" fmla="*/ 273744 h 2195959"/>
                <a:gd name="connsiteX30" fmla="*/ 828952 w 2732769"/>
                <a:gd name="connsiteY30" fmla="*/ 262783 h 2195959"/>
                <a:gd name="connsiteX31" fmla="*/ 1129279 w 2732769"/>
                <a:gd name="connsiteY31" fmla="*/ 220818 h 2195959"/>
                <a:gd name="connsiteX32" fmla="*/ 1504139 w 2732769"/>
                <a:gd name="connsiteY32" fmla="*/ 168207 h 2195959"/>
                <a:gd name="connsiteX33" fmla="*/ 2019924 w 2732769"/>
                <a:gd name="connsiteY33" fmla="*/ 95552 h 2195959"/>
                <a:gd name="connsiteX34" fmla="*/ 2382258 w 2732769"/>
                <a:gd name="connsiteY34" fmla="*/ 44506 h 2195959"/>
                <a:gd name="connsiteX35" fmla="*/ 2602101 w 2732769"/>
                <a:gd name="connsiteY35" fmla="*/ 15068 h 2195959"/>
                <a:gd name="connsiteX36" fmla="*/ 2704193 w 2732769"/>
                <a:gd name="connsiteY36" fmla="*/ 662 h 2195959"/>
                <a:gd name="connsiteX37" fmla="*/ 2730812 w 2732769"/>
                <a:gd name="connsiteY37" fmla="*/ 7552 h 2195959"/>
                <a:gd name="connsiteX38" fmla="*/ 2732692 w 2732769"/>
                <a:gd name="connsiteY38" fmla="*/ 43566 h 2195959"/>
                <a:gd name="connsiteX39" fmla="*/ 2732378 w 2732769"/>
                <a:gd name="connsiteY39" fmla="*/ 495779 h 2195959"/>
                <a:gd name="connsiteX40" fmla="*/ 2731126 w 2732769"/>
                <a:gd name="connsiteY40" fmla="*/ 622298 h 2195959"/>
                <a:gd name="connsiteX41" fmla="*/ 2713902 w 2732769"/>
                <a:gd name="connsiteY41" fmla="*/ 642967 h 2195959"/>
                <a:gd name="connsiteX42" fmla="*/ 2702941 w 2732769"/>
                <a:gd name="connsiteY42" fmla="*/ 646099 h 2195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32769" h="2195959">
                  <a:moveTo>
                    <a:pt x="2702941" y="646099"/>
                  </a:moveTo>
                  <a:cubicBezTo>
                    <a:pt x="2681959" y="649230"/>
                    <a:pt x="2660663" y="652049"/>
                    <a:pt x="2639681" y="655181"/>
                  </a:cubicBezTo>
                  <a:cubicBezTo>
                    <a:pt x="2635923" y="662383"/>
                    <a:pt x="2629660" y="664576"/>
                    <a:pt x="2621831" y="665828"/>
                  </a:cubicBezTo>
                  <a:cubicBezTo>
                    <a:pt x="2479653" y="683992"/>
                    <a:pt x="2337475" y="701529"/>
                    <a:pt x="2194985" y="720006"/>
                  </a:cubicBezTo>
                  <a:cubicBezTo>
                    <a:pt x="2085376" y="734099"/>
                    <a:pt x="1975768" y="748191"/>
                    <a:pt x="1866160" y="762284"/>
                  </a:cubicBezTo>
                  <a:cubicBezTo>
                    <a:pt x="1739954" y="778568"/>
                    <a:pt x="1613747" y="794226"/>
                    <a:pt x="1487541" y="810198"/>
                  </a:cubicBezTo>
                  <a:cubicBezTo>
                    <a:pt x="1375741" y="824290"/>
                    <a:pt x="1264253" y="838696"/>
                    <a:pt x="1152453" y="853102"/>
                  </a:cubicBezTo>
                  <a:cubicBezTo>
                    <a:pt x="1052553" y="865942"/>
                    <a:pt x="952653" y="877842"/>
                    <a:pt x="853066" y="891308"/>
                  </a:cubicBezTo>
                  <a:cubicBezTo>
                    <a:pt x="829265" y="894440"/>
                    <a:pt x="824568" y="900077"/>
                    <a:pt x="824568" y="923877"/>
                  </a:cubicBezTo>
                  <a:cubicBezTo>
                    <a:pt x="824568" y="1186937"/>
                    <a:pt x="824568" y="1449684"/>
                    <a:pt x="824568" y="1712744"/>
                  </a:cubicBezTo>
                  <a:cubicBezTo>
                    <a:pt x="824568" y="1719947"/>
                    <a:pt x="825507" y="1727463"/>
                    <a:pt x="826447" y="1734666"/>
                  </a:cubicBezTo>
                  <a:cubicBezTo>
                    <a:pt x="829578" y="1758466"/>
                    <a:pt x="821123" y="1781014"/>
                    <a:pt x="821123" y="1804502"/>
                  </a:cubicBezTo>
                  <a:cubicBezTo>
                    <a:pt x="821436" y="1926010"/>
                    <a:pt x="821436" y="2047519"/>
                    <a:pt x="821436" y="2169028"/>
                  </a:cubicBezTo>
                  <a:cubicBezTo>
                    <a:pt x="821436" y="2176231"/>
                    <a:pt x="822062" y="2183746"/>
                    <a:pt x="820183" y="2190949"/>
                  </a:cubicBezTo>
                  <a:cubicBezTo>
                    <a:pt x="819244" y="2192828"/>
                    <a:pt x="817991" y="2194394"/>
                    <a:pt x="816738" y="2195960"/>
                  </a:cubicBezTo>
                  <a:cubicBezTo>
                    <a:pt x="783543" y="2181868"/>
                    <a:pt x="753166" y="2162764"/>
                    <a:pt x="721536" y="2145853"/>
                  </a:cubicBezTo>
                  <a:cubicBezTo>
                    <a:pt x="485095" y="2017455"/>
                    <a:pt x="248967" y="1888744"/>
                    <a:pt x="12527" y="1760032"/>
                  </a:cubicBezTo>
                  <a:cubicBezTo>
                    <a:pt x="8142" y="1757527"/>
                    <a:pt x="2505" y="1756587"/>
                    <a:pt x="0" y="1751577"/>
                  </a:cubicBezTo>
                  <a:cubicBezTo>
                    <a:pt x="1879" y="1747505"/>
                    <a:pt x="940" y="1743434"/>
                    <a:pt x="940" y="1739363"/>
                  </a:cubicBezTo>
                  <a:cubicBezTo>
                    <a:pt x="-313" y="1552716"/>
                    <a:pt x="2819" y="1367008"/>
                    <a:pt x="2192" y="1181300"/>
                  </a:cubicBezTo>
                  <a:cubicBezTo>
                    <a:pt x="1566" y="1021272"/>
                    <a:pt x="1566" y="860931"/>
                    <a:pt x="2192" y="700903"/>
                  </a:cubicBezTo>
                  <a:cubicBezTo>
                    <a:pt x="2505" y="637956"/>
                    <a:pt x="3758" y="574697"/>
                    <a:pt x="3445" y="511750"/>
                  </a:cubicBezTo>
                  <a:cubicBezTo>
                    <a:pt x="3445" y="493900"/>
                    <a:pt x="7203" y="491394"/>
                    <a:pt x="23801" y="499537"/>
                  </a:cubicBezTo>
                  <a:cubicBezTo>
                    <a:pt x="78292" y="525843"/>
                    <a:pt x="132469" y="553088"/>
                    <a:pt x="186334" y="580647"/>
                  </a:cubicBezTo>
                  <a:cubicBezTo>
                    <a:pt x="281850" y="629501"/>
                    <a:pt x="378305" y="677102"/>
                    <a:pt x="473821" y="726269"/>
                  </a:cubicBezTo>
                  <a:cubicBezTo>
                    <a:pt x="562447" y="771992"/>
                    <a:pt x="652013" y="815522"/>
                    <a:pt x="740639" y="860931"/>
                  </a:cubicBezTo>
                  <a:cubicBezTo>
                    <a:pt x="769763" y="875963"/>
                    <a:pt x="773835" y="873144"/>
                    <a:pt x="773835" y="841201"/>
                  </a:cubicBezTo>
                  <a:cubicBezTo>
                    <a:pt x="774148" y="714056"/>
                    <a:pt x="773835" y="586597"/>
                    <a:pt x="774461" y="459451"/>
                  </a:cubicBezTo>
                  <a:cubicBezTo>
                    <a:pt x="774774" y="401516"/>
                    <a:pt x="775400" y="343893"/>
                    <a:pt x="776966" y="285957"/>
                  </a:cubicBezTo>
                  <a:cubicBezTo>
                    <a:pt x="776966" y="281886"/>
                    <a:pt x="776653" y="277502"/>
                    <a:pt x="779158" y="273744"/>
                  </a:cubicBezTo>
                  <a:cubicBezTo>
                    <a:pt x="794504" y="264349"/>
                    <a:pt x="812041" y="264975"/>
                    <a:pt x="828952" y="262783"/>
                  </a:cubicBezTo>
                  <a:cubicBezTo>
                    <a:pt x="929165" y="249003"/>
                    <a:pt x="1029379" y="234598"/>
                    <a:pt x="1129279" y="220818"/>
                  </a:cubicBezTo>
                  <a:cubicBezTo>
                    <a:pt x="1254232" y="203281"/>
                    <a:pt x="1379186" y="185744"/>
                    <a:pt x="1504139" y="168207"/>
                  </a:cubicBezTo>
                  <a:cubicBezTo>
                    <a:pt x="1676067" y="144093"/>
                    <a:pt x="1847996" y="119979"/>
                    <a:pt x="2019924" y="95552"/>
                  </a:cubicBezTo>
                  <a:cubicBezTo>
                    <a:pt x="2140807" y="78328"/>
                    <a:pt x="2261376" y="61417"/>
                    <a:pt x="2382258" y="44506"/>
                  </a:cubicBezTo>
                  <a:cubicBezTo>
                    <a:pt x="2455539" y="34484"/>
                    <a:pt x="2528820" y="25089"/>
                    <a:pt x="2602101" y="15068"/>
                  </a:cubicBezTo>
                  <a:cubicBezTo>
                    <a:pt x="2636236" y="10371"/>
                    <a:pt x="2670058" y="4734"/>
                    <a:pt x="2704193" y="662"/>
                  </a:cubicBezTo>
                  <a:cubicBezTo>
                    <a:pt x="2713902" y="-590"/>
                    <a:pt x="2723610" y="-903"/>
                    <a:pt x="2730812" y="7552"/>
                  </a:cubicBezTo>
                  <a:cubicBezTo>
                    <a:pt x="2732692" y="19452"/>
                    <a:pt x="2732692" y="31353"/>
                    <a:pt x="2732692" y="43566"/>
                  </a:cubicBezTo>
                  <a:cubicBezTo>
                    <a:pt x="2732692" y="194199"/>
                    <a:pt x="2733005" y="345146"/>
                    <a:pt x="2732378" y="495779"/>
                  </a:cubicBezTo>
                  <a:cubicBezTo>
                    <a:pt x="2732378" y="538056"/>
                    <a:pt x="2729873" y="580334"/>
                    <a:pt x="2731126" y="622298"/>
                  </a:cubicBezTo>
                  <a:cubicBezTo>
                    <a:pt x="2731752" y="636077"/>
                    <a:pt x="2727681" y="642341"/>
                    <a:pt x="2713902" y="642967"/>
                  </a:cubicBezTo>
                  <a:cubicBezTo>
                    <a:pt x="2710770" y="643593"/>
                    <a:pt x="2706072" y="642341"/>
                    <a:pt x="2702941" y="646099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31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5A26898E-93B4-4EBF-BC7B-A148F1AB50A3}"/>
                </a:ext>
              </a:extLst>
            </p:cNvPr>
            <p:cNvSpPr/>
            <p:nvPr/>
          </p:nvSpPr>
          <p:spPr>
            <a:xfrm>
              <a:off x="3372744" y="5316593"/>
              <a:ext cx="1823255" cy="1540779"/>
            </a:xfrm>
            <a:custGeom>
              <a:avLst/>
              <a:gdLst>
                <a:gd name="connsiteX0" fmla="*/ 313 w 1823255"/>
                <a:gd name="connsiteY0" fmla="*/ 1540779 h 1540779"/>
                <a:gd name="connsiteX1" fmla="*/ 313 w 1823255"/>
                <a:gd name="connsiteY1" fmla="*/ 1537961 h 1540779"/>
                <a:gd name="connsiteX2" fmla="*/ 1879 w 1823255"/>
                <a:gd name="connsiteY2" fmla="*/ 1524182 h 1540779"/>
                <a:gd name="connsiteX3" fmla="*/ 1879 w 1823255"/>
                <a:gd name="connsiteY3" fmla="*/ 1091385 h 1540779"/>
                <a:gd name="connsiteX4" fmla="*/ 313 w 1823255"/>
                <a:gd name="connsiteY4" fmla="*/ 1077606 h 1540779"/>
                <a:gd name="connsiteX5" fmla="*/ 0 w 1823255"/>
                <a:gd name="connsiteY5" fmla="*/ 249594 h 1540779"/>
                <a:gd name="connsiteX6" fmla="*/ 16598 w 1823255"/>
                <a:gd name="connsiteY6" fmla="*/ 230491 h 1540779"/>
                <a:gd name="connsiteX7" fmla="*/ 224227 w 1823255"/>
                <a:gd name="connsiteY7" fmla="*/ 203558 h 1540779"/>
                <a:gd name="connsiteX8" fmla="*/ 430604 w 1823255"/>
                <a:gd name="connsiteY8" fmla="*/ 177252 h 1540779"/>
                <a:gd name="connsiteX9" fmla="*/ 698988 w 1823255"/>
                <a:gd name="connsiteY9" fmla="*/ 143744 h 1540779"/>
                <a:gd name="connsiteX10" fmla="*/ 948582 w 1823255"/>
                <a:gd name="connsiteY10" fmla="*/ 111487 h 1540779"/>
                <a:gd name="connsiteX11" fmla="*/ 1210702 w 1823255"/>
                <a:gd name="connsiteY11" fmla="*/ 78292 h 1540779"/>
                <a:gd name="connsiteX12" fmla="*/ 1464993 w 1823255"/>
                <a:gd name="connsiteY12" fmla="*/ 45722 h 1540779"/>
                <a:gd name="connsiteX13" fmla="*/ 1731811 w 1823255"/>
                <a:gd name="connsiteY13" fmla="*/ 12214 h 1540779"/>
                <a:gd name="connsiteX14" fmla="*/ 1823256 w 1823255"/>
                <a:gd name="connsiteY14" fmla="*/ 0 h 1540779"/>
                <a:gd name="connsiteX15" fmla="*/ 1822630 w 1823255"/>
                <a:gd name="connsiteY15" fmla="*/ 20356 h 1540779"/>
                <a:gd name="connsiteX16" fmla="*/ 1820124 w 1823255"/>
                <a:gd name="connsiteY16" fmla="*/ 1266132 h 1540779"/>
                <a:gd name="connsiteX17" fmla="*/ 1800081 w 1823255"/>
                <a:gd name="connsiteY17" fmla="*/ 1289307 h 1540779"/>
                <a:gd name="connsiteX18" fmla="*/ 1346303 w 1823255"/>
                <a:gd name="connsiteY18" fmla="*/ 1352566 h 1540779"/>
                <a:gd name="connsiteX19" fmla="*/ 909436 w 1823255"/>
                <a:gd name="connsiteY19" fmla="*/ 1413947 h 1540779"/>
                <a:gd name="connsiteX20" fmla="*/ 430917 w 1823255"/>
                <a:gd name="connsiteY20" fmla="*/ 1480965 h 1540779"/>
                <a:gd name="connsiteX21" fmla="*/ 18790 w 1823255"/>
                <a:gd name="connsiteY21" fmla="*/ 1538901 h 1540779"/>
                <a:gd name="connsiteX22" fmla="*/ 313 w 1823255"/>
                <a:gd name="connsiteY22" fmla="*/ 1540779 h 1540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23255" h="1540779">
                  <a:moveTo>
                    <a:pt x="313" y="1540779"/>
                  </a:moveTo>
                  <a:cubicBezTo>
                    <a:pt x="313" y="1539840"/>
                    <a:pt x="313" y="1538901"/>
                    <a:pt x="313" y="1537961"/>
                  </a:cubicBezTo>
                  <a:cubicBezTo>
                    <a:pt x="3132" y="1533577"/>
                    <a:pt x="1879" y="1528879"/>
                    <a:pt x="1879" y="1524182"/>
                  </a:cubicBezTo>
                  <a:cubicBezTo>
                    <a:pt x="1879" y="1379812"/>
                    <a:pt x="1879" y="1235755"/>
                    <a:pt x="1879" y="1091385"/>
                  </a:cubicBezTo>
                  <a:cubicBezTo>
                    <a:pt x="1879" y="1086688"/>
                    <a:pt x="3132" y="1081990"/>
                    <a:pt x="313" y="1077606"/>
                  </a:cubicBezTo>
                  <a:cubicBezTo>
                    <a:pt x="313" y="801706"/>
                    <a:pt x="313" y="525493"/>
                    <a:pt x="0" y="249594"/>
                  </a:cubicBezTo>
                  <a:cubicBezTo>
                    <a:pt x="0" y="237067"/>
                    <a:pt x="4384" y="232056"/>
                    <a:pt x="16598" y="230491"/>
                  </a:cubicBezTo>
                  <a:cubicBezTo>
                    <a:pt x="85808" y="221722"/>
                    <a:pt x="155017" y="212640"/>
                    <a:pt x="224227" y="203558"/>
                  </a:cubicBezTo>
                  <a:cubicBezTo>
                    <a:pt x="292811" y="194790"/>
                    <a:pt x="361707" y="186021"/>
                    <a:pt x="430604" y="177252"/>
                  </a:cubicBezTo>
                  <a:cubicBezTo>
                    <a:pt x="520170" y="165978"/>
                    <a:pt x="609422" y="155017"/>
                    <a:pt x="698988" y="143744"/>
                  </a:cubicBezTo>
                  <a:cubicBezTo>
                    <a:pt x="782290" y="133096"/>
                    <a:pt x="865279" y="122135"/>
                    <a:pt x="948582" y="111487"/>
                  </a:cubicBezTo>
                  <a:cubicBezTo>
                    <a:pt x="1035955" y="100213"/>
                    <a:pt x="1123328" y="89566"/>
                    <a:pt x="1210702" y="78292"/>
                  </a:cubicBezTo>
                  <a:cubicBezTo>
                    <a:pt x="1295570" y="67644"/>
                    <a:pt x="1380125" y="56370"/>
                    <a:pt x="1464993" y="45722"/>
                  </a:cubicBezTo>
                  <a:cubicBezTo>
                    <a:pt x="1553932" y="34448"/>
                    <a:pt x="1642872" y="23487"/>
                    <a:pt x="1731811" y="12214"/>
                  </a:cubicBezTo>
                  <a:cubicBezTo>
                    <a:pt x="1762188" y="8456"/>
                    <a:pt x="1792879" y="4071"/>
                    <a:pt x="1823256" y="0"/>
                  </a:cubicBezTo>
                  <a:cubicBezTo>
                    <a:pt x="1822943" y="6890"/>
                    <a:pt x="1822630" y="13466"/>
                    <a:pt x="1822630" y="20356"/>
                  </a:cubicBezTo>
                  <a:cubicBezTo>
                    <a:pt x="1821690" y="435615"/>
                    <a:pt x="1820750" y="850874"/>
                    <a:pt x="1820124" y="1266132"/>
                  </a:cubicBezTo>
                  <a:cubicBezTo>
                    <a:pt x="1820124" y="1282104"/>
                    <a:pt x="1815113" y="1287115"/>
                    <a:pt x="1800081" y="1289307"/>
                  </a:cubicBezTo>
                  <a:cubicBezTo>
                    <a:pt x="1648822" y="1309976"/>
                    <a:pt x="1497562" y="1331271"/>
                    <a:pt x="1346303" y="1352566"/>
                  </a:cubicBezTo>
                  <a:cubicBezTo>
                    <a:pt x="1200681" y="1372922"/>
                    <a:pt x="1055058" y="1393591"/>
                    <a:pt x="909436" y="1413947"/>
                  </a:cubicBezTo>
                  <a:cubicBezTo>
                    <a:pt x="750034" y="1436495"/>
                    <a:pt x="590319" y="1458730"/>
                    <a:pt x="430917" y="1480965"/>
                  </a:cubicBezTo>
                  <a:cubicBezTo>
                    <a:pt x="293437" y="1500381"/>
                    <a:pt x="156270" y="1519484"/>
                    <a:pt x="18790" y="1538901"/>
                  </a:cubicBezTo>
                  <a:cubicBezTo>
                    <a:pt x="12840" y="1540466"/>
                    <a:pt x="6577" y="1540466"/>
                    <a:pt x="313" y="1540779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31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D629F177-17B4-4579-BB26-19B5365DBA46}"/>
                </a:ext>
              </a:extLst>
            </p:cNvPr>
            <p:cNvSpPr/>
            <p:nvPr/>
          </p:nvSpPr>
          <p:spPr>
            <a:xfrm>
              <a:off x="2465500" y="4190068"/>
              <a:ext cx="2824136" cy="752931"/>
            </a:xfrm>
            <a:custGeom>
              <a:avLst/>
              <a:gdLst>
                <a:gd name="connsiteX0" fmla="*/ 2821004 w 2824136"/>
                <a:gd name="connsiteY0" fmla="*/ 478270 h 752931"/>
                <a:gd name="connsiteX1" fmla="*/ 2717346 w 2824136"/>
                <a:gd name="connsiteY1" fmla="*/ 491736 h 752931"/>
                <a:gd name="connsiteX2" fmla="*/ 2494685 w 2824136"/>
                <a:gd name="connsiteY2" fmla="*/ 522426 h 752931"/>
                <a:gd name="connsiteX3" fmla="*/ 2259184 w 2824136"/>
                <a:gd name="connsiteY3" fmla="*/ 555309 h 752931"/>
                <a:gd name="connsiteX4" fmla="*/ 1910942 w 2824136"/>
                <a:gd name="connsiteY4" fmla="*/ 604163 h 752931"/>
                <a:gd name="connsiteX5" fmla="*/ 1656964 w 2824136"/>
                <a:gd name="connsiteY5" fmla="*/ 639864 h 752931"/>
                <a:gd name="connsiteX6" fmla="*/ 1282417 w 2824136"/>
                <a:gd name="connsiteY6" fmla="*/ 692162 h 752931"/>
                <a:gd name="connsiteX7" fmla="*/ 941692 w 2824136"/>
                <a:gd name="connsiteY7" fmla="*/ 740390 h 752931"/>
                <a:gd name="connsiteX8" fmla="*/ 873422 w 2824136"/>
                <a:gd name="connsiteY8" fmla="*/ 748532 h 752931"/>
                <a:gd name="connsiteX9" fmla="*/ 854005 w 2824136"/>
                <a:gd name="connsiteY9" fmla="*/ 748219 h 752931"/>
                <a:gd name="connsiteX10" fmla="*/ 673934 w 2824136"/>
                <a:gd name="connsiteY10" fmla="*/ 650511 h 752931"/>
                <a:gd name="connsiteX11" fmla="*/ 514846 w 2824136"/>
                <a:gd name="connsiteY11" fmla="*/ 563764 h 752931"/>
                <a:gd name="connsiteX12" fmla="*/ 277152 w 2824136"/>
                <a:gd name="connsiteY12" fmla="*/ 434739 h 752931"/>
                <a:gd name="connsiteX13" fmla="*/ 20669 w 2824136"/>
                <a:gd name="connsiteY13" fmla="*/ 294754 h 752931"/>
                <a:gd name="connsiteX14" fmla="*/ 3445 w 2824136"/>
                <a:gd name="connsiteY14" fmla="*/ 281288 h 752931"/>
                <a:gd name="connsiteX15" fmla="*/ 0 w 2824136"/>
                <a:gd name="connsiteY15" fmla="*/ 275338 h 752931"/>
                <a:gd name="connsiteX16" fmla="*/ 62320 w 2824136"/>
                <a:gd name="connsiteY16" fmla="*/ 263751 h 752931"/>
                <a:gd name="connsiteX17" fmla="*/ 652639 w 2824136"/>
                <a:gd name="connsiteY17" fmla="*/ 180761 h 752931"/>
                <a:gd name="connsiteX18" fmla="*/ 1174061 w 2824136"/>
                <a:gd name="connsiteY18" fmla="*/ 106854 h 752931"/>
                <a:gd name="connsiteX19" fmla="*/ 1721163 w 2824136"/>
                <a:gd name="connsiteY19" fmla="*/ 30441 h 752931"/>
                <a:gd name="connsiteX20" fmla="*/ 1930359 w 2824136"/>
                <a:gd name="connsiteY20" fmla="*/ 691 h 752931"/>
                <a:gd name="connsiteX21" fmla="*/ 1967626 w 2824136"/>
                <a:gd name="connsiteY21" fmla="*/ 7267 h 752931"/>
                <a:gd name="connsiteX22" fmla="*/ 2810357 w 2824136"/>
                <a:gd name="connsiteY22" fmla="*/ 466056 h 752931"/>
                <a:gd name="connsiteX23" fmla="*/ 2824136 w 2824136"/>
                <a:gd name="connsiteY23" fmla="*/ 475764 h 752931"/>
                <a:gd name="connsiteX24" fmla="*/ 2821004 w 2824136"/>
                <a:gd name="connsiteY24" fmla="*/ 478270 h 752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824136" h="752931">
                  <a:moveTo>
                    <a:pt x="2821004" y="478270"/>
                  </a:moveTo>
                  <a:cubicBezTo>
                    <a:pt x="2786556" y="482654"/>
                    <a:pt x="2751795" y="486412"/>
                    <a:pt x="2717346" y="491736"/>
                  </a:cubicBezTo>
                  <a:cubicBezTo>
                    <a:pt x="2643126" y="502697"/>
                    <a:pt x="2568905" y="512718"/>
                    <a:pt x="2494685" y="522426"/>
                  </a:cubicBezTo>
                  <a:cubicBezTo>
                    <a:pt x="2416080" y="532447"/>
                    <a:pt x="2337789" y="544035"/>
                    <a:pt x="2259184" y="555309"/>
                  </a:cubicBezTo>
                  <a:cubicBezTo>
                    <a:pt x="2142999" y="571593"/>
                    <a:pt x="2026814" y="587878"/>
                    <a:pt x="1910942" y="604163"/>
                  </a:cubicBezTo>
                  <a:cubicBezTo>
                    <a:pt x="1826387" y="616063"/>
                    <a:pt x="1741833" y="627963"/>
                    <a:pt x="1656964" y="639864"/>
                  </a:cubicBezTo>
                  <a:cubicBezTo>
                    <a:pt x="1532011" y="657401"/>
                    <a:pt x="1407057" y="674625"/>
                    <a:pt x="1282417" y="692162"/>
                  </a:cubicBezTo>
                  <a:cubicBezTo>
                    <a:pt x="1168738" y="708134"/>
                    <a:pt x="1055371" y="724732"/>
                    <a:pt x="941692" y="740390"/>
                  </a:cubicBezTo>
                  <a:cubicBezTo>
                    <a:pt x="919144" y="743522"/>
                    <a:pt x="896596" y="749159"/>
                    <a:pt x="873422" y="748532"/>
                  </a:cubicBezTo>
                  <a:cubicBezTo>
                    <a:pt x="866845" y="756675"/>
                    <a:pt x="859955" y="751664"/>
                    <a:pt x="854005" y="748219"/>
                  </a:cubicBezTo>
                  <a:cubicBezTo>
                    <a:pt x="794190" y="715337"/>
                    <a:pt x="734062" y="683081"/>
                    <a:pt x="673934" y="650511"/>
                  </a:cubicBezTo>
                  <a:cubicBezTo>
                    <a:pt x="621009" y="621387"/>
                    <a:pt x="567771" y="592575"/>
                    <a:pt x="514846" y="563764"/>
                  </a:cubicBezTo>
                  <a:cubicBezTo>
                    <a:pt x="435615" y="520547"/>
                    <a:pt x="356697" y="477017"/>
                    <a:pt x="277152" y="434739"/>
                  </a:cubicBezTo>
                  <a:cubicBezTo>
                    <a:pt x="191032" y="389017"/>
                    <a:pt x="105850" y="342042"/>
                    <a:pt x="20669" y="294754"/>
                  </a:cubicBezTo>
                  <a:cubicBezTo>
                    <a:pt x="14092" y="291309"/>
                    <a:pt x="8455" y="286925"/>
                    <a:pt x="3445" y="281288"/>
                  </a:cubicBezTo>
                  <a:cubicBezTo>
                    <a:pt x="1879" y="279409"/>
                    <a:pt x="1253" y="277217"/>
                    <a:pt x="0" y="275338"/>
                  </a:cubicBezTo>
                  <a:cubicBezTo>
                    <a:pt x="19729" y="265943"/>
                    <a:pt x="41338" y="266882"/>
                    <a:pt x="62320" y="263751"/>
                  </a:cubicBezTo>
                  <a:cubicBezTo>
                    <a:pt x="258989" y="235879"/>
                    <a:pt x="455971" y="208633"/>
                    <a:pt x="652639" y="180761"/>
                  </a:cubicBezTo>
                  <a:cubicBezTo>
                    <a:pt x="826133" y="156021"/>
                    <a:pt x="1000254" y="131281"/>
                    <a:pt x="1174061" y="106854"/>
                  </a:cubicBezTo>
                  <a:cubicBezTo>
                    <a:pt x="1356324" y="81174"/>
                    <a:pt x="1538901" y="55808"/>
                    <a:pt x="1721163" y="30441"/>
                  </a:cubicBezTo>
                  <a:cubicBezTo>
                    <a:pt x="1791000" y="20733"/>
                    <a:pt x="1860523" y="11025"/>
                    <a:pt x="1930359" y="691"/>
                  </a:cubicBezTo>
                  <a:cubicBezTo>
                    <a:pt x="1943825" y="-1188"/>
                    <a:pt x="1955412" y="691"/>
                    <a:pt x="1967626" y="7267"/>
                  </a:cubicBezTo>
                  <a:cubicBezTo>
                    <a:pt x="2248536" y="160406"/>
                    <a:pt x="2529446" y="313231"/>
                    <a:pt x="2810357" y="466056"/>
                  </a:cubicBezTo>
                  <a:cubicBezTo>
                    <a:pt x="2815368" y="468875"/>
                    <a:pt x="2821318" y="470127"/>
                    <a:pt x="2824136" y="475764"/>
                  </a:cubicBezTo>
                  <a:cubicBezTo>
                    <a:pt x="2823510" y="477017"/>
                    <a:pt x="2822570" y="477956"/>
                    <a:pt x="2821004" y="478270"/>
                  </a:cubicBezTo>
                  <a:close/>
                </a:path>
              </a:pathLst>
            </a:custGeom>
            <a:solidFill>
              <a:schemeClr val="accent2"/>
            </a:solidFill>
            <a:ln w="31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7FC1C95A-C2AD-4C31-B2D3-E037DBCA031E}"/>
                </a:ext>
              </a:extLst>
            </p:cNvPr>
            <p:cNvSpPr/>
            <p:nvPr/>
          </p:nvSpPr>
          <p:spPr>
            <a:xfrm>
              <a:off x="2462056" y="4467911"/>
              <a:ext cx="879869" cy="1945077"/>
            </a:xfrm>
            <a:custGeom>
              <a:avLst/>
              <a:gdLst>
                <a:gd name="connsiteX0" fmla="*/ 6263 w 879869"/>
                <a:gd name="connsiteY0" fmla="*/ 0 h 1945077"/>
                <a:gd name="connsiteX1" fmla="*/ 124953 w 879869"/>
                <a:gd name="connsiteY1" fmla="*/ 63260 h 1945077"/>
                <a:gd name="connsiteX2" fmla="*/ 299387 w 879869"/>
                <a:gd name="connsiteY2" fmla="*/ 157836 h 1945077"/>
                <a:gd name="connsiteX3" fmla="*/ 572468 w 879869"/>
                <a:gd name="connsiteY3" fmla="*/ 306590 h 1945077"/>
                <a:gd name="connsiteX4" fmla="*/ 724981 w 879869"/>
                <a:gd name="connsiteY4" fmla="*/ 389266 h 1945077"/>
                <a:gd name="connsiteX5" fmla="*/ 860895 w 879869"/>
                <a:gd name="connsiteY5" fmla="*/ 463173 h 1945077"/>
                <a:gd name="connsiteX6" fmla="*/ 876553 w 879869"/>
                <a:gd name="connsiteY6" fmla="*/ 470063 h 1945077"/>
                <a:gd name="connsiteX7" fmla="*/ 879685 w 879869"/>
                <a:gd name="connsiteY7" fmla="*/ 493237 h 1945077"/>
                <a:gd name="connsiteX8" fmla="*/ 877806 w 879869"/>
                <a:gd name="connsiteY8" fmla="*/ 613493 h 1945077"/>
                <a:gd name="connsiteX9" fmla="*/ 877493 w 879869"/>
                <a:gd name="connsiteY9" fmla="*/ 735002 h 1945077"/>
                <a:gd name="connsiteX10" fmla="*/ 876553 w 879869"/>
                <a:gd name="connsiteY10" fmla="*/ 1054119 h 1945077"/>
                <a:gd name="connsiteX11" fmla="*/ 876553 w 879869"/>
                <a:gd name="connsiteY11" fmla="*/ 1068211 h 1945077"/>
                <a:gd name="connsiteX12" fmla="*/ 861208 w 879869"/>
                <a:gd name="connsiteY12" fmla="*/ 1077293 h 1945077"/>
                <a:gd name="connsiteX13" fmla="*/ 586248 w 879869"/>
                <a:gd name="connsiteY13" fmla="*/ 937934 h 1945077"/>
                <a:gd name="connsiteX14" fmla="*/ 546163 w 879869"/>
                <a:gd name="connsiteY14" fmla="*/ 916952 h 1945077"/>
                <a:gd name="connsiteX15" fmla="*/ 122761 w 879869"/>
                <a:gd name="connsiteY15" fmla="*/ 703685 h 1945077"/>
                <a:gd name="connsiteX16" fmla="*/ 100526 w 879869"/>
                <a:gd name="connsiteY16" fmla="*/ 716838 h 1945077"/>
                <a:gd name="connsiteX17" fmla="*/ 100213 w 879869"/>
                <a:gd name="connsiteY17" fmla="*/ 1524495 h 1945077"/>
                <a:gd name="connsiteX18" fmla="*/ 97395 w 879869"/>
                <a:gd name="connsiteY18" fmla="*/ 1928166 h 1945077"/>
                <a:gd name="connsiteX19" fmla="*/ 94889 w 879869"/>
                <a:gd name="connsiteY19" fmla="*/ 1945078 h 1945077"/>
                <a:gd name="connsiteX20" fmla="*/ 94263 w 879869"/>
                <a:gd name="connsiteY20" fmla="*/ 1873362 h 1945077"/>
                <a:gd name="connsiteX21" fmla="*/ 94889 w 879869"/>
                <a:gd name="connsiteY21" fmla="*/ 1569278 h 1945077"/>
                <a:gd name="connsiteX22" fmla="*/ 95829 w 879869"/>
                <a:gd name="connsiteY22" fmla="*/ 1550801 h 1945077"/>
                <a:gd name="connsiteX23" fmla="*/ 95829 w 879869"/>
                <a:gd name="connsiteY23" fmla="*/ 870916 h 1945077"/>
                <a:gd name="connsiteX24" fmla="*/ 97082 w 879869"/>
                <a:gd name="connsiteY24" fmla="*/ 850874 h 1945077"/>
                <a:gd name="connsiteX25" fmla="*/ 96455 w 879869"/>
                <a:gd name="connsiteY25" fmla="*/ 712141 h 1945077"/>
                <a:gd name="connsiteX26" fmla="*/ 77665 w 879869"/>
                <a:gd name="connsiteY26" fmla="*/ 681450 h 1945077"/>
                <a:gd name="connsiteX27" fmla="*/ 9708 w 879869"/>
                <a:gd name="connsiteY27" fmla="*/ 646689 h 1945077"/>
                <a:gd name="connsiteX28" fmla="*/ 0 w 879869"/>
                <a:gd name="connsiteY28" fmla="*/ 632910 h 1945077"/>
                <a:gd name="connsiteX29" fmla="*/ 1879 w 879869"/>
                <a:gd name="connsiteY29" fmla="*/ 261181 h 1945077"/>
                <a:gd name="connsiteX30" fmla="*/ 2818 w 879869"/>
                <a:gd name="connsiteY30" fmla="*/ 256483 h 1945077"/>
                <a:gd name="connsiteX31" fmla="*/ 5011 w 879869"/>
                <a:gd name="connsiteY31" fmla="*/ 273081 h 1945077"/>
                <a:gd name="connsiteX32" fmla="*/ 5011 w 879869"/>
                <a:gd name="connsiteY32" fmla="*/ 603159 h 1945077"/>
                <a:gd name="connsiteX33" fmla="*/ 5011 w 879869"/>
                <a:gd name="connsiteY33" fmla="*/ 18790 h 1945077"/>
                <a:gd name="connsiteX34" fmla="*/ 6263 w 879869"/>
                <a:gd name="connsiteY34" fmla="*/ 0 h 1945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879869" h="1945077">
                  <a:moveTo>
                    <a:pt x="6263" y="0"/>
                  </a:moveTo>
                  <a:cubicBezTo>
                    <a:pt x="47288" y="18477"/>
                    <a:pt x="85181" y="42277"/>
                    <a:pt x="124953" y="63260"/>
                  </a:cubicBezTo>
                  <a:cubicBezTo>
                    <a:pt x="183516" y="94263"/>
                    <a:pt x="241451" y="126206"/>
                    <a:pt x="299387" y="157836"/>
                  </a:cubicBezTo>
                  <a:cubicBezTo>
                    <a:pt x="390519" y="207316"/>
                    <a:pt x="481337" y="257110"/>
                    <a:pt x="572468" y="306590"/>
                  </a:cubicBezTo>
                  <a:cubicBezTo>
                    <a:pt x="623201" y="334149"/>
                    <a:pt x="674248" y="361707"/>
                    <a:pt x="724981" y="389266"/>
                  </a:cubicBezTo>
                  <a:cubicBezTo>
                    <a:pt x="770390" y="414006"/>
                    <a:pt x="815486" y="438746"/>
                    <a:pt x="860895" y="463173"/>
                  </a:cubicBezTo>
                  <a:cubicBezTo>
                    <a:pt x="865906" y="465992"/>
                    <a:pt x="871229" y="467558"/>
                    <a:pt x="876553" y="470063"/>
                  </a:cubicBezTo>
                  <a:cubicBezTo>
                    <a:pt x="879998" y="477579"/>
                    <a:pt x="879372" y="485408"/>
                    <a:pt x="879685" y="493237"/>
                  </a:cubicBezTo>
                  <a:cubicBezTo>
                    <a:pt x="880938" y="533323"/>
                    <a:pt x="875301" y="573095"/>
                    <a:pt x="877806" y="613493"/>
                  </a:cubicBezTo>
                  <a:cubicBezTo>
                    <a:pt x="880311" y="653892"/>
                    <a:pt x="877493" y="694603"/>
                    <a:pt x="877493" y="735002"/>
                  </a:cubicBezTo>
                  <a:cubicBezTo>
                    <a:pt x="877180" y="841479"/>
                    <a:pt x="876866" y="947642"/>
                    <a:pt x="876553" y="1054119"/>
                  </a:cubicBezTo>
                  <a:cubicBezTo>
                    <a:pt x="876553" y="1058816"/>
                    <a:pt x="876553" y="1063514"/>
                    <a:pt x="876553" y="1068211"/>
                  </a:cubicBezTo>
                  <a:cubicBezTo>
                    <a:pt x="876240" y="1079172"/>
                    <a:pt x="870603" y="1081990"/>
                    <a:pt x="861208" y="1077293"/>
                  </a:cubicBezTo>
                  <a:cubicBezTo>
                    <a:pt x="769450" y="1030944"/>
                    <a:pt x="677692" y="984596"/>
                    <a:pt x="586248" y="937934"/>
                  </a:cubicBezTo>
                  <a:cubicBezTo>
                    <a:pt x="572782" y="931044"/>
                    <a:pt x="559629" y="923528"/>
                    <a:pt x="546163" y="916952"/>
                  </a:cubicBezTo>
                  <a:cubicBezTo>
                    <a:pt x="404924" y="845863"/>
                    <a:pt x="263999" y="774774"/>
                    <a:pt x="122761" y="703685"/>
                  </a:cubicBezTo>
                  <a:cubicBezTo>
                    <a:pt x="100526" y="692411"/>
                    <a:pt x="100526" y="692411"/>
                    <a:pt x="100526" y="716838"/>
                  </a:cubicBezTo>
                  <a:cubicBezTo>
                    <a:pt x="100526" y="986162"/>
                    <a:pt x="101153" y="1255172"/>
                    <a:pt x="100213" y="1524495"/>
                  </a:cubicBezTo>
                  <a:cubicBezTo>
                    <a:pt x="99900" y="1659156"/>
                    <a:pt x="96142" y="1793505"/>
                    <a:pt x="97395" y="1928166"/>
                  </a:cubicBezTo>
                  <a:cubicBezTo>
                    <a:pt x="97395" y="1933803"/>
                    <a:pt x="97395" y="1939754"/>
                    <a:pt x="94889" y="1945078"/>
                  </a:cubicBezTo>
                  <a:cubicBezTo>
                    <a:pt x="94576" y="1921277"/>
                    <a:pt x="94263" y="1897163"/>
                    <a:pt x="94263" y="1873362"/>
                  </a:cubicBezTo>
                  <a:cubicBezTo>
                    <a:pt x="94263" y="1771896"/>
                    <a:pt x="94576" y="1670744"/>
                    <a:pt x="94889" y="1569278"/>
                  </a:cubicBezTo>
                  <a:cubicBezTo>
                    <a:pt x="96768" y="1563014"/>
                    <a:pt x="95829" y="1556751"/>
                    <a:pt x="95829" y="1550801"/>
                  </a:cubicBezTo>
                  <a:cubicBezTo>
                    <a:pt x="95829" y="1324068"/>
                    <a:pt x="95829" y="1097336"/>
                    <a:pt x="95829" y="870916"/>
                  </a:cubicBezTo>
                  <a:cubicBezTo>
                    <a:pt x="95829" y="864340"/>
                    <a:pt x="94576" y="857450"/>
                    <a:pt x="97082" y="850874"/>
                  </a:cubicBezTo>
                  <a:cubicBezTo>
                    <a:pt x="94263" y="804525"/>
                    <a:pt x="96142" y="758176"/>
                    <a:pt x="96455" y="712141"/>
                  </a:cubicBezTo>
                  <a:cubicBezTo>
                    <a:pt x="96768" y="696482"/>
                    <a:pt x="92384" y="688027"/>
                    <a:pt x="77665" y="681450"/>
                  </a:cubicBezTo>
                  <a:cubicBezTo>
                    <a:pt x="54491" y="671116"/>
                    <a:pt x="32256" y="658276"/>
                    <a:pt x="9708" y="646689"/>
                  </a:cubicBezTo>
                  <a:cubicBezTo>
                    <a:pt x="3758" y="643557"/>
                    <a:pt x="0" y="640739"/>
                    <a:pt x="0" y="632910"/>
                  </a:cubicBezTo>
                  <a:cubicBezTo>
                    <a:pt x="626" y="508896"/>
                    <a:pt x="1253" y="385195"/>
                    <a:pt x="1879" y="261181"/>
                  </a:cubicBezTo>
                  <a:cubicBezTo>
                    <a:pt x="1879" y="259615"/>
                    <a:pt x="2505" y="258049"/>
                    <a:pt x="2818" y="256483"/>
                  </a:cubicBezTo>
                  <a:cubicBezTo>
                    <a:pt x="6890" y="261494"/>
                    <a:pt x="5011" y="267444"/>
                    <a:pt x="5011" y="273081"/>
                  </a:cubicBezTo>
                  <a:cubicBezTo>
                    <a:pt x="5011" y="383003"/>
                    <a:pt x="5011" y="493237"/>
                    <a:pt x="5011" y="603159"/>
                  </a:cubicBezTo>
                  <a:cubicBezTo>
                    <a:pt x="5011" y="408369"/>
                    <a:pt x="5011" y="213580"/>
                    <a:pt x="5011" y="18790"/>
                  </a:cubicBezTo>
                  <a:cubicBezTo>
                    <a:pt x="4384" y="12213"/>
                    <a:pt x="2505" y="5637"/>
                    <a:pt x="6263" y="0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31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9F50822B-FC70-455C-AC4C-6EE7DDC66D8F}"/>
                </a:ext>
              </a:extLst>
            </p:cNvPr>
            <p:cNvSpPr/>
            <p:nvPr/>
          </p:nvSpPr>
          <p:spPr>
            <a:xfrm>
              <a:off x="4378322" y="5759591"/>
              <a:ext cx="502993" cy="270394"/>
            </a:xfrm>
            <a:custGeom>
              <a:avLst/>
              <a:gdLst>
                <a:gd name="connsiteX0" fmla="*/ 0 w 502993"/>
                <a:gd name="connsiteY0" fmla="*/ 270395 h 270394"/>
                <a:gd name="connsiteX1" fmla="*/ 155331 w 502993"/>
                <a:gd name="connsiteY1" fmla="*/ 80929 h 270394"/>
                <a:gd name="connsiteX2" fmla="*/ 160028 w 502993"/>
                <a:gd name="connsiteY2" fmla="*/ 74666 h 270394"/>
                <a:gd name="connsiteX3" fmla="*/ 244896 w 502993"/>
                <a:gd name="connsiteY3" fmla="*/ 30509 h 270394"/>
                <a:gd name="connsiteX4" fmla="*/ 461608 w 502993"/>
                <a:gd name="connsiteY4" fmla="*/ 759 h 270394"/>
                <a:gd name="connsiteX5" fmla="*/ 502632 w 502993"/>
                <a:gd name="connsiteY5" fmla="*/ 34894 h 270394"/>
                <a:gd name="connsiteX6" fmla="*/ 502632 w 502993"/>
                <a:gd name="connsiteY6" fmla="*/ 158595 h 270394"/>
                <a:gd name="connsiteX7" fmla="*/ 459415 w 502993"/>
                <a:gd name="connsiteY7" fmla="*/ 206196 h 270394"/>
                <a:gd name="connsiteX8" fmla="*/ 115872 w 502993"/>
                <a:gd name="connsiteY8" fmla="*/ 254737 h 270394"/>
                <a:gd name="connsiteX9" fmla="*/ 0 w 502993"/>
                <a:gd name="connsiteY9" fmla="*/ 270395 h 270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2993" h="270394">
                  <a:moveTo>
                    <a:pt x="0" y="270395"/>
                  </a:moveTo>
                  <a:cubicBezTo>
                    <a:pt x="52612" y="206509"/>
                    <a:pt x="103971" y="143563"/>
                    <a:pt x="155331" y="80929"/>
                  </a:cubicBezTo>
                  <a:cubicBezTo>
                    <a:pt x="156896" y="79050"/>
                    <a:pt x="158462" y="76858"/>
                    <a:pt x="160028" y="74666"/>
                  </a:cubicBezTo>
                  <a:cubicBezTo>
                    <a:pt x="192284" y="36460"/>
                    <a:pt x="192597" y="37399"/>
                    <a:pt x="244896" y="30509"/>
                  </a:cubicBezTo>
                  <a:cubicBezTo>
                    <a:pt x="317238" y="21114"/>
                    <a:pt x="389266" y="10780"/>
                    <a:pt x="461608" y="759"/>
                  </a:cubicBezTo>
                  <a:cubicBezTo>
                    <a:pt x="489166" y="-2999"/>
                    <a:pt x="502319" y="7022"/>
                    <a:pt x="502632" y="34894"/>
                  </a:cubicBezTo>
                  <a:cubicBezTo>
                    <a:pt x="502945" y="76232"/>
                    <a:pt x="503259" y="117257"/>
                    <a:pt x="502632" y="158595"/>
                  </a:cubicBezTo>
                  <a:cubicBezTo>
                    <a:pt x="502319" y="188346"/>
                    <a:pt x="488853" y="202125"/>
                    <a:pt x="459415" y="206196"/>
                  </a:cubicBezTo>
                  <a:cubicBezTo>
                    <a:pt x="344796" y="222167"/>
                    <a:pt x="230491" y="238765"/>
                    <a:pt x="115872" y="254737"/>
                  </a:cubicBezTo>
                  <a:cubicBezTo>
                    <a:pt x="77979" y="260374"/>
                    <a:pt x="39459" y="265071"/>
                    <a:pt x="0" y="270395"/>
                  </a:cubicBezTo>
                  <a:close/>
                </a:path>
              </a:pathLst>
            </a:custGeom>
            <a:solidFill>
              <a:schemeClr val="accent3"/>
            </a:solidFill>
            <a:ln w="31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8AC2F7F6-EFF7-4AD8-A96E-2A02C1898471}"/>
                </a:ext>
              </a:extLst>
            </p:cNvPr>
            <p:cNvSpPr/>
            <p:nvPr/>
          </p:nvSpPr>
          <p:spPr>
            <a:xfrm>
              <a:off x="3777981" y="5840520"/>
              <a:ext cx="448454" cy="252945"/>
            </a:xfrm>
            <a:custGeom>
              <a:avLst/>
              <a:gdLst>
                <a:gd name="connsiteX0" fmla="*/ 381124 w 448454"/>
                <a:gd name="connsiteY0" fmla="*/ 0 h 252945"/>
                <a:gd name="connsiteX1" fmla="*/ 365152 w 448454"/>
                <a:gd name="connsiteY1" fmla="*/ 23487 h 252945"/>
                <a:gd name="connsiteX2" fmla="*/ 371416 w 448454"/>
                <a:gd name="connsiteY2" fmla="*/ 125893 h 252945"/>
                <a:gd name="connsiteX3" fmla="*/ 408056 w 448454"/>
                <a:gd name="connsiteY3" fmla="*/ 160028 h 252945"/>
                <a:gd name="connsiteX4" fmla="*/ 448455 w 448454"/>
                <a:gd name="connsiteY4" fmla="*/ 194790 h 252945"/>
                <a:gd name="connsiteX5" fmla="*/ 354818 w 448454"/>
                <a:gd name="connsiteY5" fmla="*/ 208569 h 252945"/>
                <a:gd name="connsiteX6" fmla="*/ 162847 w 448454"/>
                <a:gd name="connsiteY6" fmla="*/ 235501 h 252945"/>
                <a:gd name="connsiteX7" fmla="*/ 43530 w 448454"/>
                <a:gd name="connsiteY7" fmla="*/ 252099 h 252945"/>
                <a:gd name="connsiteX8" fmla="*/ 0 w 448454"/>
                <a:gd name="connsiteY8" fmla="*/ 215145 h 252945"/>
                <a:gd name="connsiteX9" fmla="*/ 2819 w 448454"/>
                <a:gd name="connsiteY9" fmla="*/ 82363 h 252945"/>
                <a:gd name="connsiteX10" fmla="*/ 34448 w 448454"/>
                <a:gd name="connsiteY10" fmla="*/ 49167 h 252945"/>
                <a:gd name="connsiteX11" fmla="*/ 200114 w 448454"/>
                <a:gd name="connsiteY11" fmla="*/ 24740 h 252945"/>
                <a:gd name="connsiteX12" fmla="*/ 372042 w 448454"/>
                <a:gd name="connsiteY12" fmla="*/ 626 h 252945"/>
                <a:gd name="connsiteX13" fmla="*/ 381124 w 448454"/>
                <a:gd name="connsiteY13" fmla="*/ 0 h 2529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48454" h="252945">
                  <a:moveTo>
                    <a:pt x="381124" y="0"/>
                  </a:moveTo>
                  <a:cubicBezTo>
                    <a:pt x="377366" y="10961"/>
                    <a:pt x="370476" y="16598"/>
                    <a:pt x="365152" y="23487"/>
                  </a:cubicBezTo>
                  <a:cubicBezTo>
                    <a:pt x="343857" y="50733"/>
                    <a:pt x="335088" y="94576"/>
                    <a:pt x="371416" y="125893"/>
                  </a:cubicBezTo>
                  <a:cubicBezTo>
                    <a:pt x="383942" y="136854"/>
                    <a:pt x="395529" y="149067"/>
                    <a:pt x="408056" y="160028"/>
                  </a:cubicBezTo>
                  <a:cubicBezTo>
                    <a:pt x="420583" y="170989"/>
                    <a:pt x="431230" y="183829"/>
                    <a:pt x="448455" y="194790"/>
                  </a:cubicBezTo>
                  <a:cubicBezTo>
                    <a:pt x="414946" y="199800"/>
                    <a:pt x="384882" y="204185"/>
                    <a:pt x="354818" y="208569"/>
                  </a:cubicBezTo>
                  <a:cubicBezTo>
                    <a:pt x="290932" y="217651"/>
                    <a:pt x="226733" y="226420"/>
                    <a:pt x="162847" y="235501"/>
                  </a:cubicBezTo>
                  <a:cubicBezTo>
                    <a:pt x="123075" y="241138"/>
                    <a:pt x="83302" y="247088"/>
                    <a:pt x="43530" y="252099"/>
                  </a:cubicBezTo>
                  <a:cubicBezTo>
                    <a:pt x="12840" y="256170"/>
                    <a:pt x="0" y="245836"/>
                    <a:pt x="0" y="215145"/>
                  </a:cubicBezTo>
                  <a:cubicBezTo>
                    <a:pt x="0" y="170989"/>
                    <a:pt x="1253" y="126519"/>
                    <a:pt x="2819" y="82363"/>
                  </a:cubicBezTo>
                  <a:cubicBezTo>
                    <a:pt x="3445" y="64512"/>
                    <a:pt x="15032" y="52299"/>
                    <a:pt x="34448" y="49167"/>
                  </a:cubicBezTo>
                  <a:cubicBezTo>
                    <a:pt x="89566" y="40712"/>
                    <a:pt x="144683" y="32882"/>
                    <a:pt x="200114" y="24740"/>
                  </a:cubicBezTo>
                  <a:cubicBezTo>
                    <a:pt x="257423" y="16598"/>
                    <a:pt x="314732" y="8769"/>
                    <a:pt x="372042" y="626"/>
                  </a:cubicBezTo>
                  <a:cubicBezTo>
                    <a:pt x="373921" y="626"/>
                    <a:pt x="376426" y="626"/>
                    <a:pt x="381124" y="0"/>
                  </a:cubicBezTo>
                  <a:close/>
                </a:path>
              </a:pathLst>
            </a:custGeom>
            <a:solidFill>
              <a:schemeClr val="accent3"/>
            </a:solidFill>
            <a:ln w="31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35124C75-13D2-41DE-AE41-D336AA22B444}"/>
                </a:ext>
              </a:extLst>
            </p:cNvPr>
            <p:cNvSpPr/>
            <p:nvPr/>
          </p:nvSpPr>
          <p:spPr>
            <a:xfrm>
              <a:off x="3883465" y="6056465"/>
              <a:ext cx="870449" cy="559490"/>
            </a:xfrm>
            <a:custGeom>
              <a:avLst/>
              <a:gdLst>
                <a:gd name="connsiteX0" fmla="*/ 853433 w 870449"/>
                <a:gd name="connsiteY0" fmla="*/ 454 h 559490"/>
                <a:gd name="connsiteX1" fmla="*/ 761988 w 870449"/>
                <a:gd name="connsiteY1" fmla="*/ 13293 h 559490"/>
                <a:gd name="connsiteX2" fmla="*/ 378046 w 870449"/>
                <a:gd name="connsiteY2" fmla="*/ 67785 h 559490"/>
                <a:gd name="connsiteX3" fmla="*/ 31371 w 870449"/>
                <a:gd name="connsiteY3" fmla="*/ 116325 h 559490"/>
                <a:gd name="connsiteX4" fmla="*/ 54 w 870449"/>
                <a:gd name="connsiteY4" fmla="*/ 160482 h 559490"/>
                <a:gd name="connsiteX5" fmla="*/ 5691 w 870449"/>
                <a:gd name="connsiteY5" fmla="*/ 252240 h 559490"/>
                <a:gd name="connsiteX6" fmla="*/ 18844 w 870449"/>
                <a:gd name="connsiteY6" fmla="*/ 498702 h 559490"/>
                <a:gd name="connsiteX7" fmla="*/ 93065 w 870449"/>
                <a:gd name="connsiteY7" fmla="*/ 558517 h 559490"/>
                <a:gd name="connsiteX8" fmla="*/ 288167 w 870449"/>
                <a:gd name="connsiteY8" fmla="*/ 531271 h 559490"/>
                <a:gd name="connsiteX9" fmla="*/ 777334 w 870449"/>
                <a:gd name="connsiteY9" fmla="*/ 462374 h 559490"/>
                <a:gd name="connsiteX10" fmla="*/ 848109 w 870449"/>
                <a:gd name="connsiteY10" fmla="*/ 389407 h 559490"/>
                <a:gd name="connsiteX11" fmla="*/ 854999 w 870449"/>
                <a:gd name="connsiteY11" fmla="*/ 275727 h 559490"/>
                <a:gd name="connsiteX12" fmla="*/ 863454 w 870449"/>
                <a:gd name="connsiteY12" fmla="*/ 141692 h 559490"/>
                <a:gd name="connsiteX13" fmla="*/ 870344 w 870449"/>
                <a:gd name="connsiteY13" fmla="*/ 15486 h 559490"/>
                <a:gd name="connsiteX14" fmla="*/ 853433 w 870449"/>
                <a:gd name="connsiteY14" fmla="*/ 454 h 559490"/>
                <a:gd name="connsiteX15" fmla="*/ 205178 w 870449"/>
                <a:gd name="connsiteY15" fmla="*/ 352766 h 559490"/>
                <a:gd name="connsiteX16" fmla="*/ 203925 w 870449"/>
                <a:gd name="connsiteY16" fmla="*/ 426047 h 559490"/>
                <a:gd name="connsiteX17" fmla="*/ 197662 w 870449"/>
                <a:gd name="connsiteY17" fmla="*/ 452979 h 559490"/>
                <a:gd name="connsiteX18" fmla="*/ 178872 w 870449"/>
                <a:gd name="connsiteY18" fmla="*/ 464880 h 559490"/>
                <a:gd name="connsiteX19" fmla="*/ 161022 w 870449"/>
                <a:gd name="connsiteY19" fmla="*/ 449534 h 559490"/>
                <a:gd name="connsiteX20" fmla="*/ 156951 w 870449"/>
                <a:gd name="connsiteY20" fmla="*/ 423542 h 559490"/>
                <a:gd name="connsiteX21" fmla="*/ 156951 w 870449"/>
                <a:gd name="connsiteY21" fmla="*/ 345563 h 559490"/>
                <a:gd name="connsiteX22" fmla="*/ 159769 w 870449"/>
                <a:gd name="connsiteY22" fmla="*/ 225307 h 559490"/>
                <a:gd name="connsiteX23" fmla="*/ 169477 w 870449"/>
                <a:gd name="connsiteY23" fmla="*/ 201193 h 559490"/>
                <a:gd name="connsiteX24" fmla="*/ 202673 w 870449"/>
                <a:gd name="connsiteY24" fmla="*/ 207770 h 559490"/>
                <a:gd name="connsiteX25" fmla="*/ 206431 w 870449"/>
                <a:gd name="connsiteY25" fmla="*/ 224368 h 559490"/>
                <a:gd name="connsiteX26" fmla="*/ 205178 w 870449"/>
                <a:gd name="connsiteY26" fmla="*/ 352766 h 559490"/>
                <a:gd name="connsiteX27" fmla="*/ 373035 w 870449"/>
                <a:gd name="connsiteY27" fmla="*/ 303286 h 559490"/>
                <a:gd name="connsiteX28" fmla="*/ 373035 w 870449"/>
                <a:gd name="connsiteY28" fmla="*/ 303286 h 559490"/>
                <a:gd name="connsiteX29" fmla="*/ 373035 w 870449"/>
                <a:gd name="connsiteY29" fmla="*/ 403186 h 559490"/>
                <a:gd name="connsiteX30" fmla="*/ 363954 w 870449"/>
                <a:gd name="connsiteY30" fmla="*/ 432310 h 559490"/>
                <a:gd name="connsiteX31" fmla="*/ 330445 w 870449"/>
                <a:gd name="connsiteY31" fmla="*/ 427300 h 559490"/>
                <a:gd name="connsiteX32" fmla="*/ 326060 w 870449"/>
                <a:gd name="connsiteY32" fmla="*/ 402873 h 559490"/>
                <a:gd name="connsiteX33" fmla="*/ 326060 w 870449"/>
                <a:gd name="connsiteY33" fmla="*/ 215286 h 559490"/>
                <a:gd name="connsiteX34" fmla="*/ 332324 w 870449"/>
                <a:gd name="connsiteY34" fmla="*/ 184909 h 559490"/>
                <a:gd name="connsiteX35" fmla="*/ 354872 w 870449"/>
                <a:gd name="connsiteY35" fmla="*/ 169250 h 559490"/>
                <a:gd name="connsiteX36" fmla="*/ 372722 w 870449"/>
                <a:gd name="connsiteY36" fmla="*/ 192112 h 559490"/>
                <a:gd name="connsiteX37" fmla="*/ 373035 w 870449"/>
                <a:gd name="connsiteY37" fmla="*/ 209336 h 559490"/>
                <a:gd name="connsiteX38" fmla="*/ 373035 w 870449"/>
                <a:gd name="connsiteY38" fmla="*/ 303286 h 559490"/>
                <a:gd name="connsiteX39" fmla="*/ 541832 w 870449"/>
                <a:gd name="connsiteY39" fmla="*/ 378446 h 559490"/>
                <a:gd name="connsiteX40" fmla="*/ 528679 w 870449"/>
                <a:gd name="connsiteY40" fmla="*/ 412268 h 559490"/>
                <a:gd name="connsiteX41" fmla="*/ 500181 w 870449"/>
                <a:gd name="connsiteY41" fmla="*/ 407883 h 559490"/>
                <a:gd name="connsiteX42" fmla="*/ 494857 w 870449"/>
                <a:gd name="connsiteY42" fmla="*/ 385335 h 559490"/>
                <a:gd name="connsiteX43" fmla="*/ 494857 w 870449"/>
                <a:gd name="connsiteY43" fmla="*/ 186788 h 559490"/>
                <a:gd name="connsiteX44" fmla="*/ 503000 w 870449"/>
                <a:gd name="connsiteY44" fmla="*/ 157037 h 559490"/>
                <a:gd name="connsiteX45" fmla="*/ 524608 w 870449"/>
                <a:gd name="connsiteY45" fmla="*/ 147329 h 559490"/>
                <a:gd name="connsiteX46" fmla="*/ 539640 w 870449"/>
                <a:gd name="connsiteY46" fmla="*/ 161734 h 559490"/>
                <a:gd name="connsiteX47" fmla="*/ 542145 w 870449"/>
                <a:gd name="connsiteY47" fmla="*/ 181777 h 559490"/>
                <a:gd name="connsiteX48" fmla="*/ 542145 w 870449"/>
                <a:gd name="connsiteY48" fmla="*/ 280424 h 559490"/>
                <a:gd name="connsiteX49" fmla="*/ 542145 w 870449"/>
                <a:gd name="connsiteY49" fmla="*/ 280424 h 559490"/>
                <a:gd name="connsiteX50" fmla="*/ 541832 w 870449"/>
                <a:gd name="connsiteY50" fmla="*/ 378446 h 559490"/>
                <a:gd name="connsiteX51" fmla="*/ 710942 w 870449"/>
                <a:gd name="connsiteY51" fmla="*/ 351827 h 559490"/>
                <a:gd name="connsiteX52" fmla="*/ 704366 w 870449"/>
                <a:gd name="connsiteY52" fmla="*/ 380325 h 559490"/>
                <a:gd name="connsiteX53" fmla="*/ 681505 w 870449"/>
                <a:gd name="connsiteY53" fmla="*/ 393164 h 559490"/>
                <a:gd name="connsiteX54" fmla="*/ 664594 w 870449"/>
                <a:gd name="connsiteY54" fmla="*/ 372809 h 559490"/>
                <a:gd name="connsiteX55" fmla="*/ 663654 w 870449"/>
                <a:gd name="connsiteY55" fmla="*/ 339926 h 559490"/>
                <a:gd name="connsiteX56" fmla="*/ 663654 w 870449"/>
                <a:gd name="connsiteY56" fmla="*/ 261634 h 559490"/>
                <a:gd name="connsiteX57" fmla="*/ 663654 w 870449"/>
                <a:gd name="connsiteY57" fmla="*/ 261634 h 559490"/>
                <a:gd name="connsiteX58" fmla="*/ 663654 w 870449"/>
                <a:gd name="connsiteY58" fmla="*/ 161421 h 559490"/>
                <a:gd name="connsiteX59" fmla="*/ 671796 w 870449"/>
                <a:gd name="connsiteY59" fmla="*/ 131670 h 559490"/>
                <a:gd name="connsiteX60" fmla="*/ 706558 w 870449"/>
                <a:gd name="connsiteY60" fmla="*/ 134489 h 559490"/>
                <a:gd name="connsiteX61" fmla="*/ 710629 w 870449"/>
                <a:gd name="connsiteY61" fmla="*/ 157350 h 559490"/>
                <a:gd name="connsiteX62" fmla="*/ 710942 w 870449"/>
                <a:gd name="connsiteY62" fmla="*/ 351827 h 559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870449" h="559490">
                  <a:moveTo>
                    <a:pt x="853433" y="454"/>
                  </a:moveTo>
                  <a:cubicBezTo>
                    <a:pt x="823056" y="5151"/>
                    <a:pt x="792679" y="8909"/>
                    <a:pt x="761988" y="13293"/>
                  </a:cubicBezTo>
                  <a:cubicBezTo>
                    <a:pt x="633903" y="31457"/>
                    <a:pt x="506131" y="49621"/>
                    <a:pt x="378046" y="67785"/>
                  </a:cubicBezTo>
                  <a:cubicBezTo>
                    <a:pt x="262488" y="84069"/>
                    <a:pt x="146929" y="100041"/>
                    <a:pt x="31371" y="116325"/>
                  </a:cubicBezTo>
                  <a:cubicBezTo>
                    <a:pt x="-259" y="120710"/>
                    <a:pt x="-259" y="121336"/>
                    <a:pt x="54" y="160482"/>
                  </a:cubicBezTo>
                  <a:cubicBezTo>
                    <a:pt x="4752" y="185535"/>
                    <a:pt x="3499" y="219044"/>
                    <a:pt x="5691" y="252240"/>
                  </a:cubicBezTo>
                  <a:cubicBezTo>
                    <a:pt x="11328" y="334289"/>
                    <a:pt x="14460" y="416652"/>
                    <a:pt x="18844" y="498702"/>
                  </a:cubicBezTo>
                  <a:cubicBezTo>
                    <a:pt x="21036" y="540353"/>
                    <a:pt x="51727" y="564780"/>
                    <a:pt x="93065" y="558517"/>
                  </a:cubicBezTo>
                  <a:cubicBezTo>
                    <a:pt x="157890" y="549122"/>
                    <a:pt x="223029" y="540353"/>
                    <a:pt x="288167" y="531271"/>
                  </a:cubicBezTo>
                  <a:cubicBezTo>
                    <a:pt x="451327" y="508410"/>
                    <a:pt x="614174" y="485235"/>
                    <a:pt x="777334" y="462374"/>
                  </a:cubicBezTo>
                  <a:cubicBezTo>
                    <a:pt x="814914" y="457051"/>
                    <a:pt x="844977" y="426673"/>
                    <a:pt x="848109" y="389407"/>
                  </a:cubicBezTo>
                  <a:cubicBezTo>
                    <a:pt x="851241" y="351513"/>
                    <a:pt x="852494" y="313620"/>
                    <a:pt x="854999" y="275727"/>
                  </a:cubicBezTo>
                  <a:cubicBezTo>
                    <a:pt x="857817" y="230944"/>
                    <a:pt x="860949" y="186475"/>
                    <a:pt x="863454" y="141692"/>
                  </a:cubicBezTo>
                  <a:cubicBezTo>
                    <a:pt x="865960" y="99728"/>
                    <a:pt x="868152" y="57450"/>
                    <a:pt x="870344" y="15486"/>
                  </a:cubicBezTo>
                  <a:cubicBezTo>
                    <a:pt x="871284" y="2333"/>
                    <a:pt x="865960" y="-1425"/>
                    <a:pt x="853433" y="454"/>
                  </a:cubicBezTo>
                  <a:close/>
                  <a:moveTo>
                    <a:pt x="205178" y="352766"/>
                  </a:moveTo>
                  <a:cubicBezTo>
                    <a:pt x="203612" y="377193"/>
                    <a:pt x="204239" y="401620"/>
                    <a:pt x="203925" y="426047"/>
                  </a:cubicBezTo>
                  <a:cubicBezTo>
                    <a:pt x="203925" y="435755"/>
                    <a:pt x="202673" y="444837"/>
                    <a:pt x="197662" y="452979"/>
                  </a:cubicBezTo>
                  <a:cubicBezTo>
                    <a:pt x="193278" y="459869"/>
                    <a:pt x="187328" y="465506"/>
                    <a:pt x="178872" y="464880"/>
                  </a:cubicBezTo>
                  <a:cubicBezTo>
                    <a:pt x="169477" y="464253"/>
                    <a:pt x="164153" y="457364"/>
                    <a:pt x="161022" y="449534"/>
                  </a:cubicBezTo>
                  <a:cubicBezTo>
                    <a:pt x="157577" y="441392"/>
                    <a:pt x="156951" y="432310"/>
                    <a:pt x="156951" y="423542"/>
                  </a:cubicBezTo>
                  <a:cubicBezTo>
                    <a:pt x="156951" y="397549"/>
                    <a:pt x="156951" y="371556"/>
                    <a:pt x="156951" y="345563"/>
                  </a:cubicBezTo>
                  <a:cubicBezTo>
                    <a:pt x="157264" y="305478"/>
                    <a:pt x="156324" y="265393"/>
                    <a:pt x="159769" y="225307"/>
                  </a:cubicBezTo>
                  <a:cubicBezTo>
                    <a:pt x="160709" y="216225"/>
                    <a:pt x="162901" y="208083"/>
                    <a:pt x="169477" y="201193"/>
                  </a:cubicBezTo>
                  <a:cubicBezTo>
                    <a:pt x="181691" y="188667"/>
                    <a:pt x="196723" y="191485"/>
                    <a:pt x="202673" y="207770"/>
                  </a:cubicBezTo>
                  <a:cubicBezTo>
                    <a:pt x="204552" y="213094"/>
                    <a:pt x="206431" y="218731"/>
                    <a:pt x="206431" y="224368"/>
                  </a:cubicBezTo>
                  <a:cubicBezTo>
                    <a:pt x="206431" y="267585"/>
                    <a:pt x="207997" y="310175"/>
                    <a:pt x="205178" y="352766"/>
                  </a:cubicBezTo>
                  <a:close/>
                  <a:moveTo>
                    <a:pt x="373035" y="303286"/>
                  </a:moveTo>
                  <a:cubicBezTo>
                    <a:pt x="373035" y="303286"/>
                    <a:pt x="373035" y="303286"/>
                    <a:pt x="373035" y="303286"/>
                  </a:cubicBezTo>
                  <a:cubicBezTo>
                    <a:pt x="373035" y="336481"/>
                    <a:pt x="373035" y="369990"/>
                    <a:pt x="373035" y="403186"/>
                  </a:cubicBezTo>
                  <a:cubicBezTo>
                    <a:pt x="373035" y="413834"/>
                    <a:pt x="371470" y="423855"/>
                    <a:pt x="363954" y="432310"/>
                  </a:cubicBezTo>
                  <a:cubicBezTo>
                    <a:pt x="352367" y="445463"/>
                    <a:pt x="337335" y="443271"/>
                    <a:pt x="330445" y="427300"/>
                  </a:cubicBezTo>
                  <a:cubicBezTo>
                    <a:pt x="327000" y="419471"/>
                    <a:pt x="326060" y="411328"/>
                    <a:pt x="326060" y="402873"/>
                  </a:cubicBezTo>
                  <a:cubicBezTo>
                    <a:pt x="326060" y="340239"/>
                    <a:pt x="326060" y="277919"/>
                    <a:pt x="326060" y="215286"/>
                  </a:cubicBezTo>
                  <a:cubicBezTo>
                    <a:pt x="326060" y="204638"/>
                    <a:pt x="327313" y="194304"/>
                    <a:pt x="332324" y="184909"/>
                  </a:cubicBezTo>
                  <a:cubicBezTo>
                    <a:pt x="337021" y="176140"/>
                    <a:pt x="343285" y="167058"/>
                    <a:pt x="354872" y="169250"/>
                  </a:cubicBezTo>
                  <a:cubicBezTo>
                    <a:pt x="366772" y="171443"/>
                    <a:pt x="371470" y="181151"/>
                    <a:pt x="372722" y="192112"/>
                  </a:cubicBezTo>
                  <a:cubicBezTo>
                    <a:pt x="373349" y="197749"/>
                    <a:pt x="373035" y="203699"/>
                    <a:pt x="373035" y="209336"/>
                  </a:cubicBezTo>
                  <a:cubicBezTo>
                    <a:pt x="373035" y="240966"/>
                    <a:pt x="373035" y="272282"/>
                    <a:pt x="373035" y="303286"/>
                  </a:cubicBezTo>
                  <a:close/>
                  <a:moveTo>
                    <a:pt x="541832" y="378446"/>
                  </a:moveTo>
                  <a:cubicBezTo>
                    <a:pt x="541832" y="391599"/>
                    <a:pt x="539014" y="403186"/>
                    <a:pt x="528679" y="412268"/>
                  </a:cubicBezTo>
                  <a:cubicBezTo>
                    <a:pt x="518032" y="421663"/>
                    <a:pt x="507697" y="420097"/>
                    <a:pt x="500181" y="407883"/>
                  </a:cubicBezTo>
                  <a:cubicBezTo>
                    <a:pt x="496110" y="400994"/>
                    <a:pt x="494857" y="393478"/>
                    <a:pt x="494857" y="385335"/>
                  </a:cubicBezTo>
                  <a:cubicBezTo>
                    <a:pt x="494857" y="319257"/>
                    <a:pt x="494857" y="252866"/>
                    <a:pt x="494857" y="186788"/>
                  </a:cubicBezTo>
                  <a:cubicBezTo>
                    <a:pt x="494857" y="176140"/>
                    <a:pt x="497050" y="166119"/>
                    <a:pt x="503000" y="157037"/>
                  </a:cubicBezTo>
                  <a:cubicBezTo>
                    <a:pt x="508010" y="149521"/>
                    <a:pt x="515213" y="146076"/>
                    <a:pt x="524608" y="147329"/>
                  </a:cubicBezTo>
                  <a:cubicBezTo>
                    <a:pt x="533377" y="148268"/>
                    <a:pt x="536508" y="154845"/>
                    <a:pt x="539640" y="161734"/>
                  </a:cubicBezTo>
                  <a:cubicBezTo>
                    <a:pt x="542459" y="168311"/>
                    <a:pt x="542145" y="174888"/>
                    <a:pt x="542145" y="181777"/>
                  </a:cubicBezTo>
                  <a:cubicBezTo>
                    <a:pt x="542145" y="214660"/>
                    <a:pt x="542145" y="247542"/>
                    <a:pt x="542145" y="280424"/>
                  </a:cubicBezTo>
                  <a:cubicBezTo>
                    <a:pt x="542145" y="280424"/>
                    <a:pt x="542145" y="280424"/>
                    <a:pt x="542145" y="280424"/>
                  </a:cubicBezTo>
                  <a:cubicBezTo>
                    <a:pt x="541832" y="312681"/>
                    <a:pt x="541832" y="345563"/>
                    <a:pt x="541832" y="378446"/>
                  </a:cubicBezTo>
                  <a:close/>
                  <a:moveTo>
                    <a:pt x="710942" y="351827"/>
                  </a:moveTo>
                  <a:cubicBezTo>
                    <a:pt x="710942" y="361848"/>
                    <a:pt x="709689" y="371556"/>
                    <a:pt x="704366" y="380325"/>
                  </a:cubicBezTo>
                  <a:cubicBezTo>
                    <a:pt x="699042" y="389093"/>
                    <a:pt x="692465" y="395357"/>
                    <a:pt x="681505" y="393164"/>
                  </a:cubicBezTo>
                  <a:cubicBezTo>
                    <a:pt x="671170" y="390972"/>
                    <a:pt x="665846" y="382830"/>
                    <a:pt x="664594" y="372809"/>
                  </a:cubicBezTo>
                  <a:cubicBezTo>
                    <a:pt x="663341" y="361848"/>
                    <a:pt x="663654" y="350887"/>
                    <a:pt x="663654" y="339926"/>
                  </a:cubicBezTo>
                  <a:cubicBezTo>
                    <a:pt x="663654" y="313933"/>
                    <a:pt x="663654" y="287941"/>
                    <a:pt x="663654" y="261634"/>
                  </a:cubicBezTo>
                  <a:cubicBezTo>
                    <a:pt x="663654" y="261634"/>
                    <a:pt x="663654" y="261634"/>
                    <a:pt x="663654" y="261634"/>
                  </a:cubicBezTo>
                  <a:cubicBezTo>
                    <a:pt x="663654" y="228126"/>
                    <a:pt x="663654" y="194930"/>
                    <a:pt x="663654" y="161421"/>
                  </a:cubicBezTo>
                  <a:cubicBezTo>
                    <a:pt x="663654" y="150774"/>
                    <a:pt x="665533" y="140439"/>
                    <a:pt x="671796" y="131670"/>
                  </a:cubicBezTo>
                  <a:cubicBezTo>
                    <a:pt x="682131" y="116952"/>
                    <a:pt x="698416" y="118518"/>
                    <a:pt x="706558" y="134489"/>
                  </a:cubicBezTo>
                  <a:cubicBezTo>
                    <a:pt x="710316" y="141692"/>
                    <a:pt x="710942" y="149521"/>
                    <a:pt x="710629" y="157350"/>
                  </a:cubicBezTo>
                  <a:cubicBezTo>
                    <a:pt x="710942" y="222489"/>
                    <a:pt x="710942" y="287001"/>
                    <a:pt x="710942" y="351827"/>
                  </a:cubicBezTo>
                  <a:close/>
                </a:path>
              </a:pathLst>
            </a:custGeom>
            <a:solidFill>
              <a:schemeClr val="accent3"/>
            </a:solidFill>
            <a:ln w="31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084EC2E6-CABC-4705-82C5-827B3B96DDA2}"/>
                </a:ext>
              </a:extLst>
            </p:cNvPr>
            <p:cNvSpPr/>
            <p:nvPr/>
          </p:nvSpPr>
          <p:spPr>
            <a:xfrm>
              <a:off x="4193987" y="5461353"/>
              <a:ext cx="484347" cy="556458"/>
            </a:xfrm>
            <a:custGeom>
              <a:avLst/>
              <a:gdLst>
                <a:gd name="connsiteX0" fmla="*/ 469942 w 484347"/>
                <a:gd name="connsiteY0" fmla="*/ 64122 h 556458"/>
                <a:gd name="connsiteX1" fmla="*/ 415138 w 484347"/>
                <a:gd name="connsiteY1" fmla="*/ 12763 h 556458"/>
                <a:gd name="connsiteX2" fmla="*/ 361274 w 484347"/>
                <a:gd name="connsiteY2" fmla="*/ 16208 h 556458"/>
                <a:gd name="connsiteX3" fmla="*/ 287992 w 484347"/>
                <a:gd name="connsiteY3" fmla="*/ 99823 h 556458"/>
                <a:gd name="connsiteX4" fmla="*/ 106356 w 484347"/>
                <a:gd name="connsiteY4" fmla="*/ 320919 h 556458"/>
                <a:gd name="connsiteX5" fmla="*/ 11466 w 484347"/>
                <a:gd name="connsiteY5" fmla="*/ 437417 h 556458"/>
                <a:gd name="connsiteX6" fmla="*/ 15224 w 484347"/>
                <a:gd name="connsiteY6" fmla="*/ 492534 h 556458"/>
                <a:gd name="connsiteX7" fmla="*/ 66584 w 484347"/>
                <a:gd name="connsiteY7" fmla="*/ 540762 h 556458"/>
                <a:gd name="connsiteX8" fmla="*/ 126712 w 484347"/>
                <a:gd name="connsiteY8" fmla="*/ 537317 h 556458"/>
                <a:gd name="connsiteX9" fmla="*/ 378498 w 484347"/>
                <a:gd name="connsiteY9" fmla="*/ 230100 h 556458"/>
                <a:gd name="connsiteX10" fmla="*/ 472448 w 484347"/>
                <a:gd name="connsiteY10" fmla="*/ 121118 h 556458"/>
                <a:gd name="connsiteX11" fmla="*/ 484348 w 484347"/>
                <a:gd name="connsiteY11" fmla="*/ 92933 h 556458"/>
                <a:gd name="connsiteX12" fmla="*/ 469942 w 484347"/>
                <a:gd name="connsiteY12" fmla="*/ 64122 h 556458"/>
                <a:gd name="connsiteX13" fmla="*/ 89445 w 484347"/>
                <a:gd name="connsiteY13" fmla="*/ 494413 h 556458"/>
                <a:gd name="connsiteX14" fmla="*/ 59381 w 484347"/>
                <a:gd name="connsiteY14" fmla="*/ 461844 h 556458"/>
                <a:gd name="connsiteX15" fmla="*/ 96961 w 484347"/>
                <a:gd name="connsiteY15" fmla="*/ 419566 h 556458"/>
                <a:gd name="connsiteX16" fmla="*/ 127338 w 484347"/>
                <a:gd name="connsiteY16" fmla="*/ 451509 h 556458"/>
                <a:gd name="connsiteX17" fmla="*/ 89445 w 484347"/>
                <a:gd name="connsiteY17" fmla="*/ 494413 h 556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84347" h="556458">
                  <a:moveTo>
                    <a:pt x="469942" y="64122"/>
                  </a:moveTo>
                  <a:cubicBezTo>
                    <a:pt x="451465" y="47211"/>
                    <a:pt x="433615" y="29674"/>
                    <a:pt x="415138" y="12763"/>
                  </a:cubicBezTo>
                  <a:cubicBezTo>
                    <a:pt x="396035" y="-5088"/>
                    <a:pt x="378185" y="-4461"/>
                    <a:pt x="361274" y="16208"/>
                  </a:cubicBezTo>
                  <a:cubicBezTo>
                    <a:pt x="320875" y="64748"/>
                    <a:pt x="328078" y="50969"/>
                    <a:pt x="287992" y="99823"/>
                  </a:cubicBezTo>
                  <a:cubicBezTo>
                    <a:pt x="227551" y="173417"/>
                    <a:pt x="166797" y="247325"/>
                    <a:pt x="106356" y="320919"/>
                  </a:cubicBezTo>
                  <a:cubicBezTo>
                    <a:pt x="74726" y="359751"/>
                    <a:pt x="42783" y="398271"/>
                    <a:pt x="11466" y="437417"/>
                  </a:cubicBezTo>
                  <a:cubicBezTo>
                    <a:pt x="-5131" y="458086"/>
                    <a:pt x="-3566" y="474370"/>
                    <a:pt x="15224" y="492534"/>
                  </a:cubicBezTo>
                  <a:cubicBezTo>
                    <a:pt x="32136" y="508819"/>
                    <a:pt x="49673" y="524477"/>
                    <a:pt x="66584" y="540762"/>
                  </a:cubicBezTo>
                  <a:cubicBezTo>
                    <a:pt x="89132" y="562683"/>
                    <a:pt x="106982" y="561744"/>
                    <a:pt x="126712" y="537317"/>
                  </a:cubicBezTo>
                  <a:cubicBezTo>
                    <a:pt x="210640" y="434911"/>
                    <a:pt x="294569" y="332506"/>
                    <a:pt x="378498" y="230100"/>
                  </a:cubicBezTo>
                  <a:cubicBezTo>
                    <a:pt x="425473" y="172791"/>
                    <a:pt x="425473" y="178115"/>
                    <a:pt x="472448" y="121118"/>
                  </a:cubicBezTo>
                  <a:cubicBezTo>
                    <a:pt x="479337" y="112663"/>
                    <a:pt x="483722" y="103581"/>
                    <a:pt x="484348" y="92933"/>
                  </a:cubicBezTo>
                  <a:cubicBezTo>
                    <a:pt x="483095" y="81346"/>
                    <a:pt x="478398" y="71951"/>
                    <a:pt x="469942" y="64122"/>
                  </a:cubicBezTo>
                  <a:close/>
                  <a:moveTo>
                    <a:pt x="89445" y="494413"/>
                  </a:moveTo>
                  <a:cubicBezTo>
                    <a:pt x="71594" y="494726"/>
                    <a:pt x="59381" y="481573"/>
                    <a:pt x="59381" y="461844"/>
                  </a:cubicBezTo>
                  <a:cubicBezTo>
                    <a:pt x="59381" y="438982"/>
                    <a:pt x="76292" y="419566"/>
                    <a:pt x="96961" y="419566"/>
                  </a:cubicBezTo>
                  <a:cubicBezTo>
                    <a:pt x="112932" y="419566"/>
                    <a:pt x="126712" y="433972"/>
                    <a:pt x="127338" y="451509"/>
                  </a:cubicBezTo>
                  <a:cubicBezTo>
                    <a:pt x="127651" y="472491"/>
                    <a:pt x="108861" y="494100"/>
                    <a:pt x="89445" y="494413"/>
                  </a:cubicBezTo>
                  <a:close/>
                </a:path>
              </a:pathLst>
            </a:custGeom>
            <a:solidFill>
              <a:schemeClr val="accent3"/>
            </a:solidFill>
            <a:ln w="31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75" name="Group 174">
            <a:extLst>
              <a:ext uri="{FF2B5EF4-FFF2-40B4-BE49-F238E27FC236}">
                <a16:creationId xmlns:a16="http://schemas.microsoft.com/office/drawing/2014/main" id="{C6612E78-B630-45B6-8179-F85D1C5BB654}"/>
              </a:ext>
            </a:extLst>
          </p:cNvPr>
          <p:cNvGrpSpPr/>
          <p:nvPr/>
        </p:nvGrpSpPr>
        <p:grpSpPr>
          <a:xfrm>
            <a:off x="7900409" y="2396043"/>
            <a:ext cx="768112" cy="912170"/>
            <a:chOff x="3790950" y="1741170"/>
            <a:chExt cx="2447925" cy="2907029"/>
          </a:xfrm>
        </p:grpSpPr>
        <p:grpSp>
          <p:nvGrpSpPr>
            <p:cNvPr id="176" name="Graphic 3">
              <a:extLst>
                <a:ext uri="{FF2B5EF4-FFF2-40B4-BE49-F238E27FC236}">
                  <a16:creationId xmlns:a16="http://schemas.microsoft.com/office/drawing/2014/main" id="{07DA0510-169B-442C-895A-366C2E68BFD2}"/>
                </a:ext>
              </a:extLst>
            </p:cNvPr>
            <p:cNvGrpSpPr/>
            <p:nvPr/>
          </p:nvGrpSpPr>
          <p:grpSpPr>
            <a:xfrm>
              <a:off x="4295774" y="1741170"/>
              <a:ext cx="1457326" cy="1156846"/>
              <a:chOff x="5172075" y="2695575"/>
              <a:chExt cx="1847850" cy="1466850"/>
            </a:xfrm>
            <a:solidFill>
              <a:schemeClr val="accent1"/>
            </a:solidFill>
          </p:grpSpPr>
          <p:sp>
            <p:nvSpPr>
              <p:cNvPr id="180" name="Freeform: Shape 179">
                <a:extLst>
                  <a:ext uri="{FF2B5EF4-FFF2-40B4-BE49-F238E27FC236}">
                    <a16:creationId xmlns:a16="http://schemas.microsoft.com/office/drawing/2014/main" id="{6A000597-5CFB-4F75-84E2-45DFD3E20D6B}"/>
                  </a:ext>
                </a:extLst>
              </p:cNvPr>
              <p:cNvSpPr/>
              <p:nvPr/>
            </p:nvSpPr>
            <p:spPr>
              <a:xfrm>
                <a:off x="6072664" y="3246076"/>
                <a:ext cx="952500" cy="819150"/>
              </a:xfrm>
              <a:custGeom>
                <a:avLst/>
                <a:gdLst>
                  <a:gd name="connsiteX0" fmla="*/ 20479 w 952500"/>
                  <a:gd name="connsiteY0" fmla="*/ 778237 h 819150"/>
                  <a:gd name="connsiteX1" fmla="*/ 30004 w 952500"/>
                  <a:gd name="connsiteY1" fmla="*/ 753472 h 819150"/>
                  <a:gd name="connsiteX2" fmla="*/ 58579 w 952500"/>
                  <a:gd name="connsiteY2" fmla="*/ 683939 h 819150"/>
                  <a:gd name="connsiteX3" fmla="*/ 107156 w 952500"/>
                  <a:gd name="connsiteY3" fmla="*/ 578212 h 819150"/>
                  <a:gd name="connsiteX4" fmla="*/ 139541 w 952500"/>
                  <a:gd name="connsiteY4" fmla="*/ 513442 h 819150"/>
                  <a:gd name="connsiteX5" fmla="*/ 177641 w 952500"/>
                  <a:gd name="connsiteY5" fmla="*/ 442957 h 819150"/>
                  <a:gd name="connsiteX6" fmla="*/ 274796 w 952500"/>
                  <a:gd name="connsiteY6" fmla="*/ 289604 h 819150"/>
                  <a:gd name="connsiteX7" fmla="*/ 410051 w 952500"/>
                  <a:gd name="connsiteY7" fmla="*/ 131489 h 819150"/>
                  <a:gd name="connsiteX8" fmla="*/ 502444 w 952500"/>
                  <a:gd name="connsiteY8" fmla="*/ 59099 h 819150"/>
                  <a:gd name="connsiteX9" fmla="*/ 559594 w 952500"/>
                  <a:gd name="connsiteY9" fmla="*/ 29572 h 819150"/>
                  <a:gd name="connsiteX10" fmla="*/ 626269 w 952500"/>
                  <a:gd name="connsiteY10" fmla="*/ 10522 h 819150"/>
                  <a:gd name="connsiteX11" fmla="*/ 700564 w 952500"/>
                  <a:gd name="connsiteY11" fmla="*/ 9569 h 819150"/>
                  <a:gd name="connsiteX12" fmla="*/ 772954 w 952500"/>
                  <a:gd name="connsiteY12" fmla="*/ 32429 h 819150"/>
                  <a:gd name="connsiteX13" fmla="*/ 832961 w 952500"/>
                  <a:gd name="connsiteY13" fmla="*/ 72434 h 819150"/>
                  <a:gd name="connsiteX14" fmla="*/ 845344 w 952500"/>
                  <a:gd name="connsiteY14" fmla="*/ 83864 h 819150"/>
                  <a:gd name="connsiteX15" fmla="*/ 852011 w 952500"/>
                  <a:gd name="connsiteY15" fmla="*/ 89579 h 819150"/>
                  <a:gd name="connsiteX16" fmla="*/ 854869 w 952500"/>
                  <a:gd name="connsiteY16" fmla="*/ 92437 h 819150"/>
                  <a:gd name="connsiteX17" fmla="*/ 855821 w 952500"/>
                  <a:gd name="connsiteY17" fmla="*/ 93389 h 819150"/>
                  <a:gd name="connsiteX18" fmla="*/ 857726 w 952500"/>
                  <a:gd name="connsiteY18" fmla="*/ 96247 h 819150"/>
                  <a:gd name="connsiteX19" fmla="*/ 867251 w 952500"/>
                  <a:gd name="connsiteY19" fmla="*/ 105772 h 819150"/>
                  <a:gd name="connsiteX20" fmla="*/ 878681 w 952500"/>
                  <a:gd name="connsiteY20" fmla="*/ 119107 h 819150"/>
                  <a:gd name="connsiteX21" fmla="*/ 899636 w 952500"/>
                  <a:gd name="connsiteY21" fmla="*/ 146729 h 819150"/>
                  <a:gd name="connsiteX22" fmla="*/ 917734 w 952500"/>
                  <a:gd name="connsiteY22" fmla="*/ 177209 h 819150"/>
                  <a:gd name="connsiteX23" fmla="*/ 943451 w 952500"/>
                  <a:gd name="connsiteY23" fmla="*/ 245789 h 819150"/>
                  <a:gd name="connsiteX24" fmla="*/ 947261 w 952500"/>
                  <a:gd name="connsiteY24" fmla="*/ 321989 h 819150"/>
                  <a:gd name="connsiteX25" fmla="*/ 929164 w 952500"/>
                  <a:gd name="connsiteY25" fmla="*/ 392474 h 819150"/>
                  <a:gd name="connsiteX26" fmla="*/ 856774 w 952500"/>
                  <a:gd name="connsiteY26" fmla="*/ 500107 h 819150"/>
                  <a:gd name="connsiteX27" fmla="*/ 769144 w 952500"/>
                  <a:gd name="connsiteY27" fmla="*/ 576307 h 819150"/>
                  <a:gd name="connsiteX28" fmla="*/ 678656 w 952500"/>
                  <a:gd name="connsiteY28" fmla="*/ 634409 h 819150"/>
                  <a:gd name="connsiteX29" fmla="*/ 589121 w 952500"/>
                  <a:gd name="connsiteY29" fmla="*/ 681082 h 819150"/>
                  <a:gd name="connsiteX30" fmla="*/ 419576 w 952500"/>
                  <a:gd name="connsiteY30" fmla="*/ 748709 h 819150"/>
                  <a:gd name="connsiteX31" fmla="*/ 271939 w 952500"/>
                  <a:gd name="connsiteY31" fmla="*/ 790619 h 819150"/>
                  <a:gd name="connsiteX32" fmla="*/ 155734 w 952500"/>
                  <a:gd name="connsiteY32" fmla="*/ 813479 h 819150"/>
                  <a:gd name="connsiteX33" fmla="*/ 78581 w 952500"/>
                  <a:gd name="connsiteY33" fmla="*/ 821099 h 819150"/>
                  <a:gd name="connsiteX34" fmla="*/ 57626 w 952500"/>
                  <a:gd name="connsiteY34" fmla="*/ 821099 h 819150"/>
                  <a:gd name="connsiteX35" fmla="*/ 7144 w 952500"/>
                  <a:gd name="connsiteY35" fmla="*/ 820147 h 819150"/>
                  <a:gd name="connsiteX36" fmla="*/ 20479 w 952500"/>
                  <a:gd name="connsiteY36" fmla="*/ 778237 h 819150"/>
                  <a:gd name="connsiteX37" fmla="*/ 109061 w 952500"/>
                  <a:gd name="connsiteY37" fmla="*/ 745852 h 819150"/>
                  <a:gd name="connsiteX38" fmla="*/ 138589 w 952500"/>
                  <a:gd name="connsiteY38" fmla="*/ 738232 h 819150"/>
                  <a:gd name="connsiteX39" fmla="*/ 245269 w 952500"/>
                  <a:gd name="connsiteY39" fmla="*/ 703942 h 819150"/>
                  <a:gd name="connsiteX40" fmla="*/ 380524 w 952500"/>
                  <a:gd name="connsiteY40" fmla="*/ 649649 h 819150"/>
                  <a:gd name="connsiteX41" fmla="*/ 533876 w 952500"/>
                  <a:gd name="connsiteY41" fmla="*/ 574402 h 819150"/>
                  <a:gd name="connsiteX42" fmla="*/ 689134 w 952500"/>
                  <a:gd name="connsiteY42" fmla="*/ 473437 h 819150"/>
                  <a:gd name="connsiteX43" fmla="*/ 755809 w 952500"/>
                  <a:gd name="connsiteY43" fmla="*/ 410572 h 819150"/>
                  <a:gd name="connsiteX44" fmla="*/ 799624 w 952500"/>
                  <a:gd name="connsiteY44" fmla="*/ 341039 h 819150"/>
                  <a:gd name="connsiteX45" fmla="*/ 805339 w 952500"/>
                  <a:gd name="connsiteY45" fmla="*/ 275317 h 819150"/>
                  <a:gd name="connsiteX46" fmla="*/ 792956 w 952500"/>
                  <a:gd name="connsiteY46" fmla="*/ 242932 h 819150"/>
                  <a:gd name="connsiteX47" fmla="*/ 782479 w 952500"/>
                  <a:gd name="connsiteY47" fmla="*/ 225787 h 819150"/>
                  <a:gd name="connsiteX48" fmla="*/ 770096 w 952500"/>
                  <a:gd name="connsiteY48" fmla="*/ 209594 h 819150"/>
                  <a:gd name="connsiteX49" fmla="*/ 763429 w 952500"/>
                  <a:gd name="connsiteY49" fmla="*/ 201974 h 819150"/>
                  <a:gd name="connsiteX50" fmla="*/ 753904 w 952500"/>
                  <a:gd name="connsiteY50" fmla="*/ 192449 h 819150"/>
                  <a:gd name="connsiteX51" fmla="*/ 739616 w 952500"/>
                  <a:gd name="connsiteY51" fmla="*/ 178162 h 819150"/>
                  <a:gd name="connsiteX52" fmla="*/ 709136 w 952500"/>
                  <a:gd name="connsiteY52" fmla="*/ 157207 h 819150"/>
                  <a:gd name="connsiteX53" fmla="*/ 678656 w 952500"/>
                  <a:gd name="connsiteY53" fmla="*/ 147682 h 819150"/>
                  <a:gd name="connsiteX54" fmla="*/ 645319 w 952500"/>
                  <a:gd name="connsiteY54" fmla="*/ 147682 h 819150"/>
                  <a:gd name="connsiteX55" fmla="*/ 609124 w 952500"/>
                  <a:gd name="connsiteY55" fmla="*/ 157207 h 819150"/>
                  <a:gd name="connsiteX56" fmla="*/ 571024 w 952500"/>
                  <a:gd name="connsiteY56" fmla="*/ 175304 h 819150"/>
                  <a:gd name="connsiteX57" fmla="*/ 497681 w 952500"/>
                  <a:gd name="connsiteY57" fmla="*/ 228644 h 819150"/>
                  <a:gd name="connsiteX58" fmla="*/ 370046 w 952500"/>
                  <a:gd name="connsiteY58" fmla="*/ 362947 h 819150"/>
                  <a:gd name="connsiteX59" fmla="*/ 267176 w 952500"/>
                  <a:gd name="connsiteY59" fmla="*/ 500107 h 819150"/>
                  <a:gd name="connsiteX60" fmla="*/ 185261 w 952500"/>
                  <a:gd name="connsiteY60" fmla="*/ 622027 h 819150"/>
                  <a:gd name="connsiteX61" fmla="*/ 125254 w 952500"/>
                  <a:gd name="connsiteY61" fmla="*/ 718229 h 819150"/>
                  <a:gd name="connsiteX62" fmla="*/ 109061 w 952500"/>
                  <a:gd name="connsiteY62" fmla="*/ 745852 h 819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</a:cxnLst>
                <a:rect l="l" t="t" r="r" b="b"/>
                <a:pathLst>
                  <a:path w="952500" h="819150">
                    <a:moveTo>
                      <a:pt x="20479" y="778237"/>
                    </a:moveTo>
                    <a:cubicBezTo>
                      <a:pt x="20479" y="778237"/>
                      <a:pt x="23336" y="769664"/>
                      <a:pt x="30004" y="753472"/>
                    </a:cubicBezTo>
                    <a:cubicBezTo>
                      <a:pt x="36671" y="737279"/>
                      <a:pt x="45244" y="713467"/>
                      <a:pt x="58579" y="683939"/>
                    </a:cubicBezTo>
                    <a:cubicBezTo>
                      <a:pt x="70961" y="654412"/>
                      <a:pt x="87154" y="618217"/>
                      <a:pt x="107156" y="578212"/>
                    </a:cubicBezTo>
                    <a:cubicBezTo>
                      <a:pt x="116681" y="558209"/>
                      <a:pt x="128111" y="536302"/>
                      <a:pt x="139541" y="513442"/>
                    </a:cubicBezTo>
                    <a:cubicBezTo>
                      <a:pt x="150971" y="490582"/>
                      <a:pt x="164306" y="467722"/>
                      <a:pt x="177641" y="442957"/>
                    </a:cubicBezTo>
                    <a:cubicBezTo>
                      <a:pt x="205264" y="394379"/>
                      <a:pt x="237649" y="342944"/>
                      <a:pt x="274796" y="289604"/>
                    </a:cubicBezTo>
                    <a:cubicBezTo>
                      <a:pt x="312896" y="237217"/>
                      <a:pt x="355759" y="182924"/>
                      <a:pt x="410051" y="131489"/>
                    </a:cubicBezTo>
                    <a:cubicBezTo>
                      <a:pt x="436721" y="105772"/>
                      <a:pt x="467201" y="81007"/>
                      <a:pt x="502444" y="59099"/>
                    </a:cubicBezTo>
                    <a:cubicBezTo>
                      <a:pt x="519589" y="48622"/>
                      <a:pt x="538639" y="38144"/>
                      <a:pt x="559594" y="29572"/>
                    </a:cubicBezTo>
                    <a:cubicBezTo>
                      <a:pt x="580549" y="20999"/>
                      <a:pt x="602456" y="14332"/>
                      <a:pt x="626269" y="10522"/>
                    </a:cubicBezTo>
                    <a:cubicBezTo>
                      <a:pt x="650081" y="6712"/>
                      <a:pt x="675799" y="5759"/>
                      <a:pt x="700564" y="9569"/>
                    </a:cubicBezTo>
                    <a:cubicBezTo>
                      <a:pt x="725329" y="13379"/>
                      <a:pt x="750094" y="20999"/>
                      <a:pt x="772954" y="32429"/>
                    </a:cubicBezTo>
                    <a:cubicBezTo>
                      <a:pt x="794861" y="43859"/>
                      <a:pt x="814864" y="57194"/>
                      <a:pt x="832961" y="72434"/>
                    </a:cubicBezTo>
                    <a:cubicBezTo>
                      <a:pt x="837724" y="76244"/>
                      <a:pt x="841534" y="80054"/>
                      <a:pt x="845344" y="83864"/>
                    </a:cubicBezTo>
                    <a:lnTo>
                      <a:pt x="852011" y="89579"/>
                    </a:lnTo>
                    <a:lnTo>
                      <a:pt x="854869" y="92437"/>
                    </a:lnTo>
                    <a:lnTo>
                      <a:pt x="855821" y="93389"/>
                    </a:lnTo>
                    <a:lnTo>
                      <a:pt x="857726" y="96247"/>
                    </a:lnTo>
                    <a:lnTo>
                      <a:pt x="867251" y="105772"/>
                    </a:lnTo>
                    <a:cubicBezTo>
                      <a:pt x="870109" y="109582"/>
                      <a:pt x="874871" y="114344"/>
                      <a:pt x="878681" y="119107"/>
                    </a:cubicBezTo>
                    <a:cubicBezTo>
                      <a:pt x="886301" y="128632"/>
                      <a:pt x="892969" y="137204"/>
                      <a:pt x="899636" y="146729"/>
                    </a:cubicBezTo>
                    <a:cubicBezTo>
                      <a:pt x="905351" y="156254"/>
                      <a:pt x="912019" y="165779"/>
                      <a:pt x="917734" y="177209"/>
                    </a:cubicBezTo>
                    <a:cubicBezTo>
                      <a:pt x="929164" y="198164"/>
                      <a:pt x="937736" y="221024"/>
                      <a:pt x="943451" y="245789"/>
                    </a:cubicBezTo>
                    <a:cubicBezTo>
                      <a:pt x="948214" y="270554"/>
                      <a:pt x="950119" y="296272"/>
                      <a:pt x="947261" y="321989"/>
                    </a:cubicBezTo>
                    <a:cubicBezTo>
                      <a:pt x="944404" y="346754"/>
                      <a:pt x="937736" y="371519"/>
                      <a:pt x="929164" y="392474"/>
                    </a:cubicBezTo>
                    <a:cubicBezTo>
                      <a:pt x="911066" y="436289"/>
                      <a:pt x="884396" y="470579"/>
                      <a:pt x="856774" y="500107"/>
                    </a:cubicBezTo>
                    <a:cubicBezTo>
                      <a:pt x="829151" y="529634"/>
                      <a:pt x="799624" y="554399"/>
                      <a:pt x="769144" y="576307"/>
                    </a:cubicBezTo>
                    <a:cubicBezTo>
                      <a:pt x="739616" y="598214"/>
                      <a:pt x="709136" y="617264"/>
                      <a:pt x="678656" y="634409"/>
                    </a:cubicBezTo>
                    <a:cubicBezTo>
                      <a:pt x="648176" y="651554"/>
                      <a:pt x="618649" y="666794"/>
                      <a:pt x="589121" y="681082"/>
                    </a:cubicBezTo>
                    <a:cubicBezTo>
                      <a:pt x="530066" y="708704"/>
                      <a:pt x="472916" y="730612"/>
                      <a:pt x="419576" y="748709"/>
                    </a:cubicBezTo>
                    <a:cubicBezTo>
                      <a:pt x="366236" y="766807"/>
                      <a:pt x="316706" y="780142"/>
                      <a:pt x="271939" y="790619"/>
                    </a:cubicBezTo>
                    <a:cubicBezTo>
                      <a:pt x="228124" y="801097"/>
                      <a:pt x="188119" y="807764"/>
                      <a:pt x="155734" y="813479"/>
                    </a:cubicBezTo>
                    <a:cubicBezTo>
                      <a:pt x="123349" y="818242"/>
                      <a:pt x="96679" y="820147"/>
                      <a:pt x="78581" y="821099"/>
                    </a:cubicBezTo>
                    <a:cubicBezTo>
                      <a:pt x="69056" y="821099"/>
                      <a:pt x="62389" y="821099"/>
                      <a:pt x="57626" y="821099"/>
                    </a:cubicBezTo>
                    <a:lnTo>
                      <a:pt x="7144" y="820147"/>
                    </a:lnTo>
                    <a:lnTo>
                      <a:pt x="20479" y="778237"/>
                    </a:lnTo>
                    <a:close/>
                    <a:moveTo>
                      <a:pt x="109061" y="745852"/>
                    </a:moveTo>
                    <a:cubicBezTo>
                      <a:pt x="117634" y="743947"/>
                      <a:pt x="128111" y="741089"/>
                      <a:pt x="138589" y="738232"/>
                    </a:cubicBezTo>
                    <a:cubicBezTo>
                      <a:pt x="168116" y="729659"/>
                      <a:pt x="204311" y="718229"/>
                      <a:pt x="245269" y="703942"/>
                    </a:cubicBezTo>
                    <a:cubicBezTo>
                      <a:pt x="286226" y="689654"/>
                      <a:pt x="331946" y="671557"/>
                      <a:pt x="380524" y="649649"/>
                    </a:cubicBezTo>
                    <a:cubicBezTo>
                      <a:pt x="429101" y="628694"/>
                      <a:pt x="481489" y="603929"/>
                      <a:pt x="533876" y="574402"/>
                    </a:cubicBezTo>
                    <a:cubicBezTo>
                      <a:pt x="586264" y="545827"/>
                      <a:pt x="639604" y="512489"/>
                      <a:pt x="689134" y="473437"/>
                    </a:cubicBezTo>
                    <a:cubicBezTo>
                      <a:pt x="712946" y="453434"/>
                      <a:pt x="736759" y="432479"/>
                      <a:pt x="755809" y="410572"/>
                    </a:cubicBezTo>
                    <a:cubicBezTo>
                      <a:pt x="775811" y="388664"/>
                      <a:pt x="791051" y="363899"/>
                      <a:pt x="799624" y="341039"/>
                    </a:cubicBezTo>
                    <a:cubicBezTo>
                      <a:pt x="808196" y="318179"/>
                      <a:pt x="810101" y="297224"/>
                      <a:pt x="805339" y="275317"/>
                    </a:cubicBezTo>
                    <a:cubicBezTo>
                      <a:pt x="803434" y="264839"/>
                      <a:pt x="798671" y="253409"/>
                      <a:pt x="792956" y="242932"/>
                    </a:cubicBezTo>
                    <a:cubicBezTo>
                      <a:pt x="790099" y="237217"/>
                      <a:pt x="786289" y="231502"/>
                      <a:pt x="782479" y="225787"/>
                    </a:cubicBezTo>
                    <a:cubicBezTo>
                      <a:pt x="778669" y="220072"/>
                      <a:pt x="773906" y="214357"/>
                      <a:pt x="770096" y="209594"/>
                    </a:cubicBezTo>
                    <a:cubicBezTo>
                      <a:pt x="768191" y="206737"/>
                      <a:pt x="766286" y="204832"/>
                      <a:pt x="763429" y="201974"/>
                    </a:cubicBezTo>
                    <a:lnTo>
                      <a:pt x="753904" y="192449"/>
                    </a:lnTo>
                    <a:cubicBezTo>
                      <a:pt x="750094" y="187687"/>
                      <a:pt x="744379" y="182924"/>
                      <a:pt x="739616" y="178162"/>
                    </a:cubicBezTo>
                    <a:cubicBezTo>
                      <a:pt x="729139" y="169589"/>
                      <a:pt x="719614" y="162922"/>
                      <a:pt x="709136" y="157207"/>
                    </a:cubicBezTo>
                    <a:cubicBezTo>
                      <a:pt x="698659" y="152444"/>
                      <a:pt x="689134" y="148634"/>
                      <a:pt x="678656" y="147682"/>
                    </a:cubicBezTo>
                    <a:cubicBezTo>
                      <a:pt x="668179" y="145777"/>
                      <a:pt x="657701" y="145777"/>
                      <a:pt x="645319" y="147682"/>
                    </a:cubicBezTo>
                    <a:cubicBezTo>
                      <a:pt x="633889" y="149587"/>
                      <a:pt x="621506" y="152444"/>
                      <a:pt x="609124" y="157207"/>
                    </a:cubicBezTo>
                    <a:cubicBezTo>
                      <a:pt x="596741" y="161969"/>
                      <a:pt x="584359" y="168637"/>
                      <a:pt x="571024" y="175304"/>
                    </a:cubicBezTo>
                    <a:cubicBezTo>
                      <a:pt x="545306" y="189592"/>
                      <a:pt x="521494" y="208642"/>
                      <a:pt x="497681" y="228644"/>
                    </a:cubicBezTo>
                    <a:cubicBezTo>
                      <a:pt x="451009" y="269602"/>
                      <a:pt x="408146" y="316274"/>
                      <a:pt x="370046" y="362947"/>
                    </a:cubicBezTo>
                    <a:cubicBezTo>
                      <a:pt x="331946" y="409619"/>
                      <a:pt x="297656" y="456292"/>
                      <a:pt x="267176" y="500107"/>
                    </a:cubicBezTo>
                    <a:cubicBezTo>
                      <a:pt x="236696" y="543922"/>
                      <a:pt x="209074" y="584879"/>
                      <a:pt x="185261" y="622027"/>
                    </a:cubicBezTo>
                    <a:cubicBezTo>
                      <a:pt x="161449" y="659174"/>
                      <a:pt x="141446" y="691559"/>
                      <a:pt x="125254" y="718229"/>
                    </a:cubicBezTo>
                    <a:cubicBezTo>
                      <a:pt x="120491" y="728707"/>
                      <a:pt x="114776" y="737279"/>
                      <a:pt x="109061" y="74585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1" name="Freeform: Shape 180">
                <a:extLst>
                  <a:ext uri="{FF2B5EF4-FFF2-40B4-BE49-F238E27FC236}">
                    <a16:creationId xmlns:a16="http://schemas.microsoft.com/office/drawing/2014/main" id="{B2766658-EC8F-4508-9A56-A843476FA08E}"/>
                  </a:ext>
                </a:extLst>
              </p:cNvPr>
              <p:cNvSpPr/>
              <p:nvPr/>
            </p:nvSpPr>
            <p:spPr>
              <a:xfrm>
                <a:off x="5165276" y="3246076"/>
                <a:ext cx="952500" cy="819150"/>
              </a:xfrm>
              <a:custGeom>
                <a:avLst/>
                <a:gdLst>
                  <a:gd name="connsiteX0" fmla="*/ 844047 w 952500"/>
                  <a:gd name="connsiteY0" fmla="*/ 745852 h 819150"/>
                  <a:gd name="connsiteX1" fmla="*/ 826902 w 952500"/>
                  <a:gd name="connsiteY1" fmla="*/ 718229 h 819150"/>
                  <a:gd name="connsiteX2" fmla="*/ 766894 w 952500"/>
                  <a:gd name="connsiteY2" fmla="*/ 622027 h 819150"/>
                  <a:gd name="connsiteX3" fmla="*/ 684979 w 952500"/>
                  <a:gd name="connsiteY3" fmla="*/ 500107 h 819150"/>
                  <a:gd name="connsiteX4" fmla="*/ 582109 w 952500"/>
                  <a:gd name="connsiteY4" fmla="*/ 362947 h 819150"/>
                  <a:gd name="connsiteX5" fmla="*/ 454474 w 952500"/>
                  <a:gd name="connsiteY5" fmla="*/ 228644 h 819150"/>
                  <a:gd name="connsiteX6" fmla="*/ 381132 w 952500"/>
                  <a:gd name="connsiteY6" fmla="*/ 175304 h 819150"/>
                  <a:gd name="connsiteX7" fmla="*/ 343032 w 952500"/>
                  <a:gd name="connsiteY7" fmla="*/ 157207 h 819150"/>
                  <a:gd name="connsiteX8" fmla="*/ 306837 w 952500"/>
                  <a:gd name="connsiteY8" fmla="*/ 147682 h 819150"/>
                  <a:gd name="connsiteX9" fmla="*/ 273499 w 952500"/>
                  <a:gd name="connsiteY9" fmla="*/ 147682 h 819150"/>
                  <a:gd name="connsiteX10" fmla="*/ 243019 w 952500"/>
                  <a:gd name="connsiteY10" fmla="*/ 157207 h 819150"/>
                  <a:gd name="connsiteX11" fmla="*/ 212539 w 952500"/>
                  <a:gd name="connsiteY11" fmla="*/ 178162 h 819150"/>
                  <a:gd name="connsiteX12" fmla="*/ 198252 w 952500"/>
                  <a:gd name="connsiteY12" fmla="*/ 192449 h 819150"/>
                  <a:gd name="connsiteX13" fmla="*/ 188727 w 952500"/>
                  <a:gd name="connsiteY13" fmla="*/ 201974 h 819150"/>
                  <a:gd name="connsiteX14" fmla="*/ 182059 w 952500"/>
                  <a:gd name="connsiteY14" fmla="*/ 209594 h 819150"/>
                  <a:gd name="connsiteX15" fmla="*/ 169677 w 952500"/>
                  <a:gd name="connsiteY15" fmla="*/ 225787 h 819150"/>
                  <a:gd name="connsiteX16" fmla="*/ 159199 w 952500"/>
                  <a:gd name="connsiteY16" fmla="*/ 242932 h 819150"/>
                  <a:gd name="connsiteX17" fmla="*/ 146817 w 952500"/>
                  <a:gd name="connsiteY17" fmla="*/ 275317 h 819150"/>
                  <a:gd name="connsiteX18" fmla="*/ 152532 w 952500"/>
                  <a:gd name="connsiteY18" fmla="*/ 341039 h 819150"/>
                  <a:gd name="connsiteX19" fmla="*/ 196347 w 952500"/>
                  <a:gd name="connsiteY19" fmla="*/ 410572 h 819150"/>
                  <a:gd name="connsiteX20" fmla="*/ 263022 w 952500"/>
                  <a:gd name="connsiteY20" fmla="*/ 473437 h 819150"/>
                  <a:gd name="connsiteX21" fmla="*/ 418279 w 952500"/>
                  <a:gd name="connsiteY21" fmla="*/ 574402 h 819150"/>
                  <a:gd name="connsiteX22" fmla="*/ 571632 w 952500"/>
                  <a:gd name="connsiteY22" fmla="*/ 649649 h 819150"/>
                  <a:gd name="connsiteX23" fmla="*/ 706887 w 952500"/>
                  <a:gd name="connsiteY23" fmla="*/ 703942 h 819150"/>
                  <a:gd name="connsiteX24" fmla="*/ 813567 w 952500"/>
                  <a:gd name="connsiteY24" fmla="*/ 738232 h 819150"/>
                  <a:gd name="connsiteX25" fmla="*/ 844047 w 952500"/>
                  <a:gd name="connsiteY25" fmla="*/ 745852 h 819150"/>
                  <a:gd name="connsiteX26" fmla="*/ 904054 w 952500"/>
                  <a:gd name="connsiteY26" fmla="*/ 820147 h 819150"/>
                  <a:gd name="connsiteX27" fmla="*/ 896434 w 952500"/>
                  <a:gd name="connsiteY27" fmla="*/ 820147 h 819150"/>
                  <a:gd name="connsiteX28" fmla="*/ 875479 w 952500"/>
                  <a:gd name="connsiteY28" fmla="*/ 820147 h 819150"/>
                  <a:gd name="connsiteX29" fmla="*/ 798327 w 952500"/>
                  <a:gd name="connsiteY29" fmla="*/ 812527 h 819150"/>
                  <a:gd name="connsiteX30" fmla="*/ 682122 w 952500"/>
                  <a:gd name="connsiteY30" fmla="*/ 789667 h 819150"/>
                  <a:gd name="connsiteX31" fmla="*/ 534484 w 952500"/>
                  <a:gd name="connsiteY31" fmla="*/ 747757 h 819150"/>
                  <a:gd name="connsiteX32" fmla="*/ 364939 w 952500"/>
                  <a:gd name="connsiteY32" fmla="*/ 680129 h 819150"/>
                  <a:gd name="connsiteX33" fmla="*/ 275404 w 952500"/>
                  <a:gd name="connsiteY33" fmla="*/ 633457 h 819150"/>
                  <a:gd name="connsiteX34" fmla="*/ 184917 w 952500"/>
                  <a:gd name="connsiteY34" fmla="*/ 575354 h 819150"/>
                  <a:gd name="connsiteX35" fmla="*/ 97287 w 952500"/>
                  <a:gd name="connsiteY35" fmla="*/ 499154 h 819150"/>
                  <a:gd name="connsiteX36" fmla="*/ 26802 w 952500"/>
                  <a:gd name="connsiteY36" fmla="*/ 392474 h 819150"/>
                  <a:gd name="connsiteX37" fmla="*/ 8704 w 952500"/>
                  <a:gd name="connsiteY37" fmla="*/ 321989 h 819150"/>
                  <a:gd name="connsiteX38" fmla="*/ 12514 w 952500"/>
                  <a:gd name="connsiteY38" fmla="*/ 245789 h 819150"/>
                  <a:gd name="connsiteX39" fmla="*/ 38232 w 952500"/>
                  <a:gd name="connsiteY39" fmla="*/ 177209 h 819150"/>
                  <a:gd name="connsiteX40" fmla="*/ 56329 w 952500"/>
                  <a:gd name="connsiteY40" fmla="*/ 146729 h 819150"/>
                  <a:gd name="connsiteX41" fmla="*/ 77284 w 952500"/>
                  <a:gd name="connsiteY41" fmla="*/ 119107 h 819150"/>
                  <a:gd name="connsiteX42" fmla="*/ 88714 w 952500"/>
                  <a:gd name="connsiteY42" fmla="*/ 105772 h 819150"/>
                  <a:gd name="connsiteX43" fmla="*/ 98239 w 952500"/>
                  <a:gd name="connsiteY43" fmla="*/ 96247 h 819150"/>
                  <a:gd name="connsiteX44" fmla="*/ 100144 w 952500"/>
                  <a:gd name="connsiteY44" fmla="*/ 93389 h 819150"/>
                  <a:gd name="connsiteX45" fmla="*/ 101097 w 952500"/>
                  <a:gd name="connsiteY45" fmla="*/ 92437 h 819150"/>
                  <a:gd name="connsiteX46" fmla="*/ 103954 w 952500"/>
                  <a:gd name="connsiteY46" fmla="*/ 89579 h 819150"/>
                  <a:gd name="connsiteX47" fmla="*/ 110622 w 952500"/>
                  <a:gd name="connsiteY47" fmla="*/ 83864 h 819150"/>
                  <a:gd name="connsiteX48" fmla="*/ 123004 w 952500"/>
                  <a:gd name="connsiteY48" fmla="*/ 72434 h 819150"/>
                  <a:gd name="connsiteX49" fmla="*/ 183012 w 952500"/>
                  <a:gd name="connsiteY49" fmla="*/ 32429 h 819150"/>
                  <a:gd name="connsiteX50" fmla="*/ 255402 w 952500"/>
                  <a:gd name="connsiteY50" fmla="*/ 9569 h 819150"/>
                  <a:gd name="connsiteX51" fmla="*/ 329697 w 952500"/>
                  <a:gd name="connsiteY51" fmla="*/ 10522 h 819150"/>
                  <a:gd name="connsiteX52" fmla="*/ 396372 w 952500"/>
                  <a:gd name="connsiteY52" fmla="*/ 29572 h 819150"/>
                  <a:gd name="connsiteX53" fmla="*/ 453522 w 952500"/>
                  <a:gd name="connsiteY53" fmla="*/ 59099 h 819150"/>
                  <a:gd name="connsiteX54" fmla="*/ 545914 w 952500"/>
                  <a:gd name="connsiteY54" fmla="*/ 131489 h 819150"/>
                  <a:gd name="connsiteX55" fmla="*/ 681169 w 952500"/>
                  <a:gd name="connsiteY55" fmla="*/ 289604 h 819150"/>
                  <a:gd name="connsiteX56" fmla="*/ 778324 w 952500"/>
                  <a:gd name="connsiteY56" fmla="*/ 442957 h 819150"/>
                  <a:gd name="connsiteX57" fmla="*/ 816424 w 952500"/>
                  <a:gd name="connsiteY57" fmla="*/ 513442 h 819150"/>
                  <a:gd name="connsiteX58" fmla="*/ 848809 w 952500"/>
                  <a:gd name="connsiteY58" fmla="*/ 578212 h 819150"/>
                  <a:gd name="connsiteX59" fmla="*/ 897387 w 952500"/>
                  <a:gd name="connsiteY59" fmla="*/ 683939 h 819150"/>
                  <a:gd name="connsiteX60" fmla="*/ 925962 w 952500"/>
                  <a:gd name="connsiteY60" fmla="*/ 753472 h 819150"/>
                  <a:gd name="connsiteX61" fmla="*/ 949774 w 952500"/>
                  <a:gd name="connsiteY61" fmla="*/ 821099 h 819150"/>
                  <a:gd name="connsiteX62" fmla="*/ 904054 w 952500"/>
                  <a:gd name="connsiteY62" fmla="*/ 820147 h 819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</a:cxnLst>
                <a:rect l="l" t="t" r="r" b="b"/>
                <a:pathLst>
                  <a:path w="952500" h="819150">
                    <a:moveTo>
                      <a:pt x="844047" y="745852"/>
                    </a:moveTo>
                    <a:cubicBezTo>
                      <a:pt x="839284" y="737279"/>
                      <a:pt x="833569" y="727754"/>
                      <a:pt x="826902" y="718229"/>
                    </a:cubicBezTo>
                    <a:cubicBezTo>
                      <a:pt x="810709" y="691559"/>
                      <a:pt x="789754" y="659174"/>
                      <a:pt x="766894" y="622027"/>
                    </a:cubicBezTo>
                    <a:cubicBezTo>
                      <a:pt x="743082" y="584879"/>
                      <a:pt x="715459" y="543922"/>
                      <a:pt x="684979" y="500107"/>
                    </a:cubicBezTo>
                    <a:cubicBezTo>
                      <a:pt x="654499" y="456292"/>
                      <a:pt x="620209" y="409619"/>
                      <a:pt x="582109" y="362947"/>
                    </a:cubicBezTo>
                    <a:cubicBezTo>
                      <a:pt x="544009" y="316274"/>
                      <a:pt x="502099" y="269602"/>
                      <a:pt x="454474" y="228644"/>
                    </a:cubicBezTo>
                    <a:cubicBezTo>
                      <a:pt x="430662" y="208642"/>
                      <a:pt x="406849" y="189592"/>
                      <a:pt x="381132" y="175304"/>
                    </a:cubicBezTo>
                    <a:cubicBezTo>
                      <a:pt x="368749" y="167684"/>
                      <a:pt x="355414" y="161969"/>
                      <a:pt x="343032" y="157207"/>
                    </a:cubicBezTo>
                    <a:cubicBezTo>
                      <a:pt x="330649" y="152444"/>
                      <a:pt x="318267" y="149587"/>
                      <a:pt x="306837" y="147682"/>
                    </a:cubicBezTo>
                    <a:cubicBezTo>
                      <a:pt x="295407" y="145777"/>
                      <a:pt x="283977" y="145777"/>
                      <a:pt x="273499" y="147682"/>
                    </a:cubicBezTo>
                    <a:cubicBezTo>
                      <a:pt x="263022" y="149587"/>
                      <a:pt x="252544" y="152444"/>
                      <a:pt x="243019" y="157207"/>
                    </a:cubicBezTo>
                    <a:cubicBezTo>
                      <a:pt x="232542" y="162922"/>
                      <a:pt x="223017" y="169589"/>
                      <a:pt x="212539" y="178162"/>
                    </a:cubicBezTo>
                    <a:cubicBezTo>
                      <a:pt x="207777" y="182924"/>
                      <a:pt x="202062" y="187687"/>
                      <a:pt x="198252" y="192449"/>
                    </a:cubicBezTo>
                    <a:lnTo>
                      <a:pt x="188727" y="201974"/>
                    </a:lnTo>
                    <a:cubicBezTo>
                      <a:pt x="185869" y="204832"/>
                      <a:pt x="184917" y="206737"/>
                      <a:pt x="182059" y="209594"/>
                    </a:cubicBezTo>
                    <a:cubicBezTo>
                      <a:pt x="178249" y="214357"/>
                      <a:pt x="173487" y="220072"/>
                      <a:pt x="169677" y="225787"/>
                    </a:cubicBezTo>
                    <a:cubicBezTo>
                      <a:pt x="165867" y="231502"/>
                      <a:pt x="162057" y="237217"/>
                      <a:pt x="159199" y="242932"/>
                    </a:cubicBezTo>
                    <a:cubicBezTo>
                      <a:pt x="153484" y="254362"/>
                      <a:pt x="148722" y="264839"/>
                      <a:pt x="146817" y="275317"/>
                    </a:cubicBezTo>
                    <a:cubicBezTo>
                      <a:pt x="142054" y="296272"/>
                      <a:pt x="143959" y="317227"/>
                      <a:pt x="152532" y="341039"/>
                    </a:cubicBezTo>
                    <a:cubicBezTo>
                      <a:pt x="162057" y="363899"/>
                      <a:pt x="177297" y="387712"/>
                      <a:pt x="196347" y="410572"/>
                    </a:cubicBezTo>
                    <a:cubicBezTo>
                      <a:pt x="216349" y="432479"/>
                      <a:pt x="239209" y="454387"/>
                      <a:pt x="263022" y="473437"/>
                    </a:cubicBezTo>
                    <a:cubicBezTo>
                      <a:pt x="311599" y="512489"/>
                      <a:pt x="365892" y="545827"/>
                      <a:pt x="418279" y="574402"/>
                    </a:cubicBezTo>
                    <a:cubicBezTo>
                      <a:pt x="470667" y="602977"/>
                      <a:pt x="523054" y="627742"/>
                      <a:pt x="571632" y="649649"/>
                    </a:cubicBezTo>
                    <a:cubicBezTo>
                      <a:pt x="620209" y="670604"/>
                      <a:pt x="665929" y="688702"/>
                      <a:pt x="706887" y="703942"/>
                    </a:cubicBezTo>
                    <a:cubicBezTo>
                      <a:pt x="747844" y="718229"/>
                      <a:pt x="783087" y="730612"/>
                      <a:pt x="813567" y="738232"/>
                    </a:cubicBezTo>
                    <a:cubicBezTo>
                      <a:pt x="824997" y="742042"/>
                      <a:pt x="835474" y="743947"/>
                      <a:pt x="844047" y="745852"/>
                    </a:cubicBezTo>
                    <a:close/>
                    <a:moveTo>
                      <a:pt x="904054" y="820147"/>
                    </a:moveTo>
                    <a:cubicBezTo>
                      <a:pt x="904054" y="820147"/>
                      <a:pt x="901197" y="820147"/>
                      <a:pt x="896434" y="820147"/>
                    </a:cubicBezTo>
                    <a:cubicBezTo>
                      <a:pt x="891672" y="820147"/>
                      <a:pt x="885004" y="820147"/>
                      <a:pt x="875479" y="820147"/>
                    </a:cubicBezTo>
                    <a:cubicBezTo>
                      <a:pt x="857382" y="819194"/>
                      <a:pt x="830712" y="817289"/>
                      <a:pt x="798327" y="812527"/>
                    </a:cubicBezTo>
                    <a:cubicBezTo>
                      <a:pt x="765942" y="807764"/>
                      <a:pt x="725937" y="801097"/>
                      <a:pt x="682122" y="789667"/>
                    </a:cubicBezTo>
                    <a:cubicBezTo>
                      <a:pt x="637354" y="779189"/>
                      <a:pt x="587824" y="765854"/>
                      <a:pt x="534484" y="747757"/>
                    </a:cubicBezTo>
                    <a:cubicBezTo>
                      <a:pt x="481144" y="729659"/>
                      <a:pt x="423994" y="707752"/>
                      <a:pt x="364939" y="680129"/>
                    </a:cubicBezTo>
                    <a:cubicBezTo>
                      <a:pt x="335412" y="666794"/>
                      <a:pt x="305884" y="650602"/>
                      <a:pt x="275404" y="633457"/>
                    </a:cubicBezTo>
                    <a:cubicBezTo>
                      <a:pt x="244924" y="616312"/>
                      <a:pt x="214444" y="597262"/>
                      <a:pt x="184917" y="575354"/>
                    </a:cubicBezTo>
                    <a:cubicBezTo>
                      <a:pt x="155389" y="553447"/>
                      <a:pt x="124909" y="528682"/>
                      <a:pt x="97287" y="499154"/>
                    </a:cubicBezTo>
                    <a:cubicBezTo>
                      <a:pt x="71569" y="471532"/>
                      <a:pt x="44899" y="436289"/>
                      <a:pt x="26802" y="392474"/>
                    </a:cubicBezTo>
                    <a:cubicBezTo>
                      <a:pt x="18229" y="370567"/>
                      <a:pt x="11562" y="346754"/>
                      <a:pt x="8704" y="321989"/>
                    </a:cubicBezTo>
                    <a:cubicBezTo>
                      <a:pt x="5847" y="297224"/>
                      <a:pt x="6799" y="270554"/>
                      <a:pt x="12514" y="245789"/>
                    </a:cubicBezTo>
                    <a:cubicBezTo>
                      <a:pt x="17277" y="221024"/>
                      <a:pt x="26802" y="198164"/>
                      <a:pt x="38232" y="177209"/>
                    </a:cubicBezTo>
                    <a:cubicBezTo>
                      <a:pt x="43947" y="166732"/>
                      <a:pt x="49662" y="157207"/>
                      <a:pt x="56329" y="146729"/>
                    </a:cubicBezTo>
                    <a:cubicBezTo>
                      <a:pt x="62997" y="137204"/>
                      <a:pt x="68712" y="128632"/>
                      <a:pt x="77284" y="119107"/>
                    </a:cubicBezTo>
                    <a:cubicBezTo>
                      <a:pt x="81094" y="114344"/>
                      <a:pt x="84904" y="109582"/>
                      <a:pt x="88714" y="105772"/>
                    </a:cubicBezTo>
                    <a:lnTo>
                      <a:pt x="98239" y="96247"/>
                    </a:lnTo>
                    <a:lnTo>
                      <a:pt x="100144" y="93389"/>
                    </a:lnTo>
                    <a:lnTo>
                      <a:pt x="101097" y="92437"/>
                    </a:lnTo>
                    <a:lnTo>
                      <a:pt x="103954" y="89579"/>
                    </a:lnTo>
                    <a:lnTo>
                      <a:pt x="110622" y="83864"/>
                    </a:lnTo>
                    <a:cubicBezTo>
                      <a:pt x="114432" y="80054"/>
                      <a:pt x="119194" y="76244"/>
                      <a:pt x="123004" y="72434"/>
                    </a:cubicBezTo>
                    <a:cubicBezTo>
                      <a:pt x="141102" y="57194"/>
                      <a:pt x="160152" y="43859"/>
                      <a:pt x="183012" y="32429"/>
                    </a:cubicBezTo>
                    <a:cubicBezTo>
                      <a:pt x="204919" y="20999"/>
                      <a:pt x="229684" y="13379"/>
                      <a:pt x="255402" y="9569"/>
                    </a:cubicBezTo>
                    <a:cubicBezTo>
                      <a:pt x="280167" y="5759"/>
                      <a:pt x="305884" y="6712"/>
                      <a:pt x="329697" y="10522"/>
                    </a:cubicBezTo>
                    <a:cubicBezTo>
                      <a:pt x="353509" y="14332"/>
                      <a:pt x="375417" y="20999"/>
                      <a:pt x="396372" y="29572"/>
                    </a:cubicBezTo>
                    <a:cubicBezTo>
                      <a:pt x="416374" y="38144"/>
                      <a:pt x="435424" y="47669"/>
                      <a:pt x="453522" y="59099"/>
                    </a:cubicBezTo>
                    <a:cubicBezTo>
                      <a:pt x="487812" y="81007"/>
                      <a:pt x="518292" y="105772"/>
                      <a:pt x="545914" y="131489"/>
                    </a:cubicBezTo>
                    <a:cubicBezTo>
                      <a:pt x="600207" y="182924"/>
                      <a:pt x="643069" y="237217"/>
                      <a:pt x="681169" y="289604"/>
                    </a:cubicBezTo>
                    <a:cubicBezTo>
                      <a:pt x="719269" y="342944"/>
                      <a:pt x="750702" y="394379"/>
                      <a:pt x="778324" y="442957"/>
                    </a:cubicBezTo>
                    <a:cubicBezTo>
                      <a:pt x="791659" y="467722"/>
                      <a:pt x="804994" y="490582"/>
                      <a:pt x="816424" y="513442"/>
                    </a:cubicBezTo>
                    <a:cubicBezTo>
                      <a:pt x="827854" y="536302"/>
                      <a:pt x="839284" y="557257"/>
                      <a:pt x="848809" y="578212"/>
                    </a:cubicBezTo>
                    <a:cubicBezTo>
                      <a:pt x="868812" y="618217"/>
                      <a:pt x="885004" y="654412"/>
                      <a:pt x="897387" y="683939"/>
                    </a:cubicBezTo>
                    <a:cubicBezTo>
                      <a:pt x="910722" y="713467"/>
                      <a:pt x="919294" y="737279"/>
                      <a:pt x="925962" y="753472"/>
                    </a:cubicBezTo>
                    <a:lnTo>
                      <a:pt x="949774" y="821099"/>
                    </a:lnTo>
                    <a:lnTo>
                      <a:pt x="904054" y="820147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2" name="Freeform: Shape 181">
                <a:extLst>
                  <a:ext uri="{FF2B5EF4-FFF2-40B4-BE49-F238E27FC236}">
                    <a16:creationId xmlns:a16="http://schemas.microsoft.com/office/drawing/2014/main" id="{05E4A662-BE69-4844-A38A-50DEDEB925CF}"/>
                  </a:ext>
                </a:extLst>
              </p:cNvPr>
              <p:cNvSpPr/>
              <p:nvPr/>
            </p:nvSpPr>
            <p:spPr>
              <a:xfrm>
                <a:off x="6063761" y="2687479"/>
                <a:ext cx="933450" cy="1476375"/>
              </a:xfrm>
              <a:custGeom>
                <a:avLst/>
                <a:gdLst>
                  <a:gd name="connsiteX0" fmla="*/ 16999 w 933450"/>
                  <a:gd name="connsiteY0" fmla="*/ 1477804 h 1476375"/>
                  <a:gd name="connsiteX1" fmla="*/ 30334 w 933450"/>
                  <a:gd name="connsiteY1" fmla="*/ 1027271 h 1476375"/>
                  <a:gd name="connsiteX2" fmla="*/ 177971 w 933450"/>
                  <a:gd name="connsiteY2" fmla="*/ 595789 h 1476375"/>
                  <a:gd name="connsiteX3" fmla="*/ 206546 w 933450"/>
                  <a:gd name="connsiteY3" fmla="*/ 545306 h 1476375"/>
                  <a:gd name="connsiteX4" fmla="*/ 237979 w 933450"/>
                  <a:gd name="connsiteY4" fmla="*/ 496729 h 1476375"/>
                  <a:gd name="connsiteX5" fmla="*/ 272269 w 933450"/>
                  <a:gd name="connsiteY5" fmla="*/ 449104 h 1476375"/>
                  <a:gd name="connsiteX6" fmla="*/ 279889 w 933450"/>
                  <a:gd name="connsiteY6" fmla="*/ 436721 h 1476375"/>
                  <a:gd name="connsiteX7" fmla="*/ 289414 w 933450"/>
                  <a:gd name="connsiteY7" fmla="*/ 425291 h 1476375"/>
                  <a:gd name="connsiteX8" fmla="*/ 307511 w 933450"/>
                  <a:gd name="connsiteY8" fmla="*/ 402431 h 1476375"/>
                  <a:gd name="connsiteX9" fmla="*/ 473246 w 933450"/>
                  <a:gd name="connsiteY9" fmla="*/ 237649 h 1476375"/>
                  <a:gd name="connsiteX10" fmla="*/ 496106 w 933450"/>
                  <a:gd name="connsiteY10" fmla="*/ 218599 h 1476375"/>
                  <a:gd name="connsiteX11" fmla="*/ 519919 w 933450"/>
                  <a:gd name="connsiteY11" fmla="*/ 201454 h 1476375"/>
                  <a:gd name="connsiteX12" fmla="*/ 543731 w 933450"/>
                  <a:gd name="connsiteY12" fmla="*/ 184309 h 1476375"/>
                  <a:gd name="connsiteX13" fmla="*/ 567544 w 933450"/>
                  <a:gd name="connsiteY13" fmla="*/ 167164 h 1476375"/>
                  <a:gd name="connsiteX14" fmla="*/ 617074 w 933450"/>
                  <a:gd name="connsiteY14" fmla="*/ 135731 h 1476375"/>
                  <a:gd name="connsiteX15" fmla="*/ 629456 w 933450"/>
                  <a:gd name="connsiteY15" fmla="*/ 128111 h 1476375"/>
                  <a:gd name="connsiteX16" fmla="*/ 641839 w 933450"/>
                  <a:gd name="connsiteY16" fmla="*/ 120491 h 1476375"/>
                  <a:gd name="connsiteX17" fmla="*/ 667556 w 933450"/>
                  <a:gd name="connsiteY17" fmla="*/ 106204 h 1476375"/>
                  <a:gd name="connsiteX18" fmla="*/ 879011 w 933450"/>
                  <a:gd name="connsiteY18" fmla="*/ 7144 h 1476375"/>
                  <a:gd name="connsiteX19" fmla="*/ 928541 w 933450"/>
                  <a:gd name="connsiteY19" fmla="*/ 150019 h 1476375"/>
                  <a:gd name="connsiteX20" fmla="*/ 731374 w 933450"/>
                  <a:gd name="connsiteY20" fmla="*/ 227171 h 1476375"/>
                  <a:gd name="connsiteX21" fmla="*/ 707561 w 933450"/>
                  <a:gd name="connsiteY21" fmla="*/ 238601 h 1476375"/>
                  <a:gd name="connsiteX22" fmla="*/ 695179 w 933450"/>
                  <a:gd name="connsiteY22" fmla="*/ 244316 h 1476375"/>
                  <a:gd name="connsiteX23" fmla="*/ 683749 w 933450"/>
                  <a:gd name="connsiteY23" fmla="*/ 250984 h 1476375"/>
                  <a:gd name="connsiteX24" fmla="*/ 637076 w 933450"/>
                  <a:gd name="connsiteY24" fmla="*/ 276701 h 1476375"/>
                  <a:gd name="connsiteX25" fmla="*/ 614216 w 933450"/>
                  <a:gd name="connsiteY25" fmla="*/ 290036 h 1476375"/>
                  <a:gd name="connsiteX26" fmla="*/ 592309 w 933450"/>
                  <a:gd name="connsiteY26" fmla="*/ 304324 h 1476375"/>
                  <a:gd name="connsiteX27" fmla="*/ 570401 w 933450"/>
                  <a:gd name="connsiteY27" fmla="*/ 318611 h 1476375"/>
                  <a:gd name="connsiteX28" fmla="*/ 548494 w 933450"/>
                  <a:gd name="connsiteY28" fmla="*/ 333851 h 1476375"/>
                  <a:gd name="connsiteX29" fmla="*/ 388474 w 933450"/>
                  <a:gd name="connsiteY29" fmla="*/ 472916 h 1476375"/>
                  <a:gd name="connsiteX30" fmla="*/ 370376 w 933450"/>
                  <a:gd name="connsiteY30" fmla="*/ 491966 h 1476375"/>
                  <a:gd name="connsiteX31" fmla="*/ 360851 w 933450"/>
                  <a:gd name="connsiteY31" fmla="*/ 501491 h 1476375"/>
                  <a:gd name="connsiteX32" fmla="*/ 352279 w 933450"/>
                  <a:gd name="connsiteY32" fmla="*/ 511969 h 1476375"/>
                  <a:gd name="connsiteX33" fmla="*/ 317989 w 933450"/>
                  <a:gd name="connsiteY33" fmla="*/ 552926 h 1476375"/>
                  <a:gd name="connsiteX34" fmla="*/ 286556 w 933450"/>
                  <a:gd name="connsiteY34" fmla="*/ 595789 h 1476375"/>
                  <a:gd name="connsiteX35" fmla="*/ 257029 w 933450"/>
                  <a:gd name="connsiteY35" fmla="*/ 640556 h 1476375"/>
                  <a:gd name="connsiteX36" fmla="*/ 91294 w 933450"/>
                  <a:gd name="connsiteY36" fmla="*/ 1038701 h 1476375"/>
                  <a:gd name="connsiteX37" fmla="*/ 49384 w 933450"/>
                  <a:gd name="connsiteY37" fmla="*/ 1474946 h 1476375"/>
                  <a:gd name="connsiteX38" fmla="*/ 16999 w 933450"/>
                  <a:gd name="connsiteY38" fmla="*/ 1477804 h 1476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933450" h="1476375">
                    <a:moveTo>
                      <a:pt x="16999" y="1477804"/>
                    </a:moveTo>
                    <a:cubicBezTo>
                      <a:pt x="-146" y="1328261"/>
                      <a:pt x="5569" y="1176814"/>
                      <a:pt x="30334" y="1027271"/>
                    </a:cubicBezTo>
                    <a:cubicBezTo>
                      <a:pt x="56051" y="877729"/>
                      <a:pt x="103676" y="731044"/>
                      <a:pt x="177971" y="595789"/>
                    </a:cubicBezTo>
                    <a:cubicBezTo>
                      <a:pt x="187496" y="578644"/>
                      <a:pt x="197021" y="562451"/>
                      <a:pt x="206546" y="545306"/>
                    </a:cubicBezTo>
                    <a:lnTo>
                      <a:pt x="237979" y="496729"/>
                    </a:lnTo>
                    <a:cubicBezTo>
                      <a:pt x="249409" y="480536"/>
                      <a:pt x="260839" y="465296"/>
                      <a:pt x="272269" y="449104"/>
                    </a:cubicBezTo>
                    <a:lnTo>
                      <a:pt x="279889" y="436721"/>
                    </a:lnTo>
                    <a:lnTo>
                      <a:pt x="289414" y="425291"/>
                    </a:lnTo>
                    <a:lnTo>
                      <a:pt x="307511" y="402431"/>
                    </a:lnTo>
                    <a:cubicBezTo>
                      <a:pt x="357041" y="343376"/>
                      <a:pt x="412286" y="287179"/>
                      <a:pt x="473246" y="237649"/>
                    </a:cubicBezTo>
                    <a:cubicBezTo>
                      <a:pt x="480866" y="231934"/>
                      <a:pt x="488486" y="225266"/>
                      <a:pt x="496106" y="218599"/>
                    </a:cubicBezTo>
                    <a:lnTo>
                      <a:pt x="519919" y="201454"/>
                    </a:lnTo>
                    <a:lnTo>
                      <a:pt x="543731" y="184309"/>
                    </a:lnTo>
                    <a:cubicBezTo>
                      <a:pt x="551351" y="178594"/>
                      <a:pt x="558971" y="172879"/>
                      <a:pt x="567544" y="167164"/>
                    </a:cubicBezTo>
                    <a:lnTo>
                      <a:pt x="617074" y="135731"/>
                    </a:lnTo>
                    <a:lnTo>
                      <a:pt x="629456" y="128111"/>
                    </a:lnTo>
                    <a:cubicBezTo>
                      <a:pt x="633266" y="125254"/>
                      <a:pt x="638029" y="123349"/>
                      <a:pt x="641839" y="120491"/>
                    </a:cubicBezTo>
                    <a:lnTo>
                      <a:pt x="667556" y="106204"/>
                    </a:lnTo>
                    <a:cubicBezTo>
                      <a:pt x="735184" y="67151"/>
                      <a:pt x="806621" y="36671"/>
                      <a:pt x="879011" y="7144"/>
                    </a:cubicBezTo>
                    <a:lnTo>
                      <a:pt x="928541" y="150019"/>
                    </a:lnTo>
                    <a:cubicBezTo>
                      <a:pt x="861866" y="171926"/>
                      <a:pt x="794239" y="195739"/>
                      <a:pt x="731374" y="227171"/>
                    </a:cubicBezTo>
                    <a:lnTo>
                      <a:pt x="707561" y="238601"/>
                    </a:lnTo>
                    <a:cubicBezTo>
                      <a:pt x="703751" y="240506"/>
                      <a:pt x="699941" y="242411"/>
                      <a:pt x="695179" y="244316"/>
                    </a:cubicBezTo>
                    <a:lnTo>
                      <a:pt x="683749" y="250984"/>
                    </a:lnTo>
                    <a:lnTo>
                      <a:pt x="637076" y="276701"/>
                    </a:lnTo>
                    <a:cubicBezTo>
                      <a:pt x="629456" y="280511"/>
                      <a:pt x="621836" y="285274"/>
                      <a:pt x="614216" y="290036"/>
                    </a:cubicBezTo>
                    <a:lnTo>
                      <a:pt x="592309" y="304324"/>
                    </a:lnTo>
                    <a:lnTo>
                      <a:pt x="570401" y="318611"/>
                    </a:lnTo>
                    <a:cubicBezTo>
                      <a:pt x="562781" y="323374"/>
                      <a:pt x="556114" y="329089"/>
                      <a:pt x="548494" y="333851"/>
                    </a:cubicBezTo>
                    <a:cubicBezTo>
                      <a:pt x="490391" y="373856"/>
                      <a:pt x="438004" y="421481"/>
                      <a:pt x="388474" y="472916"/>
                    </a:cubicBezTo>
                    <a:lnTo>
                      <a:pt x="370376" y="491966"/>
                    </a:lnTo>
                    <a:lnTo>
                      <a:pt x="360851" y="501491"/>
                    </a:lnTo>
                    <a:lnTo>
                      <a:pt x="352279" y="511969"/>
                    </a:lnTo>
                    <a:cubicBezTo>
                      <a:pt x="340849" y="525304"/>
                      <a:pt x="329419" y="539591"/>
                      <a:pt x="317989" y="552926"/>
                    </a:cubicBezTo>
                    <a:lnTo>
                      <a:pt x="286556" y="595789"/>
                    </a:lnTo>
                    <a:cubicBezTo>
                      <a:pt x="276079" y="610076"/>
                      <a:pt x="266554" y="625316"/>
                      <a:pt x="257029" y="640556"/>
                    </a:cubicBezTo>
                    <a:cubicBezTo>
                      <a:pt x="179876" y="761524"/>
                      <a:pt x="124631" y="896779"/>
                      <a:pt x="91294" y="1038701"/>
                    </a:cubicBezTo>
                    <a:cubicBezTo>
                      <a:pt x="57956" y="1180624"/>
                      <a:pt x="42716" y="1328261"/>
                      <a:pt x="49384" y="1474946"/>
                    </a:cubicBezTo>
                    <a:lnTo>
                      <a:pt x="16999" y="147780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3" name="Freeform: Shape 182">
                <a:extLst>
                  <a:ext uri="{FF2B5EF4-FFF2-40B4-BE49-F238E27FC236}">
                    <a16:creationId xmlns:a16="http://schemas.microsoft.com/office/drawing/2014/main" id="{0AD3BD22-B878-44B2-AD30-24C27A4AF017}"/>
                  </a:ext>
                </a:extLst>
              </p:cNvPr>
              <p:cNvSpPr/>
              <p:nvPr/>
            </p:nvSpPr>
            <p:spPr>
              <a:xfrm>
                <a:off x="5496401" y="2864644"/>
                <a:ext cx="628650" cy="1257300"/>
              </a:xfrm>
              <a:custGeom>
                <a:avLst/>
                <a:gdLst>
                  <a:gd name="connsiteX0" fmla="*/ 576739 w 628650"/>
                  <a:gd name="connsiteY0" fmla="*/ 1249204 h 1257300"/>
                  <a:gd name="connsiteX1" fmla="*/ 556736 w 628650"/>
                  <a:gd name="connsiteY1" fmla="*/ 900589 h 1257300"/>
                  <a:gd name="connsiteX2" fmla="*/ 468154 w 628650"/>
                  <a:gd name="connsiteY2" fmla="*/ 569119 h 1257300"/>
                  <a:gd name="connsiteX3" fmla="*/ 285274 w 628650"/>
                  <a:gd name="connsiteY3" fmla="*/ 296704 h 1257300"/>
                  <a:gd name="connsiteX4" fmla="*/ 155734 w 628650"/>
                  <a:gd name="connsiteY4" fmla="*/ 205264 h 1257300"/>
                  <a:gd name="connsiteX5" fmla="*/ 7144 w 628650"/>
                  <a:gd name="connsiteY5" fmla="*/ 152876 h 1257300"/>
                  <a:gd name="connsiteX6" fmla="*/ 46196 w 628650"/>
                  <a:gd name="connsiteY6" fmla="*/ 7144 h 1257300"/>
                  <a:gd name="connsiteX7" fmla="*/ 223361 w 628650"/>
                  <a:gd name="connsiteY7" fmla="*/ 88106 h 1257300"/>
                  <a:gd name="connsiteX8" fmla="*/ 371951 w 628650"/>
                  <a:gd name="connsiteY8" fmla="*/ 212884 h 1257300"/>
                  <a:gd name="connsiteX9" fmla="*/ 481489 w 628650"/>
                  <a:gd name="connsiteY9" fmla="*/ 368141 h 1257300"/>
                  <a:gd name="connsiteX10" fmla="*/ 553879 w 628650"/>
                  <a:gd name="connsiteY10" fmla="*/ 539591 h 1257300"/>
                  <a:gd name="connsiteX11" fmla="*/ 617696 w 628650"/>
                  <a:gd name="connsiteY11" fmla="*/ 896779 h 1257300"/>
                  <a:gd name="connsiteX12" fmla="*/ 607219 w 628650"/>
                  <a:gd name="connsiteY12" fmla="*/ 1253966 h 1257300"/>
                  <a:gd name="connsiteX13" fmla="*/ 576739 w 628650"/>
                  <a:gd name="connsiteY13" fmla="*/ 1249204 h 1257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28650" h="1257300">
                    <a:moveTo>
                      <a:pt x="576739" y="1249204"/>
                    </a:moveTo>
                    <a:cubicBezTo>
                      <a:pt x="580549" y="1132046"/>
                      <a:pt x="573881" y="1014889"/>
                      <a:pt x="556736" y="900589"/>
                    </a:cubicBezTo>
                    <a:cubicBezTo>
                      <a:pt x="539591" y="786289"/>
                      <a:pt x="511969" y="672941"/>
                      <a:pt x="468154" y="569119"/>
                    </a:cubicBezTo>
                    <a:cubicBezTo>
                      <a:pt x="424339" y="465296"/>
                      <a:pt x="364331" y="369094"/>
                      <a:pt x="285274" y="296704"/>
                    </a:cubicBezTo>
                    <a:cubicBezTo>
                      <a:pt x="246221" y="260509"/>
                      <a:pt x="202406" y="229076"/>
                      <a:pt x="155734" y="205264"/>
                    </a:cubicBezTo>
                    <a:cubicBezTo>
                      <a:pt x="108109" y="181451"/>
                      <a:pt x="58579" y="164306"/>
                      <a:pt x="7144" y="152876"/>
                    </a:cubicBezTo>
                    <a:lnTo>
                      <a:pt x="46196" y="7144"/>
                    </a:lnTo>
                    <a:cubicBezTo>
                      <a:pt x="108109" y="27146"/>
                      <a:pt x="168116" y="53816"/>
                      <a:pt x="223361" y="88106"/>
                    </a:cubicBezTo>
                    <a:cubicBezTo>
                      <a:pt x="278606" y="122396"/>
                      <a:pt x="328136" y="165259"/>
                      <a:pt x="371951" y="212884"/>
                    </a:cubicBezTo>
                    <a:cubicBezTo>
                      <a:pt x="414814" y="260509"/>
                      <a:pt x="451961" y="312896"/>
                      <a:pt x="481489" y="368141"/>
                    </a:cubicBezTo>
                    <a:cubicBezTo>
                      <a:pt x="511016" y="423386"/>
                      <a:pt x="534829" y="480536"/>
                      <a:pt x="553879" y="539591"/>
                    </a:cubicBezTo>
                    <a:cubicBezTo>
                      <a:pt x="591979" y="656749"/>
                      <a:pt x="610076" y="776764"/>
                      <a:pt x="617696" y="896779"/>
                    </a:cubicBezTo>
                    <a:cubicBezTo>
                      <a:pt x="625316" y="1016794"/>
                      <a:pt x="621506" y="1135856"/>
                      <a:pt x="607219" y="1253966"/>
                    </a:cubicBezTo>
                    <a:lnTo>
                      <a:pt x="576739" y="124920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77" name="Rectangle 176">
              <a:extLst>
                <a:ext uri="{FF2B5EF4-FFF2-40B4-BE49-F238E27FC236}">
                  <a16:creationId xmlns:a16="http://schemas.microsoft.com/office/drawing/2014/main" id="{9EE7C1C7-7E55-47D1-B422-002056D9EEEE}"/>
                </a:ext>
              </a:extLst>
            </p:cNvPr>
            <p:cNvSpPr/>
            <p:nvPr/>
          </p:nvSpPr>
          <p:spPr>
            <a:xfrm>
              <a:off x="3790950" y="2772505"/>
              <a:ext cx="2447925" cy="39932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8" name="Rectangle 177">
              <a:extLst>
                <a:ext uri="{FF2B5EF4-FFF2-40B4-BE49-F238E27FC236}">
                  <a16:creationId xmlns:a16="http://schemas.microsoft.com/office/drawing/2014/main" id="{8A92A431-0F73-4181-A4CF-C5BEB3908508}"/>
                </a:ext>
              </a:extLst>
            </p:cNvPr>
            <p:cNvSpPr/>
            <p:nvPr/>
          </p:nvSpPr>
          <p:spPr>
            <a:xfrm>
              <a:off x="3900488" y="3171825"/>
              <a:ext cx="2228849" cy="147637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9" name="Rectangle 178">
              <a:extLst>
                <a:ext uri="{FF2B5EF4-FFF2-40B4-BE49-F238E27FC236}">
                  <a16:creationId xmlns:a16="http://schemas.microsoft.com/office/drawing/2014/main" id="{E75D849C-334E-4F78-BFA7-7ED9CAF88BF2}"/>
                </a:ext>
              </a:extLst>
            </p:cNvPr>
            <p:cNvSpPr/>
            <p:nvPr/>
          </p:nvSpPr>
          <p:spPr>
            <a:xfrm>
              <a:off x="3900488" y="3171825"/>
              <a:ext cx="2228849" cy="45719"/>
            </a:xfrm>
            <a:prstGeom prst="rect">
              <a:avLst/>
            </a:prstGeom>
            <a:solidFill>
              <a:schemeClr val="accent1">
                <a:lumMod val="50000"/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4" name="그룹 95">
            <a:extLst>
              <a:ext uri="{FF2B5EF4-FFF2-40B4-BE49-F238E27FC236}">
                <a16:creationId xmlns:a16="http://schemas.microsoft.com/office/drawing/2014/main" id="{A5903EAC-A753-4B98-BFC0-94F30BDB0D49}"/>
              </a:ext>
            </a:extLst>
          </p:cNvPr>
          <p:cNvGrpSpPr/>
          <p:nvPr/>
        </p:nvGrpSpPr>
        <p:grpSpPr>
          <a:xfrm rot="1800000">
            <a:off x="5155476" y="1423140"/>
            <a:ext cx="1546307" cy="1710359"/>
            <a:chOff x="6380731" y="3501815"/>
            <a:chExt cx="2051981" cy="2269681"/>
          </a:xfrm>
        </p:grpSpPr>
        <p:sp>
          <p:nvSpPr>
            <p:cNvPr id="185" name="Freeform 3">
              <a:extLst>
                <a:ext uri="{FF2B5EF4-FFF2-40B4-BE49-F238E27FC236}">
                  <a16:creationId xmlns:a16="http://schemas.microsoft.com/office/drawing/2014/main" id="{DB4635AE-48D3-4221-A4DB-C3C745B028F0}"/>
                </a:ext>
              </a:extLst>
            </p:cNvPr>
            <p:cNvSpPr/>
            <p:nvPr/>
          </p:nvSpPr>
          <p:spPr>
            <a:xfrm>
              <a:off x="6651002" y="3501815"/>
              <a:ext cx="1781710" cy="2012329"/>
            </a:xfrm>
            <a:custGeom>
              <a:avLst/>
              <a:gdLst>
                <a:gd name="connsiteX0" fmla="*/ 609600 w 2057400"/>
                <a:gd name="connsiteY0" fmla="*/ 0 h 2349500"/>
                <a:gd name="connsiteX1" fmla="*/ 0 w 2057400"/>
                <a:gd name="connsiteY1" fmla="*/ 330200 h 2349500"/>
                <a:gd name="connsiteX2" fmla="*/ 1701800 w 2057400"/>
                <a:gd name="connsiteY2" fmla="*/ 2349500 h 2349500"/>
                <a:gd name="connsiteX3" fmla="*/ 2057400 w 2057400"/>
                <a:gd name="connsiteY3" fmla="*/ 1625600 h 2349500"/>
                <a:gd name="connsiteX4" fmla="*/ 609600 w 2057400"/>
                <a:gd name="connsiteY4" fmla="*/ 0 h 2349500"/>
                <a:gd name="connsiteX0" fmla="*/ 647700 w 2057400"/>
                <a:gd name="connsiteY0" fmla="*/ 0 h 2349500"/>
                <a:gd name="connsiteX1" fmla="*/ 0 w 2057400"/>
                <a:gd name="connsiteY1" fmla="*/ 330200 h 2349500"/>
                <a:gd name="connsiteX2" fmla="*/ 1701800 w 2057400"/>
                <a:gd name="connsiteY2" fmla="*/ 2349500 h 2349500"/>
                <a:gd name="connsiteX3" fmla="*/ 2057400 w 2057400"/>
                <a:gd name="connsiteY3" fmla="*/ 1625600 h 2349500"/>
                <a:gd name="connsiteX4" fmla="*/ 647700 w 2057400"/>
                <a:gd name="connsiteY4" fmla="*/ 0 h 2349500"/>
                <a:gd name="connsiteX0" fmla="*/ 657225 w 2057400"/>
                <a:gd name="connsiteY0" fmla="*/ 0 h 2363788"/>
                <a:gd name="connsiteX1" fmla="*/ 0 w 2057400"/>
                <a:gd name="connsiteY1" fmla="*/ 344488 h 2363788"/>
                <a:gd name="connsiteX2" fmla="*/ 1701800 w 2057400"/>
                <a:gd name="connsiteY2" fmla="*/ 2363788 h 2363788"/>
                <a:gd name="connsiteX3" fmla="*/ 2057400 w 2057400"/>
                <a:gd name="connsiteY3" fmla="*/ 1639888 h 2363788"/>
                <a:gd name="connsiteX4" fmla="*/ 657225 w 2057400"/>
                <a:gd name="connsiteY4" fmla="*/ 0 h 2363788"/>
                <a:gd name="connsiteX0" fmla="*/ 657225 w 2066925"/>
                <a:gd name="connsiteY0" fmla="*/ 0 h 2363788"/>
                <a:gd name="connsiteX1" fmla="*/ 0 w 2066925"/>
                <a:gd name="connsiteY1" fmla="*/ 344488 h 2363788"/>
                <a:gd name="connsiteX2" fmla="*/ 1701800 w 2066925"/>
                <a:gd name="connsiteY2" fmla="*/ 2363788 h 2363788"/>
                <a:gd name="connsiteX3" fmla="*/ 2066925 w 2066925"/>
                <a:gd name="connsiteY3" fmla="*/ 1601788 h 2363788"/>
                <a:gd name="connsiteX4" fmla="*/ 657225 w 2066925"/>
                <a:gd name="connsiteY4" fmla="*/ 0 h 2363788"/>
                <a:gd name="connsiteX0" fmla="*/ 657225 w 2066925"/>
                <a:gd name="connsiteY0" fmla="*/ 0 h 2363788"/>
                <a:gd name="connsiteX1" fmla="*/ 0 w 2066925"/>
                <a:gd name="connsiteY1" fmla="*/ 344488 h 2363788"/>
                <a:gd name="connsiteX2" fmla="*/ 1677987 w 2066925"/>
                <a:gd name="connsiteY2" fmla="*/ 2363788 h 2363788"/>
                <a:gd name="connsiteX3" fmla="*/ 2066925 w 2066925"/>
                <a:gd name="connsiteY3" fmla="*/ 1601788 h 2363788"/>
                <a:gd name="connsiteX4" fmla="*/ 657225 w 2066925"/>
                <a:gd name="connsiteY4" fmla="*/ 0 h 2363788"/>
                <a:gd name="connsiteX0" fmla="*/ 614363 w 2024063"/>
                <a:gd name="connsiteY0" fmla="*/ 0 h 2363788"/>
                <a:gd name="connsiteX1" fmla="*/ 0 w 2024063"/>
                <a:gd name="connsiteY1" fmla="*/ 354013 h 2363788"/>
                <a:gd name="connsiteX2" fmla="*/ 1635125 w 2024063"/>
                <a:gd name="connsiteY2" fmla="*/ 2363788 h 2363788"/>
                <a:gd name="connsiteX3" fmla="*/ 2024063 w 2024063"/>
                <a:gd name="connsiteY3" fmla="*/ 1601788 h 2363788"/>
                <a:gd name="connsiteX4" fmla="*/ 614363 w 2024063"/>
                <a:gd name="connsiteY4" fmla="*/ 0 h 2363788"/>
                <a:gd name="connsiteX0" fmla="*/ 813722 w 2024063"/>
                <a:gd name="connsiteY0" fmla="*/ 0 h 2548163"/>
                <a:gd name="connsiteX1" fmla="*/ 0 w 2024063"/>
                <a:gd name="connsiteY1" fmla="*/ 538388 h 2548163"/>
                <a:gd name="connsiteX2" fmla="*/ 1635125 w 2024063"/>
                <a:gd name="connsiteY2" fmla="*/ 2548163 h 2548163"/>
                <a:gd name="connsiteX3" fmla="*/ 2024063 w 2024063"/>
                <a:gd name="connsiteY3" fmla="*/ 1786163 h 2548163"/>
                <a:gd name="connsiteX4" fmla="*/ 813722 w 2024063"/>
                <a:gd name="connsiteY4" fmla="*/ 0 h 2548163"/>
                <a:gd name="connsiteX0" fmla="*/ 813722 w 2090741"/>
                <a:gd name="connsiteY0" fmla="*/ 0 h 2548163"/>
                <a:gd name="connsiteX1" fmla="*/ 0 w 2090741"/>
                <a:gd name="connsiteY1" fmla="*/ 538388 h 2548163"/>
                <a:gd name="connsiteX2" fmla="*/ 1635125 w 2090741"/>
                <a:gd name="connsiteY2" fmla="*/ 2548163 h 2548163"/>
                <a:gd name="connsiteX3" fmla="*/ 2090741 w 2090741"/>
                <a:gd name="connsiteY3" fmla="*/ 1648320 h 2548163"/>
                <a:gd name="connsiteX4" fmla="*/ 813722 w 2090741"/>
                <a:gd name="connsiteY4" fmla="*/ 0 h 2548163"/>
                <a:gd name="connsiteX0" fmla="*/ 813722 w 2160628"/>
                <a:gd name="connsiteY0" fmla="*/ 0 h 2548163"/>
                <a:gd name="connsiteX1" fmla="*/ 0 w 2160628"/>
                <a:gd name="connsiteY1" fmla="*/ 538388 h 2548163"/>
                <a:gd name="connsiteX2" fmla="*/ 1635125 w 2160628"/>
                <a:gd name="connsiteY2" fmla="*/ 2548163 h 2548163"/>
                <a:gd name="connsiteX3" fmla="*/ 2160629 w 2160628"/>
                <a:gd name="connsiteY3" fmla="*/ 1556753 h 2548163"/>
                <a:gd name="connsiteX4" fmla="*/ 813722 w 2160628"/>
                <a:gd name="connsiteY4" fmla="*/ 0 h 2548163"/>
                <a:gd name="connsiteX0" fmla="*/ 862758 w 2160629"/>
                <a:gd name="connsiteY0" fmla="*/ 0 h 2605825"/>
                <a:gd name="connsiteX1" fmla="*/ 0 w 2160629"/>
                <a:gd name="connsiteY1" fmla="*/ 596050 h 2605825"/>
                <a:gd name="connsiteX2" fmla="*/ 1635125 w 2160629"/>
                <a:gd name="connsiteY2" fmla="*/ 2605825 h 2605825"/>
                <a:gd name="connsiteX3" fmla="*/ 2160629 w 2160629"/>
                <a:gd name="connsiteY3" fmla="*/ 1614415 h 2605825"/>
                <a:gd name="connsiteX4" fmla="*/ 862758 w 2160629"/>
                <a:gd name="connsiteY4" fmla="*/ 0 h 2605825"/>
                <a:gd name="connsiteX0" fmla="*/ 838696 w 2136567"/>
                <a:gd name="connsiteY0" fmla="*/ 0 h 2605825"/>
                <a:gd name="connsiteX1" fmla="*/ 1 w 2136567"/>
                <a:gd name="connsiteY1" fmla="*/ 608422 h 2605825"/>
                <a:gd name="connsiteX2" fmla="*/ 1611063 w 2136567"/>
                <a:gd name="connsiteY2" fmla="*/ 2605825 h 2605825"/>
                <a:gd name="connsiteX3" fmla="*/ 2136567 w 2136567"/>
                <a:gd name="connsiteY3" fmla="*/ 1614415 h 2605825"/>
                <a:gd name="connsiteX4" fmla="*/ 838696 w 2136567"/>
                <a:gd name="connsiteY4" fmla="*/ 0 h 2605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36567" h="2605825">
                  <a:moveTo>
                    <a:pt x="838696" y="0"/>
                  </a:moveTo>
                  <a:lnTo>
                    <a:pt x="1" y="608422"/>
                  </a:lnTo>
                  <a:lnTo>
                    <a:pt x="1611063" y="2605825"/>
                  </a:lnTo>
                  <a:lnTo>
                    <a:pt x="2136567" y="1614415"/>
                  </a:lnTo>
                  <a:lnTo>
                    <a:pt x="838696" y="0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  <a:lumOff val="50000"/>
                  </a:schemeClr>
                </a:gs>
                <a:gs pos="100000">
                  <a:schemeClr val="accent1">
                    <a:lumMod val="50000"/>
                    <a:lumOff val="5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86" name="Freeform 4">
              <a:extLst>
                <a:ext uri="{FF2B5EF4-FFF2-40B4-BE49-F238E27FC236}">
                  <a16:creationId xmlns:a16="http://schemas.microsoft.com/office/drawing/2014/main" id="{08A8C68F-F9A9-4A42-B501-FBDCC73EC46D}"/>
                </a:ext>
              </a:extLst>
            </p:cNvPr>
            <p:cNvSpPr/>
            <p:nvPr/>
          </p:nvSpPr>
          <p:spPr>
            <a:xfrm>
              <a:off x="6380731" y="4011148"/>
              <a:ext cx="1104079" cy="1746841"/>
            </a:xfrm>
            <a:custGeom>
              <a:avLst/>
              <a:gdLst>
                <a:gd name="connsiteX0" fmla="*/ 317500 w 1333500"/>
                <a:gd name="connsiteY0" fmla="*/ 0 h 2463800"/>
                <a:gd name="connsiteX1" fmla="*/ 0 w 1333500"/>
                <a:gd name="connsiteY1" fmla="*/ 165100 h 2463800"/>
                <a:gd name="connsiteX2" fmla="*/ 1104900 w 1333500"/>
                <a:gd name="connsiteY2" fmla="*/ 2463800 h 2463800"/>
                <a:gd name="connsiteX3" fmla="*/ 1333500 w 1333500"/>
                <a:gd name="connsiteY3" fmla="*/ 1689100 h 2463800"/>
                <a:gd name="connsiteX4" fmla="*/ 317500 w 1333500"/>
                <a:gd name="connsiteY4" fmla="*/ 0 h 2463800"/>
                <a:gd name="connsiteX0" fmla="*/ 331788 w 1333500"/>
                <a:gd name="connsiteY0" fmla="*/ 0 h 2416175"/>
                <a:gd name="connsiteX1" fmla="*/ 0 w 1333500"/>
                <a:gd name="connsiteY1" fmla="*/ 117475 h 2416175"/>
                <a:gd name="connsiteX2" fmla="*/ 1104900 w 1333500"/>
                <a:gd name="connsiteY2" fmla="*/ 2416175 h 2416175"/>
                <a:gd name="connsiteX3" fmla="*/ 1333500 w 1333500"/>
                <a:gd name="connsiteY3" fmla="*/ 1641475 h 2416175"/>
                <a:gd name="connsiteX4" fmla="*/ 331788 w 1333500"/>
                <a:gd name="connsiteY4" fmla="*/ 0 h 2416175"/>
                <a:gd name="connsiteX0" fmla="*/ 331788 w 1362075"/>
                <a:gd name="connsiteY0" fmla="*/ 0 h 2416175"/>
                <a:gd name="connsiteX1" fmla="*/ 0 w 1362075"/>
                <a:gd name="connsiteY1" fmla="*/ 117475 h 2416175"/>
                <a:gd name="connsiteX2" fmla="*/ 1104900 w 1362075"/>
                <a:gd name="connsiteY2" fmla="*/ 2416175 h 2416175"/>
                <a:gd name="connsiteX3" fmla="*/ 1362075 w 1362075"/>
                <a:gd name="connsiteY3" fmla="*/ 1736725 h 2416175"/>
                <a:gd name="connsiteX4" fmla="*/ 331788 w 1362075"/>
                <a:gd name="connsiteY4" fmla="*/ 0 h 2416175"/>
                <a:gd name="connsiteX0" fmla="*/ 331788 w 1381125"/>
                <a:gd name="connsiteY0" fmla="*/ 0 h 2416175"/>
                <a:gd name="connsiteX1" fmla="*/ 0 w 1381125"/>
                <a:gd name="connsiteY1" fmla="*/ 117475 h 2416175"/>
                <a:gd name="connsiteX2" fmla="*/ 1104900 w 1381125"/>
                <a:gd name="connsiteY2" fmla="*/ 2416175 h 2416175"/>
                <a:gd name="connsiteX3" fmla="*/ 1381125 w 1381125"/>
                <a:gd name="connsiteY3" fmla="*/ 1722437 h 2416175"/>
                <a:gd name="connsiteX4" fmla="*/ 331788 w 1381125"/>
                <a:gd name="connsiteY4" fmla="*/ 0 h 2416175"/>
                <a:gd name="connsiteX0" fmla="*/ 331788 w 1381125"/>
                <a:gd name="connsiteY0" fmla="*/ 0 h 2349500"/>
                <a:gd name="connsiteX1" fmla="*/ 0 w 1381125"/>
                <a:gd name="connsiteY1" fmla="*/ 117475 h 2349500"/>
                <a:gd name="connsiteX2" fmla="*/ 1152525 w 1381125"/>
                <a:gd name="connsiteY2" fmla="*/ 2349500 h 2349500"/>
                <a:gd name="connsiteX3" fmla="*/ 1381125 w 1381125"/>
                <a:gd name="connsiteY3" fmla="*/ 1722437 h 2349500"/>
                <a:gd name="connsiteX4" fmla="*/ 331788 w 1381125"/>
                <a:gd name="connsiteY4" fmla="*/ 0 h 2349500"/>
                <a:gd name="connsiteX0" fmla="*/ 284163 w 1333500"/>
                <a:gd name="connsiteY0" fmla="*/ 0 h 2349500"/>
                <a:gd name="connsiteX1" fmla="*/ 0 w 1333500"/>
                <a:gd name="connsiteY1" fmla="*/ 117475 h 2349500"/>
                <a:gd name="connsiteX2" fmla="*/ 1104900 w 1333500"/>
                <a:gd name="connsiteY2" fmla="*/ 2349500 h 2349500"/>
                <a:gd name="connsiteX3" fmla="*/ 1333500 w 1333500"/>
                <a:gd name="connsiteY3" fmla="*/ 1722437 h 2349500"/>
                <a:gd name="connsiteX4" fmla="*/ 284163 w 1333500"/>
                <a:gd name="connsiteY4" fmla="*/ 0 h 2349500"/>
                <a:gd name="connsiteX0" fmla="*/ 284163 w 1333500"/>
                <a:gd name="connsiteY0" fmla="*/ 0 h 2335212"/>
                <a:gd name="connsiteX1" fmla="*/ 0 w 1333500"/>
                <a:gd name="connsiteY1" fmla="*/ 117475 h 2335212"/>
                <a:gd name="connsiteX2" fmla="*/ 1109663 w 1333500"/>
                <a:gd name="connsiteY2" fmla="*/ 2335212 h 2335212"/>
                <a:gd name="connsiteX3" fmla="*/ 1333500 w 1333500"/>
                <a:gd name="connsiteY3" fmla="*/ 1722437 h 2335212"/>
                <a:gd name="connsiteX4" fmla="*/ 284163 w 1333500"/>
                <a:gd name="connsiteY4" fmla="*/ 0 h 2335212"/>
                <a:gd name="connsiteX0" fmla="*/ 284163 w 1333500"/>
                <a:gd name="connsiteY0" fmla="*/ 0 h 2349500"/>
                <a:gd name="connsiteX1" fmla="*/ 0 w 1333500"/>
                <a:gd name="connsiteY1" fmla="*/ 117475 h 2349500"/>
                <a:gd name="connsiteX2" fmla="*/ 1109663 w 1333500"/>
                <a:gd name="connsiteY2" fmla="*/ 2349500 h 2349500"/>
                <a:gd name="connsiteX3" fmla="*/ 1333500 w 1333500"/>
                <a:gd name="connsiteY3" fmla="*/ 1722437 h 2349500"/>
                <a:gd name="connsiteX4" fmla="*/ 284163 w 1333500"/>
                <a:gd name="connsiteY4" fmla="*/ 0 h 2349500"/>
                <a:gd name="connsiteX0" fmla="*/ 284163 w 1323975"/>
                <a:gd name="connsiteY0" fmla="*/ 0 h 2349500"/>
                <a:gd name="connsiteX1" fmla="*/ 0 w 1323975"/>
                <a:gd name="connsiteY1" fmla="*/ 117475 h 2349500"/>
                <a:gd name="connsiteX2" fmla="*/ 1109663 w 1323975"/>
                <a:gd name="connsiteY2" fmla="*/ 2349500 h 2349500"/>
                <a:gd name="connsiteX3" fmla="*/ 1323975 w 1323975"/>
                <a:gd name="connsiteY3" fmla="*/ 1727199 h 2349500"/>
                <a:gd name="connsiteX4" fmla="*/ 284163 w 1323975"/>
                <a:gd name="connsiteY4" fmla="*/ 0 h 2349500"/>
                <a:gd name="connsiteX0" fmla="*/ 284163 w 1323975"/>
                <a:gd name="connsiteY0" fmla="*/ 0 h 2262036"/>
                <a:gd name="connsiteX1" fmla="*/ 0 w 1323975"/>
                <a:gd name="connsiteY1" fmla="*/ 117475 h 2262036"/>
                <a:gd name="connsiteX2" fmla="*/ 1157371 w 1323975"/>
                <a:gd name="connsiteY2" fmla="*/ 2262036 h 2262036"/>
                <a:gd name="connsiteX3" fmla="*/ 1323975 w 1323975"/>
                <a:gd name="connsiteY3" fmla="*/ 1727199 h 2262036"/>
                <a:gd name="connsiteX4" fmla="*/ 284163 w 1323975"/>
                <a:gd name="connsiteY4" fmla="*/ 0 h 2262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23975" h="2262036">
                  <a:moveTo>
                    <a:pt x="284163" y="0"/>
                  </a:moveTo>
                  <a:lnTo>
                    <a:pt x="0" y="117475"/>
                  </a:lnTo>
                  <a:lnTo>
                    <a:pt x="1157371" y="2262036"/>
                  </a:lnTo>
                  <a:lnTo>
                    <a:pt x="1323975" y="1727199"/>
                  </a:lnTo>
                  <a:lnTo>
                    <a:pt x="284163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7" name="Freeform 9">
              <a:extLst>
                <a:ext uri="{FF2B5EF4-FFF2-40B4-BE49-F238E27FC236}">
                  <a16:creationId xmlns:a16="http://schemas.microsoft.com/office/drawing/2014/main" id="{F383F5CA-8868-4C90-818E-CF2FD58DA56C}"/>
                </a:ext>
              </a:extLst>
            </p:cNvPr>
            <p:cNvSpPr/>
            <p:nvPr/>
          </p:nvSpPr>
          <p:spPr>
            <a:xfrm>
              <a:off x="7341916" y="5335158"/>
              <a:ext cx="663161" cy="436338"/>
            </a:xfrm>
            <a:custGeom>
              <a:avLst/>
              <a:gdLst>
                <a:gd name="connsiteX0" fmla="*/ 889000 w 889000"/>
                <a:gd name="connsiteY0" fmla="*/ 215900 h 622300"/>
                <a:gd name="connsiteX1" fmla="*/ 0 w 889000"/>
                <a:gd name="connsiteY1" fmla="*/ 622300 h 622300"/>
                <a:gd name="connsiteX2" fmla="*/ 266700 w 889000"/>
                <a:gd name="connsiteY2" fmla="*/ 0 h 622300"/>
                <a:gd name="connsiteX3" fmla="*/ 889000 w 889000"/>
                <a:gd name="connsiteY3" fmla="*/ 215900 h 622300"/>
                <a:gd name="connsiteX0" fmla="*/ 903288 w 903288"/>
                <a:gd name="connsiteY0" fmla="*/ 201612 h 622300"/>
                <a:gd name="connsiteX1" fmla="*/ 0 w 903288"/>
                <a:gd name="connsiteY1" fmla="*/ 622300 h 622300"/>
                <a:gd name="connsiteX2" fmla="*/ 266700 w 903288"/>
                <a:gd name="connsiteY2" fmla="*/ 0 h 622300"/>
                <a:gd name="connsiteX3" fmla="*/ 903288 w 903288"/>
                <a:gd name="connsiteY3" fmla="*/ 201612 h 622300"/>
                <a:gd name="connsiteX0" fmla="*/ 903288 w 903288"/>
                <a:gd name="connsiteY0" fmla="*/ 215900 h 636588"/>
                <a:gd name="connsiteX1" fmla="*/ 0 w 903288"/>
                <a:gd name="connsiteY1" fmla="*/ 636588 h 636588"/>
                <a:gd name="connsiteX2" fmla="*/ 285750 w 903288"/>
                <a:gd name="connsiteY2" fmla="*/ 0 h 636588"/>
                <a:gd name="connsiteX3" fmla="*/ 903288 w 903288"/>
                <a:gd name="connsiteY3" fmla="*/ 215900 h 636588"/>
                <a:gd name="connsiteX0" fmla="*/ 903288 w 903288"/>
                <a:gd name="connsiteY0" fmla="*/ 215900 h 636588"/>
                <a:gd name="connsiteX1" fmla="*/ 0 w 903288"/>
                <a:gd name="connsiteY1" fmla="*/ 636588 h 636588"/>
                <a:gd name="connsiteX2" fmla="*/ 266700 w 903288"/>
                <a:gd name="connsiteY2" fmla="*/ 0 h 636588"/>
                <a:gd name="connsiteX3" fmla="*/ 903288 w 903288"/>
                <a:gd name="connsiteY3" fmla="*/ 215900 h 636588"/>
                <a:gd name="connsiteX0" fmla="*/ 850900 w 850900"/>
                <a:gd name="connsiteY0" fmla="*/ 215900 h 622301"/>
                <a:gd name="connsiteX1" fmla="*/ 0 w 850900"/>
                <a:gd name="connsiteY1" fmla="*/ 622301 h 622301"/>
                <a:gd name="connsiteX2" fmla="*/ 214312 w 850900"/>
                <a:gd name="connsiteY2" fmla="*/ 0 h 622301"/>
                <a:gd name="connsiteX3" fmla="*/ 850900 w 850900"/>
                <a:gd name="connsiteY3" fmla="*/ 215900 h 622301"/>
                <a:gd name="connsiteX0" fmla="*/ 850900 w 850900"/>
                <a:gd name="connsiteY0" fmla="*/ 230187 h 636588"/>
                <a:gd name="connsiteX1" fmla="*/ 0 w 850900"/>
                <a:gd name="connsiteY1" fmla="*/ 636588 h 636588"/>
                <a:gd name="connsiteX2" fmla="*/ 209549 w 850900"/>
                <a:gd name="connsiteY2" fmla="*/ 0 h 636588"/>
                <a:gd name="connsiteX3" fmla="*/ 850900 w 850900"/>
                <a:gd name="connsiteY3" fmla="*/ 230187 h 636588"/>
                <a:gd name="connsiteX0" fmla="*/ 803192 w 803192"/>
                <a:gd name="connsiteY0" fmla="*/ 230187 h 525270"/>
                <a:gd name="connsiteX1" fmla="*/ 0 w 803192"/>
                <a:gd name="connsiteY1" fmla="*/ 525270 h 525270"/>
                <a:gd name="connsiteX2" fmla="*/ 161841 w 803192"/>
                <a:gd name="connsiteY2" fmla="*/ 0 h 525270"/>
                <a:gd name="connsiteX3" fmla="*/ 803192 w 803192"/>
                <a:gd name="connsiteY3" fmla="*/ 230187 h 525270"/>
                <a:gd name="connsiteX0" fmla="*/ 795241 w 795241"/>
                <a:gd name="connsiteY0" fmla="*/ 230187 h 565027"/>
                <a:gd name="connsiteX1" fmla="*/ 0 w 795241"/>
                <a:gd name="connsiteY1" fmla="*/ 565027 h 565027"/>
                <a:gd name="connsiteX2" fmla="*/ 153890 w 795241"/>
                <a:gd name="connsiteY2" fmla="*/ 0 h 565027"/>
                <a:gd name="connsiteX3" fmla="*/ 795241 w 795241"/>
                <a:gd name="connsiteY3" fmla="*/ 230187 h 565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5241" h="565027">
                  <a:moveTo>
                    <a:pt x="795241" y="230187"/>
                  </a:moveTo>
                  <a:lnTo>
                    <a:pt x="0" y="565027"/>
                  </a:lnTo>
                  <a:lnTo>
                    <a:pt x="153890" y="0"/>
                  </a:lnTo>
                  <a:lnTo>
                    <a:pt x="795241" y="230187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70000"/>
                    <a:lumOff val="30000"/>
                  </a:schemeClr>
                </a:gs>
                <a:gs pos="100000">
                  <a:schemeClr val="accent1">
                    <a:lumMod val="70000"/>
                    <a:lumOff val="3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8" name="Freeform 7">
              <a:extLst>
                <a:ext uri="{FF2B5EF4-FFF2-40B4-BE49-F238E27FC236}">
                  <a16:creationId xmlns:a16="http://schemas.microsoft.com/office/drawing/2014/main" id="{ACC3DC72-0803-401E-A61E-EA2ADB1C83F4}"/>
                </a:ext>
              </a:extLst>
            </p:cNvPr>
            <p:cNvSpPr/>
            <p:nvPr/>
          </p:nvSpPr>
          <p:spPr>
            <a:xfrm>
              <a:off x="6616260" y="3957201"/>
              <a:ext cx="1374016" cy="1552035"/>
            </a:xfrm>
            <a:custGeom>
              <a:avLst/>
              <a:gdLst>
                <a:gd name="connsiteX0" fmla="*/ 1625600 w 1625600"/>
                <a:gd name="connsiteY0" fmla="*/ 1981200 h 1981200"/>
                <a:gd name="connsiteX1" fmla="*/ 1016000 w 1625600"/>
                <a:gd name="connsiteY1" fmla="*/ 1752600 h 1981200"/>
                <a:gd name="connsiteX2" fmla="*/ 0 w 1625600"/>
                <a:gd name="connsiteY2" fmla="*/ 0 h 1981200"/>
                <a:gd name="connsiteX3" fmla="*/ 1625600 w 1625600"/>
                <a:gd name="connsiteY3" fmla="*/ 1981200 h 1981200"/>
                <a:gd name="connsiteX0" fmla="*/ 1611312 w 1611312"/>
                <a:gd name="connsiteY0" fmla="*/ 2009775 h 2009775"/>
                <a:gd name="connsiteX1" fmla="*/ 1001712 w 1611312"/>
                <a:gd name="connsiteY1" fmla="*/ 1781175 h 2009775"/>
                <a:gd name="connsiteX2" fmla="*/ 0 w 1611312"/>
                <a:gd name="connsiteY2" fmla="*/ 0 h 2009775"/>
                <a:gd name="connsiteX3" fmla="*/ 1611312 w 1611312"/>
                <a:gd name="connsiteY3" fmla="*/ 2009775 h 2009775"/>
                <a:gd name="connsiteX0" fmla="*/ 1642913 w 1642913"/>
                <a:gd name="connsiteY0" fmla="*/ 2009775 h 2009775"/>
                <a:gd name="connsiteX1" fmla="*/ 1033313 w 1642913"/>
                <a:gd name="connsiteY1" fmla="*/ 1781175 h 2009775"/>
                <a:gd name="connsiteX2" fmla="*/ 0 w 1642913"/>
                <a:gd name="connsiteY2" fmla="*/ 55564 h 2009775"/>
                <a:gd name="connsiteX3" fmla="*/ 31601 w 1642913"/>
                <a:gd name="connsiteY3" fmla="*/ 0 h 2009775"/>
                <a:gd name="connsiteX4" fmla="*/ 1642913 w 1642913"/>
                <a:gd name="connsiteY4" fmla="*/ 2009775 h 2009775"/>
                <a:gd name="connsiteX0" fmla="*/ 1642913 w 1642913"/>
                <a:gd name="connsiteY0" fmla="*/ 2009775 h 2009775"/>
                <a:gd name="connsiteX1" fmla="*/ 1033313 w 1642913"/>
                <a:gd name="connsiteY1" fmla="*/ 1781175 h 2009775"/>
                <a:gd name="connsiteX2" fmla="*/ 0 w 1642913"/>
                <a:gd name="connsiteY2" fmla="*/ 55564 h 2009775"/>
                <a:gd name="connsiteX3" fmla="*/ 31601 w 1642913"/>
                <a:gd name="connsiteY3" fmla="*/ 0 h 2009775"/>
                <a:gd name="connsiteX4" fmla="*/ 1642913 w 1642913"/>
                <a:gd name="connsiteY4" fmla="*/ 2009775 h 2009775"/>
                <a:gd name="connsiteX0" fmla="*/ 1642913 w 1642913"/>
                <a:gd name="connsiteY0" fmla="*/ 2009775 h 2009775"/>
                <a:gd name="connsiteX1" fmla="*/ 1028550 w 1642913"/>
                <a:gd name="connsiteY1" fmla="*/ 1785937 h 2009775"/>
                <a:gd name="connsiteX2" fmla="*/ 0 w 1642913"/>
                <a:gd name="connsiteY2" fmla="*/ 55564 h 2009775"/>
                <a:gd name="connsiteX3" fmla="*/ 31601 w 1642913"/>
                <a:gd name="connsiteY3" fmla="*/ 0 h 2009775"/>
                <a:gd name="connsiteX4" fmla="*/ 1642913 w 1642913"/>
                <a:gd name="connsiteY4" fmla="*/ 2009775 h 2009775"/>
                <a:gd name="connsiteX0" fmla="*/ 1652438 w 1652438"/>
                <a:gd name="connsiteY0" fmla="*/ 2000250 h 2000250"/>
                <a:gd name="connsiteX1" fmla="*/ 1028550 w 1652438"/>
                <a:gd name="connsiteY1" fmla="*/ 1785937 h 2000250"/>
                <a:gd name="connsiteX2" fmla="*/ 0 w 1652438"/>
                <a:gd name="connsiteY2" fmla="*/ 55564 h 2000250"/>
                <a:gd name="connsiteX3" fmla="*/ 31601 w 1652438"/>
                <a:gd name="connsiteY3" fmla="*/ 0 h 2000250"/>
                <a:gd name="connsiteX4" fmla="*/ 1652438 w 1652438"/>
                <a:gd name="connsiteY4" fmla="*/ 2000250 h 2000250"/>
                <a:gd name="connsiteX0" fmla="*/ 1671488 w 1671488"/>
                <a:gd name="connsiteY0" fmla="*/ 2014538 h 2014538"/>
                <a:gd name="connsiteX1" fmla="*/ 1028550 w 1671488"/>
                <a:gd name="connsiteY1" fmla="*/ 1785937 h 2014538"/>
                <a:gd name="connsiteX2" fmla="*/ 0 w 1671488"/>
                <a:gd name="connsiteY2" fmla="*/ 55564 h 2014538"/>
                <a:gd name="connsiteX3" fmla="*/ 31601 w 1671488"/>
                <a:gd name="connsiteY3" fmla="*/ 0 h 2014538"/>
                <a:gd name="connsiteX4" fmla="*/ 1671488 w 1671488"/>
                <a:gd name="connsiteY4" fmla="*/ 2014538 h 2014538"/>
                <a:gd name="connsiteX0" fmla="*/ 1657200 w 1657200"/>
                <a:gd name="connsiteY0" fmla="*/ 2009776 h 2009776"/>
                <a:gd name="connsiteX1" fmla="*/ 1028550 w 1657200"/>
                <a:gd name="connsiteY1" fmla="*/ 1785937 h 2009776"/>
                <a:gd name="connsiteX2" fmla="*/ 0 w 1657200"/>
                <a:gd name="connsiteY2" fmla="*/ 55564 h 2009776"/>
                <a:gd name="connsiteX3" fmla="*/ 31601 w 1657200"/>
                <a:gd name="connsiteY3" fmla="*/ 0 h 2009776"/>
                <a:gd name="connsiteX4" fmla="*/ 1657200 w 1657200"/>
                <a:gd name="connsiteY4" fmla="*/ 2009776 h 2009776"/>
                <a:gd name="connsiteX0" fmla="*/ 1642912 w 1642912"/>
                <a:gd name="connsiteY0" fmla="*/ 2009776 h 2009776"/>
                <a:gd name="connsiteX1" fmla="*/ 1014262 w 1642912"/>
                <a:gd name="connsiteY1" fmla="*/ 1785937 h 2009776"/>
                <a:gd name="connsiteX2" fmla="*/ 0 w 1642912"/>
                <a:gd name="connsiteY2" fmla="*/ 65089 h 2009776"/>
                <a:gd name="connsiteX3" fmla="*/ 17313 w 1642912"/>
                <a:gd name="connsiteY3" fmla="*/ 0 h 2009776"/>
                <a:gd name="connsiteX4" fmla="*/ 1642912 w 1642912"/>
                <a:gd name="connsiteY4" fmla="*/ 2009776 h 2009776"/>
                <a:gd name="connsiteX0" fmla="*/ 1647675 w 1647675"/>
                <a:gd name="connsiteY0" fmla="*/ 2009776 h 2009776"/>
                <a:gd name="connsiteX1" fmla="*/ 1019025 w 1647675"/>
                <a:gd name="connsiteY1" fmla="*/ 1785937 h 2009776"/>
                <a:gd name="connsiteX2" fmla="*/ 0 w 1647675"/>
                <a:gd name="connsiteY2" fmla="*/ 74614 h 2009776"/>
                <a:gd name="connsiteX3" fmla="*/ 22076 w 1647675"/>
                <a:gd name="connsiteY3" fmla="*/ 0 h 2009776"/>
                <a:gd name="connsiteX4" fmla="*/ 1647675 w 1647675"/>
                <a:gd name="connsiteY4" fmla="*/ 2009776 h 2009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47675" h="2009776">
                  <a:moveTo>
                    <a:pt x="1647675" y="2009776"/>
                  </a:moveTo>
                  <a:lnTo>
                    <a:pt x="1019025" y="1785937"/>
                  </a:lnTo>
                  <a:cubicBezTo>
                    <a:pt x="707925" y="1234546"/>
                    <a:pt x="330150" y="621242"/>
                    <a:pt x="0" y="74614"/>
                  </a:cubicBezTo>
                  <a:lnTo>
                    <a:pt x="22076" y="0"/>
                  </a:lnTo>
                  <a:lnTo>
                    <a:pt x="1647675" y="2009776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70000"/>
                  </a:schemeClr>
                </a:gs>
                <a:gs pos="100000">
                  <a:schemeClr val="accent1">
                    <a:lumMod val="7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89" name="Freeform 65">
              <a:extLst>
                <a:ext uri="{FF2B5EF4-FFF2-40B4-BE49-F238E27FC236}">
                  <a16:creationId xmlns:a16="http://schemas.microsoft.com/office/drawing/2014/main" id="{045FC944-CD5E-4304-9B5D-76A16348B443}"/>
                </a:ext>
              </a:extLst>
            </p:cNvPr>
            <p:cNvSpPr/>
            <p:nvPr/>
          </p:nvSpPr>
          <p:spPr>
            <a:xfrm rot="10124631">
              <a:off x="7034337" y="3678799"/>
              <a:ext cx="826949" cy="948405"/>
            </a:xfrm>
            <a:custGeom>
              <a:avLst/>
              <a:gdLst>
                <a:gd name="connsiteX0" fmla="*/ 679905 w 679905"/>
                <a:gd name="connsiteY0" fmla="*/ 1118161 h 1118161"/>
                <a:gd name="connsiteX1" fmla="*/ 11995 w 679905"/>
                <a:gd name="connsiteY1" fmla="*/ 60637 h 1118161"/>
                <a:gd name="connsiteX2" fmla="*/ 250534 w 679905"/>
                <a:gd name="connsiteY2" fmla="*/ 132199 h 1118161"/>
                <a:gd name="connsiteX3" fmla="*/ 250534 w 679905"/>
                <a:gd name="connsiteY3" fmla="*/ 156053 h 1118161"/>
                <a:gd name="connsiteX0" fmla="*/ 551259 w 551259"/>
                <a:gd name="connsiteY0" fmla="*/ 985962 h 985962"/>
                <a:gd name="connsiteX1" fmla="*/ 18521 w 551259"/>
                <a:gd name="connsiteY1" fmla="*/ 127221 h 985962"/>
                <a:gd name="connsiteX2" fmla="*/ 121888 w 551259"/>
                <a:gd name="connsiteY2" fmla="*/ 0 h 985962"/>
                <a:gd name="connsiteX3" fmla="*/ 121888 w 551259"/>
                <a:gd name="connsiteY3" fmla="*/ 23854 h 985962"/>
                <a:gd name="connsiteX0" fmla="*/ 551618 w 551618"/>
                <a:gd name="connsiteY0" fmla="*/ 962935 h 962935"/>
                <a:gd name="connsiteX1" fmla="*/ 18880 w 551618"/>
                <a:gd name="connsiteY1" fmla="*/ 104194 h 962935"/>
                <a:gd name="connsiteX2" fmla="*/ 122247 w 551618"/>
                <a:gd name="connsiteY2" fmla="*/ 827 h 962935"/>
                <a:gd name="connsiteX0" fmla="*/ 537150 w 776832"/>
                <a:gd name="connsiteY0" fmla="*/ 878220 h 878220"/>
                <a:gd name="connsiteX1" fmla="*/ 4412 w 776832"/>
                <a:gd name="connsiteY1" fmla="*/ 19479 h 878220"/>
                <a:gd name="connsiteX2" fmla="*/ 776832 w 776832"/>
                <a:gd name="connsiteY2" fmla="*/ 720586 h 878220"/>
                <a:gd name="connsiteX0" fmla="*/ 560333 w 800015"/>
                <a:gd name="connsiteY0" fmla="*/ 878220 h 878220"/>
                <a:gd name="connsiteX1" fmla="*/ 27595 w 800015"/>
                <a:gd name="connsiteY1" fmla="*/ 19479 h 878220"/>
                <a:gd name="connsiteX2" fmla="*/ 800015 w 800015"/>
                <a:gd name="connsiteY2" fmla="*/ 720586 h 878220"/>
                <a:gd name="connsiteX0" fmla="*/ 560333 w 800015"/>
                <a:gd name="connsiteY0" fmla="*/ 900402 h 900402"/>
                <a:gd name="connsiteX1" fmla="*/ 27595 w 800015"/>
                <a:gd name="connsiteY1" fmla="*/ 41661 h 900402"/>
                <a:gd name="connsiteX2" fmla="*/ 800015 w 800015"/>
                <a:gd name="connsiteY2" fmla="*/ 742768 h 900402"/>
                <a:gd name="connsiteX0" fmla="*/ 383094 w 817278"/>
                <a:gd name="connsiteY0" fmla="*/ 996660 h 996660"/>
                <a:gd name="connsiteX1" fmla="*/ 44858 w 817278"/>
                <a:gd name="connsiteY1" fmla="*/ 41661 h 996660"/>
                <a:gd name="connsiteX2" fmla="*/ 817278 w 817278"/>
                <a:gd name="connsiteY2" fmla="*/ 742768 h 996660"/>
                <a:gd name="connsiteX0" fmla="*/ 383094 w 734578"/>
                <a:gd name="connsiteY0" fmla="*/ 994305 h 994305"/>
                <a:gd name="connsiteX1" fmla="*/ 44858 w 734578"/>
                <a:gd name="connsiteY1" fmla="*/ 39306 h 994305"/>
                <a:gd name="connsiteX2" fmla="*/ 734578 w 734578"/>
                <a:gd name="connsiteY2" fmla="*/ 809002 h 994305"/>
                <a:gd name="connsiteX0" fmla="*/ 419361 w 770845"/>
                <a:gd name="connsiteY0" fmla="*/ 972157 h 972157"/>
                <a:gd name="connsiteX1" fmla="*/ 39747 w 770845"/>
                <a:gd name="connsiteY1" fmla="*/ 40062 h 972157"/>
                <a:gd name="connsiteX2" fmla="*/ 770845 w 770845"/>
                <a:gd name="connsiteY2" fmla="*/ 786854 h 972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70845" h="972157">
                  <a:moveTo>
                    <a:pt x="419361" y="972157"/>
                  </a:moveTo>
                  <a:cubicBezTo>
                    <a:pt x="121187" y="525558"/>
                    <a:pt x="-91916" y="119001"/>
                    <a:pt x="39747" y="40062"/>
                  </a:cubicBezTo>
                  <a:cubicBezTo>
                    <a:pt x="154412" y="-211965"/>
                    <a:pt x="749310" y="808389"/>
                    <a:pt x="770845" y="786854"/>
                  </a:cubicBezTo>
                </a:path>
              </a:pathLst>
            </a:custGeom>
            <a:ln w="381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90" name="Freeform: Shape 189">
            <a:extLst>
              <a:ext uri="{FF2B5EF4-FFF2-40B4-BE49-F238E27FC236}">
                <a16:creationId xmlns:a16="http://schemas.microsoft.com/office/drawing/2014/main" id="{C440B563-C2D6-4539-86D3-B057CF9A0082}"/>
              </a:ext>
            </a:extLst>
          </p:cNvPr>
          <p:cNvSpPr/>
          <p:nvPr/>
        </p:nvSpPr>
        <p:spPr>
          <a:xfrm>
            <a:off x="9980750" y="1265761"/>
            <a:ext cx="791736" cy="393705"/>
          </a:xfrm>
          <a:custGeom>
            <a:avLst/>
            <a:gdLst>
              <a:gd name="connsiteX0" fmla="*/ 1677443 w 1743075"/>
              <a:gd name="connsiteY0" fmla="*/ 330518 h 866775"/>
              <a:gd name="connsiteX1" fmla="*/ 1438365 w 1743075"/>
              <a:gd name="connsiteY1" fmla="*/ 142875 h 866775"/>
              <a:gd name="connsiteX2" fmla="*/ 1195478 w 1743075"/>
              <a:gd name="connsiteY2" fmla="*/ 384810 h 866775"/>
              <a:gd name="connsiteX3" fmla="*/ 1186905 w 1743075"/>
              <a:gd name="connsiteY3" fmla="*/ 381953 h 866775"/>
              <a:gd name="connsiteX4" fmla="*/ 1350735 w 1743075"/>
              <a:gd name="connsiteY4" fmla="*/ 97155 h 866775"/>
              <a:gd name="connsiteX5" fmla="*/ 1239293 w 1743075"/>
              <a:gd name="connsiteY5" fmla="*/ 55245 h 866775"/>
              <a:gd name="connsiteX6" fmla="*/ 922110 w 1743075"/>
              <a:gd name="connsiteY6" fmla="*/ 351472 h 866775"/>
              <a:gd name="connsiteX7" fmla="*/ 913538 w 1743075"/>
              <a:gd name="connsiteY7" fmla="*/ 348615 h 866775"/>
              <a:gd name="connsiteX8" fmla="*/ 1108800 w 1743075"/>
              <a:gd name="connsiteY8" fmla="*/ 23813 h 866775"/>
              <a:gd name="connsiteX9" fmla="*/ 997358 w 1743075"/>
              <a:gd name="connsiteY9" fmla="*/ 8572 h 866775"/>
              <a:gd name="connsiteX10" fmla="*/ 612548 w 1743075"/>
              <a:gd name="connsiteY10" fmla="*/ 350520 h 866775"/>
              <a:gd name="connsiteX11" fmla="*/ 603975 w 1743075"/>
              <a:gd name="connsiteY11" fmla="*/ 347663 h 866775"/>
              <a:gd name="connsiteX12" fmla="*/ 818288 w 1743075"/>
              <a:gd name="connsiteY12" fmla="*/ 0 h 866775"/>
              <a:gd name="connsiteX13" fmla="*/ 746850 w 1743075"/>
              <a:gd name="connsiteY13" fmla="*/ 7620 h 866775"/>
              <a:gd name="connsiteX14" fmla="*/ 696368 w 1743075"/>
              <a:gd name="connsiteY14" fmla="*/ 13335 h 866775"/>
              <a:gd name="connsiteX15" fmla="*/ 319178 w 1743075"/>
              <a:gd name="connsiteY15" fmla="*/ 350520 h 866775"/>
              <a:gd name="connsiteX16" fmla="*/ 310605 w 1743075"/>
              <a:gd name="connsiteY16" fmla="*/ 347663 h 866775"/>
              <a:gd name="connsiteX17" fmla="*/ 474435 w 1743075"/>
              <a:gd name="connsiteY17" fmla="*/ 62865 h 866775"/>
              <a:gd name="connsiteX18" fmla="*/ 329655 w 1743075"/>
              <a:gd name="connsiteY18" fmla="*/ 126682 h 866775"/>
              <a:gd name="connsiteX19" fmla="*/ 222975 w 1743075"/>
              <a:gd name="connsiteY19" fmla="*/ 192405 h 866775"/>
              <a:gd name="connsiteX20" fmla="*/ 21045 w 1743075"/>
              <a:gd name="connsiteY20" fmla="*/ 421957 h 866775"/>
              <a:gd name="connsiteX21" fmla="*/ 137250 w 1743075"/>
              <a:gd name="connsiteY21" fmla="*/ 749618 h 866775"/>
              <a:gd name="connsiteX22" fmla="*/ 305843 w 1743075"/>
              <a:gd name="connsiteY22" fmla="*/ 816293 h 866775"/>
              <a:gd name="connsiteX23" fmla="*/ 1135470 w 1743075"/>
              <a:gd name="connsiteY23" fmla="*/ 860107 h 866775"/>
              <a:gd name="connsiteX24" fmla="*/ 1544093 w 1743075"/>
              <a:gd name="connsiteY24" fmla="*/ 781050 h 866775"/>
              <a:gd name="connsiteX25" fmla="*/ 1677443 w 1743075"/>
              <a:gd name="connsiteY25" fmla="*/ 330518 h 8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743075" h="866775">
                <a:moveTo>
                  <a:pt x="1677443" y="330518"/>
                </a:moveTo>
                <a:cubicBezTo>
                  <a:pt x="1617435" y="242888"/>
                  <a:pt x="1528853" y="193357"/>
                  <a:pt x="1438365" y="142875"/>
                </a:cubicBezTo>
                <a:cubicBezTo>
                  <a:pt x="1335495" y="220028"/>
                  <a:pt x="1230720" y="311468"/>
                  <a:pt x="1195478" y="384810"/>
                </a:cubicBezTo>
                <a:cubicBezTo>
                  <a:pt x="1193573" y="389572"/>
                  <a:pt x="1185953" y="387668"/>
                  <a:pt x="1186905" y="381953"/>
                </a:cubicBezTo>
                <a:cubicBezTo>
                  <a:pt x="1198335" y="310515"/>
                  <a:pt x="1270725" y="200025"/>
                  <a:pt x="1350735" y="97155"/>
                </a:cubicBezTo>
                <a:cubicBezTo>
                  <a:pt x="1316445" y="80963"/>
                  <a:pt x="1279298" y="66675"/>
                  <a:pt x="1239293" y="55245"/>
                </a:cubicBezTo>
                <a:cubicBezTo>
                  <a:pt x="1119278" y="140018"/>
                  <a:pt x="965925" y="260032"/>
                  <a:pt x="922110" y="351472"/>
                </a:cubicBezTo>
                <a:cubicBezTo>
                  <a:pt x="920205" y="356235"/>
                  <a:pt x="912585" y="354330"/>
                  <a:pt x="913538" y="348615"/>
                </a:cubicBezTo>
                <a:cubicBezTo>
                  <a:pt x="926873" y="267653"/>
                  <a:pt x="1018313" y="137160"/>
                  <a:pt x="1108800" y="23813"/>
                </a:cubicBezTo>
                <a:cubicBezTo>
                  <a:pt x="1072605" y="17145"/>
                  <a:pt x="1035458" y="12382"/>
                  <a:pt x="997358" y="8572"/>
                </a:cubicBezTo>
                <a:cubicBezTo>
                  <a:pt x="875438" y="89535"/>
                  <a:pt x="664935" y="240982"/>
                  <a:pt x="612548" y="350520"/>
                </a:cubicBezTo>
                <a:cubicBezTo>
                  <a:pt x="610643" y="355282"/>
                  <a:pt x="603023" y="353378"/>
                  <a:pt x="603975" y="347663"/>
                </a:cubicBezTo>
                <a:cubicBezTo>
                  <a:pt x="618263" y="260985"/>
                  <a:pt x="721133" y="118110"/>
                  <a:pt x="818288" y="0"/>
                </a:cubicBezTo>
                <a:cubicBezTo>
                  <a:pt x="794475" y="953"/>
                  <a:pt x="772568" y="3810"/>
                  <a:pt x="746850" y="7620"/>
                </a:cubicBezTo>
                <a:cubicBezTo>
                  <a:pt x="729705" y="9525"/>
                  <a:pt x="712560" y="11430"/>
                  <a:pt x="696368" y="13335"/>
                </a:cubicBezTo>
                <a:cubicBezTo>
                  <a:pt x="573495" y="95250"/>
                  <a:pt x="370613" y="242888"/>
                  <a:pt x="319178" y="350520"/>
                </a:cubicBezTo>
                <a:cubicBezTo>
                  <a:pt x="317273" y="355282"/>
                  <a:pt x="309653" y="353378"/>
                  <a:pt x="310605" y="347663"/>
                </a:cubicBezTo>
                <a:cubicBezTo>
                  <a:pt x="322035" y="276225"/>
                  <a:pt x="395378" y="165735"/>
                  <a:pt x="474435" y="62865"/>
                </a:cubicBezTo>
                <a:cubicBezTo>
                  <a:pt x="421095" y="80963"/>
                  <a:pt x="372518" y="102870"/>
                  <a:pt x="329655" y="126682"/>
                </a:cubicBezTo>
                <a:cubicBezTo>
                  <a:pt x="292508" y="145732"/>
                  <a:pt x="256313" y="167640"/>
                  <a:pt x="222975" y="192405"/>
                </a:cubicBezTo>
                <a:cubicBezTo>
                  <a:pt x="135345" y="258128"/>
                  <a:pt x="60098" y="316230"/>
                  <a:pt x="21045" y="421957"/>
                </a:cubicBezTo>
                <a:cubicBezTo>
                  <a:pt x="-29437" y="559118"/>
                  <a:pt x="11520" y="674370"/>
                  <a:pt x="137250" y="749618"/>
                </a:cubicBezTo>
                <a:cubicBezTo>
                  <a:pt x="189638" y="781050"/>
                  <a:pt x="246788" y="802005"/>
                  <a:pt x="305843" y="816293"/>
                </a:cubicBezTo>
                <a:cubicBezTo>
                  <a:pt x="576353" y="881063"/>
                  <a:pt x="860198" y="876300"/>
                  <a:pt x="1135470" y="860107"/>
                </a:cubicBezTo>
                <a:cubicBezTo>
                  <a:pt x="1271678" y="852488"/>
                  <a:pt x="1416458" y="834390"/>
                  <a:pt x="1544093" y="781050"/>
                </a:cubicBezTo>
                <a:cubicBezTo>
                  <a:pt x="1753643" y="695325"/>
                  <a:pt x="1805078" y="516255"/>
                  <a:pt x="1677443" y="330518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1" name="Freeform 18">
            <a:extLst>
              <a:ext uri="{FF2B5EF4-FFF2-40B4-BE49-F238E27FC236}">
                <a16:creationId xmlns:a16="http://schemas.microsoft.com/office/drawing/2014/main" id="{BCC7AC14-DB67-4B16-8DFB-0C8842277E09}"/>
              </a:ext>
            </a:extLst>
          </p:cNvPr>
          <p:cNvSpPr/>
          <p:nvPr/>
        </p:nvSpPr>
        <p:spPr>
          <a:xfrm>
            <a:off x="10944261" y="1101759"/>
            <a:ext cx="712945" cy="575399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92" name="Group 191">
            <a:extLst>
              <a:ext uri="{FF2B5EF4-FFF2-40B4-BE49-F238E27FC236}">
                <a16:creationId xmlns:a16="http://schemas.microsoft.com/office/drawing/2014/main" id="{F788CE0D-17D7-443E-AD0F-5E8E94152E47}"/>
              </a:ext>
            </a:extLst>
          </p:cNvPr>
          <p:cNvGrpSpPr/>
          <p:nvPr/>
        </p:nvGrpSpPr>
        <p:grpSpPr>
          <a:xfrm>
            <a:off x="6418073" y="1122699"/>
            <a:ext cx="1087258" cy="586634"/>
            <a:chOff x="5163072" y="3396567"/>
            <a:chExt cx="1946746" cy="1050372"/>
          </a:xfrm>
        </p:grpSpPr>
        <p:grpSp>
          <p:nvGrpSpPr>
            <p:cNvPr id="193" name="Group 192">
              <a:extLst>
                <a:ext uri="{FF2B5EF4-FFF2-40B4-BE49-F238E27FC236}">
                  <a16:creationId xmlns:a16="http://schemas.microsoft.com/office/drawing/2014/main" id="{A01B4D78-3709-4AA3-97A0-50EE140D24C3}"/>
                </a:ext>
              </a:extLst>
            </p:cNvPr>
            <p:cNvGrpSpPr/>
            <p:nvPr/>
          </p:nvGrpSpPr>
          <p:grpSpPr>
            <a:xfrm>
              <a:off x="5163072" y="3396567"/>
              <a:ext cx="1946746" cy="1050372"/>
              <a:chOff x="5163072" y="3396567"/>
              <a:chExt cx="1946746" cy="1050372"/>
            </a:xfrm>
          </p:grpSpPr>
          <p:grpSp>
            <p:nvGrpSpPr>
              <p:cNvPr id="195" name="Group 194">
                <a:extLst>
                  <a:ext uri="{FF2B5EF4-FFF2-40B4-BE49-F238E27FC236}">
                    <a16:creationId xmlns:a16="http://schemas.microsoft.com/office/drawing/2014/main" id="{4D9035FD-A022-41C3-9E1E-6429D2C016EF}"/>
                  </a:ext>
                </a:extLst>
              </p:cNvPr>
              <p:cNvGrpSpPr/>
              <p:nvPr/>
            </p:nvGrpSpPr>
            <p:grpSpPr>
              <a:xfrm>
                <a:off x="5163072" y="3396567"/>
                <a:ext cx="1946746" cy="1050372"/>
                <a:chOff x="4552948" y="3928227"/>
                <a:chExt cx="3086104" cy="1665116"/>
              </a:xfrm>
            </p:grpSpPr>
            <p:grpSp>
              <p:nvGrpSpPr>
                <p:cNvPr id="197" name="Group 196">
                  <a:extLst>
                    <a:ext uri="{FF2B5EF4-FFF2-40B4-BE49-F238E27FC236}">
                      <a16:creationId xmlns:a16="http://schemas.microsoft.com/office/drawing/2014/main" id="{0553863B-FC99-40D2-9DCB-39991C73F3CE}"/>
                    </a:ext>
                  </a:extLst>
                </p:cNvPr>
                <p:cNvGrpSpPr/>
                <p:nvPr/>
              </p:nvGrpSpPr>
              <p:grpSpPr>
                <a:xfrm>
                  <a:off x="4552948" y="3928227"/>
                  <a:ext cx="3086104" cy="1219660"/>
                  <a:chOff x="4552948" y="3928227"/>
                  <a:chExt cx="3086104" cy="1219660"/>
                </a:xfrm>
              </p:grpSpPr>
              <p:sp>
                <p:nvSpPr>
                  <p:cNvPr id="199" name="Freeform 50">
                    <a:extLst>
                      <a:ext uri="{FF2B5EF4-FFF2-40B4-BE49-F238E27FC236}">
                        <a16:creationId xmlns:a16="http://schemas.microsoft.com/office/drawing/2014/main" id="{2A8AAED5-E7E5-40F4-8116-3DBEEBF077A1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552948" y="3928227"/>
                    <a:ext cx="3086104" cy="1219660"/>
                  </a:xfrm>
                  <a:custGeom>
                    <a:avLst/>
                    <a:gdLst>
                      <a:gd name="connsiteX0" fmla="*/ 1971970 w 3086104"/>
                      <a:gd name="connsiteY0" fmla="*/ 27 h 1219659"/>
                      <a:gd name="connsiteX1" fmla="*/ 2520756 w 3086104"/>
                      <a:gd name="connsiteY1" fmla="*/ 334765 h 1219659"/>
                      <a:gd name="connsiteX2" fmla="*/ 2979548 w 3086104"/>
                      <a:gd name="connsiteY2" fmla="*/ 86354 h 1219659"/>
                      <a:gd name="connsiteX3" fmla="*/ 3079692 w 3086104"/>
                      <a:gd name="connsiteY3" fmla="*/ 734315 h 1219659"/>
                      <a:gd name="connsiteX4" fmla="*/ 3074395 w 3086104"/>
                      <a:gd name="connsiteY4" fmla="*/ 812797 h 1219659"/>
                      <a:gd name="connsiteX5" fmla="*/ 3082575 w 3086104"/>
                      <a:gd name="connsiteY5" fmla="*/ 812705 h 1219659"/>
                      <a:gd name="connsiteX6" fmla="*/ 3068459 w 3086104"/>
                      <a:gd name="connsiteY6" fmla="*/ 1028900 h 1219659"/>
                      <a:gd name="connsiteX7" fmla="*/ 3061713 w 3086104"/>
                      <a:gd name="connsiteY7" fmla="*/ 1026217 h 1219659"/>
                      <a:gd name="connsiteX8" fmla="*/ 3057773 w 3086104"/>
                      <a:gd name="connsiteY8" fmla="*/ 1049051 h 1219659"/>
                      <a:gd name="connsiteX9" fmla="*/ 2890195 w 3086104"/>
                      <a:gd name="connsiteY9" fmla="*/ 1219659 h 1219659"/>
                      <a:gd name="connsiteX10" fmla="*/ 842291 w 3086104"/>
                      <a:gd name="connsiteY10" fmla="*/ 1219659 h 1219659"/>
                      <a:gd name="connsiteX11" fmla="*/ 89517 w 3086104"/>
                      <a:gd name="connsiteY11" fmla="*/ 1076627 h 1219659"/>
                      <a:gd name="connsiteX12" fmla="*/ 52962 w 3086104"/>
                      <a:gd name="connsiteY12" fmla="*/ 1048081 h 1219659"/>
                      <a:gd name="connsiteX13" fmla="*/ 18574 w 3086104"/>
                      <a:gd name="connsiteY13" fmla="*/ 1023623 h 1219659"/>
                      <a:gd name="connsiteX14" fmla="*/ 126214 w 3086104"/>
                      <a:gd name="connsiteY14" fmla="*/ 627221 h 1219659"/>
                      <a:gd name="connsiteX15" fmla="*/ 1013800 w 3086104"/>
                      <a:gd name="connsiteY15" fmla="*/ 442234 h 1219659"/>
                      <a:gd name="connsiteX16" fmla="*/ 1971970 w 3086104"/>
                      <a:gd name="connsiteY16" fmla="*/ 27 h 1219659"/>
                      <a:gd name="connsiteX0" fmla="*/ 1971970 w 3086104"/>
                      <a:gd name="connsiteY0" fmla="*/ 27 h 1219659"/>
                      <a:gd name="connsiteX1" fmla="*/ 2520756 w 3086104"/>
                      <a:gd name="connsiteY1" fmla="*/ 334765 h 1219659"/>
                      <a:gd name="connsiteX2" fmla="*/ 2979548 w 3086104"/>
                      <a:gd name="connsiteY2" fmla="*/ 86354 h 1219659"/>
                      <a:gd name="connsiteX3" fmla="*/ 3079692 w 3086104"/>
                      <a:gd name="connsiteY3" fmla="*/ 734315 h 1219659"/>
                      <a:gd name="connsiteX4" fmla="*/ 3074395 w 3086104"/>
                      <a:gd name="connsiteY4" fmla="*/ 812797 h 1219659"/>
                      <a:gd name="connsiteX5" fmla="*/ 3082575 w 3086104"/>
                      <a:gd name="connsiteY5" fmla="*/ 812705 h 1219659"/>
                      <a:gd name="connsiteX6" fmla="*/ 3068459 w 3086104"/>
                      <a:gd name="connsiteY6" fmla="*/ 1028900 h 1219659"/>
                      <a:gd name="connsiteX7" fmla="*/ 3061713 w 3086104"/>
                      <a:gd name="connsiteY7" fmla="*/ 1026217 h 1219659"/>
                      <a:gd name="connsiteX8" fmla="*/ 3057773 w 3086104"/>
                      <a:gd name="connsiteY8" fmla="*/ 1049051 h 1219659"/>
                      <a:gd name="connsiteX9" fmla="*/ 2805134 w 3086104"/>
                      <a:gd name="connsiteY9" fmla="*/ 1198393 h 1219659"/>
                      <a:gd name="connsiteX10" fmla="*/ 842291 w 3086104"/>
                      <a:gd name="connsiteY10" fmla="*/ 1219659 h 1219659"/>
                      <a:gd name="connsiteX11" fmla="*/ 89517 w 3086104"/>
                      <a:gd name="connsiteY11" fmla="*/ 1076627 h 1219659"/>
                      <a:gd name="connsiteX12" fmla="*/ 52962 w 3086104"/>
                      <a:gd name="connsiteY12" fmla="*/ 1048081 h 1219659"/>
                      <a:gd name="connsiteX13" fmla="*/ 18574 w 3086104"/>
                      <a:gd name="connsiteY13" fmla="*/ 1023623 h 1219659"/>
                      <a:gd name="connsiteX14" fmla="*/ 126214 w 3086104"/>
                      <a:gd name="connsiteY14" fmla="*/ 627221 h 1219659"/>
                      <a:gd name="connsiteX15" fmla="*/ 1013800 w 3086104"/>
                      <a:gd name="connsiteY15" fmla="*/ 442234 h 1219659"/>
                      <a:gd name="connsiteX16" fmla="*/ 1971970 w 3086104"/>
                      <a:gd name="connsiteY16" fmla="*/ 27 h 1219659"/>
                      <a:gd name="connsiteX0" fmla="*/ 1971970 w 3086104"/>
                      <a:gd name="connsiteY0" fmla="*/ 27 h 1219659"/>
                      <a:gd name="connsiteX1" fmla="*/ 2520756 w 3086104"/>
                      <a:gd name="connsiteY1" fmla="*/ 334765 h 1219659"/>
                      <a:gd name="connsiteX2" fmla="*/ 2979548 w 3086104"/>
                      <a:gd name="connsiteY2" fmla="*/ 86354 h 1219659"/>
                      <a:gd name="connsiteX3" fmla="*/ 3079692 w 3086104"/>
                      <a:gd name="connsiteY3" fmla="*/ 734315 h 1219659"/>
                      <a:gd name="connsiteX4" fmla="*/ 3074395 w 3086104"/>
                      <a:gd name="connsiteY4" fmla="*/ 812797 h 1219659"/>
                      <a:gd name="connsiteX5" fmla="*/ 3082575 w 3086104"/>
                      <a:gd name="connsiteY5" fmla="*/ 812705 h 1219659"/>
                      <a:gd name="connsiteX6" fmla="*/ 3068459 w 3086104"/>
                      <a:gd name="connsiteY6" fmla="*/ 1028900 h 1219659"/>
                      <a:gd name="connsiteX7" fmla="*/ 3061713 w 3086104"/>
                      <a:gd name="connsiteY7" fmla="*/ 1026217 h 1219659"/>
                      <a:gd name="connsiteX8" fmla="*/ 2993977 w 3086104"/>
                      <a:gd name="connsiteY8" fmla="*/ 1049051 h 1219659"/>
                      <a:gd name="connsiteX9" fmla="*/ 2805134 w 3086104"/>
                      <a:gd name="connsiteY9" fmla="*/ 1198393 h 1219659"/>
                      <a:gd name="connsiteX10" fmla="*/ 842291 w 3086104"/>
                      <a:gd name="connsiteY10" fmla="*/ 1219659 h 1219659"/>
                      <a:gd name="connsiteX11" fmla="*/ 89517 w 3086104"/>
                      <a:gd name="connsiteY11" fmla="*/ 1076627 h 1219659"/>
                      <a:gd name="connsiteX12" fmla="*/ 52962 w 3086104"/>
                      <a:gd name="connsiteY12" fmla="*/ 1048081 h 1219659"/>
                      <a:gd name="connsiteX13" fmla="*/ 18574 w 3086104"/>
                      <a:gd name="connsiteY13" fmla="*/ 1023623 h 1219659"/>
                      <a:gd name="connsiteX14" fmla="*/ 126214 w 3086104"/>
                      <a:gd name="connsiteY14" fmla="*/ 627221 h 1219659"/>
                      <a:gd name="connsiteX15" fmla="*/ 1013800 w 3086104"/>
                      <a:gd name="connsiteY15" fmla="*/ 442234 h 1219659"/>
                      <a:gd name="connsiteX16" fmla="*/ 1971970 w 3086104"/>
                      <a:gd name="connsiteY16" fmla="*/ 27 h 1219659"/>
                      <a:gd name="connsiteX0" fmla="*/ 1971970 w 3086104"/>
                      <a:gd name="connsiteY0" fmla="*/ 27 h 1219659"/>
                      <a:gd name="connsiteX1" fmla="*/ 2520756 w 3086104"/>
                      <a:gd name="connsiteY1" fmla="*/ 334765 h 1219659"/>
                      <a:gd name="connsiteX2" fmla="*/ 2979548 w 3086104"/>
                      <a:gd name="connsiteY2" fmla="*/ 86354 h 1219659"/>
                      <a:gd name="connsiteX3" fmla="*/ 3079692 w 3086104"/>
                      <a:gd name="connsiteY3" fmla="*/ 734315 h 1219659"/>
                      <a:gd name="connsiteX4" fmla="*/ 3074395 w 3086104"/>
                      <a:gd name="connsiteY4" fmla="*/ 812797 h 1219659"/>
                      <a:gd name="connsiteX5" fmla="*/ 3082575 w 3086104"/>
                      <a:gd name="connsiteY5" fmla="*/ 812705 h 1219659"/>
                      <a:gd name="connsiteX6" fmla="*/ 3068459 w 3086104"/>
                      <a:gd name="connsiteY6" fmla="*/ 1028900 h 1219659"/>
                      <a:gd name="connsiteX7" fmla="*/ 3061713 w 3086104"/>
                      <a:gd name="connsiteY7" fmla="*/ 1026217 h 1219659"/>
                      <a:gd name="connsiteX8" fmla="*/ 2993977 w 3086104"/>
                      <a:gd name="connsiteY8" fmla="*/ 1049051 h 1219659"/>
                      <a:gd name="connsiteX9" fmla="*/ 2730706 w 3086104"/>
                      <a:gd name="connsiteY9" fmla="*/ 1166496 h 1219659"/>
                      <a:gd name="connsiteX10" fmla="*/ 842291 w 3086104"/>
                      <a:gd name="connsiteY10" fmla="*/ 1219659 h 1219659"/>
                      <a:gd name="connsiteX11" fmla="*/ 89517 w 3086104"/>
                      <a:gd name="connsiteY11" fmla="*/ 1076627 h 1219659"/>
                      <a:gd name="connsiteX12" fmla="*/ 52962 w 3086104"/>
                      <a:gd name="connsiteY12" fmla="*/ 1048081 h 1219659"/>
                      <a:gd name="connsiteX13" fmla="*/ 18574 w 3086104"/>
                      <a:gd name="connsiteY13" fmla="*/ 1023623 h 1219659"/>
                      <a:gd name="connsiteX14" fmla="*/ 126214 w 3086104"/>
                      <a:gd name="connsiteY14" fmla="*/ 627221 h 1219659"/>
                      <a:gd name="connsiteX15" fmla="*/ 1013800 w 3086104"/>
                      <a:gd name="connsiteY15" fmla="*/ 442234 h 1219659"/>
                      <a:gd name="connsiteX16" fmla="*/ 1971970 w 3086104"/>
                      <a:gd name="connsiteY16" fmla="*/ 27 h 1219659"/>
                      <a:gd name="connsiteX0" fmla="*/ 1971970 w 3086104"/>
                      <a:gd name="connsiteY0" fmla="*/ 29 h 1219661"/>
                      <a:gd name="connsiteX1" fmla="*/ 2520756 w 3086104"/>
                      <a:gd name="connsiteY1" fmla="*/ 334767 h 1219661"/>
                      <a:gd name="connsiteX2" fmla="*/ 3000813 w 3086104"/>
                      <a:gd name="connsiteY2" fmla="*/ 171417 h 1219661"/>
                      <a:gd name="connsiteX3" fmla="*/ 3079692 w 3086104"/>
                      <a:gd name="connsiteY3" fmla="*/ 734317 h 1219661"/>
                      <a:gd name="connsiteX4" fmla="*/ 3074395 w 3086104"/>
                      <a:gd name="connsiteY4" fmla="*/ 812799 h 1219661"/>
                      <a:gd name="connsiteX5" fmla="*/ 3082575 w 3086104"/>
                      <a:gd name="connsiteY5" fmla="*/ 812707 h 1219661"/>
                      <a:gd name="connsiteX6" fmla="*/ 3068459 w 3086104"/>
                      <a:gd name="connsiteY6" fmla="*/ 1028902 h 1219661"/>
                      <a:gd name="connsiteX7" fmla="*/ 3061713 w 3086104"/>
                      <a:gd name="connsiteY7" fmla="*/ 1026219 h 1219661"/>
                      <a:gd name="connsiteX8" fmla="*/ 2993977 w 3086104"/>
                      <a:gd name="connsiteY8" fmla="*/ 1049053 h 1219661"/>
                      <a:gd name="connsiteX9" fmla="*/ 2730706 w 3086104"/>
                      <a:gd name="connsiteY9" fmla="*/ 1166498 h 1219661"/>
                      <a:gd name="connsiteX10" fmla="*/ 842291 w 3086104"/>
                      <a:gd name="connsiteY10" fmla="*/ 1219661 h 1219661"/>
                      <a:gd name="connsiteX11" fmla="*/ 89517 w 3086104"/>
                      <a:gd name="connsiteY11" fmla="*/ 1076629 h 1219661"/>
                      <a:gd name="connsiteX12" fmla="*/ 52962 w 3086104"/>
                      <a:gd name="connsiteY12" fmla="*/ 1048083 h 1219661"/>
                      <a:gd name="connsiteX13" fmla="*/ 18574 w 3086104"/>
                      <a:gd name="connsiteY13" fmla="*/ 1023625 h 1219661"/>
                      <a:gd name="connsiteX14" fmla="*/ 126214 w 3086104"/>
                      <a:gd name="connsiteY14" fmla="*/ 627223 h 1219661"/>
                      <a:gd name="connsiteX15" fmla="*/ 1013800 w 3086104"/>
                      <a:gd name="connsiteY15" fmla="*/ 442236 h 1219661"/>
                      <a:gd name="connsiteX16" fmla="*/ 1971970 w 3086104"/>
                      <a:gd name="connsiteY16" fmla="*/ 29 h 1219661"/>
                      <a:gd name="connsiteX0" fmla="*/ 1971970 w 3086104"/>
                      <a:gd name="connsiteY0" fmla="*/ 28 h 1219660"/>
                      <a:gd name="connsiteX1" fmla="*/ 2520756 w 3086104"/>
                      <a:gd name="connsiteY1" fmla="*/ 334766 h 1219660"/>
                      <a:gd name="connsiteX2" fmla="*/ 3000813 w 3086104"/>
                      <a:gd name="connsiteY2" fmla="*/ 171416 h 1219660"/>
                      <a:gd name="connsiteX3" fmla="*/ 3079692 w 3086104"/>
                      <a:gd name="connsiteY3" fmla="*/ 734316 h 1219660"/>
                      <a:gd name="connsiteX4" fmla="*/ 3074395 w 3086104"/>
                      <a:gd name="connsiteY4" fmla="*/ 812798 h 1219660"/>
                      <a:gd name="connsiteX5" fmla="*/ 3082575 w 3086104"/>
                      <a:gd name="connsiteY5" fmla="*/ 812706 h 1219660"/>
                      <a:gd name="connsiteX6" fmla="*/ 3068459 w 3086104"/>
                      <a:gd name="connsiteY6" fmla="*/ 1028901 h 1219660"/>
                      <a:gd name="connsiteX7" fmla="*/ 3061713 w 3086104"/>
                      <a:gd name="connsiteY7" fmla="*/ 1026218 h 1219660"/>
                      <a:gd name="connsiteX8" fmla="*/ 2993977 w 3086104"/>
                      <a:gd name="connsiteY8" fmla="*/ 1049052 h 1219660"/>
                      <a:gd name="connsiteX9" fmla="*/ 2730706 w 3086104"/>
                      <a:gd name="connsiteY9" fmla="*/ 1166497 h 1219660"/>
                      <a:gd name="connsiteX10" fmla="*/ 842291 w 3086104"/>
                      <a:gd name="connsiteY10" fmla="*/ 1219660 h 1219660"/>
                      <a:gd name="connsiteX11" fmla="*/ 89517 w 3086104"/>
                      <a:gd name="connsiteY11" fmla="*/ 1076628 h 1219660"/>
                      <a:gd name="connsiteX12" fmla="*/ 52962 w 3086104"/>
                      <a:gd name="connsiteY12" fmla="*/ 1048082 h 1219660"/>
                      <a:gd name="connsiteX13" fmla="*/ 18574 w 3086104"/>
                      <a:gd name="connsiteY13" fmla="*/ 1023624 h 1219660"/>
                      <a:gd name="connsiteX14" fmla="*/ 126214 w 3086104"/>
                      <a:gd name="connsiteY14" fmla="*/ 627222 h 1219660"/>
                      <a:gd name="connsiteX15" fmla="*/ 1013800 w 3086104"/>
                      <a:gd name="connsiteY15" fmla="*/ 442235 h 1219660"/>
                      <a:gd name="connsiteX16" fmla="*/ 1971970 w 3086104"/>
                      <a:gd name="connsiteY16" fmla="*/ 28 h 12196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3086104" h="1219660">
                        <a:moveTo>
                          <a:pt x="1971970" y="28"/>
                        </a:moveTo>
                        <a:cubicBezTo>
                          <a:pt x="1982557" y="-3496"/>
                          <a:pt x="2179161" y="327466"/>
                          <a:pt x="2520756" y="334766"/>
                        </a:cubicBezTo>
                        <a:cubicBezTo>
                          <a:pt x="2694553" y="338480"/>
                          <a:pt x="3000813" y="171416"/>
                          <a:pt x="3000813" y="171416"/>
                        </a:cubicBezTo>
                        <a:cubicBezTo>
                          <a:pt x="3000813" y="171416"/>
                          <a:pt x="3088980" y="341291"/>
                          <a:pt x="3079692" y="734316"/>
                        </a:cubicBezTo>
                        <a:lnTo>
                          <a:pt x="3074395" y="812798"/>
                        </a:lnTo>
                        <a:lnTo>
                          <a:pt x="3082575" y="812706"/>
                        </a:lnTo>
                        <a:cubicBezTo>
                          <a:pt x="3082575" y="812706"/>
                          <a:pt x="3096691" y="899881"/>
                          <a:pt x="3068459" y="1028901"/>
                        </a:cubicBezTo>
                        <a:lnTo>
                          <a:pt x="3061713" y="1026218"/>
                        </a:lnTo>
                        <a:lnTo>
                          <a:pt x="2993977" y="1049052"/>
                        </a:lnTo>
                        <a:cubicBezTo>
                          <a:pt x="2960462" y="1177132"/>
                          <a:pt x="2782345" y="1166497"/>
                          <a:pt x="2730706" y="1166497"/>
                        </a:cubicBezTo>
                        <a:cubicBezTo>
                          <a:pt x="2048071" y="1166497"/>
                          <a:pt x="1524926" y="1219660"/>
                          <a:pt x="842291" y="1219660"/>
                        </a:cubicBezTo>
                        <a:cubicBezTo>
                          <a:pt x="391002" y="1219660"/>
                          <a:pt x="182460" y="1137928"/>
                          <a:pt x="89517" y="1076628"/>
                        </a:cubicBezTo>
                        <a:lnTo>
                          <a:pt x="52962" y="1048082"/>
                        </a:lnTo>
                        <a:lnTo>
                          <a:pt x="18574" y="1023624"/>
                        </a:lnTo>
                        <a:cubicBezTo>
                          <a:pt x="18574" y="1023624"/>
                          <a:pt x="-66126" y="671267"/>
                          <a:pt x="126214" y="627222"/>
                        </a:cubicBezTo>
                        <a:cubicBezTo>
                          <a:pt x="320318" y="581416"/>
                          <a:pt x="502071" y="662458"/>
                          <a:pt x="1013800" y="442235"/>
                        </a:cubicBezTo>
                        <a:cubicBezTo>
                          <a:pt x="1244961" y="341814"/>
                          <a:pt x="1546705" y="190300"/>
                          <a:pt x="1971970" y="28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en-US"/>
                  </a:p>
                </p:txBody>
              </p:sp>
              <p:grpSp>
                <p:nvGrpSpPr>
                  <p:cNvPr id="200" name="Group 199">
                    <a:extLst>
                      <a:ext uri="{FF2B5EF4-FFF2-40B4-BE49-F238E27FC236}">
                        <a16:creationId xmlns:a16="http://schemas.microsoft.com/office/drawing/2014/main" id="{422E8806-3885-459B-B12F-AF321745A10E}"/>
                      </a:ext>
                    </a:extLst>
                  </p:cNvPr>
                  <p:cNvGrpSpPr/>
                  <p:nvPr/>
                </p:nvGrpSpPr>
                <p:grpSpPr>
                  <a:xfrm>
                    <a:off x="5831580" y="3966090"/>
                    <a:ext cx="573292" cy="343974"/>
                    <a:chOff x="3595190" y="212751"/>
                    <a:chExt cx="573292" cy="343974"/>
                  </a:xfrm>
                </p:grpSpPr>
                <p:sp>
                  <p:nvSpPr>
                    <p:cNvPr id="203" name="Freeform 372">
                      <a:extLst>
                        <a:ext uri="{FF2B5EF4-FFF2-40B4-BE49-F238E27FC236}">
                          <a16:creationId xmlns:a16="http://schemas.microsoft.com/office/drawing/2014/main" id="{768C9A53-8908-4924-AFBE-314700736E22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4037443" y="212751"/>
                      <a:ext cx="131039" cy="141958"/>
                    </a:xfrm>
                    <a:custGeom>
                      <a:avLst/>
                      <a:gdLst>
                        <a:gd name="T0" fmla="*/ 27 w 72"/>
                        <a:gd name="T1" fmla="*/ 70 h 81"/>
                        <a:gd name="T2" fmla="*/ 56 w 72"/>
                        <a:gd name="T3" fmla="*/ 76 h 81"/>
                        <a:gd name="T4" fmla="*/ 67 w 72"/>
                        <a:gd name="T5" fmla="*/ 49 h 81"/>
                        <a:gd name="T6" fmla="*/ 44 w 72"/>
                        <a:gd name="T7" fmla="*/ 11 h 81"/>
                        <a:gd name="T8" fmla="*/ 15 w 72"/>
                        <a:gd name="T9" fmla="*/ 6 h 81"/>
                        <a:gd name="T10" fmla="*/ 5 w 72"/>
                        <a:gd name="T11" fmla="*/ 32 h 81"/>
                        <a:gd name="T12" fmla="*/ 27 w 72"/>
                        <a:gd name="T13" fmla="*/ 70 h 8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</a:cxnLst>
                      <a:rect l="0" t="0" r="r" b="b"/>
                      <a:pathLst>
                        <a:path w="72" h="81">
                          <a:moveTo>
                            <a:pt x="27" y="70"/>
                          </a:moveTo>
                          <a:cubicBezTo>
                            <a:pt x="33" y="79"/>
                            <a:pt x="46" y="81"/>
                            <a:pt x="56" y="76"/>
                          </a:cubicBezTo>
                          <a:cubicBezTo>
                            <a:pt x="67" y="70"/>
                            <a:pt x="72" y="58"/>
                            <a:pt x="67" y="49"/>
                          </a:cubicBezTo>
                          <a:lnTo>
                            <a:pt x="44" y="11"/>
                          </a:lnTo>
                          <a:cubicBezTo>
                            <a:pt x="39" y="2"/>
                            <a:pt x="26" y="0"/>
                            <a:pt x="15" y="6"/>
                          </a:cubicBezTo>
                          <a:cubicBezTo>
                            <a:pt x="4" y="12"/>
                            <a:pt x="0" y="23"/>
                            <a:pt x="5" y="32"/>
                          </a:cubicBezTo>
                          <a:lnTo>
                            <a:pt x="27" y="70"/>
                          </a:lnTo>
                        </a:path>
                      </a:pathLst>
                    </a:custGeom>
                    <a:solidFill>
                      <a:schemeClr val="bg1"/>
                    </a:solidFill>
                    <a:ln>
                      <a:solidFill>
                        <a:schemeClr val="tx1"/>
                      </a:solidFill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04" name="Freeform 373">
                      <a:extLst>
                        <a:ext uri="{FF2B5EF4-FFF2-40B4-BE49-F238E27FC236}">
                          <a16:creationId xmlns:a16="http://schemas.microsoft.com/office/drawing/2014/main" id="{2BB37EBC-DC5A-4445-B937-FE7484E7F518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3890027" y="278270"/>
                      <a:ext cx="131039" cy="141958"/>
                    </a:xfrm>
                    <a:custGeom>
                      <a:avLst/>
                      <a:gdLst>
                        <a:gd name="T0" fmla="*/ 28 w 73"/>
                        <a:gd name="T1" fmla="*/ 71 h 82"/>
                        <a:gd name="T2" fmla="*/ 57 w 73"/>
                        <a:gd name="T3" fmla="*/ 76 h 82"/>
                        <a:gd name="T4" fmla="*/ 68 w 73"/>
                        <a:gd name="T5" fmla="*/ 49 h 82"/>
                        <a:gd name="T6" fmla="*/ 45 w 73"/>
                        <a:gd name="T7" fmla="*/ 11 h 82"/>
                        <a:gd name="T8" fmla="*/ 16 w 73"/>
                        <a:gd name="T9" fmla="*/ 6 h 82"/>
                        <a:gd name="T10" fmla="*/ 6 w 73"/>
                        <a:gd name="T11" fmla="*/ 32 h 82"/>
                        <a:gd name="T12" fmla="*/ 28 w 73"/>
                        <a:gd name="T13" fmla="*/ 71 h 8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</a:cxnLst>
                      <a:rect l="0" t="0" r="r" b="b"/>
                      <a:pathLst>
                        <a:path w="73" h="82">
                          <a:moveTo>
                            <a:pt x="28" y="71"/>
                          </a:moveTo>
                          <a:cubicBezTo>
                            <a:pt x="33" y="79"/>
                            <a:pt x="46" y="82"/>
                            <a:pt x="57" y="76"/>
                          </a:cubicBezTo>
                          <a:cubicBezTo>
                            <a:pt x="68" y="70"/>
                            <a:pt x="73" y="58"/>
                            <a:pt x="68" y="49"/>
                          </a:cubicBezTo>
                          <a:lnTo>
                            <a:pt x="45" y="11"/>
                          </a:lnTo>
                          <a:cubicBezTo>
                            <a:pt x="40" y="2"/>
                            <a:pt x="27" y="0"/>
                            <a:pt x="16" y="6"/>
                          </a:cubicBezTo>
                          <a:cubicBezTo>
                            <a:pt x="5" y="12"/>
                            <a:pt x="0" y="24"/>
                            <a:pt x="6" y="32"/>
                          </a:cubicBezTo>
                          <a:lnTo>
                            <a:pt x="28" y="71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>
                      <a:solidFill>
                        <a:schemeClr val="tx1"/>
                      </a:solidFill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05" name="Freeform 374">
                      <a:extLst>
                        <a:ext uri="{FF2B5EF4-FFF2-40B4-BE49-F238E27FC236}">
                          <a16:creationId xmlns:a16="http://schemas.microsoft.com/office/drawing/2014/main" id="{E02D1C32-9220-4581-B99B-4B096EC9D4A8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3742606" y="343789"/>
                      <a:ext cx="125580" cy="147420"/>
                    </a:xfrm>
                    <a:custGeom>
                      <a:avLst/>
                      <a:gdLst>
                        <a:gd name="T0" fmla="*/ 28 w 73"/>
                        <a:gd name="T1" fmla="*/ 71 h 82"/>
                        <a:gd name="T2" fmla="*/ 57 w 73"/>
                        <a:gd name="T3" fmla="*/ 76 h 82"/>
                        <a:gd name="T4" fmla="*/ 68 w 73"/>
                        <a:gd name="T5" fmla="*/ 49 h 82"/>
                        <a:gd name="T6" fmla="*/ 45 w 73"/>
                        <a:gd name="T7" fmla="*/ 11 h 82"/>
                        <a:gd name="T8" fmla="*/ 16 w 73"/>
                        <a:gd name="T9" fmla="*/ 6 h 82"/>
                        <a:gd name="T10" fmla="*/ 6 w 73"/>
                        <a:gd name="T11" fmla="*/ 33 h 82"/>
                        <a:gd name="T12" fmla="*/ 28 w 73"/>
                        <a:gd name="T13" fmla="*/ 71 h 8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</a:cxnLst>
                      <a:rect l="0" t="0" r="r" b="b"/>
                      <a:pathLst>
                        <a:path w="73" h="82">
                          <a:moveTo>
                            <a:pt x="28" y="71"/>
                          </a:moveTo>
                          <a:cubicBezTo>
                            <a:pt x="33" y="80"/>
                            <a:pt x="46" y="82"/>
                            <a:pt x="57" y="76"/>
                          </a:cubicBezTo>
                          <a:cubicBezTo>
                            <a:pt x="68" y="70"/>
                            <a:pt x="73" y="58"/>
                            <a:pt x="68" y="49"/>
                          </a:cubicBezTo>
                          <a:lnTo>
                            <a:pt x="45" y="11"/>
                          </a:lnTo>
                          <a:cubicBezTo>
                            <a:pt x="40" y="2"/>
                            <a:pt x="27" y="0"/>
                            <a:pt x="16" y="6"/>
                          </a:cubicBezTo>
                          <a:cubicBezTo>
                            <a:pt x="5" y="12"/>
                            <a:pt x="0" y="24"/>
                            <a:pt x="6" y="33"/>
                          </a:cubicBezTo>
                          <a:lnTo>
                            <a:pt x="28" y="71"/>
                          </a:lnTo>
                        </a:path>
                      </a:pathLst>
                    </a:custGeom>
                    <a:solidFill>
                      <a:schemeClr val="bg1"/>
                    </a:solidFill>
                    <a:ln>
                      <a:solidFill>
                        <a:schemeClr val="tx1"/>
                      </a:solidFill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  <p:sp>
                  <p:nvSpPr>
                    <p:cNvPr id="206" name="Freeform 375">
                      <a:extLst>
                        <a:ext uri="{FF2B5EF4-FFF2-40B4-BE49-F238E27FC236}">
                          <a16:creationId xmlns:a16="http://schemas.microsoft.com/office/drawing/2014/main" id="{2EBE6D3B-D584-4BDB-BB0C-B4A2107C65B9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3595190" y="414767"/>
                      <a:ext cx="125580" cy="141958"/>
                    </a:xfrm>
                    <a:custGeom>
                      <a:avLst/>
                      <a:gdLst>
                        <a:gd name="T0" fmla="*/ 28 w 73"/>
                        <a:gd name="T1" fmla="*/ 71 h 82"/>
                        <a:gd name="T2" fmla="*/ 57 w 73"/>
                        <a:gd name="T3" fmla="*/ 76 h 82"/>
                        <a:gd name="T4" fmla="*/ 67 w 73"/>
                        <a:gd name="T5" fmla="*/ 50 h 82"/>
                        <a:gd name="T6" fmla="*/ 45 w 73"/>
                        <a:gd name="T7" fmla="*/ 11 h 82"/>
                        <a:gd name="T8" fmla="*/ 16 w 73"/>
                        <a:gd name="T9" fmla="*/ 6 h 82"/>
                        <a:gd name="T10" fmla="*/ 5 w 73"/>
                        <a:gd name="T11" fmla="*/ 33 h 82"/>
                        <a:gd name="T12" fmla="*/ 28 w 73"/>
                        <a:gd name="T13" fmla="*/ 71 h 8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</a:cxnLst>
                      <a:rect l="0" t="0" r="r" b="b"/>
                      <a:pathLst>
                        <a:path w="73" h="82">
                          <a:moveTo>
                            <a:pt x="28" y="71"/>
                          </a:moveTo>
                          <a:cubicBezTo>
                            <a:pt x="33" y="80"/>
                            <a:pt x="46" y="82"/>
                            <a:pt x="57" y="76"/>
                          </a:cubicBezTo>
                          <a:cubicBezTo>
                            <a:pt x="68" y="70"/>
                            <a:pt x="73" y="58"/>
                            <a:pt x="67" y="50"/>
                          </a:cubicBezTo>
                          <a:lnTo>
                            <a:pt x="45" y="11"/>
                          </a:lnTo>
                          <a:cubicBezTo>
                            <a:pt x="40" y="3"/>
                            <a:pt x="27" y="0"/>
                            <a:pt x="16" y="6"/>
                          </a:cubicBezTo>
                          <a:cubicBezTo>
                            <a:pt x="5" y="12"/>
                            <a:pt x="0" y="24"/>
                            <a:pt x="5" y="33"/>
                          </a:cubicBezTo>
                          <a:lnTo>
                            <a:pt x="28" y="71"/>
                          </a:lnTo>
                        </a:path>
                      </a:pathLst>
                    </a:custGeom>
                    <a:solidFill>
                      <a:schemeClr val="bg1"/>
                    </a:solidFill>
                    <a:ln>
                      <a:solidFill>
                        <a:schemeClr val="tx1"/>
                      </a:solidFill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201" name="Freeform 52">
                    <a:extLst>
                      <a:ext uri="{FF2B5EF4-FFF2-40B4-BE49-F238E27FC236}">
                        <a16:creationId xmlns:a16="http://schemas.microsoft.com/office/drawing/2014/main" id="{0D60C9FB-39C2-403C-902E-264E6ACC0A1B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365751" y="4093308"/>
                    <a:ext cx="2155824" cy="414169"/>
                  </a:xfrm>
                  <a:custGeom>
                    <a:avLst/>
                    <a:gdLst>
                      <a:gd name="connsiteX0" fmla="*/ 1173981 w 2155824"/>
                      <a:gd name="connsiteY0" fmla="*/ 0 h 414169"/>
                      <a:gd name="connsiteX1" fmla="*/ 1198659 w 2155824"/>
                      <a:gd name="connsiteY1" fmla="*/ 26426 h 414169"/>
                      <a:gd name="connsiteX2" fmla="*/ 1128150 w 2155824"/>
                      <a:gd name="connsiteY2" fmla="*/ 56375 h 414169"/>
                      <a:gd name="connsiteX3" fmla="*/ 1685174 w 2155824"/>
                      <a:gd name="connsiteY3" fmla="*/ 322393 h 414169"/>
                      <a:gd name="connsiteX4" fmla="*/ 1727480 w 2155824"/>
                      <a:gd name="connsiteY4" fmla="*/ 320631 h 414169"/>
                      <a:gd name="connsiteX5" fmla="*/ 2115281 w 2155824"/>
                      <a:gd name="connsiteY5" fmla="*/ 192026 h 414169"/>
                      <a:gd name="connsiteX6" fmla="*/ 2147010 w 2155824"/>
                      <a:gd name="connsiteY6" fmla="*/ 163839 h 414169"/>
                      <a:gd name="connsiteX7" fmla="*/ 2155824 w 2155824"/>
                      <a:gd name="connsiteY7" fmla="*/ 206120 h 414169"/>
                      <a:gd name="connsiteX8" fmla="*/ 1729242 w 2155824"/>
                      <a:gd name="connsiteY8" fmla="*/ 355865 h 414169"/>
                      <a:gd name="connsiteX9" fmla="*/ 1685174 w 2155824"/>
                      <a:gd name="connsiteY9" fmla="*/ 357627 h 414169"/>
                      <a:gd name="connsiteX10" fmla="*/ 1094658 w 2155824"/>
                      <a:gd name="connsiteY10" fmla="*/ 70468 h 414169"/>
                      <a:gd name="connsiteX11" fmla="*/ 738586 w 2155824"/>
                      <a:gd name="connsiteY11" fmla="*/ 213167 h 414169"/>
                      <a:gd name="connsiteX12" fmla="*/ 132205 w 2155824"/>
                      <a:gd name="connsiteY12" fmla="*/ 406955 h 414169"/>
                      <a:gd name="connsiteX13" fmla="*/ 131113 w 2155824"/>
                      <a:gd name="connsiteY13" fmla="*/ 414169 h 414169"/>
                      <a:gd name="connsiteX14" fmla="*/ 94143 w 2155824"/>
                      <a:gd name="connsiteY14" fmla="*/ 414169 h 414169"/>
                      <a:gd name="connsiteX15" fmla="*/ 95188 w 2155824"/>
                      <a:gd name="connsiteY15" fmla="*/ 408717 h 414169"/>
                      <a:gd name="connsiteX16" fmla="*/ 54645 w 2155824"/>
                      <a:gd name="connsiteY16" fmla="*/ 401670 h 414169"/>
                      <a:gd name="connsiteX17" fmla="*/ 0 w 2155824"/>
                      <a:gd name="connsiteY17" fmla="*/ 369959 h 414169"/>
                      <a:gd name="connsiteX18" fmla="*/ 42306 w 2155824"/>
                      <a:gd name="connsiteY18" fmla="*/ 354104 h 414169"/>
                      <a:gd name="connsiteX19" fmla="*/ 72272 w 2155824"/>
                      <a:gd name="connsiteY19" fmla="*/ 369959 h 414169"/>
                      <a:gd name="connsiteX20" fmla="*/ 98713 w 2155824"/>
                      <a:gd name="connsiteY20" fmla="*/ 373482 h 414169"/>
                      <a:gd name="connsiteX21" fmla="*/ 1173981 w 2155824"/>
                      <a:gd name="connsiteY21" fmla="*/ 0 h 41416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2155824" h="414169">
                        <a:moveTo>
                          <a:pt x="1173981" y="0"/>
                        </a:moveTo>
                        <a:cubicBezTo>
                          <a:pt x="1181032" y="8809"/>
                          <a:pt x="1189846" y="17617"/>
                          <a:pt x="1198659" y="26426"/>
                        </a:cubicBezTo>
                        <a:cubicBezTo>
                          <a:pt x="1177506" y="35234"/>
                          <a:pt x="1154591" y="45804"/>
                          <a:pt x="1128150" y="56375"/>
                        </a:cubicBezTo>
                        <a:cubicBezTo>
                          <a:pt x="1179269" y="118035"/>
                          <a:pt x="1369644" y="322393"/>
                          <a:pt x="1685174" y="322393"/>
                        </a:cubicBezTo>
                        <a:cubicBezTo>
                          <a:pt x="1699276" y="322393"/>
                          <a:pt x="1713378" y="322393"/>
                          <a:pt x="1727480" y="320631"/>
                        </a:cubicBezTo>
                        <a:cubicBezTo>
                          <a:pt x="1933720" y="308299"/>
                          <a:pt x="2051823" y="244878"/>
                          <a:pt x="2115281" y="192026"/>
                        </a:cubicBezTo>
                        <a:cubicBezTo>
                          <a:pt x="2127620" y="183218"/>
                          <a:pt x="2138197" y="172648"/>
                          <a:pt x="2147010" y="163839"/>
                        </a:cubicBezTo>
                        <a:cubicBezTo>
                          <a:pt x="2150536" y="177933"/>
                          <a:pt x="2154061" y="192026"/>
                          <a:pt x="2155824" y="206120"/>
                        </a:cubicBezTo>
                        <a:cubicBezTo>
                          <a:pt x="2083552" y="271303"/>
                          <a:pt x="1954872" y="343533"/>
                          <a:pt x="1729242" y="355865"/>
                        </a:cubicBezTo>
                        <a:cubicBezTo>
                          <a:pt x="1715140" y="357627"/>
                          <a:pt x="1699276" y="357627"/>
                          <a:pt x="1685174" y="357627"/>
                        </a:cubicBezTo>
                        <a:cubicBezTo>
                          <a:pt x="1341441" y="357627"/>
                          <a:pt x="1136964" y="126843"/>
                          <a:pt x="1094658" y="70468"/>
                        </a:cubicBezTo>
                        <a:cubicBezTo>
                          <a:pt x="992420" y="112749"/>
                          <a:pt x="867265" y="163839"/>
                          <a:pt x="738586" y="213167"/>
                        </a:cubicBezTo>
                        <a:cubicBezTo>
                          <a:pt x="386039" y="350580"/>
                          <a:pt x="216816" y="396385"/>
                          <a:pt x="132205" y="406955"/>
                        </a:cubicBezTo>
                        <a:lnTo>
                          <a:pt x="131113" y="414169"/>
                        </a:lnTo>
                        <a:lnTo>
                          <a:pt x="94143" y="414169"/>
                        </a:lnTo>
                        <a:lnTo>
                          <a:pt x="95188" y="408717"/>
                        </a:lnTo>
                        <a:cubicBezTo>
                          <a:pt x="75798" y="408717"/>
                          <a:pt x="63459" y="405193"/>
                          <a:pt x="54645" y="401670"/>
                        </a:cubicBezTo>
                        <a:cubicBezTo>
                          <a:pt x="35255" y="391100"/>
                          <a:pt x="17628" y="380529"/>
                          <a:pt x="0" y="369959"/>
                        </a:cubicBezTo>
                        <a:cubicBezTo>
                          <a:pt x="14102" y="364674"/>
                          <a:pt x="28204" y="359389"/>
                          <a:pt x="42306" y="354104"/>
                        </a:cubicBezTo>
                        <a:cubicBezTo>
                          <a:pt x="52882" y="359389"/>
                          <a:pt x="61696" y="364674"/>
                          <a:pt x="72272" y="369959"/>
                        </a:cubicBezTo>
                        <a:cubicBezTo>
                          <a:pt x="77560" y="373482"/>
                          <a:pt x="86374" y="373482"/>
                          <a:pt x="98713" y="373482"/>
                        </a:cubicBezTo>
                        <a:cubicBezTo>
                          <a:pt x="239732" y="373482"/>
                          <a:pt x="777366" y="167362"/>
                          <a:pt x="1173981" y="0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02" name="Freeform 378">
                    <a:extLst>
                      <a:ext uri="{FF2B5EF4-FFF2-40B4-BE49-F238E27FC236}">
                        <a16:creationId xmlns:a16="http://schemas.microsoft.com/office/drawing/2014/main" id="{0A9E84CE-3219-4A6F-8AC6-D3EDA367A70F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6683896" y="4432492"/>
                    <a:ext cx="884510" cy="627895"/>
                  </a:xfrm>
                  <a:custGeom>
                    <a:avLst/>
                    <a:gdLst>
                      <a:gd name="T0" fmla="*/ 0 w 501"/>
                      <a:gd name="T1" fmla="*/ 356 h 356"/>
                      <a:gd name="T2" fmla="*/ 498 w 501"/>
                      <a:gd name="T3" fmla="*/ 0 h 356"/>
                      <a:gd name="T4" fmla="*/ 501 w 501"/>
                      <a:gd name="T5" fmla="*/ 19 h 356"/>
                      <a:gd name="T6" fmla="*/ 374 w 501"/>
                      <a:gd name="T7" fmla="*/ 67 h 356"/>
                      <a:gd name="T8" fmla="*/ 29 w 501"/>
                      <a:gd name="T9" fmla="*/ 352 h 356"/>
                      <a:gd name="T10" fmla="*/ 0 w 501"/>
                      <a:gd name="T11" fmla="*/ 356 h 35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</a:cxnLst>
                    <a:rect l="0" t="0" r="r" b="b"/>
                    <a:pathLst>
                      <a:path w="501" h="356">
                        <a:moveTo>
                          <a:pt x="0" y="356"/>
                        </a:moveTo>
                        <a:cubicBezTo>
                          <a:pt x="180" y="112"/>
                          <a:pt x="393" y="28"/>
                          <a:pt x="498" y="0"/>
                        </a:cubicBezTo>
                        <a:cubicBezTo>
                          <a:pt x="499" y="6"/>
                          <a:pt x="500" y="13"/>
                          <a:pt x="501" y="19"/>
                        </a:cubicBezTo>
                        <a:cubicBezTo>
                          <a:pt x="468" y="28"/>
                          <a:pt x="424" y="43"/>
                          <a:pt x="374" y="67"/>
                        </a:cubicBezTo>
                        <a:cubicBezTo>
                          <a:pt x="281" y="111"/>
                          <a:pt x="148" y="195"/>
                          <a:pt x="29" y="352"/>
                        </a:cubicBezTo>
                        <a:lnTo>
                          <a:pt x="0" y="356"/>
                        </a:lnTo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  <p:sp>
              <p:nvSpPr>
                <p:cNvPr id="198" name="Freeform 95">
                  <a:extLst>
                    <a:ext uri="{FF2B5EF4-FFF2-40B4-BE49-F238E27FC236}">
                      <a16:creationId xmlns:a16="http://schemas.microsoft.com/office/drawing/2014/main" id="{AA51E4C9-1E83-4681-A74B-4BEED02E5AE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1295621" flipH="1">
                  <a:off x="4589830" y="4170808"/>
                  <a:ext cx="2962247" cy="1422535"/>
                </a:xfrm>
                <a:custGeom>
                  <a:avLst/>
                  <a:gdLst>
                    <a:gd name="T0" fmla="*/ 523 w 3032"/>
                    <a:gd name="T1" fmla="*/ 0 h 1595"/>
                    <a:gd name="T2" fmla="*/ 513 w 3032"/>
                    <a:gd name="T3" fmla="*/ 482 h 1595"/>
                    <a:gd name="T4" fmla="*/ 1333 w 3032"/>
                    <a:gd name="T5" fmla="*/ 1036 h 1595"/>
                    <a:gd name="T6" fmla="*/ 2495 w 3032"/>
                    <a:gd name="T7" fmla="*/ 1533 h 1595"/>
                    <a:gd name="T8" fmla="*/ 2898 w 3032"/>
                    <a:gd name="T9" fmla="*/ 1133 h 1595"/>
                    <a:gd name="T10" fmla="*/ 2171 w 3032"/>
                    <a:gd name="T11" fmla="*/ 1230 h 1595"/>
                    <a:gd name="T12" fmla="*/ 1510 w 3032"/>
                    <a:gd name="T13" fmla="*/ 812 h 1595"/>
                    <a:gd name="T14" fmla="*/ 950 w 3032"/>
                    <a:gd name="T15" fmla="*/ 436 h 1595"/>
                    <a:gd name="T16" fmla="*/ 523 w 3032"/>
                    <a:gd name="T17" fmla="*/ 0 h 1595"/>
                    <a:gd name="connsiteX0" fmla="*/ 777 w 8619"/>
                    <a:gd name="connsiteY0" fmla="*/ 0 h 9641"/>
                    <a:gd name="connsiteX1" fmla="*/ 744 w 8619"/>
                    <a:gd name="connsiteY1" fmla="*/ 3022 h 9641"/>
                    <a:gd name="connsiteX2" fmla="*/ 3448 w 8619"/>
                    <a:gd name="connsiteY2" fmla="*/ 6495 h 9641"/>
                    <a:gd name="connsiteX3" fmla="*/ 7281 w 8619"/>
                    <a:gd name="connsiteY3" fmla="*/ 9611 h 9641"/>
                    <a:gd name="connsiteX4" fmla="*/ 8610 w 8619"/>
                    <a:gd name="connsiteY4" fmla="*/ 7103 h 9641"/>
                    <a:gd name="connsiteX5" fmla="*/ 6212 w 8619"/>
                    <a:gd name="connsiteY5" fmla="*/ 7712 h 9641"/>
                    <a:gd name="connsiteX6" fmla="*/ 4032 w 8619"/>
                    <a:gd name="connsiteY6" fmla="*/ 5091 h 9641"/>
                    <a:gd name="connsiteX7" fmla="*/ 2185 w 8619"/>
                    <a:gd name="connsiteY7" fmla="*/ 2734 h 9641"/>
                    <a:gd name="connsiteX8" fmla="*/ 777 w 8619"/>
                    <a:gd name="connsiteY8" fmla="*/ 0 h 9641"/>
                    <a:gd name="connsiteX0" fmla="*/ 901 w 10164"/>
                    <a:gd name="connsiteY0" fmla="*/ 0 h 9974"/>
                    <a:gd name="connsiteX1" fmla="*/ 863 w 10164"/>
                    <a:gd name="connsiteY1" fmla="*/ 3135 h 9974"/>
                    <a:gd name="connsiteX2" fmla="*/ 4000 w 10164"/>
                    <a:gd name="connsiteY2" fmla="*/ 6737 h 9974"/>
                    <a:gd name="connsiteX3" fmla="*/ 8448 w 10164"/>
                    <a:gd name="connsiteY3" fmla="*/ 9969 h 9974"/>
                    <a:gd name="connsiteX4" fmla="*/ 10164 w 10164"/>
                    <a:gd name="connsiteY4" fmla="*/ 7261 h 9974"/>
                    <a:gd name="connsiteX5" fmla="*/ 7207 w 10164"/>
                    <a:gd name="connsiteY5" fmla="*/ 7999 h 9974"/>
                    <a:gd name="connsiteX6" fmla="*/ 4678 w 10164"/>
                    <a:gd name="connsiteY6" fmla="*/ 5281 h 9974"/>
                    <a:gd name="connsiteX7" fmla="*/ 2535 w 10164"/>
                    <a:gd name="connsiteY7" fmla="*/ 2836 h 9974"/>
                    <a:gd name="connsiteX8" fmla="*/ 901 w 10164"/>
                    <a:gd name="connsiteY8" fmla="*/ 0 h 9974"/>
                    <a:gd name="connsiteX0" fmla="*/ 886 w 10000"/>
                    <a:gd name="connsiteY0" fmla="*/ 0 h 9995"/>
                    <a:gd name="connsiteX1" fmla="*/ 849 w 10000"/>
                    <a:gd name="connsiteY1" fmla="*/ 3143 h 9995"/>
                    <a:gd name="connsiteX2" fmla="*/ 3935 w 10000"/>
                    <a:gd name="connsiteY2" fmla="*/ 6755 h 9995"/>
                    <a:gd name="connsiteX3" fmla="*/ 8312 w 10000"/>
                    <a:gd name="connsiteY3" fmla="*/ 9995 h 9995"/>
                    <a:gd name="connsiteX4" fmla="*/ 10000 w 10000"/>
                    <a:gd name="connsiteY4" fmla="*/ 7280 h 9995"/>
                    <a:gd name="connsiteX5" fmla="*/ 7091 w 10000"/>
                    <a:gd name="connsiteY5" fmla="*/ 8020 h 9995"/>
                    <a:gd name="connsiteX6" fmla="*/ 4603 w 10000"/>
                    <a:gd name="connsiteY6" fmla="*/ 5295 h 9995"/>
                    <a:gd name="connsiteX7" fmla="*/ 2494 w 10000"/>
                    <a:gd name="connsiteY7" fmla="*/ 2843 h 9995"/>
                    <a:gd name="connsiteX8" fmla="*/ 886 w 10000"/>
                    <a:gd name="connsiteY8" fmla="*/ 0 h 9995"/>
                    <a:gd name="connsiteX0" fmla="*/ 52 w 9528"/>
                    <a:gd name="connsiteY0" fmla="*/ 0 h 10328"/>
                    <a:gd name="connsiteX1" fmla="*/ 377 w 9528"/>
                    <a:gd name="connsiteY1" fmla="*/ 3473 h 10328"/>
                    <a:gd name="connsiteX2" fmla="*/ 3463 w 9528"/>
                    <a:gd name="connsiteY2" fmla="*/ 7086 h 10328"/>
                    <a:gd name="connsiteX3" fmla="*/ 7840 w 9528"/>
                    <a:gd name="connsiteY3" fmla="*/ 10328 h 10328"/>
                    <a:gd name="connsiteX4" fmla="*/ 9528 w 9528"/>
                    <a:gd name="connsiteY4" fmla="*/ 7612 h 10328"/>
                    <a:gd name="connsiteX5" fmla="*/ 6619 w 9528"/>
                    <a:gd name="connsiteY5" fmla="*/ 8352 h 10328"/>
                    <a:gd name="connsiteX6" fmla="*/ 4131 w 9528"/>
                    <a:gd name="connsiteY6" fmla="*/ 5626 h 10328"/>
                    <a:gd name="connsiteX7" fmla="*/ 2022 w 9528"/>
                    <a:gd name="connsiteY7" fmla="*/ 3172 h 10328"/>
                    <a:gd name="connsiteX8" fmla="*/ 52 w 9528"/>
                    <a:gd name="connsiteY8" fmla="*/ 0 h 10328"/>
                    <a:gd name="connsiteX0" fmla="*/ 55 w 10000"/>
                    <a:gd name="connsiteY0" fmla="*/ 0 h 10000"/>
                    <a:gd name="connsiteX1" fmla="*/ 396 w 10000"/>
                    <a:gd name="connsiteY1" fmla="*/ 3363 h 10000"/>
                    <a:gd name="connsiteX2" fmla="*/ 3635 w 10000"/>
                    <a:gd name="connsiteY2" fmla="*/ 6861 h 10000"/>
                    <a:gd name="connsiteX3" fmla="*/ 8228 w 10000"/>
                    <a:gd name="connsiteY3" fmla="*/ 10000 h 10000"/>
                    <a:gd name="connsiteX4" fmla="*/ 10000 w 10000"/>
                    <a:gd name="connsiteY4" fmla="*/ 7370 h 10000"/>
                    <a:gd name="connsiteX5" fmla="*/ 6947 w 10000"/>
                    <a:gd name="connsiteY5" fmla="*/ 8087 h 10000"/>
                    <a:gd name="connsiteX6" fmla="*/ 4336 w 10000"/>
                    <a:gd name="connsiteY6" fmla="*/ 5447 h 10000"/>
                    <a:gd name="connsiteX7" fmla="*/ 2122 w 10000"/>
                    <a:gd name="connsiteY7" fmla="*/ 3071 h 10000"/>
                    <a:gd name="connsiteX8" fmla="*/ 55 w 10000"/>
                    <a:gd name="connsiteY8" fmla="*/ 0 h 10000"/>
                    <a:gd name="connsiteX0" fmla="*/ 316 w 10261"/>
                    <a:gd name="connsiteY0" fmla="*/ 0 h 10000"/>
                    <a:gd name="connsiteX1" fmla="*/ 248 w 10261"/>
                    <a:gd name="connsiteY1" fmla="*/ 2347 h 10000"/>
                    <a:gd name="connsiteX2" fmla="*/ 3896 w 10261"/>
                    <a:gd name="connsiteY2" fmla="*/ 6861 h 10000"/>
                    <a:gd name="connsiteX3" fmla="*/ 8489 w 10261"/>
                    <a:gd name="connsiteY3" fmla="*/ 10000 h 10000"/>
                    <a:gd name="connsiteX4" fmla="*/ 10261 w 10261"/>
                    <a:gd name="connsiteY4" fmla="*/ 7370 h 10000"/>
                    <a:gd name="connsiteX5" fmla="*/ 7208 w 10261"/>
                    <a:gd name="connsiteY5" fmla="*/ 8087 h 10000"/>
                    <a:gd name="connsiteX6" fmla="*/ 4597 w 10261"/>
                    <a:gd name="connsiteY6" fmla="*/ 5447 h 10000"/>
                    <a:gd name="connsiteX7" fmla="*/ 2383 w 10261"/>
                    <a:gd name="connsiteY7" fmla="*/ 3071 h 10000"/>
                    <a:gd name="connsiteX8" fmla="*/ 316 w 10261"/>
                    <a:gd name="connsiteY8" fmla="*/ 0 h 10000"/>
                    <a:gd name="connsiteX0" fmla="*/ 162 w 10349"/>
                    <a:gd name="connsiteY0" fmla="*/ 0 h 10202"/>
                    <a:gd name="connsiteX1" fmla="*/ 336 w 10349"/>
                    <a:gd name="connsiteY1" fmla="*/ 2549 h 10202"/>
                    <a:gd name="connsiteX2" fmla="*/ 3984 w 10349"/>
                    <a:gd name="connsiteY2" fmla="*/ 7063 h 10202"/>
                    <a:gd name="connsiteX3" fmla="*/ 8577 w 10349"/>
                    <a:gd name="connsiteY3" fmla="*/ 10202 h 10202"/>
                    <a:gd name="connsiteX4" fmla="*/ 10349 w 10349"/>
                    <a:gd name="connsiteY4" fmla="*/ 7572 h 10202"/>
                    <a:gd name="connsiteX5" fmla="*/ 7296 w 10349"/>
                    <a:gd name="connsiteY5" fmla="*/ 8289 h 10202"/>
                    <a:gd name="connsiteX6" fmla="*/ 4685 w 10349"/>
                    <a:gd name="connsiteY6" fmla="*/ 5649 h 10202"/>
                    <a:gd name="connsiteX7" fmla="*/ 2471 w 10349"/>
                    <a:gd name="connsiteY7" fmla="*/ 3273 h 10202"/>
                    <a:gd name="connsiteX8" fmla="*/ 162 w 10349"/>
                    <a:gd name="connsiteY8" fmla="*/ 0 h 10202"/>
                    <a:gd name="connsiteX0" fmla="*/ 162 w 10349"/>
                    <a:gd name="connsiteY0" fmla="*/ 0 h 10202"/>
                    <a:gd name="connsiteX1" fmla="*/ 336 w 10349"/>
                    <a:gd name="connsiteY1" fmla="*/ 2549 h 10202"/>
                    <a:gd name="connsiteX2" fmla="*/ 3984 w 10349"/>
                    <a:gd name="connsiteY2" fmla="*/ 7063 h 10202"/>
                    <a:gd name="connsiteX3" fmla="*/ 8577 w 10349"/>
                    <a:gd name="connsiteY3" fmla="*/ 10202 h 10202"/>
                    <a:gd name="connsiteX4" fmla="*/ 10349 w 10349"/>
                    <a:gd name="connsiteY4" fmla="*/ 7572 h 10202"/>
                    <a:gd name="connsiteX5" fmla="*/ 7296 w 10349"/>
                    <a:gd name="connsiteY5" fmla="*/ 8289 h 10202"/>
                    <a:gd name="connsiteX6" fmla="*/ 4685 w 10349"/>
                    <a:gd name="connsiteY6" fmla="*/ 5649 h 10202"/>
                    <a:gd name="connsiteX7" fmla="*/ 2471 w 10349"/>
                    <a:gd name="connsiteY7" fmla="*/ 3273 h 10202"/>
                    <a:gd name="connsiteX8" fmla="*/ 162 w 10349"/>
                    <a:gd name="connsiteY8" fmla="*/ 0 h 10202"/>
                    <a:gd name="connsiteX0" fmla="*/ 20 w 11495"/>
                    <a:gd name="connsiteY0" fmla="*/ 0 h 12289"/>
                    <a:gd name="connsiteX1" fmla="*/ 1482 w 11495"/>
                    <a:gd name="connsiteY1" fmla="*/ 4636 h 12289"/>
                    <a:gd name="connsiteX2" fmla="*/ 5130 w 11495"/>
                    <a:gd name="connsiteY2" fmla="*/ 9150 h 12289"/>
                    <a:gd name="connsiteX3" fmla="*/ 9723 w 11495"/>
                    <a:gd name="connsiteY3" fmla="*/ 12289 h 12289"/>
                    <a:gd name="connsiteX4" fmla="*/ 11495 w 11495"/>
                    <a:gd name="connsiteY4" fmla="*/ 9659 h 12289"/>
                    <a:gd name="connsiteX5" fmla="*/ 8442 w 11495"/>
                    <a:gd name="connsiteY5" fmla="*/ 10376 h 12289"/>
                    <a:gd name="connsiteX6" fmla="*/ 5831 w 11495"/>
                    <a:gd name="connsiteY6" fmla="*/ 7736 h 12289"/>
                    <a:gd name="connsiteX7" fmla="*/ 3617 w 11495"/>
                    <a:gd name="connsiteY7" fmla="*/ 5360 h 12289"/>
                    <a:gd name="connsiteX8" fmla="*/ 20 w 11495"/>
                    <a:gd name="connsiteY8" fmla="*/ 0 h 12289"/>
                    <a:gd name="connsiteX0" fmla="*/ 30 w 10524"/>
                    <a:gd name="connsiteY0" fmla="*/ 0 h 11976"/>
                    <a:gd name="connsiteX1" fmla="*/ 511 w 10524"/>
                    <a:gd name="connsiteY1" fmla="*/ 4323 h 11976"/>
                    <a:gd name="connsiteX2" fmla="*/ 4159 w 10524"/>
                    <a:gd name="connsiteY2" fmla="*/ 8837 h 11976"/>
                    <a:gd name="connsiteX3" fmla="*/ 8752 w 10524"/>
                    <a:gd name="connsiteY3" fmla="*/ 11976 h 11976"/>
                    <a:gd name="connsiteX4" fmla="*/ 10524 w 10524"/>
                    <a:gd name="connsiteY4" fmla="*/ 9346 h 11976"/>
                    <a:gd name="connsiteX5" fmla="*/ 7471 w 10524"/>
                    <a:gd name="connsiteY5" fmla="*/ 10063 h 11976"/>
                    <a:gd name="connsiteX6" fmla="*/ 4860 w 10524"/>
                    <a:gd name="connsiteY6" fmla="*/ 7423 h 11976"/>
                    <a:gd name="connsiteX7" fmla="*/ 2646 w 10524"/>
                    <a:gd name="connsiteY7" fmla="*/ 5047 h 11976"/>
                    <a:gd name="connsiteX8" fmla="*/ 30 w 10524"/>
                    <a:gd name="connsiteY8" fmla="*/ 0 h 11976"/>
                    <a:gd name="connsiteX0" fmla="*/ 501 w 10995"/>
                    <a:gd name="connsiteY0" fmla="*/ 0 h 11976"/>
                    <a:gd name="connsiteX1" fmla="*/ 982 w 10995"/>
                    <a:gd name="connsiteY1" fmla="*/ 4323 h 11976"/>
                    <a:gd name="connsiteX2" fmla="*/ 4630 w 10995"/>
                    <a:gd name="connsiteY2" fmla="*/ 8837 h 11976"/>
                    <a:gd name="connsiteX3" fmla="*/ 9223 w 10995"/>
                    <a:gd name="connsiteY3" fmla="*/ 11976 h 11976"/>
                    <a:gd name="connsiteX4" fmla="*/ 10995 w 10995"/>
                    <a:gd name="connsiteY4" fmla="*/ 9346 h 11976"/>
                    <a:gd name="connsiteX5" fmla="*/ 7942 w 10995"/>
                    <a:gd name="connsiteY5" fmla="*/ 10063 h 11976"/>
                    <a:gd name="connsiteX6" fmla="*/ 5331 w 10995"/>
                    <a:gd name="connsiteY6" fmla="*/ 7423 h 11976"/>
                    <a:gd name="connsiteX7" fmla="*/ 3117 w 10995"/>
                    <a:gd name="connsiteY7" fmla="*/ 5047 h 11976"/>
                    <a:gd name="connsiteX8" fmla="*/ 501 w 10995"/>
                    <a:gd name="connsiteY8" fmla="*/ 0 h 11976"/>
                    <a:gd name="connsiteX0" fmla="*/ 30 w 10524"/>
                    <a:gd name="connsiteY0" fmla="*/ 431 h 12407"/>
                    <a:gd name="connsiteX1" fmla="*/ 511 w 10524"/>
                    <a:gd name="connsiteY1" fmla="*/ 4754 h 12407"/>
                    <a:gd name="connsiteX2" fmla="*/ 4159 w 10524"/>
                    <a:gd name="connsiteY2" fmla="*/ 9268 h 12407"/>
                    <a:gd name="connsiteX3" fmla="*/ 8752 w 10524"/>
                    <a:gd name="connsiteY3" fmla="*/ 12407 h 12407"/>
                    <a:gd name="connsiteX4" fmla="*/ 10524 w 10524"/>
                    <a:gd name="connsiteY4" fmla="*/ 9777 h 12407"/>
                    <a:gd name="connsiteX5" fmla="*/ 7471 w 10524"/>
                    <a:gd name="connsiteY5" fmla="*/ 10494 h 12407"/>
                    <a:gd name="connsiteX6" fmla="*/ 4860 w 10524"/>
                    <a:gd name="connsiteY6" fmla="*/ 7854 h 12407"/>
                    <a:gd name="connsiteX7" fmla="*/ 2646 w 10524"/>
                    <a:gd name="connsiteY7" fmla="*/ 5478 h 12407"/>
                    <a:gd name="connsiteX8" fmla="*/ 30 w 10524"/>
                    <a:gd name="connsiteY8" fmla="*/ 431 h 12407"/>
                    <a:gd name="connsiteX0" fmla="*/ 0 w 10956"/>
                    <a:gd name="connsiteY0" fmla="*/ 460 h 11894"/>
                    <a:gd name="connsiteX1" fmla="*/ 943 w 10956"/>
                    <a:gd name="connsiteY1" fmla="*/ 4241 h 11894"/>
                    <a:gd name="connsiteX2" fmla="*/ 4591 w 10956"/>
                    <a:gd name="connsiteY2" fmla="*/ 8755 h 11894"/>
                    <a:gd name="connsiteX3" fmla="*/ 9184 w 10956"/>
                    <a:gd name="connsiteY3" fmla="*/ 11894 h 11894"/>
                    <a:gd name="connsiteX4" fmla="*/ 10956 w 10956"/>
                    <a:gd name="connsiteY4" fmla="*/ 9264 h 11894"/>
                    <a:gd name="connsiteX5" fmla="*/ 7903 w 10956"/>
                    <a:gd name="connsiteY5" fmla="*/ 9981 h 11894"/>
                    <a:gd name="connsiteX6" fmla="*/ 5292 w 10956"/>
                    <a:gd name="connsiteY6" fmla="*/ 7341 h 11894"/>
                    <a:gd name="connsiteX7" fmla="*/ 3078 w 10956"/>
                    <a:gd name="connsiteY7" fmla="*/ 4965 h 11894"/>
                    <a:gd name="connsiteX8" fmla="*/ 0 w 10956"/>
                    <a:gd name="connsiteY8" fmla="*/ 460 h 11894"/>
                    <a:gd name="connsiteX0" fmla="*/ 0 w 10956"/>
                    <a:gd name="connsiteY0" fmla="*/ 0 h 11434"/>
                    <a:gd name="connsiteX1" fmla="*/ 943 w 10956"/>
                    <a:gd name="connsiteY1" fmla="*/ 3781 h 11434"/>
                    <a:gd name="connsiteX2" fmla="*/ 4591 w 10956"/>
                    <a:gd name="connsiteY2" fmla="*/ 8295 h 11434"/>
                    <a:gd name="connsiteX3" fmla="*/ 9184 w 10956"/>
                    <a:gd name="connsiteY3" fmla="*/ 11434 h 11434"/>
                    <a:gd name="connsiteX4" fmla="*/ 10956 w 10956"/>
                    <a:gd name="connsiteY4" fmla="*/ 8804 h 11434"/>
                    <a:gd name="connsiteX5" fmla="*/ 7903 w 10956"/>
                    <a:gd name="connsiteY5" fmla="*/ 9521 h 11434"/>
                    <a:gd name="connsiteX6" fmla="*/ 5292 w 10956"/>
                    <a:gd name="connsiteY6" fmla="*/ 6881 h 11434"/>
                    <a:gd name="connsiteX7" fmla="*/ 3078 w 10956"/>
                    <a:gd name="connsiteY7" fmla="*/ 4505 h 11434"/>
                    <a:gd name="connsiteX8" fmla="*/ 0 w 10956"/>
                    <a:gd name="connsiteY8" fmla="*/ 0 h 11434"/>
                    <a:gd name="connsiteX0" fmla="*/ 144 w 10366"/>
                    <a:gd name="connsiteY0" fmla="*/ 0 h 10231"/>
                    <a:gd name="connsiteX1" fmla="*/ 353 w 10366"/>
                    <a:gd name="connsiteY1" fmla="*/ 2578 h 10231"/>
                    <a:gd name="connsiteX2" fmla="*/ 4001 w 10366"/>
                    <a:gd name="connsiteY2" fmla="*/ 7092 h 10231"/>
                    <a:gd name="connsiteX3" fmla="*/ 8594 w 10366"/>
                    <a:gd name="connsiteY3" fmla="*/ 10231 h 10231"/>
                    <a:gd name="connsiteX4" fmla="*/ 10366 w 10366"/>
                    <a:gd name="connsiteY4" fmla="*/ 7601 h 10231"/>
                    <a:gd name="connsiteX5" fmla="*/ 7313 w 10366"/>
                    <a:gd name="connsiteY5" fmla="*/ 8318 h 10231"/>
                    <a:gd name="connsiteX6" fmla="*/ 4702 w 10366"/>
                    <a:gd name="connsiteY6" fmla="*/ 5678 h 10231"/>
                    <a:gd name="connsiteX7" fmla="*/ 2488 w 10366"/>
                    <a:gd name="connsiteY7" fmla="*/ 3302 h 10231"/>
                    <a:gd name="connsiteX8" fmla="*/ 144 w 10366"/>
                    <a:gd name="connsiteY8" fmla="*/ 0 h 10231"/>
                    <a:gd name="connsiteX0" fmla="*/ 264 w 10287"/>
                    <a:gd name="connsiteY0" fmla="*/ 0 h 10655"/>
                    <a:gd name="connsiteX1" fmla="*/ 274 w 10287"/>
                    <a:gd name="connsiteY1" fmla="*/ 3002 h 10655"/>
                    <a:gd name="connsiteX2" fmla="*/ 3922 w 10287"/>
                    <a:gd name="connsiteY2" fmla="*/ 7516 h 10655"/>
                    <a:gd name="connsiteX3" fmla="*/ 8515 w 10287"/>
                    <a:gd name="connsiteY3" fmla="*/ 10655 h 10655"/>
                    <a:gd name="connsiteX4" fmla="*/ 10287 w 10287"/>
                    <a:gd name="connsiteY4" fmla="*/ 8025 h 10655"/>
                    <a:gd name="connsiteX5" fmla="*/ 7234 w 10287"/>
                    <a:gd name="connsiteY5" fmla="*/ 8742 h 10655"/>
                    <a:gd name="connsiteX6" fmla="*/ 4623 w 10287"/>
                    <a:gd name="connsiteY6" fmla="*/ 6102 h 10655"/>
                    <a:gd name="connsiteX7" fmla="*/ 2409 w 10287"/>
                    <a:gd name="connsiteY7" fmla="*/ 3726 h 10655"/>
                    <a:gd name="connsiteX8" fmla="*/ 264 w 10287"/>
                    <a:gd name="connsiteY8" fmla="*/ 0 h 10655"/>
                    <a:gd name="connsiteX0" fmla="*/ 264 w 10287"/>
                    <a:gd name="connsiteY0" fmla="*/ 0 h 10655"/>
                    <a:gd name="connsiteX1" fmla="*/ 274 w 10287"/>
                    <a:gd name="connsiteY1" fmla="*/ 3002 h 10655"/>
                    <a:gd name="connsiteX2" fmla="*/ 3922 w 10287"/>
                    <a:gd name="connsiteY2" fmla="*/ 7516 h 10655"/>
                    <a:gd name="connsiteX3" fmla="*/ 8515 w 10287"/>
                    <a:gd name="connsiteY3" fmla="*/ 10655 h 10655"/>
                    <a:gd name="connsiteX4" fmla="*/ 10287 w 10287"/>
                    <a:gd name="connsiteY4" fmla="*/ 8025 h 10655"/>
                    <a:gd name="connsiteX5" fmla="*/ 7234 w 10287"/>
                    <a:gd name="connsiteY5" fmla="*/ 8742 h 10655"/>
                    <a:gd name="connsiteX6" fmla="*/ 4623 w 10287"/>
                    <a:gd name="connsiteY6" fmla="*/ 6102 h 10655"/>
                    <a:gd name="connsiteX7" fmla="*/ 2409 w 10287"/>
                    <a:gd name="connsiteY7" fmla="*/ 3726 h 10655"/>
                    <a:gd name="connsiteX8" fmla="*/ 264 w 10287"/>
                    <a:gd name="connsiteY8" fmla="*/ 0 h 10655"/>
                    <a:gd name="connsiteX0" fmla="*/ 3 w 10026"/>
                    <a:gd name="connsiteY0" fmla="*/ 0 h 10655"/>
                    <a:gd name="connsiteX1" fmla="*/ 545 w 10026"/>
                    <a:gd name="connsiteY1" fmla="*/ 3362 h 10655"/>
                    <a:gd name="connsiteX2" fmla="*/ 3661 w 10026"/>
                    <a:gd name="connsiteY2" fmla="*/ 7516 h 10655"/>
                    <a:gd name="connsiteX3" fmla="*/ 8254 w 10026"/>
                    <a:gd name="connsiteY3" fmla="*/ 10655 h 10655"/>
                    <a:gd name="connsiteX4" fmla="*/ 10026 w 10026"/>
                    <a:gd name="connsiteY4" fmla="*/ 8025 h 10655"/>
                    <a:gd name="connsiteX5" fmla="*/ 6973 w 10026"/>
                    <a:gd name="connsiteY5" fmla="*/ 8742 h 10655"/>
                    <a:gd name="connsiteX6" fmla="*/ 4362 w 10026"/>
                    <a:gd name="connsiteY6" fmla="*/ 6102 h 10655"/>
                    <a:gd name="connsiteX7" fmla="*/ 2148 w 10026"/>
                    <a:gd name="connsiteY7" fmla="*/ 3726 h 10655"/>
                    <a:gd name="connsiteX8" fmla="*/ 3 w 10026"/>
                    <a:gd name="connsiteY8" fmla="*/ 0 h 10655"/>
                    <a:gd name="connsiteX0" fmla="*/ 233 w 10256"/>
                    <a:gd name="connsiteY0" fmla="*/ 0 h 10655"/>
                    <a:gd name="connsiteX1" fmla="*/ 284 w 10256"/>
                    <a:gd name="connsiteY1" fmla="*/ 2783 h 10655"/>
                    <a:gd name="connsiteX2" fmla="*/ 3891 w 10256"/>
                    <a:gd name="connsiteY2" fmla="*/ 7516 h 10655"/>
                    <a:gd name="connsiteX3" fmla="*/ 8484 w 10256"/>
                    <a:gd name="connsiteY3" fmla="*/ 10655 h 10655"/>
                    <a:gd name="connsiteX4" fmla="*/ 10256 w 10256"/>
                    <a:gd name="connsiteY4" fmla="*/ 8025 h 10655"/>
                    <a:gd name="connsiteX5" fmla="*/ 7203 w 10256"/>
                    <a:gd name="connsiteY5" fmla="*/ 8742 h 10655"/>
                    <a:gd name="connsiteX6" fmla="*/ 4592 w 10256"/>
                    <a:gd name="connsiteY6" fmla="*/ 6102 h 10655"/>
                    <a:gd name="connsiteX7" fmla="*/ 2378 w 10256"/>
                    <a:gd name="connsiteY7" fmla="*/ 3726 h 10655"/>
                    <a:gd name="connsiteX8" fmla="*/ 233 w 10256"/>
                    <a:gd name="connsiteY8" fmla="*/ 0 h 10655"/>
                    <a:gd name="connsiteX0" fmla="*/ 269 w 10292"/>
                    <a:gd name="connsiteY0" fmla="*/ 0 h 10657"/>
                    <a:gd name="connsiteX1" fmla="*/ 320 w 10292"/>
                    <a:gd name="connsiteY1" fmla="*/ 2783 h 10657"/>
                    <a:gd name="connsiteX2" fmla="*/ 4417 w 10292"/>
                    <a:gd name="connsiteY2" fmla="*/ 7672 h 10657"/>
                    <a:gd name="connsiteX3" fmla="*/ 8520 w 10292"/>
                    <a:gd name="connsiteY3" fmla="*/ 10655 h 10657"/>
                    <a:gd name="connsiteX4" fmla="*/ 10292 w 10292"/>
                    <a:gd name="connsiteY4" fmla="*/ 8025 h 10657"/>
                    <a:gd name="connsiteX5" fmla="*/ 7239 w 10292"/>
                    <a:gd name="connsiteY5" fmla="*/ 8742 h 10657"/>
                    <a:gd name="connsiteX6" fmla="*/ 4628 w 10292"/>
                    <a:gd name="connsiteY6" fmla="*/ 6102 h 10657"/>
                    <a:gd name="connsiteX7" fmla="*/ 2414 w 10292"/>
                    <a:gd name="connsiteY7" fmla="*/ 3726 h 10657"/>
                    <a:gd name="connsiteX8" fmla="*/ 269 w 10292"/>
                    <a:gd name="connsiteY8" fmla="*/ 0 h 10657"/>
                    <a:gd name="connsiteX0" fmla="*/ 269 w 10317"/>
                    <a:gd name="connsiteY0" fmla="*/ 0 h 10525"/>
                    <a:gd name="connsiteX1" fmla="*/ 320 w 10317"/>
                    <a:gd name="connsiteY1" fmla="*/ 2783 h 10525"/>
                    <a:gd name="connsiteX2" fmla="*/ 4417 w 10317"/>
                    <a:gd name="connsiteY2" fmla="*/ 7672 h 10525"/>
                    <a:gd name="connsiteX3" fmla="*/ 8465 w 10317"/>
                    <a:gd name="connsiteY3" fmla="*/ 10524 h 10525"/>
                    <a:gd name="connsiteX4" fmla="*/ 10292 w 10317"/>
                    <a:gd name="connsiteY4" fmla="*/ 8025 h 10525"/>
                    <a:gd name="connsiteX5" fmla="*/ 7239 w 10317"/>
                    <a:gd name="connsiteY5" fmla="*/ 8742 h 10525"/>
                    <a:gd name="connsiteX6" fmla="*/ 4628 w 10317"/>
                    <a:gd name="connsiteY6" fmla="*/ 6102 h 10525"/>
                    <a:gd name="connsiteX7" fmla="*/ 2414 w 10317"/>
                    <a:gd name="connsiteY7" fmla="*/ 3726 h 10525"/>
                    <a:gd name="connsiteX8" fmla="*/ 269 w 10317"/>
                    <a:gd name="connsiteY8" fmla="*/ 0 h 10525"/>
                    <a:gd name="connsiteX0" fmla="*/ 269 w 10364"/>
                    <a:gd name="connsiteY0" fmla="*/ 0 h 10288"/>
                    <a:gd name="connsiteX1" fmla="*/ 320 w 10364"/>
                    <a:gd name="connsiteY1" fmla="*/ 2783 h 10288"/>
                    <a:gd name="connsiteX2" fmla="*/ 4417 w 10364"/>
                    <a:gd name="connsiteY2" fmla="*/ 7672 h 10288"/>
                    <a:gd name="connsiteX3" fmla="*/ 8989 w 10364"/>
                    <a:gd name="connsiteY3" fmla="*/ 10287 h 10288"/>
                    <a:gd name="connsiteX4" fmla="*/ 10292 w 10364"/>
                    <a:gd name="connsiteY4" fmla="*/ 8025 h 10288"/>
                    <a:gd name="connsiteX5" fmla="*/ 7239 w 10364"/>
                    <a:gd name="connsiteY5" fmla="*/ 8742 h 10288"/>
                    <a:gd name="connsiteX6" fmla="*/ 4628 w 10364"/>
                    <a:gd name="connsiteY6" fmla="*/ 6102 h 10288"/>
                    <a:gd name="connsiteX7" fmla="*/ 2414 w 10364"/>
                    <a:gd name="connsiteY7" fmla="*/ 3726 h 10288"/>
                    <a:gd name="connsiteX8" fmla="*/ 269 w 10364"/>
                    <a:gd name="connsiteY8" fmla="*/ 0 h 10288"/>
                    <a:gd name="connsiteX0" fmla="*/ 269 w 10382"/>
                    <a:gd name="connsiteY0" fmla="*/ 0 h 10302"/>
                    <a:gd name="connsiteX1" fmla="*/ 320 w 10382"/>
                    <a:gd name="connsiteY1" fmla="*/ 2783 h 10302"/>
                    <a:gd name="connsiteX2" fmla="*/ 4417 w 10382"/>
                    <a:gd name="connsiteY2" fmla="*/ 7672 h 10302"/>
                    <a:gd name="connsiteX3" fmla="*/ 9106 w 10382"/>
                    <a:gd name="connsiteY3" fmla="*/ 10301 h 10302"/>
                    <a:gd name="connsiteX4" fmla="*/ 10292 w 10382"/>
                    <a:gd name="connsiteY4" fmla="*/ 8025 h 10302"/>
                    <a:gd name="connsiteX5" fmla="*/ 7239 w 10382"/>
                    <a:gd name="connsiteY5" fmla="*/ 8742 h 10302"/>
                    <a:gd name="connsiteX6" fmla="*/ 4628 w 10382"/>
                    <a:gd name="connsiteY6" fmla="*/ 6102 h 10302"/>
                    <a:gd name="connsiteX7" fmla="*/ 2414 w 10382"/>
                    <a:gd name="connsiteY7" fmla="*/ 3726 h 10302"/>
                    <a:gd name="connsiteX8" fmla="*/ 269 w 10382"/>
                    <a:gd name="connsiteY8" fmla="*/ 0 h 10302"/>
                    <a:gd name="connsiteX0" fmla="*/ 321 w 10358"/>
                    <a:gd name="connsiteY0" fmla="*/ 0 h 10492"/>
                    <a:gd name="connsiteX1" fmla="*/ 296 w 10358"/>
                    <a:gd name="connsiteY1" fmla="*/ 2973 h 10492"/>
                    <a:gd name="connsiteX2" fmla="*/ 4393 w 10358"/>
                    <a:gd name="connsiteY2" fmla="*/ 7862 h 10492"/>
                    <a:gd name="connsiteX3" fmla="*/ 9082 w 10358"/>
                    <a:gd name="connsiteY3" fmla="*/ 10491 h 10492"/>
                    <a:gd name="connsiteX4" fmla="*/ 10268 w 10358"/>
                    <a:gd name="connsiteY4" fmla="*/ 8215 h 10492"/>
                    <a:gd name="connsiteX5" fmla="*/ 7215 w 10358"/>
                    <a:gd name="connsiteY5" fmla="*/ 8932 h 10492"/>
                    <a:gd name="connsiteX6" fmla="*/ 4604 w 10358"/>
                    <a:gd name="connsiteY6" fmla="*/ 6292 h 10492"/>
                    <a:gd name="connsiteX7" fmla="*/ 2390 w 10358"/>
                    <a:gd name="connsiteY7" fmla="*/ 3916 h 10492"/>
                    <a:gd name="connsiteX8" fmla="*/ 321 w 10358"/>
                    <a:gd name="connsiteY8" fmla="*/ 0 h 104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358" h="10492">
                      <a:moveTo>
                        <a:pt x="321" y="0"/>
                      </a:moveTo>
                      <a:cubicBezTo>
                        <a:pt x="321" y="0"/>
                        <a:pt x="-383" y="1663"/>
                        <a:pt x="296" y="2973"/>
                      </a:cubicBezTo>
                      <a:cubicBezTo>
                        <a:pt x="975" y="4283"/>
                        <a:pt x="2929" y="6609"/>
                        <a:pt x="4393" y="7862"/>
                      </a:cubicBezTo>
                      <a:cubicBezTo>
                        <a:pt x="5857" y="9115"/>
                        <a:pt x="8103" y="10432"/>
                        <a:pt x="9082" y="10491"/>
                      </a:cubicBezTo>
                      <a:cubicBezTo>
                        <a:pt x="10061" y="10550"/>
                        <a:pt x="10579" y="8475"/>
                        <a:pt x="10268" y="8215"/>
                      </a:cubicBezTo>
                      <a:cubicBezTo>
                        <a:pt x="9957" y="7955"/>
                        <a:pt x="10270" y="11180"/>
                        <a:pt x="7215" y="8932"/>
                      </a:cubicBezTo>
                      <a:cubicBezTo>
                        <a:pt x="5567" y="7624"/>
                        <a:pt x="4658" y="6417"/>
                        <a:pt x="4604" y="6292"/>
                      </a:cubicBezTo>
                      <a:cubicBezTo>
                        <a:pt x="4544" y="6171"/>
                        <a:pt x="3104" y="4965"/>
                        <a:pt x="2390" y="3916"/>
                      </a:cubicBezTo>
                      <a:cubicBezTo>
                        <a:pt x="1676" y="2867"/>
                        <a:pt x="1632" y="2841"/>
                        <a:pt x="32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196" name="Freeform 64">
                <a:extLst>
                  <a:ext uri="{FF2B5EF4-FFF2-40B4-BE49-F238E27FC236}">
                    <a16:creationId xmlns:a16="http://schemas.microsoft.com/office/drawing/2014/main" id="{8EB09AC9-4C57-45FD-B2BB-AE37DD1F206A}"/>
                  </a:ext>
                </a:extLst>
              </p:cNvPr>
              <p:cNvSpPr/>
              <p:nvPr/>
            </p:nvSpPr>
            <p:spPr>
              <a:xfrm rot="-180000">
                <a:off x="7033778" y="3412343"/>
                <a:ext cx="74408" cy="247125"/>
              </a:xfrm>
              <a:custGeom>
                <a:avLst/>
                <a:gdLst>
                  <a:gd name="connsiteX0" fmla="*/ 283405 w 443458"/>
                  <a:gd name="connsiteY0" fmla="*/ 0 h 1472813"/>
                  <a:gd name="connsiteX1" fmla="*/ 443458 w 443458"/>
                  <a:gd name="connsiteY1" fmla="*/ 160053 h 1472813"/>
                  <a:gd name="connsiteX2" fmla="*/ 430880 w 443458"/>
                  <a:gd name="connsiteY2" fmla="*/ 222353 h 1472813"/>
                  <a:gd name="connsiteX3" fmla="*/ 426066 w 443458"/>
                  <a:gd name="connsiteY3" fmla="*/ 231223 h 1472813"/>
                  <a:gd name="connsiteX4" fmla="*/ 426804 w 443458"/>
                  <a:gd name="connsiteY4" fmla="*/ 231650 h 1472813"/>
                  <a:gd name="connsiteX5" fmla="*/ 375592 w 443458"/>
                  <a:gd name="connsiteY5" fmla="*/ 371571 h 1472813"/>
                  <a:gd name="connsiteX6" fmla="*/ 345886 w 443458"/>
                  <a:gd name="connsiteY6" fmla="*/ 481380 h 1472813"/>
                  <a:gd name="connsiteX7" fmla="*/ 327949 w 443458"/>
                  <a:gd name="connsiteY7" fmla="*/ 575039 h 1472813"/>
                  <a:gd name="connsiteX8" fmla="*/ 327949 w 443458"/>
                  <a:gd name="connsiteY8" fmla="*/ 1311175 h 1472813"/>
                  <a:gd name="connsiteX9" fmla="*/ 327949 w 443458"/>
                  <a:gd name="connsiteY9" fmla="*/ 1343505 h 1472813"/>
                  <a:gd name="connsiteX10" fmla="*/ 321422 w 443458"/>
                  <a:gd name="connsiteY10" fmla="*/ 1343505 h 1472813"/>
                  <a:gd name="connsiteX11" fmla="*/ 315247 w 443458"/>
                  <a:gd name="connsiteY11" fmla="*/ 1374092 h 1472813"/>
                  <a:gd name="connsiteX12" fmla="*/ 166311 w 443458"/>
                  <a:gd name="connsiteY12" fmla="*/ 1472813 h 1472813"/>
                  <a:gd name="connsiteX13" fmla="*/ 17375 w 443458"/>
                  <a:gd name="connsiteY13" fmla="*/ 1374092 h 1472813"/>
                  <a:gd name="connsiteX14" fmla="*/ 11200 w 443458"/>
                  <a:gd name="connsiteY14" fmla="*/ 1343505 h 1472813"/>
                  <a:gd name="connsiteX15" fmla="*/ 4676 w 443458"/>
                  <a:gd name="connsiteY15" fmla="*/ 1343505 h 1472813"/>
                  <a:gd name="connsiteX16" fmla="*/ 4676 w 443458"/>
                  <a:gd name="connsiteY16" fmla="*/ 1311190 h 1472813"/>
                  <a:gd name="connsiteX17" fmla="*/ 4673 w 443458"/>
                  <a:gd name="connsiteY17" fmla="*/ 1311175 h 1472813"/>
                  <a:gd name="connsiteX18" fmla="*/ 4676 w 443458"/>
                  <a:gd name="connsiteY18" fmla="*/ 1311160 h 1472813"/>
                  <a:gd name="connsiteX19" fmla="*/ 4676 w 443458"/>
                  <a:gd name="connsiteY19" fmla="*/ 604596 h 1472813"/>
                  <a:gd name="connsiteX20" fmla="*/ 0 w 443458"/>
                  <a:gd name="connsiteY20" fmla="*/ 604596 h 1472813"/>
                  <a:gd name="connsiteX21" fmla="*/ 4676 w 443458"/>
                  <a:gd name="connsiteY21" fmla="*/ 573958 h 1472813"/>
                  <a:gd name="connsiteX22" fmla="*/ 4676 w 443458"/>
                  <a:gd name="connsiteY22" fmla="*/ 549178 h 1472813"/>
                  <a:gd name="connsiteX23" fmla="*/ 8458 w 443458"/>
                  <a:gd name="connsiteY23" fmla="*/ 549178 h 1472813"/>
                  <a:gd name="connsiteX24" fmla="*/ 22994 w 443458"/>
                  <a:gd name="connsiteY24" fmla="*/ 453934 h 1472813"/>
                  <a:gd name="connsiteX25" fmla="*/ 131163 w 443458"/>
                  <a:gd name="connsiteY25" fmla="*/ 105472 h 1472813"/>
                  <a:gd name="connsiteX26" fmla="*/ 147938 w 443458"/>
                  <a:gd name="connsiteY26" fmla="*/ 70649 h 1472813"/>
                  <a:gd name="connsiteX27" fmla="*/ 149997 w 443458"/>
                  <a:gd name="connsiteY27" fmla="*/ 71837 h 1472813"/>
                  <a:gd name="connsiteX28" fmla="*/ 150687 w 443458"/>
                  <a:gd name="connsiteY28" fmla="*/ 70566 h 1472813"/>
                  <a:gd name="connsiteX29" fmla="*/ 283405 w 443458"/>
                  <a:gd name="connsiteY29" fmla="*/ 0 h 14728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443458" h="1472813">
                    <a:moveTo>
                      <a:pt x="283405" y="0"/>
                    </a:moveTo>
                    <a:cubicBezTo>
                      <a:pt x="371800" y="0"/>
                      <a:pt x="443458" y="71658"/>
                      <a:pt x="443458" y="160053"/>
                    </a:cubicBezTo>
                    <a:cubicBezTo>
                      <a:pt x="443458" y="182152"/>
                      <a:pt x="438980" y="203204"/>
                      <a:pt x="430880" y="222353"/>
                    </a:cubicBezTo>
                    <a:lnTo>
                      <a:pt x="426066" y="231223"/>
                    </a:lnTo>
                    <a:lnTo>
                      <a:pt x="426804" y="231650"/>
                    </a:lnTo>
                    <a:lnTo>
                      <a:pt x="375592" y="371571"/>
                    </a:lnTo>
                    <a:cubicBezTo>
                      <a:pt x="364379" y="407622"/>
                      <a:pt x="354458" y="444244"/>
                      <a:pt x="345886" y="481380"/>
                    </a:cubicBezTo>
                    <a:lnTo>
                      <a:pt x="327949" y="575039"/>
                    </a:lnTo>
                    <a:lnTo>
                      <a:pt x="327949" y="1311175"/>
                    </a:lnTo>
                    <a:lnTo>
                      <a:pt x="327949" y="1343505"/>
                    </a:lnTo>
                    <a:lnTo>
                      <a:pt x="321422" y="1343505"/>
                    </a:lnTo>
                    <a:lnTo>
                      <a:pt x="315247" y="1374092"/>
                    </a:lnTo>
                    <a:cubicBezTo>
                      <a:pt x="290709" y="1432106"/>
                      <a:pt x="233264" y="1472813"/>
                      <a:pt x="166311" y="1472813"/>
                    </a:cubicBezTo>
                    <a:cubicBezTo>
                      <a:pt x="99359" y="1472813"/>
                      <a:pt x="41914" y="1432106"/>
                      <a:pt x="17375" y="1374092"/>
                    </a:cubicBezTo>
                    <a:lnTo>
                      <a:pt x="11200" y="1343505"/>
                    </a:lnTo>
                    <a:lnTo>
                      <a:pt x="4676" y="1343505"/>
                    </a:lnTo>
                    <a:lnTo>
                      <a:pt x="4676" y="1311190"/>
                    </a:lnTo>
                    <a:lnTo>
                      <a:pt x="4673" y="1311175"/>
                    </a:lnTo>
                    <a:lnTo>
                      <a:pt x="4676" y="1311160"/>
                    </a:lnTo>
                    <a:lnTo>
                      <a:pt x="4676" y="604596"/>
                    </a:lnTo>
                    <a:lnTo>
                      <a:pt x="0" y="604596"/>
                    </a:lnTo>
                    <a:lnTo>
                      <a:pt x="4676" y="573958"/>
                    </a:lnTo>
                    <a:lnTo>
                      <a:pt x="4676" y="549178"/>
                    </a:lnTo>
                    <a:lnTo>
                      <a:pt x="8458" y="549178"/>
                    </a:lnTo>
                    <a:lnTo>
                      <a:pt x="22994" y="453934"/>
                    </a:lnTo>
                    <a:cubicBezTo>
                      <a:pt x="47723" y="333088"/>
                      <a:pt x="84194" y="216519"/>
                      <a:pt x="131163" y="105472"/>
                    </a:cubicBezTo>
                    <a:lnTo>
                      <a:pt x="147938" y="70649"/>
                    </a:lnTo>
                    <a:lnTo>
                      <a:pt x="149997" y="71837"/>
                    </a:lnTo>
                    <a:lnTo>
                      <a:pt x="150687" y="70566"/>
                    </a:lnTo>
                    <a:cubicBezTo>
                      <a:pt x="179450" y="27992"/>
                      <a:pt x="228159" y="0"/>
                      <a:pt x="283405" y="0"/>
                    </a:cubicBez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94" name="Freeform 67">
              <a:extLst>
                <a:ext uri="{FF2B5EF4-FFF2-40B4-BE49-F238E27FC236}">
                  <a16:creationId xmlns:a16="http://schemas.microsoft.com/office/drawing/2014/main" id="{78847622-FBB3-4FEE-A758-A6883F48F5AF}"/>
                </a:ext>
              </a:extLst>
            </p:cNvPr>
            <p:cNvSpPr/>
            <p:nvPr/>
          </p:nvSpPr>
          <p:spPr>
            <a:xfrm>
              <a:off x="5270216" y="3919605"/>
              <a:ext cx="1193116" cy="171164"/>
            </a:xfrm>
            <a:custGeom>
              <a:avLst/>
              <a:gdLst>
                <a:gd name="connsiteX0" fmla="*/ 0 w 1876926"/>
                <a:gd name="connsiteY0" fmla="*/ 0 h 368968"/>
                <a:gd name="connsiteX1" fmla="*/ 561474 w 1876926"/>
                <a:gd name="connsiteY1" fmla="*/ 368968 h 368968"/>
                <a:gd name="connsiteX2" fmla="*/ 1876926 w 1876926"/>
                <a:gd name="connsiteY2" fmla="*/ 224589 h 368968"/>
                <a:gd name="connsiteX0" fmla="*/ 0 w 1717900"/>
                <a:gd name="connsiteY0" fmla="*/ 45755 h 144930"/>
                <a:gd name="connsiteX1" fmla="*/ 402448 w 1717900"/>
                <a:gd name="connsiteY1" fmla="*/ 144379 h 144930"/>
                <a:gd name="connsiteX2" fmla="*/ 1717900 w 1717900"/>
                <a:gd name="connsiteY2" fmla="*/ 0 h 144930"/>
                <a:gd name="connsiteX0" fmla="*/ 0 w 1137455"/>
                <a:gd name="connsiteY0" fmla="*/ 0 h 117967"/>
                <a:gd name="connsiteX1" fmla="*/ 402448 w 1137455"/>
                <a:gd name="connsiteY1" fmla="*/ 98624 h 117967"/>
                <a:gd name="connsiteX2" fmla="*/ 1137455 w 1137455"/>
                <a:gd name="connsiteY2" fmla="*/ 89417 h 117967"/>
                <a:gd name="connsiteX0" fmla="*/ 0 w 1137455"/>
                <a:gd name="connsiteY0" fmla="*/ 0 h 150755"/>
                <a:gd name="connsiteX1" fmla="*/ 386545 w 1137455"/>
                <a:gd name="connsiteY1" fmla="*/ 146332 h 150755"/>
                <a:gd name="connsiteX2" fmla="*/ 1137455 w 1137455"/>
                <a:gd name="connsiteY2" fmla="*/ 89417 h 150755"/>
                <a:gd name="connsiteX0" fmla="*/ 0 w 1105650"/>
                <a:gd name="connsiteY0" fmla="*/ 0 h 142297"/>
                <a:gd name="connsiteX1" fmla="*/ 354740 w 1105650"/>
                <a:gd name="connsiteY1" fmla="*/ 138380 h 142297"/>
                <a:gd name="connsiteX2" fmla="*/ 1105650 w 1105650"/>
                <a:gd name="connsiteY2" fmla="*/ 81465 h 142297"/>
                <a:gd name="connsiteX0" fmla="*/ 0 w 1034089"/>
                <a:gd name="connsiteY0" fmla="*/ 6000 h 56952"/>
                <a:gd name="connsiteX1" fmla="*/ 283179 w 1034089"/>
                <a:gd name="connsiteY1" fmla="*/ 56915 h 56952"/>
                <a:gd name="connsiteX2" fmla="*/ 1034089 w 1034089"/>
                <a:gd name="connsiteY2" fmla="*/ 0 h 56952"/>
                <a:gd name="connsiteX0" fmla="*/ 0 w 1216969"/>
                <a:gd name="connsiteY0" fmla="*/ 0 h 159218"/>
                <a:gd name="connsiteX1" fmla="*/ 466059 w 1216969"/>
                <a:gd name="connsiteY1" fmla="*/ 154282 h 159218"/>
                <a:gd name="connsiteX2" fmla="*/ 1216969 w 1216969"/>
                <a:gd name="connsiteY2" fmla="*/ 97367 h 159218"/>
                <a:gd name="connsiteX0" fmla="*/ 0 w 1216969"/>
                <a:gd name="connsiteY0" fmla="*/ 0 h 159218"/>
                <a:gd name="connsiteX1" fmla="*/ 466059 w 1216969"/>
                <a:gd name="connsiteY1" fmla="*/ 154282 h 159218"/>
                <a:gd name="connsiteX2" fmla="*/ 1216969 w 1216969"/>
                <a:gd name="connsiteY2" fmla="*/ 97367 h 159218"/>
                <a:gd name="connsiteX0" fmla="*/ 0 w 1216969"/>
                <a:gd name="connsiteY0" fmla="*/ 0 h 173798"/>
                <a:gd name="connsiteX1" fmla="*/ 593279 w 1216969"/>
                <a:gd name="connsiteY1" fmla="*/ 170184 h 173798"/>
                <a:gd name="connsiteX2" fmla="*/ 1216969 w 1216969"/>
                <a:gd name="connsiteY2" fmla="*/ 97367 h 173798"/>
                <a:gd name="connsiteX0" fmla="*/ 0 w 1216969"/>
                <a:gd name="connsiteY0" fmla="*/ 0 h 172760"/>
                <a:gd name="connsiteX1" fmla="*/ 593279 w 1216969"/>
                <a:gd name="connsiteY1" fmla="*/ 170184 h 172760"/>
                <a:gd name="connsiteX2" fmla="*/ 1216969 w 1216969"/>
                <a:gd name="connsiteY2" fmla="*/ 97367 h 172760"/>
                <a:gd name="connsiteX0" fmla="*/ 0 w 1216969"/>
                <a:gd name="connsiteY0" fmla="*/ 0 h 171087"/>
                <a:gd name="connsiteX1" fmla="*/ 593279 w 1216969"/>
                <a:gd name="connsiteY1" fmla="*/ 170184 h 171087"/>
                <a:gd name="connsiteX2" fmla="*/ 1216969 w 1216969"/>
                <a:gd name="connsiteY2" fmla="*/ 65562 h 171087"/>
                <a:gd name="connsiteX0" fmla="*/ 0 w 1216969"/>
                <a:gd name="connsiteY0" fmla="*/ 0 h 171854"/>
                <a:gd name="connsiteX1" fmla="*/ 593279 w 1216969"/>
                <a:gd name="connsiteY1" fmla="*/ 170184 h 171854"/>
                <a:gd name="connsiteX2" fmla="*/ 1216969 w 1216969"/>
                <a:gd name="connsiteY2" fmla="*/ 65562 h 171854"/>
                <a:gd name="connsiteX0" fmla="*/ 0 w 1216969"/>
                <a:gd name="connsiteY0" fmla="*/ 0 h 171230"/>
                <a:gd name="connsiteX1" fmla="*/ 593279 w 1216969"/>
                <a:gd name="connsiteY1" fmla="*/ 170184 h 171230"/>
                <a:gd name="connsiteX2" fmla="*/ 1216969 w 1216969"/>
                <a:gd name="connsiteY2" fmla="*/ 65562 h 171230"/>
                <a:gd name="connsiteX0" fmla="*/ 0 w 1216969"/>
                <a:gd name="connsiteY0" fmla="*/ 0 h 170770"/>
                <a:gd name="connsiteX1" fmla="*/ 593279 w 1216969"/>
                <a:gd name="connsiteY1" fmla="*/ 170184 h 170770"/>
                <a:gd name="connsiteX2" fmla="*/ 1216969 w 1216969"/>
                <a:gd name="connsiteY2" fmla="*/ 65562 h 170770"/>
                <a:gd name="connsiteX0" fmla="*/ 0 w 1216969"/>
                <a:gd name="connsiteY0" fmla="*/ 0 h 171164"/>
                <a:gd name="connsiteX1" fmla="*/ 593279 w 1216969"/>
                <a:gd name="connsiteY1" fmla="*/ 170184 h 171164"/>
                <a:gd name="connsiteX2" fmla="*/ 1216969 w 1216969"/>
                <a:gd name="connsiteY2" fmla="*/ 65562 h 171164"/>
                <a:gd name="connsiteX0" fmla="*/ 0 w 1216969"/>
                <a:gd name="connsiteY0" fmla="*/ 0 h 171164"/>
                <a:gd name="connsiteX1" fmla="*/ 593279 w 1216969"/>
                <a:gd name="connsiteY1" fmla="*/ 170184 h 171164"/>
                <a:gd name="connsiteX2" fmla="*/ 1216969 w 1216969"/>
                <a:gd name="connsiteY2" fmla="*/ 65562 h 171164"/>
                <a:gd name="connsiteX0" fmla="*/ 0 w 1216969"/>
                <a:gd name="connsiteY0" fmla="*/ 0 h 171164"/>
                <a:gd name="connsiteX1" fmla="*/ 474010 w 1216969"/>
                <a:gd name="connsiteY1" fmla="*/ 170184 h 171164"/>
                <a:gd name="connsiteX2" fmla="*/ 1216969 w 1216969"/>
                <a:gd name="connsiteY2" fmla="*/ 65562 h 171164"/>
                <a:gd name="connsiteX0" fmla="*/ 0 w 1193116"/>
                <a:gd name="connsiteY0" fmla="*/ 0 h 171164"/>
                <a:gd name="connsiteX1" fmla="*/ 450157 w 1193116"/>
                <a:gd name="connsiteY1" fmla="*/ 170184 h 171164"/>
                <a:gd name="connsiteX2" fmla="*/ 1193116 w 1193116"/>
                <a:gd name="connsiteY2" fmla="*/ 65562 h 171164"/>
                <a:gd name="connsiteX0" fmla="*/ 0 w 1193116"/>
                <a:gd name="connsiteY0" fmla="*/ 0 h 171164"/>
                <a:gd name="connsiteX1" fmla="*/ 450157 w 1193116"/>
                <a:gd name="connsiteY1" fmla="*/ 170184 h 171164"/>
                <a:gd name="connsiteX2" fmla="*/ 1193116 w 1193116"/>
                <a:gd name="connsiteY2" fmla="*/ 65562 h 171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93116" h="171164">
                  <a:moveTo>
                    <a:pt x="0" y="0"/>
                  </a:moveTo>
                  <a:cubicBezTo>
                    <a:pt x="150052" y="175998"/>
                    <a:pt x="251304" y="159257"/>
                    <a:pt x="450157" y="170184"/>
                  </a:cubicBezTo>
                  <a:cubicBezTo>
                    <a:pt x="649010" y="181111"/>
                    <a:pt x="1048831" y="97786"/>
                    <a:pt x="1193116" y="65562"/>
                  </a:cubicBezTo>
                </a:path>
              </a:pathLst>
            </a:custGeom>
            <a:noFill/>
            <a:ln>
              <a:solidFill>
                <a:schemeClr val="bg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7" name="Group 206">
            <a:extLst>
              <a:ext uri="{FF2B5EF4-FFF2-40B4-BE49-F238E27FC236}">
                <a16:creationId xmlns:a16="http://schemas.microsoft.com/office/drawing/2014/main" id="{895D1755-BA4F-4C25-9233-5295B79D918F}"/>
              </a:ext>
            </a:extLst>
          </p:cNvPr>
          <p:cNvGrpSpPr/>
          <p:nvPr/>
        </p:nvGrpSpPr>
        <p:grpSpPr>
          <a:xfrm>
            <a:off x="6769177" y="1908059"/>
            <a:ext cx="818843" cy="750613"/>
            <a:chOff x="8659224" y="246137"/>
            <a:chExt cx="3000375" cy="2750368"/>
          </a:xfrm>
        </p:grpSpPr>
        <p:sp>
          <p:nvSpPr>
            <p:cNvPr id="208" name="Freeform: Shape 207">
              <a:extLst>
                <a:ext uri="{FF2B5EF4-FFF2-40B4-BE49-F238E27FC236}">
                  <a16:creationId xmlns:a16="http://schemas.microsoft.com/office/drawing/2014/main" id="{41B8DCFD-6A0A-40F2-888A-42ACCAC1CE25}"/>
                </a:ext>
              </a:extLst>
            </p:cNvPr>
            <p:cNvSpPr/>
            <p:nvPr/>
          </p:nvSpPr>
          <p:spPr>
            <a:xfrm>
              <a:off x="8810262" y="2510730"/>
              <a:ext cx="2686050" cy="485775"/>
            </a:xfrm>
            <a:custGeom>
              <a:avLst/>
              <a:gdLst>
                <a:gd name="connsiteX0" fmla="*/ 3906 w 2686050"/>
                <a:gd name="connsiteY0" fmla="*/ 45427 h 485775"/>
                <a:gd name="connsiteX1" fmla="*/ 587788 w 2686050"/>
                <a:gd name="connsiteY1" fmla="*/ 89242 h 485775"/>
                <a:gd name="connsiteX2" fmla="*/ 1008793 w 2686050"/>
                <a:gd name="connsiteY2" fmla="*/ 24472 h 485775"/>
                <a:gd name="connsiteX3" fmla="*/ 1840326 w 2686050"/>
                <a:gd name="connsiteY3" fmla="*/ 22567 h 485775"/>
                <a:gd name="connsiteX4" fmla="*/ 2543271 w 2686050"/>
                <a:gd name="connsiteY4" fmla="*/ 80670 h 485775"/>
                <a:gd name="connsiteX5" fmla="*/ 2690908 w 2686050"/>
                <a:gd name="connsiteY5" fmla="*/ 44475 h 485775"/>
                <a:gd name="connsiteX6" fmla="*/ 2676621 w 2686050"/>
                <a:gd name="connsiteY6" fmla="*/ 385470 h 485775"/>
                <a:gd name="connsiteX7" fmla="*/ 2589943 w 2686050"/>
                <a:gd name="connsiteY7" fmla="*/ 483577 h 485775"/>
                <a:gd name="connsiteX8" fmla="*/ 2431828 w 2686050"/>
                <a:gd name="connsiteY8" fmla="*/ 495007 h 485775"/>
                <a:gd name="connsiteX9" fmla="*/ 254413 w 2686050"/>
                <a:gd name="connsiteY9" fmla="*/ 495007 h 485775"/>
                <a:gd name="connsiteX10" fmla="*/ 115348 w 2686050"/>
                <a:gd name="connsiteY10" fmla="*/ 483577 h 485775"/>
                <a:gd name="connsiteX11" fmla="*/ 11526 w 2686050"/>
                <a:gd name="connsiteY11" fmla="*/ 377850 h 485775"/>
                <a:gd name="connsiteX12" fmla="*/ 3906 w 2686050"/>
                <a:gd name="connsiteY12" fmla="*/ 45427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686050" h="485775">
                  <a:moveTo>
                    <a:pt x="3906" y="45427"/>
                  </a:moveTo>
                  <a:cubicBezTo>
                    <a:pt x="202978" y="87337"/>
                    <a:pt x="385858" y="98767"/>
                    <a:pt x="587788" y="89242"/>
                  </a:cubicBezTo>
                  <a:cubicBezTo>
                    <a:pt x="738283" y="82575"/>
                    <a:pt x="859251" y="37807"/>
                    <a:pt x="1008793" y="24472"/>
                  </a:cubicBezTo>
                  <a:cubicBezTo>
                    <a:pt x="1285018" y="-1245"/>
                    <a:pt x="1562196" y="-13628"/>
                    <a:pt x="1840326" y="22567"/>
                  </a:cubicBezTo>
                  <a:cubicBezTo>
                    <a:pt x="2083213" y="54952"/>
                    <a:pt x="2298478" y="91147"/>
                    <a:pt x="2543271" y="80670"/>
                  </a:cubicBezTo>
                  <a:cubicBezTo>
                    <a:pt x="2600421" y="77812"/>
                    <a:pt x="2638521" y="70192"/>
                    <a:pt x="2690908" y="44475"/>
                  </a:cubicBezTo>
                  <a:cubicBezTo>
                    <a:pt x="2695671" y="139725"/>
                    <a:pt x="2697576" y="292125"/>
                    <a:pt x="2676621" y="385470"/>
                  </a:cubicBezTo>
                  <a:cubicBezTo>
                    <a:pt x="2660428" y="455955"/>
                    <a:pt x="2662333" y="470243"/>
                    <a:pt x="2589943" y="483577"/>
                  </a:cubicBezTo>
                  <a:cubicBezTo>
                    <a:pt x="2537556" y="493102"/>
                    <a:pt x="2485168" y="495007"/>
                    <a:pt x="2431828" y="495007"/>
                  </a:cubicBezTo>
                  <a:cubicBezTo>
                    <a:pt x="1686973" y="495007"/>
                    <a:pt x="999268" y="495007"/>
                    <a:pt x="254413" y="495007"/>
                  </a:cubicBezTo>
                  <a:cubicBezTo>
                    <a:pt x="202026" y="495007"/>
                    <a:pt x="167736" y="495007"/>
                    <a:pt x="115348" y="483577"/>
                  </a:cubicBezTo>
                  <a:cubicBezTo>
                    <a:pt x="42958" y="467385"/>
                    <a:pt x="23908" y="450240"/>
                    <a:pt x="11526" y="377850"/>
                  </a:cubicBezTo>
                  <a:cubicBezTo>
                    <a:pt x="-2762" y="287362"/>
                    <a:pt x="-1809" y="137820"/>
                    <a:pt x="3906" y="45427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9" name="Freeform: Shape 208">
              <a:extLst>
                <a:ext uri="{FF2B5EF4-FFF2-40B4-BE49-F238E27FC236}">
                  <a16:creationId xmlns:a16="http://schemas.microsoft.com/office/drawing/2014/main" id="{5C4598FE-4444-4FBC-818B-F21E7C682503}"/>
                </a:ext>
              </a:extLst>
            </p:cNvPr>
            <p:cNvSpPr/>
            <p:nvPr/>
          </p:nvSpPr>
          <p:spPr>
            <a:xfrm>
              <a:off x="8659224" y="246137"/>
              <a:ext cx="3000375" cy="2371725"/>
            </a:xfrm>
            <a:custGeom>
              <a:avLst/>
              <a:gdLst>
                <a:gd name="connsiteX0" fmla="*/ 2877189 w 3000375"/>
                <a:gd name="connsiteY0" fmla="*/ 1405145 h 2371725"/>
                <a:gd name="connsiteX1" fmla="*/ 2592392 w 3000375"/>
                <a:gd name="connsiteY1" fmla="*/ 839360 h 2371725"/>
                <a:gd name="connsiteX2" fmla="*/ 2548577 w 3000375"/>
                <a:gd name="connsiteY2" fmla="*/ 294530 h 2371725"/>
                <a:gd name="connsiteX3" fmla="*/ 2434277 w 3000375"/>
                <a:gd name="connsiteY3" fmla="*/ 102125 h 2371725"/>
                <a:gd name="connsiteX4" fmla="*/ 2269494 w 3000375"/>
                <a:gd name="connsiteY4" fmla="*/ 25925 h 2371725"/>
                <a:gd name="connsiteX5" fmla="*/ 2101854 w 3000375"/>
                <a:gd name="connsiteY5" fmla="*/ 24972 h 2371725"/>
                <a:gd name="connsiteX6" fmla="*/ 1883732 w 3000375"/>
                <a:gd name="connsiteY6" fmla="*/ 187850 h 2371725"/>
                <a:gd name="connsiteX7" fmla="*/ 1201742 w 3000375"/>
                <a:gd name="connsiteY7" fmla="*/ 225950 h 2371725"/>
                <a:gd name="connsiteX8" fmla="*/ 876939 w 3000375"/>
                <a:gd name="connsiteY8" fmla="*/ 18305 h 2371725"/>
                <a:gd name="connsiteX9" fmla="*/ 725492 w 3000375"/>
                <a:gd name="connsiteY9" fmla="*/ 25925 h 2371725"/>
                <a:gd name="connsiteX10" fmla="*/ 564519 w 3000375"/>
                <a:gd name="connsiteY10" fmla="*/ 119270 h 2371725"/>
                <a:gd name="connsiteX11" fmla="*/ 442599 w 3000375"/>
                <a:gd name="connsiteY11" fmla="*/ 307865 h 2371725"/>
                <a:gd name="connsiteX12" fmla="*/ 420692 w 3000375"/>
                <a:gd name="connsiteY12" fmla="*/ 859363 h 2371725"/>
                <a:gd name="connsiteX13" fmla="*/ 21594 w 3000375"/>
                <a:gd name="connsiteY13" fmla="*/ 1550877 h 2371725"/>
                <a:gd name="connsiteX14" fmla="*/ 1592 w 3000375"/>
                <a:gd name="connsiteY14" fmla="*/ 1639460 h 2371725"/>
                <a:gd name="connsiteX15" fmla="*/ 63504 w 3000375"/>
                <a:gd name="connsiteY15" fmla="*/ 1989027 h 2371725"/>
                <a:gd name="connsiteX16" fmla="*/ 154944 w 3000375"/>
                <a:gd name="connsiteY16" fmla="*/ 2311925 h 2371725"/>
                <a:gd name="connsiteX17" fmla="*/ 206379 w 3000375"/>
                <a:gd name="connsiteY17" fmla="*/ 2338595 h 2371725"/>
                <a:gd name="connsiteX18" fmla="*/ 502607 w 3000375"/>
                <a:gd name="connsiteY18" fmla="*/ 2374790 h 2371725"/>
                <a:gd name="connsiteX19" fmla="*/ 1035054 w 3000375"/>
                <a:gd name="connsiteY19" fmla="*/ 2345263 h 2371725"/>
                <a:gd name="connsiteX20" fmla="*/ 1843727 w 3000375"/>
                <a:gd name="connsiteY20" fmla="*/ 2312878 h 2371725"/>
                <a:gd name="connsiteX21" fmla="*/ 2407607 w 3000375"/>
                <a:gd name="connsiteY21" fmla="*/ 2363360 h 2371725"/>
                <a:gd name="connsiteX22" fmla="*/ 2762889 w 3000375"/>
                <a:gd name="connsiteY22" fmla="*/ 2354788 h 2371725"/>
                <a:gd name="connsiteX23" fmla="*/ 2844804 w 3000375"/>
                <a:gd name="connsiteY23" fmla="*/ 2312878 h 2371725"/>
                <a:gd name="connsiteX24" fmla="*/ 2855282 w 3000375"/>
                <a:gd name="connsiteY24" fmla="*/ 2264300 h 2371725"/>
                <a:gd name="connsiteX25" fmla="*/ 2983869 w 3000375"/>
                <a:gd name="connsiteY25" fmla="*/ 1748045 h 2371725"/>
                <a:gd name="connsiteX26" fmla="*/ 3005777 w 3000375"/>
                <a:gd name="connsiteY26" fmla="*/ 1537543 h 2371725"/>
                <a:gd name="connsiteX27" fmla="*/ 2877189 w 3000375"/>
                <a:gd name="connsiteY27" fmla="*/ 1405145 h 2371725"/>
                <a:gd name="connsiteX28" fmla="*/ 1241747 w 3000375"/>
                <a:gd name="connsiteY28" fmla="*/ 1214645 h 2371725"/>
                <a:gd name="connsiteX29" fmla="*/ 1175072 w 3000375"/>
                <a:gd name="connsiteY29" fmla="*/ 1261318 h 2371725"/>
                <a:gd name="connsiteX30" fmla="*/ 784547 w 3000375"/>
                <a:gd name="connsiteY30" fmla="*/ 726013 h 2371725"/>
                <a:gd name="connsiteX31" fmla="*/ 741684 w 3000375"/>
                <a:gd name="connsiteY31" fmla="*/ 111650 h 2371725"/>
                <a:gd name="connsiteX32" fmla="*/ 1241747 w 3000375"/>
                <a:gd name="connsiteY32" fmla="*/ 805070 h 2371725"/>
                <a:gd name="connsiteX33" fmla="*/ 1241747 w 3000375"/>
                <a:gd name="connsiteY33" fmla="*/ 1214645 h 2371725"/>
                <a:gd name="connsiteX34" fmla="*/ 2114237 w 3000375"/>
                <a:gd name="connsiteY34" fmla="*/ 1021288 h 2371725"/>
                <a:gd name="connsiteX35" fmla="*/ 1803722 w 3000375"/>
                <a:gd name="connsiteY35" fmla="*/ 1267033 h 2371725"/>
                <a:gd name="connsiteX36" fmla="*/ 1758002 w 3000375"/>
                <a:gd name="connsiteY36" fmla="*/ 1235600 h 2371725"/>
                <a:gd name="connsiteX37" fmla="*/ 2057087 w 3000375"/>
                <a:gd name="connsiteY37" fmla="*/ 276433 h 2371725"/>
                <a:gd name="connsiteX38" fmla="*/ 2240919 w 3000375"/>
                <a:gd name="connsiteY38" fmla="*/ 132605 h 2371725"/>
                <a:gd name="connsiteX39" fmla="*/ 2279019 w 3000375"/>
                <a:gd name="connsiteY39" fmla="*/ 157370 h 2371725"/>
                <a:gd name="connsiteX40" fmla="*/ 2279019 w 3000375"/>
                <a:gd name="connsiteY40" fmla="*/ 317390 h 2371725"/>
                <a:gd name="connsiteX41" fmla="*/ 2114237 w 3000375"/>
                <a:gd name="connsiteY41" fmla="*/ 1021288 h 2371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000375" h="2371725">
                  <a:moveTo>
                    <a:pt x="2877189" y="1405145"/>
                  </a:moveTo>
                  <a:cubicBezTo>
                    <a:pt x="2668592" y="1132730"/>
                    <a:pt x="2690499" y="1269890"/>
                    <a:pt x="2592392" y="839360"/>
                  </a:cubicBezTo>
                  <a:cubicBezTo>
                    <a:pt x="2552387" y="661243"/>
                    <a:pt x="2554292" y="486935"/>
                    <a:pt x="2548577" y="294530"/>
                  </a:cubicBezTo>
                  <a:cubicBezTo>
                    <a:pt x="2533337" y="226902"/>
                    <a:pt x="2499047" y="135462"/>
                    <a:pt x="2434277" y="102125"/>
                  </a:cubicBezTo>
                  <a:cubicBezTo>
                    <a:pt x="2378079" y="73550"/>
                    <a:pt x="2323787" y="59262"/>
                    <a:pt x="2269494" y="25925"/>
                  </a:cubicBezTo>
                  <a:cubicBezTo>
                    <a:pt x="2213297" y="-8365"/>
                    <a:pt x="2156147" y="-7413"/>
                    <a:pt x="2101854" y="24972"/>
                  </a:cubicBezTo>
                  <a:cubicBezTo>
                    <a:pt x="2049467" y="56405"/>
                    <a:pt x="1966599" y="141177"/>
                    <a:pt x="1883732" y="187850"/>
                  </a:cubicBezTo>
                  <a:cubicBezTo>
                    <a:pt x="1547499" y="343107"/>
                    <a:pt x="1382717" y="311675"/>
                    <a:pt x="1201742" y="225950"/>
                  </a:cubicBezTo>
                  <a:cubicBezTo>
                    <a:pt x="1085537" y="183087"/>
                    <a:pt x="981714" y="80217"/>
                    <a:pt x="876939" y="18305"/>
                  </a:cubicBezTo>
                  <a:cubicBezTo>
                    <a:pt x="828362" y="-10270"/>
                    <a:pt x="775022" y="-3603"/>
                    <a:pt x="725492" y="25925"/>
                  </a:cubicBezTo>
                  <a:cubicBezTo>
                    <a:pt x="672152" y="57357"/>
                    <a:pt x="619764" y="90695"/>
                    <a:pt x="564519" y="119270"/>
                  </a:cubicBezTo>
                  <a:cubicBezTo>
                    <a:pt x="493082" y="155465"/>
                    <a:pt x="457839" y="233570"/>
                    <a:pt x="442599" y="307865"/>
                  </a:cubicBezTo>
                  <a:cubicBezTo>
                    <a:pt x="458792" y="459312"/>
                    <a:pt x="436884" y="756493"/>
                    <a:pt x="420692" y="859363"/>
                  </a:cubicBezTo>
                  <a:cubicBezTo>
                    <a:pt x="315917" y="1289893"/>
                    <a:pt x="245432" y="1252745"/>
                    <a:pt x="21594" y="1550877"/>
                  </a:cubicBezTo>
                  <a:cubicBezTo>
                    <a:pt x="2544" y="1580405"/>
                    <a:pt x="-3171" y="1606123"/>
                    <a:pt x="1592" y="1639460"/>
                  </a:cubicBezTo>
                  <a:cubicBezTo>
                    <a:pt x="22547" y="1784240"/>
                    <a:pt x="41597" y="1844248"/>
                    <a:pt x="63504" y="1989027"/>
                  </a:cubicBezTo>
                  <a:cubicBezTo>
                    <a:pt x="81602" y="2107138"/>
                    <a:pt x="124464" y="2196673"/>
                    <a:pt x="154944" y="2311925"/>
                  </a:cubicBezTo>
                  <a:cubicBezTo>
                    <a:pt x="168279" y="2328118"/>
                    <a:pt x="186377" y="2334785"/>
                    <a:pt x="206379" y="2338595"/>
                  </a:cubicBezTo>
                  <a:cubicBezTo>
                    <a:pt x="310202" y="2359550"/>
                    <a:pt x="396879" y="2370028"/>
                    <a:pt x="502607" y="2374790"/>
                  </a:cubicBezTo>
                  <a:cubicBezTo>
                    <a:pt x="690249" y="2383363"/>
                    <a:pt x="848364" y="2370028"/>
                    <a:pt x="1035054" y="2345263"/>
                  </a:cubicBezTo>
                  <a:cubicBezTo>
                    <a:pt x="1303659" y="2309068"/>
                    <a:pt x="1573217" y="2291923"/>
                    <a:pt x="1843727" y="2312878"/>
                  </a:cubicBezTo>
                  <a:cubicBezTo>
                    <a:pt x="2032322" y="2327165"/>
                    <a:pt x="2219012" y="2355740"/>
                    <a:pt x="2407607" y="2363360"/>
                  </a:cubicBezTo>
                  <a:cubicBezTo>
                    <a:pt x="2541909" y="2369075"/>
                    <a:pt x="2628587" y="2375743"/>
                    <a:pt x="2762889" y="2354788"/>
                  </a:cubicBezTo>
                  <a:cubicBezTo>
                    <a:pt x="2794322" y="2350025"/>
                    <a:pt x="2825754" y="2344310"/>
                    <a:pt x="2844804" y="2312878"/>
                  </a:cubicBezTo>
                  <a:cubicBezTo>
                    <a:pt x="2848614" y="2296685"/>
                    <a:pt x="2852424" y="2280493"/>
                    <a:pt x="2855282" y="2264300"/>
                  </a:cubicBezTo>
                  <a:cubicBezTo>
                    <a:pt x="2897192" y="2055702"/>
                    <a:pt x="2948627" y="1957595"/>
                    <a:pt x="2983869" y="1748045"/>
                  </a:cubicBezTo>
                  <a:cubicBezTo>
                    <a:pt x="3001014" y="1648033"/>
                    <a:pt x="3001014" y="1648033"/>
                    <a:pt x="3005777" y="1537543"/>
                  </a:cubicBezTo>
                  <a:cubicBezTo>
                    <a:pt x="2993394" y="1524208"/>
                    <a:pt x="2883857" y="1418480"/>
                    <a:pt x="2877189" y="1405145"/>
                  </a:cubicBezTo>
                  <a:close/>
                  <a:moveTo>
                    <a:pt x="1241747" y="1214645"/>
                  </a:moveTo>
                  <a:cubicBezTo>
                    <a:pt x="1233174" y="1279415"/>
                    <a:pt x="1230317" y="1282273"/>
                    <a:pt x="1175072" y="1261318"/>
                  </a:cubicBezTo>
                  <a:cubicBezTo>
                    <a:pt x="964569" y="1183213"/>
                    <a:pt x="850269" y="962233"/>
                    <a:pt x="784547" y="726013"/>
                  </a:cubicBezTo>
                  <a:cubicBezTo>
                    <a:pt x="729302" y="527893"/>
                    <a:pt x="719777" y="325010"/>
                    <a:pt x="741684" y="111650"/>
                  </a:cubicBezTo>
                  <a:cubicBezTo>
                    <a:pt x="994097" y="265955"/>
                    <a:pt x="1178882" y="477410"/>
                    <a:pt x="1241747" y="805070"/>
                  </a:cubicBezTo>
                  <a:cubicBezTo>
                    <a:pt x="1265559" y="925085"/>
                    <a:pt x="1257939" y="1093678"/>
                    <a:pt x="1241747" y="1214645"/>
                  </a:cubicBezTo>
                  <a:close/>
                  <a:moveTo>
                    <a:pt x="2114237" y="1021288"/>
                  </a:moveTo>
                  <a:cubicBezTo>
                    <a:pt x="2037084" y="1147018"/>
                    <a:pt x="1930404" y="1224170"/>
                    <a:pt x="1803722" y="1267033"/>
                  </a:cubicBezTo>
                  <a:cubicBezTo>
                    <a:pt x="1773242" y="1277510"/>
                    <a:pt x="1763717" y="1271795"/>
                    <a:pt x="1758002" y="1235600"/>
                  </a:cubicBezTo>
                  <a:cubicBezTo>
                    <a:pt x="1706567" y="868888"/>
                    <a:pt x="1814199" y="518368"/>
                    <a:pt x="2057087" y="276433"/>
                  </a:cubicBezTo>
                  <a:cubicBezTo>
                    <a:pt x="2113284" y="220235"/>
                    <a:pt x="2176149" y="175467"/>
                    <a:pt x="2240919" y="132605"/>
                  </a:cubicBezTo>
                  <a:cubicBezTo>
                    <a:pt x="2271399" y="112602"/>
                    <a:pt x="2279019" y="124985"/>
                    <a:pt x="2279019" y="157370"/>
                  </a:cubicBezTo>
                  <a:cubicBezTo>
                    <a:pt x="2279972" y="210710"/>
                    <a:pt x="2279019" y="264050"/>
                    <a:pt x="2279019" y="317390"/>
                  </a:cubicBezTo>
                  <a:cubicBezTo>
                    <a:pt x="2283782" y="552658"/>
                    <a:pt x="2234252" y="824120"/>
                    <a:pt x="2114237" y="1021288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10" name="Group 209">
            <a:extLst>
              <a:ext uri="{FF2B5EF4-FFF2-40B4-BE49-F238E27FC236}">
                <a16:creationId xmlns:a16="http://schemas.microsoft.com/office/drawing/2014/main" id="{6F910BE1-8FC7-4506-B5DD-04E7D7793DA4}"/>
              </a:ext>
            </a:extLst>
          </p:cNvPr>
          <p:cNvGrpSpPr/>
          <p:nvPr/>
        </p:nvGrpSpPr>
        <p:grpSpPr>
          <a:xfrm>
            <a:off x="6769511" y="2779473"/>
            <a:ext cx="913871" cy="615042"/>
            <a:chOff x="8476983" y="4543072"/>
            <a:chExt cx="3348573" cy="2253615"/>
          </a:xfrm>
        </p:grpSpPr>
        <p:sp>
          <p:nvSpPr>
            <p:cNvPr id="211" name="Freeform: Shape 210">
              <a:extLst>
                <a:ext uri="{FF2B5EF4-FFF2-40B4-BE49-F238E27FC236}">
                  <a16:creationId xmlns:a16="http://schemas.microsoft.com/office/drawing/2014/main" id="{E8DB946F-29D7-4765-BF4B-BC3B32EAC984}"/>
                </a:ext>
              </a:extLst>
            </p:cNvPr>
            <p:cNvSpPr/>
            <p:nvPr/>
          </p:nvSpPr>
          <p:spPr>
            <a:xfrm>
              <a:off x="8482281" y="4853587"/>
              <a:ext cx="3343275" cy="1943100"/>
            </a:xfrm>
            <a:custGeom>
              <a:avLst/>
              <a:gdLst>
                <a:gd name="connsiteX0" fmla="*/ 3248442 w 3343275"/>
                <a:gd name="connsiteY0" fmla="*/ 599123 h 1943100"/>
                <a:gd name="connsiteX1" fmla="*/ 3105567 w 3343275"/>
                <a:gd name="connsiteY1" fmla="*/ 0 h 1943100"/>
                <a:gd name="connsiteX2" fmla="*/ 2942690 w 3343275"/>
                <a:gd name="connsiteY2" fmla="*/ 46673 h 1943100"/>
                <a:gd name="connsiteX3" fmla="*/ 1317725 w 3343275"/>
                <a:gd name="connsiteY3" fmla="*/ 45720 h 1943100"/>
                <a:gd name="connsiteX4" fmla="*/ 467142 w 3343275"/>
                <a:gd name="connsiteY4" fmla="*/ 45720 h 1943100"/>
                <a:gd name="connsiteX5" fmla="*/ 241400 w 3343275"/>
                <a:gd name="connsiteY5" fmla="*/ 7620 h 1943100"/>
                <a:gd name="connsiteX6" fmla="*/ 229970 w 3343275"/>
                <a:gd name="connsiteY6" fmla="*/ 46673 h 1943100"/>
                <a:gd name="connsiteX7" fmla="*/ 81380 w 3343275"/>
                <a:gd name="connsiteY7" fmla="*/ 731520 h 1943100"/>
                <a:gd name="connsiteX8" fmla="*/ 3275 w 3343275"/>
                <a:gd name="connsiteY8" fmla="*/ 1764982 h 1943100"/>
                <a:gd name="connsiteX9" fmla="*/ 70902 w 3343275"/>
                <a:gd name="connsiteY9" fmla="*/ 1930718 h 1943100"/>
                <a:gd name="connsiteX10" fmla="*/ 173772 w 3343275"/>
                <a:gd name="connsiteY10" fmla="*/ 1948815 h 1943100"/>
                <a:gd name="connsiteX11" fmla="*/ 1432025 w 3343275"/>
                <a:gd name="connsiteY11" fmla="*/ 1948815 h 1943100"/>
                <a:gd name="connsiteX12" fmla="*/ 1505367 w 3343275"/>
                <a:gd name="connsiteY12" fmla="*/ 1930718 h 1943100"/>
                <a:gd name="connsiteX13" fmla="*/ 1560612 w 3343275"/>
                <a:gd name="connsiteY13" fmla="*/ 1834515 h 1943100"/>
                <a:gd name="connsiteX14" fmla="*/ 1620620 w 3343275"/>
                <a:gd name="connsiteY14" fmla="*/ 1643063 h 1943100"/>
                <a:gd name="connsiteX15" fmla="*/ 1660625 w 3343275"/>
                <a:gd name="connsiteY15" fmla="*/ 1542098 h 1943100"/>
                <a:gd name="connsiteX16" fmla="*/ 1712060 w 3343275"/>
                <a:gd name="connsiteY16" fmla="*/ 1640205 h 1943100"/>
                <a:gd name="connsiteX17" fmla="*/ 1783497 w 3343275"/>
                <a:gd name="connsiteY17" fmla="*/ 1812607 h 1943100"/>
                <a:gd name="connsiteX18" fmla="*/ 1844457 w 3343275"/>
                <a:gd name="connsiteY18" fmla="*/ 1931670 h 1943100"/>
                <a:gd name="connsiteX19" fmla="*/ 1927325 w 3343275"/>
                <a:gd name="connsiteY19" fmla="*/ 1948815 h 1943100"/>
                <a:gd name="connsiteX20" fmla="*/ 3172242 w 3343275"/>
                <a:gd name="connsiteY20" fmla="*/ 1948815 h 1943100"/>
                <a:gd name="connsiteX21" fmla="*/ 3250347 w 3343275"/>
                <a:gd name="connsiteY21" fmla="*/ 1930718 h 1943100"/>
                <a:gd name="connsiteX22" fmla="*/ 3324642 w 3343275"/>
                <a:gd name="connsiteY22" fmla="*/ 1856423 h 1943100"/>
                <a:gd name="connsiteX23" fmla="*/ 3351312 w 3343275"/>
                <a:gd name="connsiteY23" fmla="*/ 1660207 h 1943100"/>
                <a:gd name="connsiteX24" fmla="*/ 3248442 w 3343275"/>
                <a:gd name="connsiteY24" fmla="*/ 599123 h 1943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343275" h="1943100">
                  <a:moveTo>
                    <a:pt x="3248442" y="599123"/>
                  </a:moveTo>
                  <a:cubicBezTo>
                    <a:pt x="3217962" y="398145"/>
                    <a:pt x="3156050" y="197168"/>
                    <a:pt x="3105567" y="0"/>
                  </a:cubicBezTo>
                  <a:cubicBezTo>
                    <a:pt x="3059847" y="46673"/>
                    <a:pt x="3002697" y="46673"/>
                    <a:pt x="2942690" y="46673"/>
                  </a:cubicBezTo>
                  <a:cubicBezTo>
                    <a:pt x="2842677" y="46673"/>
                    <a:pt x="1317725" y="45720"/>
                    <a:pt x="1317725" y="45720"/>
                  </a:cubicBezTo>
                  <a:cubicBezTo>
                    <a:pt x="1316772" y="45720"/>
                    <a:pt x="510005" y="45720"/>
                    <a:pt x="467142" y="45720"/>
                  </a:cubicBezTo>
                  <a:cubicBezTo>
                    <a:pt x="384275" y="45720"/>
                    <a:pt x="316647" y="59055"/>
                    <a:pt x="241400" y="7620"/>
                  </a:cubicBezTo>
                  <a:cubicBezTo>
                    <a:pt x="237590" y="20955"/>
                    <a:pt x="232827" y="33338"/>
                    <a:pt x="229970" y="46673"/>
                  </a:cubicBezTo>
                  <a:cubicBezTo>
                    <a:pt x="180440" y="273368"/>
                    <a:pt x="112812" y="501968"/>
                    <a:pt x="81380" y="731520"/>
                  </a:cubicBezTo>
                  <a:cubicBezTo>
                    <a:pt x="33755" y="1074420"/>
                    <a:pt x="-12918" y="1419225"/>
                    <a:pt x="3275" y="1764982"/>
                  </a:cubicBezTo>
                  <a:cubicBezTo>
                    <a:pt x="7085" y="1853565"/>
                    <a:pt x="8037" y="1865948"/>
                    <a:pt x="70902" y="1930718"/>
                  </a:cubicBezTo>
                  <a:cubicBezTo>
                    <a:pt x="94715" y="1942148"/>
                    <a:pt x="147102" y="1948815"/>
                    <a:pt x="173772" y="1948815"/>
                  </a:cubicBezTo>
                  <a:cubicBezTo>
                    <a:pt x="602397" y="1948815"/>
                    <a:pt x="1003400" y="1948815"/>
                    <a:pt x="1432025" y="1948815"/>
                  </a:cubicBezTo>
                  <a:cubicBezTo>
                    <a:pt x="1458695" y="1948815"/>
                    <a:pt x="1483460" y="1945957"/>
                    <a:pt x="1505367" y="1930718"/>
                  </a:cubicBezTo>
                  <a:cubicBezTo>
                    <a:pt x="1544420" y="1883093"/>
                    <a:pt x="1542515" y="1891665"/>
                    <a:pt x="1560612" y="1834515"/>
                  </a:cubicBezTo>
                  <a:cubicBezTo>
                    <a:pt x="1580615" y="1771650"/>
                    <a:pt x="1604427" y="1707832"/>
                    <a:pt x="1620620" y="1643063"/>
                  </a:cubicBezTo>
                  <a:cubicBezTo>
                    <a:pt x="1628240" y="1610678"/>
                    <a:pt x="1634907" y="1541145"/>
                    <a:pt x="1660625" y="1542098"/>
                  </a:cubicBezTo>
                  <a:cubicBezTo>
                    <a:pt x="1684437" y="1543050"/>
                    <a:pt x="1686342" y="1595438"/>
                    <a:pt x="1712060" y="1640205"/>
                  </a:cubicBezTo>
                  <a:cubicBezTo>
                    <a:pt x="1740635" y="1691640"/>
                    <a:pt x="1756827" y="1750695"/>
                    <a:pt x="1783497" y="1812607"/>
                  </a:cubicBezTo>
                  <a:cubicBezTo>
                    <a:pt x="1809215" y="1873568"/>
                    <a:pt x="1795880" y="1879282"/>
                    <a:pt x="1844457" y="1931670"/>
                  </a:cubicBezTo>
                  <a:cubicBezTo>
                    <a:pt x="1870175" y="1945005"/>
                    <a:pt x="1897797" y="1948815"/>
                    <a:pt x="1927325" y="1948815"/>
                  </a:cubicBezTo>
                  <a:cubicBezTo>
                    <a:pt x="2352140" y="1948815"/>
                    <a:pt x="2747427" y="1948815"/>
                    <a:pt x="3172242" y="1948815"/>
                  </a:cubicBezTo>
                  <a:cubicBezTo>
                    <a:pt x="3199865" y="1948815"/>
                    <a:pt x="3226535" y="1945957"/>
                    <a:pt x="3250347" y="1930718"/>
                  </a:cubicBezTo>
                  <a:cubicBezTo>
                    <a:pt x="3274160" y="1910715"/>
                    <a:pt x="3313212" y="1884998"/>
                    <a:pt x="3324642" y="1856423"/>
                  </a:cubicBezTo>
                  <a:cubicBezTo>
                    <a:pt x="3365600" y="1757363"/>
                    <a:pt x="3348455" y="1749743"/>
                    <a:pt x="3351312" y="1660207"/>
                  </a:cubicBezTo>
                  <a:cubicBezTo>
                    <a:pt x="3361790" y="1303973"/>
                    <a:pt x="3301783" y="950595"/>
                    <a:pt x="3248442" y="599123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2" name="Freeform: Shape 211">
              <a:extLst>
                <a:ext uri="{FF2B5EF4-FFF2-40B4-BE49-F238E27FC236}">
                  <a16:creationId xmlns:a16="http://schemas.microsoft.com/office/drawing/2014/main" id="{1FB66FBC-68F6-46FD-B8A4-17B61347450F}"/>
                </a:ext>
              </a:extLst>
            </p:cNvPr>
            <p:cNvSpPr/>
            <p:nvPr/>
          </p:nvSpPr>
          <p:spPr>
            <a:xfrm>
              <a:off x="8717013" y="4543072"/>
              <a:ext cx="2867025" cy="352425"/>
            </a:xfrm>
            <a:custGeom>
              <a:avLst/>
              <a:gdLst>
                <a:gd name="connsiteX0" fmla="*/ 2721293 w 2867025"/>
                <a:gd name="connsiteY0" fmla="*/ 0 h 352425"/>
                <a:gd name="connsiteX1" fmla="*/ 154305 w 2867025"/>
                <a:gd name="connsiteY1" fmla="*/ 0 h 352425"/>
                <a:gd name="connsiteX2" fmla="*/ 95250 w 2867025"/>
                <a:gd name="connsiteY2" fmla="*/ 60007 h 352425"/>
                <a:gd name="connsiteX3" fmla="*/ 0 w 2867025"/>
                <a:gd name="connsiteY3" fmla="*/ 298132 h 352425"/>
                <a:gd name="connsiteX4" fmla="*/ 59055 w 2867025"/>
                <a:gd name="connsiteY4" fmla="*/ 358140 h 352425"/>
                <a:gd name="connsiteX5" fmla="*/ 2816543 w 2867025"/>
                <a:gd name="connsiteY5" fmla="*/ 358140 h 352425"/>
                <a:gd name="connsiteX6" fmla="*/ 2875598 w 2867025"/>
                <a:gd name="connsiteY6" fmla="*/ 298132 h 352425"/>
                <a:gd name="connsiteX7" fmla="*/ 2780348 w 2867025"/>
                <a:gd name="connsiteY7" fmla="*/ 60007 h 352425"/>
                <a:gd name="connsiteX8" fmla="*/ 2721293 w 2867025"/>
                <a:gd name="connsiteY8" fmla="*/ 0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67025" h="352425">
                  <a:moveTo>
                    <a:pt x="2721293" y="0"/>
                  </a:moveTo>
                  <a:lnTo>
                    <a:pt x="154305" y="0"/>
                  </a:lnTo>
                  <a:cubicBezTo>
                    <a:pt x="121920" y="0"/>
                    <a:pt x="95250" y="26670"/>
                    <a:pt x="95250" y="60007"/>
                  </a:cubicBezTo>
                  <a:lnTo>
                    <a:pt x="0" y="298132"/>
                  </a:lnTo>
                  <a:cubicBezTo>
                    <a:pt x="0" y="330517"/>
                    <a:pt x="26670" y="358140"/>
                    <a:pt x="59055" y="358140"/>
                  </a:cubicBezTo>
                  <a:lnTo>
                    <a:pt x="2816543" y="358140"/>
                  </a:lnTo>
                  <a:cubicBezTo>
                    <a:pt x="2848928" y="358140"/>
                    <a:pt x="2875598" y="331470"/>
                    <a:pt x="2875598" y="298132"/>
                  </a:cubicBezTo>
                  <a:lnTo>
                    <a:pt x="2780348" y="60007"/>
                  </a:lnTo>
                  <a:cubicBezTo>
                    <a:pt x="2781300" y="26670"/>
                    <a:pt x="2754630" y="0"/>
                    <a:pt x="2721293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3" name="Freeform: Shape 212">
              <a:extLst>
                <a:ext uri="{FF2B5EF4-FFF2-40B4-BE49-F238E27FC236}">
                  <a16:creationId xmlns:a16="http://schemas.microsoft.com/office/drawing/2014/main" id="{12CD73E5-7F6A-4370-B504-7D3CC34E7475}"/>
                </a:ext>
              </a:extLst>
            </p:cNvPr>
            <p:cNvSpPr/>
            <p:nvPr/>
          </p:nvSpPr>
          <p:spPr>
            <a:xfrm>
              <a:off x="9815747" y="4664422"/>
              <a:ext cx="276225" cy="609600"/>
            </a:xfrm>
            <a:custGeom>
              <a:avLst/>
              <a:gdLst>
                <a:gd name="connsiteX0" fmla="*/ 176663 w 276225"/>
                <a:gd name="connsiteY0" fmla="*/ 51053 h 609600"/>
                <a:gd name="connsiteX1" fmla="*/ 53791 w 276225"/>
                <a:gd name="connsiteY1" fmla="*/ 275843 h 609600"/>
                <a:gd name="connsiteX2" fmla="*/ 40456 w 276225"/>
                <a:gd name="connsiteY2" fmla="*/ 337755 h 609600"/>
                <a:gd name="connsiteX3" fmla="*/ 451 w 276225"/>
                <a:gd name="connsiteY3" fmla="*/ 608265 h 609600"/>
                <a:gd name="connsiteX4" fmla="*/ 80461 w 276225"/>
                <a:gd name="connsiteY4" fmla="*/ 617790 h 609600"/>
                <a:gd name="connsiteX5" fmla="*/ 151898 w 276225"/>
                <a:gd name="connsiteY5" fmla="*/ 269176 h 609600"/>
                <a:gd name="connsiteX6" fmla="*/ 241433 w 276225"/>
                <a:gd name="connsiteY6" fmla="*/ 108203 h 609600"/>
                <a:gd name="connsiteX7" fmla="*/ 259531 w 276225"/>
                <a:gd name="connsiteY7" fmla="*/ 13905 h 609600"/>
                <a:gd name="connsiteX8" fmla="*/ 176663 w 276225"/>
                <a:gd name="connsiteY8" fmla="*/ 51053 h 609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6225" h="609600">
                  <a:moveTo>
                    <a:pt x="176663" y="51053"/>
                  </a:moveTo>
                  <a:cubicBezTo>
                    <a:pt x="121418" y="116776"/>
                    <a:pt x="90938" y="198690"/>
                    <a:pt x="53791" y="275843"/>
                  </a:cubicBezTo>
                  <a:cubicBezTo>
                    <a:pt x="55696" y="297751"/>
                    <a:pt x="45218" y="317753"/>
                    <a:pt x="40456" y="337755"/>
                  </a:cubicBezTo>
                  <a:cubicBezTo>
                    <a:pt x="17596" y="426338"/>
                    <a:pt x="-3359" y="514920"/>
                    <a:pt x="451" y="608265"/>
                  </a:cubicBezTo>
                  <a:cubicBezTo>
                    <a:pt x="26168" y="615885"/>
                    <a:pt x="52838" y="619695"/>
                    <a:pt x="80461" y="617790"/>
                  </a:cubicBezTo>
                  <a:cubicBezTo>
                    <a:pt x="86176" y="496823"/>
                    <a:pt x="107131" y="379665"/>
                    <a:pt x="151898" y="269176"/>
                  </a:cubicBezTo>
                  <a:cubicBezTo>
                    <a:pt x="173806" y="210120"/>
                    <a:pt x="204286" y="157733"/>
                    <a:pt x="241433" y="108203"/>
                  </a:cubicBezTo>
                  <a:cubicBezTo>
                    <a:pt x="262388" y="79628"/>
                    <a:pt x="300488" y="51053"/>
                    <a:pt x="259531" y="13905"/>
                  </a:cubicBezTo>
                  <a:cubicBezTo>
                    <a:pt x="217621" y="-24195"/>
                    <a:pt x="198571" y="25336"/>
                    <a:pt x="176663" y="51053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4" name="Freeform: Shape 213">
              <a:extLst>
                <a:ext uri="{FF2B5EF4-FFF2-40B4-BE49-F238E27FC236}">
                  <a16:creationId xmlns:a16="http://schemas.microsoft.com/office/drawing/2014/main" id="{AD8D2A5F-E96A-41B0-9B92-A4E174691CEA}"/>
                </a:ext>
              </a:extLst>
            </p:cNvPr>
            <p:cNvSpPr/>
            <p:nvPr/>
          </p:nvSpPr>
          <p:spPr>
            <a:xfrm>
              <a:off x="10213069" y="4665435"/>
              <a:ext cx="276225" cy="609600"/>
            </a:xfrm>
            <a:custGeom>
              <a:avLst/>
              <a:gdLst>
                <a:gd name="connsiteX0" fmla="*/ 219396 w 276225"/>
                <a:gd name="connsiteY0" fmla="*/ 272925 h 609600"/>
                <a:gd name="connsiteX1" fmla="*/ 84141 w 276225"/>
                <a:gd name="connsiteY1" fmla="*/ 29085 h 609600"/>
                <a:gd name="connsiteX2" fmla="*/ 15561 w 276225"/>
                <a:gd name="connsiteY2" fmla="*/ 13845 h 609600"/>
                <a:gd name="connsiteX3" fmla="*/ 21276 w 276225"/>
                <a:gd name="connsiteY3" fmla="*/ 90045 h 609600"/>
                <a:gd name="connsiteX4" fmla="*/ 125099 w 276225"/>
                <a:gd name="connsiteY4" fmla="*/ 273877 h 609600"/>
                <a:gd name="connsiteX5" fmla="*/ 147959 w 276225"/>
                <a:gd name="connsiteY5" fmla="*/ 332932 h 609600"/>
                <a:gd name="connsiteX6" fmla="*/ 199394 w 276225"/>
                <a:gd name="connsiteY6" fmla="*/ 613920 h 609600"/>
                <a:gd name="connsiteX7" fmla="*/ 280356 w 276225"/>
                <a:gd name="connsiteY7" fmla="*/ 613920 h 609600"/>
                <a:gd name="connsiteX8" fmla="*/ 219396 w 276225"/>
                <a:gd name="connsiteY8" fmla="*/ 272925 h 609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6225" h="609600">
                  <a:moveTo>
                    <a:pt x="219396" y="272925"/>
                  </a:moveTo>
                  <a:cubicBezTo>
                    <a:pt x="185106" y="184342"/>
                    <a:pt x="145101" y="100522"/>
                    <a:pt x="84141" y="29085"/>
                  </a:cubicBezTo>
                  <a:cubicBezTo>
                    <a:pt x="64139" y="6225"/>
                    <a:pt x="43184" y="-14730"/>
                    <a:pt x="15561" y="13845"/>
                  </a:cubicBezTo>
                  <a:cubicBezTo>
                    <a:pt x="-11109" y="40515"/>
                    <a:pt x="321" y="65280"/>
                    <a:pt x="21276" y="90045"/>
                  </a:cubicBezTo>
                  <a:cubicBezTo>
                    <a:pt x="66044" y="144338"/>
                    <a:pt x="103191" y="203392"/>
                    <a:pt x="125099" y="273877"/>
                  </a:cubicBezTo>
                  <a:cubicBezTo>
                    <a:pt x="132719" y="293880"/>
                    <a:pt x="141291" y="312930"/>
                    <a:pt x="147959" y="332932"/>
                  </a:cubicBezTo>
                  <a:cubicBezTo>
                    <a:pt x="179391" y="423420"/>
                    <a:pt x="186059" y="518670"/>
                    <a:pt x="199394" y="613920"/>
                  </a:cubicBezTo>
                  <a:cubicBezTo>
                    <a:pt x="226064" y="617730"/>
                    <a:pt x="253686" y="620588"/>
                    <a:pt x="280356" y="613920"/>
                  </a:cubicBezTo>
                  <a:cubicBezTo>
                    <a:pt x="273689" y="496763"/>
                    <a:pt x="254639" y="383415"/>
                    <a:pt x="219396" y="272925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5" name="Freeform: Shape 214">
              <a:extLst>
                <a:ext uri="{FF2B5EF4-FFF2-40B4-BE49-F238E27FC236}">
                  <a16:creationId xmlns:a16="http://schemas.microsoft.com/office/drawing/2014/main" id="{F4BF3C03-C87B-4062-8BE1-321665586BEA}"/>
                </a:ext>
              </a:extLst>
            </p:cNvPr>
            <p:cNvSpPr/>
            <p:nvPr/>
          </p:nvSpPr>
          <p:spPr>
            <a:xfrm>
              <a:off x="8476983" y="6604282"/>
              <a:ext cx="1581150" cy="85725"/>
            </a:xfrm>
            <a:custGeom>
              <a:avLst/>
              <a:gdLst>
                <a:gd name="connsiteX0" fmla="*/ 5715 w 1581150"/>
                <a:gd name="connsiteY0" fmla="*/ 91440 h 85725"/>
                <a:gd name="connsiteX1" fmla="*/ 1559243 w 1581150"/>
                <a:gd name="connsiteY1" fmla="*/ 91440 h 85725"/>
                <a:gd name="connsiteX2" fmla="*/ 1589723 w 1581150"/>
                <a:gd name="connsiteY2" fmla="*/ 0 h 85725"/>
                <a:gd name="connsiteX3" fmla="*/ 0 w 1581150"/>
                <a:gd name="connsiteY3" fmla="*/ 0 h 85725"/>
                <a:gd name="connsiteX4" fmla="*/ 953 w 1581150"/>
                <a:gd name="connsiteY4" fmla="*/ 25718 h 85725"/>
                <a:gd name="connsiteX5" fmla="*/ 5715 w 1581150"/>
                <a:gd name="connsiteY5" fmla="*/ 91440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81150" h="85725">
                  <a:moveTo>
                    <a:pt x="5715" y="91440"/>
                  </a:moveTo>
                  <a:lnTo>
                    <a:pt x="1559243" y="91440"/>
                  </a:lnTo>
                  <a:cubicBezTo>
                    <a:pt x="1568768" y="60960"/>
                    <a:pt x="1579245" y="30480"/>
                    <a:pt x="1589723" y="0"/>
                  </a:cubicBezTo>
                  <a:lnTo>
                    <a:pt x="0" y="0"/>
                  </a:lnTo>
                  <a:cubicBezTo>
                    <a:pt x="0" y="8573"/>
                    <a:pt x="953" y="17145"/>
                    <a:pt x="953" y="25718"/>
                  </a:cubicBezTo>
                  <a:cubicBezTo>
                    <a:pt x="1905" y="53340"/>
                    <a:pt x="2858" y="74295"/>
                    <a:pt x="5715" y="9144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6" name="Freeform: Shape 215">
              <a:extLst>
                <a:ext uri="{FF2B5EF4-FFF2-40B4-BE49-F238E27FC236}">
                  <a16:creationId xmlns:a16="http://schemas.microsoft.com/office/drawing/2014/main" id="{790B92FB-8F19-4E31-814D-07C774BD0048}"/>
                </a:ext>
              </a:extLst>
            </p:cNvPr>
            <p:cNvSpPr/>
            <p:nvPr/>
          </p:nvSpPr>
          <p:spPr>
            <a:xfrm>
              <a:off x="10228630" y="6604282"/>
              <a:ext cx="1590675" cy="85725"/>
            </a:xfrm>
            <a:custGeom>
              <a:avLst/>
              <a:gdLst>
                <a:gd name="connsiteX0" fmla="*/ 1597343 w 1590675"/>
                <a:gd name="connsiteY0" fmla="*/ 0 h 85725"/>
                <a:gd name="connsiteX1" fmla="*/ 0 w 1590675"/>
                <a:gd name="connsiteY1" fmla="*/ 0 h 85725"/>
                <a:gd name="connsiteX2" fmla="*/ 28575 w 1590675"/>
                <a:gd name="connsiteY2" fmla="*/ 73343 h 85725"/>
                <a:gd name="connsiteX3" fmla="*/ 36195 w 1590675"/>
                <a:gd name="connsiteY3" fmla="*/ 91440 h 85725"/>
                <a:gd name="connsiteX4" fmla="*/ 1580198 w 1590675"/>
                <a:gd name="connsiteY4" fmla="*/ 91440 h 85725"/>
                <a:gd name="connsiteX5" fmla="*/ 1597343 w 1590675"/>
                <a:gd name="connsiteY5" fmla="*/ 0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90675" h="85725">
                  <a:moveTo>
                    <a:pt x="1597343" y="0"/>
                  </a:moveTo>
                  <a:lnTo>
                    <a:pt x="0" y="0"/>
                  </a:lnTo>
                  <a:cubicBezTo>
                    <a:pt x="8573" y="23813"/>
                    <a:pt x="18098" y="48578"/>
                    <a:pt x="28575" y="73343"/>
                  </a:cubicBezTo>
                  <a:cubicBezTo>
                    <a:pt x="31433" y="80010"/>
                    <a:pt x="34290" y="85725"/>
                    <a:pt x="36195" y="91440"/>
                  </a:cubicBezTo>
                  <a:lnTo>
                    <a:pt x="1580198" y="91440"/>
                  </a:lnTo>
                  <a:cubicBezTo>
                    <a:pt x="1595438" y="48578"/>
                    <a:pt x="1597343" y="25718"/>
                    <a:pt x="1597343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7" name="Freeform: Shape 216">
              <a:extLst>
                <a:ext uri="{FF2B5EF4-FFF2-40B4-BE49-F238E27FC236}">
                  <a16:creationId xmlns:a16="http://schemas.microsoft.com/office/drawing/2014/main" id="{517A8C90-B000-446F-90B2-51890517A10C}"/>
                </a:ext>
              </a:extLst>
            </p:cNvPr>
            <p:cNvSpPr/>
            <p:nvPr/>
          </p:nvSpPr>
          <p:spPr>
            <a:xfrm>
              <a:off x="9790480" y="5168865"/>
              <a:ext cx="142875" cy="161925"/>
            </a:xfrm>
            <a:custGeom>
              <a:avLst/>
              <a:gdLst>
                <a:gd name="connsiteX0" fmla="*/ 74295 w 142875"/>
                <a:gd name="connsiteY0" fmla="*/ 161925 h 161925"/>
                <a:gd name="connsiteX1" fmla="*/ 74295 w 142875"/>
                <a:gd name="connsiteY1" fmla="*/ 161925 h 161925"/>
                <a:gd name="connsiteX2" fmla="*/ 0 w 142875"/>
                <a:gd name="connsiteY2" fmla="*/ 87630 h 161925"/>
                <a:gd name="connsiteX3" fmla="*/ 0 w 142875"/>
                <a:gd name="connsiteY3" fmla="*/ 74295 h 161925"/>
                <a:gd name="connsiteX4" fmla="*/ 74295 w 142875"/>
                <a:gd name="connsiteY4" fmla="*/ 0 h 161925"/>
                <a:gd name="connsiteX5" fmla="*/ 74295 w 142875"/>
                <a:gd name="connsiteY5" fmla="*/ 0 h 161925"/>
                <a:gd name="connsiteX6" fmla="*/ 148590 w 142875"/>
                <a:gd name="connsiteY6" fmla="*/ 74295 h 161925"/>
                <a:gd name="connsiteX7" fmla="*/ 148590 w 142875"/>
                <a:gd name="connsiteY7" fmla="*/ 87630 h 161925"/>
                <a:gd name="connsiteX8" fmla="*/ 74295 w 142875"/>
                <a:gd name="connsiteY8" fmla="*/ 161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2875" h="161925">
                  <a:moveTo>
                    <a:pt x="74295" y="161925"/>
                  </a:moveTo>
                  <a:lnTo>
                    <a:pt x="74295" y="161925"/>
                  </a:lnTo>
                  <a:cubicBezTo>
                    <a:pt x="33338" y="161925"/>
                    <a:pt x="0" y="128588"/>
                    <a:pt x="0" y="87630"/>
                  </a:cubicBezTo>
                  <a:lnTo>
                    <a:pt x="0" y="74295"/>
                  </a:lnTo>
                  <a:cubicBezTo>
                    <a:pt x="0" y="33338"/>
                    <a:pt x="33338" y="0"/>
                    <a:pt x="74295" y="0"/>
                  </a:cubicBezTo>
                  <a:lnTo>
                    <a:pt x="74295" y="0"/>
                  </a:lnTo>
                  <a:cubicBezTo>
                    <a:pt x="115253" y="0"/>
                    <a:pt x="148590" y="33338"/>
                    <a:pt x="148590" y="74295"/>
                  </a:cubicBezTo>
                  <a:lnTo>
                    <a:pt x="148590" y="87630"/>
                  </a:lnTo>
                  <a:cubicBezTo>
                    <a:pt x="148590" y="127635"/>
                    <a:pt x="115253" y="161925"/>
                    <a:pt x="74295" y="161925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8" name="Freeform: Shape 217">
              <a:extLst>
                <a:ext uri="{FF2B5EF4-FFF2-40B4-BE49-F238E27FC236}">
                  <a16:creationId xmlns:a16="http://schemas.microsoft.com/office/drawing/2014/main" id="{02412AA2-6657-4ABE-A47F-618107BD712D}"/>
                </a:ext>
              </a:extLst>
            </p:cNvPr>
            <p:cNvSpPr/>
            <p:nvPr/>
          </p:nvSpPr>
          <p:spPr>
            <a:xfrm>
              <a:off x="10371505" y="5168865"/>
              <a:ext cx="142875" cy="161925"/>
            </a:xfrm>
            <a:custGeom>
              <a:avLst/>
              <a:gdLst>
                <a:gd name="connsiteX0" fmla="*/ 74295 w 142875"/>
                <a:gd name="connsiteY0" fmla="*/ 161925 h 161925"/>
                <a:gd name="connsiteX1" fmla="*/ 74295 w 142875"/>
                <a:gd name="connsiteY1" fmla="*/ 161925 h 161925"/>
                <a:gd name="connsiteX2" fmla="*/ 0 w 142875"/>
                <a:gd name="connsiteY2" fmla="*/ 87630 h 161925"/>
                <a:gd name="connsiteX3" fmla="*/ 0 w 142875"/>
                <a:gd name="connsiteY3" fmla="*/ 74295 h 161925"/>
                <a:gd name="connsiteX4" fmla="*/ 74295 w 142875"/>
                <a:gd name="connsiteY4" fmla="*/ 0 h 161925"/>
                <a:gd name="connsiteX5" fmla="*/ 74295 w 142875"/>
                <a:gd name="connsiteY5" fmla="*/ 0 h 161925"/>
                <a:gd name="connsiteX6" fmla="*/ 148590 w 142875"/>
                <a:gd name="connsiteY6" fmla="*/ 74295 h 161925"/>
                <a:gd name="connsiteX7" fmla="*/ 148590 w 142875"/>
                <a:gd name="connsiteY7" fmla="*/ 87630 h 161925"/>
                <a:gd name="connsiteX8" fmla="*/ 74295 w 142875"/>
                <a:gd name="connsiteY8" fmla="*/ 161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2875" h="161925">
                  <a:moveTo>
                    <a:pt x="74295" y="161925"/>
                  </a:moveTo>
                  <a:lnTo>
                    <a:pt x="74295" y="161925"/>
                  </a:lnTo>
                  <a:cubicBezTo>
                    <a:pt x="33338" y="161925"/>
                    <a:pt x="0" y="128588"/>
                    <a:pt x="0" y="87630"/>
                  </a:cubicBezTo>
                  <a:lnTo>
                    <a:pt x="0" y="74295"/>
                  </a:lnTo>
                  <a:cubicBezTo>
                    <a:pt x="0" y="33338"/>
                    <a:pt x="33338" y="0"/>
                    <a:pt x="74295" y="0"/>
                  </a:cubicBezTo>
                  <a:lnTo>
                    <a:pt x="74295" y="0"/>
                  </a:lnTo>
                  <a:cubicBezTo>
                    <a:pt x="115253" y="0"/>
                    <a:pt x="148590" y="33338"/>
                    <a:pt x="148590" y="74295"/>
                  </a:cubicBezTo>
                  <a:lnTo>
                    <a:pt x="148590" y="87630"/>
                  </a:lnTo>
                  <a:cubicBezTo>
                    <a:pt x="148590" y="127635"/>
                    <a:pt x="115253" y="161925"/>
                    <a:pt x="74295" y="161925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19" name="Group 218">
            <a:extLst>
              <a:ext uri="{FF2B5EF4-FFF2-40B4-BE49-F238E27FC236}">
                <a16:creationId xmlns:a16="http://schemas.microsoft.com/office/drawing/2014/main" id="{77FC308A-80AA-494E-86F9-609C41FFA60D}"/>
              </a:ext>
            </a:extLst>
          </p:cNvPr>
          <p:cNvGrpSpPr/>
          <p:nvPr/>
        </p:nvGrpSpPr>
        <p:grpSpPr>
          <a:xfrm>
            <a:off x="7623475" y="955847"/>
            <a:ext cx="839695" cy="1431708"/>
            <a:chOff x="5789259" y="-79408"/>
            <a:chExt cx="944716" cy="1610772"/>
          </a:xfrm>
        </p:grpSpPr>
        <p:grpSp>
          <p:nvGrpSpPr>
            <p:cNvPr id="220" name="Group 219">
              <a:extLst>
                <a:ext uri="{FF2B5EF4-FFF2-40B4-BE49-F238E27FC236}">
                  <a16:creationId xmlns:a16="http://schemas.microsoft.com/office/drawing/2014/main" id="{1461E537-6B96-4AD0-999A-B0DA1F9BD7B8}"/>
                </a:ext>
              </a:extLst>
            </p:cNvPr>
            <p:cNvGrpSpPr/>
            <p:nvPr/>
          </p:nvGrpSpPr>
          <p:grpSpPr>
            <a:xfrm rot="316524">
              <a:off x="5789259" y="513959"/>
              <a:ext cx="423031" cy="1017405"/>
              <a:chOff x="5855038" y="339273"/>
              <a:chExt cx="423031" cy="1017405"/>
            </a:xfrm>
          </p:grpSpPr>
          <p:sp>
            <p:nvSpPr>
              <p:cNvPr id="224" name="Freeform: Shape 223">
                <a:extLst>
                  <a:ext uri="{FF2B5EF4-FFF2-40B4-BE49-F238E27FC236}">
                    <a16:creationId xmlns:a16="http://schemas.microsoft.com/office/drawing/2014/main" id="{F65CDA63-510C-4166-8FBD-2686CCF6BB97}"/>
                  </a:ext>
                </a:extLst>
              </p:cNvPr>
              <p:cNvSpPr/>
              <p:nvPr/>
            </p:nvSpPr>
            <p:spPr>
              <a:xfrm>
                <a:off x="5855038" y="339273"/>
                <a:ext cx="423031" cy="1017405"/>
              </a:xfrm>
              <a:custGeom>
                <a:avLst/>
                <a:gdLst>
                  <a:gd name="connsiteX0" fmla="*/ 1014364 w 1732244"/>
                  <a:gd name="connsiteY0" fmla="*/ 2154 h 4153492"/>
                  <a:gd name="connsiteX1" fmla="*/ 1181578 w 1732244"/>
                  <a:gd name="connsiteY1" fmla="*/ 2517 h 4153492"/>
                  <a:gd name="connsiteX2" fmla="*/ 1358974 w 1732244"/>
                  <a:gd name="connsiteY2" fmla="*/ 17059 h 4153492"/>
                  <a:gd name="connsiteX3" fmla="*/ 1603254 w 1732244"/>
                  <a:gd name="connsiteY3" fmla="*/ 200268 h 4153492"/>
                  <a:gd name="connsiteX4" fmla="*/ 1690497 w 1732244"/>
                  <a:gd name="connsiteY4" fmla="*/ 473629 h 4153492"/>
                  <a:gd name="connsiteX5" fmla="*/ 1728301 w 1732244"/>
                  <a:gd name="connsiteY5" fmla="*/ 1020351 h 4153492"/>
                  <a:gd name="connsiteX6" fmla="*/ 1661416 w 1732244"/>
                  <a:gd name="connsiteY6" fmla="*/ 1421669 h 4153492"/>
                  <a:gd name="connsiteX7" fmla="*/ 1652690 w 1732244"/>
                  <a:gd name="connsiteY7" fmla="*/ 1442027 h 4153492"/>
                  <a:gd name="connsiteX8" fmla="*/ 1638151 w 1732244"/>
                  <a:gd name="connsiteY8" fmla="*/ 1316977 h 4153492"/>
                  <a:gd name="connsiteX9" fmla="*/ 1592712 w 1732244"/>
                  <a:gd name="connsiteY9" fmla="*/ 1121408 h 4153492"/>
                  <a:gd name="connsiteX10" fmla="*/ 1587947 w 1732244"/>
                  <a:gd name="connsiteY10" fmla="*/ 1109058 h 4153492"/>
                  <a:gd name="connsiteX11" fmla="*/ 1451535 w 1732244"/>
                  <a:gd name="connsiteY11" fmla="*/ 1571536 h 4153492"/>
                  <a:gd name="connsiteX12" fmla="*/ 1481114 w 1732244"/>
                  <a:gd name="connsiteY12" fmla="*/ 1674674 h 4153492"/>
                  <a:gd name="connsiteX13" fmla="*/ 1495653 w 1732244"/>
                  <a:gd name="connsiteY13" fmla="*/ 1817170 h 4153492"/>
                  <a:gd name="connsiteX14" fmla="*/ 1492746 w 1732244"/>
                  <a:gd name="connsiteY14" fmla="*/ 1822986 h 4153492"/>
                  <a:gd name="connsiteX15" fmla="*/ 1373513 w 1732244"/>
                  <a:gd name="connsiteY15" fmla="*/ 2372618 h 4153492"/>
                  <a:gd name="connsiteX16" fmla="*/ 1364646 w 1732244"/>
                  <a:gd name="connsiteY16" fmla="*/ 2385917 h 4153492"/>
                  <a:gd name="connsiteX17" fmla="*/ 1364646 w 1732244"/>
                  <a:gd name="connsiteY17" fmla="*/ 2788957 h 4153492"/>
                  <a:gd name="connsiteX18" fmla="*/ 1367697 w 1732244"/>
                  <a:gd name="connsiteY18" fmla="*/ 2785567 h 4153492"/>
                  <a:gd name="connsiteX19" fmla="*/ 1379329 w 1732244"/>
                  <a:gd name="connsiteY19" fmla="*/ 3236321 h 4153492"/>
                  <a:gd name="connsiteX20" fmla="*/ 1382239 w 1732244"/>
                  <a:gd name="connsiteY20" fmla="*/ 3762688 h 4153492"/>
                  <a:gd name="connsiteX21" fmla="*/ 1274638 w 1732244"/>
                  <a:gd name="connsiteY21" fmla="*/ 3977887 h 4153492"/>
                  <a:gd name="connsiteX22" fmla="*/ 876230 w 1732244"/>
                  <a:gd name="connsiteY22" fmla="*/ 4143647 h 4153492"/>
                  <a:gd name="connsiteX23" fmla="*/ 538891 w 1732244"/>
                  <a:gd name="connsiteY23" fmla="*/ 4143647 h 4153492"/>
                  <a:gd name="connsiteX24" fmla="*/ 265530 w 1732244"/>
                  <a:gd name="connsiteY24" fmla="*/ 4044772 h 4153492"/>
                  <a:gd name="connsiteX25" fmla="*/ 111399 w 1732244"/>
                  <a:gd name="connsiteY25" fmla="*/ 3797585 h 4153492"/>
                  <a:gd name="connsiteX26" fmla="*/ 105583 w 1732244"/>
                  <a:gd name="connsiteY26" fmla="*/ 3724881 h 4153492"/>
                  <a:gd name="connsiteX27" fmla="*/ 102676 w 1732244"/>
                  <a:gd name="connsiteY27" fmla="*/ 3053112 h 4153492"/>
                  <a:gd name="connsiteX28" fmla="*/ 102676 w 1732244"/>
                  <a:gd name="connsiteY28" fmla="*/ 2613988 h 4153492"/>
                  <a:gd name="connsiteX29" fmla="*/ 59053 w 1732244"/>
                  <a:gd name="connsiteY29" fmla="*/ 2078898 h 4153492"/>
                  <a:gd name="connsiteX30" fmla="*/ 24156 w 1732244"/>
                  <a:gd name="connsiteY30" fmla="*/ 1843344 h 4153492"/>
                  <a:gd name="connsiteX31" fmla="*/ 3801 w 1732244"/>
                  <a:gd name="connsiteY31" fmla="*/ 1319887 h 4153492"/>
                  <a:gd name="connsiteX32" fmla="*/ 90498 w 1732244"/>
                  <a:gd name="connsiteY32" fmla="*/ 771074 h 4153492"/>
                  <a:gd name="connsiteX33" fmla="*/ 120632 w 1732244"/>
                  <a:gd name="connsiteY33" fmla="*/ 674829 h 4153492"/>
                  <a:gd name="connsiteX34" fmla="*/ 120632 w 1732244"/>
                  <a:gd name="connsiteY34" fmla="*/ 642369 h 4153492"/>
                  <a:gd name="connsiteX35" fmla="*/ 130796 w 1732244"/>
                  <a:gd name="connsiteY35" fmla="*/ 642369 h 4153492"/>
                  <a:gd name="connsiteX36" fmla="*/ 146296 w 1732244"/>
                  <a:gd name="connsiteY36" fmla="*/ 592863 h 4153492"/>
                  <a:gd name="connsiteX37" fmla="*/ 437106 w 1732244"/>
                  <a:gd name="connsiteY37" fmla="*/ 214810 h 4153492"/>
                  <a:gd name="connsiteX38" fmla="*/ 847149 w 1732244"/>
                  <a:gd name="connsiteY38" fmla="*/ 25782 h 4153492"/>
                  <a:gd name="connsiteX39" fmla="*/ 1014364 w 1732244"/>
                  <a:gd name="connsiteY39" fmla="*/ 2154 h 4153492"/>
                  <a:gd name="connsiteX0" fmla="*/ 1014364 w 1732244"/>
                  <a:gd name="connsiteY0" fmla="*/ 2154 h 4153492"/>
                  <a:gd name="connsiteX1" fmla="*/ 1181578 w 1732244"/>
                  <a:gd name="connsiteY1" fmla="*/ 2517 h 4153492"/>
                  <a:gd name="connsiteX2" fmla="*/ 1358974 w 1732244"/>
                  <a:gd name="connsiteY2" fmla="*/ 17059 h 4153492"/>
                  <a:gd name="connsiteX3" fmla="*/ 1603254 w 1732244"/>
                  <a:gd name="connsiteY3" fmla="*/ 200268 h 4153492"/>
                  <a:gd name="connsiteX4" fmla="*/ 1690497 w 1732244"/>
                  <a:gd name="connsiteY4" fmla="*/ 473629 h 4153492"/>
                  <a:gd name="connsiteX5" fmla="*/ 1728301 w 1732244"/>
                  <a:gd name="connsiteY5" fmla="*/ 1020351 h 4153492"/>
                  <a:gd name="connsiteX6" fmla="*/ 1661416 w 1732244"/>
                  <a:gd name="connsiteY6" fmla="*/ 1421669 h 4153492"/>
                  <a:gd name="connsiteX7" fmla="*/ 1652690 w 1732244"/>
                  <a:gd name="connsiteY7" fmla="*/ 1442027 h 4153492"/>
                  <a:gd name="connsiteX8" fmla="*/ 1638151 w 1732244"/>
                  <a:gd name="connsiteY8" fmla="*/ 1316977 h 4153492"/>
                  <a:gd name="connsiteX9" fmla="*/ 1592712 w 1732244"/>
                  <a:gd name="connsiteY9" fmla="*/ 1121408 h 4153492"/>
                  <a:gd name="connsiteX10" fmla="*/ 1451535 w 1732244"/>
                  <a:gd name="connsiteY10" fmla="*/ 1571536 h 4153492"/>
                  <a:gd name="connsiteX11" fmla="*/ 1481114 w 1732244"/>
                  <a:gd name="connsiteY11" fmla="*/ 1674674 h 4153492"/>
                  <a:gd name="connsiteX12" fmla="*/ 1495653 w 1732244"/>
                  <a:gd name="connsiteY12" fmla="*/ 1817170 h 4153492"/>
                  <a:gd name="connsiteX13" fmla="*/ 1492746 w 1732244"/>
                  <a:gd name="connsiteY13" fmla="*/ 1822986 h 4153492"/>
                  <a:gd name="connsiteX14" fmla="*/ 1373513 w 1732244"/>
                  <a:gd name="connsiteY14" fmla="*/ 2372618 h 4153492"/>
                  <a:gd name="connsiteX15" fmla="*/ 1364646 w 1732244"/>
                  <a:gd name="connsiteY15" fmla="*/ 2385917 h 4153492"/>
                  <a:gd name="connsiteX16" fmla="*/ 1364646 w 1732244"/>
                  <a:gd name="connsiteY16" fmla="*/ 2788957 h 4153492"/>
                  <a:gd name="connsiteX17" fmla="*/ 1367697 w 1732244"/>
                  <a:gd name="connsiteY17" fmla="*/ 2785567 h 4153492"/>
                  <a:gd name="connsiteX18" fmla="*/ 1379329 w 1732244"/>
                  <a:gd name="connsiteY18" fmla="*/ 3236321 h 4153492"/>
                  <a:gd name="connsiteX19" fmla="*/ 1382239 w 1732244"/>
                  <a:gd name="connsiteY19" fmla="*/ 3762688 h 4153492"/>
                  <a:gd name="connsiteX20" fmla="*/ 1274638 w 1732244"/>
                  <a:gd name="connsiteY20" fmla="*/ 3977887 h 4153492"/>
                  <a:gd name="connsiteX21" fmla="*/ 876230 w 1732244"/>
                  <a:gd name="connsiteY21" fmla="*/ 4143647 h 4153492"/>
                  <a:gd name="connsiteX22" fmla="*/ 538891 w 1732244"/>
                  <a:gd name="connsiteY22" fmla="*/ 4143647 h 4153492"/>
                  <a:gd name="connsiteX23" fmla="*/ 265530 w 1732244"/>
                  <a:gd name="connsiteY23" fmla="*/ 4044772 h 4153492"/>
                  <a:gd name="connsiteX24" fmla="*/ 111399 w 1732244"/>
                  <a:gd name="connsiteY24" fmla="*/ 3797585 h 4153492"/>
                  <a:gd name="connsiteX25" fmla="*/ 105583 w 1732244"/>
                  <a:gd name="connsiteY25" fmla="*/ 3724881 h 4153492"/>
                  <a:gd name="connsiteX26" fmla="*/ 102676 w 1732244"/>
                  <a:gd name="connsiteY26" fmla="*/ 3053112 h 4153492"/>
                  <a:gd name="connsiteX27" fmla="*/ 102676 w 1732244"/>
                  <a:gd name="connsiteY27" fmla="*/ 2613988 h 4153492"/>
                  <a:gd name="connsiteX28" fmla="*/ 59053 w 1732244"/>
                  <a:gd name="connsiteY28" fmla="*/ 2078898 h 4153492"/>
                  <a:gd name="connsiteX29" fmla="*/ 24156 w 1732244"/>
                  <a:gd name="connsiteY29" fmla="*/ 1843344 h 4153492"/>
                  <a:gd name="connsiteX30" fmla="*/ 3801 w 1732244"/>
                  <a:gd name="connsiteY30" fmla="*/ 1319887 h 4153492"/>
                  <a:gd name="connsiteX31" fmla="*/ 90498 w 1732244"/>
                  <a:gd name="connsiteY31" fmla="*/ 771074 h 4153492"/>
                  <a:gd name="connsiteX32" fmla="*/ 120632 w 1732244"/>
                  <a:gd name="connsiteY32" fmla="*/ 674829 h 4153492"/>
                  <a:gd name="connsiteX33" fmla="*/ 120632 w 1732244"/>
                  <a:gd name="connsiteY33" fmla="*/ 642369 h 4153492"/>
                  <a:gd name="connsiteX34" fmla="*/ 130796 w 1732244"/>
                  <a:gd name="connsiteY34" fmla="*/ 642369 h 4153492"/>
                  <a:gd name="connsiteX35" fmla="*/ 146296 w 1732244"/>
                  <a:gd name="connsiteY35" fmla="*/ 592863 h 4153492"/>
                  <a:gd name="connsiteX36" fmla="*/ 437106 w 1732244"/>
                  <a:gd name="connsiteY36" fmla="*/ 214810 h 4153492"/>
                  <a:gd name="connsiteX37" fmla="*/ 847149 w 1732244"/>
                  <a:gd name="connsiteY37" fmla="*/ 25782 h 4153492"/>
                  <a:gd name="connsiteX38" fmla="*/ 1014364 w 1732244"/>
                  <a:gd name="connsiteY38" fmla="*/ 2154 h 4153492"/>
                  <a:gd name="connsiteX0" fmla="*/ 1014364 w 1732244"/>
                  <a:gd name="connsiteY0" fmla="*/ 2154 h 4153492"/>
                  <a:gd name="connsiteX1" fmla="*/ 1181578 w 1732244"/>
                  <a:gd name="connsiteY1" fmla="*/ 2517 h 4153492"/>
                  <a:gd name="connsiteX2" fmla="*/ 1358974 w 1732244"/>
                  <a:gd name="connsiteY2" fmla="*/ 17059 h 4153492"/>
                  <a:gd name="connsiteX3" fmla="*/ 1603254 w 1732244"/>
                  <a:gd name="connsiteY3" fmla="*/ 200268 h 4153492"/>
                  <a:gd name="connsiteX4" fmla="*/ 1690497 w 1732244"/>
                  <a:gd name="connsiteY4" fmla="*/ 473629 h 4153492"/>
                  <a:gd name="connsiteX5" fmla="*/ 1728301 w 1732244"/>
                  <a:gd name="connsiteY5" fmla="*/ 1020351 h 4153492"/>
                  <a:gd name="connsiteX6" fmla="*/ 1661416 w 1732244"/>
                  <a:gd name="connsiteY6" fmla="*/ 1421669 h 4153492"/>
                  <a:gd name="connsiteX7" fmla="*/ 1652690 w 1732244"/>
                  <a:gd name="connsiteY7" fmla="*/ 1442027 h 4153492"/>
                  <a:gd name="connsiteX8" fmla="*/ 1638151 w 1732244"/>
                  <a:gd name="connsiteY8" fmla="*/ 1316977 h 4153492"/>
                  <a:gd name="connsiteX9" fmla="*/ 1592712 w 1732244"/>
                  <a:gd name="connsiteY9" fmla="*/ 1121408 h 4153492"/>
                  <a:gd name="connsiteX10" fmla="*/ 1481114 w 1732244"/>
                  <a:gd name="connsiteY10" fmla="*/ 1674674 h 4153492"/>
                  <a:gd name="connsiteX11" fmla="*/ 1495653 w 1732244"/>
                  <a:gd name="connsiteY11" fmla="*/ 1817170 h 4153492"/>
                  <a:gd name="connsiteX12" fmla="*/ 1492746 w 1732244"/>
                  <a:gd name="connsiteY12" fmla="*/ 1822986 h 4153492"/>
                  <a:gd name="connsiteX13" fmla="*/ 1373513 w 1732244"/>
                  <a:gd name="connsiteY13" fmla="*/ 2372618 h 4153492"/>
                  <a:gd name="connsiteX14" fmla="*/ 1364646 w 1732244"/>
                  <a:gd name="connsiteY14" fmla="*/ 2385917 h 4153492"/>
                  <a:gd name="connsiteX15" fmla="*/ 1364646 w 1732244"/>
                  <a:gd name="connsiteY15" fmla="*/ 2788957 h 4153492"/>
                  <a:gd name="connsiteX16" fmla="*/ 1367697 w 1732244"/>
                  <a:gd name="connsiteY16" fmla="*/ 2785567 h 4153492"/>
                  <a:gd name="connsiteX17" fmla="*/ 1379329 w 1732244"/>
                  <a:gd name="connsiteY17" fmla="*/ 3236321 h 4153492"/>
                  <a:gd name="connsiteX18" fmla="*/ 1382239 w 1732244"/>
                  <a:gd name="connsiteY18" fmla="*/ 3762688 h 4153492"/>
                  <a:gd name="connsiteX19" fmla="*/ 1274638 w 1732244"/>
                  <a:gd name="connsiteY19" fmla="*/ 3977887 h 4153492"/>
                  <a:gd name="connsiteX20" fmla="*/ 876230 w 1732244"/>
                  <a:gd name="connsiteY20" fmla="*/ 4143647 h 4153492"/>
                  <a:gd name="connsiteX21" fmla="*/ 538891 w 1732244"/>
                  <a:gd name="connsiteY21" fmla="*/ 4143647 h 4153492"/>
                  <a:gd name="connsiteX22" fmla="*/ 265530 w 1732244"/>
                  <a:gd name="connsiteY22" fmla="*/ 4044772 h 4153492"/>
                  <a:gd name="connsiteX23" fmla="*/ 111399 w 1732244"/>
                  <a:gd name="connsiteY23" fmla="*/ 3797585 h 4153492"/>
                  <a:gd name="connsiteX24" fmla="*/ 105583 w 1732244"/>
                  <a:gd name="connsiteY24" fmla="*/ 3724881 h 4153492"/>
                  <a:gd name="connsiteX25" fmla="*/ 102676 w 1732244"/>
                  <a:gd name="connsiteY25" fmla="*/ 3053112 h 4153492"/>
                  <a:gd name="connsiteX26" fmla="*/ 102676 w 1732244"/>
                  <a:gd name="connsiteY26" fmla="*/ 2613988 h 4153492"/>
                  <a:gd name="connsiteX27" fmla="*/ 59053 w 1732244"/>
                  <a:gd name="connsiteY27" fmla="*/ 2078898 h 4153492"/>
                  <a:gd name="connsiteX28" fmla="*/ 24156 w 1732244"/>
                  <a:gd name="connsiteY28" fmla="*/ 1843344 h 4153492"/>
                  <a:gd name="connsiteX29" fmla="*/ 3801 w 1732244"/>
                  <a:gd name="connsiteY29" fmla="*/ 1319887 h 4153492"/>
                  <a:gd name="connsiteX30" fmla="*/ 90498 w 1732244"/>
                  <a:gd name="connsiteY30" fmla="*/ 771074 h 4153492"/>
                  <a:gd name="connsiteX31" fmla="*/ 120632 w 1732244"/>
                  <a:gd name="connsiteY31" fmla="*/ 674829 h 4153492"/>
                  <a:gd name="connsiteX32" fmla="*/ 120632 w 1732244"/>
                  <a:gd name="connsiteY32" fmla="*/ 642369 h 4153492"/>
                  <a:gd name="connsiteX33" fmla="*/ 130796 w 1732244"/>
                  <a:gd name="connsiteY33" fmla="*/ 642369 h 4153492"/>
                  <a:gd name="connsiteX34" fmla="*/ 146296 w 1732244"/>
                  <a:gd name="connsiteY34" fmla="*/ 592863 h 4153492"/>
                  <a:gd name="connsiteX35" fmla="*/ 437106 w 1732244"/>
                  <a:gd name="connsiteY35" fmla="*/ 214810 h 4153492"/>
                  <a:gd name="connsiteX36" fmla="*/ 847149 w 1732244"/>
                  <a:gd name="connsiteY36" fmla="*/ 25782 h 4153492"/>
                  <a:gd name="connsiteX37" fmla="*/ 1014364 w 1732244"/>
                  <a:gd name="connsiteY37" fmla="*/ 2154 h 4153492"/>
                  <a:gd name="connsiteX0" fmla="*/ 1014364 w 1732244"/>
                  <a:gd name="connsiteY0" fmla="*/ 2154 h 4153492"/>
                  <a:gd name="connsiteX1" fmla="*/ 1181578 w 1732244"/>
                  <a:gd name="connsiteY1" fmla="*/ 2517 h 4153492"/>
                  <a:gd name="connsiteX2" fmla="*/ 1358974 w 1732244"/>
                  <a:gd name="connsiteY2" fmla="*/ 17059 h 4153492"/>
                  <a:gd name="connsiteX3" fmla="*/ 1603254 w 1732244"/>
                  <a:gd name="connsiteY3" fmla="*/ 200268 h 4153492"/>
                  <a:gd name="connsiteX4" fmla="*/ 1690497 w 1732244"/>
                  <a:gd name="connsiteY4" fmla="*/ 473629 h 4153492"/>
                  <a:gd name="connsiteX5" fmla="*/ 1728301 w 1732244"/>
                  <a:gd name="connsiteY5" fmla="*/ 1020351 h 4153492"/>
                  <a:gd name="connsiteX6" fmla="*/ 1661416 w 1732244"/>
                  <a:gd name="connsiteY6" fmla="*/ 1421669 h 4153492"/>
                  <a:gd name="connsiteX7" fmla="*/ 1652690 w 1732244"/>
                  <a:gd name="connsiteY7" fmla="*/ 1442027 h 4153492"/>
                  <a:gd name="connsiteX8" fmla="*/ 1638151 w 1732244"/>
                  <a:gd name="connsiteY8" fmla="*/ 1316977 h 4153492"/>
                  <a:gd name="connsiteX9" fmla="*/ 1592712 w 1732244"/>
                  <a:gd name="connsiteY9" fmla="*/ 1121408 h 4153492"/>
                  <a:gd name="connsiteX10" fmla="*/ 1495653 w 1732244"/>
                  <a:gd name="connsiteY10" fmla="*/ 1817170 h 4153492"/>
                  <a:gd name="connsiteX11" fmla="*/ 1492746 w 1732244"/>
                  <a:gd name="connsiteY11" fmla="*/ 1822986 h 4153492"/>
                  <a:gd name="connsiteX12" fmla="*/ 1373513 w 1732244"/>
                  <a:gd name="connsiteY12" fmla="*/ 2372618 h 4153492"/>
                  <a:gd name="connsiteX13" fmla="*/ 1364646 w 1732244"/>
                  <a:gd name="connsiteY13" fmla="*/ 2385917 h 4153492"/>
                  <a:gd name="connsiteX14" fmla="*/ 1364646 w 1732244"/>
                  <a:gd name="connsiteY14" fmla="*/ 2788957 h 4153492"/>
                  <a:gd name="connsiteX15" fmla="*/ 1367697 w 1732244"/>
                  <a:gd name="connsiteY15" fmla="*/ 2785567 h 4153492"/>
                  <a:gd name="connsiteX16" fmla="*/ 1379329 w 1732244"/>
                  <a:gd name="connsiteY16" fmla="*/ 3236321 h 4153492"/>
                  <a:gd name="connsiteX17" fmla="*/ 1382239 w 1732244"/>
                  <a:gd name="connsiteY17" fmla="*/ 3762688 h 4153492"/>
                  <a:gd name="connsiteX18" fmla="*/ 1274638 w 1732244"/>
                  <a:gd name="connsiteY18" fmla="*/ 3977887 h 4153492"/>
                  <a:gd name="connsiteX19" fmla="*/ 876230 w 1732244"/>
                  <a:gd name="connsiteY19" fmla="*/ 4143647 h 4153492"/>
                  <a:gd name="connsiteX20" fmla="*/ 538891 w 1732244"/>
                  <a:gd name="connsiteY20" fmla="*/ 4143647 h 4153492"/>
                  <a:gd name="connsiteX21" fmla="*/ 265530 w 1732244"/>
                  <a:gd name="connsiteY21" fmla="*/ 4044772 h 4153492"/>
                  <a:gd name="connsiteX22" fmla="*/ 111399 w 1732244"/>
                  <a:gd name="connsiteY22" fmla="*/ 3797585 h 4153492"/>
                  <a:gd name="connsiteX23" fmla="*/ 105583 w 1732244"/>
                  <a:gd name="connsiteY23" fmla="*/ 3724881 h 4153492"/>
                  <a:gd name="connsiteX24" fmla="*/ 102676 w 1732244"/>
                  <a:gd name="connsiteY24" fmla="*/ 3053112 h 4153492"/>
                  <a:gd name="connsiteX25" fmla="*/ 102676 w 1732244"/>
                  <a:gd name="connsiteY25" fmla="*/ 2613988 h 4153492"/>
                  <a:gd name="connsiteX26" fmla="*/ 59053 w 1732244"/>
                  <a:gd name="connsiteY26" fmla="*/ 2078898 h 4153492"/>
                  <a:gd name="connsiteX27" fmla="*/ 24156 w 1732244"/>
                  <a:gd name="connsiteY27" fmla="*/ 1843344 h 4153492"/>
                  <a:gd name="connsiteX28" fmla="*/ 3801 w 1732244"/>
                  <a:gd name="connsiteY28" fmla="*/ 1319887 h 4153492"/>
                  <a:gd name="connsiteX29" fmla="*/ 90498 w 1732244"/>
                  <a:gd name="connsiteY29" fmla="*/ 771074 h 4153492"/>
                  <a:gd name="connsiteX30" fmla="*/ 120632 w 1732244"/>
                  <a:gd name="connsiteY30" fmla="*/ 674829 h 4153492"/>
                  <a:gd name="connsiteX31" fmla="*/ 120632 w 1732244"/>
                  <a:gd name="connsiteY31" fmla="*/ 642369 h 4153492"/>
                  <a:gd name="connsiteX32" fmla="*/ 130796 w 1732244"/>
                  <a:gd name="connsiteY32" fmla="*/ 642369 h 4153492"/>
                  <a:gd name="connsiteX33" fmla="*/ 146296 w 1732244"/>
                  <a:gd name="connsiteY33" fmla="*/ 592863 h 4153492"/>
                  <a:gd name="connsiteX34" fmla="*/ 437106 w 1732244"/>
                  <a:gd name="connsiteY34" fmla="*/ 214810 h 4153492"/>
                  <a:gd name="connsiteX35" fmla="*/ 847149 w 1732244"/>
                  <a:gd name="connsiteY35" fmla="*/ 25782 h 4153492"/>
                  <a:gd name="connsiteX36" fmla="*/ 1014364 w 1732244"/>
                  <a:gd name="connsiteY36" fmla="*/ 2154 h 4153492"/>
                  <a:gd name="connsiteX0" fmla="*/ 1014364 w 1732244"/>
                  <a:gd name="connsiteY0" fmla="*/ 2154 h 4153492"/>
                  <a:gd name="connsiteX1" fmla="*/ 1181578 w 1732244"/>
                  <a:gd name="connsiteY1" fmla="*/ 2517 h 4153492"/>
                  <a:gd name="connsiteX2" fmla="*/ 1358974 w 1732244"/>
                  <a:gd name="connsiteY2" fmla="*/ 17059 h 4153492"/>
                  <a:gd name="connsiteX3" fmla="*/ 1603254 w 1732244"/>
                  <a:gd name="connsiteY3" fmla="*/ 200268 h 4153492"/>
                  <a:gd name="connsiteX4" fmla="*/ 1690497 w 1732244"/>
                  <a:gd name="connsiteY4" fmla="*/ 473629 h 4153492"/>
                  <a:gd name="connsiteX5" fmla="*/ 1728301 w 1732244"/>
                  <a:gd name="connsiteY5" fmla="*/ 1020351 h 4153492"/>
                  <a:gd name="connsiteX6" fmla="*/ 1661416 w 1732244"/>
                  <a:gd name="connsiteY6" fmla="*/ 1421669 h 4153492"/>
                  <a:gd name="connsiteX7" fmla="*/ 1652690 w 1732244"/>
                  <a:gd name="connsiteY7" fmla="*/ 1442027 h 4153492"/>
                  <a:gd name="connsiteX8" fmla="*/ 1638151 w 1732244"/>
                  <a:gd name="connsiteY8" fmla="*/ 1316977 h 4153492"/>
                  <a:gd name="connsiteX9" fmla="*/ 1495653 w 1732244"/>
                  <a:gd name="connsiteY9" fmla="*/ 1817170 h 4153492"/>
                  <a:gd name="connsiteX10" fmla="*/ 1492746 w 1732244"/>
                  <a:gd name="connsiteY10" fmla="*/ 1822986 h 4153492"/>
                  <a:gd name="connsiteX11" fmla="*/ 1373513 w 1732244"/>
                  <a:gd name="connsiteY11" fmla="*/ 2372618 h 4153492"/>
                  <a:gd name="connsiteX12" fmla="*/ 1364646 w 1732244"/>
                  <a:gd name="connsiteY12" fmla="*/ 2385917 h 4153492"/>
                  <a:gd name="connsiteX13" fmla="*/ 1364646 w 1732244"/>
                  <a:gd name="connsiteY13" fmla="*/ 2788957 h 4153492"/>
                  <a:gd name="connsiteX14" fmla="*/ 1367697 w 1732244"/>
                  <a:gd name="connsiteY14" fmla="*/ 2785567 h 4153492"/>
                  <a:gd name="connsiteX15" fmla="*/ 1379329 w 1732244"/>
                  <a:gd name="connsiteY15" fmla="*/ 3236321 h 4153492"/>
                  <a:gd name="connsiteX16" fmla="*/ 1382239 w 1732244"/>
                  <a:gd name="connsiteY16" fmla="*/ 3762688 h 4153492"/>
                  <a:gd name="connsiteX17" fmla="*/ 1274638 w 1732244"/>
                  <a:gd name="connsiteY17" fmla="*/ 3977887 h 4153492"/>
                  <a:gd name="connsiteX18" fmla="*/ 876230 w 1732244"/>
                  <a:gd name="connsiteY18" fmla="*/ 4143647 h 4153492"/>
                  <a:gd name="connsiteX19" fmla="*/ 538891 w 1732244"/>
                  <a:gd name="connsiteY19" fmla="*/ 4143647 h 4153492"/>
                  <a:gd name="connsiteX20" fmla="*/ 265530 w 1732244"/>
                  <a:gd name="connsiteY20" fmla="*/ 4044772 h 4153492"/>
                  <a:gd name="connsiteX21" fmla="*/ 111399 w 1732244"/>
                  <a:gd name="connsiteY21" fmla="*/ 3797585 h 4153492"/>
                  <a:gd name="connsiteX22" fmla="*/ 105583 w 1732244"/>
                  <a:gd name="connsiteY22" fmla="*/ 3724881 h 4153492"/>
                  <a:gd name="connsiteX23" fmla="*/ 102676 w 1732244"/>
                  <a:gd name="connsiteY23" fmla="*/ 3053112 h 4153492"/>
                  <a:gd name="connsiteX24" fmla="*/ 102676 w 1732244"/>
                  <a:gd name="connsiteY24" fmla="*/ 2613988 h 4153492"/>
                  <a:gd name="connsiteX25" fmla="*/ 59053 w 1732244"/>
                  <a:gd name="connsiteY25" fmla="*/ 2078898 h 4153492"/>
                  <a:gd name="connsiteX26" fmla="*/ 24156 w 1732244"/>
                  <a:gd name="connsiteY26" fmla="*/ 1843344 h 4153492"/>
                  <a:gd name="connsiteX27" fmla="*/ 3801 w 1732244"/>
                  <a:gd name="connsiteY27" fmla="*/ 1319887 h 4153492"/>
                  <a:gd name="connsiteX28" fmla="*/ 90498 w 1732244"/>
                  <a:gd name="connsiteY28" fmla="*/ 771074 h 4153492"/>
                  <a:gd name="connsiteX29" fmla="*/ 120632 w 1732244"/>
                  <a:gd name="connsiteY29" fmla="*/ 674829 h 4153492"/>
                  <a:gd name="connsiteX30" fmla="*/ 120632 w 1732244"/>
                  <a:gd name="connsiteY30" fmla="*/ 642369 h 4153492"/>
                  <a:gd name="connsiteX31" fmla="*/ 130796 w 1732244"/>
                  <a:gd name="connsiteY31" fmla="*/ 642369 h 4153492"/>
                  <a:gd name="connsiteX32" fmla="*/ 146296 w 1732244"/>
                  <a:gd name="connsiteY32" fmla="*/ 592863 h 4153492"/>
                  <a:gd name="connsiteX33" fmla="*/ 437106 w 1732244"/>
                  <a:gd name="connsiteY33" fmla="*/ 214810 h 4153492"/>
                  <a:gd name="connsiteX34" fmla="*/ 847149 w 1732244"/>
                  <a:gd name="connsiteY34" fmla="*/ 25782 h 4153492"/>
                  <a:gd name="connsiteX35" fmla="*/ 1014364 w 1732244"/>
                  <a:gd name="connsiteY35" fmla="*/ 2154 h 4153492"/>
                  <a:gd name="connsiteX0" fmla="*/ 1014364 w 1732244"/>
                  <a:gd name="connsiteY0" fmla="*/ 2154 h 4153492"/>
                  <a:gd name="connsiteX1" fmla="*/ 1181578 w 1732244"/>
                  <a:gd name="connsiteY1" fmla="*/ 2517 h 4153492"/>
                  <a:gd name="connsiteX2" fmla="*/ 1358974 w 1732244"/>
                  <a:gd name="connsiteY2" fmla="*/ 17059 h 4153492"/>
                  <a:gd name="connsiteX3" fmla="*/ 1603254 w 1732244"/>
                  <a:gd name="connsiteY3" fmla="*/ 200268 h 4153492"/>
                  <a:gd name="connsiteX4" fmla="*/ 1690497 w 1732244"/>
                  <a:gd name="connsiteY4" fmla="*/ 473629 h 4153492"/>
                  <a:gd name="connsiteX5" fmla="*/ 1728301 w 1732244"/>
                  <a:gd name="connsiteY5" fmla="*/ 1020351 h 4153492"/>
                  <a:gd name="connsiteX6" fmla="*/ 1661416 w 1732244"/>
                  <a:gd name="connsiteY6" fmla="*/ 1421669 h 4153492"/>
                  <a:gd name="connsiteX7" fmla="*/ 1652690 w 1732244"/>
                  <a:gd name="connsiteY7" fmla="*/ 1442027 h 4153492"/>
                  <a:gd name="connsiteX8" fmla="*/ 1495653 w 1732244"/>
                  <a:gd name="connsiteY8" fmla="*/ 1817170 h 4153492"/>
                  <a:gd name="connsiteX9" fmla="*/ 1492746 w 1732244"/>
                  <a:gd name="connsiteY9" fmla="*/ 1822986 h 4153492"/>
                  <a:gd name="connsiteX10" fmla="*/ 1373513 w 1732244"/>
                  <a:gd name="connsiteY10" fmla="*/ 2372618 h 4153492"/>
                  <a:gd name="connsiteX11" fmla="*/ 1364646 w 1732244"/>
                  <a:gd name="connsiteY11" fmla="*/ 2385917 h 4153492"/>
                  <a:gd name="connsiteX12" fmla="*/ 1364646 w 1732244"/>
                  <a:gd name="connsiteY12" fmla="*/ 2788957 h 4153492"/>
                  <a:gd name="connsiteX13" fmla="*/ 1367697 w 1732244"/>
                  <a:gd name="connsiteY13" fmla="*/ 2785567 h 4153492"/>
                  <a:gd name="connsiteX14" fmla="*/ 1379329 w 1732244"/>
                  <a:gd name="connsiteY14" fmla="*/ 3236321 h 4153492"/>
                  <a:gd name="connsiteX15" fmla="*/ 1382239 w 1732244"/>
                  <a:gd name="connsiteY15" fmla="*/ 3762688 h 4153492"/>
                  <a:gd name="connsiteX16" fmla="*/ 1274638 w 1732244"/>
                  <a:gd name="connsiteY16" fmla="*/ 3977887 h 4153492"/>
                  <a:gd name="connsiteX17" fmla="*/ 876230 w 1732244"/>
                  <a:gd name="connsiteY17" fmla="*/ 4143647 h 4153492"/>
                  <a:gd name="connsiteX18" fmla="*/ 538891 w 1732244"/>
                  <a:gd name="connsiteY18" fmla="*/ 4143647 h 4153492"/>
                  <a:gd name="connsiteX19" fmla="*/ 265530 w 1732244"/>
                  <a:gd name="connsiteY19" fmla="*/ 4044772 h 4153492"/>
                  <a:gd name="connsiteX20" fmla="*/ 111399 w 1732244"/>
                  <a:gd name="connsiteY20" fmla="*/ 3797585 h 4153492"/>
                  <a:gd name="connsiteX21" fmla="*/ 105583 w 1732244"/>
                  <a:gd name="connsiteY21" fmla="*/ 3724881 h 4153492"/>
                  <a:gd name="connsiteX22" fmla="*/ 102676 w 1732244"/>
                  <a:gd name="connsiteY22" fmla="*/ 3053112 h 4153492"/>
                  <a:gd name="connsiteX23" fmla="*/ 102676 w 1732244"/>
                  <a:gd name="connsiteY23" fmla="*/ 2613988 h 4153492"/>
                  <a:gd name="connsiteX24" fmla="*/ 59053 w 1732244"/>
                  <a:gd name="connsiteY24" fmla="*/ 2078898 h 4153492"/>
                  <a:gd name="connsiteX25" fmla="*/ 24156 w 1732244"/>
                  <a:gd name="connsiteY25" fmla="*/ 1843344 h 4153492"/>
                  <a:gd name="connsiteX26" fmla="*/ 3801 w 1732244"/>
                  <a:gd name="connsiteY26" fmla="*/ 1319887 h 4153492"/>
                  <a:gd name="connsiteX27" fmla="*/ 90498 w 1732244"/>
                  <a:gd name="connsiteY27" fmla="*/ 771074 h 4153492"/>
                  <a:gd name="connsiteX28" fmla="*/ 120632 w 1732244"/>
                  <a:gd name="connsiteY28" fmla="*/ 674829 h 4153492"/>
                  <a:gd name="connsiteX29" fmla="*/ 120632 w 1732244"/>
                  <a:gd name="connsiteY29" fmla="*/ 642369 h 4153492"/>
                  <a:gd name="connsiteX30" fmla="*/ 130796 w 1732244"/>
                  <a:gd name="connsiteY30" fmla="*/ 642369 h 4153492"/>
                  <a:gd name="connsiteX31" fmla="*/ 146296 w 1732244"/>
                  <a:gd name="connsiteY31" fmla="*/ 592863 h 4153492"/>
                  <a:gd name="connsiteX32" fmla="*/ 437106 w 1732244"/>
                  <a:gd name="connsiteY32" fmla="*/ 214810 h 4153492"/>
                  <a:gd name="connsiteX33" fmla="*/ 847149 w 1732244"/>
                  <a:gd name="connsiteY33" fmla="*/ 25782 h 4153492"/>
                  <a:gd name="connsiteX34" fmla="*/ 1014364 w 1732244"/>
                  <a:gd name="connsiteY34" fmla="*/ 2154 h 4153492"/>
                  <a:gd name="connsiteX0" fmla="*/ 1014364 w 1732244"/>
                  <a:gd name="connsiteY0" fmla="*/ 2154 h 4153492"/>
                  <a:gd name="connsiteX1" fmla="*/ 1181578 w 1732244"/>
                  <a:gd name="connsiteY1" fmla="*/ 2517 h 4153492"/>
                  <a:gd name="connsiteX2" fmla="*/ 1358974 w 1732244"/>
                  <a:gd name="connsiteY2" fmla="*/ 17059 h 4153492"/>
                  <a:gd name="connsiteX3" fmla="*/ 1603254 w 1732244"/>
                  <a:gd name="connsiteY3" fmla="*/ 200268 h 4153492"/>
                  <a:gd name="connsiteX4" fmla="*/ 1690497 w 1732244"/>
                  <a:gd name="connsiteY4" fmla="*/ 473629 h 4153492"/>
                  <a:gd name="connsiteX5" fmla="*/ 1728301 w 1732244"/>
                  <a:gd name="connsiteY5" fmla="*/ 1020351 h 4153492"/>
                  <a:gd name="connsiteX6" fmla="*/ 1661416 w 1732244"/>
                  <a:gd name="connsiteY6" fmla="*/ 1421669 h 4153492"/>
                  <a:gd name="connsiteX7" fmla="*/ 1495653 w 1732244"/>
                  <a:gd name="connsiteY7" fmla="*/ 1817170 h 4153492"/>
                  <a:gd name="connsiteX8" fmla="*/ 1492746 w 1732244"/>
                  <a:gd name="connsiteY8" fmla="*/ 1822986 h 4153492"/>
                  <a:gd name="connsiteX9" fmla="*/ 1373513 w 1732244"/>
                  <a:gd name="connsiteY9" fmla="*/ 2372618 h 4153492"/>
                  <a:gd name="connsiteX10" fmla="*/ 1364646 w 1732244"/>
                  <a:gd name="connsiteY10" fmla="*/ 2385917 h 4153492"/>
                  <a:gd name="connsiteX11" fmla="*/ 1364646 w 1732244"/>
                  <a:gd name="connsiteY11" fmla="*/ 2788957 h 4153492"/>
                  <a:gd name="connsiteX12" fmla="*/ 1367697 w 1732244"/>
                  <a:gd name="connsiteY12" fmla="*/ 2785567 h 4153492"/>
                  <a:gd name="connsiteX13" fmla="*/ 1379329 w 1732244"/>
                  <a:gd name="connsiteY13" fmla="*/ 3236321 h 4153492"/>
                  <a:gd name="connsiteX14" fmla="*/ 1382239 w 1732244"/>
                  <a:gd name="connsiteY14" fmla="*/ 3762688 h 4153492"/>
                  <a:gd name="connsiteX15" fmla="*/ 1274638 w 1732244"/>
                  <a:gd name="connsiteY15" fmla="*/ 3977887 h 4153492"/>
                  <a:gd name="connsiteX16" fmla="*/ 876230 w 1732244"/>
                  <a:gd name="connsiteY16" fmla="*/ 4143647 h 4153492"/>
                  <a:gd name="connsiteX17" fmla="*/ 538891 w 1732244"/>
                  <a:gd name="connsiteY17" fmla="*/ 4143647 h 4153492"/>
                  <a:gd name="connsiteX18" fmla="*/ 265530 w 1732244"/>
                  <a:gd name="connsiteY18" fmla="*/ 4044772 h 4153492"/>
                  <a:gd name="connsiteX19" fmla="*/ 111399 w 1732244"/>
                  <a:gd name="connsiteY19" fmla="*/ 3797585 h 4153492"/>
                  <a:gd name="connsiteX20" fmla="*/ 105583 w 1732244"/>
                  <a:gd name="connsiteY20" fmla="*/ 3724881 h 4153492"/>
                  <a:gd name="connsiteX21" fmla="*/ 102676 w 1732244"/>
                  <a:gd name="connsiteY21" fmla="*/ 3053112 h 4153492"/>
                  <a:gd name="connsiteX22" fmla="*/ 102676 w 1732244"/>
                  <a:gd name="connsiteY22" fmla="*/ 2613988 h 4153492"/>
                  <a:gd name="connsiteX23" fmla="*/ 59053 w 1732244"/>
                  <a:gd name="connsiteY23" fmla="*/ 2078898 h 4153492"/>
                  <a:gd name="connsiteX24" fmla="*/ 24156 w 1732244"/>
                  <a:gd name="connsiteY24" fmla="*/ 1843344 h 4153492"/>
                  <a:gd name="connsiteX25" fmla="*/ 3801 w 1732244"/>
                  <a:gd name="connsiteY25" fmla="*/ 1319887 h 4153492"/>
                  <a:gd name="connsiteX26" fmla="*/ 90498 w 1732244"/>
                  <a:gd name="connsiteY26" fmla="*/ 771074 h 4153492"/>
                  <a:gd name="connsiteX27" fmla="*/ 120632 w 1732244"/>
                  <a:gd name="connsiteY27" fmla="*/ 674829 h 4153492"/>
                  <a:gd name="connsiteX28" fmla="*/ 120632 w 1732244"/>
                  <a:gd name="connsiteY28" fmla="*/ 642369 h 4153492"/>
                  <a:gd name="connsiteX29" fmla="*/ 130796 w 1732244"/>
                  <a:gd name="connsiteY29" fmla="*/ 642369 h 4153492"/>
                  <a:gd name="connsiteX30" fmla="*/ 146296 w 1732244"/>
                  <a:gd name="connsiteY30" fmla="*/ 592863 h 4153492"/>
                  <a:gd name="connsiteX31" fmla="*/ 437106 w 1732244"/>
                  <a:gd name="connsiteY31" fmla="*/ 214810 h 4153492"/>
                  <a:gd name="connsiteX32" fmla="*/ 847149 w 1732244"/>
                  <a:gd name="connsiteY32" fmla="*/ 25782 h 4153492"/>
                  <a:gd name="connsiteX33" fmla="*/ 1014364 w 1732244"/>
                  <a:gd name="connsiteY33" fmla="*/ 2154 h 4153492"/>
                  <a:gd name="connsiteX0" fmla="*/ 1014364 w 1732244"/>
                  <a:gd name="connsiteY0" fmla="*/ 2154 h 4153492"/>
                  <a:gd name="connsiteX1" fmla="*/ 1181578 w 1732244"/>
                  <a:gd name="connsiteY1" fmla="*/ 2517 h 4153492"/>
                  <a:gd name="connsiteX2" fmla="*/ 1358974 w 1732244"/>
                  <a:gd name="connsiteY2" fmla="*/ 17059 h 4153492"/>
                  <a:gd name="connsiteX3" fmla="*/ 1603254 w 1732244"/>
                  <a:gd name="connsiteY3" fmla="*/ 200268 h 4153492"/>
                  <a:gd name="connsiteX4" fmla="*/ 1690497 w 1732244"/>
                  <a:gd name="connsiteY4" fmla="*/ 473629 h 4153492"/>
                  <a:gd name="connsiteX5" fmla="*/ 1728301 w 1732244"/>
                  <a:gd name="connsiteY5" fmla="*/ 1020351 h 4153492"/>
                  <a:gd name="connsiteX6" fmla="*/ 1661416 w 1732244"/>
                  <a:gd name="connsiteY6" fmla="*/ 1421669 h 4153492"/>
                  <a:gd name="connsiteX7" fmla="*/ 1495653 w 1732244"/>
                  <a:gd name="connsiteY7" fmla="*/ 1817170 h 4153492"/>
                  <a:gd name="connsiteX8" fmla="*/ 1492746 w 1732244"/>
                  <a:gd name="connsiteY8" fmla="*/ 1822986 h 4153492"/>
                  <a:gd name="connsiteX9" fmla="*/ 1373513 w 1732244"/>
                  <a:gd name="connsiteY9" fmla="*/ 2372618 h 4153492"/>
                  <a:gd name="connsiteX10" fmla="*/ 1364646 w 1732244"/>
                  <a:gd name="connsiteY10" fmla="*/ 2788957 h 4153492"/>
                  <a:gd name="connsiteX11" fmla="*/ 1367697 w 1732244"/>
                  <a:gd name="connsiteY11" fmla="*/ 2785567 h 4153492"/>
                  <a:gd name="connsiteX12" fmla="*/ 1379329 w 1732244"/>
                  <a:gd name="connsiteY12" fmla="*/ 3236321 h 4153492"/>
                  <a:gd name="connsiteX13" fmla="*/ 1382239 w 1732244"/>
                  <a:gd name="connsiteY13" fmla="*/ 3762688 h 4153492"/>
                  <a:gd name="connsiteX14" fmla="*/ 1274638 w 1732244"/>
                  <a:gd name="connsiteY14" fmla="*/ 3977887 h 4153492"/>
                  <a:gd name="connsiteX15" fmla="*/ 876230 w 1732244"/>
                  <a:gd name="connsiteY15" fmla="*/ 4143647 h 4153492"/>
                  <a:gd name="connsiteX16" fmla="*/ 538891 w 1732244"/>
                  <a:gd name="connsiteY16" fmla="*/ 4143647 h 4153492"/>
                  <a:gd name="connsiteX17" fmla="*/ 265530 w 1732244"/>
                  <a:gd name="connsiteY17" fmla="*/ 4044772 h 4153492"/>
                  <a:gd name="connsiteX18" fmla="*/ 111399 w 1732244"/>
                  <a:gd name="connsiteY18" fmla="*/ 3797585 h 4153492"/>
                  <a:gd name="connsiteX19" fmla="*/ 105583 w 1732244"/>
                  <a:gd name="connsiteY19" fmla="*/ 3724881 h 4153492"/>
                  <a:gd name="connsiteX20" fmla="*/ 102676 w 1732244"/>
                  <a:gd name="connsiteY20" fmla="*/ 3053112 h 4153492"/>
                  <a:gd name="connsiteX21" fmla="*/ 102676 w 1732244"/>
                  <a:gd name="connsiteY21" fmla="*/ 2613988 h 4153492"/>
                  <a:gd name="connsiteX22" fmla="*/ 59053 w 1732244"/>
                  <a:gd name="connsiteY22" fmla="*/ 2078898 h 4153492"/>
                  <a:gd name="connsiteX23" fmla="*/ 24156 w 1732244"/>
                  <a:gd name="connsiteY23" fmla="*/ 1843344 h 4153492"/>
                  <a:gd name="connsiteX24" fmla="*/ 3801 w 1732244"/>
                  <a:gd name="connsiteY24" fmla="*/ 1319887 h 4153492"/>
                  <a:gd name="connsiteX25" fmla="*/ 90498 w 1732244"/>
                  <a:gd name="connsiteY25" fmla="*/ 771074 h 4153492"/>
                  <a:gd name="connsiteX26" fmla="*/ 120632 w 1732244"/>
                  <a:gd name="connsiteY26" fmla="*/ 674829 h 4153492"/>
                  <a:gd name="connsiteX27" fmla="*/ 120632 w 1732244"/>
                  <a:gd name="connsiteY27" fmla="*/ 642369 h 4153492"/>
                  <a:gd name="connsiteX28" fmla="*/ 130796 w 1732244"/>
                  <a:gd name="connsiteY28" fmla="*/ 642369 h 4153492"/>
                  <a:gd name="connsiteX29" fmla="*/ 146296 w 1732244"/>
                  <a:gd name="connsiteY29" fmla="*/ 592863 h 4153492"/>
                  <a:gd name="connsiteX30" fmla="*/ 437106 w 1732244"/>
                  <a:gd name="connsiteY30" fmla="*/ 214810 h 4153492"/>
                  <a:gd name="connsiteX31" fmla="*/ 847149 w 1732244"/>
                  <a:gd name="connsiteY31" fmla="*/ 25782 h 4153492"/>
                  <a:gd name="connsiteX32" fmla="*/ 1014364 w 1732244"/>
                  <a:gd name="connsiteY32" fmla="*/ 2154 h 4153492"/>
                  <a:gd name="connsiteX0" fmla="*/ 1014364 w 1732244"/>
                  <a:gd name="connsiteY0" fmla="*/ 2154 h 4153492"/>
                  <a:gd name="connsiteX1" fmla="*/ 1181578 w 1732244"/>
                  <a:gd name="connsiteY1" fmla="*/ 2517 h 4153492"/>
                  <a:gd name="connsiteX2" fmla="*/ 1358974 w 1732244"/>
                  <a:gd name="connsiteY2" fmla="*/ 17059 h 4153492"/>
                  <a:gd name="connsiteX3" fmla="*/ 1603254 w 1732244"/>
                  <a:gd name="connsiteY3" fmla="*/ 200268 h 4153492"/>
                  <a:gd name="connsiteX4" fmla="*/ 1690497 w 1732244"/>
                  <a:gd name="connsiteY4" fmla="*/ 473629 h 4153492"/>
                  <a:gd name="connsiteX5" fmla="*/ 1728301 w 1732244"/>
                  <a:gd name="connsiteY5" fmla="*/ 1020351 h 4153492"/>
                  <a:gd name="connsiteX6" fmla="*/ 1661416 w 1732244"/>
                  <a:gd name="connsiteY6" fmla="*/ 1421669 h 4153492"/>
                  <a:gd name="connsiteX7" fmla="*/ 1495653 w 1732244"/>
                  <a:gd name="connsiteY7" fmla="*/ 1817170 h 4153492"/>
                  <a:gd name="connsiteX8" fmla="*/ 1492746 w 1732244"/>
                  <a:gd name="connsiteY8" fmla="*/ 1822986 h 4153492"/>
                  <a:gd name="connsiteX9" fmla="*/ 1355406 w 1732244"/>
                  <a:gd name="connsiteY9" fmla="*/ 2399778 h 4153492"/>
                  <a:gd name="connsiteX10" fmla="*/ 1364646 w 1732244"/>
                  <a:gd name="connsiteY10" fmla="*/ 2788957 h 4153492"/>
                  <a:gd name="connsiteX11" fmla="*/ 1367697 w 1732244"/>
                  <a:gd name="connsiteY11" fmla="*/ 2785567 h 4153492"/>
                  <a:gd name="connsiteX12" fmla="*/ 1379329 w 1732244"/>
                  <a:gd name="connsiteY12" fmla="*/ 3236321 h 4153492"/>
                  <a:gd name="connsiteX13" fmla="*/ 1382239 w 1732244"/>
                  <a:gd name="connsiteY13" fmla="*/ 3762688 h 4153492"/>
                  <a:gd name="connsiteX14" fmla="*/ 1274638 w 1732244"/>
                  <a:gd name="connsiteY14" fmla="*/ 3977887 h 4153492"/>
                  <a:gd name="connsiteX15" fmla="*/ 876230 w 1732244"/>
                  <a:gd name="connsiteY15" fmla="*/ 4143647 h 4153492"/>
                  <a:gd name="connsiteX16" fmla="*/ 538891 w 1732244"/>
                  <a:gd name="connsiteY16" fmla="*/ 4143647 h 4153492"/>
                  <a:gd name="connsiteX17" fmla="*/ 265530 w 1732244"/>
                  <a:gd name="connsiteY17" fmla="*/ 4044772 h 4153492"/>
                  <a:gd name="connsiteX18" fmla="*/ 111399 w 1732244"/>
                  <a:gd name="connsiteY18" fmla="*/ 3797585 h 4153492"/>
                  <a:gd name="connsiteX19" fmla="*/ 105583 w 1732244"/>
                  <a:gd name="connsiteY19" fmla="*/ 3724881 h 4153492"/>
                  <a:gd name="connsiteX20" fmla="*/ 102676 w 1732244"/>
                  <a:gd name="connsiteY20" fmla="*/ 3053112 h 4153492"/>
                  <a:gd name="connsiteX21" fmla="*/ 102676 w 1732244"/>
                  <a:gd name="connsiteY21" fmla="*/ 2613988 h 4153492"/>
                  <a:gd name="connsiteX22" fmla="*/ 59053 w 1732244"/>
                  <a:gd name="connsiteY22" fmla="*/ 2078898 h 4153492"/>
                  <a:gd name="connsiteX23" fmla="*/ 24156 w 1732244"/>
                  <a:gd name="connsiteY23" fmla="*/ 1843344 h 4153492"/>
                  <a:gd name="connsiteX24" fmla="*/ 3801 w 1732244"/>
                  <a:gd name="connsiteY24" fmla="*/ 1319887 h 4153492"/>
                  <a:gd name="connsiteX25" fmla="*/ 90498 w 1732244"/>
                  <a:gd name="connsiteY25" fmla="*/ 771074 h 4153492"/>
                  <a:gd name="connsiteX26" fmla="*/ 120632 w 1732244"/>
                  <a:gd name="connsiteY26" fmla="*/ 674829 h 4153492"/>
                  <a:gd name="connsiteX27" fmla="*/ 120632 w 1732244"/>
                  <a:gd name="connsiteY27" fmla="*/ 642369 h 4153492"/>
                  <a:gd name="connsiteX28" fmla="*/ 130796 w 1732244"/>
                  <a:gd name="connsiteY28" fmla="*/ 642369 h 4153492"/>
                  <a:gd name="connsiteX29" fmla="*/ 146296 w 1732244"/>
                  <a:gd name="connsiteY29" fmla="*/ 592863 h 4153492"/>
                  <a:gd name="connsiteX30" fmla="*/ 437106 w 1732244"/>
                  <a:gd name="connsiteY30" fmla="*/ 214810 h 4153492"/>
                  <a:gd name="connsiteX31" fmla="*/ 847149 w 1732244"/>
                  <a:gd name="connsiteY31" fmla="*/ 25782 h 4153492"/>
                  <a:gd name="connsiteX32" fmla="*/ 1014364 w 1732244"/>
                  <a:gd name="connsiteY32" fmla="*/ 2154 h 4153492"/>
                  <a:gd name="connsiteX0" fmla="*/ 847149 w 1732244"/>
                  <a:gd name="connsiteY0" fmla="*/ 24646 h 4152356"/>
                  <a:gd name="connsiteX1" fmla="*/ 1181578 w 1732244"/>
                  <a:gd name="connsiteY1" fmla="*/ 1381 h 4152356"/>
                  <a:gd name="connsiteX2" fmla="*/ 1358974 w 1732244"/>
                  <a:gd name="connsiteY2" fmla="*/ 15923 h 4152356"/>
                  <a:gd name="connsiteX3" fmla="*/ 1603254 w 1732244"/>
                  <a:gd name="connsiteY3" fmla="*/ 199132 h 4152356"/>
                  <a:gd name="connsiteX4" fmla="*/ 1690497 w 1732244"/>
                  <a:gd name="connsiteY4" fmla="*/ 472493 h 4152356"/>
                  <a:gd name="connsiteX5" fmla="*/ 1728301 w 1732244"/>
                  <a:gd name="connsiteY5" fmla="*/ 1019215 h 4152356"/>
                  <a:gd name="connsiteX6" fmla="*/ 1661416 w 1732244"/>
                  <a:gd name="connsiteY6" fmla="*/ 1420533 h 4152356"/>
                  <a:gd name="connsiteX7" fmla="*/ 1495653 w 1732244"/>
                  <a:gd name="connsiteY7" fmla="*/ 1816034 h 4152356"/>
                  <a:gd name="connsiteX8" fmla="*/ 1492746 w 1732244"/>
                  <a:gd name="connsiteY8" fmla="*/ 1821850 h 4152356"/>
                  <a:gd name="connsiteX9" fmla="*/ 1355406 w 1732244"/>
                  <a:gd name="connsiteY9" fmla="*/ 2398642 h 4152356"/>
                  <a:gd name="connsiteX10" fmla="*/ 1364646 w 1732244"/>
                  <a:gd name="connsiteY10" fmla="*/ 2787821 h 4152356"/>
                  <a:gd name="connsiteX11" fmla="*/ 1367697 w 1732244"/>
                  <a:gd name="connsiteY11" fmla="*/ 2784431 h 4152356"/>
                  <a:gd name="connsiteX12" fmla="*/ 1379329 w 1732244"/>
                  <a:gd name="connsiteY12" fmla="*/ 3235185 h 4152356"/>
                  <a:gd name="connsiteX13" fmla="*/ 1382239 w 1732244"/>
                  <a:gd name="connsiteY13" fmla="*/ 3761552 h 4152356"/>
                  <a:gd name="connsiteX14" fmla="*/ 1274638 w 1732244"/>
                  <a:gd name="connsiteY14" fmla="*/ 3976751 h 4152356"/>
                  <a:gd name="connsiteX15" fmla="*/ 876230 w 1732244"/>
                  <a:gd name="connsiteY15" fmla="*/ 4142511 h 4152356"/>
                  <a:gd name="connsiteX16" fmla="*/ 538891 w 1732244"/>
                  <a:gd name="connsiteY16" fmla="*/ 4142511 h 4152356"/>
                  <a:gd name="connsiteX17" fmla="*/ 265530 w 1732244"/>
                  <a:gd name="connsiteY17" fmla="*/ 4043636 h 4152356"/>
                  <a:gd name="connsiteX18" fmla="*/ 111399 w 1732244"/>
                  <a:gd name="connsiteY18" fmla="*/ 3796449 h 4152356"/>
                  <a:gd name="connsiteX19" fmla="*/ 105583 w 1732244"/>
                  <a:gd name="connsiteY19" fmla="*/ 3723745 h 4152356"/>
                  <a:gd name="connsiteX20" fmla="*/ 102676 w 1732244"/>
                  <a:gd name="connsiteY20" fmla="*/ 3051976 h 4152356"/>
                  <a:gd name="connsiteX21" fmla="*/ 102676 w 1732244"/>
                  <a:gd name="connsiteY21" fmla="*/ 2612852 h 4152356"/>
                  <a:gd name="connsiteX22" fmla="*/ 59053 w 1732244"/>
                  <a:gd name="connsiteY22" fmla="*/ 2077762 h 4152356"/>
                  <a:gd name="connsiteX23" fmla="*/ 24156 w 1732244"/>
                  <a:gd name="connsiteY23" fmla="*/ 1842208 h 4152356"/>
                  <a:gd name="connsiteX24" fmla="*/ 3801 w 1732244"/>
                  <a:gd name="connsiteY24" fmla="*/ 1318751 h 4152356"/>
                  <a:gd name="connsiteX25" fmla="*/ 90498 w 1732244"/>
                  <a:gd name="connsiteY25" fmla="*/ 769938 h 4152356"/>
                  <a:gd name="connsiteX26" fmla="*/ 120632 w 1732244"/>
                  <a:gd name="connsiteY26" fmla="*/ 673693 h 4152356"/>
                  <a:gd name="connsiteX27" fmla="*/ 120632 w 1732244"/>
                  <a:gd name="connsiteY27" fmla="*/ 641233 h 4152356"/>
                  <a:gd name="connsiteX28" fmla="*/ 130796 w 1732244"/>
                  <a:gd name="connsiteY28" fmla="*/ 641233 h 4152356"/>
                  <a:gd name="connsiteX29" fmla="*/ 146296 w 1732244"/>
                  <a:gd name="connsiteY29" fmla="*/ 591727 h 4152356"/>
                  <a:gd name="connsiteX30" fmla="*/ 437106 w 1732244"/>
                  <a:gd name="connsiteY30" fmla="*/ 213674 h 4152356"/>
                  <a:gd name="connsiteX31" fmla="*/ 847149 w 1732244"/>
                  <a:gd name="connsiteY31" fmla="*/ 24646 h 4152356"/>
                  <a:gd name="connsiteX0" fmla="*/ 847149 w 1732244"/>
                  <a:gd name="connsiteY0" fmla="*/ 27903 h 4155613"/>
                  <a:gd name="connsiteX1" fmla="*/ 1358974 w 1732244"/>
                  <a:gd name="connsiteY1" fmla="*/ 19180 h 4155613"/>
                  <a:gd name="connsiteX2" fmla="*/ 1603254 w 1732244"/>
                  <a:gd name="connsiteY2" fmla="*/ 202389 h 4155613"/>
                  <a:gd name="connsiteX3" fmla="*/ 1690497 w 1732244"/>
                  <a:gd name="connsiteY3" fmla="*/ 475750 h 4155613"/>
                  <a:gd name="connsiteX4" fmla="*/ 1728301 w 1732244"/>
                  <a:gd name="connsiteY4" fmla="*/ 1022472 h 4155613"/>
                  <a:gd name="connsiteX5" fmla="*/ 1661416 w 1732244"/>
                  <a:gd name="connsiteY5" fmla="*/ 1423790 h 4155613"/>
                  <a:gd name="connsiteX6" fmla="*/ 1495653 w 1732244"/>
                  <a:gd name="connsiteY6" fmla="*/ 1819291 h 4155613"/>
                  <a:gd name="connsiteX7" fmla="*/ 1492746 w 1732244"/>
                  <a:gd name="connsiteY7" fmla="*/ 1825107 h 4155613"/>
                  <a:gd name="connsiteX8" fmla="*/ 1355406 w 1732244"/>
                  <a:gd name="connsiteY8" fmla="*/ 2401899 h 4155613"/>
                  <a:gd name="connsiteX9" fmla="*/ 1364646 w 1732244"/>
                  <a:gd name="connsiteY9" fmla="*/ 2791078 h 4155613"/>
                  <a:gd name="connsiteX10" fmla="*/ 1367697 w 1732244"/>
                  <a:gd name="connsiteY10" fmla="*/ 2787688 h 4155613"/>
                  <a:gd name="connsiteX11" fmla="*/ 1379329 w 1732244"/>
                  <a:gd name="connsiteY11" fmla="*/ 3238442 h 4155613"/>
                  <a:gd name="connsiteX12" fmla="*/ 1382239 w 1732244"/>
                  <a:gd name="connsiteY12" fmla="*/ 3764809 h 4155613"/>
                  <a:gd name="connsiteX13" fmla="*/ 1274638 w 1732244"/>
                  <a:gd name="connsiteY13" fmla="*/ 3980008 h 4155613"/>
                  <a:gd name="connsiteX14" fmla="*/ 876230 w 1732244"/>
                  <a:gd name="connsiteY14" fmla="*/ 4145768 h 4155613"/>
                  <a:gd name="connsiteX15" fmla="*/ 538891 w 1732244"/>
                  <a:gd name="connsiteY15" fmla="*/ 4145768 h 4155613"/>
                  <a:gd name="connsiteX16" fmla="*/ 265530 w 1732244"/>
                  <a:gd name="connsiteY16" fmla="*/ 4046893 h 4155613"/>
                  <a:gd name="connsiteX17" fmla="*/ 111399 w 1732244"/>
                  <a:gd name="connsiteY17" fmla="*/ 3799706 h 4155613"/>
                  <a:gd name="connsiteX18" fmla="*/ 105583 w 1732244"/>
                  <a:gd name="connsiteY18" fmla="*/ 3727002 h 4155613"/>
                  <a:gd name="connsiteX19" fmla="*/ 102676 w 1732244"/>
                  <a:gd name="connsiteY19" fmla="*/ 3055233 h 4155613"/>
                  <a:gd name="connsiteX20" fmla="*/ 102676 w 1732244"/>
                  <a:gd name="connsiteY20" fmla="*/ 2616109 h 4155613"/>
                  <a:gd name="connsiteX21" fmla="*/ 59053 w 1732244"/>
                  <a:gd name="connsiteY21" fmla="*/ 2081019 h 4155613"/>
                  <a:gd name="connsiteX22" fmla="*/ 24156 w 1732244"/>
                  <a:gd name="connsiteY22" fmla="*/ 1845465 h 4155613"/>
                  <a:gd name="connsiteX23" fmla="*/ 3801 w 1732244"/>
                  <a:gd name="connsiteY23" fmla="*/ 1322008 h 4155613"/>
                  <a:gd name="connsiteX24" fmla="*/ 90498 w 1732244"/>
                  <a:gd name="connsiteY24" fmla="*/ 773195 h 4155613"/>
                  <a:gd name="connsiteX25" fmla="*/ 120632 w 1732244"/>
                  <a:gd name="connsiteY25" fmla="*/ 676950 h 4155613"/>
                  <a:gd name="connsiteX26" fmla="*/ 120632 w 1732244"/>
                  <a:gd name="connsiteY26" fmla="*/ 644490 h 4155613"/>
                  <a:gd name="connsiteX27" fmla="*/ 130796 w 1732244"/>
                  <a:gd name="connsiteY27" fmla="*/ 644490 h 4155613"/>
                  <a:gd name="connsiteX28" fmla="*/ 146296 w 1732244"/>
                  <a:gd name="connsiteY28" fmla="*/ 594984 h 4155613"/>
                  <a:gd name="connsiteX29" fmla="*/ 437106 w 1732244"/>
                  <a:gd name="connsiteY29" fmla="*/ 216931 h 4155613"/>
                  <a:gd name="connsiteX30" fmla="*/ 847149 w 1732244"/>
                  <a:gd name="connsiteY30" fmla="*/ 27903 h 4155613"/>
                  <a:gd name="connsiteX0" fmla="*/ 847149 w 1732244"/>
                  <a:gd name="connsiteY0" fmla="*/ 27903 h 4155613"/>
                  <a:gd name="connsiteX1" fmla="*/ 1358974 w 1732244"/>
                  <a:gd name="connsiteY1" fmla="*/ 19180 h 4155613"/>
                  <a:gd name="connsiteX2" fmla="*/ 1603254 w 1732244"/>
                  <a:gd name="connsiteY2" fmla="*/ 202389 h 4155613"/>
                  <a:gd name="connsiteX3" fmla="*/ 1690497 w 1732244"/>
                  <a:gd name="connsiteY3" fmla="*/ 475750 h 4155613"/>
                  <a:gd name="connsiteX4" fmla="*/ 1728301 w 1732244"/>
                  <a:gd name="connsiteY4" fmla="*/ 1022472 h 4155613"/>
                  <a:gd name="connsiteX5" fmla="*/ 1661416 w 1732244"/>
                  <a:gd name="connsiteY5" fmla="*/ 1423790 h 4155613"/>
                  <a:gd name="connsiteX6" fmla="*/ 1495653 w 1732244"/>
                  <a:gd name="connsiteY6" fmla="*/ 1819291 h 4155613"/>
                  <a:gd name="connsiteX7" fmla="*/ 1492746 w 1732244"/>
                  <a:gd name="connsiteY7" fmla="*/ 1825107 h 4155613"/>
                  <a:gd name="connsiteX8" fmla="*/ 1355406 w 1732244"/>
                  <a:gd name="connsiteY8" fmla="*/ 2401899 h 4155613"/>
                  <a:gd name="connsiteX9" fmla="*/ 1364646 w 1732244"/>
                  <a:gd name="connsiteY9" fmla="*/ 2791078 h 4155613"/>
                  <a:gd name="connsiteX10" fmla="*/ 1367697 w 1732244"/>
                  <a:gd name="connsiteY10" fmla="*/ 2787688 h 4155613"/>
                  <a:gd name="connsiteX11" fmla="*/ 1379329 w 1732244"/>
                  <a:gd name="connsiteY11" fmla="*/ 3238442 h 4155613"/>
                  <a:gd name="connsiteX12" fmla="*/ 1382239 w 1732244"/>
                  <a:gd name="connsiteY12" fmla="*/ 3764809 h 4155613"/>
                  <a:gd name="connsiteX13" fmla="*/ 1274638 w 1732244"/>
                  <a:gd name="connsiteY13" fmla="*/ 3980008 h 4155613"/>
                  <a:gd name="connsiteX14" fmla="*/ 876230 w 1732244"/>
                  <a:gd name="connsiteY14" fmla="*/ 4145768 h 4155613"/>
                  <a:gd name="connsiteX15" fmla="*/ 538891 w 1732244"/>
                  <a:gd name="connsiteY15" fmla="*/ 4145768 h 4155613"/>
                  <a:gd name="connsiteX16" fmla="*/ 265530 w 1732244"/>
                  <a:gd name="connsiteY16" fmla="*/ 4046893 h 4155613"/>
                  <a:gd name="connsiteX17" fmla="*/ 111399 w 1732244"/>
                  <a:gd name="connsiteY17" fmla="*/ 3799706 h 4155613"/>
                  <a:gd name="connsiteX18" fmla="*/ 105583 w 1732244"/>
                  <a:gd name="connsiteY18" fmla="*/ 3727002 h 4155613"/>
                  <a:gd name="connsiteX19" fmla="*/ 102676 w 1732244"/>
                  <a:gd name="connsiteY19" fmla="*/ 3055233 h 4155613"/>
                  <a:gd name="connsiteX20" fmla="*/ 102676 w 1732244"/>
                  <a:gd name="connsiteY20" fmla="*/ 2616109 h 4155613"/>
                  <a:gd name="connsiteX21" fmla="*/ 59053 w 1732244"/>
                  <a:gd name="connsiteY21" fmla="*/ 2081019 h 4155613"/>
                  <a:gd name="connsiteX22" fmla="*/ 24156 w 1732244"/>
                  <a:gd name="connsiteY22" fmla="*/ 1845465 h 4155613"/>
                  <a:gd name="connsiteX23" fmla="*/ 3801 w 1732244"/>
                  <a:gd name="connsiteY23" fmla="*/ 1322008 h 4155613"/>
                  <a:gd name="connsiteX24" fmla="*/ 90498 w 1732244"/>
                  <a:gd name="connsiteY24" fmla="*/ 773195 h 4155613"/>
                  <a:gd name="connsiteX25" fmla="*/ 120632 w 1732244"/>
                  <a:gd name="connsiteY25" fmla="*/ 676950 h 4155613"/>
                  <a:gd name="connsiteX26" fmla="*/ 120632 w 1732244"/>
                  <a:gd name="connsiteY26" fmla="*/ 644490 h 4155613"/>
                  <a:gd name="connsiteX27" fmla="*/ 130796 w 1732244"/>
                  <a:gd name="connsiteY27" fmla="*/ 644490 h 4155613"/>
                  <a:gd name="connsiteX28" fmla="*/ 437106 w 1732244"/>
                  <a:gd name="connsiteY28" fmla="*/ 216931 h 4155613"/>
                  <a:gd name="connsiteX29" fmla="*/ 847149 w 1732244"/>
                  <a:gd name="connsiteY29" fmla="*/ 27903 h 4155613"/>
                  <a:gd name="connsiteX0" fmla="*/ 847149 w 1732244"/>
                  <a:gd name="connsiteY0" fmla="*/ 27903 h 4155613"/>
                  <a:gd name="connsiteX1" fmla="*/ 1358974 w 1732244"/>
                  <a:gd name="connsiteY1" fmla="*/ 19180 h 4155613"/>
                  <a:gd name="connsiteX2" fmla="*/ 1603254 w 1732244"/>
                  <a:gd name="connsiteY2" fmla="*/ 202389 h 4155613"/>
                  <a:gd name="connsiteX3" fmla="*/ 1690497 w 1732244"/>
                  <a:gd name="connsiteY3" fmla="*/ 475750 h 4155613"/>
                  <a:gd name="connsiteX4" fmla="*/ 1728301 w 1732244"/>
                  <a:gd name="connsiteY4" fmla="*/ 1022472 h 4155613"/>
                  <a:gd name="connsiteX5" fmla="*/ 1661416 w 1732244"/>
                  <a:gd name="connsiteY5" fmla="*/ 1423790 h 4155613"/>
                  <a:gd name="connsiteX6" fmla="*/ 1495653 w 1732244"/>
                  <a:gd name="connsiteY6" fmla="*/ 1819291 h 4155613"/>
                  <a:gd name="connsiteX7" fmla="*/ 1492746 w 1732244"/>
                  <a:gd name="connsiteY7" fmla="*/ 1825107 h 4155613"/>
                  <a:gd name="connsiteX8" fmla="*/ 1355406 w 1732244"/>
                  <a:gd name="connsiteY8" fmla="*/ 2401899 h 4155613"/>
                  <a:gd name="connsiteX9" fmla="*/ 1364646 w 1732244"/>
                  <a:gd name="connsiteY9" fmla="*/ 2791078 h 4155613"/>
                  <a:gd name="connsiteX10" fmla="*/ 1367697 w 1732244"/>
                  <a:gd name="connsiteY10" fmla="*/ 2787688 h 4155613"/>
                  <a:gd name="connsiteX11" fmla="*/ 1379329 w 1732244"/>
                  <a:gd name="connsiteY11" fmla="*/ 3238442 h 4155613"/>
                  <a:gd name="connsiteX12" fmla="*/ 1382239 w 1732244"/>
                  <a:gd name="connsiteY12" fmla="*/ 3764809 h 4155613"/>
                  <a:gd name="connsiteX13" fmla="*/ 1274638 w 1732244"/>
                  <a:gd name="connsiteY13" fmla="*/ 3980008 h 4155613"/>
                  <a:gd name="connsiteX14" fmla="*/ 876230 w 1732244"/>
                  <a:gd name="connsiteY14" fmla="*/ 4145768 h 4155613"/>
                  <a:gd name="connsiteX15" fmla="*/ 538891 w 1732244"/>
                  <a:gd name="connsiteY15" fmla="*/ 4145768 h 4155613"/>
                  <a:gd name="connsiteX16" fmla="*/ 265530 w 1732244"/>
                  <a:gd name="connsiteY16" fmla="*/ 4046893 h 4155613"/>
                  <a:gd name="connsiteX17" fmla="*/ 111399 w 1732244"/>
                  <a:gd name="connsiteY17" fmla="*/ 3799706 h 4155613"/>
                  <a:gd name="connsiteX18" fmla="*/ 105583 w 1732244"/>
                  <a:gd name="connsiteY18" fmla="*/ 3727002 h 4155613"/>
                  <a:gd name="connsiteX19" fmla="*/ 102676 w 1732244"/>
                  <a:gd name="connsiteY19" fmla="*/ 3055233 h 4155613"/>
                  <a:gd name="connsiteX20" fmla="*/ 102676 w 1732244"/>
                  <a:gd name="connsiteY20" fmla="*/ 2616109 h 4155613"/>
                  <a:gd name="connsiteX21" fmla="*/ 59053 w 1732244"/>
                  <a:gd name="connsiteY21" fmla="*/ 2081019 h 4155613"/>
                  <a:gd name="connsiteX22" fmla="*/ 24156 w 1732244"/>
                  <a:gd name="connsiteY22" fmla="*/ 1845465 h 4155613"/>
                  <a:gd name="connsiteX23" fmla="*/ 3801 w 1732244"/>
                  <a:gd name="connsiteY23" fmla="*/ 1322008 h 4155613"/>
                  <a:gd name="connsiteX24" fmla="*/ 90498 w 1732244"/>
                  <a:gd name="connsiteY24" fmla="*/ 773195 h 4155613"/>
                  <a:gd name="connsiteX25" fmla="*/ 120632 w 1732244"/>
                  <a:gd name="connsiteY25" fmla="*/ 676950 h 4155613"/>
                  <a:gd name="connsiteX26" fmla="*/ 120632 w 1732244"/>
                  <a:gd name="connsiteY26" fmla="*/ 644490 h 4155613"/>
                  <a:gd name="connsiteX27" fmla="*/ 437106 w 1732244"/>
                  <a:gd name="connsiteY27" fmla="*/ 216931 h 4155613"/>
                  <a:gd name="connsiteX28" fmla="*/ 847149 w 1732244"/>
                  <a:gd name="connsiteY28" fmla="*/ 27903 h 4155613"/>
                  <a:gd name="connsiteX0" fmla="*/ 847149 w 1732244"/>
                  <a:gd name="connsiteY0" fmla="*/ 27903 h 4155613"/>
                  <a:gd name="connsiteX1" fmla="*/ 1358974 w 1732244"/>
                  <a:gd name="connsiteY1" fmla="*/ 19180 h 4155613"/>
                  <a:gd name="connsiteX2" fmla="*/ 1603254 w 1732244"/>
                  <a:gd name="connsiteY2" fmla="*/ 202389 h 4155613"/>
                  <a:gd name="connsiteX3" fmla="*/ 1690497 w 1732244"/>
                  <a:gd name="connsiteY3" fmla="*/ 475750 h 4155613"/>
                  <a:gd name="connsiteX4" fmla="*/ 1728301 w 1732244"/>
                  <a:gd name="connsiteY4" fmla="*/ 1022472 h 4155613"/>
                  <a:gd name="connsiteX5" fmla="*/ 1661416 w 1732244"/>
                  <a:gd name="connsiteY5" fmla="*/ 1423790 h 4155613"/>
                  <a:gd name="connsiteX6" fmla="*/ 1495653 w 1732244"/>
                  <a:gd name="connsiteY6" fmla="*/ 1819291 h 4155613"/>
                  <a:gd name="connsiteX7" fmla="*/ 1492746 w 1732244"/>
                  <a:gd name="connsiteY7" fmla="*/ 1825107 h 4155613"/>
                  <a:gd name="connsiteX8" fmla="*/ 1355406 w 1732244"/>
                  <a:gd name="connsiteY8" fmla="*/ 2401899 h 4155613"/>
                  <a:gd name="connsiteX9" fmla="*/ 1364646 w 1732244"/>
                  <a:gd name="connsiteY9" fmla="*/ 2791078 h 4155613"/>
                  <a:gd name="connsiteX10" fmla="*/ 1367697 w 1732244"/>
                  <a:gd name="connsiteY10" fmla="*/ 2787688 h 4155613"/>
                  <a:gd name="connsiteX11" fmla="*/ 1379329 w 1732244"/>
                  <a:gd name="connsiteY11" fmla="*/ 3238442 h 4155613"/>
                  <a:gd name="connsiteX12" fmla="*/ 1382239 w 1732244"/>
                  <a:gd name="connsiteY12" fmla="*/ 3764809 h 4155613"/>
                  <a:gd name="connsiteX13" fmla="*/ 1274638 w 1732244"/>
                  <a:gd name="connsiteY13" fmla="*/ 3980008 h 4155613"/>
                  <a:gd name="connsiteX14" fmla="*/ 876230 w 1732244"/>
                  <a:gd name="connsiteY14" fmla="*/ 4145768 h 4155613"/>
                  <a:gd name="connsiteX15" fmla="*/ 538891 w 1732244"/>
                  <a:gd name="connsiteY15" fmla="*/ 4145768 h 4155613"/>
                  <a:gd name="connsiteX16" fmla="*/ 265530 w 1732244"/>
                  <a:gd name="connsiteY16" fmla="*/ 4046893 h 4155613"/>
                  <a:gd name="connsiteX17" fmla="*/ 111399 w 1732244"/>
                  <a:gd name="connsiteY17" fmla="*/ 3799706 h 4155613"/>
                  <a:gd name="connsiteX18" fmla="*/ 105583 w 1732244"/>
                  <a:gd name="connsiteY18" fmla="*/ 3727002 h 4155613"/>
                  <a:gd name="connsiteX19" fmla="*/ 102676 w 1732244"/>
                  <a:gd name="connsiteY19" fmla="*/ 3055233 h 4155613"/>
                  <a:gd name="connsiteX20" fmla="*/ 102676 w 1732244"/>
                  <a:gd name="connsiteY20" fmla="*/ 2616109 h 4155613"/>
                  <a:gd name="connsiteX21" fmla="*/ 59053 w 1732244"/>
                  <a:gd name="connsiteY21" fmla="*/ 2081019 h 4155613"/>
                  <a:gd name="connsiteX22" fmla="*/ 24156 w 1732244"/>
                  <a:gd name="connsiteY22" fmla="*/ 1845465 h 4155613"/>
                  <a:gd name="connsiteX23" fmla="*/ 3801 w 1732244"/>
                  <a:gd name="connsiteY23" fmla="*/ 1322008 h 4155613"/>
                  <a:gd name="connsiteX24" fmla="*/ 90498 w 1732244"/>
                  <a:gd name="connsiteY24" fmla="*/ 773195 h 4155613"/>
                  <a:gd name="connsiteX25" fmla="*/ 120632 w 1732244"/>
                  <a:gd name="connsiteY25" fmla="*/ 676950 h 4155613"/>
                  <a:gd name="connsiteX26" fmla="*/ 437106 w 1732244"/>
                  <a:gd name="connsiteY26" fmla="*/ 216931 h 4155613"/>
                  <a:gd name="connsiteX27" fmla="*/ 847149 w 1732244"/>
                  <a:gd name="connsiteY27" fmla="*/ 27903 h 4155613"/>
                  <a:gd name="connsiteX0" fmla="*/ 847149 w 1732244"/>
                  <a:gd name="connsiteY0" fmla="*/ 27903 h 4155613"/>
                  <a:gd name="connsiteX1" fmla="*/ 1358974 w 1732244"/>
                  <a:gd name="connsiteY1" fmla="*/ 19180 h 4155613"/>
                  <a:gd name="connsiteX2" fmla="*/ 1603254 w 1732244"/>
                  <a:gd name="connsiteY2" fmla="*/ 202389 h 4155613"/>
                  <a:gd name="connsiteX3" fmla="*/ 1690497 w 1732244"/>
                  <a:gd name="connsiteY3" fmla="*/ 475750 h 4155613"/>
                  <a:gd name="connsiteX4" fmla="*/ 1728301 w 1732244"/>
                  <a:gd name="connsiteY4" fmla="*/ 1022472 h 4155613"/>
                  <a:gd name="connsiteX5" fmla="*/ 1661416 w 1732244"/>
                  <a:gd name="connsiteY5" fmla="*/ 1423790 h 4155613"/>
                  <a:gd name="connsiteX6" fmla="*/ 1495653 w 1732244"/>
                  <a:gd name="connsiteY6" fmla="*/ 1819291 h 4155613"/>
                  <a:gd name="connsiteX7" fmla="*/ 1492746 w 1732244"/>
                  <a:gd name="connsiteY7" fmla="*/ 1825107 h 4155613"/>
                  <a:gd name="connsiteX8" fmla="*/ 1355406 w 1732244"/>
                  <a:gd name="connsiteY8" fmla="*/ 2401899 h 4155613"/>
                  <a:gd name="connsiteX9" fmla="*/ 1364646 w 1732244"/>
                  <a:gd name="connsiteY9" fmla="*/ 2791078 h 4155613"/>
                  <a:gd name="connsiteX10" fmla="*/ 1367697 w 1732244"/>
                  <a:gd name="connsiteY10" fmla="*/ 2787688 h 4155613"/>
                  <a:gd name="connsiteX11" fmla="*/ 1379329 w 1732244"/>
                  <a:gd name="connsiteY11" fmla="*/ 3238442 h 4155613"/>
                  <a:gd name="connsiteX12" fmla="*/ 1382239 w 1732244"/>
                  <a:gd name="connsiteY12" fmla="*/ 3764809 h 4155613"/>
                  <a:gd name="connsiteX13" fmla="*/ 1274638 w 1732244"/>
                  <a:gd name="connsiteY13" fmla="*/ 3980008 h 4155613"/>
                  <a:gd name="connsiteX14" fmla="*/ 876230 w 1732244"/>
                  <a:gd name="connsiteY14" fmla="*/ 4145768 h 4155613"/>
                  <a:gd name="connsiteX15" fmla="*/ 538891 w 1732244"/>
                  <a:gd name="connsiteY15" fmla="*/ 4145768 h 4155613"/>
                  <a:gd name="connsiteX16" fmla="*/ 265530 w 1732244"/>
                  <a:gd name="connsiteY16" fmla="*/ 4046893 h 4155613"/>
                  <a:gd name="connsiteX17" fmla="*/ 111399 w 1732244"/>
                  <a:gd name="connsiteY17" fmla="*/ 3799706 h 4155613"/>
                  <a:gd name="connsiteX18" fmla="*/ 105583 w 1732244"/>
                  <a:gd name="connsiteY18" fmla="*/ 3727002 h 4155613"/>
                  <a:gd name="connsiteX19" fmla="*/ 102676 w 1732244"/>
                  <a:gd name="connsiteY19" fmla="*/ 3055233 h 4155613"/>
                  <a:gd name="connsiteX20" fmla="*/ 102676 w 1732244"/>
                  <a:gd name="connsiteY20" fmla="*/ 2616109 h 4155613"/>
                  <a:gd name="connsiteX21" fmla="*/ 59053 w 1732244"/>
                  <a:gd name="connsiteY21" fmla="*/ 2081019 h 4155613"/>
                  <a:gd name="connsiteX22" fmla="*/ 24156 w 1732244"/>
                  <a:gd name="connsiteY22" fmla="*/ 1845465 h 4155613"/>
                  <a:gd name="connsiteX23" fmla="*/ 3801 w 1732244"/>
                  <a:gd name="connsiteY23" fmla="*/ 1322008 h 4155613"/>
                  <a:gd name="connsiteX24" fmla="*/ 90498 w 1732244"/>
                  <a:gd name="connsiteY24" fmla="*/ 773195 h 4155613"/>
                  <a:gd name="connsiteX25" fmla="*/ 437106 w 1732244"/>
                  <a:gd name="connsiteY25" fmla="*/ 216931 h 4155613"/>
                  <a:gd name="connsiteX26" fmla="*/ 847149 w 1732244"/>
                  <a:gd name="connsiteY26" fmla="*/ 27903 h 4155613"/>
                  <a:gd name="connsiteX0" fmla="*/ 847149 w 1732244"/>
                  <a:gd name="connsiteY0" fmla="*/ 27903 h 4155613"/>
                  <a:gd name="connsiteX1" fmla="*/ 1358974 w 1732244"/>
                  <a:gd name="connsiteY1" fmla="*/ 19180 h 4155613"/>
                  <a:gd name="connsiteX2" fmla="*/ 1603254 w 1732244"/>
                  <a:gd name="connsiteY2" fmla="*/ 202389 h 4155613"/>
                  <a:gd name="connsiteX3" fmla="*/ 1690497 w 1732244"/>
                  <a:gd name="connsiteY3" fmla="*/ 475750 h 4155613"/>
                  <a:gd name="connsiteX4" fmla="*/ 1728301 w 1732244"/>
                  <a:gd name="connsiteY4" fmla="*/ 1022472 h 4155613"/>
                  <a:gd name="connsiteX5" fmla="*/ 1661416 w 1732244"/>
                  <a:gd name="connsiteY5" fmla="*/ 1423790 h 4155613"/>
                  <a:gd name="connsiteX6" fmla="*/ 1495653 w 1732244"/>
                  <a:gd name="connsiteY6" fmla="*/ 1819291 h 4155613"/>
                  <a:gd name="connsiteX7" fmla="*/ 1492746 w 1732244"/>
                  <a:gd name="connsiteY7" fmla="*/ 1825107 h 4155613"/>
                  <a:gd name="connsiteX8" fmla="*/ 1355406 w 1732244"/>
                  <a:gd name="connsiteY8" fmla="*/ 2401899 h 4155613"/>
                  <a:gd name="connsiteX9" fmla="*/ 1364646 w 1732244"/>
                  <a:gd name="connsiteY9" fmla="*/ 2791078 h 4155613"/>
                  <a:gd name="connsiteX10" fmla="*/ 1367697 w 1732244"/>
                  <a:gd name="connsiteY10" fmla="*/ 2787688 h 4155613"/>
                  <a:gd name="connsiteX11" fmla="*/ 1379329 w 1732244"/>
                  <a:gd name="connsiteY11" fmla="*/ 3238442 h 4155613"/>
                  <a:gd name="connsiteX12" fmla="*/ 1382239 w 1732244"/>
                  <a:gd name="connsiteY12" fmla="*/ 3764809 h 4155613"/>
                  <a:gd name="connsiteX13" fmla="*/ 1274638 w 1732244"/>
                  <a:gd name="connsiteY13" fmla="*/ 3980008 h 4155613"/>
                  <a:gd name="connsiteX14" fmla="*/ 876230 w 1732244"/>
                  <a:gd name="connsiteY14" fmla="*/ 4145768 h 4155613"/>
                  <a:gd name="connsiteX15" fmla="*/ 538891 w 1732244"/>
                  <a:gd name="connsiteY15" fmla="*/ 4145768 h 4155613"/>
                  <a:gd name="connsiteX16" fmla="*/ 265530 w 1732244"/>
                  <a:gd name="connsiteY16" fmla="*/ 4046893 h 4155613"/>
                  <a:gd name="connsiteX17" fmla="*/ 111399 w 1732244"/>
                  <a:gd name="connsiteY17" fmla="*/ 3799706 h 4155613"/>
                  <a:gd name="connsiteX18" fmla="*/ 105583 w 1732244"/>
                  <a:gd name="connsiteY18" fmla="*/ 3727002 h 4155613"/>
                  <a:gd name="connsiteX19" fmla="*/ 102676 w 1732244"/>
                  <a:gd name="connsiteY19" fmla="*/ 3055233 h 4155613"/>
                  <a:gd name="connsiteX20" fmla="*/ 102676 w 1732244"/>
                  <a:gd name="connsiteY20" fmla="*/ 2616109 h 4155613"/>
                  <a:gd name="connsiteX21" fmla="*/ 59053 w 1732244"/>
                  <a:gd name="connsiteY21" fmla="*/ 2081019 h 4155613"/>
                  <a:gd name="connsiteX22" fmla="*/ 24156 w 1732244"/>
                  <a:gd name="connsiteY22" fmla="*/ 1845465 h 4155613"/>
                  <a:gd name="connsiteX23" fmla="*/ 3801 w 1732244"/>
                  <a:gd name="connsiteY23" fmla="*/ 1322008 h 4155613"/>
                  <a:gd name="connsiteX24" fmla="*/ 90498 w 1732244"/>
                  <a:gd name="connsiteY24" fmla="*/ 773195 h 4155613"/>
                  <a:gd name="connsiteX25" fmla="*/ 437106 w 1732244"/>
                  <a:gd name="connsiteY25" fmla="*/ 216931 h 4155613"/>
                  <a:gd name="connsiteX26" fmla="*/ 847149 w 1732244"/>
                  <a:gd name="connsiteY26" fmla="*/ 27903 h 4155613"/>
                  <a:gd name="connsiteX0" fmla="*/ 847149 w 1732244"/>
                  <a:gd name="connsiteY0" fmla="*/ 27903 h 4155613"/>
                  <a:gd name="connsiteX1" fmla="*/ 1358974 w 1732244"/>
                  <a:gd name="connsiteY1" fmla="*/ 19180 h 4155613"/>
                  <a:gd name="connsiteX2" fmla="*/ 1603254 w 1732244"/>
                  <a:gd name="connsiteY2" fmla="*/ 202389 h 4155613"/>
                  <a:gd name="connsiteX3" fmla="*/ 1690497 w 1732244"/>
                  <a:gd name="connsiteY3" fmla="*/ 475750 h 4155613"/>
                  <a:gd name="connsiteX4" fmla="*/ 1728301 w 1732244"/>
                  <a:gd name="connsiteY4" fmla="*/ 1022472 h 4155613"/>
                  <a:gd name="connsiteX5" fmla="*/ 1661416 w 1732244"/>
                  <a:gd name="connsiteY5" fmla="*/ 1423790 h 4155613"/>
                  <a:gd name="connsiteX6" fmla="*/ 1495653 w 1732244"/>
                  <a:gd name="connsiteY6" fmla="*/ 1819291 h 4155613"/>
                  <a:gd name="connsiteX7" fmla="*/ 1492746 w 1732244"/>
                  <a:gd name="connsiteY7" fmla="*/ 1825107 h 4155613"/>
                  <a:gd name="connsiteX8" fmla="*/ 1355406 w 1732244"/>
                  <a:gd name="connsiteY8" fmla="*/ 2401899 h 4155613"/>
                  <a:gd name="connsiteX9" fmla="*/ 1364646 w 1732244"/>
                  <a:gd name="connsiteY9" fmla="*/ 2791078 h 4155613"/>
                  <a:gd name="connsiteX10" fmla="*/ 1367697 w 1732244"/>
                  <a:gd name="connsiteY10" fmla="*/ 2787688 h 4155613"/>
                  <a:gd name="connsiteX11" fmla="*/ 1379329 w 1732244"/>
                  <a:gd name="connsiteY11" fmla="*/ 3238442 h 4155613"/>
                  <a:gd name="connsiteX12" fmla="*/ 1382239 w 1732244"/>
                  <a:gd name="connsiteY12" fmla="*/ 3764809 h 4155613"/>
                  <a:gd name="connsiteX13" fmla="*/ 1274638 w 1732244"/>
                  <a:gd name="connsiteY13" fmla="*/ 3980008 h 4155613"/>
                  <a:gd name="connsiteX14" fmla="*/ 876230 w 1732244"/>
                  <a:gd name="connsiteY14" fmla="*/ 4145768 h 4155613"/>
                  <a:gd name="connsiteX15" fmla="*/ 538891 w 1732244"/>
                  <a:gd name="connsiteY15" fmla="*/ 4145768 h 4155613"/>
                  <a:gd name="connsiteX16" fmla="*/ 265530 w 1732244"/>
                  <a:gd name="connsiteY16" fmla="*/ 4046893 h 4155613"/>
                  <a:gd name="connsiteX17" fmla="*/ 111399 w 1732244"/>
                  <a:gd name="connsiteY17" fmla="*/ 3799706 h 4155613"/>
                  <a:gd name="connsiteX18" fmla="*/ 105583 w 1732244"/>
                  <a:gd name="connsiteY18" fmla="*/ 3727002 h 4155613"/>
                  <a:gd name="connsiteX19" fmla="*/ 102676 w 1732244"/>
                  <a:gd name="connsiteY19" fmla="*/ 3055233 h 4155613"/>
                  <a:gd name="connsiteX20" fmla="*/ 102676 w 1732244"/>
                  <a:gd name="connsiteY20" fmla="*/ 2616109 h 4155613"/>
                  <a:gd name="connsiteX21" fmla="*/ 59053 w 1732244"/>
                  <a:gd name="connsiteY21" fmla="*/ 2081019 h 4155613"/>
                  <a:gd name="connsiteX22" fmla="*/ 24156 w 1732244"/>
                  <a:gd name="connsiteY22" fmla="*/ 1845465 h 4155613"/>
                  <a:gd name="connsiteX23" fmla="*/ 3801 w 1732244"/>
                  <a:gd name="connsiteY23" fmla="*/ 1322008 h 4155613"/>
                  <a:gd name="connsiteX24" fmla="*/ 90498 w 1732244"/>
                  <a:gd name="connsiteY24" fmla="*/ 773195 h 4155613"/>
                  <a:gd name="connsiteX25" fmla="*/ 437106 w 1732244"/>
                  <a:gd name="connsiteY25" fmla="*/ 216931 h 4155613"/>
                  <a:gd name="connsiteX26" fmla="*/ 847149 w 1732244"/>
                  <a:gd name="connsiteY26" fmla="*/ 27903 h 4155613"/>
                  <a:gd name="connsiteX0" fmla="*/ 843779 w 1728874"/>
                  <a:gd name="connsiteY0" fmla="*/ 27903 h 4155613"/>
                  <a:gd name="connsiteX1" fmla="*/ 1355604 w 1728874"/>
                  <a:gd name="connsiteY1" fmla="*/ 19180 h 4155613"/>
                  <a:gd name="connsiteX2" fmla="*/ 1599884 w 1728874"/>
                  <a:gd name="connsiteY2" fmla="*/ 202389 h 4155613"/>
                  <a:gd name="connsiteX3" fmla="*/ 1687127 w 1728874"/>
                  <a:gd name="connsiteY3" fmla="*/ 475750 h 4155613"/>
                  <a:gd name="connsiteX4" fmla="*/ 1724931 w 1728874"/>
                  <a:gd name="connsiteY4" fmla="*/ 1022472 h 4155613"/>
                  <a:gd name="connsiteX5" fmla="*/ 1658046 w 1728874"/>
                  <a:gd name="connsiteY5" fmla="*/ 1423790 h 4155613"/>
                  <a:gd name="connsiteX6" fmla="*/ 1492283 w 1728874"/>
                  <a:gd name="connsiteY6" fmla="*/ 1819291 h 4155613"/>
                  <a:gd name="connsiteX7" fmla="*/ 1489376 w 1728874"/>
                  <a:gd name="connsiteY7" fmla="*/ 1825107 h 4155613"/>
                  <a:gd name="connsiteX8" fmla="*/ 1352036 w 1728874"/>
                  <a:gd name="connsiteY8" fmla="*/ 2401899 h 4155613"/>
                  <a:gd name="connsiteX9" fmla="*/ 1361276 w 1728874"/>
                  <a:gd name="connsiteY9" fmla="*/ 2791078 h 4155613"/>
                  <a:gd name="connsiteX10" fmla="*/ 1364327 w 1728874"/>
                  <a:gd name="connsiteY10" fmla="*/ 2787688 h 4155613"/>
                  <a:gd name="connsiteX11" fmla="*/ 1375959 w 1728874"/>
                  <a:gd name="connsiteY11" fmla="*/ 3238442 h 4155613"/>
                  <a:gd name="connsiteX12" fmla="*/ 1378869 w 1728874"/>
                  <a:gd name="connsiteY12" fmla="*/ 3764809 h 4155613"/>
                  <a:gd name="connsiteX13" fmla="*/ 1271268 w 1728874"/>
                  <a:gd name="connsiteY13" fmla="*/ 3980008 h 4155613"/>
                  <a:gd name="connsiteX14" fmla="*/ 872860 w 1728874"/>
                  <a:gd name="connsiteY14" fmla="*/ 4145768 h 4155613"/>
                  <a:gd name="connsiteX15" fmla="*/ 535521 w 1728874"/>
                  <a:gd name="connsiteY15" fmla="*/ 4145768 h 4155613"/>
                  <a:gd name="connsiteX16" fmla="*/ 262160 w 1728874"/>
                  <a:gd name="connsiteY16" fmla="*/ 4046893 h 4155613"/>
                  <a:gd name="connsiteX17" fmla="*/ 108029 w 1728874"/>
                  <a:gd name="connsiteY17" fmla="*/ 3799706 h 4155613"/>
                  <a:gd name="connsiteX18" fmla="*/ 102213 w 1728874"/>
                  <a:gd name="connsiteY18" fmla="*/ 3727002 h 4155613"/>
                  <a:gd name="connsiteX19" fmla="*/ 99306 w 1728874"/>
                  <a:gd name="connsiteY19" fmla="*/ 3055233 h 4155613"/>
                  <a:gd name="connsiteX20" fmla="*/ 99306 w 1728874"/>
                  <a:gd name="connsiteY20" fmla="*/ 2616109 h 4155613"/>
                  <a:gd name="connsiteX21" fmla="*/ 55683 w 1728874"/>
                  <a:gd name="connsiteY21" fmla="*/ 2081019 h 4155613"/>
                  <a:gd name="connsiteX22" fmla="*/ 431 w 1728874"/>
                  <a:gd name="connsiteY22" fmla="*/ 1322008 h 4155613"/>
                  <a:gd name="connsiteX23" fmla="*/ 87128 w 1728874"/>
                  <a:gd name="connsiteY23" fmla="*/ 773195 h 4155613"/>
                  <a:gd name="connsiteX24" fmla="*/ 433736 w 1728874"/>
                  <a:gd name="connsiteY24" fmla="*/ 216931 h 4155613"/>
                  <a:gd name="connsiteX25" fmla="*/ 843779 w 1728874"/>
                  <a:gd name="connsiteY25" fmla="*/ 27903 h 4155613"/>
                  <a:gd name="connsiteX0" fmla="*/ 843779 w 1728874"/>
                  <a:gd name="connsiteY0" fmla="*/ 27903 h 4155613"/>
                  <a:gd name="connsiteX1" fmla="*/ 1355604 w 1728874"/>
                  <a:gd name="connsiteY1" fmla="*/ 19180 h 4155613"/>
                  <a:gd name="connsiteX2" fmla="*/ 1599884 w 1728874"/>
                  <a:gd name="connsiteY2" fmla="*/ 202389 h 4155613"/>
                  <a:gd name="connsiteX3" fmla="*/ 1687127 w 1728874"/>
                  <a:gd name="connsiteY3" fmla="*/ 475750 h 4155613"/>
                  <a:gd name="connsiteX4" fmla="*/ 1724931 w 1728874"/>
                  <a:gd name="connsiteY4" fmla="*/ 1022472 h 4155613"/>
                  <a:gd name="connsiteX5" fmla="*/ 1658046 w 1728874"/>
                  <a:gd name="connsiteY5" fmla="*/ 1423790 h 4155613"/>
                  <a:gd name="connsiteX6" fmla="*/ 1492283 w 1728874"/>
                  <a:gd name="connsiteY6" fmla="*/ 1819291 h 4155613"/>
                  <a:gd name="connsiteX7" fmla="*/ 1489376 w 1728874"/>
                  <a:gd name="connsiteY7" fmla="*/ 1825107 h 4155613"/>
                  <a:gd name="connsiteX8" fmla="*/ 1352036 w 1728874"/>
                  <a:gd name="connsiteY8" fmla="*/ 2401899 h 4155613"/>
                  <a:gd name="connsiteX9" fmla="*/ 1361276 w 1728874"/>
                  <a:gd name="connsiteY9" fmla="*/ 2791078 h 4155613"/>
                  <a:gd name="connsiteX10" fmla="*/ 1364327 w 1728874"/>
                  <a:gd name="connsiteY10" fmla="*/ 2787688 h 4155613"/>
                  <a:gd name="connsiteX11" fmla="*/ 1375959 w 1728874"/>
                  <a:gd name="connsiteY11" fmla="*/ 3238442 h 4155613"/>
                  <a:gd name="connsiteX12" fmla="*/ 1378869 w 1728874"/>
                  <a:gd name="connsiteY12" fmla="*/ 3764809 h 4155613"/>
                  <a:gd name="connsiteX13" fmla="*/ 1271268 w 1728874"/>
                  <a:gd name="connsiteY13" fmla="*/ 3980008 h 4155613"/>
                  <a:gd name="connsiteX14" fmla="*/ 872860 w 1728874"/>
                  <a:gd name="connsiteY14" fmla="*/ 4145768 h 4155613"/>
                  <a:gd name="connsiteX15" fmla="*/ 535521 w 1728874"/>
                  <a:gd name="connsiteY15" fmla="*/ 4145768 h 4155613"/>
                  <a:gd name="connsiteX16" fmla="*/ 262160 w 1728874"/>
                  <a:gd name="connsiteY16" fmla="*/ 4046893 h 4155613"/>
                  <a:gd name="connsiteX17" fmla="*/ 108029 w 1728874"/>
                  <a:gd name="connsiteY17" fmla="*/ 3799706 h 4155613"/>
                  <a:gd name="connsiteX18" fmla="*/ 99306 w 1728874"/>
                  <a:gd name="connsiteY18" fmla="*/ 3055233 h 4155613"/>
                  <a:gd name="connsiteX19" fmla="*/ 99306 w 1728874"/>
                  <a:gd name="connsiteY19" fmla="*/ 2616109 h 4155613"/>
                  <a:gd name="connsiteX20" fmla="*/ 55683 w 1728874"/>
                  <a:gd name="connsiteY20" fmla="*/ 2081019 h 4155613"/>
                  <a:gd name="connsiteX21" fmla="*/ 431 w 1728874"/>
                  <a:gd name="connsiteY21" fmla="*/ 1322008 h 4155613"/>
                  <a:gd name="connsiteX22" fmla="*/ 87128 w 1728874"/>
                  <a:gd name="connsiteY22" fmla="*/ 773195 h 4155613"/>
                  <a:gd name="connsiteX23" fmla="*/ 433736 w 1728874"/>
                  <a:gd name="connsiteY23" fmla="*/ 216931 h 4155613"/>
                  <a:gd name="connsiteX24" fmla="*/ 843779 w 1728874"/>
                  <a:gd name="connsiteY24" fmla="*/ 27903 h 4155613"/>
                  <a:gd name="connsiteX0" fmla="*/ 843779 w 1728874"/>
                  <a:gd name="connsiteY0" fmla="*/ 27903 h 4147277"/>
                  <a:gd name="connsiteX1" fmla="*/ 1355604 w 1728874"/>
                  <a:gd name="connsiteY1" fmla="*/ 19180 h 4147277"/>
                  <a:gd name="connsiteX2" fmla="*/ 1599884 w 1728874"/>
                  <a:gd name="connsiteY2" fmla="*/ 202389 h 4147277"/>
                  <a:gd name="connsiteX3" fmla="*/ 1687127 w 1728874"/>
                  <a:gd name="connsiteY3" fmla="*/ 475750 h 4147277"/>
                  <a:gd name="connsiteX4" fmla="*/ 1724931 w 1728874"/>
                  <a:gd name="connsiteY4" fmla="*/ 1022472 h 4147277"/>
                  <a:gd name="connsiteX5" fmla="*/ 1658046 w 1728874"/>
                  <a:gd name="connsiteY5" fmla="*/ 1423790 h 4147277"/>
                  <a:gd name="connsiteX6" fmla="*/ 1492283 w 1728874"/>
                  <a:gd name="connsiteY6" fmla="*/ 1819291 h 4147277"/>
                  <a:gd name="connsiteX7" fmla="*/ 1489376 w 1728874"/>
                  <a:gd name="connsiteY7" fmla="*/ 1825107 h 4147277"/>
                  <a:gd name="connsiteX8" fmla="*/ 1352036 w 1728874"/>
                  <a:gd name="connsiteY8" fmla="*/ 2401899 h 4147277"/>
                  <a:gd name="connsiteX9" fmla="*/ 1361276 w 1728874"/>
                  <a:gd name="connsiteY9" fmla="*/ 2791078 h 4147277"/>
                  <a:gd name="connsiteX10" fmla="*/ 1364327 w 1728874"/>
                  <a:gd name="connsiteY10" fmla="*/ 2787688 h 4147277"/>
                  <a:gd name="connsiteX11" fmla="*/ 1375959 w 1728874"/>
                  <a:gd name="connsiteY11" fmla="*/ 3238442 h 4147277"/>
                  <a:gd name="connsiteX12" fmla="*/ 1378869 w 1728874"/>
                  <a:gd name="connsiteY12" fmla="*/ 3764809 h 4147277"/>
                  <a:gd name="connsiteX13" fmla="*/ 1271268 w 1728874"/>
                  <a:gd name="connsiteY13" fmla="*/ 3980008 h 4147277"/>
                  <a:gd name="connsiteX14" fmla="*/ 872860 w 1728874"/>
                  <a:gd name="connsiteY14" fmla="*/ 4145768 h 4147277"/>
                  <a:gd name="connsiteX15" fmla="*/ 262160 w 1728874"/>
                  <a:gd name="connsiteY15" fmla="*/ 4046893 h 4147277"/>
                  <a:gd name="connsiteX16" fmla="*/ 108029 w 1728874"/>
                  <a:gd name="connsiteY16" fmla="*/ 3799706 h 4147277"/>
                  <a:gd name="connsiteX17" fmla="*/ 99306 w 1728874"/>
                  <a:gd name="connsiteY17" fmla="*/ 3055233 h 4147277"/>
                  <a:gd name="connsiteX18" fmla="*/ 99306 w 1728874"/>
                  <a:gd name="connsiteY18" fmla="*/ 2616109 h 4147277"/>
                  <a:gd name="connsiteX19" fmla="*/ 55683 w 1728874"/>
                  <a:gd name="connsiteY19" fmla="*/ 2081019 h 4147277"/>
                  <a:gd name="connsiteX20" fmla="*/ 431 w 1728874"/>
                  <a:gd name="connsiteY20" fmla="*/ 1322008 h 4147277"/>
                  <a:gd name="connsiteX21" fmla="*/ 87128 w 1728874"/>
                  <a:gd name="connsiteY21" fmla="*/ 773195 h 4147277"/>
                  <a:gd name="connsiteX22" fmla="*/ 433736 w 1728874"/>
                  <a:gd name="connsiteY22" fmla="*/ 216931 h 4147277"/>
                  <a:gd name="connsiteX23" fmla="*/ 843779 w 1728874"/>
                  <a:gd name="connsiteY23" fmla="*/ 27903 h 4147277"/>
                  <a:gd name="connsiteX0" fmla="*/ 843779 w 1728874"/>
                  <a:gd name="connsiteY0" fmla="*/ 27903 h 4150771"/>
                  <a:gd name="connsiteX1" fmla="*/ 1355604 w 1728874"/>
                  <a:gd name="connsiteY1" fmla="*/ 19180 h 4150771"/>
                  <a:gd name="connsiteX2" fmla="*/ 1599884 w 1728874"/>
                  <a:gd name="connsiteY2" fmla="*/ 202389 h 4150771"/>
                  <a:gd name="connsiteX3" fmla="*/ 1687127 w 1728874"/>
                  <a:gd name="connsiteY3" fmla="*/ 475750 h 4150771"/>
                  <a:gd name="connsiteX4" fmla="*/ 1724931 w 1728874"/>
                  <a:gd name="connsiteY4" fmla="*/ 1022472 h 4150771"/>
                  <a:gd name="connsiteX5" fmla="*/ 1658046 w 1728874"/>
                  <a:gd name="connsiteY5" fmla="*/ 1423790 h 4150771"/>
                  <a:gd name="connsiteX6" fmla="*/ 1492283 w 1728874"/>
                  <a:gd name="connsiteY6" fmla="*/ 1819291 h 4150771"/>
                  <a:gd name="connsiteX7" fmla="*/ 1489376 w 1728874"/>
                  <a:gd name="connsiteY7" fmla="*/ 1825107 h 4150771"/>
                  <a:gd name="connsiteX8" fmla="*/ 1352036 w 1728874"/>
                  <a:gd name="connsiteY8" fmla="*/ 2401899 h 4150771"/>
                  <a:gd name="connsiteX9" fmla="*/ 1361276 w 1728874"/>
                  <a:gd name="connsiteY9" fmla="*/ 2791078 h 4150771"/>
                  <a:gd name="connsiteX10" fmla="*/ 1364327 w 1728874"/>
                  <a:gd name="connsiteY10" fmla="*/ 2787688 h 4150771"/>
                  <a:gd name="connsiteX11" fmla="*/ 1375959 w 1728874"/>
                  <a:gd name="connsiteY11" fmla="*/ 3238442 h 4150771"/>
                  <a:gd name="connsiteX12" fmla="*/ 1378869 w 1728874"/>
                  <a:gd name="connsiteY12" fmla="*/ 3764809 h 4150771"/>
                  <a:gd name="connsiteX13" fmla="*/ 1271268 w 1728874"/>
                  <a:gd name="connsiteY13" fmla="*/ 3980008 h 4150771"/>
                  <a:gd name="connsiteX14" fmla="*/ 872860 w 1728874"/>
                  <a:gd name="connsiteY14" fmla="*/ 4145768 h 4150771"/>
                  <a:gd name="connsiteX15" fmla="*/ 262160 w 1728874"/>
                  <a:gd name="connsiteY15" fmla="*/ 4046893 h 4150771"/>
                  <a:gd name="connsiteX16" fmla="*/ 108029 w 1728874"/>
                  <a:gd name="connsiteY16" fmla="*/ 3799706 h 4150771"/>
                  <a:gd name="connsiteX17" fmla="*/ 99306 w 1728874"/>
                  <a:gd name="connsiteY17" fmla="*/ 3055233 h 4150771"/>
                  <a:gd name="connsiteX18" fmla="*/ 99306 w 1728874"/>
                  <a:gd name="connsiteY18" fmla="*/ 2616109 h 4150771"/>
                  <a:gd name="connsiteX19" fmla="*/ 55683 w 1728874"/>
                  <a:gd name="connsiteY19" fmla="*/ 2081019 h 4150771"/>
                  <a:gd name="connsiteX20" fmla="*/ 431 w 1728874"/>
                  <a:gd name="connsiteY20" fmla="*/ 1322008 h 4150771"/>
                  <a:gd name="connsiteX21" fmla="*/ 87128 w 1728874"/>
                  <a:gd name="connsiteY21" fmla="*/ 773195 h 4150771"/>
                  <a:gd name="connsiteX22" fmla="*/ 433736 w 1728874"/>
                  <a:gd name="connsiteY22" fmla="*/ 216931 h 4150771"/>
                  <a:gd name="connsiteX23" fmla="*/ 843779 w 1728874"/>
                  <a:gd name="connsiteY23" fmla="*/ 27903 h 4150771"/>
                  <a:gd name="connsiteX0" fmla="*/ 843779 w 1728874"/>
                  <a:gd name="connsiteY0" fmla="*/ 27903 h 4159554"/>
                  <a:gd name="connsiteX1" fmla="*/ 1355604 w 1728874"/>
                  <a:gd name="connsiteY1" fmla="*/ 19180 h 4159554"/>
                  <a:gd name="connsiteX2" fmla="*/ 1599884 w 1728874"/>
                  <a:gd name="connsiteY2" fmla="*/ 202389 h 4159554"/>
                  <a:gd name="connsiteX3" fmla="*/ 1687127 w 1728874"/>
                  <a:gd name="connsiteY3" fmla="*/ 475750 h 4159554"/>
                  <a:gd name="connsiteX4" fmla="*/ 1724931 w 1728874"/>
                  <a:gd name="connsiteY4" fmla="*/ 1022472 h 4159554"/>
                  <a:gd name="connsiteX5" fmla="*/ 1658046 w 1728874"/>
                  <a:gd name="connsiteY5" fmla="*/ 1423790 h 4159554"/>
                  <a:gd name="connsiteX6" fmla="*/ 1492283 w 1728874"/>
                  <a:gd name="connsiteY6" fmla="*/ 1819291 h 4159554"/>
                  <a:gd name="connsiteX7" fmla="*/ 1489376 w 1728874"/>
                  <a:gd name="connsiteY7" fmla="*/ 1825107 h 4159554"/>
                  <a:gd name="connsiteX8" fmla="*/ 1352036 w 1728874"/>
                  <a:gd name="connsiteY8" fmla="*/ 2401899 h 4159554"/>
                  <a:gd name="connsiteX9" fmla="*/ 1361276 w 1728874"/>
                  <a:gd name="connsiteY9" fmla="*/ 2791078 h 4159554"/>
                  <a:gd name="connsiteX10" fmla="*/ 1364327 w 1728874"/>
                  <a:gd name="connsiteY10" fmla="*/ 2787688 h 4159554"/>
                  <a:gd name="connsiteX11" fmla="*/ 1375959 w 1728874"/>
                  <a:gd name="connsiteY11" fmla="*/ 3238442 h 4159554"/>
                  <a:gd name="connsiteX12" fmla="*/ 1378869 w 1728874"/>
                  <a:gd name="connsiteY12" fmla="*/ 3764809 h 4159554"/>
                  <a:gd name="connsiteX13" fmla="*/ 1271268 w 1728874"/>
                  <a:gd name="connsiteY13" fmla="*/ 3980008 h 4159554"/>
                  <a:gd name="connsiteX14" fmla="*/ 872860 w 1728874"/>
                  <a:gd name="connsiteY14" fmla="*/ 4145768 h 4159554"/>
                  <a:gd name="connsiteX15" fmla="*/ 316480 w 1728874"/>
                  <a:gd name="connsiteY15" fmla="*/ 4074053 h 4159554"/>
                  <a:gd name="connsiteX16" fmla="*/ 108029 w 1728874"/>
                  <a:gd name="connsiteY16" fmla="*/ 3799706 h 4159554"/>
                  <a:gd name="connsiteX17" fmla="*/ 99306 w 1728874"/>
                  <a:gd name="connsiteY17" fmla="*/ 3055233 h 4159554"/>
                  <a:gd name="connsiteX18" fmla="*/ 99306 w 1728874"/>
                  <a:gd name="connsiteY18" fmla="*/ 2616109 h 4159554"/>
                  <a:gd name="connsiteX19" fmla="*/ 55683 w 1728874"/>
                  <a:gd name="connsiteY19" fmla="*/ 2081019 h 4159554"/>
                  <a:gd name="connsiteX20" fmla="*/ 431 w 1728874"/>
                  <a:gd name="connsiteY20" fmla="*/ 1322008 h 4159554"/>
                  <a:gd name="connsiteX21" fmla="*/ 87128 w 1728874"/>
                  <a:gd name="connsiteY21" fmla="*/ 773195 h 4159554"/>
                  <a:gd name="connsiteX22" fmla="*/ 433736 w 1728874"/>
                  <a:gd name="connsiteY22" fmla="*/ 216931 h 4159554"/>
                  <a:gd name="connsiteX23" fmla="*/ 843779 w 1728874"/>
                  <a:gd name="connsiteY23" fmla="*/ 27903 h 4159554"/>
                  <a:gd name="connsiteX0" fmla="*/ 843779 w 1728874"/>
                  <a:gd name="connsiteY0" fmla="*/ 27903 h 4175265"/>
                  <a:gd name="connsiteX1" fmla="*/ 1355604 w 1728874"/>
                  <a:gd name="connsiteY1" fmla="*/ 19180 h 4175265"/>
                  <a:gd name="connsiteX2" fmla="*/ 1599884 w 1728874"/>
                  <a:gd name="connsiteY2" fmla="*/ 202389 h 4175265"/>
                  <a:gd name="connsiteX3" fmla="*/ 1687127 w 1728874"/>
                  <a:gd name="connsiteY3" fmla="*/ 475750 h 4175265"/>
                  <a:gd name="connsiteX4" fmla="*/ 1724931 w 1728874"/>
                  <a:gd name="connsiteY4" fmla="*/ 1022472 h 4175265"/>
                  <a:gd name="connsiteX5" fmla="*/ 1658046 w 1728874"/>
                  <a:gd name="connsiteY5" fmla="*/ 1423790 h 4175265"/>
                  <a:gd name="connsiteX6" fmla="*/ 1492283 w 1728874"/>
                  <a:gd name="connsiteY6" fmla="*/ 1819291 h 4175265"/>
                  <a:gd name="connsiteX7" fmla="*/ 1489376 w 1728874"/>
                  <a:gd name="connsiteY7" fmla="*/ 1825107 h 4175265"/>
                  <a:gd name="connsiteX8" fmla="*/ 1352036 w 1728874"/>
                  <a:gd name="connsiteY8" fmla="*/ 2401899 h 4175265"/>
                  <a:gd name="connsiteX9" fmla="*/ 1361276 w 1728874"/>
                  <a:gd name="connsiteY9" fmla="*/ 2791078 h 4175265"/>
                  <a:gd name="connsiteX10" fmla="*/ 1364327 w 1728874"/>
                  <a:gd name="connsiteY10" fmla="*/ 2787688 h 4175265"/>
                  <a:gd name="connsiteX11" fmla="*/ 1375959 w 1728874"/>
                  <a:gd name="connsiteY11" fmla="*/ 3238442 h 4175265"/>
                  <a:gd name="connsiteX12" fmla="*/ 1378869 w 1728874"/>
                  <a:gd name="connsiteY12" fmla="*/ 3764809 h 4175265"/>
                  <a:gd name="connsiteX13" fmla="*/ 872860 w 1728874"/>
                  <a:gd name="connsiteY13" fmla="*/ 4145768 h 4175265"/>
                  <a:gd name="connsiteX14" fmla="*/ 316480 w 1728874"/>
                  <a:gd name="connsiteY14" fmla="*/ 4074053 h 4175265"/>
                  <a:gd name="connsiteX15" fmla="*/ 108029 w 1728874"/>
                  <a:gd name="connsiteY15" fmla="*/ 3799706 h 4175265"/>
                  <a:gd name="connsiteX16" fmla="*/ 99306 w 1728874"/>
                  <a:gd name="connsiteY16" fmla="*/ 3055233 h 4175265"/>
                  <a:gd name="connsiteX17" fmla="*/ 99306 w 1728874"/>
                  <a:gd name="connsiteY17" fmla="*/ 2616109 h 4175265"/>
                  <a:gd name="connsiteX18" fmla="*/ 55683 w 1728874"/>
                  <a:gd name="connsiteY18" fmla="*/ 2081019 h 4175265"/>
                  <a:gd name="connsiteX19" fmla="*/ 431 w 1728874"/>
                  <a:gd name="connsiteY19" fmla="*/ 1322008 h 4175265"/>
                  <a:gd name="connsiteX20" fmla="*/ 87128 w 1728874"/>
                  <a:gd name="connsiteY20" fmla="*/ 773195 h 4175265"/>
                  <a:gd name="connsiteX21" fmla="*/ 433736 w 1728874"/>
                  <a:gd name="connsiteY21" fmla="*/ 216931 h 4175265"/>
                  <a:gd name="connsiteX22" fmla="*/ 843779 w 1728874"/>
                  <a:gd name="connsiteY22" fmla="*/ 27903 h 4175265"/>
                  <a:gd name="connsiteX0" fmla="*/ 843779 w 1728874"/>
                  <a:gd name="connsiteY0" fmla="*/ 27903 h 4175265"/>
                  <a:gd name="connsiteX1" fmla="*/ 1355604 w 1728874"/>
                  <a:gd name="connsiteY1" fmla="*/ 19180 h 4175265"/>
                  <a:gd name="connsiteX2" fmla="*/ 1599884 w 1728874"/>
                  <a:gd name="connsiteY2" fmla="*/ 202389 h 4175265"/>
                  <a:gd name="connsiteX3" fmla="*/ 1687127 w 1728874"/>
                  <a:gd name="connsiteY3" fmla="*/ 475750 h 4175265"/>
                  <a:gd name="connsiteX4" fmla="*/ 1724931 w 1728874"/>
                  <a:gd name="connsiteY4" fmla="*/ 1022472 h 4175265"/>
                  <a:gd name="connsiteX5" fmla="*/ 1658046 w 1728874"/>
                  <a:gd name="connsiteY5" fmla="*/ 1423790 h 4175265"/>
                  <a:gd name="connsiteX6" fmla="*/ 1492283 w 1728874"/>
                  <a:gd name="connsiteY6" fmla="*/ 1819291 h 4175265"/>
                  <a:gd name="connsiteX7" fmla="*/ 1489376 w 1728874"/>
                  <a:gd name="connsiteY7" fmla="*/ 1825107 h 4175265"/>
                  <a:gd name="connsiteX8" fmla="*/ 1352036 w 1728874"/>
                  <a:gd name="connsiteY8" fmla="*/ 2401899 h 4175265"/>
                  <a:gd name="connsiteX9" fmla="*/ 1361276 w 1728874"/>
                  <a:gd name="connsiteY9" fmla="*/ 2791078 h 4175265"/>
                  <a:gd name="connsiteX10" fmla="*/ 1364327 w 1728874"/>
                  <a:gd name="connsiteY10" fmla="*/ 2787688 h 4175265"/>
                  <a:gd name="connsiteX11" fmla="*/ 1375959 w 1728874"/>
                  <a:gd name="connsiteY11" fmla="*/ 3238442 h 4175265"/>
                  <a:gd name="connsiteX12" fmla="*/ 1378869 w 1728874"/>
                  <a:gd name="connsiteY12" fmla="*/ 3764809 h 4175265"/>
                  <a:gd name="connsiteX13" fmla="*/ 872860 w 1728874"/>
                  <a:gd name="connsiteY13" fmla="*/ 4145768 h 4175265"/>
                  <a:gd name="connsiteX14" fmla="*/ 316480 w 1728874"/>
                  <a:gd name="connsiteY14" fmla="*/ 4074053 h 4175265"/>
                  <a:gd name="connsiteX15" fmla="*/ 108029 w 1728874"/>
                  <a:gd name="connsiteY15" fmla="*/ 3799706 h 4175265"/>
                  <a:gd name="connsiteX16" fmla="*/ 99306 w 1728874"/>
                  <a:gd name="connsiteY16" fmla="*/ 3055233 h 4175265"/>
                  <a:gd name="connsiteX17" fmla="*/ 99306 w 1728874"/>
                  <a:gd name="connsiteY17" fmla="*/ 2616109 h 4175265"/>
                  <a:gd name="connsiteX18" fmla="*/ 55683 w 1728874"/>
                  <a:gd name="connsiteY18" fmla="*/ 2081019 h 4175265"/>
                  <a:gd name="connsiteX19" fmla="*/ 431 w 1728874"/>
                  <a:gd name="connsiteY19" fmla="*/ 1322008 h 4175265"/>
                  <a:gd name="connsiteX20" fmla="*/ 87128 w 1728874"/>
                  <a:gd name="connsiteY20" fmla="*/ 773195 h 4175265"/>
                  <a:gd name="connsiteX21" fmla="*/ 433736 w 1728874"/>
                  <a:gd name="connsiteY21" fmla="*/ 216931 h 4175265"/>
                  <a:gd name="connsiteX22" fmla="*/ 843779 w 1728874"/>
                  <a:gd name="connsiteY22" fmla="*/ 27903 h 4175265"/>
                  <a:gd name="connsiteX0" fmla="*/ 843779 w 1728874"/>
                  <a:gd name="connsiteY0" fmla="*/ 27903 h 4175265"/>
                  <a:gd name="connsiteX1" fmla="*/ 1355604 w 1728874"/>
                  <a:gd name="connsiteY1" fmla="*/ 19180 h 4175265"/>
                  <a:gd name="connsiteX2" fmla="*/ 1599884 w 1728874"/>
                  <a:gd name="connsiteY2" fmla="*/ 202389 h 4175265"/>
                  <a:gd name="connsiteX3" fmla="*/ 1687127 w 1728874"/>
                  <a:gd name="connsiteY3" fmla="*/ 475750 h 4175265"/>
                  <a:gd name="connsiteX4" fmla="*/ 1724931 w 1728874"/>
                  <a:gd name="connsiteY4" fmla="*/ 1022472 h 4175265"/>
                  <a:gd name="connsiteX5" fmla="*/ 1658046 w 1728874"/>
                  <a:gd name="connsiteY5" fmla="*/ 1423790 h 4175265"/>
                  <a:gd name="connsiteX6" fmla="*/ 1492283 w 1728874"/>
                  <a:gd name="connsiteY6" fmla="*/ 1819291 h 4175265"/>
                  <a:gd name="connsiteX7" fmla="*/ 1489376 w 1728874"/>
                  <a:gd name="connsiteY7" fmla="*/ 1825107 h 4175265"/>
                  <a:gd name="connsiteX8" fmla="*/ 1352036 w 1728874"/>
                  <a:gd name="connsiteY8" fmla="*/ 2401899 h 4175265"/>
                  <a:gd name="connsiteX9" fmla="*/ 1361276 w 1728874"/>
                  <a:gd name="connsiteY9" fmla="*/ 2791078 h 4175265"/>
                  <a:gd name="connsiteX10" fmla="*/ 1364327 w 1728874"/>
                  <a:gd name="connsiteY10" fmla="*/ 2787688 h 4175265"/>
                  <a:gd name="connsiteX11" fmla="*/ 1375959 w 1728874"/>
                  <a:gd name="connsiteY11" fmla="*/ 3238442 h 4175265"/>
                  <a:gd name="connsiteX12" fmla="*/ 1378869 w 1728874"/>
                  <a:gd name="connsiteY12" fmla="*/ 3764809 h 4175265"/>
                  <a:gd name="connsiteX13" fmla="*/ 872860 w 1728874"/>
                  <a:gd name="connsiteY13" fmla="*/ 4145768 h 4175265"/>
                  <a:gd name="connsiteX14" fmla="*/ 316480 w 1728874"/>
                  <a:gd name="connsiteY14" fmla="*/ 4074053 h 4175265"/>
                  <a:gd name="connsiteX15" fmla="*/ 108029 w 1728874"/>
                  <a:gd name="connsiteY15" fmla="*/ 3799706 h 4175265"/>
                  <a:gd name="connsiteX16" fmla="*/ 99306 w 1728874"/>
                  <a:gd name="connsiteY16" fmla="*/ 3055233 h 4175265"/>
                  <a:gd name="connsiteX17" fmla="*/ 99306 w 1728874"/>
                  <a:gd name="connsiteY17" fmla="*/ 2616109 h 4175265"/>
                  <a:gd name="connsiteX18" fmla="*/ 55683 w 1728874"/>
                  <a:gd name="connsiteY18" fmla="*/ 2081019 h 4175265"/>
                  <a:gd name="connsiteX19" fmla="*/ 431 w 1728874"/>
                  <a:gd name="connsiteY19" fmla="*/ 1322008 h 4175265"/>
                  <a:gd name="connsiteX20" fmla="*/ 87128 w 1728874"/>
                  <a:gd name="connsiteY20" fmla="*/ 773195 h 4175265"/>
                  <a:gd name="connsiteX21" fmla="*/ 433736 w 1728874"/>
                  <a:gd name="connsiteY21" fmla="*/ 216931 h 4175265"/>
                  <a:gd name="connsiteX22" fmla="*/ 843779 w 1728874"/>
                  <a:gd name="connsiteY22" fmla="*/ 27903 h 4175265"/>
                  <a:gd name="connsiteX0" fmla="*/ 843779 w 1728874"/>
                  <a:gd name="connsiteY0" fmla="*/ 27903 h 4172306"/>
                  <a:gd name="connsiteX1" fmla="*/ 1355604 w 1728874"/>
                  <a:gd name="connsiteY1" fmla="*/ 19180 h 4172306"/>
                  <a:gd name="connsiteX2" fmla="*/ 1599884 w 1728874"/>
                  <a:gd name="connsiteY2" fmla="*/ 202389 h 4172306"/>
                  <a:gd name="connsiteX3" fmla="*/ 1687127 w 1728874"/>
                  <a:gd name="connsiteY3" fmla="*/ 475750 h 4172306"/>
                  <a:gd name="connsiteX4" fmla="*/ 1724931 w 1728874"/>
                  <a:gd name="connsiteY4" fmla="*/ 1022472 h 4172306"/>
                  <a:gd name="connsiteX5" fmla="*/ 1658046 w 1728874"/>
                  <a:gd name="connsiteY5" fmla="*/ 1423790 h 4172306"/>
                  <a:gd name="connsiteX6" fmla="*/ 1492283 w 1728874"/>
                  <a:gd name="connsiteY6" fmla="*/ 1819291 h 4172306"/>
                  <a:gd name="connsiteX7" fmla="*/ 1489376 w 1728874"/>
                  <a:gd name="connsiteY7" fmla="*/ 1825107 h 4172306"/>
                  <a:gd name="connsiteX8" fmla="*/ 1352036 w 1728874"/>
                  <a:gd name="connsiteY8" fmla="*/ 2401899 h 4172306"/>
                  <a:gd name="connsiteX9" fmla="*/ 1361276 w 1728874"/>
                  <a:gd name="connsiteY9" fmla="*/ 2791078 h 4172306"/>
                  <a:gd name="connsiteX10" fmla="*/ 1364327 w 1728874"/>
                  <a:gd name="connsiteY10" fmla="*/ 2787688 h 4172306"/>
                  <a:gd name="connsiteX11" fmla="*/ 1375959 w 1728874"/>
                  <a:gd name="connsiteY11" fmla="*/ 3238442 h 4172306"/>
                  <a:gd name="connsiteX12" fmla="*/ 1378869 w 1728874"/>
                  <a:gd name="connsiteY12" fmla="*/ 3764809 h 4172306"/>
                  <a:gd name="connsiteX13" fmla="*/ 900020 w 1728874"/>
                  <a:gd name="connsiteY13" fmla="*/ 4154822 h 4172306"/>
                  <a:gd name="connsiteX14" fmla="*/ 316480 w 1728874"/>
                  <a:gd name="connsiteY14" fmla="*/ 4074053 h 4172306"/>
                  <a:gd name="connsiteX15" fmla="*/ 108029 w 1728874"/>
                  <a:gd name="connsiteY15" fmla="*/ 3799706 h 4172306"/>
                  <a:gd name="connsiteX16" fmla="*/ 99306 w 1728874"/>
                  <a:gd name="connsiteY16" fmla="*/ 3055233 h 4172306"/>
                  <a:gd name="connsiteX17" fmla="*/ 99306 w 1728874"/>
                  <a:gd name="connsiteY17" fmla="*/ 2616109 h 4172306"/>
                  <a:gd name="connsiteX18" fmla="*/ 55683 w 1728874"/>
                  <a:gd name="connsiteY18" fmla="*/ 2081019 h 4172306"/>
                  <a:gd name="connsiteX19" fmla="*/ 431 w 1728874"/>
                  <a:gd name="connsiteY19" fmla="*/ 1322008 h 4172306"/>
                  <a:gd name="connsiteX20" fmla="*/ 87128 w 1728874"/>
                  <a:gd name="connsiteY20" fmla="*/ 773195 h 4172306"/>
                  <a:gd name="connsiteX21" fmla="*/ 433736 w 1728874"/>
                  <a:gd name="connsiteY21" fmla="*/ 216931 h 4172306"/>
                  <a:gd name="connsiteX22" fmla="*/ 843779 w 1728874"/>
                  <a:gd name="connsiteY22" fmla="*/ 27903 h 4172306"/>
                  <a:gd name="connsiteX0" fmla="*/ 843779 w 1728874"/>
                  <a:gd name="connsiteY0" fmla="*/ 27903 h 4158005"/>
                  <a:gd name="connsiteX1" fmla="*/ 1355604 w 1728874"/>
                  <a:gd name="connsiteY1" fmla="*/ 19180 h 4158005"/>
                  <a:gd name="connsiteX2" fmla="*/ 1599884 w 1728874"/>
                  <a:gd name="connsiteY2" fmla="*/ 202389 h 4158005"/>
                  <a:gd name="connsiteX3" fmla="*/ 1687127 w 1728874"/>
                  <a:gd name="connsiteY3" fmla="*/ 475750 h 4158005"/>
                  <a:gd name="connsiteX4" fmla="*/ 1724931 w 1728874"/>
                  <a:gd name="connsiteY4" fmla="*/ 1022472 h 4158005"/>
                  <a:gd name="connsiteX5" fmla="*/ 1658046 w 1728874"/>
                  <a:gd name="connsiteY5" fmla="*/ 1423790 h 4158005"/>
                  <a:gd name="connsiteX6" fmla="*/ 1492283 w 1728874"/>
                  <a:gd name="connsiteY6" fmla="*/ 1819291 h 4158005"/>
                  <a:gd name="connsiteX7" fmla="*/ 1489376 w 1728874"/>
                  <a:gd name="connsiteY7" fmla="*/ 1825107 h 4158005"/>
                  <a:gd name="connsiteX8" fmla="*/ 1352036 w 1728874"/>
                  <a:gd name="connsiteY8" fmla="*/ 2401899 h 4158005"/>
                  <a:gd name="connsiteX9" fmla="*/ 1361276 w 1728874"/>
                  <a:gd name="connsiteY9" fmla="*/ 2791078 h 4158005"/>
                  <a:gd name="connsiteX10" fmla="*/ 1364327 w 1728874"/>
                  <a:gd name="connsiteY10" fmla="*/ 2787688 h 4158005"/>
                  <a:gd name="connsiteX11" fmla="*/ 1375959 w 1728874"/>
                  <a:gd name="connsiteY11" fmla="*/ 3238442 h 4158005"/>
                  <a:gd name="connsiteX12" fmla="*/ 1378869 w 1728874"/>
                  <a:gd name="connsiteY12" fmla="*/ 3764809 h 4158005"/>
                  <a:gd name="connsiteX13" fmla="*/ 900020 w 1728874"/>
                  <a:gd name="connsiteY13" fmla="*/ 4154822 h 4158005"/>
                  <a:gd name="connsiteX14" fmla="*/ 316480 w 1728874"/>
                  <a:gd name="connsiteY14" fmla="*/ 4074053 h 4158005"/>
                  <a:gd name="connsiteX15" fmla="*/ 108029 w 1728874"/>
                  <a:gd name="connsiteY15" fmla="*/ 3799706 h 4158005"/>
                  <a:gd name="connsiteX16" fmla="*/ 99306 w 1728874"/>
                  <a:gd name="connsiteY16" fmla="*/ 3055233 h 4158005"/>
                  <a:gd name="connsiteX17" fmla="*/ 99306 w 1728874"/>
                  <a:gd name="connsiteY17" fmla="*/ 2616109 h 4158005"/>
                  <a:gd name="connsiteX18" fmla="*/ 55683 w 1728874"/>
                  <a:gd name="connsiteY18" fmla="*/ 2081019 h 4158005"/>
                  <a:gd name="connsiteX19" fmla="*/ 431 w 1728874"/>
                  <a:gd name="connsiteY19" fmla="*/ 1322008 h 4158005"/>
                  <a:gd name="connsiteX20" fmla="*/ 87128 w 1728874"/>
                  <a:gd name="connsiteY20" fmla="*/ 773195 h 4158005"/>
                  <a:gd name="connsiteX21" fmla="*/ 433736 w 1728874"/>
                  <a:gd name="connsiteY21" fmla="*/ 216931 h 4158005"/>
                  <a:gd name="connsiteX22" fmla="*/ 843779 w 1728874"/>
                  <a:gd name="connsiteY22" fmla="*/ 27903 h 4158005"/>
                  <a:gd name="connsiteX0" fmla="*/ 843779 w 1728874"/>
                  <a:gd name="connsiteY0" fmla="*/ 27903 h 4158005"/>
                  <a:gd name="connsiteX1" fmla="*/ 1355604 w 1728874"/>
                  <a:gd name="connsiteY1" fmla="*/ 19180 h 4158005"/>
                  <a:gd name="connsiteX2" fmla="*/ 1599884 w 1728874"/>
                  <a:gd name="connsiteY2" fmla="*/ 202389 h 4158005"/>
                  <a:gd name="connsiteX3" fmla="*/ 1687127 w 1728874"/>
                  <a:gd name="connsiteY3" fmla="*/ 475750 h 4158005"/>
                  <a:gd name="connsiteX4" fmla="*/ 1724931 w 1728874"/>
                  <a:gd name="connsiteY4" fmla="*/ 1022472 h 4158005"/>
                  <a:gd name="connsiteX5" fmla="*/ 1658046 w 1728874"/>
                  <a:gd name="connsiteY5" fmla="*/ 1423790 h 4158005"/>
                  <a:gd name="connsiteX6" fmla="*/ 1492283 w 1728874"/>
                  <a:gd name="connsiteY6" fmla="*/ 1819291 h 4158005"/>
                  <a:gd name="connsiteX7" fmla="*/ 1489376 w 1728874"/>
                  <a:gd name="connsiteY7" fmla="*/ 1825107 h 4158005"/>
                  <a:gd name="connsiteX8" fmla="*/ 1352036 w 1728874"/>
                  <a:gd name="connsiteY8" fmla="*/ 2401899 h 4158005"/>
                  <a:gd name="connsiteX9" fmla="*/ 1361276 w 1728874"/>
                  <a:gd name="connsiteY9" fmla="*/ 2791078 h 4158005"/>
                  <a:gd name="connsiteX10" fmla="*/ 1364327 w 1728874"/>
                  <a:gd name="connsiteY10" fmla="*/ 2787688 h 4158005"/>
                  <a:gd name="connsiteX11" fmla="*/ 1375959 w 1728874"/>
                  <a:gd name="connsiteY11" fmla="*/ 3238442 h 4158005"/>
                  <a:gd name="connsiteX12" fmla="*/ 1378869 w 1728874"/>
                  <a:gd name="connsiteY12" fmla="*/ 3764809 h 4158005"/>
                  <a:gd name="connsiteX13" fmla="*/ 900020 w 1728874"/>
                  <a:gd name="connsiteY13" fmla="*/ 4154822 h 4158005"/>
                  <a:gd name="connsiteX14" fmla="*/ 316480 w 1728874"/>
                  <a:gd name="connsiteY14" fmla="*/ 4074053 h 4158005"/>
                  <a:gd name="connsiteX15" fmla="*/ 108029 w 1728874"/>
                  <a:gd name="connsiteY15" fmla="*/ 3799706 h 4158005"/>
                  <a:gd name="connsiteX16" fmla="*/ 99306 w 1728874"/>
                  <a:gd name="connsiteY16" fmla="*/ 3055233 h 4158005"/>
                  <a:gd name="connsiteX17" fmla="*/ 99306 w 1728874"/>
                  <a:gd name="connsiteY17" fmla="*/ 2616109 h 4158005"/>
                  <a:gd name="connsiteX18" fmla="*/ 55683 w 1728874"/>
                  <a:gd name="connsiteY18" fmla="*/ 2081019 h 4158005"/>
                  <a:gd name="connsiteX19" fmla="*/ 431 w 1728874"/>
                  <a:gd name="connsiteY19" fmla="*/ 1322008 h 4158005"/>
                  <a:gd name="connsiteX20" fmla="*/ 87128 w 1728874"/>
                  <a:gd name="connsiteY20" fmla="*/ 773195 h 4158005"/>
                  <a:gd name="connsiteX21" fmla="*/ 433736 w 1728874"/>
                  <a:gd name="connsiteY21" fmla="*/ 216931 h 4158005"/>
                  <a:gd name="connsiteX22" fmla="*/ 843779 w 1728874"/>
                  <a:gd name="connsiteY22" fmla="*/ 27903 h 41580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728874" h="4158005">
                    <a:moveTo>
                      <a:pt x="843779" y="27903"/>
                    </a:moveTo>
                    <a:cubicBezTo>
                      <a:pt x="997424" y="-5055"/>
                      <a:pt x="1229587" y="-9901"/>
                      <a:pt x="1355604" y="19180"/>
                    </a:cubicBezTo>
                    <a:cubicBezTo>
                      <a:pt x="1481621" y="48261"/>
                      <a:pt x="1547538" y="103514"/>
                      <a:pt x="1599884" y="202389"/>
                    </a:cubicBezTo>
                    <a:cubicBezTo>
                      <a:pt x="1646414" y="286725"/>
                      <a:pt x="1666769" y="382691"/>
                      <a:pt x="1687127" y="475750"/>
                    </a:cubicBezTo>
                    <a:cubicBezTo>
                      <a:pt x="1722024" y="656052"/>
                      <a:pt x="1736563" y="839264"/>
                      <a:pt x="1724931" y="1022472"/>
                    </a:cubicBezTo>
                    <a:cubicBezTo>
                      <a:pt x="1719114" y="1159154"/>
                      <a:pt x="1698759" y="1292927"/>
                      <a:pt x="1658046" y="1423790"/>
                    </a:cubicBezTo>
                    <a:cubicBezTo>
                      <a:pt x="1619271" y="1556593"/>
                      <a:pt x="1520395" y="1752405"/>
                      <a:pt x="1492283" y="1819291"/>
                    </a:cubicBezTo>
                    <a:cubicBezTo>
                      <a:pt x="1492283" y="1822200"/>
                      <a:pt x="1489376" y="1822200"/>
                      <a:pt x="1489376" y="1825107"/>
                    </a:cubicBezTo>
                    <a:cubicBezTo>
                      <a:pt x="1425398" y="2002502"/>
                      <a:pt x="1369484" y="2212871"/>
                      <a:pt x="1352036" y="2401899"/>
                    </a:cubicBezTo>
                    <a:lnTo>
                      <a:pt x="1361276" y="2791078"/>
                    </a:lnTo>
                    <a:lnTo>
                      <a:pt x="1364327" y="2787688"/>
                    </a:lnTo>
                    <a:cubicBezTo>
                      <a:pt x="1378869" y="2938909"/>
                      <a:pt x="1373052" y="3090130"/>
                      <a:pt x="1375959" y="3238442"/>
                    </a:cubicBezTo>
                    <a:cubicBezTo>
                      <a:pt x="1375959" y="3412928"/>
                      <a:pt x="1435760" y="3602384"/>
                      <a:pt x="1378869" y="3764809"/>
                    </a:cubicBezTo>
                    <a:cubicBezTo>
                      <a:pt x="1290492" y="4017127"/>
                      <a:pt x="1095192" y="4139495"/>
                      <a:pt x="900020" y="4154822"/>
                    </a:cubicBezTo>
                    <a:cubicBezTo>
                      <a:pt x="716172" y="4169260"/>
                      <a:pt x="448479" y="4133239"/>
                      <a:pt x="316480" y="4074053"/>
                    </a:cubicBezTo>
                    <a:cubicBezTo>
                      <a:pt x="184482" y="4014867"/>
                      <a:pt x="122571" y="3904397"/>
                      <a:pt x="108029" y="3799706"/>
                    </a:cubicBezTo>
                    <a:cubicBezTo>
                      <a:pt x="80887" y="3634429"/>
                      <a:pt x="100760" y="3252499"/>
                      <a:pt x="99306" y="3055233"/>
                    </a:cubicBezTo>
                    <a:cubicBezTo>
                      <a:pt x="102213" y="2909828"/>
                      <a:pt x="105122" y="2761514"/>
                      <a:pt x="99306" y="2616109"/>
                    </a:cubicBezTo>
                    <a:cubicBezTo>
                      <a:pt x="93490" y="2435807"/>
                      <a:pt x="81858" y="2258415"/>
                      <a:pt x="55683" y="2081019"/>
                    </a:cubicBezTo>
                    <a:cubicBezTo>
                      <a:pt x="39204" y="1865336"/>
                      <a:pt x="-4810" y="1539979"/>
                      <a:pt x="431" y="1322008"/>
                    </a:cubicBezTo>
                    <a:cubicBezTo>
                      <a:pt x="11335" y="1136615"/>
                      <a:pt x="38599" y="952860"/>
                      <a:pt x="87128" y="773195"/>
                    </a:cubicBezTo>
                    <a:cubicBezTo>
                      <a:pt x="130237" y="560614"/>
                      <a:pt x="263879" y="402352"/>
                      <a:pt x="433736" y="216931"/>
                    </a:cubicBezTo>
                    <a:cubicBezTo>
                      <a:pt x="558785" y="129688"/>
                      <a:pt x="692558" y="62800"/>
                      <a:pt x="843779" y="27903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5" name="Freeform: Shape 224">
                <a:extLst>
                  <a:ext uri="{FF2B5EF4-FFF2-40B4-BE49-F238E27FC236}">
                    <a16:creationId xmlns:a16="http://schemas.microsoft.com/office/drawing/2014/main" id="{33CB609C-7544-4C4F-AE52-09CE72378A7F}"/>
                  </a:ext>
                </a:extLst>
              </p:cNvPr>
              <p:cNvSpPr/>
              <p:nvPr/>
            </p:nvSpPr>
            <p:spPr>
              <a:xfrm>
                <a:off x="5887913" y="472029"/>
                <a:ext cx="370016" cy="583487"/>
              </a:xfrm>
              <a:custGeom>
                <a:avLst/>
                <a:gdLst>
                  <a:gd name="connsiteX0" fmla="*/ 400769 w 495300"/>
                  <a:gd name="connsiteY0" fmla="*/ 708331 h 781050"/>
                  <a:gd name="connsiteX1" fmla="*/ 359811 w 495300"/>
                  <a:gd name="connsiteY1" fmla="*/ 757861 h 781050"/>
                  <a:gd name="connsiteX2" fmla="*/ 318854 w 495300"/>
                  <a:gd name="connsiteY2" fmla="*/ 782626 h 781050"/>
                  <a:gd name="connsiteX3" fmla="*/ 299804 w 495300"/>
                  <a:gd name="connsiteY3" fmla="*/ 778816 h 781050"/>
                  <a:gd name="connsiteX4" fmla="*/ 283611 w 495300"/>
                  <a:gd name="connsiteY4" fmla="*/ 735954 h 781050"/>
                  <a:gd name="connsiteX5" fmla="*/ 319806 w 495300"/>
                  <a:gd name="connsiteY5" fmla="*/ 675946 h 781050"/>
                  <a:gd name="connsiteX6" fmla="*/ 396959 w 495300"/>
                  <a:gd name="connsiteY6" fmla="*/ 586411 h 781050"/>
                  <a:gd name="connsiteX7" fmla="*/ 404579 w 495300"/>
                  <a:gd name="connsiteY7" fmla="*/ 574981 h 781050"/>
                  <a:gd name="connsiteX8" fmla="*/ 426486 w 495300"/>
                  <a:gd name="connsiteY8" fmla="*/ 528309 h 781050"/>
                  <a:gd name="connsiteX9" fmla="*/ 436011 w 495300"/>
                  <a:gd name="connsiteY9" fmla="*/ 469254 h 781050"/>
                  <a:gd name="connsiteX10" fmla="*/ 444584 w 495300"/>
                  <a:gd name="connsiteY10" fmla="*/ 393054 h 781050"/>
                  <a:gd name="connsiteX11" fmla="*/ 439822 w 495300"/>
                  <a:gd name="connsiteY11" fmla="*/ 346381 h 781050"/>
                  <a:gd name="connsiteX12" fmla="*/ 338856 w 495300"/>
                  <a:gd name="connsiteY12" fmla="*/ 114924 h 781050"/>
                  <a:gd name="connsiteX13" fmla="*/ 319806 w 495300"/>
                  <a:gd name="connsiteY13" fmla="*/ 111114 h 781050"/>
                  <a:gd name="connsiteX14" fmla="*/ 109304 w 495300"/>
                  <a:gd name="connsiteY14" fmla="*/ 287326 h 781050"/>
                  <a:gd name="connsiteX15" fmla="*/ 29294 w 495300"/>
                  <a:gd name="connsiteY15" fmla="*/ 421629 h 781050"/>
                  <a:gd name="connsiteX16" fmla="*/ 27389 w 495300"/>
                  <a:gd name="connsiteY16" fmla="*/ 429249 h 781050"/>
                  <a:gd name="connsiteX17" fmla="*/ 36914 w 495300"/>
                  <a:gd name="connsiteY17" fmla="*/ 531166 h 781050"/>
                  <a:gd name="connsiteX18" fmla="*/ 60726 w 495300"/>
                  <a:gd name="connsiteY18" fmla="*/ 590221 h 781050"/>
                  <a:gd name="connsiteX19" fmla="*/ 105494 w 495300"/>
                  <a:gd name="connsiteY19" fmla="*/ 690234 h 781050"/>
                  <a:gd name="connsiteX20" fmla="*/ 105494 w 495300"/>
                  <a:gd name="connsiteY20" fmla="*/ 723571 h 781050"/>
                  <a:gd name="connsiteX21" fmla="*/ 71204 w 495300"/>
                  <a:gd name="connsiteY21" fmla="*/ 736906 h 781050"/>
                  <a:gd name="connsiteX22" fmla="*/ 54059 w 495300"/>
                  <a:gd name="connsiteY22" fmla="*/ 718809 h 781050"/>
                  <a:gd name="connsiteX23" fmla="*/ 26436 w 495300"/>
                  <a:gd name="connsiteY23" fmla="*/ 644514 h 781050"/>
                  <a:gd name="connsiteX24" fmla="*/ 12149 w 495300"/>
                  <a:gd name="connsiteY24" fmla="*/ 561646 h 781050"/>
                  <a:gd name="connsiteX25" fmla="*/ 7386 w 495300"/>
                  <a:gd name="connsiteY25" fmla="*/ 456871 h 781050"/>
                  <a:gd name="connsiteX26" fmla="*/ 16911 w 495300"/>
                  <a:gd name="connsiteY26" fmla="*/ 353049 h 781050"/>
                  <a:gd name="connsiteX27" fmla="*/ 64536 w 495300"/>
                  <a:gd name="connsiteY27" fmla="*/ 224461 h 781050"/>
                  <a:gd name="connsiteX28" fmla="*/ 137879 w 495300"/>
                  <a:gd name="connsiteY28" fmla="*/ 142546 h 781050"/>
                  <a:gd name="connsiteX29" fmla="*/ 277897 w 495300"/>
                  <a:gd name="connsiteY29" fmla="*/ 33961 h 781050"/>
                  <a:gd name="connsiteX30" fmla="*/ 338856 w 495300"/>
                  <a:gd name="connsiteY30" fmla="*/ 8244 h 781050"/>
                  <a:gd name="connsiteX31" fmla="*/ 349334 w 495300"/>
                  <a:gd name="connsiteY31" fmla="*/ 8244 h 781050"/>
                  <a:gd name="connsiteX32" fmla="*/ 449347 w 495300"/>
                  <a:gd name="connsiteY32" fmla="*/ 105399 h 781050"/>
                  <a:gd name="connsiteX33" fmla="*/ 491256 w 495300"/>
                  <a:gd name="connsiteY33" fmla="*/ 229224 h 781050"/>
                  <a:gd name="connsiteX34" fmla="*/ 496019 w 495300"/>
                  <a:gd name="connsiteY34" fmla="*/ 270181 h 781050"/>
                  <a:gd name="connsiteX35" fmla="*/ 496972 w 495300"/>
                  <a:gd name="connsiteY35" fmla="*/ 336856 h 781050"/>
                  <a:gd name="connsiteX36" fmla="*/ 481731 w 495300"/>
                  <a:gd name="connsiteY36" fmla="*/ 471159 h 781050"/>
                  <a:gd name="connsiteX37" fmla="*/ 444584 w 495300"/>
                  <a:gd name="connsiteY37" fmla="*/ 624511 h 781050"/>
                  <a:gd name="connsiteX38" fmla="*/ 400769 w 495300"/>
                  <a:gd name="connsiteY38" fmla="*/ 708331 h 781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495300" h="781050">
                    <a:moveTo>
                      <a:pt x="400769" y="708331"/>
                    </a:moveTo>
                    <a:cubicBezTo>
                      <a:pt x="387434" y="724524"/>
                      <a:pt x="373147" y="740716"/>
                      <a:pt x="359811" y="757861"/>
                    </a:cubicBezTo>
                    <a:cubicBezTo>
                      <a:pt x="349334" y="771196"/>
                      <a:pt x="335999" y="779769"/>
                      <a:pt x="318854" y="782626"/>
                    </a:cubicBezTo>
                    <a:cubicBezTo>
                      <a:pt x="312186" y="783579"/>
                      <a:pt x="305519" y="782626"/>
                      <a:pt x="299804" y="778816"/>
                    </a:cubicBezTo>
                    <a:cubicBezTo>
                      <a:pt x="287422" y="769291"/>
                      <a:pt x="277897" y="754051"/>
                      <a:pt x="283611" y="735954"/>
                    </a:cubicBezTo>
                    <a:cubicBezTo>
                      <a:pt x="290279" y="713094"/>
                      <a:pt x="304566" y="694044"/>
                      <a:pt x="319806" y="675946"/>
                    </a:cubicBezTo>
                    <a:cubicBezTo>
                      <a:pt x="345524" y="645466"/>
                      <a:pt x="373147" y="617844"/>
                      <a:pt x="396959" y="586411"/>
                    </a:cubicBezTo>
                    <a:cubicBezTo>
                      <a:pt x="399816" y="582601"/>
                      <a:pt x="401722" y="578791"/>
                      <a:pt x="404579" y="574981"/>
                    </a:cubicBezTo>
                    <a:cubicBezTo>
                      <a:pt x="415056" y="560694"/>
                      <a:pt x="422677" y="545454"/>
                      <a:pt x="426486" y="528309"/>
                    </a:cubicBezTo>
                    <a:cubicBezTo>
                      <a:pt x="430297" y="508306"/>
                      <a:pt x="434106" y="489256"/>
                      <a:pt x="436011" y="469254"/>
                    </a:cubicBezTo>
                    <a:cubicBezTo>
                      <a:pt x="438869" y="443536"/>
                      <a:pt x="441727" y="418771"/>
                      <a:pt x="444584" y="393054"/>
                    </a:cubicBezTo>
                    <a:cubicBezTo>
                      <a:pt x="449347" y="376861"/>
                      <a:pt x="443631" y="361621"/>
                      <a:pt x="439822" y="346381"/>
                    </a:cubicBezTo>
                    <a:cubicBezTo>
                      <a:pt x="418866" y="263514"/>
                      <a:pt x="386481" y="185409"/>
                      <a:pt x="338856" y="114924"/>
                    </a:cubicBezTo>
                    <a:cubicBezTo>
                      <a:pt x="331236" y="104446"/>
                      <a:pt x="331236" y="104446"/>
                      <a:pt x="319806" y="111114"/>
                    </a:cubicBezTo>
                    <a:cubicBezTo>
                      <a:pt x="240749" y="159691"/>
                      <a:pt x="169311" y="216841"/>
                      <a:pt x="109304" y="287326"/>
                    </a:cubicBezTo>
                    <a:cubicBezTo>
                      <a:pt x="75014" y="328284"/>
                      <a:pt x="47391" y="372099"/>
                      <a:pt x="29294" y="421629"/>
                    </a:cubicBezTo>
                    <a:cubicBezTo>
                      <a:pt x="28341" y="424486"/>
                      <a:pt x="27389" y="426391"/>
                      <a:pt x="27389" y="429249"/>
                    </a:cubicBezTo>
                    <a:cubicBezTo>
                      <a:pt x="29294" y="463539"/>
                      <a:pt x="31199" y="496876"/>
                      <a:pt x="36914" y="531166"/>
                    </a:cubicBezTo>
                    <a:cubicBezTo>
                      <a:pt x="40724" y="552121"/>
                      <a:pt x="47391" y="572124"/>
                      <a:pt x="60726" y="590221"/>
                    </a:cubicBezTo>
                    <a:cubicBezTo>
                      <a:pt x="81681" y="620701"/>
                      <a:pt x="96921" y="654039"/>
                      <a:pt x="105494" y="690234"/>
                    </a:cubicBezTo>
                    <a:cubicBezTo>
                      <a:pt x="108351" y="701664"/>
                      <a:pt x="108351" y="713094"/>
                      <a:pt x="105494" y="723571"/>
                    </a:cubicBezTo>
                    <a:cubicBezTo>
                      <a:pt x="101684" y="738811"/>
                      <a:pt x="84539" y="745479"/>
                      <a:pt x="71204" y="736906"/>
                    </a:cubicBezTo>
                    <a:cubicBezTo>
                      <a:pt x="63584" y="732144"/>
                      <a:pt x="58821" y="725476"/>
                      <a:pt x="54059" y="718809"/>
                    </a:cubicBezTo>
                    <a:cubicBezTo>
                      <a:pt x="40724" y="695949"/>
                      <a:pt x="32151" y="670231"/>
                      <a:pt x="26436" y="644514"/>
                    </a:cubicBezTo>
                    <a:cubicBezTo>
                      <a:pt x="20721" y="616891"/>
                      <a:pt x="15006" y="589269"/>
                      <a:pt x="12149" y="561646"/>
                    </a:cubicBezTo>
                    <a:cubicBezTo>
                      <a:pt x="8339" y="527356"/>
                      <a:pt x="6434" y="492114"/>
                      <a:pt x="7386" y="456871"/>
                    </a:cubicBezTo>
                    <a:cubicBezTo>
                      <a:pt x="8339" y="421629"/>
                      <a:pt x="11196" y="387339"/>
                      <a:pt x="16911" y="353049"/>
                    </a:cubicBezTo>
                    <a:cubicBezTo>
                      <a:pt x="25484" y="307329"/>
                      <a:pt x="36914" y="262561"/>
                      <a:pt x="64536" y="224461"/>
                    </a:cubicBezTo>
                    <a:cubicBezTo>
                      <a:pt x="86444" y="194934"/>
                      <a:pt x="111209" y="168264"/>
                      <a:pt x="137879" y="142546"/>
                    </a:cubicBezTo>
                    <a:cubicBezTo>
                      <a:pt x="179789" y="100636"/>
                      <a:pt x="225509" y="62536"/>
                      <a:pt x="277897" y="33961"/>
                    </a:cubicBezTo>
                    <a:cubicBezTo>
                      <a:pt x="296947" y="23484"/>
                      <a:pt x="316949" y="13959"/>
                      <a:pt x="338856" y="8244"/>
                    </a:cubicBezTo>
                    <a:cubicBezTo>
                      <a:pt x="342666" y="7291"/>
                      <a:pt x="345524" y="6339"/>
                      <a:pt x="349334" y="8244"/>
                    </a:cubicBezTo>
                    <a:cubicBezTo>
                      <a:pt x="393149" y="29199"/>
                      <a:pt x="424581" y="63489"/>
                      <a:pt x="449347" y="105399"/>
                    </a:cubicBezTo>
                    <a:cubicBezTo>
                      <a:pt x="471254" y="143499"/>
                      <a:pt x="484589" y="185409"/>
                      <a:pt x="491256" y="229224"/>
                    </a:cubicBezTo>
                    <a:cubicBezTo>
                      <a:pt x="493161" y="242559"/>
                      <a:pt x="495066" y="255894"/>
                      <a:pt x="496019" y="270181"/>
                    </a:cubicBezTo>
                    <a:cubicBezTo>
                      <a:pt x="497924" y="292089"/>
                      <a:pt x="497924" y="314949"/>
                      <a:pt x="496972" y="336856"/>
                    </a:cubicBezTo>
                    <a:cubicBezTo>
                      <a:pt x="495066" y="381624"/>
                      <a:pt x="490304" y="426391"/>
                      <a:pt x="481731" y="471159"/>
                    </a:cubicBezTo>
                    <a:cubicBezTo>
                      <a:pt x="471254" y="522594"/>
                      <a:pt x="458872" y="574029"/>
                      <a:pt x="444584" y="624511"/>
                    </a:cubicBezTo>
                    <a:cubicBezTo>
                      <a:pt x="435059" y="654039"/>
                      <a:pt x="421724" y="683566"/>
                      <a:pt x="400769" y="70833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21" name="Group 220">
              <a:extLst>
                <a:ext uri="{FF2B5EF4-FFF2-40B4-BE49-F238E27FC236}">
                  <a16:creationId xmlns:a16="http://schemas.microsoft.com/office/drawing/2014/main" id="{7D18E0A4-7323-4C48-8CAD-946618AFAABB}"/>
                </a:ext>
              </a:extLst>
            </p:cNvPr>
            <p:cNvGrpSpPr/>
            <p:nvPr/>
          </p:nvGrpSpPr>
          <p:grpSpPr>
            <a:xfrm rot="20737142">
              <a:off x="6310944" y="-79408"/>
              <a:ext cx="423031" cy="1017405"/>
              <a:chOff x="6310944" y="-79408"/>
              <a:chExt cx="423031" cy="1017405"/>
            </a:xfrm>
          </p:grpSpPr>
          <p:sp>
            <p:nvSpPr>
              <p:cNvPr id="222" name="Freeform: Shape 221">
                <a:extLst>
                  <a:ext uri="{FF2B5EF4-FFF2-40B4-BE49-F238E27FC236}">
                    <a16:creationId xmlns:a16="http://schemas.microsoft.com/office/drawing/2014/main" id="{8B0F8AA2-6658-4625-8C02-F283ED93266C}"/>
                  </a:ext>
                </a:extLst>
              </p:cNvPr>
              <p:cNvSpPr/>
              <p:nvPr/>
            </p:nvSpPr>
            <p:spPr>
              <a:xfrm flipH="1">
                <a:off x="6310944" y="-79408"/>
                <a:ext cx="423031" cy="1017405"/>
              </a:xfrm>
              <a:custGeom>
                <a:avLst/>
                <a:gdLst>
                  <a:gd name="connsiteX0" fmla="*/ 1014364 w 1732244"/>
                  <a:gd name="connsiteY0" fmla="*/ 2154 h 4153492"/>
                  <a:gd name="connsiteX1" fmla="*/ 1181578 w 1732244"/>
                  <a:gd name="connsiteY1" fmla="*/ 2517 h 4153492"/>
                  <a:gd name="connsiteX2" fmla="*/ 1358974 w 1732244"/>
                  <a:gd name="connsiteY2" fmla="*/ 17059 h 4153492"/>
                  <a:gd name="connsiteX3" fmla="*/ 1603254 w 1732244"/>
                  <a:gd name="connsiteY3" fmla="*/ 200268 h 4153492"/>
                  <a:gd name="connsiteX4" fmla="*/ 1690497 w 1732244"/>
                  <a:gd name="connsiteY4" fmla="*/ 473629 h 4153492"/>
                  <a:gd name="connsiteX5" fmla="*/ 1728301 w 1732244"/>
                  <a:gd name="connsiteY5" fmla="*/ 1020351 h 4153492"/>
                  <a:gd name="connsiteX6" fmla="*/ 1661416 w 1732244"/>
                  <a:gd name="connsiteY6" fmla="*/ 1421669 h 4153492"/>
                  <a:gd name="connsiteX7" fmla="*/ 1652690 w 1732244"/>
                  <a:gd name="connsiteY7" fmla="*/ 1442027 h 4153492"/>
                  <a:gd name="connsiteX8" fmla="*/ 1638151 w 1732244"/>
                  <a:gd name="connsiteY8" fmla="*/ 1316977 h 4153492"/>
                  <a:gd name="connsiteX9" fmla="*/ 1592712 w 1732244"/>
                  <a:gd name="connsiteY9" fmla="*/ 1121408 h 4153492"/>
                  <a:gd name="connsiteX10" fmla="*/ 1587947 w 1732244"/>
                  <a:gd name="connsiteY10" fmla="*/ 1109058 h 4153492"/>
                  <a:gd name="connsiteX11" fmla="*/ 1451535 w 1732244"/>
                  <a:gd name="connsiteY11" fmla="*/ 1571536 h 4153492"/>
                  <a:gd name="connsiteX12" fmla="*/ 1481114 w 1732244"/>
                  <a:gd name="connsiteY12" fmla="*/ 1674674 h 4153492"/>
                  <a:gd name="connsiteX13" fmla="*/ 1495653 w 1732244"/>
                  <a:gd name="connsiteY13" fmla="*/ 1817170 h 4153492"/>
                  <a:gd name="connsiteX14" fmla="*/ 1492746 w 1732244"/>
                  <a:gd name="connsiteY14" fmla="*/ 1822986 h 4153492"/>
                  <a:gd name="connsiteX15" fmla="*/ 1373513 w 1732244"/>
                  <a:gd name="connsiteY15" fmla="*/ 2372618 h 4153492"/>
                  <a:gd name="connsiteX16" fmla="*/ 1364646 w 1732244"/>
                  <a:gd name="connsiteY16" fmla="*/ 2385917 h 4153492"/>
                  <a:gd name="connsiteX17" fmla="*/ 1364646 w 1732244"/>
                  <a:gd name="connsiteY17" fmla="*/ 2788957 h 4153492"/>
                  <a:gd name="connsiteX18" fmla="*/ 1367697 w 1732244"/>
                  <a:gd name="connsiteY18" fmla="*/ 2785567 h 4153492"/>
                  <a:gd name="connsiteX19" fmla="*/ 1379329 w 1732244"/>
                  <a:gd name="connsiteY19" fmla="*/ 3236321 h 4153492"/>
                  <a:gd name="connsiteX20" fmla="*/ 1382239 w 1732244"/>
                  <a:gd name="connsiteY20" fmla="*/ 3762688 h 4153492"/>
                  <a:gd name="connsiteX21" fmla="*/ 1274638 w 1732244"/>
                  <a:gd name="connsiteY21" fmla="*/ 3977887 h 4153492"/>
                  <a:gd name="connsiteX22" fmla="*/ 876230 w 1732244"/>
                  <a:gd name="connsiteY22" fmla="*/ 4143647 h 4153492"/>
                  <a:gd name="connsiteX23" fmla="*/ 538891 w 1732244"/>
                  <a:gd name="connsiteY23" fmla="*/ 4143647 h 4153492"/>
                  <a:gd name="connsiteX24" fmla="*/ 265530 w 1732244"/>
                  <a:gd name="connsiteY24" fmla="*/ 4044772 h 4153492"/>
                  <a:gd name="connsiteX25" fmla="*/ 111399 w 1732244"/>
                  <a:gd name="connsiteY25" fmla="*/ 3797585 h 4153492"/>
                  <a:gd name="connsiteX26" fmla="*/ 105583 w 1732244"/>
                  <a:gd name="connsiteY26" fmla="*/ 3724881 h 4153492"/>
                  <a:gd name="connsiteX27" fmla="*/ 102676 w 1732244"/>
                  <a:gd name="connsiteY27" fmla="*/ 3053112 h 4153492"/>
                  <a:gd name="connsiteX28" fmla="*/ 102676 w 1732244"/>
                  <a:gd name="connsiteY28" fmla="*/ 2613988 h 4153492"/>
                  <a:gd name="connsiteX29" fmla="*/ 59053 w 1732244"/>
                  <a:gd name="connsiteY29" fmla="*/ 2078898 h 4153492"/>
                  <a:gd name="connsiteX30" fmla="*/ 24156 w 1732244"/>
                  <a:gd name="connsiteY30" fmla="*/ 1843344 h 4153492"/>
                  <a:gd name="connsiteX31" fmla="*/ 3801 w 1732244"/>
                  <a:gd name="connsiteY31" fmla="*/ 1319887 h 4153492"/>
                  <a:gd name="connsiteX32" fmla="*/ 90498 w 1732244"/>
                  <a:gd name="connsiteY32" fmla="*/ 771074 h 4153492"/>
                  <a:gd name="connsiteX33" fmla="*/ 120632 w 1732244"/>
                  <a:gd name="connsiteY33" fmla="*/ 674829 h 4153492"/>
                  <a:gd name="connsiteX34" fmla="*/ 120632 w 1732244"/>
                  <a:gd name="connsiteY34" fmla="*/ 642369 h 4153492"/>
                  <a:gd name="connsiteX35" fmla="*/ 130796 w 1732244"/>
                  <a:gd name="connsiteY35" fmla="*/ 642369 h 4153492"/>
                  <a:gd name="connsiteX36" fmla="*/ 146296 w 1732244"/>
                  <a:gd name="connsiteY36" fmla="*/ 592863 h 4153492"/>
                  <a:gd name="connsiteX37" fmla="*/ 437106 w 1732244"/>
                  <a:gd name="connsiteY37" fmla="*/ 214810 h 4153492"/>
                  <a:gd name="connsiteX38" fmla="*/ 847149 w 1732244"/>
                  <a:gd name="connsiteY38" fmla="*/ 25782 h 4153492"/>
                  <a:gd name="connsiteX39" fmla="*/ 1014364 w 1732244"/>
                  <a:gd name="connsiteY39" fmla="*/ 2154 h 4153492"/>
                  <a:gd name="connsiteX0" fmla="*/ 1014364 w 1732244"/>
                  <a:gd name="connsiteY0" fmla="*/ 2154 h 4153492"/>
                  <a:gd name="connsiteX1" fmla="*/ 1181578 w 1732244"/>
                  <a:gd name="connsiteY1" fmla="*/ 2517 h 4153492"/>
                  <a:gd name="connsiteX2" fmla="*/ 1358974 w 1732244"/>
                  <a:gd name="connsiteY2" fmla="*/ 17059 h 4153492"/>
                  <a:gd name="connsiteX3" fmla="*/ 1603254 w 1732244"/>
                  <a:gd name="connsiteY3" fmla="*/ 200268 h 4153492"/>
                  <a:gd name="connsiteX4" fmla="*/ 1690497 w 1732244"/>
                  <a:gd name="connsiteY4" fmla="*/ 473629 h 4153492"/>
                  <a:gd name="connsiteX5" fmla="*/ 1728301 w 1732244"/>
                  <a:gd name="connsiteY5" fmla="*/ 1020351 h 4153492"/>
                  <a:gd name="connsiteX6" fmla="*/ 1661416 w 1732244"/>
                  <a:gd name="connsiteY6" fmla="*/ 1421669 h 4153492"/>
                  <a:gd name="connsiteX7" fmla="*/ 1652690 w 1732244"/>
                  <a:gd name="connsiteY7" fmla="*/ 1442027 h 4153492"/>
                  <a:gd name="connsiteX8" fmla="*/ 1638151 w 1732244"/>
                  <a:gd name="connsiteY8" fmla="*/ 1316977 h 4153492"/>
                  <a:gd name="connsiteX9" fmla="*/ 1592712 w 1732244"/>
                  <a:gd name="connsiteY9" fmla="*/ 1121408 h 4153492"/>
                  <a:gd name="connsiteX10" fmla="*/ 1451535 w 1732244"/>
                  <a:gd name="connsiteY10" fmla="*/ 1571536 h 4153492"/>
                  <a:gd name="connsiteX11" fmla="*/ 1481114 w 1732244"/>
                  <a:gd name="connsiteY11" fmla="*/ 1674674 h 4153492"/>
                  <a:gd name="connsiteX12" fmla="*/ 1495653 w 1732244"/>
                  <a:gd name="connsiteY12" fmla="*/ 1817170 h 4153492"/>
                  <a:gd name="connsiteX13" fmla="*/ 1492746 w 1732244"/>
                  <a:gd name="connsiteY13" fmla="*/ 1822986 h 4153492"/>
                  <a:gd name="connsiteX14" fmla="*/ 1373513 w 1732244"/>
                  <a:gd name="connsiteY14" fmla="*/ 2372618 h 4153492"/>
                  <a:gd name="connsiteX15" fmla="*/ 1364646 w 1732244"/>
                  <a:gd name="connsiteY15" fmla="*/ 2385917 h 4153492"/>
                  <a:gd name="connsiteX16" fmla="*/ 1364646 w 1732244"/>
                  <a:gd name="connsiteY16" fmla="*/ 2788957 h 4153492"/>
                  <a:gd name="connsiteX17" fmla="*/ 1367697 w 1732244"/>
                  <a:gd name="connsiteY17" fmla="*/ 2785567 h 4153492"/>
                  <a:gd name="connsiteX18" fmla="*/ 1379329 w 1732244"/>
                  <a:gd name="connsiteY18" fmla="*/ 3236321 h 4153492"/>
                  <a:gd name="connsiteX19" fmla="*/ 1382239 w 1732244"/>
                  <a:gd name="connsiteY19" fmla="*/ 3762688 h 4153492"/>
                  <a:gd name="connsiteX20" fmla="*/ 1274638 w 1732244"/>
                  <a:gd name="connsiteY20" fmla="*/ 3977887 h 4153492"/>
                  <a:gd name="connsiteX21" fmla="*/ 876230 w 1732244"/>
                  <a:gd name="connsiteY21" fmla="*/ 4143647 h 4153492"/>
                  <a:gd name="connsiteX22" fmla="*/ 538891 w 1732244"/>
                  <a:gd name="connsiteY22" fmla="*/ 4143647 h 4153492"/>
                  <a:gd name="connsiteX23" fmla="*/ 265530 w 1732244"/>
                  <a:gd name="connsiteY23" fmla="*/ 4044772 h 4153492"/>
                  <a:gd name="connsiteX24" fmla="*/ 111399 w 1732244"/>
                  <a:gd name="connsiteY24" fmla="*/ 3797585 h 4153492"/>
                  <a:gd name="connsiteX25" fmla="*/ 105583 w 1732244"/>
                  <a:gd name="connsiteY25" fmla="*/ 3724881 h 4153492"/>
                  <a:gd name="connsiteX26" fmla="*/ 102676 w 1732244"/>
                  <a:gd name="connsiteY26" fmla="*/ 3053112 h 4153492"/>
                  <a:gd name="connsiteX27" fmla="*/ 102676 w 1732244"/>
                  <a:gd name="connsiteY27" fmla="*/ 2613988 h 4153492"/>
                  <a:gd name="connsiteX28" fmla="*/ 59053 w 1732244"/>
                  <a:gd name="connsiteY28" fmla="*/ 2078898 h 4153492"/>
                  <a:gd name="connsiteX29" fmla="*/ 24156 w 1732244"/>
                  <a:gd name="connsiteY29" fmla="*/ 1843344 h 4153492"/>
                  <a:gd name="connsiteX30" fmla="*/ 3801 w 1732244"/>
                  <a:gd name="connsiteY30" fmla="*/ 1319887 h 4153492"/>
                  <a:gd name="connsiteX31" fmla="*/ 90498 w 1732244"/>
                  <a:gd name="connsiteY31" fmla="*/ 771074 h 4153492"/>
                  <a:gd name="connsiteX32" fmla="*/ 120632 w 1732244"/>
                  <a:gd name="connsiteY32" fmla="*/ 674829 h 4153492"/>
                  <a:gd name="connsiteX33" fmla="*/ 120632 w 1732244"/>
                  <a:gd name="connsiteY33" fmla="*/ 642369 h 4153492"/>
                  <a:gd name="connsiteX34" fmla="*/ 130796 w 1732244"/>
                  <a:gd name="connsiteY34" fmla="*/ 642369 h 4153492"/>
                  <a:gd name="connsiteX35" fmla="*/ 146296 w 1732244"/>
                  <a:gd name="connsiteY35" fmla="*/ 592863 h 4153492"/>
                  <a:gd name="connsiteX36" fmla="*/ 437106 w 1732244"/>
                  <a:gd name="connsiteY36" fmla="*/ 214810 h 4153492"/>
                  <a:gd name="connsiteX37" fmla="*/ 847149 w 1732244"/>
                  <a:gd name="connsiteY37" fmla="*/ 25782 h 4153492"/>
                  <a:gd name="connsiteX38" fmla="*/ 1014364 w 1732244"/>
                  <a:gd name="connsiteY38" fmla="*/ 2154 h 4153492"/>
                  <a:gd name="connsiteX0" fmla="*/ 1014364 w 1732244"/>
                  <a:gd name="connsiteY0" fmla="*/ 2154 h 4153492"/>
                  <a:gd name="connsiteX1" fmla="*/ 1181578 w 1732244"/>
                  <a:gd name="connsiteY1" fmla="*/ 2517 h 4153492"/>
                  <a:gd name="connsiteX2" fmla="*/ 1358974 w 1732244"/>
                  <a:gd name="connsiteY2" fmla="*/ 17059 h 4153492"/>
                  <a:gd name="connsiteX3" fmla="*/ 1603254 w 1732244"/>
                  <a:gd name="connsiteY3" fmla="*/ 200268 h 4153492"/>
                  <a:gd name="connsiteX4" fmla="*/ 1690497 w 1732244"/>
                  <a:gd name="connsiteY4" fmla="*/ 473629 h 4153492"/>
                  <a:gd name="connsiteX5" fmla="*/ 1728301 w 1732244"/>
                  <a:gd name="connsiteY5" fmla="*/ 1020351 h 4153492"/>
                  <a:gd name="connsiteX6" fmla="*/ 1661416 w 1732244"/>
                  <a:gd name="connsiteY6" fmla="*/ 1421669 h 4153492"/>
                  <a:gd name="connsiteX7" fmla="*/ 1652690 w 1732244"/>
                  <a:gd name="connsiteY7" fmla="*/ 1442027 h 4153492"/>
                  <a:gd name="connsiteX8" fmla="*/ 1638151 w 1732244"/>
                  <a:gd name="connsiteY8" fmla="*/ 1316977 h 4153492"/>
                  <a:gd name="connsiteX9" fmla="*/ 1592712 w 1732244"/>
                  <a:gd name="connsiteY9" fmla="*/ 1121408 h 4153492"/>
                  <a:gd name="connsiteX10" fmla="*/ 1481114 w 1732244"/>
                  <a:gd name="connsiteY10" fmla="*/ 1674674 h 4153492"/>
                  <a:gd name="connsiteX11" fmla="*/ 1495653 w 1732244"/>
                  <a:gd name="connsiteY11" fmla="*/ 1817170 h 4153492"/>
                  <a:gd name="connsiteX12" fmla="*/ 1492746 w 1732244"/>
                  <a:gd name="connsiteY12" fmla="*/ 1822986 h 4153492"/>
                  <a:gd name="connsiteX13" fmla="*/ 1373513 w 1732244"/>
                  <a:gd name="connsiteY13" fmla="*/ 2372618 h 4153492"/>
                  <a:gd name="connsiteX14" fmla="*/ 1364646 w 1732244"/>
                  <a:gd name="connsiteY14" fmla="*/ 2385917 h 4153492"/>
                  <a:gd name="connsiteX15" fmla="*/ 1364646 w 1732244"/>
                  <a:gd name="connsiteY15" fmla="*/ 2788957 h 4153492"/>
                  <a:gd name="connsiteX16" fmla="*/ 1367697 w 1732244"/>
                  <a:gd name="connsiteY16" fmla="*/ 2785567 h 4153492"/>
                  <a:gd name="connsiteX17" fmla="*/ 1379329 w 1732244"/>
                  <a:gd name="connsiteY17" fmla="*/ 3236321 h 4153492"/>
                  <a:gd name="connsiteX18" fmla="*/ 1382239 w 1732244"/>
                  <a:gd name="connsiteY18" fmla="*/ 3762688 h 4153492"/>
                  <a:gd name="connsiteX19" fmla="*/ 1274638 w 1732244"/>
                  <a:gd name="connsiteY19" fmla="*/ 3977887 h 4153492"/>
                  <a:gd name="connsiteX20" fmla="*/ 876230 w 1732244"/>
                  <a:gd name="connsiteY20" fmla="*/ 4143647 h 4153492"/>
                  <a:gd name="connsiteX21" fmla="*/ 538891 w 1732244"/>
                  <a:gd name="connsiteY21" fmla="*/ 4143647 h 4153492"/>
                  <a:gd name="connsiteX22" fmla="*/ 265530 w 1732244"/>
                  <a:gd name="connsiteY22" fmla="*/ 4044772 h 4153492"/>
                  <a:gd name="connsiteX23" fmla="*/ 111399 w 1732244"/>
                  <a:gd name="connsiteY23" fmla="*/ 3797585 h 4153492"/>
                  <a:gd name="connsiteX24" fmla="*/ 105583 w 1732244"/>
                  <a:gd name="connsiteY24" fmla="*/ 3724881 h 4153492"/>
                  <a:gd name="connsiteX25" fmla="*/ 102676 w 1732244"/>
                  <a:gd name="connsiteY25" fmla="*/ 3053112 h 4153492"/>
                  <a:gd name="connsiteX26" fmla="*/ 102676 w 1732244"/>
                  <a:gd name="connsiteY26" fmla="*/ 2613988 h 4153492"/>
                  <a:gd name="connsiteX27" fmla="*/ 59053 w 1732244"/>
                  <a:gd name="connsiteY27" fmla="*/ 2078898 h 4153492"/>
                  <a:gd name="connsiteX28" fmla="*/ 24156 w 1732244"/>
                  <a:gd name="connsiteY28" fmla="*/ 1843344 h 4153492"/>
                  <a:gd name="connsiteX29" fmla="*/ 3801 w 1732244"/>
                  <a:gd name="connsiteY29" fmla="*/ 1319887 h 4153492"/>
                  <a:gd name="connsiteX30" fmla="*/ 90498 w 1732244"/>
                  <a:gd name="connsiteY30" fmla="*/ 771074 h 4153492"/>
                  <a:gd name="connsiteX31" fmla="*/ 120632 w 1732244"/>
                  <a:gd name="connsiteY31" fmla="*/ 674829 h 4153492"/>
                  <a:gd name="connsiteX32" fmla="*/ 120632 w 1732244"/>
                  <a:gd name="connsiteY32" fmla="*/ 642369 h 4153492"/>
                  <a:gd name="connsiteX33" fmla="*/ 130796 w 1732244"/>
                  <a:gd name="connsiteY33" fmla="*/ 642369 h 4153492"/>
                  <a:gd name="connsiteX34" fmla="*/ 146296 w 1732244"/>
                  <a:gd name="connsiteY34" fmla="*/ 592863 h 4153492"/>
                  <a:gd name="connsiteX35" fmla="*/ 437106 w 1732244"/>
                  <a:gd name="connsiteY35" fmla="*/ 214810 h 4153492"/>
                  <a:gd name="connsiteX36" fmla="*/ 847149 w 1732244"/>
                  <a:gd name="connsiteY36" fmla="*/ 25782 h 4153492"/>
                  <a:gd name="connsiteX37" fmla="*/ 1014364 w 1732244"/>
                  <a:gd name="connsiteY37" fmla="*/ 2154 h 4153492"/>
                  <a:gd name="connsiteX0" fmla="*/ 1014364 w 1732244"/>
                  <a:gd name="connsiteY0" fmla="*/ 2154 h 4153492"/>
                  <a:gd name="connsiteX1" fmla="*/ 1181578 w 1732244"/>
                  <a:gd name="connsiteY1" fmla="*/ 2517 h 4153492"/>
                  <a:gd name="connsiteX2" fmla="*/ 1358974 w 1732244"/>
                  <a:gd name="connsiteY2" fmla="*/ 17059 h 4153492"/>
                  <a:gd name="connsiteX3" fmla="*/ 1603254 w 1732244"/>
                  <a:gd name="connsiteY3" fmla="*/ 200268 h 4153492"/>
                  <a:gd name="connsiteX4" fmla="*/ 1690497 w 1732244"/>
                  <a:gd name="connsiteY4" fmla="*/ 473629 h 4153492"/>
                  <a:gd name="connsiteX5" fmla="*/ 1728301 w 1732244"/>
                  <a:gd name="connsiteY5" fmla="*/ 1020351 h 4153492"/>
                  <a:gd name="connsiteX6" fmla="*/ 1661416 w 1732244"/>
                  <a:gd name="connsiteY6" fmla="*/ 1421669 h 4153492"/>
                  <a:gd name="connsiteX7" fmla="*/ 1652690 w 1732244"/>
                  <a:gd name="connsiteY7" fmla="*/ 1442027 h 4153492"/>
                  <a:gd name="connsiteX8" fmla="*/ 1638151 w 1732244"/>
                  <a:gd name="connsiteY8" fmla="*/ 1316977 h 4153492"/>
                  <a:gd name="connsiteX9" fmla="*/ 1592712 w 1732244"/>
                  <a:gd name="connsiteY9" fmla="*/ 1121408 h 4153492"/>
                  <a:gd name="connsiteX10" fmla="*/ 1495653 w 1732244"/>
                  <a:gd name="connsiteY10" fmla="*/ 1817170 h 4153492"/>
                  <a:gd name="connsiteX11" fmla="*/ 1492746 w 1732244"/>
                  <a:gd name="connsiteY11" fmla="*/ 1822986 h 4153492"/>
                  <a:gd name="connsiteX12" fmla="*/ 1373513 w 1732244"/>
                  <a:gd name="connsiteY12" fmla="*/ 2372618 h 4153492"/>
                  <a:gd name="connsiteX13" fmla="*/ 1364646 w 1732244"/>
                  <a:gd name="connsiteY13" fmla="*/ 2385917 h 4153492"/>
                  <a:gd name="connsiteX14" fmla="*/ 1364646 w 1732244"/>
                  <a:gd name="connsiteY14" fmla="*/ 2788957 h 4153492"/>
                  <a:gd name="connsiteX15" fmla="*/ 1367697 w 1732244"/>
                  <a:gd name="connsiteY15" fmla="*/ 2785567 h 4153492"/>
                  <a:gd name="connsiteX16" fmla="*/ 1379329 w 1732244"/>
                  <a:gd name="connsiteY16" fmla="*/ 3236321 h 4153492"/>
                  <a:gd name="connsiteX17" fmla="*/ 1382239 w 1732244"/>
                  <a:gd name="connsiteY17" fmla="*/ 3762688 h 4153492"/>
                  <a:gd name="connsiteX18" fmla="*/ 1274638 w 1732244"/>
                  <a:gd name="connsiteY18" fmla="*/ 3977887 h 4153492"/>
                  <a:gd name="connsiteX19" fmla="*/ 876230 w 1732244"/>
                  <a:gd name="connsiteY19" fmla="*/ 4143647 h 4153492"/>
                  <a:gd name="connsiteX20" fmla="*/ 538891 w 1732244"/>
                  <a:gd name="connsiteY20" fmla="*/ 4143647 h 4153492"/>
                  <a:gd name="connsiteX21" fmla="*/ 265530 w 1732244"/>
                  <a:gd name="connsiteY21" fmla="*/ 4044772 h 4153492"/>
                  <a:gd name="connsiteX22" fmla="*/ 111399 w 1732244"/>
                  <a:gd name="connsiteY22" fmla="*/ 3797585 h 4153492"/>
                  <a:gd name="connsiteX23" fmla="*/ 105583 w 1732244"/>
                  <a:gd name="connsiteY23" fmla="*/ 3724881 h 4153492"/>
                  <a:gd name="connsiteX24" fmla="*/ 102676 w 1732244"/>
                  <a:gd name="connsiteY24" fmla="*/ 3053112 h 4153492"/>
                  <a:gd name="connsiteX25" fmla="*/ 102676 w 1732244"/>
                  <a:gd name="connsiteY25" fmla="*/ 2613988 h 4153492"/>
                  <a:gd name="connsiteX26" fmla="*/ 59053 w 1732244"/>
                  <a:gd name="connsiteY26" fmla="*/ 2078898 h 4153492"/>
                  <a:gd name="connsiteX27" fmla="*/ 24156 w 1732244"/>
                  <a:gd name="connsiteY27" fmla="*/ 1843344 h 4153492"/>
                  <a:gd name="connsiteX28" fmla="*/ 3801 w 1732244"/>
                  <a:gd name="connsiteY28" fmla="*/ 1319887 h 4153492"/>
                  <a:gd name="connsiteX29" fmla="*/ 90498 w 1732244"/>
                  <a:gd name="connsiteY29" fmla="*/ 771074 h 4153492"/>
                  <a:gd name="connsiteX30" fmla="*/ 120632 w 1732244"/>
                  <a:gd name="connsiteY30" fmla="*/ 674829 h 4153492"/>
                  <a:gd name="connsiteX31" fmla="*/ 120632 w 1732244"/>
                  <a:gd name="connsiteY31" fmla="*/ 642369 h 4153492"/>
                  <a:gd name="connsiteX32" fmla="*/ 130796 w 1732244"/>
                  <a:gd name="connsiteY32" fmla="*/ 642369 h 4153492"/>
                  <a:gd name="connsiteX33" fmla="*/ 146296 w 1732244"/>
                  <a:gd name="connsiteY33" fmla="*/ 592863 h 4153492"/>
                  <a:gd name="connsiteX34" fmla="*/ 437106 w 1732244"/>
                  <a:gd name="connsiteY34" fmla="*/ 214810 h 4153492"/>
                  <a:gd name="connsiteX35" fmla="*/ 847149 w 1732244"/>
                  <a:gd name="connsiteY35" fmla="*/ 25782 h 4153492"/>
                  <a:gd name="connsiteX36" fmla="*/ 1014364 w 1732244"/>
                  <a:gd name="connsiteY36" fmla="*/ 2154 h 4153492"/>
                  <a:gd name="connsiteX0" fmla="*/ 1014364 w 1732244"/>
                  <a:gd name="connsiteY0" fmla="*/ 2154 h 4153492"/>
                  <a:gd name="connsiteX1" fmla="*/ 1181578 w 1732244"/>
                  <a:gd name="connsiteY1" fmla="*/ 2517 h 4153492"/>
                  <a:gd name="connsiteX2" fmla="*/ 1358974 w 1732244"/>
                  <a:gd name="connsiteY2" fmla="*/ 17059 h 4153492"/>
                  <a:gd name="connsiteX3" fmla="*/ 1603254 w 1732244"/>
                  <a:gd name="connsiteY3" fmla="*/ 200268 h 4153492"/>
                  <a:gd name="connsiteX4" fmla="*/ 1690497 w 1732244"/>
                  <a:gd name="connsiteY4" fmla="*/ 473629 h 4153492"/>
                  <a:gd name="connsiteX5" fmla="*/ 1728301 w 1732244"/>
                  <a:gd name="connsiteY5" fmla="*/ 1020351 h 4153492"/>
                  <a:gd name="connsiteX6" fmla="*/ 1661416 w 1732244"/>
                  <a:gd name="connsiteY6" fmla="*/ 1421669 h 4153492"/>
                  <a:gd name="connsiteX7" fmla="*/ 1652690 w 1732244"/>
                  <a:gd name="connsiteY7" fmla="*/ 1442027 h 4153492"/>
                  <a:gd name="connsiteX8" fmla="*/ 1638151 w 1732244"/>
                  <a:gd name="connsiteY8" fmla="*/ 1316977 h 4153492"/>
                  <a:gd name="connsiteX9" fmla="*/ 1495653 w 1732244"/>
                  <a:gd name="connsiteY9" fmla="*/ 1817170 h 4153492"/>
                  <a:gd name="connsiteX10" fmla="*/ 1492746 w 1732244"/>
                  <a:gd name="connsiteY10" fmla="*/ 1822986 h 4153492"/>
                  <a:gd name="connsiteX11" fmla="*/ 1373513 w 1732244"/>
                  <a:gd name="connsiteY11" fmla="*/ 2372618 h 4153492"/>
                  <a:gd name="connsiteX12" fmla="*/ 1364646 w 1732244"/>
                  <a:gd name="connsiteY12" fmla="*/ 2385917 h 4153492"/>
                  <a:gd name="connsiteX13" fmla="*/ 1364646 w 1732244"/>
                  <a:gd name="connsiteY13" fmla="*/ 2788957 h 4153492"/>
                  <a:gd name="connsiteX14" fmla="*/ 1367697 w 1732244"/>
                  <a:gd name="connsiteY14" fmla="*/ 2785567 h 4153492"/>
                  <a:gd name="connsiteX15" fmla="*/ 1379329 w 1732244"/>
                  <a:gd name="connsiteY15" fmla="*/ 3236321 h 4153492"/>
                  <a:gd name="connsiteX16" fmla="*/ 1382239 w 1732244"/>
                  <a:gd name="connsiteY16" fmla="*/ 3762688 h 4153492"/>
                  <a:gd name="connsiteX17" fmla="*/ 1274638 w 1732244"/>
                  <a:gd name="connsiteY17" fmla="*/ 3977887 h 4153492"/>
                  <a:gd name="connsiteX18" fmla="*/ 876230 w 1732244"/>
                  <a:gd name="connsiteY18" fmla="*/ 4143647 h 4153492"/>
                  <a:gd name="connsiteX19" fmla="*/ 538891 w 1732244"/>
                  <a:gd name="connsiteY19" fmla="*/ 4143647 h 4153492"/>
                  <a:gd name="connsiteX20" fmla="*/ 265530 w 1732244"/>
                  <a:gd name="connsiteY20" fmla="*/ 4044772 h 4153492"/>
                  <a:gd name="connsiteX21" fmla="*/ 111399 w 1732244"/>
                  <a:gd name="connsiteY21" fmla="*/ 3797585 h 4153492"/>
                  <a:gd name="connsiteX22" fmla="*/ 105583 w 1732244"/>
                  <a:gd name="connsiteY22" fmla="*/ 3724881 h 4153492"/>
                  <a:gd name="connsiteX23" fmla="*/ 102676 w 1732244"/>
                  <a:gd name="connsiteY23" fmla="*/ 3053112 h 4153492"/>
                  <a:gd name="connsiteX24" fmla="*/ 102676 w 1732244"/>
                  <a:gd name="connsiteY24" fmla="*/ 2613988 h 4153492"/>
                  <a:gd name="connsiteX25" fmla="*/ 59053 w 1732244"/>
                  <a:gd name="connsiteY25" fmla="*/ 2078898 h 4153492"/>
                  <a:gd name="connsiteX26" fmla="*/ 24156 w 1732244"/>
                  <a:gd name="connsiteY26" fmla="*/ 1843344 h 4153492"/>
                  <a:gd name="connsiteX27" fmla="*/ 3801 w 1732244"/>
                  <a:gd name="connsiteY27" fmla="*/ 1319887 h 4153492"/>
                  <a:gd name="connsiteX28" fmla="*/ 90498 w 1732244"/>
                  <a:gd name="connsiteY28" fmla="*/ 771074 h 4153492"/>
                  <a:gd name="connsiteX29" fmla="*/ 120632 w 1732244"/>
                  <a:gd name="connsiteY29" fmla="*/ 674829 h 4153492"/>
                  <a:gd name="connsiteX30" fmla="*/ 120632 w 1732244"/>
                  <a:gd name="connsiteY30" fmla="*/ 642369 h 4153492"/>
                  <a:gd name="connsiteX31" fmla="*/ 130796 w 1732244"/>
                  <a:gd name="connsiteY31" fmla="*/ 642369 h 4153492"/>
                  <a:gd name="connsiteX32" fmla="*/ 146296 w 1732244"/>
                  <a:gd name="connsiteY32" fmla="*/ 592863 h 4153492"/>
                  <a:gd name="connsiteX33" fmla="*/ 437106 w 1732244"/>
                  <a:gd name="connsiteY33" fmla="*/ 214810 h 4153492"/>
                  <a:gd name="connsiteX34" fmla="*/ 847149 w 1732244"/>
                  <a:gd name="connsiteY34" fmla="*/ 25782 h 4153492"/>
                  <a:gd name="connsiteX35" fmla="*/ 1014364 w 1732244"/>
                  <a:gd name="connsiteY35" fmla="*/ 2154 h 4153492"/>
                  <a:gd name="connsiteX0" fmla="*/ 1014364 w 1732244"/>
                  <a:gd name="connsiteY0" fmla="*/ 2154 h 4153492"/>
                  <a:gd name="connsiteX1" fmla="*/ 1181578 w 1732244"/>
                  <a:gd name="connsiteY1" fmla="*/ 2517 h 4153492"/>
                  <a:gd name="connsiteX2" fmla="*/ 1358974 w 1732244"/>
                  <a:gd name="connsiteY2" fmla="*/ 17059 h 4153492"/>
                  <a:gd name="connsiteX3" fmla="*/ 1603254 w 1732244"/>
                  <a:gd name="connsiteY3" fmla="*/ 200268 h 4153492"/>
                  <a:gd name="connsiteX4" fmla="*/ 1690497 w 1732244"/>
                  <a:gd name="connsiteY4" fmla="*/ 473629 h 4153492"/>
                  <a:gd name="connsiteX5" fmla="*/ 1728301 w 1732244"/>
                  <a:gd name="connsiteY5" fmla="*/ 1020351 h 4153492"/>
                  <a:gd name="connsiteX6" fmla="*/ 1661416 w 1732244"/>
                  <a:gd name="connsiteY6" fmla="*/ 1421669 h 4153492"/>
                  <a:gd name="connsiteX7" fmla="*/ 1652690 w 1732244"/>
                  <a:gd name="connsiteY7" fmla="*/ 1442027 h 4153492"/>
                  <a:gd name="connsiteX8" fmla="*/ 1495653 w 1732244"/>
                  <a:gd name="connsiteY8" fmla="*/ 1817170 h 4153492"/>
                  <a:gd name="connsiteX9" fmla="*/ 1492746 w 1732244"/>
                  <a:gd name="connsiteY9" fmla="*/ 1822986 h 4153492"/>
                  <a:gd name="connsiteX10" fmla="*/ 1373513 w 1732244"/>
                  <a:gd name="connsiteY10" fmla="*/ 2372618 h 4153492"/>
                  <a:gd name="connsiteX11" fmla="*/ 1364646 w 1732244"/>
                  <a:gd name="connsiteY11" fmla="*/ 2385917 h 4153492"/>
                  <a:gd name="connsiteX12" fmla="*/ 1364646 w 1732244"/>
                  <a:gd name="connsiteY12" fmla="*/ 2788957 h 4153492"/>
                  <a:gd name="connsiteX13" fmla="*/ 1367697 w 1732244"/>
                  <a:gd name="connsiteY13" fmla="*/ 2785567 h 4153492"/>
                  <a:gd name="connsiteX14" fmla="*/ 1379329 w 1732244"/>
                  <a:gd name="connsiteY14" fmla="*/ 3236321 h 4153492"/>
                  <a:gd name="connsiteX15" fmla="*/ 1382239 w 1732244"/>
                  <a:gd name="connsiteY15" fmla="*/ 3762688 h 4153492"/>
                  <a:gd name="connsiteX16" fmla="*/ 1274638 w 1732244"/>
                  <a:gd name="connsiteY16" fmla="*/ 3977887 h 4153492"/>
                  <a:gd name="connsiteX17" fmla="*/ 876230 w 1732244"/>
                  <a:gd name="connsiteY17" fmla="*/ 4143647 h 4153492"/>
                  <a:gd name="connsiteX18" fmla="*/ 538891 w 1732244"/>
                  <a:gd name="connsiteY18" fmla="*/ 4143647 h 4153492"/>
                  <a:gd name="connsiteX19" fmla="*/ 265530 w 1732244"/>
                  <a:gd name="connsiteY19" fmla="*/ 4044772 h 4153492"/>
                  <a:gd name="connsiteX20" fmla="*/ 111399 w 1732244"/>
                  <a:gd name="connsiteY20" fmla="*/ 3797585 h 4153492"/>
                  <a:gd name="connsiteX21" fmla="*/ 105583 w 1732244"/>
                  <a:gd name="connsiteY21" fmla="*/ 3724881 h 4153492"/>
                  <a:gd name="connsiteX22" fmla="*/ 102676 w 1732244"/>
                  <a:gd name="connsiteY22" fmla="*/ 3053112 h 4153492"/>
                  <a:gd name="connsiteX23" fmla="*/ 102676 w 1732244"/>
                  <a:gd name="connsiteY23" fmla="*/ 2613988 h 4153492"/>
                  <a:gd name="connsiteX24" fmla="*/ 59053 w 1732244"/>
                  <a:gd name="connsiteY24" fmla="*/ 2078898 h 4153492"/>
                  <a:gd name="connsiteX25" fmla="*/ 24156 w 1732244"/>
                  <a:gd name="connsiteY25" fmla="*/ 1843344 h 4153492"/>
                  <a:gd name="connsiteX26" fmla="*/ 3801 w 1732244"/>
                  <a:gd name="connsiteY26" fmla="*/ 1319887 h 4153492"/>
                  <a:gd name="connsiteX27" fmla="*/ 90498 w 1732244"/>
                  <a:gd name="connsiteY27" fmla="*/ 771074 h 4153492"/>
                  <a:gd name="connsiteX28" fmla="*/ 120632 w 1732244"/>
                  <a:gd name="connsiteY28" fmla="*/ 674829 h 4153492"/>
                  <a:gd name="connsiteX29" fmla="*/ 120632 w 1732244"/>
                  <a:gd name="connsiteY29" fmla="*/ 642369 h 4153492"/>
                  <a:gd name="connsiteX30" fmla="*/ 130796 w 1732244"/>
                  <a:gd name="connsiteY30" fmla="*/ 642369 h 4153492"/>
                  <a:gd name="connsiteX31" fmla="*/ 146296 w 1732244"/>
                  <a:gd name="connsiteY31" fmla="*/ 592863 h 4153492"/>
                  <a:gd name="connsiteX32" fmla="*/ 437106 w 1732244"/>
                  <a:gd name="connsiteY32" fmla="*/ 214810 h 4153492"/>
                  <a:gd name="connsiteX33" fmla="*/ 847149 w 1732244"/>
                  <a:gd name="connsiteY33" fmla="*/ 25782 h 4153492"/>
                  <a:gd name="connsiteX34" fmla="*/ 1014364 w 1732244"/>
                  <a:gd name="connsiteY34" fmla="*/ 2154 h 4153492"/>
                  <a:gd name="connsiteX0" fmla="*/ 1014364 w 1732244"/>
                  <a:gd name="connsiteY0" fmla="*/ 2154 h 4153492"/>
                  <a:gd name="connsiteX1" fmla="*/ 1181578 w 1732244"/>
                  <a:gd name="connsiteY1" fmla="*/ 2517 h 4153492"/>
                  <a:gd name="connsiteX2" fmla="*/ 1358974 w 1732244"/>
                  <a:gd name="connsiteY2" fmla="*/ 17059 h 4153492"/>
                  <a:gd name="connsiteX3" fmla="*/ 1603254 w 1732244"/>
                  <a:gd name="connsiteY3" fmla="*/ 200268 h 4153492"/>
                  <a:gd name="connsiteX4" fmla="*/ 1690497 w 1732244"/>
                  <a:gd name="connsiteY4" fmla="*/ 473629 h 4153492"/>
                  <a:gd name="connsiteX5" fmla="*/ 1728301 w 1732244"/>
                  <a:gd name="connsiteY5" fmla="*/ 1020351 h 4153492"/>
                  <a:gd name="connsiteX6" fmla="*/ 1661416 w 1732244"/>
                  <a:gd name="connsiteY6" fmla="*/ 1421669 h 4153492"/>
                  <a:gd name="connsiteX7" fmla="*/ 1495653 w 1732244"/>
                  <a:gd name="connsiteY7" fmla="*/ 1817170 h 4153492"/>
                  <a:gd name="connsiteX8" fmla="*/ 1492746 w 1732244"/>
                  <a:gd name="connsiteY8" fmla="*/ 1822986 h 4153492"/>
                  <a:gd name="connsiteX9" fmla="*/ 1373513 w 1732244"/>
                  <a:gd name="connsiteY9" fmla="*/ 2372618 h 4153492"/>
                  <a:gd name="connsiteX10" fmla="*/ 1364646 w 1732244"/>
                  <a:gd name="connsiteY10" fmla="*/ 2385917 h 4153492"/>
                  <a:gd name="connsiteX11" fmla="*/ 1364646 w 1732244"/>
                  <a:gd name="connsiteY11" fmla="*/ 2788957 h 4153492"/>
                  <a:gd name="connsiteX12" fmla="*/ 1367697 w 1732244"/>
                  <a:gd name="connsiteY12" fmla="*/ 2785567 h 4153492"/>
                  <a:gd name="connsiteX13" fmla="*/ 1379329 w 1732244"/>
                  <a:gd name="connsiteY13" fmla="*/ 3236321 h 4153492"/>
                  <a:gd name="connsiteX14" fmla="*/ 1382239 w 1732244"/>
                  <a:gd name="connsiteY14" fmla="*/ 3762688 h 4153492"/>
                  <a:gd name="connsiteX15" fmla="*/ 1274638 w 1732244"/>
                  <a:gd name="connsiteY15" fmla="*/ 3977887 h 4153492"/>
                  <a:gd name="connsiteX16" fmla="*/ 876230 w 1732244"/>
                  <a:gd name="connsiteY16" fmla="*/ 4143647 h 4153492"/>
                  <a:gd name="connsiteX17" fmla="*/ 538891 w 1732244"/>
                  <a:gd name="connsiteY17" fmla="*/ 4143647 h 4153492"/>
                  <a:gd name="connsiteX18" fmla="*/ 265530 w 1732244"/>
                  <a:gd name="connsiteY18" fmla="*/ 4044772 h 4153492"/>
                  <a:gd name="connsiteX19" fmla="*/ 111399 w 1732244"/>
                  <a:gd name="connsiteY19" fmla="*/ 3797585 h 4153492"/>
                  <a:gd name="connsiteX20" fmla="*/ 105583 w 1732244"/>
                  <a:gd name="connsiteY20" fmla="*/ 3724881 h 4153492"/>
                  <a:gd name="connsiteX21" fmla="*/ 102676 w 1732244"/>
                  <a:gd name="connsiteY21" fmla="*/ 3053112 h 4153492"/>
                  <a:gd name="connsiteX22" fmla="*/ 102676 w 1732244"/>
                  <a:gd name="connsiteY22" fmla="*/ 2613988 h 4153492"/>
                  <a:gd name="connsiteX23" fmla="*/ 59053 w 1732244"/>
                  <a:gd name="connsiteY23" fmla="*/ 2078898 h 4153492"/>
                  <a:gd name="connsiteX24" fmla="*/ 24156 w 1732244"/>
                  <a:gd name="connsiteY24" fmla="*/ 1843344 h 4153492"/>
                  <a:gd name="connsiteX25" fmla="*/ 3801 w 1732244"/>
                  <a:gd name="connsiteY25" fmla="*/ 1319887 h 4153492"/>
                  <a:gd name="connsiteX26" fmla="*/ 90498 w 1732244"/>
                  <a:gd name="connsiteY26" fmla="*/ 771074 h 4153492"/>
                  <a:gd name="connsiteX27" fmla="*/ 120632 w 1732244"/>
                  <a:gd name="connsiteY27" fmla="*/ 674829 h 4153492"/>
                  <a:gd name="connsiteX28" fmla="*/ 120632 w 1732244"/>
                  <a:gd name="connsiteY28" fmla="*/ 642369 h 4153492"/>
                  <a:gd name="connsiteX29" fmla="*/ 130796 w 1732244"/>
                  <a:gd name="connsiteY29" fmla="*/ 642369 h 4153492"/>
                  <a:gd name="connsiteX30" fmla="*/ 146296 w 1732244"/>
                  <a:gd name="connsiteY30" fmla="*/ 592863 h 4153492"/>
                  <a:gd name="connsiteX31" fmla="*/ 437106 w 1732244"/>
                  <a:gd name="connsiteY31" fmla="*/ 214810 h 4153492"/>
                  <a:gd name="connsiteX32" fmla="*/ 847149 w 1732244"/>
                  <a:gd name="connsiteY32" fmla="*/ 25782 h 4153492"/>
                  <a:gd name="connsiteX33" fmla="*/ 1014364 w 1732244"/>
                  <a:gd name="connsiteY33" fmla="*/ 2154 h 4153492"/>
                  <a:gd name="connsiteX0" fmla="*/ 1014364 w 1732244"/>
                  <a:gd name="connsiteY0" fmla="*/ 2154 h 4153492"/>
                  <a:gd name="connsiteX1" fmla="*/ 1181578 w 1732244"/>
                  <a:gd name="connsiteY1" fmla="*/ 2517 h 4153492"/>
                  <a:gd name="connsiteX2" fmla="*/ 1358974 w 1732244"/>
                  <a:gd name="connsiteY2" fmla="*/ 17059 h 4153492"/>
                  <a:gd name="connsiteX3" fmla="*/ 1603254 w 1732244"/>
                  <a:gd name="connsiteY3" fmla="*/ 200268 h 4153492"/>
                  <a:gd name="connsiteX4" fmla="*/ 1690497 w 1732244"/>
                  <a:gd name="connsiteY4" fmla="*/ 473629 h 4153492"/>
                  <a:gd name="connsiteX5" fmla="*/ 1728301 w 1732244"/>
                  <a:gd name="connsiteY5" fmla="*/ 1020351 h 4153492"/>
                  <a:gd name="connsiteX6" fmla="*/ 1661416 w 1732244"/>
                  <a:gd name="connsiteY6" fmla="*/ 1421669 h 4153492"/>
                  <a:gd name="connsiteX7" fmla="*/ 1495653 w 1732244"/>
                  <a:gd name="connsiteY7" fmla="*/ 1817170 h 4153492"/>
                  <a:gd name="connsiteX8" fmla="*/ 1492746 w 1732244"/>
                  <a:gd name="connsiteY8" fmla="*/ 1822986 h 4153492"/>
                  <a:gd name="connsiteX9" fmla="*/ 1373513 w 1732244"/>
                  <a:gd name="connsiteY9" fmla="*/ 2372618 h 4153492"/>
                  <a:gd name="connsiteX10" fmla="*/ 1364646 w 1732244"/>
                  <a:gd name="connsiteY10" fmla="*/ 2788957 h 4153492"/>
                  <a:gd name="connsiteX11" fmla="*/ 1367697 w 1732244"/>
                  <a:gd name="connsiteY11" fmla="*/ 2785567 h 4153492"/>
                  <a:gd name="connsiteX12" fmla="*/ 1379329 w 1732244"/>
                  <a:gd name="connsiteY12" fmla="*/ 3236321 h 4153492"/>
                  <a:gd name="connsiteX13" fmla="*/ 1382239 w 1732244"/>
                  <a:gd name="connsiteY13" fmla="*/ 3762688 h 4153492"/>
                  <a:gd name="connsiteX14" fmla="*/ 1274638 w 1732244"/>
                  <a:gd name="connsiteY14" fmla="*/ 3977887 h 4153492"/>
                  <a:gd name="connsiteX15" fmla="*/ 876230 w 1732244"/>
                  <a:gd name="connsiteY15" fmla="*/ 4143647 h 4153492"/>
                  <a:gd name="connsiteX16" fmla="*/ 538891 w 1732244"/>
                  <a:gd name="connsiteY16" fmla="*/ 4143647 h 4153492"/>
                  <a:gd name="connsiteX17" fmla="*/ 265530 w 1732244"/>
                  <a:gd name="connsiteY17" fmla="*/ 4044772 h 4153492"/>
                  <a:gd name="connsiteX18" fmla="*/ 111399 w 1732244"/>
                  <a:gd name="connsiteY18" fmla="*/ 3797585 h 4153492"/>
                  <a:gd name="connsiteX19" fmla="*/ 105583 w 1732244"/>
                  <a:gd name="connsiteY19" fmla="*/ 3724881 h 4153492"/>
                  <a:gd name="connsiteX20" fmla="*/ 102676 w 1732244"/>
                  <a:gd name="connsiteY20" fmla="*/ 3053112 h 4153492"/>
                  <a:gd name="connsiteX21" fmla="*/ 102676 w 1732244"/>
                  <a:gd name="connsiteY21" fmla="*/ 2613988 h 4153492"/>
                  <a:gd name="connsiteX22" fmla="*/ 59053 w 1732244"/>
                  <a:gd name="connsiteY22" fmla="*/ 2078898 h 4153492"/>
                  <a:gd name="connsiteX23" fmla="*/ 24156 w 1732244"/>
                  <a:gd name="connsiteY23" fmla="*/ 1843344 h 4153492"/>
                  <a:gd name="connsiteX24" fmla="*/ 3801 w 1732244"/>
                  <a:gd name="connsiteY24" fmla="*/ 1319887 h 4153492"/>
                  <a:gd name="connsiteX25" fmla="*/ 90498 w 1732244"/>
                  <a:gd name="connsiteY25" fmla="*/ 771074 h 4153492"/>
                  <a:gd name="connsiteX26" fmla="*/ 120632 w 1732244"/>
                  <a:gd name="connsiteY26" fmla="*/ 674829 h 4153492"/>
                  <a:gd name="connsiteX27" fmla="*/ 120632 w 1732244"/>
                  <a:gd name="connsiteY27" fmla="*/ 642369 h 4153492"/>
                  <a:gd name="connsiteX28" fmla="*/ 130796 w 1732244"/>
                  <a:gd name="connsiteY28" fmla="*/ 642369 h 4153492"/>
                  <a:gd name="connsiteX29" fmla="*/ 146296 w 1732244"/>
                  <a:gd name="connsiteY29" fmla="*/ 592863 h 4153492"/>
                  <a:gd name="connsiteX30" fmla="*/ 437106 w 1732244"/>
                  <a:gd name="connsiteY30" fmla="*/ 214810 h 4153492"/>
                  <a:gd name="connsiteX31" fmla="*/ 847149 w 1732244"/>
                  <a:gd name="connsiteY31" fmla="*/ 25782 h 4153492"/>
                  <a:gd name="connsiteX32" fmla="*/ 1014364 w 1732244"/>
                  <a:gd name="connsiteY32" fmla="*/ 2154 h 4153492"/>
                  <a:gd name="connsiteX0" fmla="*/ 1014364 w 1732244"/>
                  <a:gd name="connsiteY0" fmla="*/ 2154 h 4153492"/>
                  <a:gd name="connsiteX1" fmla="*/ 1181578 w 1732244"/>
                  <a:gd name="connsiteY1" fmla="*/ 2517 h 4153492"/>
                  <a:gd name="connsiteX2" fmla="*/ 1358974 w 1732244"/>
                  <a:gd name="connsiteY2" fmla="*/ 17059 h 4153492"/>
                  <a:gd name="connsiteX3" fmla="*/ 1603254 w 1732244"/>
                  <a:gd name="connsiteY3" fmla="*/ 200268 h 4153492"/>
                  <a:gd name="connsiteX4" fmla="*/ 1690497 w 1732244"/>
                  <a:gd name="connsiteY4" fmla="*/ 473629 h 4153492"/>
                  <a:gd name="connsiteX5" fmla="*/ 1728301 w 1732244"/>
                  <a:gd name="connsiteY5" fmla="*/ 1020351 h 4153492"/>
                  <a:gd name="connsiteX6" fmla="*/ 1661416 w 1732244"/>
                  <a:gd name="connsiteY6" fmla="*/ 1421669 h 4153492"/>
                  <a:gd name="connsiteX7" fmla="*/ 1495653 w 1732244"/>
                  <a:gd name="connsiteY7" fmla="*/ 1817170 h 4153492"/>
                  <a:gd name="connsiteX8" fmla="*/ 1492746 w 1732244"/>
                  <a:gd name="connsiteY8" fmla="*/ 1822986 h 4153492"/>
                  <a:gd name="connsiteX9" fmla="*/ 1355406 w 1732244"/>
                  <a:gd name="connsiteY9" fmla="*/ 2399778 h 4153492"/>
                  <a:gd name="connsiteX10" fmla="*/ 1364646 w 1732244"/>
                  <a:gd name="connsiteY10" fmla="*/ 2788957 h 4153492"/>
                  <a:gd name="connsiteX11" fmla="*/ 1367697 w 1732244"/>
                  <a:gd name="connsiteY11" fmla="*/ 2785567 h 4153492"/>
                  <a:gd name="connsiteX12" fmla="*/ 1379329 w 1732244"/>
                  <a:gd name="connsiteY12" fmla="*/ 3236321 h 4153492"/>
                  <a:gd name="connsiteX13" fmla="*/ 1382239 w 1732244"/>
                  <a:gd name="connsiteY13" fmla="*/ 3762688 h 4153492"/>
                  <a:gd name="connsiteX14" fmla="*/ 1274638 w 1732244"/>
                  <a:gd name="connsiteY14" fmla="*/ 3977887 h 4153492"/>
                  <a:gd name="connsiteX15" fmla="*/ 876230 w 1732244"/>
                  <a:gd name="connsiteY15" fmla="*/ 4143647 h 4153492"/>
                  <a:gd name="connsiteX16" fmla="*/ 538891 w 1732244"/>
                  <a:gd name="connsiteY16" fmla="*/ 4143647 h 4153492"/>
                  <a:gd name="connsiteX17" fmla="*/ 265530 w 1732244"/>
                  <a:gd name="connsiteY17" fmla="*/ 4044772 h 4153492"/>
                  <a:gd name="connsiteX18" fmla="*/ 111399 w 1732244"/>
                  <a:gd name="connsiteY18" fmla="*/ 3797585 h 4153492"/>
                  <a:gd name="connsiteX19" fmla="*/ 105583 w 1732244"/>
                  <a:gd name="connsiteY19" fmla="*/ 3724881 h 4153492"/>
                  <a:gd name="connsiteX20" fmla="*/ 102676 w 1732244"/>
                  <a:gd name="connsiteY20" fmla="*/ 3053112 h 4153492"/>
                  <a:gd name="connsiteX21" fmla="*/ 102676 w 1732244"/>
                  <a:gd name="connsiteY21" fmla="*/ 2613988 h 4153492"/>
                  <a:gd name="connsiteX22" fmla="*/ 59053 w 1732244"/>
                  <a:gd name="connsiteY22" fmla="*/ 2078898 h 4153492"/>
                  <a:gd name="connsiteX23" fmla="*/ 24156 w 1732244"/>
                  <a:gd name="connsiteY23" fmla="*/ 1843344 h 4153492"/>
                  <a:gd name="connsiteX24" fmla="*/ 3801 w 1732244"/>
                  <a:gd name="connsiteY24" fmla="*/ 1319887 h 4153492"/>
                  <a:gd name="connsiteX25" fmla="*/ 90498 w 1732244"/>
                  <a:gd name="connsiteY25" fmla="*/ 771074 h 4153492"/>
                  <a:gd name="connsiteX26" fmla="*/ 120632 w 1732244"/>
                  <a:gd name="connsiteY26" fmla="*/ 674829 h 4153492"/>
                  <a:gd name="connsiteX27" fmla="*/ 120632 w 1732244"/>
                  <a:gd name="connsiteY27" fmla="*/ 642369 h 4153492"/>
                  <a:gd name="connsiteX28" fmla="*/ 130796 w 1732244"/>
                  <a:gd name="connsiteY28" fmla="*/ 642369 h 4153492"/>
                  <a:gd name="connsiteX29" fmla="*/ 146296 w 1732244"/>
                  <a:gd name="connsiteY29" fmla="*/ 592863 h 4153492"/>
                  <a:gd name="connsiteX30" fmla="*/ 437106 w 1732244"/>
                  <a:gd name="connsiteY30" fmla="*/ 214810 h 4153492"/>
                  <a:gd name="connsiteX31" fmla="*/ 847149 w 1732244"/>
                  <a:gd name="connsiteY31" fmla="*/ 25782 h 4153492"/>
                  <a:gd name="connsiteX32" fmla="*/ 1014364 w 1732244"/>
                  <a:gd name="connsiteY32" fmla="*/ 2154 h 4153492"/>
                  <a:gd name="connsiteX0" fmla="*/ 847149 w 1732244"/>
                  <a:gd name="connsiteY0" fmla="*/ 24646 h 4152356"/>
                  <a:gd name="connsiteX1" fmla="*/ 1181578 w 1732244"/>
                  <a:gd name="connsiteY1" fmla="*/ 1381 h 4152356"/>
                  <a:gd name="connsiteX2" fmla="*/ 1358974 w 1732244"/>
                  <a:gd name="connsiteY2" fmla="*/ 15923 h 4152356"/>
                  <a:gd name="connsiteX3" fmla="*/ 1603254 w 1732244"/>
                  <a:gd name="connsiteY3" fmla="*/ 199132 h 4152356"/>
                  <a:gd name="connsiteX4" fmla="*/ 1690497 w 1732244"/>
                  <a:gd name="connsiteY4" fmla="*/ 472493 h 4152356"/>
                  <a:gd name="connsiteX5" fmla="*/ 1728301 w 1732244"/>
                  <a:gd name="connsiteY5" fmla="*/ 1019215 h 4152356"/>
                  <a:gd name="connsiteX6" fmla="*/ 1661416 w 1732244"/>
                  <a:gd name="connsiteY6" fmla="*/ 1420533 h 4152356"/>
                  <a:gd name="connsiteX7" fmla="*/ 1495653 w 1732244"/>
                  <a:gd name="connsiteY7" fmla="*/ 1816034 h 4152356"/>
                  <a:gd name="connsiteX8" fmla="*/ 1492746 w 1732244"/>
                  <a:gd name="connsiteY8" fmla="*/ 1821850 h 4152356"/>
                  <a:gd name="connsiteX9" fmla="*/ 1355406 w 1732244"/>
                  <a:gd name="connsiteY9" fmla="*/ 2398642 h 4152356"/>
                  <a:gd name="connsiteX10" fmla="*/ 1364646 w 1732244"/>
                  <a:gd name="connsiteY10" fmla="*/ 2787821 h 4152356"/>
                  <a:gd name="connsiteX11" fmla="*/ 1367697 w 1732244"/>
                  <a:gd name="connsiteY11" fmla="*/ 2784431 h 4152356"/>
                  <a:gd name="connsiteX12" fmla="*/ 1379329 w 1732244"/>
                  <a:gd name="connsiteY12" fmla="*/ 3235185 h 4152356"/>
                  <a:gd name="connsiteX13" fmla="*/ 1382239 w 1732244"/>
                  <a:gd name="connsiteY13" fmla="*/ 3761552 h 4152356"/>
                  <a:gd name="connsiteX14" fmla="*/ 1274638 w 1732244"/>
                  <a:gd name="connsiteY14" fmla="*/ 3976751 h 4152356"/>
                  <a:gd name="connsiteX15" fmla="*/ 876230 w 1732244"/>
                  <a:gd name="connsiteY15" fmla="*/ 4142511 h 4152356"/>
                  <a:gd name="connsiteX16" fmla="*/ 538891 w 1732244"/>
                  <a:gd name="connsiteY16" fmla="*/ 4142511 h 4152356"/>
                  <a:gd name="connsiteX17" fmla="*/ 265530 w 1732244"/>
                  <a:gd name="connsiteY17" fmla="*/ 4043636 h 4152356"/>
                  <a:gd name="connsiteX18" fmla="*/ 111399 w 1732244"/>
                  <a:gd name="connsiteY18" fmla="*/ 3796449 h 4152356"/>
                  <a:gd name="connsiteX19" fmla="*/ 105583 w 1732244"/>
                  <a:gd name="connsiteY19" fmla="*/ 3723745 h 4152356"/>
                  <a:gd name="connsiteX20" fmla="*/ 102676 w 1732244"/>
                  <a:gd name="connsiteY20" fmla="*/ 3051976 h 4152356"/>
                  <a:gd name="connsiteX21" fmla="*/ 102676 w 1732244"/>
                  <a:gd name="connsiteY21" fmla="*/ 2612852 h 4152356"/>
                  <a:gd name="connsiteX22" fmla="*/ 59053 w 1732244"/>
                  <a:gd name="connsiteY22" fmla="*/ 2077762 h 4152356"/>
                  <a:gd name="connsiteX23" fmla="*/ 24156 w 1732244"/>
                  <a:gd name="connsiteY23" fmla="*/ 1842208 h 4152356"/>
                  <a:gd name="connsiteX24" fmla="*/ 3801 w 1732244"/>
                  <a:gd name="connsiteY24" fmla="*/ 1318751 h 4152356"/>
                  <a:gd name="connsiteX25" fmla="*/ 90498 w 1732244"/>
                  <a:gd name="connsiteY25" fmla="*/ 769938 h 4152356"/>
                  <a:gd name="connsiteX26" fmla="*/ 120632 w 1732244"/>
                  <a:gd name="connsiteY26" fmla="*/ 673693 h 4152356"/>
                  <a:gd name="connsiteX27" fmla="*/ 120632 w 1732244"/>
                  <a:gd name="connsiteY27" fmla="*/ 641233 h 4152356"/>
                  <a:gd name="connsiteX28" fmla="*/ 130796 w 1732244"/>
                  <a:gd name="connsiteY28" fmla="*/ 641233 h 4152356"/>
                  <a:gd name="connsiteX29" fmla="*/ 146296 w 1732244"/>
                  <a:gd name="connsiteY29" fmla="*/ 591727 h 4152356"/>
                  <a:gd name="connsiteX30" fmla="*/ 437106 w 1732244"/>
                  <a:gd name="connsiteY30" fmla="*/ 213674 h 4152356"/>
                  <a:gd name="connsiteX31" fmla="*/ 847149 w 1732244"/>
                  <a:gd name="connsiteY31" fmla="*/ 24646 h 4152356"/>
                  <a:gd name="connsiteX0" fmla="*/ 847149 w 1732244"/>
                  <a:gd name="connsiteY0" fmla="*/ 27903 h 4155613"/>
                  <a:gd name="connsiteX1" fmla="*/ 1358974 w 1732244"/>
                  <a:gd name="connsiteY1" fmla="*/ 19180 h 4155613"/>
                  <a:gd name="connsiteX2" fmla="*/ 1603254 w 1732244"/>
                  <a:gd name="connsiteY2" fmla="*/ 202389 h 4155613"/>
                  <a:gd name="connsiteX3" fmla="*/ 1690497 w 1732244"/>
                  <a:gd name="connsiteY3" fmla="*/ 475750 h 4155613"/>
                  <a:gd name="connsiteX4" fmla="*/ 1728301 w 1732244"/>
                  <a:gd name="connsiteY4" fmla="*/ 1022472 h 4155613"/>
                  <a:gd name="connsiteX5" fmla="*/ 1661416 w 1732244"/>
                  <a:gd name="connsiteY5" fmla="*/ 1423790 h 4155613"/>
                  <a:gd name="connsiteX6" fmla="*/ 1495653 w 1732244"/>
                  <a:gd name="connsiteY6" fmla="*/ 1819291 h 4155613"/>
                  <a:gd name="connsiteX7" fmla="*/ 1492746 w 1732244"/>
                  <a:gd name="connsiteY7" fmla="*/ 1825107 h 4155613"/>
                  <a:gd name="connsiteX8" fmla="*/ 1355406 w 1732244"/>
                  <a:gd name="connsiteY8" fmla="*/ 2401899 h 4155613"/>
                  <a:gd name="connsiteX9" fmla="*/ 1364646 w 1732244"/>
                  <a:gd name="connsiteY9" fmla="*/ 2791078 h 4155613"/>
                  <a:gd name="connsiteX10" fmla="*/ 1367697 w 1732244"/>
                  <a:gd name="connsiteY10" fmla="*/ 2787688 h 4155613"/>
                  <a:gd name="connsiteX11" fmla="*/ 1379329 w 1732244"/>
                  <a:gd name="connsiteY11" fmla="*/ 3238442 h 4155613"/>
                  <a:gd name="connsiteX12" fmla="*/ 1382239 w 1732244"/>
                  <a:gd name="connsiteY12" fmla="*/ 3764809 h 4155613"/>
                  <a:gd name="connsiteX13" fmla="*/ 1274638 w 1732244"/>
                  <a:gd name="connsiteY13" fmla="*/ 3980008 h 4155613"/>
                  <a:gd name="connsiteX14" fmla="*/ 876230 w 1732244"/>
                  <a:gd name="connsiteY14" fmla="*/ 4145768 h 4155613"/>
                  <a:gd name="connsiteX15" fmla="*/ 538891 w 1732244"/>
                  <a:gd name="connsiteY15" fmla="*/ 4145768 h 4155613"/>
                  <a:gd name="connsiteX16" fmla="*/ 265530 w 1732244"/>
                  <a:gd name="connsiteY16" fmla="*/ 4046893 h 4155613"/>
                  <a:gd name="connsiteX17" fmla="*/ 111399 w 1732244"/>
                  <a:gd name="connsiteY17" fmla="*/ 3799706 h 4155613"/>
                  <a:gd name="connsiteX18" fmla="*/ 105583 w 1732244"/>
                  <a:gd name="connsiteY18" fmla="*/ 3727002 h 4155613"/>
                  <a:gd name="connsiteX19" fmla="*/ 102676 w 1732244"/>
                  <a:gd name="connsiteY19" fmla="*/ 3055233 h 4155613"/>
                  <a:gd name="connsiteX20" fmla="*/ 102676 w 1732244"/>
                  <a:gd name="connsiteY20" fmla="*/ 2616109 h 4155613"/>
                  <a:gd name="connsiteX21" fmla="*/ 59053 w 1732244"/>
                  <a:gd name="connsiteY21" fmla="*/ 2081019 h 4155613"/>
                  <a:gd name="connsiteX22" fmla="*/ 24156 w 1732244"/>
                  <a:gd name="connsiteY22" fmla="*/ 1845465 h 4155613"/>
                  <a:gd name="connsiteX23" fmla="*/ 3801 w 1732244"/>
                  <a:gd name="connsiteY23" fmla="*/ 1322008 h 4155613"/>
                  <a:gd name="connsiteX24" fmla="*/ 90498 w 1732244"/>
                  <a:gd name="connsiteY24" fmla="*/ 773195 h 4155613"/>
                  <a:gd name="connsiteX25" fmla="*/ 120632 w 1732244"/>
                  <a:gd name="connsiteY25" fmla="*/ 676950 h 4155613"/>
                  <a:gd name="connsiteX26" fmla="*/ 120632 w 1732244"/>
                  <a:gd name="connsiteY26" fmla="*/ 644490 h 4155613"/>
                  <a:gd name="connsiteX27" fmla="*/ 130796 w 1732244"/>
                  <a:gd name="connsiteY27" fmla="*/ 644490 h 4155613"/>
                  <a:gd name="connsiteX28" fmla="*/ 146296 w 1732244"/>
                  <a:gd name="connsiteY28" fmla="*/ 594984 h 4155613"/>
                  <a:gd name="connsiteX29" fmla="*/ 437106 w 1732244"/>
                  <a:gd name="connsiteY29" fmla="*/ 216931 h 4155613"/>
                  <a:gd name="connsiteX30" fmla="*/ 847149 w 1732244"/>
                  <a:gd name="connsiteY30" fmla="*/ 27903 h 4155613"/>
                  <a:gd name="connsiteX0" fmla="*/ 847149 w 1732244"/>
                  <a:gd name="connsiteY0" fmla="*/ 27903 h 4155613"/>
                  <a:gd name="connsiteX1" fmla="*/ 1358974 w 1732244"/>
                  <a:gd name="connsiteY1" fmla="*/ 19180 h 4155613"/>
                  <a:gd name="connsiteX2" fmla="*/ 1603254 w 1732244"/>
                  <a:gd name="connsiteY2" fmla="*/ 202389 h 4155613"/>
                  <a:gd name="connsiteX3" fmla="*/ 1690497 w 1732244"/>
                  <a:gd name="connsiteY3" fmla="*/ 475750 h 4155613"/>
                  <a:gd name="connsiteX4" fmla="*/ 1728301 w 1732244"/>
                  <a:gd name="connsiteY4" fmla="*/ 1022472 h 4155613"/>
                  <a:gd name="connsiteX5" fmla="*/ 1661416 w 1732244"/>
                  <a:gd name="connsiteY5" fmla="*/ 1423790 h 4155613"/>
                  <a:gd name="connsiteX6" fmla="*/ 1495653 w 1732244"/>
                  <a:gd name="connsiteY6" fmla="*/ 1819291 h 4155613"/>
                  <a:gd name="connsiteX7" fmla="*/ 1492746 w 1732244"/>
                  <a:gd name="connsiteY7" fmla="*/ 1825107 h 4155613"/>
                  <a:gd name="connsiteX8" fmla="*/ 1355406 w 1732244"/>
                  <a:gd name="connsiteY8" fmla="*/ 2401899 h 4155613"/>
                  <a:gd name="connsiteX9" fmla="*/ 1364646 w 1732244"/>
                  <a:gd name="connsiteY9" fmla="*/ 2791078 h 4155613"/>
                  <a:gd name="connsiteX10" fmla="*/ 1367697 w 1732244"/>
                  <a:gd name="connsiteY10" fmla="*/ 2787688 h 4155613"/>
                  <a:gd name="connsiteX11" fmla="*/ 1379329 w 1732244"/>
                  <a:gd name="connsiteY11" fmla="*/ 3238442 h 4155613"/>
                  <a:gd name="connsiteX12" fmla="*/ 1382239 w 1732244"/>
                  <a:gd name="connsiteY12" fmla="*/ 3764809 h 4155613"/>
                  <a:gd name="connsiteX13" fmla="*/ 1274638 w 1732244"/>
                  <a:gd name="connsiteY13" fmla="*/ 3980008 h 4155613"/>
                  <a:gd name="connsiteX14" fmla="*/ 876230 w 1732244"/>
                  <a:gd name="connsiteY14" fmla="*/ 4145768 h 4155613"/>
                  <a:gd name="connsiteX15" fmla="*/ 538891 w 1732244"/>
                  <a:gd name="connsiteY15" fmla="*/ 4145768 h 4155613"/>
                  <a:gd name="connsiteX16" fmla="*/ 265530 w 1732244"/>
                  <a:gd name="connsiteY16" fmla="*/ 4046893 h 4155613"/>
                  <a:gd name="connsiteX17" fmla="*/ 111399 w 1732244"/>
                  <a:gd name="connsiteY17" fmla="*/ 3799706 h 4155613"/>
                  <a:gd name="connsiteX18" fmla="*/ 105583 w 1732244"/>
                  <a:gd name="connsiteY18" fmla="*/ 3727002 h 4155613"/>
                  <a:gd name="connsiteX19" fmla="*/ 102676 w 1732244"/>
                  <a:gd name="connsiteY19" fmla="*/ 3055233 h 4155613"/>
                  <a:gd name="connsiteX20" fmla="*/ 102676 w 1732244"/>
                  <a:gd name="connsiteY20" fmla="*/ 2616109 h 4155613"/>
                  <a:gd name="connsiteX21" fmla="*/ 59053 w 1732244"/>
                  <a:gd name="connsiteY21" fmla="*/ 2081019 h 4155613"/>
                  <a:gd name="connsiteX22" fmla="*/ 24156 w 1732244"/>
                  <a:gd name="connsiteY22" fmla="*/ 1845465 h 4155613"/>
                  <a:gd name="connsiteX23" fmla="*/ 3801 w 1732244"/>
                  <a:gd name="connsiteY23" fmla="*/ 1322008 h 4155613"/>
                  <a:gd name="connsiteX24" fmla="*/ 90498 w 1732244"/>
                  <a:gd name="connsiteY24" fmla="*/ 773195 h 4155613"/>
                  <a:gd name="connsiteX25" fmla="*/ 120632 w 1732244"/>
                  <a:gd name="connsiteY25" fmla="*/ 676950 h 4155613"/>
                  <a:gd name="connsiteX26" fmla="*/ 120632 w 1732244"/>
                  <a:gd name="connsiteY26" fmla="*/ 644490 h 4155613"/>
                  <a:gd name="connsiteX27" fmla="*/ 130796 w 1732244"/>
                  <a:gd name="connsiteY27" fmla="*/ 644490 h 4155613"/>
                  <a:gd name="connsiteX28" fmla="*/ 437106 w 1732244"/>
                  <a:gd name="connsiteY28" fmla="*/ 216931 h 4155613"/>
                  <a:gd name="connsiteX29" fmla="*/ 847149 w 1732244"/>
                  <a:gd name="connsiteY29" fmla="*/ 27903 h 4155613"/>
                  <a:gd name="connsiteX0" fmla="*/ 847149 w 1732244"/>
                  <a:gd name="connsiteY0" fmla="*/ 27903 h 4155613"/>
                  <a:gd name="connsiteX1" fmla="*/ 1358974 w 1732244"/>
                  <a:gd name="connsiteY1" fmla="*/ 19180 h 4155613"/>
                  <a:gd name="connsiteX2" fmla="*/ 1603254 w 1732244"/>
                  <a:gd name="connsiteY2" fmla="*/ 202389 h 4155613"/>
                  <a:gd name="connsiteX3" fmla="*/ 1690497 w 1732244"/>
                  <a:gd name="connsiteY3" fmla="*/ 475750 h 4155613"/>
                  <a:gd name="connsiteX4" fmla="*/ 1728301 w 1732244"/>
                  <a:gd name="connsiteY4" fmla="*/ 1022472 h 4155613"/>
                  <a:gd name="connsiteX5" fmla="*/ 1661416 w 1732244"/>
                  <a:gd name="connsiteY5" fmla="*/ 1423790 h 4155613"/>
                  <a:gd name="connsiteX6" fmla="*/ 1495653 w 1732244"/>
                  <a:gd name="connsiteY6" fmla="*/ 1819291 h 4155613"/>
                  <a:gd name="connsiteX7" fmla="*/ 1492746 w 1732244"/>
                  <a:gd name="connsiteY7" fmla="*/ 1825107 h 4155613"/>
                  <a:gd name="connsiteX8" fmla="*/ 1355406 w 1732244"/>
                  <a:gd name="connsiteY8" fmla="*/ 2401899 h 4155613"/>
                  <a:gd name="connsiteX9" fmla="*/ 1364646 w 1732244"/>
                  <a:gd name="connsiteY9" fmla="*/ 2791078 h 4155613"/>
                  <a:gd name="connsiteX10" fmla="*/ 1367697 w 1732244"/>
                  <a:gd name="connsiteY10" fmla="*/ 2787688 h 4155613"/>
                  <a:gd name="connsiteX11" fmla="*/ 1379329 w 1732244"/>
                  <a:gd name="connsiteY11" fmla="*/ 3238442 h 4155613"/>
                  <a:gd name="connsiteX12" fmla="*/ 1382239 w 1732244"/>
                  <a:gd name="connsiteY12" fmla="*/ 3764809 h 4155613"/>
                  <a:gd name="connsiteX13" fmla="*/ 1274638 w 1732244"/>
                  <a:gd name="connsiteY13" fmla="*/ 3980008 h 4155613"/>
                  <a:gd name="connsiteX14" fmla="*/ 876230 w 1732244"/>
                  <a:gd name="connsiteY14" fmla="*/ 4145768 h 4155613"/>
                  <a:gd name="connsiteX15" fmla="*/ 538891 w 1732244"/>
                  <a:gd name="connsiteY15" fmla="*/ 4145768 h 4155613"/>
                  <a:gd name="connsiteX16" fmla="*/ 265530 w 1732244"/>
                  <a:gd name="connsiteY16" fmla="*/ 4046893 h 4155613"/>
                  <a:gd name="connsiteX17" fmla="*/ 111399 w 1732244"/>
                  <a:gd name="connsiteY17" fmla="*/ 3799706 h 4155613"/>
                  <a:gd name="connsiteX18" fmla="*/ 105583 w 1732244"/>
                  <a:gd name="connsiteY18" fmla="*/ 3727002 h 4155613"/>
                  <a:gd name="connsiteX19" fmla="*/ 102676 w 1732244"/>
                  <a:gd name="connsiteY19" fmla="*/ 3055233 h 4155613"/>
                  <a:gd name="connsiteX20" fmla="*/ 102676 w 1732244"/>
                  <a:gd name="connsiteY20" fmla="*/ 2616109 h 4155613"/>
                  <a:gd name="connsiteX21" fmla="*/ 59053 w 1732244"/>
                  <a:gd name="connsiteY21" fmla="*/ 2081019 h 4155613"/>
                  <a:gd name="connsiteX22" fmla="*/ 24156 w 1732244"/>
                  <a:gd name="connsiteY22" fmla="*/ 1845465 h 4155613"/>
                  <a:gd name="connsiteX23" fmla="*/ 3801 w 1732244"/>
                  <a:gd name="connsiteY23" fmla="*/ 1322008 h 4155613"/>
                  <a:gd name="connsiteX24" fmla="*/ 90498 w 1732244"/>
                  <a:gd name="connsiteY24" fmla="*/ 773195 h 4155613"/>
                  <a:gd name="connsiteX25" fmla="*/ 120632 w 1732244"/>
                  <a:gd name="connsiteY25" fmla="*/ 676950 h 4155613"/>
                  <a:gd name="connsiteX26" fmla="*/ 120632 w 1732244"/>
                  <a:gd name="connsiteY26" fmla="*/ 644490 h 4155613"/>
                  <a:gd name="connsiteX27" fmla="*/ 437106 w 1732244"/>
                  <a:gd name="connsiteY27" fmla="*/ 216931 h 4155613"/>
                  <a:gd name="connsiteX28" fmla="*/ 847149 w 1732244"/>
                  <a:gd name="connsiteY28" fmla="*/ 27903 h 4155613"/>
                  <a:gd name="connsiteX0" fmla="*/ 847149 w 1732244"/>
                  <a:gd name="connsiteY0" fmla="*/ 27903 h 4155613"/>
                  <a:gd name="connsiteX1" fmla="*/ 1358974 w 1732244"/>
                  <a:gd name="connsiteY1" fmla="*/ 19180 h 4155613"/>
                  <a:gd name="connsiteX2" fmla="*/ 1603254 w 1732244"/>
                  <a:gd name="connsiteY2" fmla="*/ 202389 h 4155613"/>
                  <a:gd name="connsiteX3" fmla="*/ 1690497 w 1732244"/>
                  <a:gd name="connsiteY3" fmla="*/ 475750 h 4155613"/>
                  <a:gd name="connsiteX4" fmla="*/ 1728301 w 1732244"/>
                  <a:gd name="connsiteY4" fmla="*/ 1022472 h 4155613"/>
                  <a:gd name="connsiteX5" fmla="*/ 1661416 w 1732244"/>
                  <a:gd name="connsiteY5" fmla="*/ 1423790 h 4155613"/>
                  <a:gd name="connsiteX6" fmla="*/ 1495653 w 1732244"/>
                  <a:gd name="connsiteY6" fmla="*/ 1819291 h 4155613"/>
                  <a:gd name="connsiteX7" fmla="*/ 1492746 w 1732244"/>
                  <a:gd name="connsiteY7" fmla="*/ 1825107 h 4155613"/>
                  <a:gd name="connsiteX8" fmla="*/ 1355406 w 1732244"/>
                  <a:gd name="connsiteY8" fmla="*/ 2401899 h 4155613"/>
                  <a:gd name="connsiteX9" fmla="*/ 1364646 w 1732244"/>
                  <a:gd name="connsiteY9" fmla="*/ 2791078 h 4155613"/>
                  <a:gd name="connsiteX10" fmla="*/ 1367697 w 1732244"/>
                  <a:gd name="connsiteY10" fmla="*/ 2787688 h 4155613"/>
                  <a:gd name="connsiteX11" fmla="*/ 1379329 w 1732244"/>
                  <a:gd name="connsiteY11" fmla="*/ 3238442 h 4155613"/>
                  <a:gd name="connsiteX12" fmla="*/ 1382239 w 1732244"/>
                  <a:gd name="connsiteY12" fmla="*/ 3764809 h 4155613"/>
                  <a:gd name="connsiteX13" fmla="*/ 1274638 w 1732244"/>
                  <a:gd name="connsiteY13" fmla="*/ 3980008 h 4155613"/>
                  <a:gd name="connsiteX14" fmla="*/ 876230 w 1732244"/>
                  <a:gd name="connsiteY14" fmla="*/ 4145768 h 4155613"/>
                  <a:gd name="connsiteX15" fmla="*/ 538891 w 1732244"/>
                  <a:gd name="connsiteY15" fmla="*/ 4145768 h 4155613"/>
                  <a:gd name="connsiteX16" fmla="*/ 265530 w 1732244"/>
                  <a:gd name="connsiteY16" fmla="*/ 4046893 h 4155613"/>
                  <a:gd name="connsiteX17" fmla="*/ 111399 w 1732244"/>
                  <a:gd name="connsiteY17" fmla="*/ 3799706 h 4155613"/>
                  <a:gd name="connsiteX18" fmla="*/ 105583 w 1732244"/>
                  <a:gd name="connsiteY18" fmla="*/ 3727002 h 4155613"/>
                  <a:gd name="connsiteX19" fmla="*/ 102676 w 1732244"/>
                  <a:gd name="connsiteY19" fmla="*/ 3055233 h 4155613"/>
                  <a:gd name="connsiteX20" fmla="*/ 102676 w 1732244"/>
                  <a:gd name="connsiteY20" fmla="*/ 2616109 h 4155613"/>
                  <a:gd name="connsiteX21" fmla="*/ 59053 w 1732244"/>
                  <a:gd name="connsiteY21" fmla="*/ 2081019 h 4155613"/>
                  <a:gd name="connsiteX22" fmla="*/ 24156 w 1732244"/>
                  <a:gd name="connsiteY22" fmla="*/ 1845465 h 4155613"/>
                  <a:gd name="connsiteX23" fmla="*/ 3801 w 1732244"/>
                  <a:gd name="connsiteY23" fmla="*/ 1322008 h 4155613"/>
                  <a:gd name="connsiteX24" fmla="*/ 90498 w 1732244"/>
                  <a:gd name="connsiteY24" fmla="*/ 773195 h 4155613"/>
                  <a:gd name="connsiteX25" fmla="*/ 120632 w 1732244"/>
                  <a:gd name="connsiteY25" fmla="*/ 676950 h 4155613"/>
                  <a:gd name="connsiteX26" fmla="*/ 437106 w 1732244"/>
                  <a:gd name="connsiteY26" fmla="*/ 216931 h 4155613"/>
                  <a:gd name="connsiteX27" fmla="*/ 847149 w 1732244"/>
                  <a:gd name="connsiteY27" fmla="*/ 27903 h 4155613"/>
                  <a:gd name="connsiteX0" fmla="*/ 847149 w 1732244"/>
                  <a:gd name="connsiteY0" fmla="*/ 27903 h 4155613"/>
                  <a:gd name="connsiteX1" fmla="*/ 1358974 w 1732244"/>
                  <a:gd name="connsiteY1" fmla="*/ 19180 h 4155613"/>
                  <a:gd name="connsiteX2" fmla="*/ 1603254 w 1732244"/>
                  <a:gd name="connsiteY2" fmla="*/ 202389 h 4155613"/>
                  <a:gd name="connsiteX3" fmla="*/ 1690497 w 1732244"/>
                  <a:gd name="connsiteY3" fmla="*/ 475750 h 4155613"/>
                  <a:gd name="connsiteX4" fmla="*/ 1728301 w 1732244"/>
                  <a:gd name="connsiteY4" fmla="*/ 1022472 h 4155613"/>
                  <a:gd name="connsiteX5" fmla="*/ 1661416 w 1732244"/>
                  <a:gd name="connsiteY5" fmla="*/ 1423790 h 4155613"/>
                  <a:gd name="connsiteX6" fmla="*/ 1495653 w 1732244"/>
                  <a:gd name="connsiteY6" fmla="*/ 1819291 h 4155613"/>
                  <a:gd name="connsiteX7" fmla="*/ 1492746 w 1732244"/>
                  <a:gd name="connsiteY7" fmla="*/ 1825107 h 4155613"/>
                  <a:gd name="connsiteX8" fmla="*/ 1355406 w 1732244"/>
                  <a:gd name="connsiteY8" fmla="*/ 2401899 h 4155613"/>
                  <a:gd name="connsiteX9" fmla="*/ 1364646 w 1732244"/>
                  <a:gd name="connsiteY9" fmla="*/ 2791078 h 4155613"/>
                  <a:gd name="connsiteX10" fmla="*/ 1367697 w 1732244"/>
                  <a:gd name="connsiteY10" fmla="*/ 2787688 h 4155613"/>
                  <a:gd name="connsiteX11" fmla="*/ 1379329 w 1732244"/>
                  <a:gd name="connsiteY11" fmla="*/ 3238442 h 4155613"/>
                  <a:gd name="connsiteX12" fmla="*/ 1382239 w 1732244"/>
                  <a:gd name="connsiteY12" fmla="*/ 3764809 h 4155613"/>
                  <a:gd name="connsiteX13" fmla="*/ 1274638 w 1732244"/>
                  <a:gd name="connsiteY13" fmla="*/ 3980008 h 4155613"/>
                  <a:gd name="connsiteX14" fmla="*/ 876230 w 1732244"/>
                  <a:gd name="connsiteY14" fmla="*/ 4145768 h 4155613"/>
                  <a:gd name="connsiteX15" fmla="*/ 538891 w 1732244"/>
                  <a:gd name="connsiteY15" fmla="*/ 4145768 h 4155613"/>
                  <a:gd name="connsiteX16" fmla="*/ 265530 w 1732244"/>
                  <a:gd name="connsiteY16" fmla="*/ 4046893 h 4155613"/>
                  <a:gd name="connsiteX17" fmla="*/ 111399 w 1732244"/>
                  <a:gd name="connsiteY17" fmla="*/ 3799706 h 4155613"/>
                  <a:gd name="connsiteX18" fmla="*/ 105583 w 1732244"/>
                  <a:gd name="connsiteY18" fmla="*/ 3727002 h 4155613"/>
                  <a:gd name="connsiteX19" fmla="*/ 102676 w 1732244"/>
                  <a:gd name="connsiteY19" fmla="*/ 3055233 h 4155613"/>
                  <a:gd name="connsiteX20" fmla="*/ 102676 w 1732244"/>
                  <a:gd name="connsiteY20" fmla="*/ 2616109 h 4155613"/>
                  <a:gd name="connsiteX21" fmla="*/ 59053 w 1732244"/>
                  <a:gd name="connsiteY21" fmla="*/ 2081019 h 4155613"/>
                  <a:gd name="connsiteX22" fmla="*/ 24156 w 1732244"/>
                  <a:gd name="connsiteY22" fmla="*/ 1845465 h 4155613"/>
                  <a:gd name="connsiteX23" fmla="*/ 3801 w 1732244"/>
                  <a:gd name="connsiteY23" fmla="*/ 1322008 h 4155613"/>
                  <a:gd name="connsiteX24" fmla="*/ 90498 w 1732244"/>
                  <a:gd name="connsiteY24" fmla="*/ 773195 h 4155613"/>
                  <a:gd name="connsiteX25" fmla="*/ 437106 w 1732244"/>
                  <a:gd name="connsiteY25" fmla="*/ 216931 h 4155613"/>
                  <a:gd name="connsiteX26" fmla="*/ 847149 w 1732244"/>
                  <a:gd name="connsiteY26" fmla="*/ 27903 h 4155613"/>
                  <a:gd name="connsiteX0" fmla="*/ 847149 w 1732244"/>
                  <a:gd name="connsiteY0" fmla="*/ 27903 h 4155613"/>
                  <a:gd name="connsiteX1" fmla="*/ 1358974 w 1732244"/>
                  <a:gd name="connsiteY1" fmla="*/ 19180 h 4155613"/>
                  <a:gd name="connsiteX2" fmla="*/ 1603254 w 1732244"/>
                  <a:gd name="connsiteY2" fmla="*/ 202389 h 4155613"/>
                  <a:gd name="connsiteX3" fmla="*/ 1690497 w 1732244"/>
                  <a:gd name="connsiteY3" fmla="*/ 475750 h 4155613"/>
                  <a:gd name="connsiteX4" fmla="*/ 1728301 w 1732244"/>
                  <a:gd name="connsiteY4" fmla="*/ 1022472 h 4155613"/>
                  <a:gd name="connsiteX5" fmla="*/ 1661416 w 1732244"/>
                  <a:gd name="connsiteY5" fmla="*/ 1423790 h 4155613"/>
                  <a:gd name="connsiteX6" fmla="*/ 1495653 w 1732244"/>
                  <a:gd name="connsiteY6" fmla="*/ 1819291 h 4155613"/>
                  <a:gd name="connsiteX7" fmla="*/ 1492746 w 1732244"/>
                  <a:gd name="connsiteY7" fmla="*/ 1825107 h 4155613"/>
                  <a:gd name="connsiteX8" fmla="*/ 1355406 w 1732244"/>
                  <a:gd name="connsiteY8" fmla="*/ 2401899 h 4155613"/>
                  <a:gd name="connsiteX9" fmla="*/ 1364646 w 1732244"/>
                  <a:gd name="connsiteY9" fmla="*/ 2791078 h 4155613"/>
                  <a:gd name="connsiteX10" fmla="*/ 1367697 w 1732244"/>
                  <a:gd name="connsiteY10" fmla="*/ 2787688 h 4155613"/>
                  <a:gd name="connsiteX11" fmla="*/ 1379329 w 1732244"/>
                  <a:gd name="connsiteY11" fmla="*/ 3238442 h 4155613"/>
                  <a:gd name="connsiteX12" fmla="*/ 1382239 w 1732244"/>
                  <a:gd name="connsiteY12" fmla="*/ 3764809 h 4155613"/>
                  <a:gd name="connsiteX13" fmla="*/ 1274638 w 1732244"/>
                  <a:gd name="connsiteY13" fmla="*/ 3980008 h 4155613"/>
                  <a:gd name="connsiteX14" fmla="*/ 876230 w 1732244"/>
                  <a:gd name="connsiteY14" fmla="*/ 4145768 h 4155613"/>
                  <a:gd name="connsiteX15" fmla="*/ 538891 w 1732244"/>
                  <a:gd name="connsiteY15" fmla="*/ 4145768 h 4155613"/>
                  <a:gd name="connsiteX16" fmla="*/ 265530 w 1732244"/>
                  <a:gd name="connsiteY16" fmla="*/ 4046893 h 4155613"/>
                  <a:gd name="connsiteX17" fmla="*/ 111399 w 1732244"/>
                  <a:gd name="connsiteY17" fmla="*/ 3799706 h 4155613"/>
                  <a:gd name="connsiteX18" fmla="*/ 105583 w 1732244"/>
                  <a:gd name="connsiteY18" fmla="*/ 3727002 h 4155613"/>
                  <a:gd name="connsiteX19" fmla="*/ 102676 w 1732244"/>
                  <a:gd name="connsiteY19" fmla="*/ 3055233 h 4155613"/>
                  <a:gd name="connsiteX20" fmla="*/ 102676 w 1732244"/>
                  <a:gd name="connsiteY20" fmla="*/ 2616109 h 4155613"/>
                  <a:gd name="connsiteX21" fmla="*/ 59053 w 1732244"/>
                  <a:gd name="connsiteY21" fmla="*/ 2081019 h 4155613"/>
                  <a:gd name="connsiteX22" fmla="*/ 24156 w 1732244"/>
                  <a:gd name="connsiteY22" fmla="*/ 1845465 h 4155613"/>
                  <a:gd name="connsiteX23" fmla="*/ 3801 w 1732244"/>
                  <a:gd name="connsiteY23" fmla="*/ 1322008 h 4155613"/>
                  <a:gd name="connsiteX24" fmla="*/ 90498 w 1732244"/>
                  <a:gd name="connsiteY24" fmla="*/ 773195 h 4155613"/>
                  <a:gd name="connsiteX25" fmla="*/ 437106 w 1732244"/>
                  <a:gd name="connsiteY25" fmla="*/ 216931 h 4155613"/>
                  <a:gd name="connsiteX26" fmla="*/ 847149 w 1732244"/>
                  <a:gd name="connsiteY26" fmla="*/ 27903 h 4155613"/>
                  <a:gd name="connsiteX0" fmla="*/ 847149 w 1732244"/>
                  <a:gd name="connsiteY0" fmla="*/ 27903 h 4155613"/>
                  <a:gd name="connsiteX1" fmla="*/ 1358974 w 1732244"/>
                  <a:gd name="connsiteY1" fmla="*/ 19180 h 4155613"/>
                  <a:gd name="connsiteX2" fmla="*/ 1603254 w 1732244"/>
                  <a:gd name="connsiteY2" fmla="*/ 202389 h 4155613"/>
                  <a:gd name="connsiteX3" fmla="*/ 1690497 w 1732244"/>
                  <a:gd name="connsiteY3" fmla="*/ 475750 h 4155613"/>
                  <a:gd name="connsiteX4" fmla="*/ 1728301 w 1732244"/>
                  <a:gd name="connsiteY4" fmla="*/ 1022472 h 4155613"/>
                  <a:gd name="connsiteX5" fmla="*/ 1661416 w 1732244"/>
                  <a:gd name="connsiteY5" fmla="*/ 1423790 h 4155613"/>
                  <a:gd name="connsiteX6" fmla="*/ 1495653 w 1732244"/>
                  <a:gd name="connsiteY6" fmla="*/ 1819291 h 4155613"/>
                  <a:gd name="connsiteX7" fmla="*/ 1492746 w 1732244"/>
                  <a:gd name="connsiteY7" fmla="*/ 1825107 h 4155613"/>
                  <a:gd name="connsiteX8" fmla="*/ 1355406 w 1732244"/>
                  <a:gd name="connsiteY8" fmla="*/ 2401899 h 4155613"/>
                  <a:gd name="connsiteX9" fmla="*/ 1364646 w 1732244"/>
                  <a:gd name="connsiteY9" fmla="*/ 2791078 h 4155613"/>
                  <a:gd name="connsiteX10" fmla="*/ 1367697 w 1732244"/>
                  <a:gd name="connsiteY10" fmla="*/ 2787688 h 4155613"/>
                  <a:gd name="connsiteX11" fmla="*/ 1379329 w 1732244"/>
                  <a:gd name="connsiteY11" fmla="*/ 3238442 h 4155613"/>
                  <a:gd name="connsiteX12" fmla="*/ 1382239 w 1732244"/>
                  <a:gd name="connsiteY12" fmla="*/ 3764809 h 4155613"/>
                  <a:gd name="connsiteX13" fmla="*/ 1274638 w 1732244"/>
                  <a:gd name="connsiteY13" fmla="*/ 3980008 h 4155613"/>
                  <a:gd name="connsiteX14" fmla="*/ 876230 w 1732244"/>
                  <a:gd name="connsiteY14" fmla="*/ 4145768 h 4155613"/>
                  <a:gd name="connsiteX15" fmla="*/ 538891 w 1732244"/>
                  <a:gd name="connsiteY15" fmla="*/ 4145768 h 4155613"/>
                  <a:gd name="connsiteX16" fmla="*/ 265530 w 1732244"/>
                  <a:gd name="connsiteY16" fmla="*/ 4046893 h 4155613"/>
                  <a:gd name="connsiteX17" fmla="*/ 111399 w 1732244"/>
                  <a:gd name="connsiteY17" fmla="*/ 3799706 h 4155613"/>
                  <a:gd name="connsiteX18" fmla="*/ 105583 w 1732244"/>
                  <a:gd name="connsiteY18" fmla="*/ 3727002 h 4155613"/>
                  <a:gd name="connsiteX19" fmla="*/ 102676 w 1732244"/>
                  <a:gd name="connsiteY19" fmla="*/ 3055233 h 4155613"/>
                  <a:gd name="connsiteX20" fmla="*/ 102676 w 1732244"/>
                  <a:gd name="connsiteY20" fmla="*/ 2616109 h 4155613"/>
                  <a:gd name="connsiteX21" fmla="*/ 59053 w 1732244"/>
                  <a:gd name="connsiteY21" fmla="*/ 2081019 h 4155613"/>
                  <a:gd name="connsiteX22" fmla="*/ 24156 w 1732244"/>
                  <a:gd name="connsiteY22" fmla="*/ 1845465 h 4155613"/>
                  <a:gd name="connsiteX23" fmla="*/ 3801 w 1732244"/>
                  <a:gd name="connsiteY23" fmla="*/ 1322008 h 4155613"/>
                  <a:gd name="connsiteX24" fmla="*/ 90498 w 1732244"/>
                  <a:gd name="connsiteY24" fmla="*/ 773195 h 4155613"/>
                  <a:gd name="connsiteX25" fmla="*/ 437106 w 1732244"/>
                  <a:gd name="connsiteY25" fmla="*/ 216931 h 4155613"/>
                  <a:gd name="connsiteX26" fmla="*/ 847149 w 1732244"/>
                  <a:gd name="connsiteY26" fmla="*/ 27903 h 4155613"/>
                  <a:gd name="connsiteX0" fmla="*/ 843779 w 1728874"/>
                  <a:gd name="connsiteY0" fmla="*/ 27903 h 4155613"/>
                  <a:gd name="connsiteX1" fmla="*/ 1355604 w 1728874"/>
                  <a:gd name="connsiteY1" fmla="*/ 19180 h 4155613"/>
                  <a:gd name="connsiteX2" fmla="*/ 1599884 w 1728874"/>
                  <a:gd name="connsiteY2" fmla="*/ 202389 h 4155613"/>
                  <a:gd name="connsiteX3" fmla="*/ 1687127 w 1728874"/>
                  <a:gd name="connsiteY3" fmla="*/ 475750 h 4155613"/>
                  <a:gd name="connsiteX4" fmla="*/ 1724931 w 1728874"/>
                  <a:gd name="connsiteY4" fmla="*/ 1022472 h 4155613"/>
                  <a:gd name="connsiteX5" fmla="*/ 1658046 w 1728874"/>
                  <a:gd name="connsiteY5" fmla="*/ 1423790 h 4155613"/>
                  <a:gd name="connsiteX6" fmla="*/ 1492283 w 1728874"/>
                  <a:gd name="connsiteY6" fmla="*/ 1819291 h 4155613"/>
                  <a:gd name="connsiteX7" fmla="*/ 1489376 w 1728874"/>
                  <a:gd name="connsiteY7" fmla="*/ 1825107 h 4155613"/>
                  <a:gd name="connsiteX8" fmla="*/ 1352036 w 1728874"/>
                  <a:gd name="connsiteY8" fmla="*/ 2401899 h 4155613"/>
                  <a:gd name="connsiteX9" fmla="*/ 1361276 w 1728874"/>
                  <a:gd name="connsiteY9" fmla="*/ 2791078 h 4155613"/>
                  <a:gd name="connsiteX10" fmla="*/ 1364327 w 1728874"/>
                  <a:gd name="connsiteY10" fmla="*/ 2787688 h 4155613"/>
                  <a:gd name="connsiteX11" fmla="*/ 1375959 w 1728874"/>
                  <a:gd name="connsiteY11" fmla="*/ 3238442 h 4155613"/>
                  <a:gd name="connsiteX12" fmla="*/ 1378869 w 1728874"/>
                  <a:gd name="connsiteY12" fmla="*/ 3764809 h 4155613"/>
                  <a:gd name="connsiteX13" fmla="*/ 1271268 w 1728874"/>
                  <a:gd name="connsiteY13" fmla="*/ 3980008 h 4155613"/>
                  <a:gd name="connsiteX14" fmla="*/ 872860 w 1728874"/>
                  <a:gd name="connsiteY14" fmla="*/ 4145768 h 4155613"/>
                  <a:gd name="connsiteX15" fmla="*/ 535521 w 1728874"/>
                  <a:gd name="connsiteY15" fmla="*/ 4145768 h 4155613"/>
                  <a:gd name="connsiteX16" fmla="*/ 262160 w 1728874"/>
                  <a:gd name="connsiteY16" fmla="*/ 4046893 h 4155613"/>
                  <a:gd name="connsiteX17" fmla="*/ 108029 w 1728874"/>
                  <a:gd name="connsiteY17" fmla="*/ 3799706 h 4155613"/>
                  <a:gd name="connsiteX18" fmla="*/ 102213 w 1728874"/>
                  <a:gd name="connsiteY18" fmla="*/ 3727002 h 4155613"/>
                  <a:gd name="connsiteX19" fmla="*/ 99306 w 1728874"/>
                  <a:gd name="connsiteY19" fmla="*/ 3055233 h 4155613"/>
                  <a:gd name="connsiteX20" fmla="*/ 99306 w 1728874"/>
                  <a:gd name="connsiteY20" fmla="*/ 2616109 h 4155613"/>
                  <a:gd name="connsiteX21" fmla="*/ 55683 w 1728874"/>
                  <a:gd name="connsiteY21" fmla="*/ 2081019 h 4155613"/>
                  <a:gd name="connsiteX22" fmla="*/ 431 w 1728874"/>
                  <a:gd name="connsiteY22" fmla="*/ 1322008 h 4155613"/>
                  <a:gd name="connsiteX23" fmla="*/ 87128 w 1728874"/>
                  <a:gd name="connsiteY23" fmla="*/ 773195 h 4155613"/>
                  <a:gd name="connsiteX24" fmla="*/ 433736 w 1728874"/>
                  <a:gd name="connsiteY24" fmla="*/ 216931 h 4155613"/>
                  <a:gd name="connsiteX25" fmla="*/ 843779 w 1728874"/>
                  <a:gd name="connsiteY25" fmla="*/ 27903 h 4155613"/>
                  <a:gd name="connsiteX0" fmla="*/ 843779 w 1728874"/>
                  <a:gd name="connsiteY0" fmla="*/ 27903 h 4155613"/>
                  <a:gd name="connsiteX1" fmla="*/ 1355604 w 1728874"/>
                  <a:gd name="connsiteY1" fmla="*/ 19180 h 4155613"/>
                  <a:gd name="connsiteX2" fmla="*/ 1599884 w 1728874"/>
                  <a:gd name="connsiteY2" fmla="*/ 202389 h 4155613"/>
                  <a:gd name="connsiteX3" fmla="*/ 1687127 w 1728874"/>
                  <a:gd name="connsiteY3" fmla="*/ 475750 h 4155613"/>
                  <a:gd name="connsiteX4" fmla="*/ 1724931 w 1728874"/>
                  <a:gd name="connsiteY4" fmla="*/ 1022472 h 4155613"/>
                  <a:gd name="connsiteX5" fmla="*/ 1658046 w 1728874"/>
                  <a:gd name="connsiteY5" fmla="*/ 1423790 h 4155613"/>
                  <a:gd name="connsiteX6" fmla="*/ 1492283 w 1728874"/>
                  <a:gd name="connsiteY6" fmla="*/ 1819291 h 4155613"/>
                  <a:gd name="connsiteX7" fmla="*/ 1489376 w 1728874"/>
                  <a:gd name="connsiteY7" fmla="*/ 1825107 h 4155613"/>
                  <a:gd name="connsiteX8" fmla="*/ 1352036 w 1728874"/>
                  <a:gd name="connsiteY8" fmla="*/ 2401899 h 4155613"/>
                  <a:gd name="connsiteX9" fmla="*/ 1361276 w 1728874"/>
                  <a:gd name="connsiteY9" fmla="*/ 2791078 h 4155613"/>
                  <a:gd name="connsiteX10" fmla="*/ 1364327 w 1728874"/>
                  <a:gd name="connsiteY10" fmla="*/ 2787688 h 4155613"/>
                  <a:gd name="connsiteX11" fmla="*/ 1375959 w 1728874"/>
                  <a:gd name="connsiteY11" fmla="*/ 3238442 h 4155613"/>
                  <a:gd name="connsiteX12" fmla="*/ 1378869 w 1728874"/>
                  <a:gd name="connsiteY12" fmla="*/ 3764809 h 4155613"/>
                  <a:gd name="connsiteX13" fmla="*/ 1271268 w 1728874"/>
                  <a:gd name="connsiteY13" fmla="*/ 3980008 h 4155613"/>
                  <a:gd name="connsiteX14" fmla="*/ 872860 w 1728874"/>
                  <a:gd name="connsiteY14" fmla="*/ 4145768 h 4155613"/>
                  <a:gd name="connsiteX15" fmla="*/ 535521 w 1728874"/>
                  <a:gd name="connsiteY15" fmla="*/ 4145768 h 4155613"/>
                  <a:gd name="connsiteX16" fmla="*/ 262160 w 1728874"/>
                  <a:gd name="connsiteY16" fmla="*/ 4046893 h 4155613"/>
                  <a:gd name="connsiteX17" fmla="*/ 108029 w 1728874"/>
                  <a:gd name="connsiteY17" fmla="*/ 3799706 h 4155613"/>
                  <a:gd name="connsiteX18" fmla="*/ 99306 w 1728874"/>
                  <a:gd name="connsiteY18" fmla="*/ 3055233 h 4155613"/>
                  <a:gd name="connsiteX19" fmla="*/ 99306 w 1728874"/>
                  <a:gd name="connsiteY19" fmla="*/ 2616109 h 4155613"/>
                  <a:gd name="connsiteX20" fmla="*/ 55683 w 1728874"/>
                  <a:gd name="connsiteY20" fmla="*/ 2081019 h 4155613"/>
                  <a:gd name="connsiteX21" fmla="*/ 431 w 1728874"/>
                  <a:gd name="connsiteY21" fmla="*/ 1322008 h 4155613"/>
                  <a:gd name="connsiteX22" fmla="*/ 87128 w 1728874"/>
                  <a:gd name="connsiteY22" fmla="*/ 773195 h 4155613"/>
                  <a:gd name="connsiteX23" fmla="*/ 433736 w 1728874"/>
                  <a:gd name="connsiteY23" fmla="*/ 216931 h 4155613"/>
                  <a:gd name="connsiteX24" fmla="*/ 843779 w 1728874"/>
                  <a:gd name="connsiteY24" fmla="*/ 27903 h 4155613"/>
                  <a:gd name="connsiteX0" fmla="*/ 843779 w 1728874"/>
                  <a:gd name="connsiteY0" fmla="*/ 27903 h 4147277"/>
                  <a:gd name="connsiteX1" fmla="*/ 1355604 w 1728874"/>
                  <a:gd name="connsiteY1" fmla="*/ 19180 h 4147277"/>
                  <a:gd name="connsiteX2" fmla="*/ 1599884 w 1728874"/>
                  <a:gd name="connsiteY2" fmla="*/ 202389 h 4147277"/>
                  <a:gd name="connsiteX3" fmla="*/ 1687127 w 1728874"/>
                  <a:gd name="connsiteY3" fmla="*/ 475750 h 4147277"/>
                  <a:gd name="connsiteX4" fmla="*/ 1724931 w 1728874"/>
                  <a:gd name="connsiteY4" fmla="*/ 1022472 h 4147277"/>
                  <a:gd name="connsiteX5" fmla="*/ 1658046 w 1728874"/>
                  <a:gd name="connsiteY5" fmla="*/ 1423790 h 4147277"/>
                  <a:gd name="connsiteX6" fmla="*/ 1492283 w 1728874"/>
                  <a:gd name="connsiteY6" fmla="*/ 1819291 h 4147277"/>
                  <a:gd name="connsiteX7" fmla="*/ 1489376 w 1728874"/>
                  <a:gd name="connsiteY7" fmla="*/ 1825107 h 4147277"/>
                  <a:gd name="connsiteX8" fmla="*/ 1352036 w 1728874"/>
                  <a:gd name="connsiteY8" fmla="*/ 2401899 h 4147277"/>
                  <a:gd name="connsiteX9" fmla="*/ 1361276 w 1728874"/>
                  <a:gd name="connsiteY9" fmla="*/ 2791078 h 4147277"/>
                  <a:gd name="connsiteX10" fmla="*/ 1364327 w 1728874"/>
                  <a:gd name="connsiteY10" fmla="*/ 2787688 h 4147277"/>
                  <a:gd name="connsiteX11" fmla="*/ 1375959 w 1728874"/>
                  <a:gd name="connsiteY11" fmla="*/ 3238442 h 4147277"/>
                  <a:gd name="connsiteX12" fmla="*/ 1378869 w 1728874"/>
                  <a:gd name="connsiteY12" fmla="*/ 3764809 h 4147277"/>
                  <a:gd name="connsiteX13" fmla="*/ 1271268 w 1728874"/>
                  <a:gd name="connsiteY13" fmla="*/ 3980008 h 4147277"/>
                  <a:gd name="connsiteX14" fmla="*/ 872860 w 1728874"/>
                  <a:gd name="connsiteY14" fmla="*/ 4145768 h 4147277"/>
                  <a:gd name="connsiteX15" fmla="*/ 262160 w 1728874"/>
                  <a:gd name="connsiteY15" fmla="*/ 4046893 h 4147277"/>
                  <a:gd name="connsiteX16" fmla="*/ 108029 w 1728874"/>
                  <a:gd name="connsiteY16" fmla="*/ 3799706 h 4147277"/>
                  <a:gd name="connsiteX17" fmla="*/ 99306 w 1728874"/>
                  <a:gd name="connsiteY17" fmla="*/ 3055233 h 4147277"/>
                  <a:gd name="connsiteX18" fmla="*/ 99306 w 1728874"/>
                  <a:gd name="connsiteY18" fmla="*/ 2616109 h 4147277"/>
                  <a:gd name="connsiteX19" fmla="*/ 55683 w 1728874"/>
                  <a:gd name="connsiteY19" fmla="*/ 2081019 h 4147277"/>
                  <a:gd name="connsiteX20" fmla="*/ 431 w 1728874"/>
                  <a:gd name="connsiteY20" fmla="*/ 1322008 h 4147277"/>
                  <a:gd name="connsiteX21" fmla="*/ 87128 w 1728874"/>
                  <a:gd name="connsiteY21" fmla="*/ 773195 h 4147277"/>
                  <a:gd name="connsiteX22" fmla="*/ 433736 w 1728874"/>
                  <a:gd name="connsiteY22" fmla="*/ 216931 h 4147277"/>
                  <a:gd name="connsiteX23" fmla="*/ 843779 w 1728874"/>
                  <a:gd name="connsiteY23" fmla="*/ 27903 h 4147277"/>
                  <a:gd name="connsiteX0" fmla="*/ 843779 w 1728874"/>
                  <a:gd name="connsiteY0" fmla="*/ 27903 h 4150771"/>
                  <a:gd name="connsiteX1" fmla="*/ 1355604 w 1728874"/>
                  <a:gd name="connsiteY1" fmla="*/ 19180 h 4150771"/>
                  <a:gd name="connsiteX2" fmla="*/ 1599884 w 1728874"/>
                  <a:gd name="connsiteY2" fmla="*/ 202389 h 4150771"/>
                  <a:gd name="connsiteX3" fmla="*/ 1687127 w 1728874"/>
                  <a:gd name="connsiteY3" fmla="*/ 475750 h 4150771"/>
                  <a:gd name="connsiteX4" fmla="*/ 1724931 w 1728874"/>
                  <a:gd name="connsiteY4" fmla="*/ 1022472 h 4150771"/>
                  <a:gd name="connsiteX5" fmla="*/ 1658046 w 1728874"/>
                  <a:gd name="connsiteY5" fmla="*/ 1423790 h 4150771"/>
                  <a:gd name="connsiteX6" fmla="*/ 1492283 w 1728874"/>
                  <a:gd name="connsiteY6" fmla="*/ 1819291 h 4150771"/>
                  <a:gd name="connsiteX7" fmla="*/ 1489376 w 1728874"/>
                  <a:gd name="connsiteY7" fmla="*/ 1825107 h 4150771"/>
                  <a:gd name="connsiteX8" fmla="*/ 1352036 w 1728874"/>
                  <a:gd name="connsiteY8" fmla="*/ 2401899 h 4150771"/>
                  <a:gd name="connsiteX9" fmla="*/ 1361276 w 1728874"/>
                  <a:gd name="connsiteY9" fmla="*/ 2791078 h 4150771"/>
                  <a:gd name="connsiteX10" fmla="*/ 1364327 w 1728874"/>
                  <a:gd name="connsiteY10" fmla="*/ 2787688 h 4150771"/>
                  <a:gd name="connsiteX11" fmla="*/ 1375959 w 1728874"/>
                  <a:gd name="connsiteY11" fmla="*/ 3238442 h 4150771"/>
                  <a:gd name="connsiteX12" fmla="*/ 1378869 w 1728874"/>
                  <a:gd name="connsiteY12" fmla="*/ 3764809 h 4150771"/>
                  <a:gd name="connsiteX13" fmla="*/ 1271268 w 1728874"/>
                  <a:gd name="connsiteY13" fmla="*/ 3980008 h 4150771"/>
                  <a:gd name="connsiteX14" fmla="*/ 872860 w 1728874"/>
                  <a:gd name="connsiteY14" fmla="*/ 4145768 h 4150771"/>
                  <a:gd name="connsiteX15" fmla="*/ 262160 w 1728874"/>
                  <a:gd name="connsiteY15" fmla="*/ 4046893 h 4150771"/>
                  <a:gd name="connsiteX16" fmla="*/ 108029 w 1728874"/>
                  <a:gd name="connsiteY16" fmla="*/ 3799706 h 4150771"/>
                  <a:gd name="connsiteX17" fmla="*/ 99306 w 1728874"/>
                  <a:gd name="connsiteY17" fmla="*/ 3055233 h 4150771"/>
                  <a:gd name="connsiteX18" fmla="*/ 99306 w 1728874"/>
                  <a:gd name="connsiteY18" fmla="*/ 2616109 h 4150771"/>
                  <a:gd name="connsiteX19" fmla="*/ 55683 w 1728874"/>
                  <a:gd name="connsiteY19" fmla="*/ 2081019 h 4150771"/>
                  <a:gd name="connsiteX20" fmla="*/ 431 w 1728874"/>
                  <a:gd name="connsiteY20" fmla="*/ 1322008 h 4150771"/>
                  <a:gd name="connsiteX21" fmla="*/ 87128 w 1728874"/>
                  <a:gd name="connsiteY21" fmla="*/ 773195 h 4150771"/>
                  <a:gd name="connsiteX22" fmla="*/ 433736 w 1728874"/>
                  <a:gd name="connsiteY22" fmla="*/ 216931 h 4150771"/>
                  <a:gd name="connsiteX23" fmla="*/ 843779 w 1728874"/>
                  <a:gd name="connsiteY23" fmla="*/ 27903 h 4150771"/>
                  <a:gd name="connsiteX0" fmla="*/ 843779 w 1728874"/>
                  <a:gd name="connsiteY0" fmla="*/ 27903 h 4159554"/>
                  <a:gd name="connsiteX1" fmla="*/ 1355604 w 1728874"/>
                  <a:gd name="connsiteY1" fmla="*/ 19180 h 4159554"/>
                  <a:gd name="connsiteX2" fmla="*/ 1599884 w 1728874"/>
                  <a:gd name="connsiteY2" fmla="*/ 202389 h 4159554"/>
                  <a:gd name="connsiteX3" fmla="*/ 1687127 w 1728874"/>
                  <a:gd name="connsiteY3" fmla="*/ 475750 h 4159554"/>
                  <a:gd name="connsiteX4" fmla="*/ 1724931 w 1728874"/>
                  <a:gd name="connsiteY4" fmla="*/ 1022472 h 4159554"/>
                  <a:gd name="connsiteX5" fmla="*/ 1658046 w 1728874"/>
                  <a:gd name="connsiteY5" fmla="*/ 1423790 h 4159554"/>
                  <a:gd name="connsiteX6" fmla="*/ 1492283 w 1728874"/>
                  <a:gd name="connsiteY6" fmla="*/ 1819291 h 4159554"/>
                  <a:gd name="connsiteX7" fmla="*/ 1489376 w 1728874"/>
                  <a:gd name="connsiteY7" fmla="*/ 1825107 h 4159554"/>
                  <a:gd name="connsiteX8" fmla="*/ 1352036 w 1728874"/>
                  <a:gd name="connsiteY8" fmla="*/ 2401899 h 4159554"/>
                  <a:gd name="connsiteX9" fmla="*/ 1361276 w 1728874"/>
                  <a:gd name="connsiteY9" fmla="*/ 2791078 h 4159554"/>
                  <a:gd name="connsiteX10" fmla="*/ 1364327 w 1728874"/>
                  <a:gd name="connsiteY10" fmla="*/ 2787688 h 4159554"/>
                  <a:gd name="connsiteX11" fmla="*/ 1375959 w 1728874"/>
                  <a:gd name="connsiteY11" fmla="*/ 3238442 h 4159554"/>
                  <a:gd name="connsiteX12" fmla="*/ 1378869 w 1728874"/>
                  <a:gd name="connsiteY12" fmla="*/ 3764809 h 4159554"/>
                  <a:gd name="connsiteX13" fmla="*/ 1271268 w 1728874"/>
                  <a:gd name="connsiteY13" fmla="*/ 3980008 h 4159554"/>
                  <a:gd name="connsiteX14" fmla="*/ 872860 w 1728874"/>
                  <a:gd name="connsiteY14" fmla="*/ 4145768 h 4159554"/>
                  <a:gd name="connsiteX15" fmla="*/ 316480 w 1728874"/>
                  <a:gd name="connsiteY15" fmla="*/ 4074053 h 4159554"/>
                  <a:gd name="connsiteX16" fmla="*/ 108029 w 1728874"/>
                  <a:gd name="connsiteY16" fmla="*/ 3799706 h 4159554"/>
                  <a:gd name="connsiteX17" fmla="*/ 99306 w 1728874"/>
                  <a:gd name="connsiteY17" fmla="*/ 3055233 h 4159554"/>
                  <a:gd name="connsiteX18" fmla="*/ 99306 w 1728874"/>
                  <a:gd name="connsiteY18" fmla="*/ 2616109 h 4159554"/>
                  <a:gd name="connsiteX19" fmla="*/ 55683 w 1728874"/>
                  <a:gd name="connsiteY19" fmla="*/ 2081019 h 4159554"/>
                  <a:gd name="connsiteX20" fmla="*/ 431 w 1728874"/>
                  <a:gd name="connsiteY20" fmla="*/ 1322008 h 4159554"/>
                  <a:gd name="connsiteX21" fmla="*/ 87128 w 1728874"/>
                  <a:gd name="connsiteY21" fmla="*/ 773195 h 4159554"/>
                  <a:gd name="connsiteX22" fmla="*/ 433736 w 1728874"/>
                  <a:gd name="connsiteY22" fmla="*/ 216931 h 4159554"/>
                  <a:gd name="connsiteX23" fmla="*/ 843779 w 1728874"/>
                  <a:gd name="connsiteY23" fmla="*/ 27903 h 4159554"/>
                  <a:gd name="connsiteX0" fmla="*/ 843779 w 1728874"/>
                  <a:gd name="connsiteY0" fmla="*/ 27903 h 4175265"/>
                  <a:gd name="connsiteX1" fmla="*/ 1355604 w 1728874"/>
                  <a:gd name="connsiteY1" fmla="*/ 19180 h 4175265"/>
                  <a:gd name="connsiteX2" fmla="*/ 1599884 w 1728874"/>
                  <a:gd name="connsiteY2" fmla="*/ 202389 h 4175265"/>
                  <a:gd name="connsiteX3" fmla="*/ 1687127 w 1728874"/>
                  <a:gd name="connsiteY3" fmla="*/ 475750 h 4175265"/>
                  <a:gd name="connsiteX4" fmla="*/ 1724931 w 1728874"/>
                  <a:gd name="connsiteY4" fmla="*/ 1022472 h 4175265"/>
                  <a:gd name="connsiteX5" fmla="*/ 1658046 w 1728874"/>
                  <a:gd name="connsiteY5" fmla="*/ 1423790 h 4175265"/>
                  <a:gd name="connsiteX6" fmla="*/ 1492283 w 1728874"/>
                  <a:gd name="connsiteY6" fmla="*/ 1819291 h 4175265"/>
                  <a:gd name="connsiteX7" fmla="*/ 1489376 w 1728874"/>
                  <a:gd name="connsiteY7" fmla="*/ 1825107 h 4175265"/>
                  <a:gd name="connsiteX8" fmla="*/ 1352036 w 1728874"/>
                  <a:gd name="connsiteY8" fmla="*/ 2401899 h 4175265"/>
                  <a:gd name="connsiteX9" fmla="*/ 1361276 w 1728874"/>
                  <a:gd name="connsiteY9" fmla="*/ 2791078 h 4175265"/>
                  <a:gd name="connsiteX10" fmla="*/ 1364327 w 1728874"/>
                  <a:gd name="connsiteY10" fmla="*/ 2787688 h 4175265"/>
                  <a:gd name="connsiteX11" fmla="*/ 1375959 w 1728874"/>
                  <a:gd name="connsiteY11" fmla="*/ 3238442 h 4175265"/>
                  <a:gd name="connsiteX12" fmla="*/ 1378869 w 1728874"/>
                  <a:gd name="connsiteY12" fmla="*/ 3764809 h 4175265"/>
                  <a:gd name="connsiteX13" fmla="*/ 872860 w 1728874"/>
                  <a:gd name="connsiteY13" fmla="*/ 4145768 h 4175265"/>
                  <a:gd name="connsiteX14" fmla="*/ 316480 w 1728874"/>
                  <a:gd name="connsiteY14" fmla="*/ 4074053 h 4175265"/>
                  <a:gd name="connsiteX15" fmla="*/ 108029 w 1728874"/>
                  <a:gd name="connsiteY15" fmla="*/ 3799706 h 4175265"/>
                  <a:gd name="connsiteX16" fmla="*/ 99306 w 1728874"/>
                  <a:gd name="connsiteY16" fmla="*/ 3055233 h 4175265"/>
                  <a:gd name="connsiteX17" fmla="*/ 99306 w 1728874"/>
                  <a:gd name="connsiteY17" fmla="*/ 2616109 h 4175265"/>
                  <a:gd name="connsiteX18" fmla="*/ 55683 w 1728874"/>
                  <a:gd name="connsiteY18" fmla="*/ 2081019 h 4175265"/>
                  <a:gd name="connsiteX19" fmla="*/ 431 w 1728874"/>
                  <a:gd name="connsiteY19" fmla="*/ 1322008 h 4175265"/>
                  <a:gd name="connsiteX20" fmla="*/ 87128 w 1728874"/>
                  <a:gd name="connsiteY20" fmla="*/ 773195 h 4175265"/>
                  <a:gd name="connsiteX21" fmla="*/ 433736 w 1728874"/>
                  <a:gd name="connsiteY21" fmla="*/ 216931 h 4175265"/>
                  <a:gd name="connsiteX22" fmla="*/ 843779 w 1728874"/>
                  <a:gd name="connsiteY22" fmla="*/ 27903 h 4175265"/>
                  <a:gd name="connsiteX0" fmla="*/ 843779 w 1728874"/>
                  <a:gd name="connsiteY0" fmla="*/ 27903 h 4175265"/>
                  <a:gd name="connsiteX1" fmla="*/ 1355604 w 1728874"/>
                  <a:gd name="connsiteY1" fmla="*/ 19180 h 4175265"/>
                  <a:gd name="connsiteX2" fmla="*/ 1599884 w 1728874"/>
                  <a:gd name="connsiteY2" fmla="*/ 202389 h 4175265"/>
                  <a:gd name="connsiteX3" fmla="*/ 1687127 w 1728874"/>
                  <a:gd name="connsiteY3" fmla="*/ 475750 h 4175265"/>
                  <a:gd name="connsiteX4" fmla="*/ 1724931 w 1728874"/>
                  <a:gd name="connsiteY4" fmla="*/ 1022472 h 4175265"/>
                  <a:gd name="connsiteX5" fmla="*/ 1658046 w 1728874"/>
                  <a:gd name="connsiteY5" fmla="*/ 1423790 h 4175265"/>
                  <a:gd name="connsiteX6" fmla="*/ 1492283 w 1728874"/>
                  <a:gd name="connsiteY6" fmla="*/ 1819291 h 4175265"/>
                  <a:gd name="connsiteX7" fmla="*/ 1489376 w 1728874"/>
                  <a:gd name="connsiteY7" fmla="*/ 1825107 h 4175265"/>
                  <a:gd name="connsiteX8" fmla="*/ 1352036 w 1728874"/>
                  <a:gd name="connsiteY8" fmla="*/ 2401899 h 4175265"/>
                  <a:gd name="connsiteX9" fmla="*/ 1361276 w 1728874"/>
                  <a:gd name="connsiteY9" fmla="*/ 2791078 h 4175265"/>
                  <a:gd name="connsiteX10" fmla="*/ 1364327 w 1728874"/>
                  <a:gd name="connsiteY10" fmla="*/ 2787688 h 4175265"/>
                  <a:gd name="connsiteX11" fmla="*/ 1375959 w 1728874"/>
                  <a:gd name="connsiteY11" fmla="*/ 3238442 h 4175265"/>
                  <a:gd name="connsiteX12" fmla="*/ 1378869 w 1728874"/>
                  <a:gd name="connsiteY12" fmla="*/ 3764809 h 4175265"/>
                  <a:gd name="connsiteX13" fmla="*/ 872860 w 1728874"/>
                  <a:gd name="connsiteY13" fmla="*/ 4145768 h 4175265"/>
                  <a:gd name="connsiteX14" fmla="*/ 316480 w 1728874"/>
                  <a:gd name="connsiteY14" fmla="*/ 4074053 h 4175265"/>
                  <a:gd name="connsiteX15" fmla="*/ 108029 w 1728874"/>
                  <a:gd name="connsiteY15" fmla="*/ 3799706 h 4175265"/>
                  <a:gd name="connsiteX16" fmla="*/ 99306 w 1728874"/>
                  <a:gd name="connsiteY16" fmla="*/ 3055233 h 4175265"/>
                  <a:gd name="connsiteX17" fmla="*/ 99306 w 1728874"/>
                  <a:gd name="connsiteY17" fmla="*/ 2616109 h 4175265"/>
                  <a:gd name="connsiteX18" fmla="*/ 55683 w 1728874"/>
                  <a:gd name="connsiteY18" fmla="*/ 2081019 h 4175265"/>
                  <a:gd name="connsiteX19" fmla="*/ 431 w 1728874"/>
                  <a:gd name="connsiteY19" fmla="*/ 1322008 h 4175265"/>
                  <a:gd name="connsiteX20" fmla="*/ 87128 w 1728874"/>
                  <a:gd name="connsiteY20" fmla="*/ 773195 h 4175265"/>
                  <a:gd name="connsiteX21" fmla="*/ 433736 w 1728874"/>
                  <a:gd name="connsiteY21" fmla="*/ 216931 h 4175265"/>
                  <a:gd name="connsiteX22" fmla="*/ 843779 w 1728874"/>
                  <a:gd name="connsiteY22" fmla="*/ 27903 h 4175265"/>
                  <a:gd name="connsiteX0" fmla="*/ 843779 w 1728874"/>
                  <a:gd name="connsiteY0" fmla="*/ 27903 h 4175265"/>
                  <a:gd name="connsiteX1" fmla="*/ 1355604 w 1728874"/>
                  <a:gd name="connsiteY1" fmla="*/ 19180 h 4175265"/>
                  <a:gd name="connsiteX2" fmla="*/ 1599884 w 1728874"/>
                  <a:gd name="connsiteY2" fmla="*/ 202389 h 4175265"/>
                  <a:gd name="connsiteX3" fmla="*/ 1687127 w 1728874"/>
                  <a:gd name="connsiteY3" fmla="*/ 475750 h 4175265"/>
                  <a:gd name="connsiteX4" fmla="*/ 1724931 w 1728874"/>
                  <a:gd name="connsiteY4" fmla="*/ 1022472 h 4175265"/>
                  <a:gd name="connsiteX5" fmla="*/ 1658046 w 1728874"/>
                  <a:gd name="connsiteY5" fmla="*/ 1423790 h 4175265"/>
                  <a:gd name="connsiteX6" fmla="*/ 1492283 w 1728874"/>
                  <a:gd name="connsiteY6" fmla="*/ 1819291 h 4175265"/>
                  <a:gd name="connsiteX7" fmla="*/ 1489376 w 1728874"/>
                  <a:gd name="connsiteY7" fmla="*/ 1825107 h 4175265"/>
                  <a:gd name="connsiteX8" fmla="*/ 1352036 w 1728874"/>
                  <a:gd name="connsiteY8" fmla="*/ 2401899 h 4175265"/>
                  <a:gd name="connsiteX9" fmla="*/ 1361276 w 1728874"/>
                  <a:gd name="connsiteY9" fmla="*/ 2791078 h 4175265"/>
                  <a:gd name="connsiteX10" fmla="*/ 1364327 w 1728874"/>
                  <a:gd name="connsiteY10" fmla="*/ 2787688 h 4175265"/>
                  <a:gd name="connsiteX11" fmla="*/ 1375959 w 1728874"/>
                  <a:gd name="connsiteY11" fmla="*/ 3238442 h 4175265"/>
                  <a:gd name="connsiteX12" fmla="*/ 1378869 w 1728874"/>
                  <a:gd name="connsiteY12" fmla="*/ 3764809 h 4175265"/>
                  <a:gd name="connsiteX13" fmla="*/ 872860 w 1728874"/>
                  <a:gd name="connsiteY13" fmla="*/ 4145768 h 4175265"/>
                  <a:gd name="connsiteX14" fmla="*/ 316480 w 1728874"/>
                  <a:gd name="connsiteY14" fmla="*/ 4074053 h 4175265"/>
                  <a:gd name="connsiteX15" fmla="*/ 108029 w 1728874"/>
                  <a:gd name="connsiteY15" fmla="*/ 3799706 h 4175265"/>
                  <a:gd name="connsiteX16" fmla="*/ 99306 w 1728874"/>
                  <a:gd name="connsiteY16" fmla="*/ 3055233 h 4175265"/>
                  <a:gd name="connsiteX17" fmla="*/ 99306 w 1728874"/>
                  <a:gd name="connsiteY17" fmla="*/ 2616109 h 4175265"/>
                  <a:gd name="connsiteX18" fmla="*/ 55683 w 1728874"/>
                  <a:gd name="connsiteY18" fmla="*/ 2081019 h 4175265"/>
                  <a:gd name="connsiteX19" fmla="*/ 431 w 1728874"/>
                  <a:gd name="connsiteY19" fmla="*/ 1322008 h 4175265"/>
                  <a:gd name="connsiteX20" fmla="*/ 87128 w 1728874"/>
                  <a:gd name="connsiteY20" fmla="*/ 773195 h 4175265"/>
                  <a:gd name="connsiteX21" fmla="*/ 433736 w 1728874"/>
                  <a:gd name="connsiteY21" fmla="*/ 216931 h 4175265"/>
                  <a:gd name="connsiteX22" fmla="*/ 843779 w 1728874"/>
                  <a:gd name="connsiteY22" fmla="*/ 27903 h 4175265"/>
                  <a:gd name="connsiteX0" fmla="*/ 843779 w 1728874"/>
                  <a:gd name="connsiteY0" fmla="*/ 27903 h 4172306"/>
                  <a:gd name="connsiteX1" fmla="*/ 1355604 w 1728874"/>
                  <a:gd name="connsiteY1" fmla="*/ 19180 h 4172306"/>
                  <a:gd name="connsiteX2" fmla="*/ 1599884 w 1728874"/>
                  <a:gd name="connsiteY2" fmla="*/ 202389 h 4172306"/>
                  <a:gd name="connsiteX3" fmla="*/ 1687127 w 1728874"/>
                  <a:gd name="connsiteY3" fmla="*/ 475750 h 4172306"/>
                  <a:gd name="connsiteX4" fmla="*/ 1724931 w 1728874"/>
                  <a:gd name="connsiteY4" fmla="*/ 1022472 h 4172306"/>
                  <a:gd name="connsiteX5" fmla="*/ 1658046 w 1728874"/>
                  <a:gd name="connsiteY5" fmla="*/ 1423790 h 4172306"/>
                  <a:gd name="connsiteX6" fmla="*/ 1492283 w 1728874"/>
                  <a:gd name="connsiteY6" fmla="*/ 1819291 h 4172306"/>
                  <a:gd name="connsiteX7" fmla="*/ 1489376 w 1728874"/>
                  <a:gd name="connsiteY7" fmla="*/ 1825107 h 4172306"/>
                  <a:gd name="connsiteX8" fmla="*/ 1352036 w 1728874"/>
                  <a:gd name="connsiteY8" fmla="*/ 2401899 h 4172306"/>
                  <a:gd name="connsiteX9" fmla="*/ 1361276 w 1728874"/>
                  <a:gd name="connsiteY9" fmla="*/ 2791078 h 4172306"/>
                  <a:gd name="connsiteX10" fmla="*/ 1364327 w 1728874"/>
                  <a:gd name="connsiteY10" fmla="*/ 2787688 h 4172306"/>
                  <a:gd name="connsiteX11" fmla="*/ 1375959 w 1728874"/>
                  <a:gd name="connsiteY11" fmla="*/ 3238442 h 4172306"/>
                  <a:gd name="connsiteX12" fmla="*/ 1378869 w 1728874"/>
                  <a:gd name="connsiteY12" fmla="*/ 3764809 h 4172306"/>
                  <a:gd name="connsiteX13" fmla="*/ 900020 w 1728874"/>
                  <a:gd name="connsiteY13" fmla="*/ 4154822 h 4172306"/>
                  <a:gd name="connsiteX14" fmla="*/ 316480 w 1728874"/>
                  <a:gd name="connsiteY14" fmla="*/ 4074053 h 4172306"/>
                  <a:gd name="connsiteX15" fmla="*/ 108029 w 1728874"/>
                  <a:gd name="connsiteY15" fmla="*/ 3799706 h 4172306"/>
                  <a:gd name="connsiteX16" fmla="*/ 99306 w 1728874"/>
                  <a:gd name="connsiteY16" fmla="*/ 3055233 h 4172306"/>
                  <a:gd name="connsiteX17" fmla="*/ 99306 w 1728874"/>
                  <a:gd name="connsiteY17" fmla="*/ 2616109 h 4172306"/>
                  <a:gd name="connsiteX18" fmla="*/ 55683 w 1728874"/>
                  <a:gd name="connsiteY18" fmla="*/ 2081019 h 4172306"/>
                  <a:gd name="connsiteX19" fmla="*/ 431 w 1728874"/>
                  <a:gd name="connsiteY19" fmla="*/ 1322008 h 4172306"/>
                  <a:gd name="connsiteX20" fmla="*/ 87128 w 1728874"/>
                  <a:gd name="connsiteY20" fmla="*/ 773195 h 4172306"/>
                  <a:gd name="connsiteX21" fmla="*/ 433736 w 1728874"/>
                  <a:gd name="connsiteY21" fmla="*/ 216931 h 4172306"/>
                  <a:gd name="connsiteX22" fmla="*/ 843779 w 1728874"/>
                  <a:gd name="connsiteY22" fmla="*/ 27903 h 4172306"/>
                  <a:gd name="connsiteX0" fmla="*/ 843779 w 1728874"/>
                  <a:gd name="connsiteY0" fmla="*/ 27903 h 4158005"/>
                  <a:gd name="connsiteX1" fmla="*/ 1355604 w 1728874"/>
                  <a:gd name="connsiteY1" fmla="*/ 19180 h 4158005"/>
                  <a:gd name="connsiteX2" fmla="*/ 1599884 w 1728874"/>
                  <a:gd name="connsiteY2" fmla="*/ 202389 h 4158005"/>
                  <a:gd name="connsiteX3" fmla="*/ 1687127 w 1728874"/>
                  <a:gd name="connsiteY3" fmla="*/ 475750 h 4158005"/>
                  <a:gd name="connsiteX4" fmla="*/ 1724931 w 1728874"/>
                  <a:gd name="connsiteY4" fmla="*/ 1022472 h 4158005"/>
                  <a:gd name="connsiteX5" fmla="*/ 1658046 w 1728874"/>
                  <a:gd name="connsiteY5" fmla="*/ 1423790 h 4158005"/>
                  <a:gd name="connsiteX6" fmla="*/ 1492283 w 1728874"/>
                  <a:gd name="connsiteY6" fmla="*/ 1819291 h 4158005"/>
                  <a:gd name="connsiteX7" fmla="*/ 1489376 w 1728874"/>
                  <a:gd name="connsiteY7" fmla="*/ 1825107 h 4158005"/>
                  <a:gd name="connsiteX8" fmla="*/ 1352036 w 1728874"/>
                  <a:gd name="connsiteY8" fmla="*/ 2401899 h 4158005"/>
                  <a:gd name="connsiteX9" fmla="*/ 1361276 w 1728874"/>
                  <a:gd name="connsiteY9" fmla="*/ 2791078 h 4158005"/>
                  <a:gd name="connsiteX10" fmla="*/ 1364327 w 1728874"/>
                  <a:gd name="connsiteY10" fmla="*/ 2787688 h 4158005"/>
                  <a:gd name="connsiteX11" fmla="*/ 1375959 w 1728874"/>
                  <a:gd name="connsiteY11" fmla="*/ 3238442 h 4158005"/>
                  <a:gd name="connsiteX12" fmla="*/ 1378869 w 1728874"/>
                  <a:gd name="connsiteY12" fmla="*/ 3764809 h 4158005"/>
                  <a:gd name="connsiteX13" fmla="*/ 900020 w 1728874"/>
                  <a:gd name="connsiteY13" fmla="*/ 4154822 h 4158005"/>
                  <a:gd name="connsiteX14" fmla="*/ 316480 w 1728874"/>
                  <a:gd name="connsiteY14" fmla="*/ 4074053 h 4158005"/>
                  <a:gd name="connsiteX15" fmla="*/ 108029 w 1728874"/>
                  <a:gd name="connsiteY15" fmla="*/ 3799706 h 4158005"/>
                  <a:gd name="connsiteX16" fmla="*/ 99306 w 1728874"/>
                  <a:gd name="connsiteY16" fmla="*/ 3055233 h 4158005"/>
                  <a:gd name="connsiteX17" fmla="*/ 99306 w 1728874"/>
                  <a:gd name="connsiteY17" fmla="*/ 2616109 h 4158005"/>
                  <a:gd name="connsiteX18" fmla="*/ 55683 w 1728874"/>
                  <a:gd name="connsiteY18" fmla="*/ 2081019 h 4158005"/>
                  <a:gd name="connsiteX19" fmla="*/ 431 w 1728874"/>
                  <a:gd name="connsiteY19" fmla="*/ 1322008 h 4158005"/>
                  <a:gd name="connsiteX20" fmla="*/ 87128 w 1728874"/>
                  <a:gd name="connsiteY20" fmla="*/ 773195 h 4158005"/>
                  <a:gd name="connsiteX21" fmla="*/ 433736 w 1728874"/>
                  <a:gd name="connsiteY21" fmla="*/ 216931 h 4158005"/>
                  <a:gd name="connsiteX22" fmla="*/ 843779 w 1728874"/>
                  <a:gd name="connsiteY22" fmla="*/ 27903 h 4158005"/>
                  <a:gd name="connsiteX0" fmla="*/ 843779 w 1728874"/>
                  <a:gd name="connsiteY0" fmla="*/ 27903 h 4158005"/>
                  <a:gd name="connsiteX1" fmla="*/ 1355604 w 1728874"/>
                  <a:gd name="connsiteY1" fmla="*/ 19180 h 4158005"/>
                  <a:gd name="connsiteX2" fmla="*/ 1599884 w 1728874"/>
                  <a:gd name="connsiteY2" fmla="*/ 202389 h 4158005"/>
                  <a:gd name="connsiteX3" fmla="*/ 1687127 w 1728874"/>
                  <a:gd name="connsiteY3" fmla="*/ 475750 h 4158005"/>
                  <a:gd name="connsiteX4" fmla="*/ 1724931 w 1728874"/>
                  <a:gd name="connsiteY4" fmla="*/ 1022472 h 4158005"/>
                  <a:gd name="connsiteX5" fmla="*/ 1658046 w 1728874"/>
                  <a:gd name="connsiteY5" fmla="*/ 1423790 h 4158005"/>
                  <a:gd name="connsiteX6" fmla="*/ 1492283 w 1728874"/>
                  <a:gd name="connsiteY6" fmla="*/ 1819291 h 4158005"/>
                  <a:gd name="connsiteX7" fmla="*/ 1489376 w 1728874"/>
                  <a:gd name="connsiteY7" fmla="*/ 1825107 h 4158005"/>
                  <a:gd name="connsiteX8" fmla="*/ 1352036 w 1728874"/>
                  <a:gd name="connsiteY8" fmla="*/ 2401899 h 4158005"/>
                  <a:gd name="connsiteX9" fmla="*/ 1361276 w 1728874"/>
                  <a:gd name="connsiteY9" fmla="*/ 2791078 h 4158005"/>
                  <a:gd name="connsiteX10" fmla="*/ 1364327 w 1728874"/>
                  <a:gd name="connsiteY10" fmla="*/ 2787688 h 4158005"/>
                  <a:gd name="connsiteX11" fmla="*/ 1375959 w 1728874"/>
                  <a:gd name="connsiteY11" fmla="*/ 3238442 h 4158005"/>
                  <a:gd name="connsiteX12" fmla="*/ 1378869 w 1728874"/>
                  <a:gd name="connsiteY12" fmla="*/ 3764809 h 4158005"/>
                  <a:gd name="connsiteX13" fmla="*/ 900020 w 1728874"/>
                  <a:gd name="connsiteY13" fmla="*/ 4154822 h 4158005"/>
                  <a:gd name="connsiteX14" fmla="*/ 316480 w 1728874"/>
                  <a:gd name="connsiteY14" fmla="*/ 4074053 h 4158005"/>
                  <a:gd name="connsiteX15" fmla="*/ 108029 w 1728874"/>
                  <a:gd name="connsiteY15" fmla="*/ 3799706 h 4158005"/>
                  <a:gd name="connsiteX16" fmla="*/ 99306 w 1728874"/>
                  <a:gd name="connsiteY16" fmla="*/ 3055233 h 4158005"/>
                  <a:gd name="connsiteX17" fmla="*/ 99306 w 1728874"/>
                  <a:gd name="connsiteY17" fmla="*/ 2616109 h 4158005"/>
                  <a:gd name="connsiteX18" fmla="*/ 55683 w 1728874"/>
                  <a:gd name="connsiteY18" fmla="*/ 2081019 h 4158005"/>
                  <a:gd name="connsiteX19" fmla="*/ 431 w 1728874"/>
                  <a:gd name="connsiteY19" fmla="*/ 1322008 h 4158005"/>
                  <a:gd name="connsiteX20" fmla="*/ 87128 w 1728874"/>
                  <a:gd name="connsiteY20" fmla="*/ 773195 h 4158005"/>
                  <a:gd name="connsiteX21" fmla="*/ 433736 w 1728874"/>
                  <a:gd name="connsiteY21" fmla="*/ 216931 h 4158005"/>
                  <a:gd name="connsiteX22" fmla="*/ 843779 w 1728874"/>
                  <a:gd name="connsiteY22" fmla="*/ 27903 h 41580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728874" h="4158005">
                    <a:moveTo>
                      <a:pt x="843779" y="27903"/>
                    </a:moveTo>
                    <a:cubicBezTo>
                      <a:pt x="997424" y="-5055"/>
                      <a:pt x="1229587" y="-9901"/>
                      <a:pt x="1355604" y="19180"/>
                    </a:cubicBezTo>
                    <a:cubicBezTo>
                      <a:pt x="1481621" y="48261"/>
                      <a:pt x="1547538" y="103514"/>
                      <a:pt x="1599884" y="202389"/>
                    </a:cubicBezTo>
                    <a:cubicBezTo>
                      <a:pt x="1646414" y="286725"/>
                      <a:pt x="1666769" y="382691"/>
                      <a:pt x="1687127" y="475750"/>
                    </a:cubicBezTo>
                    <a:cubicBezTo>
                      <a:pt x="1722024" y="656052"/>
                      <a:pt x="1736563" y="839264"/>
                      <a:pt x="1724931" y="1022472"/>
                    </a:cubicBezTo>
                    <a:cubicBezTo>
                      <a:pt x="1719114" y="1159154"/>
                      <a:pt x="1698759" y="1292927"/>
                      <a:pt x="1658046" y="1423790"/>
                    </a:cubicBezTo>
                    <a:cubicBezTo>
                      <a:pt x="1619271" y="1556593"/>
                      <a:pt x="1520395" y="1752405"/>
                      <a:pt x="1492283" y="1819291"/>
                    </a:cubicBezTo>
                    <a:cubicBezTo>
                      <a:pt x="1492283" y="1822200"/>
                      <a:pt x="1489376" y="1822200"/>
                      <a:pt x="1489376" y="1825107"/>
                    </a:cubicBezTo>
                    <a:cubicBezTo>
                      <a:pt x="1425398" y="2002502"/>
                      <a:pt x="1369484" y="2212871"/>
                      <a:pt x="1352036" y="2401899"/>
                    </a:cubicBezTo>
                    <a:lnTo>
                      <a:pt x="1361276" y="2791078"/>
                    </a:lnTo>
                    <a:lnTo>
                      <a:pt x="1364327" y="2787688"/>
                    </a:lnTo>
                    <a:cubicBezTo>
                      <a:pt x="1378869" y="2938909"/>
                      <a:pt x="1373052" y="3090130"/>
                      <a:pt x="1375959" y="3238442"/>
                    </a:cubicBezTo>
                    <a:cubicBezTo>
                      <a:pt x="1375959" y="3412928"/>
                      <a:pt x="1435760" y="3602384"/>
                      <a:pt x="1378869" y="3764809"/>
                    </a:cubicBezTo>
                    <a:cubicBezTo>
                      <a:pt x="1290492" y="4017127"/>
                      <a:pt x="1095192" y="4139495"/>
                      <a:pt x="900020" y="4154822"/>
                    </a:cubicBezTo>
                    <a:cubicBezTo>
                      <a:pt x="716172" y="4169260"/>
                      <a:pt x="448479" y="4133239"/>
                      <a:pt x="316480" y="4074053"/>
                    </a:cubicBezTo>
                    <a:cubicBezTo>
                      <a:pt x="184482" y="4014867"/>
                      <a:pt x="122571" y="3904397"/>
                      <a:pt x="108029" y="3799706"/>
                    </a:cubicBezTo>
                    <a:cubicBezTo>
                      <a:pt x="80887" y="3634429"/>
                      <a:pt x="100760" y="3252499"/>
                      <a:pt x="99306" y="3055233"/>
                    </a:cubicBezTo>
                    <a:cubicBezTo>
                      <a:pt x="102213" y="2909828"/>
                      <a:pt x="105122" y="2761514"/>
                      <a:pt x="99306" y="2616109"/>
                    </a:cubicBezTo>
                    <a:cubicBezTo>
                      <a:pt x="93490" y="2435807"/>
                      <a:pt x="81858" y="2258415"/>
                      <a:pt x="55683" y="2081019"/>
                    </a:cubicBezTo>
                    <a:cubicBezTo>
                      <a:pt x="39204" y="1865336"/>
                      <a:pt x="-4810" y="1539979"/>
                      <a:pt x="431" y="1322008"/>
                    </a:cubicBezTo>
                    <a:cubicBezTo>
                      <a:pt x="11335" y="1136615"/>
                      <a:pt x="38599" y="952860"/>
                      <a:pt x="87128" y="773195"/>
                    </a:cubicBezTo>
                    <a:cubicBezTo>
                      <a:pt x="130237" y="560614"/>
                      <a:pt x="263879" y="402352"/>
                      <a:pt x="433736" y="216931"/>
                    </a:cubicBezTo>
                    <a:cubicBezTo>
                      <a:pt x="558785" y="129688"/>
                      <a:pt x="692558" y="62800"/>
                      <a:pt x="843779" y="27903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3" name="Freeform: Shape 222">
                <a:extLst>
                  <a:ext uri="{FF2B5EF4-FFF2-40B4-BE49-F238E27FC236}">
                    <a16:creationId xmlns:a16="http://schemas.microsoft.com/office/drawing/2014/main" id="{8D694B20-4594-496F-82B8-31ECF6492855}"/>
                  </a:ext>
                </a:extLst>
              </p:cNvPr>
              <p:cNvSpPr/>
              <p:nvPr/>
            </p:nvSpPr>
            <p:spPr>
              <a:xfrm>
                <a:off x="6320211" y="46587"/>
                <a:ext cx="370016" cy="590603"/>
              </a:xfrm>
              <a:custGeom>
                <a:avLst/>
                <a:gdLst>
                  <a:gd name="connsiteX0" fmla="*/ 98584 w 495300"/>
                  <a:gd name="connsiteY0" fmla="*/ 576412 h 790575"/>
                  <a:gd name="connsiteX1" fmla="*/ 141446 w 495300"/>
                  <a:gd name="connsiteY1" fmla="*/ 629752 h 790575"/>
                  <a:gd name="connsiteX2" fmla="*/ 192881 w 495300"/>
                  <a:gd name="connsiteY2" fmla="*/ 688807 h 790575"/>
                  <a:gd name="connsiteX3" fmla="*/ 217646 w 495300"/>
                  <a:gd name="connsiteY3" fmla="*/ 732622 h 790575"/>
                  <a:gd name="connsiteX4" fmla="*/ 206216 w 495300"/>
                  <a:gd name="connsiteY4" fmla="*/ 776437 h 790575"/>
                  <a:gd name="connsiteX5" fmla="*/ 184309 w 495300"/>
                  <a:gd name="connsiteY5" fmla="*/ 784057 h 790575"/>
                  <a:gd name="connsiteX6" fmla="*/ 149066 w 495300"/>
                  <a:gd name="connsiteY6" fmla="*/ 765959 h 790575"/>
                  <a:gd name="connsiteX7" fmla="*/ 106204 w 495300"/>
                  <a:gd name="connsiteY7" fmla="*/ 714524 h 790575"/>
                  <a:gd name="connsiteX8" fmla="*/ 102394 w 495300"/>
                  <a:gd name="connsiteY8" fmla="*/ 709762 h 790575"/>
                  <a:gd name="connsiteX9" fmla="*/ 55721 w 495300"/>
                  <a:gd name="connsiteY9" fmla="*/ 611654 h 790575"/>
                  <a:gd name="connsiteX10" fmla="*/ 17621 w 495300"/>
                  <a:gd name="connsiteY10" fmla="*/ 443062 h 790575"/>
                  <a:gd name="connsiteX11" fmla="*/ 8096 w 495300"/>
                  <a:gd name="connsiteY11" fmla="*/ 353527 h 790575"/>
                  <a:gd name="connsiteX12" fmla="*/ 7144 w 495300"/>
                  <a:gd name="connsiteY12" fmla="*/ 291614 h 790575"/>
                  <a:gd name="connsiteX13" fmla="*/ 8096 w 495300"/>
                  <a:gd name="connsiteY13" fmla="*/ 270659 h 790575"/>
                  <a:gd name="connsiteX14" fmla="*/ 29051 w 495300"/>
                  <a:gd name="connsiteY14" fmla="*/ 164932 h 790575"/>
                  <a:gd name="connsiteX15" fmla="*/ 110966 w 495300"/>
                  <a:gd name="connsiteY15" fmla="*/ 37297 h 790575"/>
                  <a:gd name="connsiteX16" fmla="*/ 154781 w 495300"/>
                  <a:gd name="connsiteY16" fmla="*/ 8722 h 790575"/>
                  <a:gd name="connsiteX17" fmla="*/ 165259 w 495300"/>
                  <a:gd name="connsiteY17" fmla="*/ 7769 h 790575"/>
                  <a:gd name="connsiteX18" fmla="*/ 266224 w 495300"/>
                  <a:gd name="connsiteY18" fmla="*/ 57299 h 790575"/>
                  <a:gd name="connsiteX19" fmla="*/ 405289 w 495300"/>
                  <a:gd name="connsiteY19" fmla="*/ 183029 h 790575"/>
                  <a:gd name="connsiteX20" fmla="*/ 450056 w 495300"/>
                  <a:gd name="connsiteY20" fmla="*/ 239227 h 790575"/>
                  <a:gd name="connsiteX21" fmla="*/ 486251 w 495300"/>
                  <a:gd name="connsiteY21" fmla="*/ 344954 h 790575"/>
                  <a:gd name="connsiteX22" fmla="*/ 495776 w 495300"/>
                  <a:gd name="connsiteY22" fmla="*/ 520214 h 790575"/>
                  <a:gd name="connsiteX23" fmla="*/ 465296 w 495300"/>
                  <a:gd name="connsiteY23" fmla="*/ 685949 h 790575"/>
                  <a:gd name="connsiteX24" fmla="*/ 442436 w 495300"/>
                  <a:gd name="connsiteY24" fmla="*/ 727859 h 790575"/>
                  <a:gd name="connsiteX25" fmla="*/ 427196 w 495300"/>
                  <a:gd name="connsiteY25" fmla="*/ 738337 h 790575"/>
                  <a:gd name="connsiteX26" fmla="*/ 397669 w 495300"/>
                  <a:gd name="connsiteY26" fmla="*/ 716429 h 790575"/>
                  <a:gd name="connsiteX27" fmla="*/ 403384 w 495300"/>
                  <a:gd name="connsiteY27" fmla="*/ 671662 h 790575"/>
                  <a:gd name="connsiteX28" fmla="*/ 450056 w 495300"/>
                  <a:gd name="connsiteY28" fmla="*/ 579269 h 790575"/>
                  <a:gd name="connsiteX29" fmla="*/ 467201 w 495300"/>
                  <a:gd name="connsiteY29" fmla="*/ 530692 h 790575"/>
                  <a:gd name="connsiteX30" fmla="*/ 476726 w 495300"/>
                  <a:gd name="connsiteY30" fmla="*/ 428774 h 790575"/>
                  <a:gd name="connsiteX31" fmla="*/ 474821 w 495300"/>
                  <a:gd name="connsiteY31" fmla="*/ 421154 h 790575"/>
                  <a:gd name="connsiteX32" fmla="*/ 386239 w 495300"/>
                  <a:gd name="connsiteY32" fmla="*/ 277327 h 790575"/>
                  <a:gd name="connsiteX33" fmla="*/ 179546 w 495300"/>
                  <a:gd name="connsiteY33" fmla="*/ 107782 h 790575"/>
                  <a:gd name="connsiteX34" fmla="*/ 168116 w 495300"/>
                  <a:gd name="connsiteY34" fmla="*/ 110639 h 790575"/>
                  <a:gd name="connsiteX35" fmla="*/ 74771 w 495300"/>
                  <a:gd name="connsiteY35" fmla="*/ 308759 h 790575"/>
                  <a:gd name="connsiteX36" fmla="*/ 58579 w 495300"/>
                  <a:gd name="connsiteY36" fmla="*/ 372577 h 790575"/>
                  <a:gd name="connsiteX37" fmla="*/ 59531 w 495300"/>
                  <a:gd name="connsiteY37" fmla="*/ 392579 h 790575"/>
                  <a:gd name="connsiteX38" fmla="*/ 59531 w 495300"/>
                  <a:gd name="connsiteY38" fmla="*/ 396389 h 790575"/>
                  <a:gd name="connsiteX39" fmla="*/ 71914 w 495300"/>
                  <a:gd name="connsiteY39" fmla="*/ 502117 h 790575"/>
                  <a:gd name="connsiteX40" fmla="*/ 98584 w 495300"/>
                  <a:gd name="connsiteY40" fmla="*/ 576412 h 790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495300" h="790575">
                    <a:moveTo>
                      <a:pt x="98584" y="576412"/>
                    </a:moveTo>
                    <a:cubicBezTo>
                      <a:pt x="110966" y="596414"/>
                      <a:pt x="126206" y="612607"/>
                      <a:pt x="141446" y="629752"/>
                    </a:cubicBezTo>
                    <a:cubicBezTo>
                      <a:pt x="158591" y="649754"/>
                      <a:pt x="176689" y="667852"/>
                      <a:pt x="192881" y="688807"/>
                    </a:cubicBezTo>
                    <a:cubicBezTo>
                      <a:pt x="203359" y="702142"/>
                      <a:pt x="211931" y="716429"/>
                      <a:pt x="217646" y="732622"/>
                    </a:cubicBezTo>
                    <a:cubicBezTo>
                      <a:pt x="224314" y="749767"/>
                      <a:pt x="218599" y="764054"/>
                      <a:pt x="206216" y="776437"/>
                    </a:cubicBezTo>
                    <a:cubicBezTo>
                      <a:pt x="200501" y="782152"/>
                      <a:pt x="192881" y="785009"/>
                      <a:pt x="184309" y="784057"/>
                    </a:cubicBezTo>
                    <a:cubicBezTo>
                      <a:pt x="170974" y="781199"/>
                      <a:pt x="158591" y="777389"/>
                      <a:pt x="149066" y="765959"/>
                    </a:cubicBezTo>
                    <a:cubicBezTo>
                      <a:pt x="134779" y="748814"/>
                      <a:pt x="120491" y="731669"/>
                      <a:pt x="106204" y="714524"/>
                    </a:cubicBezTo>
                    <a:cubicBezTo>
                      <a:pt x="105251" y="712619"/>
                      <a:pt x="103346" y="711667"/>
                      <a:pt x="102394" y="709762"/>
                    </a:cubicBezTo>
                    <a:cubicBezTo>
                      <a:pt x="78581" y="681187"/>
                      <a:pt x="65246" y="646897"/>
                      <a:pt x="55721" y="611654"/>
                    </a:cubicBezTo>
                    <a:cubicBezTo>
                      <a:pt x="41434" y="556409"/>
                      <a:pt x="26194" y="500212"/>
                      <a:pt x="17621" y="443062"/>
                    </a:cubicBezTo>
                    <a:cubicBezTo>
                      <a:pt x="12859" y="413534"/>
                      <a:pt x="10001" y="383054"/>
                      <a:pt x="8096" y="353527"/>
                    </a:cubicBezTo>
                    <a:cubicBezTo>
                      <a:pt x="7144" y="332572"/>
                      <a:pt x="7144" y="312569"/>
                      <a:pt x="7144" y="291614"/>
                    </a:cubicBezTo>
                    <a:cubicBezTo>
                      <a:pt x="7144" y="284947"/>
                      <a:pt x="8096" y="277327"/>
                      <a:pt x="8096" y="270659"/>
                    </a:cubicBezTo>
                    <a:cubicBezTo>
                      <a:pt x="11906" y="234464"/>
                      <a:pt x="17621" y="199222"/>
                      <a:pt x="29051" y="164932"/>
                    </a:cubicBezTo>
                    <a:cubicBezTo>
                      <a:pt x="45244" y="115402"/>
                      <a:pt x="70961" y="71587"/>
                      <a:pt x="110966" y="37297"/>
                    </a:cubicBezTo>
                    <a:cubicBezTo>
                      <a:pt x="124301" y="25867"/>
                      <a:pt x="138589" y="16342"/>
                      <a:pt x="154781" y="8722"/>
                    </a:cubicBezTo>
                    <a:cubicBezTo>
                      <a:pt x="158591" y="6817"/>
                      <a:pt x="161449" y="6817"/>
                      <a:pt x="165259" y="7769"/>
                    </a:cubicBezTo>
                    <a:cubicBezTo>
                      <a:pt x="202406" y="18247"/>
                      <a:pt x="234791" y="36344"/>
                      <a:pt x="266224" y="57299"/>
                    </a:cubicBezTo>
                    <a:cubicBezTo>
                      <a:pt x="318611" y="92542"/>
                      <a:pt x="363379" y="135404"/>
                      <a:pt x="405289" y="183029"/>
                    </a:cubicBezTo>
                    <a:cubicBezTo>
                      <a:pt x="421481" y="201127"/>
                      <a:pt x="437674" y="218272"/>
                      <a:pt x="450056" y="239227"/>
                    </a:cubicBezTo>
                    <a:cubicBezTo>
                      <a:pt x="469106" y="272564"/>
                      <a:pt x="479584" y="307807"/>
                      <a:pt x="486251" y="344954"/>
                    </a:cubicBezTo>
                    <a:cubicBezTo>
                      <a:pt x="496729" y="403057"/>
                      <a:pt x="499586" y="461159"/>
                      <a:pt x="495776" y="520214"/>
                    </a:cubicBezTo>
                    <a:cubicBezTo>
                      <a:pt x="491966" y="576412"/>
                      <a:pt x="484346" y="632609"/>
                      <a:pt x="465296" y="685949"/>
                    </a:cubicBezTo>
                    <a:cubicBezTo>
                      <a:pt x="459581" y="701189"/>
                      <a:pt x="452914" y="716429"/>
                      <a:pt x="442436" y="727859"/>
                    </a:cubicBezTo>
                    <a:cubicBezTo>
                      <a:pt x="438626" y="732622"/>
                      <a:pt x="432911" y="736432"/>
                      <a:pt x="427196" y="738337"/>
                    </a:cubicBezTo>
                    <a:cubicBezTo>
                      <a:pt x="411956" y="742147"/>
                      <a:pt x="400526" y="733574"/>
                      <a:pt x="397669" y="716429"/>
                    </a:cubicBezTo>
                    <a:cubicBezTo>
                      <a:pt x="395764" y="701189"/>
                      <a:pt x="397669" y="685949"/>
                      <a:pt x="403384" y="671662"/>
                    </a:cubicBezTo>
                    <a:cubicBezTo>
                      <a:pt x="414814" y="639277"/>
                      <a:pt x="429101" y="607844"/>
                      <a:pt x="450056" y="579269"/>
                    </a:cubicBezTo>
                    <a:cubicBezTo>
                      <a:pt x="460534" y="564982"/>
                      <a:pt x="463391" y="547837"/>
                      <a:pt x="467201" y="530692"/>
                    </a:cubicBezTo>
                    <a:cubicBezTo>
                      <a:pt x="473869" y="497354"/>
                      <a:pt x="475774" y="463064"/>
                      <a:pt x="476726" y="428774"/>
                    </a:cubicBezTo>
                    <a:cubicBezTo>
                      <a:pt x="476726" y="425917"/>
                      <a:pt x="475774" y="424012"/>
                      <a:pt x="474821" y="421154"/>
                    </a:cubicBezTo>
                    <a:cubicBezTo>
                      <a:pt x="454819" y="366862"/>
                      <a:pt x="423386" y="320189"/>
                      <a:pt x="386239" y="277327"/>
                    </a:cubicBezTo>
                    <a:cubicBezTo>
                      <a:pt x="327184" y="208747"/>
                      <a:pt x="256699" y="153502"/>
                      <a:pt x="179546" y="107782"/>
                    </a:cubicBezTo>
                    <a:cubicBezTo>
                      <a:pt x="173831" y="103972"/>
                      <a:pt x="171926" y="105877"/>
                      <a:pt x="168116" y="110639"/>
                    </a:cubicBezTo>
                    <a:cubicBezTo>
                      <a:pt x="126206" y="171599"/>
                      <a:pt x="95726" y="238274"/>
                      <a:pt x="74771" y="308759"/>
                    </a:cubicBezTo>
                    <a:cubicBezTo>
                      <a:pt x="68104" y="329714"/>
                      <a:pt x="63341" y="350669"/>
                      <a:pt x="58579" y="372577"/>
                    </a:cubicBezTo>
                    <a:cubicBezTo>
                      <a:pt x="56674" y="379244"/>
                      <a:pt x="58579" y="385912"/>
                      <a:pt x="59531" y="392579"/>
                    </a:cubicBezTo>
                    <a:cubicBezTo>
                      <a:pt x="59531" y="393532"/>
                      <a:pt x="59531" y="395437"/>
                      <a:pt x="59531" y="396389"/>
                    </a:cubicBezTo>
                    <a:cubicBezTo>
                      <a:pt x="63341" y="431632"/>
                      <a:pt x="67151" y="466874"/>
                      <a:pt x="71914" y="502117"/>
                    </a:cubicBezTo>
                    <a:cubicBezTo>
                      <a:pt x="75724" y="529739"/>
                      <a:pt x="82391" y="554504"/>
                      <a:pt x="98584" y="576412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226" name="Freeform: Shape 225">
            <a:extLst>
              <a:ext uri="{FF2B5EF4-FFF2-40B4-BE49-F238E27FC236}">
                <a16:creationId xmlns:a16="http://schemas.microsoft.com/office/drawing/2014/main" id="{BBBC837A-FDFA-4E97-8B4E-37F2C450DF40}"/>
              </a:ext>
            </a:extLst>
          </p:cNvPr>
          <p:cNvSpPr/>
          <p:nvPr/>
        </p:nvSpPr>
        <p:spPr>
          <a:xfrm rot="256584">
            <a:off x="11160691" y="2047095"/>
            <a:ext cx="845479" cy="847678"/>
          </a:xfrm>
          <a:custGeom>
            <a:avLst/>
            <a:gdLst>
              <a:gd name="connsiteX0" fmla="*/ 321547 w 668637"/>
              <a:gd name="connsiteY0" fmla="*/ 56565 h 670376"/>
              <a:gd name="connsiteX1" fmla="*/ 239003 w 668637"/>
              <a:gd name="connsiteY1" fmla="*/ 70219 h 670376"/>
              <a:gd name="connsiteX2" fmla="*/ 232176 w 668637"/>
              <a:gd name="connsiteY2" fmla="*/ 90079 h 670376"/>
              <a:gd name="connsiteX3" fmla="*/ 432642 w 668637"/>
              <a:gd name="connsiteY3" fmla="*/ 79528 h 670376"/>
              <a:gd name="connsiteX4" fmla="*/ 423953 w 668637"/>
              <a:gd name="connsiteY4" fmla="*/ 62771 h 670376"/>
              <a:gd name="connsiteX5" fmla="*/ 321547 w 668637"/>
              <a:gd name="connsiteY5" fmla="*/ 56565 h 670376"/>
              <a:gd name="connsiteX6" fmla="*/ 382215 w 668637"/>
              <a:gd name="connsiteY6" fmla="*/ 1639 h 670376"/>
              <a:gd name="connsiteX7" fmla="*/ 462433 w 668637"/>
              <a:gd name="connsiteY7" fmla="*/ 13120 h 670376"/>
              <a:gd name="connsiteX8" fmla="*/ 633728 w 668637"/>
              <a:gd name="connsiteY8" fmla="*/ 39808 h 670376"/>
              <a:gd name="connsiteX9" fmla="*/ 662278 w 668637"/>
              <a:gd name="connsiteY9" fmla="*/ 71460 h 670376"/>
              <a:gd name="connsiteX10" fmla="*/ 668485 w 668637"/>
              <a:gd name="connsiteY10" fmla="*/ 227241 h 670376"/>
              <a:gd name="connsiteX11" fmla="*/ 645521 w 668637"/>
              <a:gd name="connsiteY11" fmla="*/ 253307 h 670376"/>
              <a:gd name="connsiteX12" fmla="*/ 571044 w 668637"/>
              <a:gd name="connsiteY12" fmla="*/ 256410 h 670376"/>
              <a:gd name="connsiteX13" fmla="*/ 553045 w 668637"/>
              <a:gd name="connsiteY13" fmla="*/ 275029 h 670376"/>
              <a:gd name="connsiteX14" fmla="*/ 565458 w 668637"/>
              <a:gd name="connsiteY14" fmla="*/ 617621 h 670376"/>
              <a:gd name="connsiteX15" fmla="*/ 529462 w 668637"/>
              <a:gd name="connsiteY15" fmla="*/ 656101 h 670376"/>
              <a:gd name="connsiteX16" fmla="*/ 170112 w 668637"/>
              <a:gd name="connsiteY16" fmla="*/ 670376 h 670376"/>
              <a:gd name="connsiteX17" fmla="*/ 138460 w 668637"/>
              <a:gd name="connsiteY17" fmla="*/ 639964 h 670376"/>
              <a:gd name="connsiteX18" fmla="*/ 124805 w 668637"/>
              <a:gd name="connsiteY18" fmla="*/ 293028 h 670376"/>
              <a:gd name="connsiteX19" fmla="*/ 103704 w 668637"/>
              <a:gd name="connsiteY19" fmla="*/ 275029 h 670376"/>
              <a:gd name="connsiteX20" fmla="*/ 29228 w 668637"/>
              <a:gd name="connsiteY20" fmla="*/ 278133 h 670376"/>
              <a:gd name="connsiteX21" fmla="*/ 5643 w 668637"/>
              <a:gd name="connsiteY21" fmla="*/ 257031 h 670376"/>
              <a:gd name="connsiteX22" fmla="*/ 57 w 668637"/>
              <a:gd name="connsiteY22" fmla="*/ 87597 h 670376"/>
              <a:gd name="connsiteX23" fmla="*/ 16194 w 668637"/>
              <a:gd name="connsiteY23" fmla="*/ 66495 h 670376"/>
              <a:gd name="connsiteX24" fmla="*/ 301067 w 668637"/>
              <a:gd name="connsiteY24" fmla="*/ 3190 h 670376"/>
              <a:gd name="connsiteX25" fmla="*/ 382215 w 668637"/>
              <a:gd name="connsiteY25" fmla="*/ 1639 h 670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668637" h="670376">
                <a:moveTo>
                  <a:pt x="321547" y="56565"/>
                </a:moveTo>
                <a:cubicBezTo>
                  <a:pt x="302308" y="57185"/>
                  <a:pt x="270655" y="62150"/>
                  <a:pt x="239003" y="70219"/>
                </a:cubicBezTo>
                <a:cubicBezTo>
                  <a:pt x="224728" y="73942"/>
                  <a:pt x="223487" y="78287"/>
                  <a:pt x="232176" y="90079"/>
                </a:cubicBezTo>
                <a:cubicBezTo>
                  <a:pt x="283689" y="159590"/>
                  <a:pt x="386094" y="154004"/>
                  <a:pt x="432642" y="79528"/>
                </a:cubicBezTo>
                <a:cubicBezTo>
                  <a:pt x="440710" y="66495"/>
                  <a:pt x="433262" y="64633"/>
                  <a:pt x="423953" y="62771"/>
                </a:cubicBezTo>
                <a:cubicBezTo>
                  <a:pt x="394782" y="57806"/>
                  <a:pt x="364992" y="53461"/>
                  <a:pt x="321547" y="56565"/>
                </a:cubicBezTo>
                <a:close/>
                <a:moveTo>
                  <a:pt x="382215" y="1639"/>
                </a:moveTo>
                <a:cubicBezTo>
                  <a:pt x="409058" y="3966"/>
                  <a:pt x="435746" y="8466"/>
                  <a:pt x="462433" y="13120"/>
                </a:cubicBezTo>
                <a:cubicBezTo>
                  <a:pt x="519531" y="23051"/>
                  <a:pt x="576630" y="31740"/>
                  <a:pt x="633728" y="39808"/>
                </a:cubicBezTo>
                <a:cubicBezTo>
                  <a:pt x="653589" y="42291"/>
                  <a:pt x="662278" y="49738"/>
                  <a:pt x="662278" y="71460"/>
                </a:cubicBezTo>
                <a:cubicBezTo>
                  <a:pt x="662898" y="123594"/>
                  <a:pt x="666002" y="175727"/>
                  <a:pt x="668485" y="227241"/>
                </a:cubicBezTo>
                <a:cubicBezTo>
                  <a:pt x="669726" y="244618"/>
                  <a:pt x="663519" y="252686"/>
                  <a:pt x="645521" y="253307"/>
                </a:cubicBezTo>
                <a:cubicBezTo>
                  <a:pt x="620695" y="253928"/>
                  <a:pt x="595870" y="256410"/>
                  <a:pt x="571044" y="256410"/>
                </a:cubicBezTo>
                <a:cubicBezTo>
                  <a:pt x="557390" y="256410"/>
                  <a:pt x="552425" y="259514"/>
                  <a:pt x="553045" y="275029"/>
                </a:cubicBezTo>
                <a:cubicBezTo>
                  <a:pt x="558011" y="389227"/>
                  <a:pt x="561735" y="503424"/>
                  <a:pt x="565458" y="617621"/>
                </a:cubicBezTo>
                <a:cubicBezTo>
                  <a:pt x="566700" y="654859"/>
                  <a:pt x="566700" y="654239"/>
                  <a:pt x="529462" y="656101"/>
                </a:cubicBezTo>
                <a:cubicBezTo>
                  <a:pt x="470501" y="659204"/>
                  <a:pt x="229693" y="670376"/>
                  <a:pt x="170112" y="670376"/>
                </a:cubicBezTo>
                <a:cubicBezTo>
                  <a:pt x="140321" y="670376"/>
                  <a:pt x="140321" y="670376"/>
                  <a:pt x="138460" y="639964"/>
                </a:cubicBezTo>
                <a:cubicBezTo>
                  <a:pt x="135356" y="575418"/>
                  <a:pt x="125426" y="343920"/>
                  <a:pt x="124805" y="293028"/>
                </a:cubicBezTo>
                <a:cubicBezTo>
                  <a:pt x="124805" y="276271"/>
                  <a:pt x="118599" y="273788"/>
                  <a:pt x="103704" y="275029"/>
                </a:cubicBezTo>
                <a:cubicBezTo>
                  <a:pt x="78879" y="276892"/>
                  <a:pt x="54053" y="276892"/>
                  <a:pt x="29228" y="278133"/>
                </a:cubicBezTo>
                <a:cubicBezTo>
                  <a:pt x="13711" y="278753"/>
                  <a:pt x="6264" y="273168"/>
                  <a:pt x="5643" y="257031"/>
                </a:cubicBezTo>
                <a:cubicBezTo>
                  <a:pt x="4402" y="200553"/>
                  <a:pt x="2540" y="144075"/>
                  <a:pt x="57" y="87597"/>
                </a:cubicBezTo>
                <a:cubicBezTo>
                  <a:pt x="-563" y="75184"/>
                  <a:pt x="3781" y="68978"/>
                  <a:pt x="16194" y="66495"/>
                </a:cubicBezTo>
                <a:cubicBezTo>
                  <a:pt x="111772" y="47256"/>
                  <a:pt x="204247" y="16844"/>
                  <a:pt x="301067" y="3190"/>
                </a:cubicBezTo>
                <a:cubicBezTo>
                  <a:pt x="328375" y="-844"/>
                  <a:pt x="355373" y="-689"/>
                  <a:pt x="382215" y="1639"/>
                </a:cubicBezTo>
                <a:close/>
              </a:path>
            </a:pathLst>
          </a:custGeom>
          <a:solidFill>
            <a:srgbClr val="FE5700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237" name="Group 236">
            <a:extLst>
              <a:ext uri="{FF2B5EF4-FFF2-40B4-BE49-F238E27FC236}">
                <a16:creationId xmlns:a16="http://schemas.microsoft.com/office/drawing/2014/main" id="{BCAAE45C-6285-4593-A967-C00F18F8A122}"/>
              </a:ext>
            </a:extLst>
          </p:cNvPr>
          <p:cNvGrpSpPr/>
          <p:nvPr/>
        </p:nvGrpSpPr>
        <p:grpSpPr>
          <a:xfrm>
            <a:off x="10105452" y="2158790"/>
            <a:ext cx="1034551" cy="876515"/>
            <a:chOff x="5530379" y="2353365"/>
            <a:chExt cx="5065594" cy="4291786"/>
          </a:xfrm>
        </p:grpSpPr>
        <p:sp>
          <p:nvSpPr>
            <p:cNvPr id="227" name="Freeform: Shape 226">
              <a:extLst>
                <a:ext uri="{FF2B5EF4-FFF2-40B4-BE49-F238E27FC236}">
                  <a16:creationId xmlns:a16="http://schemas.microsoft.com/office/drawing/2014/main" id="{FF5D07A0-9D90-47C3-ABD8-C78CD8829F87}"/>
                </a:ext>
              </a:extLst>
            </p:cNvPr>
            <p:cNvSpPr/>
            <p:nvPr/>
          </p:nvSpPr>
          <p:spPr>
            <a:xfrm>
              <a:off x="5530379" y="2353365"/>
              <a:ext cx="5065594" cy="3474878"/>
            </a:xfrm>
            <a:custGeom>
              <a:avLst/>
              <a:gdLst>
                <a:gd name="connsiteX0" fmla="*/ 3246497 w 5065594"/>
                <a:gd name="connsiteY0" fmla="*/ 857713 h 3474878"/>
                <a:gd name="connsiteX1" fmla="*/ 3245831 w 5065594"/>
                <a:gd name="connsiteY1" fmla="*/ 857723 h 3474878"/>
                <a:gd name="connsiteX2" fmla="*/ 3202826 w 5065594"/>
                <a:gd name="connsiteY2" fmla="*/ 857723 h 3474878"/>
                <a:gd name="connsiteX3" fmla="*/ 3202826 w 5065594"/>
                <a:gd name="connsiteY3" fmla="*/ 858405 h 3474878"/>
                <a:gd name="connsiteX4" fmla="*/ 3245831 w 5065594"/>
                <a:gd name="connsiteY4" fmla="*/ 857723 h 3474878"/>
                <a:gd name="connsiteX5" fmla="*/ 3247333 w 5065594"/>
                <a:gd name="connsiteY5" fmla="*/ 857723 h 3474878"/>
                <a:gd name="connsiteX6" fmla="*/ 3268295 w 5065594"/>
                <a:gd name="connsiteY6" fmla="*/ 857988 h 3474878"/>
                <a:gd name="connsiteX7" fmla="*/ 3193173 w 5065594"/>
                <a:gd name="connsiteY7" fmla="*/ 873433 h 3474878"/>
                <a:gd name="connsiteX8" fmla="*/ 3087704 w 5065594"/>
                <a:gd name="connsiteY8" fmla="*/ 1133608 h 3474878"/>
                <a:gd name="connsiteX9" fmla="*/ 2944653 w 5065594"/>
                <a:gd name="connsiteY9" fmla="*/ 2456490 h 3474878"/>
                <a:gd name="connsiteX10" fmla="*/ 3061819 w 5065594"/>
                <a:gd name="connsiteY10" fmla="*/ 2579787 h 3474878"/>
                <a:gd name="connsiteX11" fmla="*/ 3434433 w 5065594"/>
                <a:gd name="connsiteY11" fmla="*/ 2333875 h 3474878"/>
                <a:gd name="connsiteX12" fmla="*/ 3708955 w 5065594"/>
                <a:gd name="connsiteY12" fmla="*/ 990557 h 3474878"/>
                <a:gd name="connsiteX13" fmla="*/ 3606776 w 5065594"/>
                <a:gd name="connsiteY13" fmla="*/ 863173 h 3474878"/>
                <a:gd name="connsiteX14" fmla="*/ 3435114 w 5065594"/>
                <a:gd name="connsiteY14" fmla="*/ 863173 h 3474878"/>
                <a:gd name="connsiteX15" fmla="*/ 3307986 w 5065594"/>
                <a:gd name="connsiteY15" fmla="*/ 858490 h 3474878"/>
                <a:gd name="connsiteX16" fmla="*/ 3268295 w 5065594"/>
                <a:gd name="connsiteY16" fmla="*/ 857988 h 3474878"/>
                <a:gd name="connsiteX17" fmla="*/ 3269584 w 5065594"/>
                <a:gd name="connsiteY17" fmla="*/ 857723 h 3474878"/>
                <a:gd name="connsiteX18" fmla="*/ 3247333 w 5065594"/>
                <a:gd name="connsiteY18" fmla="*/ 857723 h 3474878"/>
                <a:gd name="connsiteX19" fmla="*/ 2234848 w 5065594"/>
                <a:gd name="connsiteY19" fmla="*/ 846824 h 3474878"/>
                <a:gd name="connsiteX20" fmla="*/ 2144929 w 5065594"/>
                <a:gd name="connsiteY20" fmla="*/ 936742 h 3474878"/>
                <a:gd name="connsiteX21" fmla="*/ 2120406 w 5065594"/>
                <a:gd name="connsiteY21" fmla="*/ 2370659 h 3474878"/>
                <a:gd name="connsiteX22" fmla="*/ 2214412 w 5065594"/>
                <a:gd name="connsiteY22" fmla="*/ 2477607 h 3474878"/>
                <a:gd name="connsiteX23" fmla="*/ 2637434 w 5065594"/>
                <a:gd name="connsiteY23" fmla="*/ 2207172 h 3474878"/>
                <a:gd name="connsiteX24" fmla="*/ 2780485 w 5065594"/>
                <a:gd name="connsiteY24" fmla="*/ 945598 h 3474878"/>
                <a:gd name="connsiteX25" fmla="*/ 2694655 w 5065594"/>
                <a:gd name="connsiteY25" fmla="*/ 846824 h 3474878"/>
                <a:gd name="connsiteX26" fmla="*/ 2234848 w 5065594"/>
                <a:gd name="connsiteY26" fmla="*/ 846824 h 3474878"/>
                <a:gd name="connsiteX27" fmla="*/ 1377903 w 5065594"/>
                <a:gd name="connsiteY27" fmla="*/ 829113 h 3474878"/>
                <a:gd name="connsiteX28" fmla="*/ 1278449 w 5065594"/>
                <a:gd name="connsiteY28" fmla="*/ 1089330 h 3474878"/>
                <a:gd name="connsiteX29" fmla="*/ 1364279 w 5065594"/>
                <a:gd name="connsiteY29" fmla="*/ 2272567 h 3474878"/>
                <a:gd name="connsiteX30" fmla="*/ 1413325 w 5065594"/>
                <a:gd name="connsiteY30" fmla="*/ 2362485 h 3474878"/>
                <a:gd name="connsiteX31" fmla="*/ 1785940 w 5065594"/>
                <a:gd name="connsiteY31" fmla="*/ 2415618 h 3474878"/>
                <a:gd name="connsiteX32" fmla="*/ 1826811 w 5065594"/>
                <a:gd name="connsiteY32" fmla="*/ 2342049 h 3474878"/>
                <a:gd name="connsiteX33" fmla="*/ 1843160 w 5065594"/>
                <a:gd name="connsiteY33" fmla="*/ 908132 h 3474878"/>
                <a:gd name="connsiteX34" fmla="*/ 1769591 w 5065594"/>
                <a:gd name="connsiteY34" fmla="*/ 834563 h 3474878"/>
                <a:gd name="connsiteX35" fmla="*/ 1536622 w 5065594"/>
                <a:gd name="connsiteY35" fmla="*/ 834563 h 3474878"/>
                <a:gd name="connsiteX36" fmla="*/ 1377903 w 5065594"/>
                <a:gd name="connsiteY36" fmla="*/ 829113 h 3474878"/>
                <a:gd name="connsiteX37" fmla="*/ 504507 w 5065594"/>
                <a:gd name="connsiteY37" fmla="*/ 813347 h 3474878"/>
                <a:gd name="connsiteX38" fmla="*/ 365647 w 5065594"/>
                <a:gd name="connsiteY38" fmla="*/ 1101591 h 3474878"/>
                <a:gd name="connsiteX39" fmla="*/ 520959 w 5065594"/>
                <a:gd name="connsiteY39" fmla="*/ 2096138 h 3474878"/>
                <a:gd name="connsiteX40" fmla="*/ 713056 w 5065594"/>
                <a:gd name="connsiteY40" fmla="*/ 2288916 h 3474878"/>
                <a:gd name="connsiteX41" fmla="*/ 993028 w 5065594"/>
                <a:gd name="connsiteY41" fmla="*/ 2030742 h 3474878"/>
                <a:gd name="connsiteX42" fmla="*/ 915372 w 5065594"/>
                <a:gd name="connsiteY42" fmla="*/ 966034 h 3474878"/>
                <a:gd name="connsiteX43" fmla="*/ 746435 w 5065594"/>
                <a:gd name="connsiteY43" fmla="*/ 814127 h 3474878"/>
                <a:gd name="connsiteX44" fmla="*/ 602703 w 5065594"/>
                <a:gd name="connsiteY44" fmla="*/ 814127 h 3474878"/>
                <a:gd name="connsiteX45" fmla="*/ 504507 w 5065594"/>
                <a:gd name="connsiteY45" fmla="*/ 813347 h 3474878"/>
                <a:gd name="connsiteX46" fmla="*/ 4368096 w 5065594"/>
                <a:gd name="connsiteY46" fmla="*/ 1120 h 3474878"/>
                <a:gd name="connsiteX47" fmla="*/ 4553638 w 5065594"/>
                <a:gd name="connsiteY47" fmla="*/ 1460 h 3474878"/>
                <a:gd name="connsiteX48" fmla="*/ 4924889 w 5065594"/>
                <a:gd name="connsiteY48" fmla="*/ 21215 h 3474878"/>
                <a:gd name="connsiteX49" fmla="*/ 5063853 w 5065594"/>
                <a:gd name="connsiteY49" fmla="*/ 209906 h 3474878"/>
                <a:gd name="connsiteX50" fmla="*/ 4904453 w 5065594"/>
                <a:gd name="connsiteY50" fmla="*/ 365900 h 3474878"/>
                <a:gd name="connsiteX51" fmla="*/ 4562493 w 5065594"/>
                <a:gd name="connsiteY51" fmla="*/ 369987 h 3474878"/>
                <a:gd name="connsiteX52" fmla="*/ 4123121 w 5065594"/>
                <a:gd name="connsiteY52" fmla="*/ 666988 h 3474878"/>
                <a:gd name="connsiteX53" fmla="*/ 3512089 w 5065594"/>
                <a:gd name="connsiteY53" fmla="*/ 3233053 h 3474878"/>
                <a:gd name="connsiteX54" fmla="*/ 3192609 w 5065594"/>
                <a:gd name="connsiteY54" fmla="*/ 3474878 h 3474878"/>
                <a:gd name="connsiteX55" fmla="*/ 2035257 w 5065594"/>
                <a:gd name="connsiteY55" fmla="*/ 3474878 h 3474878"/>
                <a:gd name="connsiteX56" fmla="*/ 672185 w 5065594"/>
                <a:gd name="connsiteY56" fmla="*/ 3462616 h 3474878"/>
                <a:gd name="connsiteX57" fmla="*/ 480087 w 5065594"/>
                <a:gd name="connsiteY57" fmla="*/ 3348856 h 3474878"/>
                <a:gd name="connsiteX58" fmla="*/ 668097 w 5065594"/>
                <a:gd name="connsiteY58" fmla="*/ 3151991 h 3474878"/>
                <a:gd name="connsiteX59" fmla="*/ 1699428 w 5065594"/>
                <a:gd name="connsiteY59" fmla="*/ 3160165 h 3474878"/>
                <a:gd name="connsiteX60" fmla="*/ 3073399 w 5065594"/>
                <a:gd name="connsiteY60" fmla="*/ 3188776 h 3474878"/>
                <a:gd name="connsiteX61" fmla="*/ 3212363 w 5065594"/>
                <a:gd name="connsiteY61" fmla="*/ 2945588 h 3474878"/>
                <a:gd name="connsiteX62" fmla="*/ 3106097 w 5065594"/>
                <a:gd name="connsiteY62" fmla="*/ 2863845 h 3474878"/>
                <a:gd name="connsiteX63" fmla="*/ 553657 w 5065594"/>
                <a:gd name="connsiteY63" fmla="*/ 2519160 h 3474878"/>
                <a:gd name="connsiteX64" fmla="*/ 283222 w 5065594"/>
                <a:gd name="connsiteY64" fmla="*/ 2277335 h 3474878"/>
                <a:gd name="connsiteX65" fmla="*/ 12787 w 5065594"/>
                <a:gd name="connsiteY65" fmla="*/ 797778 h 3474878"/>
                <a:gd name="connsiteX66" fmla="*/ 319325 w 5065594"/>
                <a:gd name="connsiteY66" fmla="*/ 509633 h 3474878"/>
                <a:gd name="connsiteX67" fmla="*/ 3597920 w 5065594"/>
                <a:gd name="connsiteY67" fmla="*/ 566853 h 3474878"/>
                <a:gd name="connsiteX68" fmla="*/ 3950098 w 5065594"/>
                <a:gd name="connsiteY68" fmla="*/ 304592 h 3474878"/>
                <a:gd name="connsiteX69" fmla="*/ 3986882 w 5065594"/>
                <a:gd name="connsiteY69" fmla="*/ 181296 h 3474878"/>
                <a:gd name="connsiteX70" fmla="*/ 4183066 w 5065594"/>
                <a:gd name="connsiteY70" fmla="*/ 13040 h 3474878"/>
                <a:gd name="connsiteX71" fmla="*/ 4368096 w 5065594"/>
                <a:gd name="connsiteY71" fmla="*/ 1120 h 3474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5065594" h="3474878">
                  <a:moveTo>
                    <a:pt x="3246497" y="857713"/>
                  </a:moveTo>
                  <a:lnTo>
                    <a:pt x="3245831" y="857723"/>
                  </a:lnTo>
                  <a:lnTo>
                    <a:pt x="3202826" y="857723"/>
                  </a:lnTo>
                  <a:lnTo>
                    <a:pt x="3202826" y="858405"/>
                  </a:lnTo>
                  <a:lnTo>
                    <a:pt x="3245831" y="857723"/>
                  </a:lnTo>
                  <a:lnTo>
                    <a:pt x="3247333" y="857723"/>
                  </a:lnTo>
                  <a:lnTo>
                    <a:pt x="3268295" y="857988"/>
                  </a:lnTo>
                  <a:lnTo>
                    <a:pt x="3193173" y="873433"/>
                  </a:lnTo>
                  <a:cubicBezTo>
                    <a:pt x="3130620" y="901533"/>
                    <a:pt x="3106097" y="972164"/>
                    <a:pt x="3087704" y="1133608"/>
                  </a:cubicBezTo>
                  <a:cubicBezTo>
                    <a:pt x="3038659" y="1519165"/>
                    <a:pt x="2993699" y="2070933"/>
                    <a:pt x="2944653" y="2456490"/>
                  </a:cubicBezTo>
                  <a:cubicBezTo>
                    <a:pt x="2928304" y="2543001"/>
                    <a:pt x="2984163" y="2567524"/>
                    <a:pt x="3061819" y="2579787"/>
                  </a:cubicBezTo>
                  <a:cubicBezTo>
                    <a:pt x="3364951" y="2629514"/>
                    <a:pt x="3364951" y="2633601"/>
                    <a:pt x="3434433" y="2333875"/>
                  </a:cubicBezTo>
                  <a:cubicBezTo>
                    <a:pt x="3525032" y="1944231"/>
                    <a:pt x="3610862" y="1380201"/>
                    <a:pt x="3708955" y="990557"/>
                  </a:cubicBezTo>
                  <a:cubicBezTo>
                    <a:pt x="3733477" y="883609"/>
                    <a:pt x="3713042" y="850911"/>
                    <a:pt x="3606776" y="863173"/>
                  </a:cubicBezTo>
                  <a:cubicBezTo>
                    <a:pt x="3549555" y="867260"/>
                    <a:pt x="3492335" y="863173"/>
                    <a:pt x="3435114" y="863173"/>
                  </a:cubicBezTo>
                  <a:cubicBezTo>
                    <a:pt x="3400032" y="861129"/>
                    <a:pt x="3352178" y="859426"/>
                    <a:pt x="3307986" y="858490"/>
                  </a:cubicBezTo>
                  <a:lnTo>
                    <a:pt x="3268295" y="857988"/>
                  </a:lnTo>
                  <a:lnTo>
                    <a:pt x="3269584" y="857723"/>
                  </a:lnTo>
                  <a:lnTo>
                    <a:pt x="3247333" y="857723"/>
                  </a:lnTo>
                  <a:close/>
                  <a:moveTo>
                    <a:pt x="2234848" y="846824"/>
                  </a:moveTo>
                  <a:cubicBezTo>
                    <a:pt x="2161278" y="842737"/>
                    <a:pt x="2144929" y="871347"/>
                    <a:pt x="2144929" y="936742"/>
                  </a:cubicBezTo>
                  <a:cubicBezTo>
                    <a:pt x="2149017" y="1149957"/>
                    <a:pt x="2124494" y="2161532"/>
                    <a:pt x="2120406" y="2370659"/>
                  </a:cubicBezTo>
                  <a:cubicBezTo>
                    <a:pt x="2120406" y="2436736"/>
                    <a:pt x="2136756" y="2465345"/>
                    <a:pt x="2214412" y="2477607"/>
                  </a:cubicBezTo>
                  <a:cubicBezTo>
                    <a:pt x="2542067" y="2527334"/>
                    <a:pt x="2596562" y="2531421"/>
                    <a:pt x="2637434" y="2207172"/>
                  </a:cubicBezTo>
                  <a:cubicBezTo>
                    <a:pt x="2686480" y="1842051"/>
                    <a:pt x="2727352" y="1306632"/>
                    <a:pt x="2780485" y="945598"/>
                  </a:cubicBezTo>
                  <a:cubicBezTo>
                    <a:pt x="2792747" y="863173"/>
                    <a:pt x="2772311" y="842737"/>
                    <a:pt x="2694655" y="846824"/>
                  </a:cubicBezTo>
                  <a:cubicBezTo>
                    <a:pt x="2559778" y="850911"/>
                    <a:pt x="2370405" y="850911"/>
                    <a:pt x="2234848" y="846824"/>
                  </a:cubicBezTo>
                  <a:close/>
                  <a:moveTo>
                    <a:pt x="1377903" y="829113"/>
                  </a:moveTo>
                  <a:cubicBezTo>
                    <a:pt x="1262100" y="835244"/>
                    <a:pt x="1263462" y="885653"/>
                    <a:pt x="1278449" y="1089330"/>
                  </a:cubicBezTo>
                  <a:cubicBezTo>
                    <a:pt x="1302972" y="1425160"/>
                    <a:pt x="1335669" y="1936056"/>
                    <a:pt x="1364279" y="2272567"/>
                  </a:cubicBezTo>
                  <a:cubicBezTo>
                    <a:pt x="1368367" y="2309352"/>
                    <a:pt x="1356105" y="2354310"/>
                    <a:pt x="1413325" y="2362485"/>
                  </a:cubicBezTo>
                  <a:cubicBezTo>
                    <a:pt x="1535941" y="2382921"/>
                    <a:pt x="1663325" y="2399269"/>
                    <a:pt x="1785940" y="2415618"/>
                  </a:cubicBezTo>
                  <a:cubicBezTo>
                    <a:pt x="1839073" y="2419705"/>
                    <a:pt x="1826811" y="2374746"/>
                    <a:pt x="1826811" y="2342049"/>
                  </a:cubicBezTo>
                  <a:cubicBezTo>
                    <a:pt x="1830899" y="1919027"/>
                    <a:pt x="1834986" y="1330473"/>
                    <a:pt x="1843160" y="908132"/>
                  </a:cubicBezTo>
                  <a:cubicBezTo>
                    <a:pt x="1843160" y="846824"/>
                    <a:pt x="1822724" y="834563"/>
                    <a:pt x="1769591" y="834563"/>
                  </a:cubicBezTo>
                  <a:cubicBezTo>
                    <a:pt x="1691935" y="834563"/>
                    <a:pt x="1614278" y="834563"/>
                    <a:pt x="1536622" y="834563"/>
                  </a:cubicBezTo>
                  <a:cubicBezTo>
                    <a:pt x="1468502" y="830475"/>
                    <a:pt x="1416732" y="827070"/>
                    <a:pt x="1377903" y="829113"/>
                  </a:cubicBezTo>
                  <a:close/>
                  <a:moveTo>
                    <a:pt x="504507" y="813347"/>
                  </a:moveTo>
                  <a:cubicBezTo>
                    <a:pt x="306191" y="814595"/>
                    <a:pt x="315579" y="846483"/>
                    <a:pt x="365647" y="1101591"/>
                  </a:cubicBezTo>
                  <a:cubicBezTo>
                    <a:pt x="418780" y="1376113"/>
                    <a:pt x="476000" y="1821615"/>
                    <a:pt x="520959" y="2096138"/>
                  </a:cubicBezTo>
                  <a:cubicBezTo>
                    <a:pt x="541395" y="2219434"/>
                    <a:pt x="586354" y="2276654"/>
                    <a:pt x="713056" y="2288916"/>
                  </a:cubicBezTo>
                  <a:cubicBezTo>
                    <a:pt x="1012101" y="2322294"/>
                    <a:pt x="1025725" y="2326381"/>
                    <a:pt x="993028" y="2030742"/>
                  </a:cubicBezTo>
                  <a:cubicBezTo>
                    <a:pt x="964418" y="1731016"/>
                    <a:pt x="931720" y="1261673"/>
                    <a:pt x="915372" y="966034"/>
                  </a:cubicBezTo>
                  <a:cubicBezTo>
                    <a:pt x="907197" y="850911"/>
                    <a:pt x="869050" y="797778"/>
                    <a:pt x="746435" y="814127"/>
                  </a:cubicBezTo>
                  <a:cubicBezTo>
                    <a:pt x="697389" y="822301"/>
                    <a:pt x="648343" y="814127"/>
                    <a:pt x="602703" y="814127"/>
                  </a:cubicBezTo>
                  <a:cubicBezTo>
                    <a:pt x="565407" y="813616"/>
                    <a:pt x="532837" y="813169"/>
                    <a:pt x="504507" y="813347"/>
                  </a:cubicBezTo>
                  <a:close/>
                  <a:moveTo>
                    <a:pt x="4368096" y="1120"/>
                  </a:moveTo>
                  <a:cubicBezTo>
                    <a:pt x="4429830" y="-583"/>
                    <a:pt x="4491648" y="-243"/>
                    <a:pt x="4553638" y="1460"/>
                  </a:cubicBezTo>
                  <a:cubicBezTo>
                    <a:pt x="4677615" y="4185"/>
                    <a:pt x="4800911" y="12360"/>
                    <a:pt x="4924889" y="21215"/>
                  </a:cubicBezTo>
                  <a:cubicBezTo>
                    <a:pt x="5022981" y="29389"/>
                    <a:pt x="5076114" y="111133"/>
                    <a:pt x="5063853" y="209906"/>
                  </a:cubicBezTo>
                  <a:cubicBezTo>
                    <a:pt x="5055678" y="300505"/>
                    <a:pt x="5006632" y="361813"/>
                    <a:pt x="4904453" y="365900"/>
                  </a:cubicBezTo>
                  <a:cubicBezTo>
                    <a:pt x="4826797" y="365900"/>
                    <a:pt x="4640149" y="365900"/>
                    <a:pt x="4562493" y="369987"/>
                  </a:cubicBezTo>
                  <a:cubicBezTo>
                    <a:pt x="4193966" y="374074"/>
                    <a:pt x="4204865" y="305955"/>
                    <a:pt x="4123121" y="666988"/>
                  </a:cubicBezTo>
                  <a:cubicBezTo>
                    <a:pt x="3909907" y="1611807"/>
                    <a:pt x="3678982" y="2511667"/>
                    <a:pt x="3512089" y="3233053"/>
                  </a:cubicBezTo>
                  <a:cubicBezTo>
                    <a:pt x="3467130" y="3429919"/>
                    <a:pt x="3388793" y="3474878"/>
                    <a:pt x="3192609" y="3474878"/>
                  </a:cubicBezTo>
                  <a:cubicBezTo>
                    <a:pt x="2762774" y="3474878"/>
                    <a:pt x="2469178" y="3474878"/>
                    <a:pt x="2035257" y="3474878"/>
                  </a:cubicBezTo>
                  <a:cubicBezTo>
                    <a:pt x="1580900" y="3450355"/>
                    <a:pt x="1126542" y="3487139"/>
                    <a:pt x="672185" y="3462616"/>
                  </a:cubicBezTo>
                  <a:cubicBezTo>
                    <a:pt x="570005" y="3458529"/>
                    <a:pt x="492349" y="3463979"/>
                    <a:pt x="480087" y="3348856"/>
                  </a:cubicBezTo>
                  <a:cubicBezTo>
                    <a:pt x="467826" y="3225560"/>
                    <a:pt x="529134" y="3151991"/>
                    <a:pt x="668097" y="3151991"/>
                  </a:cubicBezTo>
                  <a:cubicBezTo>
                    <a:pt x="1012101" y="3151991"/>
                    <a:pt x="1355424" y="3156077"/>
                    <a:pt x="1699428" y="3160165"/>
                  </a:cubicBezTo>
                  <a:cubicBezTo>
                    <a:pt x="2202831" y="3168340"/>
                    <a:pt x="2569995" y="3168340"/>
                    <a:pt x="3073399" y="3188776"/>
                  </a:cubicBezTo>
                  <a:cubicBezTo>
                    <a:pt x="3220538" y="3192863"/>
                    <a:pt x="3187840" y="3015070"/>
                    <a:pt x="3212363" y="2945588"/>
                  </a:cubicBezTo>
                  <a:cubicBezTo>
                    <a:pt x="3245061" y="2843409"/>
                    <a:pt x="3155143" y="2872019"/>
                    <a:pt x="3106097" y="2863845"/>
                  </a:cubicBezTo>
                  <a:cubicBezTo>
                    <a:pt x="2219180" y="2750086"/>
                    <a:pt x="1459647" y="2634963"/>
                    <a:pt x="553657" y="2519160"/>
                  </a:cubicBezTo>
                  <a:cubicBezTo>
                    <a:pt x="401750" y="2498724"/>
                    <a:pt x="311833" y="2421068"/>
                    <a:pt x="283222" y="2277335"/>
                  </a:cubicBezTo>
                  <a:cubicBezTo>
                    <a:pt x="188536" y="1809354"/>
                    <a:pt x="98618" y="1269847"/>
                    <a:pt x="12787" y="797778"/>
                  </a:cubicBezTo>
                  <a:cubicBezTo>
                    <a:pt x="-36259" y="531431"/>
                    <a:pt x="53659" y="504864"/>
                    <a:pt x="319325" y="509633"/>
                  </a:cubicBezTo>
                  <a:cubicBezTo>
                    <a:pt x="1412645" y="525981"/>
                    <a:pt x="2505282" y="546417"/>
                    <a:pt x="3597920" y="566853"/>
                  </a:cubicBezTo>
                  <a:cubicBezTo>
                    <a:pt x="3880616" y="570940"/>
                    <a:pt x="3880616" y="570940"/>
                    <a:pt x="3950098" y="304592"/>
                  </a:cubicBezTo>
                  <a:cubicBezTo>
                    <a:pt x="3962360" y="263040"/>
                    <a:pt x="3974621" y="222168"/>
                    <a:pt x="3986882" y="181296"/>
                  </a:cubicBezTo>
                  <a:cubicBezTo>
                    <a:pt x="4015493" y="82522"/>
                    <a:pt x="4080887" y="21215"/>
                    <a:pt x="4183066" y="13040"/>
                  </a:cubicBezTo>
                  <a:cubicBezTo>
                    <a:pt x="4244715" y="6569"/>
                    <a:pt x="4306363" y="2823"/>
                    <a:pt x="4368096" y="112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8" name="Circle: Hollow 227">
              <a:extLst>
                <a:ext uri="{FF2B5EF4-FFF2-40B4-BE49-F238E27FC236}">
                  <a16:creationId xmlns:a16="http://schemas.microsoft.com/office/drawing/2014/main" id="{06A56E95-586D-4C17-AAC8-0E5B43BDEC30}"/>
                </a:ext>
              </a:extLst>
            </p:cNvPr>
            <p:cNvSpPr/>
            <p:nvPr/>
          </p:nvSpPr>
          <p:spPr>
            <a:xfrm>
              <a:off x="7959775" y="5905849"/>
              <a:ext cx="739302" cy="739302"/>
            </a:xfrm>
            <a:prstGeom prst="donu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29" name="Circle: Hollow 228">
              <a:extLst>
                <a:ext uri="{FF2B5EF4-FFF2-40B4-BE49-F238E27FC236}">
                  <a16:creationId xmlns:a16="http://schemas.microsoft.com/office/drawing/2014/main" id="{74091004-702A-4FA8-A7A8-403A98857B23}"/>
                </a:ext>
              </a:extLst>
            </p:cNvPr>
            <p:cNvSpPr/>
            <p:nvPr/>
          </p:nvSpPr>
          <p:spPr>
            <a:xfrm>
              <a:off x="6228933" y="5905849"/>
              <a:ext cx="739302" cy="739302"/>
            </a:xfrm>
            <a:prstGeom prst="donu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30" name="Group 229">
            <a:extLst>
              <a:ext uri="{FF2B5EF4-FFF2-40B4-BE49-F238E27FC236}">
                <a16:creationId xmlns:a16="http://schemas.microsoft.com/office/drawing/2014/main" id="{657B3631-7C6F-47C7-8771-6741DB08989E}"/>
              </a:ext>
            </a:extLst>
          </p:cNvPr>
          <p:cNvGrpSpPr/>
          <p:nvPr/>
        </p:nvGrpSpPr>
        <p:grpSpPr>
          <a:xfrm>
            <a:off x="8821311" y="1036570"/>
            <a:ext cx="423071" cy="866129"/>
            <a:chOff x="7528445" y="2305877"/>
            <a:chExt cx="561155" cy="1148822"/>
          </a:xfrm>
        </p:grpSpPr>
        <p:sp>
          <p:nvSpPr>
            <p:cNvPr id="231" name="Freeform: Shape 230">
              <a:extLst>
                <a:ext uri="{FF2B5EF4-FFF2-40B4-BE49-F238E27FC236}">
                  <a16:creationId xmlns:a16="http://schemas.microsoft.com/office/drawing/2014/main" id="{3333D598-0EF7-4E0C-87B2-FF7633683654}"/>
                </a:ext>
              </a:extLst>
            </p:cNvPr>
            <p:cNvSpPr/>
            <p:nvPr/>
          </p:nvSpPr>
          <p:spPr>
            <a:xfrm>
              <a:off x="7534623" y="2338366"/>
              <a:ext cx="554977" cy="1116333"/>
            </a:xfrm>
            <a:custGeom>
              <a:avLst/>
              <a:gdLst>
                <a:gd name="connsiteX0" fmla="*/ 241208 w 288620"/>
                <a:gd name="connsiteY0" fmla="*/ 327965 h 580557"/>
                <a:gd name="connsiteX1" fmla="*/ 214668 w 288620"/>
                <a:gd name="connsiteY1" fmla="*/ 286496 h 580557"/>
                <a:gd name="connsiteX2" fmla="*/ 190119 w 288620"/>
                <a:gd name="connsiteY2" fmla="*/ 214175 h 580557"/>
                <a:gd name="connsiteX3" fmla="*/ 160925 w 288620"/>
                <a:gd name="connsiteY3" fmla="*/ 131239 h 580557"/>
                <a:gd name="connsiteX4" fmla="*/ 128414 w 288620"/>
                <a:gd name="connsiteY4" fmla="*/ 83467 h 580557"/>
                <a:gd name="connsiteX5" fmla="*/ 85287 w 288620"/>
                <a:gd name="connsiteY5" fmla="*/ 69202 h 580557"/>
                <a:gd name="connsiteX6" fmla="*/ 79316 w 288620"/>
                <a:gd name="connsiteY6" fmla="*/ 62899 h 580557"/>
                <a:gd name="connsiteX7" fmla="*/ 78984 w 288620"/>
                <a:gd name="connsiteY7" fmla="*/ 40008 h 580557"/>
                <a:gd name="connsiteX8" fmla="*/ 72349 w 288620"/>
                <a:gd name="connsiteY8" fmla="*/ 3848 h 580557"/>
                <a:gd name="connsiteX9" fmla="*/ 68036 w 288620"/>
                <a:gd name="connsiteY9" fmla="*/ 199 h 580557"/>
                <a:gd name="connsiteX10" fmla="*/ 58747 w 288620"/>
                <a:gd name="connsiteY10" fmla="*/ 15459 h 580557"/>
                <a:gd name="connsiteX11" fmla="*/ 61069 w 288620"/>
                <a:gd name="connsiteY11" fmla="*/ 26407 h 580557"/>
                <a:gd name="connsiteX12" fmla="*/ 63060 w 288620"/>
                <a:gd name="connsiteY12" fmla="*/ 63562 h 580557"/>
                <a:gd name="connsiteX13" fmla="*/ 56425 w 288620"/>
                <a:gd name="connsiteY13" fmla="*/ 73515 h 580557"/>
                <a:gd name="connsiteX14" fmla="*/ 40833 w 288620"/>
                <a:gd name="connsiteY14" fmla="*/ 81145 h 580557"/>
                <a:gd name="connsiteX15" fmla="*/ 3345 w 288620"/>
                <a:gd name="connsiteY15" fmla="*/ 159105 h 580557"/>
                <a:gd name="connsiteX16" fmla="*/ 3345 w 288620"/>
                <a:gd name="connsiteY16" fmla="*/ 159105 h 580557"/>
                <a:gd name="connsiteX17" fmla="*/ 3345 w 288620"/>
                <a:gd name="connsiteY17" fmla="*/ 159105 h 580557"/>
                <a:gd name="connsiteX18" fmla="*/ 28 w 288620"/>
                <a:gd name="connsiteY18" fmla="*/ 203560 h 580557"/>
                <a:gd name="connsiteX19" fmla="*/ 5999 w 288620"/>
                <a:gd name="connsiteY19" fmla="*/ 298771 h 580557"/>
                <a:gd name="connsiteX20" fmla="*/ 16947 w 288620"/>
                <a:gd name="connsiteY20" fmla="*/ 392655 h 580557"/>
                <a:gd name="connsiteX21" fmla="*/ 55762 w 288620"/>
                <a:gd name="connsiteY21" fmla="*/ 509430 h 580557"/>
                <a:gd name="connsiteX22" fmla="*/ 123106 w 288620"/>
                <a:gd name="connsiteY22" fmla="*/ 573458 h 580557"/>
                <a:gd name="connsiteX23" fmla="*/ 222962 w 288620"/>
                <a:gd name="connsiteY23" fmla="*/ 565496 h 580557"/>
                <a:gd name="connsiteX24" fmla="*/ 288980 w 288620"/>
                <a:gd name="connsiteY24" fmla="*/ 462322 h 580557"/>
                <a:gd name="connsiteX25" fmla="*/ 241208 w 288620"/>
                <a:gd name="connsiteY25" fmla="*/ 327965 h 5805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88620" h="580557">
                  <a:moveTo>
                    <a:pt x="241208" y="327965"/>
                  </a:moveTo>
                  <a:cubicBezTo>
                    <a:pt x="231588" y="314695"/>
                    <a:pt x="221635" y="301425"/>
                    <a:pt x="214668" y="286496"/>
                  </a:cubicBezTo>
                  <a:cubicBezTo>
                    <a:pt x="204053" y="263274"/>
                    <a:pt x="197418" y="238393"/>
                    <a:pt x="190119" y="214175"/>
                  </a:cubicBezTo>
                  <a:cubicBezTo>
                    <a:pt x="181494" y="186309"/>
                    <a:pt x="174195" y="157778"/>
                    <a:pt x="160925" y="131239"/>
                  </a:cubicBezTo>
                  <a:cubicBezTo>
                    <a:pt x="155286" y="111666"/>
                    <a:pt x="145002" y="95078"/>
                    <a:pt x="128414" y="83467"/>
                  </a:cubicBezTo>
                  <a:cubicBezTo>
                    <a:pt x="115476" y="74510"/>
                    <a:pt x="100879" y="70197"/>
                    <a:pt x="85287" y="69202"/>
                  </a:cubicBezTo>
                  <a:cubicBezTo>
                    <a:pt x="80311" y="68870"/>
                    <a:pt x="79316" y="67211"/>
                    <a:pt x="79316" y="62899"/>
                  </a:cubicBezTo>
                  <a:cubicBezTo>
                    <a:pt x="79647" y="55269"/>
                    <a:pt x="79647" y="47638"/>
                    <a:pt x="78984" y="40008"/>
                  </a:cubicBezTo>
                  <a:cubicBezTo>
                    <a:pt x="77989" y="27734"/>
                    <a:pt x="76662" y="15459"/>
                    <a:pt x="72349" y="3848"/>
                  </a:cubicBezTo>
                  <a:cubicBezTo>
                    <a:pt x="71685" y="2189"/>
                    <a:pt x="72017" y="-797"/>
                    <a:pt x="68036" y="199"/>
                  </a:cubicBezTo>
                  <a:cubicBezTo>
                    <a:pt x="58416" y="2521"/>
                    <a:pt x="56093" y="6170"/>
                    <a:pt x="58747" y="15459"/>
                  </a:cubicBezTo>
                  <a:cubicBezTo>
                    <a:pt x="59742" y="18776"/>
                    <a:pt x="60406" y="22757"/>
                    <a:pt x="61069" y="26407"/>
                  </a:cubicBezTo>
                  <a:cubicBezTo>
                    <a:pt x="63392" y="38681"/>
                    <a:pt x="61733" y="51288"/>
                    <a:pt x="63060" y="63562"/>
                  </a:cubicBezTo>
                  <a:cubicBezTo>
                    <a:pt x="63723" y="70197"/>
                    <a:pt x="62065" y="72188"/>
                    <a:pt x="56425" y="73515"/>
                  </a:cubicBezTo>
                  <a:cubicBezTo>
                    <a:pt x="50785" y="75173"/>
                    <a:pt x="45477" y="77496"/>
                    <a:pt x="40833" y="81145"/>
                  </a:cubicBezTo>
                  <a:cubicBezTo>
                    <a:pt x="15288" y="100718"/>
                    <a:pt x="5999" y="128253"/>
                    <a:pt x="3345" y="159105"/>
                  </a:cubicBezTo>
                  <a:cubicBezTo>
                    <a:pt x="3345" y="159105"/>
                    <a:pt x="3345" y="159105"/>
                    <a:pt x="3345" y="159105"/>
                  </a:cubicBezTo>
                  <a:cubicBezTo>
                    <a:pt x="3345" y="159105"/>
                    <a:pt x="3345" y="159105"/>
                    <a:pt x="3345" y="159105"/>
                  </a:cubicBezTo>
                  <a:cubicBezTo>
                    <a:pt x="1355" y="173702"/>
                    <a:pt x="28" y="188631"/>
                    <a:pt x="28" y="203560"/>
                  </a:cubicBezTo>
                  <a:cubicBezTo>
                    <a:pt x="-304" y="235407"/>
                    <a:pt x="2350" y="267255"/>
                    <a:pt x="5999" y="298771"/>
                  </a:cubicBezTo>
                  <a:cubicBezTo>
                    <a:pt x="9649" y="329955"/>
                    <a:pt x="10976" y="361803"/>
                    <a:pt x="16947" y="392655"/>
                  </a:cubicBezTo>
                  <a:cubicBezTo>
                    <a:pt x="24909" y="433129"/>
                    <a:pt x="35525" y="472938"/>
                    <a:pt x="55762" y="509430"/>
                  </a:cubicBezTo>
                  <a:cubicBezTo>
                    <a:pt x="71354" y="537629"/>
                    <a:pt x="91922" y="561515"/>
                    <a:pt x="123106" y="573458"/>
                  </a:cubicBezTo>
                  <a:cubicBezTo>
                    <a:pt x="157608" y="586728"/>
                    <a:pt x="190783" y="580093"/>
                    <a:pt x="222962" y="565496"/>
                  </a:cubicBezTo>
                  <a:cubicBezTo>
                    <a:pt x="267416" y="545591"/>
                    <a:pt x="289312" y="510426"/>
                    <a:pt x="288980" y="462322"/>
                  </a:cubicBezTo>
                  <a:cubicBezTo>
                    <a:pt x="288648" y="412229"/>
                    <a:pt x="270070" y="368106"/>
                    <a:pt x="241208" y="327965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2" name="Freeform: Shape 231">
              <a:extLst>
                <a:ext uri="{FF2B5EF4-FFF2-40B4-BE49-F238E27FC236}">
                  <a16:creationId xmlns:a16="http://schemas.microsoft.com/office/drawing/2014/main" id="{E46A20E7-1D2B-4200-BB04-AFB01F6BE4F4}"/>
                </a:ext>
              </a:extLst>
            </p:cNvPr>
            <p:cNvSpPr/>
            <p:nvPr/>
          </p:nvSpPr>
          <p:spPr>
            <a:xfrm>
              <a:off x="7528445" y="2305877"/>
              <a:ext cx="322366" cy="322366"/>
            </a:xfrm>
            <a:custGeom>
              <a:avLst/>
              <a:gdLst>
                <a:gd name="connsiteX0" fmla="*/ 157912 w 155921"/>
                <a:gd name="connsiteY0" fmla="*/ 131239 h 155921"/>
                <a:gd name="connsiteX1" fmla="*/ 109145 w 155921"/>
                <a:gd name="connsiteY1" fmla="*/ 120291 h 155921"/>
                <a:gd name="connsiteX2" fmla="*/ 98197 w 155921"/>
                <a:gd name="connsiteY2" fmla="*/ 123940 h 155921"/>
                <a:gd name="connsiteX3" fmla="*/ 75638 w 155921"/>
                <a:gd name="connsiteY3" fmla="*/ 148490 h 155921"/>
                <a:gd name="connsiteX4" fmla="*/ 67013 w 155921"/>
                <a:gd name="connsiteY4" fmla="*/ 150148 h 155921"/>
                <a:gd name="connsiteX5" fmla="*/ 36824 w 155921"/>
                <a:gd name="connsiteY5" fmla="*/ 136215 h 155921"/>
                <a:gd name="connsiteX6" fmla="*/ 27867 w 155921"/>
                <a:gd name="connsiteY6" fmla="*/ 137210 h 155921"/>
                <a:gd name="connsiteX7" fmla="*/ 0 w 155921"/>
                <a:gd name="connsiteY7" fmla="*/ 159105 h 155921"/>
                <a:gd name="connsiteX8" fmla="*/ 37487 w 155921"/>
                <a:gd name="connsiteY8" fmla="*/ 81145 h 155921"/>
                <a:gd name="connsiteX9" fmla="*/ 53080 w 155921"/>
                <a:gd name="connsiteY9" fmla="*/ 73515 h 155921"/>
                <a:gd name="connsiteX10" fmla="*/ 59715 w 155921"/>
                <a:gd name="connsiteY10" fmla="*/ 63562 h 155921"/>
                <a:gd name="connsiteX11" fmla="*/ 57724 w 155921"/>
                <a:gd name="connsiteY11" fmla="*/ 26407 h 155921"/>
                <a:gd name="connsiteX12" fmla="*/ 55734 w 155921"/>
                <a:gd name="connsiteY12" fmla="*/ 15459 h 155921"/>
                <a:gd name="connsiteX13" fmla="*/ 65022 w 155921"/>
                <a:gd name="connsiteY13" fmla="*/ 199 h 155921"/>
                <a:gd name="connsiteX14" fmla="*/ 69335 w 155921"/>
                <a:gd name="connsiteY14" fmla="*/ 3848 h 155921"/>
                <a:gd name="connsiteX15" fmla="*/ 75970 w 155921"/>
                <a:gd name="connsiteY15" fmla="*/ 40008 h 155921"/>
                <a:gd name="connsiteX16" fmla="*/ 76302 w 155921"/>
                <a:gd name="connsiteY16" fmla="*/ 62899 h 155921"/>
                <a:gd name="connsiteX17" fmla="*/ 82273 w 155921"/>
                <a:gd name="connsiteY17" fmla="*/ 69202 h 155921"/>
                <a:gd name="connsiteX18" fmla="*/ 125400 w 155921"/>
                <a:gd name="connsiteY18" fmla="*/ 83467 h 155921"/>
                <a:gd name="connsiteX19" fmla="*/ 157912 w 155921"/>
                <a:gd name="connsiteY19" fmla="*/ 131239 h 155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55921" h="155921">
                  <a:moveTo>
                    <a:pt x="157912" y="131239"/>
                  </a:moveTo>
                  <a:cubicBezTo>
                    <a:pt x="141656" y="127589"/>
                    <a:pt x="125400" y="124272"/>
                    <a:pt x="109145" y="120291"/>
                  </a:cubicBezTo>
                  <a:cubicBezTo>
                    <a:pt x="103837" y="118964"/>
                    <a:pt x="101183" y="120623"/>
                    <a:pt x="98197" y="123940"/>
                  </a:cubicBezTo>
                  <a:cubicBezTo>
                    <a:pt x="90899" y="132234"/>
                    <a:pt x="82937" y="140196"/>
                    <a:pt x="75638" y="148490"/>
                  </a:cubicBezTo>
                  <a:cubicBezTo>
                    <a:pt x="72984" y="151475"/>
                    <a:pt x="70662" y="151807"/>
                    <a:pt x="67013" y="150148"/>
                  </a:cubicBezTo>
                  <a:cubicBezTo>
                    <a:pt x="57061" y="145504"/>
                    <a:pt x="46776" y="141191"/>
                    <a:pt x="36824" y="136215"/>
                  </a:cubicBezTo>
                  <a:cubicBezTo>
                    <a:pt x="33506" y="134556"/>
                    <a:pt x="31184" y="134556"/>
                    <a:pt x="27867" y="137210"/>
                  </a:cubicBezTo>
                  <a:cubicBezTo>
                    <a:pt x="18910" y="144509"/>
                    <a:pt x="9289" y="151807"/>
                    <a:pt x="0" y="159105"/>
                  </a:cubicBezTo>
                  <a:cubicBezTo>
                    <a:pt x="2654" y="128253"/>
                    <a:pt x="11943" y="100718"/>
                    <a:pt x="37487" y="81145"/>
                  </a:cubicBezTo>
                  <a:cubicBezTo>
                    <a:pt x="42132" y="77496"/>
                    <a:pt x="47440" y="75173"/>
                    <a:pt x="53080" y="73515"/>
                  </a:cubicBezTo>
                  <a:cubicBezTo>
                    <a:pt x="58388" y="71856"/>
                    <a:pt x="60378" y="69865"/>
                    <a:pt x="59715" y="63562"/>
                  </a:cubicBezTo>
                  <a:cubicBezTo>
                    <a:pt x="58056" y="51288"/>
                    <a:pt x="60046" y="38681"/>
                    <a:pt x="57724" y="26407"/>
                  </a:cubicBezTo>
                  <a:cubicBezTo>
                    <a:pt x="57061" y="22757"/>
                    <a:pt x="56729" y="18776"/>
                    <a:pt x="55734" y="15459"/>
                  </a:cubicBezTo>
                  <a:cubicBezTo>
                    <a:pt x="53411" y="6170"/>
                    <a:pt x="55734" y="2521"/>
                    <a:pt x="65022" y="199"/>
                  </a:cubicBezTo>
                  <a:cubicBezTo>
                    <a:pt x="69003" y="-797"/>
                    <a:pt x="68672" y="2189"/>
                    <a:pt x="69335" y="3848"/>
                  </a:cubicBezTo>
                  <a:cubicBezTo>
                    <a:pt x="73648" y="15459"/>
                    <a:pt x="74975" y="27734"/>
                    <a:pt x="75970" y="40008"/>
                  </a:cubicBezTo>
                  <a:cubicBezTo>
                    <a:pt x="76634" y="47638"/>
                    <a:pt x="76302" y="55269"/>
                    <a:pt x="76302" y="62899"/>
                  </a:cubicBezTo>
                  <a:cubicBezTo>
                    <a:pt x="76302" y="67211"/>
                    <a:pt x="77297" y="68870"/>
                    <a:pt x="82273" y="69202"/>
                  </a:cubicBezTo>
                  <a:cubicBezTo>
                    <a:pt x="97865" y="69865"/>
                    <a:pt x="112794" y="74178"/>
                    <a:pt x="125400" y="83467"/>
                  </a:cubicBezTo>
                  <a:cubicBezTo>
                    <a:pt x="141988" y="95078"/>
                    <a:pt x="151940" y="111666"/>
                    <a:pt x="157912" y="131239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233" name="Group 232">
            <a:extLst>
              <a:ext uri="{FF2B5EF4-FFF2-40B4-BE49-F238E27FC236}">
                <a16:creationId xmlns:a16="http://schemas.microsoft.com/office/drawing/2014/main" id="{41FE2DBD-7F5E-46D5-9EEA-15C4C9408D08}"/>
              </a:ext>
            </a:extLst>
          </p:cNvPr>
          <p:cNvGrpSpPr/>
          <p:nvPr/>
        </p:nvGrpSpPr>
        <p:grpSpPr>
          <a:xfrm rot="20703400">
            <a:off x="9308069" y="1074674"/>
            <a:ext cx="528979" cy="750934"/>
            <a:chOff x="3805328" y="4061908"/>
            <a:chExt cx="310118" cy="440241"/>
          </a:xfrm>
        </p:grpSpPr>
        <p:sp>
          <p:nvSpPr>
            <p:cNvPr id="234" name="Freeform: Shape 233">
              <a:extLst>
                <a:ext uri="{FF2B5EF4-FFF2-40B4-BE49-F238E27FC236}">
                  <a16:creationId xmlns:a16="http://schemas.microsoft.com/office/drawing/2014/main" id="{1F58C0E7-EA41-456B-ADE7-E274F0F27581}"/>
                </a:ext>
              </a:extLst>
            </p:cNvPr>
            <p:cNvSpPr/>
            <p:nvPr/>
          </p:nvSpPr>
          <p:spPr>
            <a:xfrm>
              <a:off x="3805328" y="4199702"/>
              <a:ext cx="308525" cy="301890"/>
            </a:xfrm>
            <a:custGeom>
              <a:avLst/>
              <a:gdLst>
                <a:gd name="connsiteX0" fmla="*/ 309455 w 308524"/>
                <a:gd name="connsiteY0" fmla="*/ 104725 h 301889"/>
                <a:gd name="connsiteX1" fmla="*/ 242110 w 308524"/>
                <a:gd name="connsiteY1" fmla="*/ 20793 h 301889"/>
                <a:gd name="connsiteX2" fmla="*/ 236138 w 308524"/>
                <a:gd name="connsiteY2" fmla="*/ 16812 h 301889"/>
                <a:gd name="connsiteX3" fmla="*/ 170784 w 308524"/>
                <a:gd name="connsiteY3" fmla="*/ 2215 h 301889"/>
                <a:gd name="connsiteX4" fmla="*/ 143913 w 308524"/>
                <a:gd name="connsiteY4" fmla="*/ 225 h 301889"/>
                <a:gd name="connsiteX5" fmla="*/ 74246 w 308524"/>
                <a:gd name="connsiteY5" fmla="*/ 11504 h 301889"/>
                <a:gd name="connsiteX6" fmla="*/ 14863 w 308524"/>
                <a:gd name="connsiteY6" fmla="*/ 58612 h 301889"/>
                <a:gd name="connsiteX7" fmla="*/ 598 w 308524"/>
                <a:gd name="connsiteY7" fmla="*/ 111028 h 301889"/>
                <a:gd name="connsiteX8" fmla="*/ 25811 w 308524"/>
                <a:gd name="connsiteY8" fmla="*/ 228467 h 301889"/>
                <a:gd name="connsiteX9" fmla="*/ 74577 w 308524"/>
                <a:gd name="connsiteY9" fmla="*/ 280551 h 301889"/>
                <a:gd name="connsiteX10" fmla="*/ 137609 w 308524"/>
                <a:gd name="connsiteY10" fmla="*/ 303774 h 301889"/>
                <a:gd name="connsiteX11" fmla="*/ 166803 w 308524"/>
                <a:gd name="connsiteY11" fmla="*/ 303774 h 301889"/>
                <a:gd name="connsiteX12" fmla="*/ 167135 w 308524"/>
                <a:gd name="connsiteY12" fmla="*/ 303442 h 301889"/>
                <a:gd name="connsiteX13" fmla="*/ 166803 w 308524"/>
                <a:gd name="connsiteY13" fmla="*/ 303774 h 301889"/>
                <a:gd name="connsiteX14" fmla="*/ 172443 w 308524"/>
                <a:gd name="connsiteY14" fmla="*/ 303774 h 301889"/>
                <a:gd name="connsiteX15" fmla="*/ 232157 w 308524"/>
                <a:gd name="connsiteY15" fmla="*/ 284201 h 301889"/>
                <a:gd name="connsiteX16" fmla="*/ 300166 w 308524"/>
                <a:gd name="connsiteY16" fmla="*/ 199937 h 301889"/>
                <a:gd name="connsiteX17" fmla="*/ 310781 w 308524"/>
                <a:gd name="connsiteY17" fmla="*/ 150506 h 301889"/>
                <a:gd name="connsiteX18" fmla="*/ 309455 w 308524"/>
                <a:gd name="connsiteY18" fmla="*/ 104725 h 301889"/>
                <a:gd name="connsiteX19" fmla="*/ 168462 w 308524"/>
                <a:gd name="connsiteY19" fmla="*/ 301783 h 301889"/>
                <a:gd name="connsiteX20" fmla="*/ 168462 w 308524"/>
                <a:gd name="connsiteY20" fmla="*/ 301783 h 301889"/>
                <a:gd name="connsiteX21" fmla="*/ 168462 w 308524"/>
                <a:gd name="connsiteY21" fmla="*/ 301783 h 301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08524" h="301889">
                  <a:moveTo>
                    <a:pt x="309455" y="104725"/>
                  </a:moveTo>
                  <a:cubicBezTo>
                    <a:pt x="301493" y="64916"/>
                    <a:pt x="278270" y="37712"/>
                    <a:pt x="242110" y="20793"/>
                  </a:cubicBezTo>
                  <a:cubicBezTo>
                    <a:pt x="240783" y="18803"/>
                    <a:pt x="238461" y="17476"/>
                    <a:pt x="236138" y="16812"/>
                  </a:cubicBezTo>
                  <a:cubicBezTo>
                    <a:pt x="215238" y="7855"/>
                    <a:pt x="193675" y="1552"/>
                    <a:pt x="170784" y="2215"/>
                  </a:cubicBezTo>
                  <a:cubicBezTo>
                    <a:pt x="161827" y="3874"/>
                    <a:pt x="148225" y="225"/>
                    <a:pt x="143913" y="225"/>
                  </a:cubicBezTo>
                  <a:cubicBezTo>
                    <a:pt x="120027" y="-1102"/>
                    <a:pt x="96805" y="3542"/>
                    <a:pt x="74246" y="11504"/>
                  </a:cubicBezTo>
                  <a:cubicBezTo>
                    <a:pt x="49033" y="20462"/>
                    <a:pt x="29460" y="36385"/>
                    <a:pt x="14863" y="58612"/>
                  </a:cubicBezTo>
                  <a:cubicBezTo>
                    <a:pt x="4247" y="74536"/>
                    <a:pt x="1593" y="92451"/>
                    <a:pt x="598" y="111028"/>
                  </a:cubicBezTo>
                  <a:cubicBezTo>
                    <a:pt x="-1724" y="152497"/>
                    <a:pt x="1925" y="192638"/>
                    <a:pt x="25811" y="228467"/>
                  </a:cubicBezTo>
                  <a:cubicBezTo>
                    <a:pt x="39412" y="248704"/>
                    <a:pt x="54673" y="266286"/>
                    <a:pt x="74577" y="280551"/>
                  </a:cubicBezTo>
                  <a:cubicBezTo>
                    <a:pt x="93819" y="293821"/>
                    <a:pt x="114387" y="302447"/>
                    <a:pt x="137609" y="303774"/>
                  </a:cubicBezTo>
                  <a:cubicBezTo>
                    <a:pt x="147230" y="303774"/>
                    <a:pt x="157183" y="303774"/>
                    <a:pt x="166803" y="303774"/>
                  </a:cubicBezTo>
                  <a:cubicBezTo>
                    <a:pt x="166803" y="303774"/>
                    <a:pt x="166803" y="303442"/>
                    <a:pt x="167135" y="303442"/>
                  </a:cubicBezTo>
                  <a:cubicBezTo>
                    <a:pt x="167135" y="303442"/>
                    <a:pt x="167135" y="303774"/>
                    <a:pt x="166803" y="303774"/>
                  </a:cubicBezTo>
                  <a:cubicBezTo>
                    <a:pt x="168794" y="303774"/>
                    <a:pt x="170452" y="303774"/>
                    <a:pt x="172443" y="303774"/>
                  </a:cubicBezTo>
                  <a:cubicBezTo>
                    <a:pt x="194006" y="302115"/>
                    <a:pt x="214243" y="296807"/>
                    <a:pt x="232157" y="284201"/>
                  </a:cubicBezTo>
                  <a:cubicBezTo>
                    <a:pt x="262678" y="262637"/>
                    <a:pt x="284905" y="234107"/>
                    <a:pt x="300166" y="199937"/>
                  </a:cubicBezTo>
                  <a:cubicBezTo>
                    <a:pt x="307132" y="184013"/>
                    <a:pt x="307796" y="167094"/>
                    <a:pt x="310781" y="150506"/>
                  </a:cubicBezTo>
                  <a:cubicBezTo>
                    <a:pt x="311445" y="136573"/>
                    <a:pt x="309786" y="106384"/>
                    <a:pt x="309455" y="104725"/>
                  </a:cubicBezTo>
                  <a:close/>
                  <a:moveTo>
                    <a:pt x="168462" y="301783"/>
                  </a:moveTo>
                  <a:cubicBezTo>
                    <a:pt x="168130" y="302115"/>
                    <a:pt x="168130" y="302115"/>
                    <a:pt x="168462" y="301783"/>
                  </a:cubicBezTo>
                  <a:cubicBezTo>
                    <a:pt x="168130" y="302115"/>
                    <a:pt x="168130" y="302115"/>
                    <a:pt x="168462" y="301783"/>
                  </a:cubicBezTo>
                  <a:close/>
                </a:path>
              </a:pathLst>
            </a:custGeom>
            <a:solidFill>
              <a:schemeClr val="accent4"/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5" name="Freeform: Shape 234">
              <a:extLst>
                <a:ext uri="{FF2B5EF4-FFF2-40B4-BE49-F238E27FC236}">
                  <a16:creationId xmlns:a16="http://schemas.microsoft.com/office/drawing/2014/main" id="{5C2280BD-4E62-4610-9757-E35F18AC56B2}"/>
                </a:ext>
              </a:extLst>
            </p:cNvPr>
            <p:cNvSpPr/>
            <p:nvPr/>
          </p:nvSpPr>
          <p:spPr>
            <a:xfrm>
              <a:off x="3972795" y="4220164"/>
              <a:ext cx="142651" cy="281985"/>
            </a:xfrm>
            <a:custGeom>
              <a:avLst/>
              <a:gdLst>
                <a:gd name="connsiteX0" fmla="*/ 73980 w 142651"/>
                <a:gd name="connsiteY0" fmla="*/ 0 h 281985"/>
                <a:gd name="connsiteX1" fmla="*/ 141988 w 142651"/>
                <a:gd name="connsiteY1" fmla="*/ 84264 h 281985"/>
                <a:gd name="connsiteX2" fmla="*/ 143978 w 142651"/>
                <a:gd name="connsiteY2" fmla="*/ 129713 h 281985"/>
                <a:gd name="connsiteX3" fmla="*/ 133362 w 142651"/>
                <a:gd name="connsiteY3" fmla="*/ 179143 h 281985"/>
                <a:gd name="connsiteX4" fmla="*/ 65354 w 142651"/>
                <a:gd name="connsiteY4" fmla="*/ 263407 h 281985"/>
                <a:gd name="connsiteX5" fmla="*/ 5640 w 142651"/>
                <a:gd name="connsiteY5" fmla="*/ 282980 h 281985"/>
                <a:gd name="connsiteX6" fmla="*/ 0 w 142651"/>
                <a:gd name="connsiteY6" fmla="*/ 282980 h 281985"/>
                <a:gd name="connsiteX7" fmla="*/ 72321 w 142651"/>
                <a:gd name="connsiteY7" fmla="*/ 182461 h 281985"/>
                <a:gd name="connsiteX8" fmla="*/ 85591 w 142651"/>
                <a:gd name="connsiteY8" fmla="*/ 69003 h 281985"/>
                <a:gd name="connsiteX9" fmla="*/ 73980 w 142651"/>
                <a:gd name="connsiteY9" fmla="*/ 0 h 281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651" h="281985">
                  <a:moveTo>
                    <a:pt x="73980" y="0"/>
                  </a:moveTo>
                  <a:cubicBezTo>
                    <a:pt x="110472" y="16919"/>
                    <a:pt x="134026" y="44454"/>
                    <a:pt x="141988" y="84264"/>
                  </a:cubicBezTo>
                  <a:cubicBezTo>
                    <a:pt x="142320" y="85923"/>
                    <a:pt x="143978" y="116112"/>
                    <a:pt x="143978" y="129713"/>
                  </a:cubicBezTo>
                  <a:cubicBezTo>
                    <a:pt x="140993" y="146300"/>
                    <a:pt x="140661" y="163220"/>
                    <a:pt x="133362" y="179143"/>
                  </a:cubicBezTo>
                  <a:cubicBezTo>
                    <a:pt x="118102" y="213313"/>
                    <a:pt x="95875" y="241844"/>
                    <a:pt x="65354" y="263407"/>
                  </a:cubicBezTo>
                  <a:cubicBezTo>
                    <a:pt x="47440" y="276014"/>
                    <a:pt x="27203" y="281322"/>
                    <a:pt x="5640" y="282980"/>
                  </a:cubicBezTo>
                  <a:cubicBezTo>
                    <a:pt x="3649" y="282980"/>
                    <a:pt x="1990" y="282980"/>
                    <a:pt x="0" y="282980"/>
                  </a:cubicBezTo>
                  <a:cubicBezTo>
                    <a:pt x="2986" y="276345"/>
                    <a:pt x="58719" y="220280"/>
                    <a:pt x="72321" y="182461"/>
                  </a:cubicBezTo>
                  <a:cubicBezTo>
                    <a:pt x="85259" y="145637"/>
                    <a:pt x="88908" y="107818"/>
                    <a:pt x="85591" y="69003"/>
                  </a:cubicBezTo>
                  <a:cubicBezTo>
                    <a:pt x="83600" y="45449"/>
                    <a:pt x="78624" y="22891"/>
                    <a:pt x="73980" y="0"/>
                  </a:cubicBezTo>
                  <a:close/>
                </a:path>
              </a:pathLst>
            </a:custGeom>
            <a:solidFill>
              <a:srgbClr val="CF504F"/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6" name="Freeform: Shape 235">
              <a:extLst>
                <a:ext uri="{FF2B5EF4-FFF2-40B4-BE49-F238E27FC236}">
                  <a16:creationId xmlns:a16="http://schemas.microsoft.com/office/drawing/2014/main" id="{83EC8F98-D3F0-4295-AA26-6668F5F34313}"/>
                </a:ext>
              </a:extLst>
            </p:cNvPr>
            <p:cNvSpPr/>
            <p:nvPr/>
          </p:nvSpPr>
          <p:spPr>
            <a:xfrm>
              <a:off x="3885014" y="4061908"/>
              <a:ext cx="185778" cy="182461"/>
            </a:xfrm>
            <a:custGeom>
              <a:avLst/>
              <a:gdLst>
                <a:gd name="connsiteX0" fmla="*/ 176358 w 185778"/>
                <a:gd name="connsiteY0" fmla="*/ 32524 h 182460"/>
                <a:gd name="connsiteX1" fmla="*/ 105364 w 185778"/>
                <a:gd name="connsiteY1" fmla="*/ 76646 h 182460"/>
                <a:gd name="connsiteX2" fmla="*/ 95411 w 185778"/>
                <a:gd name="connsiteY2" fmla="*/ 90579 h 182460"/>
                <a:gd name="connsiteX3" fmla="*/ 93089 w 185778"/>
                <a:gd name="connsiteY3" fmla="*/ 78968 h 182460"/>
                <a:gd name="connsiteX4" fmla="*/ 11479 w 185778"/>
                <a:gd name="connsiteY4" fmla="*/ 1671 h 182460"/>
                <a:gd name="connsiteX5" fmla="*/ 532 w 185778"/>
                <a:gd name="connsiteY5" fmla="*/ 10297 h 182460"/>
                <a:gd name="connsiteX6" fmla="*/ 35697 w 185778"/>
                <a:gd name="connsiteY6" fmla="*/ 74656 h 182460"/>
                <a:gd name="connsiteX7" fmla="*/ 86454 w 185778"/>
                <a:gd name="connsiteY7" fmla="*/ 95887 h 182460"/>
                <a:gd name="connsiteX8" fmla="*/ 90435 w 185778"/>
                <a:gd name="connsiteY8" fmla="*/ 103186 h 182460"/>
                <a:gd name="connsiteX9" fmla="*/ 76502 w 185778"/>
                <a:gd name="connsiteY9" fmla="*/ 141669 h 182460"/>
                <a:gd name="connsiteX10" fmla="*/ 69867 w 185778"/>
                <a:gd name="connsiteY10" fmla="*/ 174511 h 182460"/>
                <a:gd name="connsiteX11" fmla="*/ 75838 w 185778"/>
                <a:gd name="connsiteY11" fmla="*/ 182805 h 182460"/>
                <a:gd name="connsiteX12" fmla="*/ 85127 w 185778"/>
                <a:gd name="connsiteY12" fmla="*/ 176834 h 182460"/>
                <a:gd name="connsiteX13" fmla="*/ 92757 w 185778"/>
                <a:gd name="connsiteY13" fmla="*/ 142664 h 182460"/>
                <a:gd name="connsiteX14" fmla="*/ 118302 w 185778"/>
                <a:gd name="connsiteY14" fmla="*/ 85935 h 182460"/>
                <a:gd name="connsiteX15" fmla="*/ 181334 w 185778"/>
                <a:gd name="connsiteY15" fmla="*/ 47784 h 182460"/>
                <a:gd name="connsiteX16" fmla="*/ 186642 w 185778"/>
                <a:gd name="connsiteY16" fmla="*/ 42476 h 182460"/>
                <a:gd name="connsiteX17" fmla="*/ 176358 w 185778"/>
                <a:gd name="connsiteY17" fmla="*/ 32524 h 182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5778" h="182460">
                  <a:moveTo>
                    <a:pt x="176358" y="32524"/>
                  </a:moveTo>
                  <a:cubicBezTo>
                    <a:pt x="146500" y="37168"/>
                    <a:pt x="122615" y="51765"/>
                    <a:pt x="105364" y="76646"/>
                  </a:cubicBezTo>
                  <a:cubicBezTo>
                    <a:pt x="102046" y="81291"/>
                    <a:pt x="100056" y="86930"/>
                    <a:pt x="95411" y="90579"/>
                  </a:cubicBezTo>
                  <a:cubicBezTo>
                    <a:pt x="94748" y="86598"/>
                    <a:pt x="94084" y="82618"/>
                    <a:pt x="93089" y="78968"/>
                  </a:cubicBezTo>
                  <a:cubicBezTo>
                    <a:pt x="80151" y="38163"/>
                    <a:pt x="54938" y="9965"/>
                    <a:pt x="11479" y="1671"/>
                  </a:cubicBezTo>
                  <a:cubicBezTo>
                    <a:pt x="-464" y="-1315"/>
                    <a:pt x="-795" y="-1315"/>
                    <a:pt x="532" y="10297"/>
                  </a:cubicBezTo>
                  <a:cubicBezTo>
                    <a:pt x="3849" y="36173"/>
                    <a:pt x="14797" y="58400"/>
                    <a:pt x="35697" y="74656"/>
                  </a:cubicBezTo>
                  <a:cubicBezTo>
                    <a:pt x="50625" y="86267"/>
                    <a:pt x="67876" y="92570"/>
                    <a:pt x="86454" y="95887"/>
                  </a:cubicBezTo>
                  <a:cubicBezTo>
                    <a:pt x="91762" y="96883"/>
                    <a:pt x="93089" y="97878"/>
                    <a:pt x="90435" y="103186"/>
                  </a:cubicBezTo>
                  <a:cubicBezTo>
                    <a:pt x="84464" y="115460"/>
                    <a:pt x="80151" y="128399"/>
                    <a:pt x="76502" y="141669"/>
                  </a:cubicBezTo>
                  <a:cubicBezTo>
                    <a:pt x="74179" y="152616"/>
                    <a:pt x="71857" y="163564"/>
                    <a:pt x="69867" y="174511"/>
                  </a:cubicBezTo>
                  <a:cubicBezTo>
                    <a:pt x="68871" y="179488"/>
                    <a:pt x="69535" y="182473"/>
                    <a:pt x="75838" y="182805"/>
                  </a:cubicBezTo>
                  <a:cubicBezTo>
                    <a:pt x="80814" y="182805"/>
                    <a:pt x="84132" y="183469"/>
                    <a:pt x="85127" y="176834"/>
                  </a:cubicBezTo>
                  <a:cubicBezTo>
                    <a:pt x="86454" y="165223"/>
                    <a:pt x="89108" y="153611"/>
                    <a:pt x="92757" y="142664"/>
                  </a:cubicBezTo>
                  <a:cubicBezTo>
                    <a:pt x="98065" y="122427"/>
                    <a:pt x="106027" y="102854"/>
                    <a:pt x="118302" y="85935"/>
                  </a:cubicBezTo>
                  <a:cubicBezTo>
                    <a:pt x="133894" y="64371"/>
                    <a:pt x="154131" y="50438"/>
                    <a:pt x="181334" y="47784"/>
                  </a:cubicBezTo>
                  <a:cubicBezTo>
                    <a:pt x="184983" y="47452"/>
                    <a:pt x="186310" y="46457"/>
                    <a:pt x="186642" y="42476"/>
                  </a:cubicBezTo>
                  <a:cubicBezTo>
                    <a:pt x="187305" y="33851"/>
                    <a:pt x="184319" y="31197"/>
                    <a:pt x="176358" y="32524"/>
                  </a:cubicBezTo>
                  <a:close/>
                </a:path>
              </a:pathLst>
            </a:custGeom>
            <a:solidFill>
              <a:schemeClr val="accent1"/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50" name="Group 249">
            <a:extLst>
              <a:ext uri="{FF2B5EF4-FFF2-40B4-BE49-F238E27FC236}">
                <a16:creationId xmlns:a16="http://schemas.microsoft.com/office/drawing/2014/main" id="{517E2BF2-B880-4DC3-914F-5F76F021622E}"/>
              </a:ext>
            </a:extLst>
          </p:cNvPr>
          <p:cNvGrpSpPr/>
          <p:nvPr/>
        </p:nvGrpSpPr>
        <p:grpSpPr>
          <a:xfrm rot="20532872">
            <a:off x="8908182" y="2115071"/>
            <a:ext cx="1005895" cy="931327"/>
            <a:chOff x="1064519" y="1872500"/>
            <a:chExt cx="1561257" cy="1445520"/>
          </a:xfrm>
        </p:grpSpPr>
        <p:sp>
          <p:nvSpPr>
            <p:cNvPr id="251" name="Freeform: Shape 250">
              <a:extLst>
                <a:ext uri="{FF2B5EF4-FFF2-40B4-BE49-F238E27FC236}">
                  <a16:creationId xmlns:a16="http://schemas.microsoft.com/office/drawing/2014/main" id="{939C8D64-9518-4A49-B357-3932F008B24D}"/>
                </a:ext>
              </a:extLst>
            </p:cNvPr>
            <p:cNvSpPr/>
            <p:nvPr/>
          </p:nvSpPr>
          <p:spPr>
            <a:xfrm>
              <a:off x="1634779" y="2819951"/>
              <a:ext cx="110877" cy="179829"/>
            </a:xfrm>
            <a:custGeom>
              <a:avLst/>
              <a:gdLst>
                <a:gd name="connsiteX0" fmla="*/ 95575 w 110877"/>
                <a:gd name="connsiteY0" fmla="*/ 170244 h 179829"/>
                <a:gd name="connsiteX1" fmla="*/ 68653 w 110877"/>
                <a:gd name="connsiteY1" fmla="*/ 178699 h 179829"/>
                <a:gd name="connsiteX2" fmla="*/ 41280 w 110877"/>
                <a:gd name="connsiteY2" fmla="*/ 164423 h 179829"/>
                <a:gd name="connsiteX3" fmla="*/ 1260 w 110877"/>
                <a:gd name="connsiteY3" fmla="*/ 37088 h 179829"/>
                <a:gd name="connsiteX4" fmla="*/ 15536 w 110877"/>
                <a:gd name="connsiteY4" fmla="*/ 9715 h 179829"/>
                <a:gd name="connsiteX5" fmla="*/ 42458 w 110877"/>
                <a:gd name="connsiteY5" fmla="*/ 1260 h 179829"/>
                <a:gd name="connsiteX6" fmla="*/ 69831 w 110877"/>
                <a:gd name="connsiteY6" fmla="*/ 15536 h 179829"/>
                <a:gd name="connsiteX7" fmla="*/ 109851 w 110877"/>
                <a:gd name="connsiteY7" fmla="*/ 142872 h 179829"/>
                <a:gd name="connsiteX8" fmla="*/ 95575 w 110877"/>
                <a:gd name="connsiteY8" fmla="*/ 170244 h 179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0877" h="179829">
                  <a:moveTo>
                    <a:pt x="95575" y="170244"/>
                  </a:moveTo>
                  <a:lnTo>
                    <a:pt x="68653" y="178699"/>
                  </a:lnTo>
                  <a:cubicBezTo>
                    <a:pt x="57184" y="182302"/>
                    <a:pt x="44884" y="175858"/>
                    <a:pt x="41280" y="164423"/>
                  </a:cubicBezTo>
                  <a:lnTo>
                    <a:pt x="1260" y="37088"/>
                  </a:lnTo>
                  <a:cubicBezTo>
                    <a:pt x="-2343" y="25619"/>
                    <a:pt x="4102" y="13318"/>
                    <a:pt x="15536" y="9715"/>
                  </a:cubicBezTo>
                  <a:lnTo>
                    <a:pt x="42458" y="1260"/>
                  </a:lnTo>
                  <a:cubicBezTo>
                    <a:pt x="53927" y="-2343"/>
                    <a:pt x="66228" y="4102"/>
                    <a:pt x="69831" y="15536"/>
                  </a:cubicBezTo>
                  <a:lnTo>
                    <a:pt x="109851" y="142872"/>
                  </a:lnTo>
                  <a:cubicBezTo>
                    <a:pt x="113454" y="154341"/>
                    <a:pt x="107044" y="166641"/>
                    <a:pt x="95575" y="170244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9525" cap="flat">
              <a:solidFill>
                <a:schemeClr val="accent1">
                  <a:shade val="5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2" name="Freeform: Shape 251">
              <a:extLst>
                <a:ext uri="{FF2B5EF4-FFF2-40B4-BE49-F238E27FC236}">
                  <a16:creationId xmlns:a16="http://schemas.microsoft.com/office/drawing/2014/main" id="{EE70F29E-0210-49AE-962A-1440472BB32C}"/>
                </a:ext>
              </a:extLst>
            </p:cNvPr>
            <p:cNvSpPr/>
            <p:nvPr/>
          </p:nvSpPr>
          <p:spPr>
            <a:xfrm>
              <a:off x="2539846" y="2271312"/>
              <a:ext cx="85930" cy="302834"/>
            </a:xfrm>
            <a:custGeom>
              <a:avLst/>
              <a:gdLst>
                <a:gd name="connsiteX0" fmla="*/ 17377 w 85929"/>
                <a:gd name="connsiteY0" fmla="*/ 260 h 302833"/>
                <a:gd name="connsiteX1" fmla="*/ 1646 w 85929"/>
                <a:gd name="connsiteY1" fmla="*/ 145163 h 302833"/>
                <a:gd name="connsiteX2" fmla="*/ 260 w 85929"/>
                <a:gd name="connsiteY2" fmla="*/ 145163 h 302833"/>
                <a:gd name="connsiteX3" fmla="*/ 953 w 85929"/>
                <a:gd name="connsiteY3" fmla="*/ 151434 h 302833"/>
                <a:gd name="connsiteX4" fmla="*/ 260 w 85929"/>
                <a:gd name="connsiteY4" fmla="*/ 157706 h 302833"/>
                <a:gd name="connsiteX5" fmla="*/ 1646 w 85929"/>
                <a:gd name="connsiteY5" fmla="*/ 157706 h 302833"/>
                <a:gd name="connsiteX6" fmla="*/ 17377 w 85929"/>
                <a:gd name="connsiteY6" fmla="*/ 302643 h 302833"/>
                <a:gd name="connsiteX7" fmla="*/ 85843 w 85929"/>
                <a:gd name="connsiteY7" fmla="*/ 244433 h 302833"/>
                <a:gd name="connsiteX8" fmla="*/ 85843 w 85929"/>
                <a:gd name="connsiteY8" fmla="*/ 157706 h 302833"/>
                <a:gd name="connsiteX9" fmla="*/ 85843 w 85929"/>
                <a:gd name="connsiteY9" fmla="*/ 145163 h 302833"/>
                <a:gd name="connsiteX10" fmla="*/ 85843 w 85929"/>
                <a:gd name="connsiteY10" fmla="*/ 58436 h 302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5929" h="302833">
                  <a:moveTo>
                    <a:pt x="17377" y="260"/>
                  </a:moveTo>
                  <a:lnTo>
                    <a:pt x="1646" y="145163"/>
                  </a:lnTo>
                  <a:lnTo>
                    <a:pt x="260" y="145163"/>
                  </a:lnTo>
                  <a:lnTo>
                    <a:pt x="953" y="151434"/>
                  </a:lnTo>
                  <a:lnTo>
                    <a:pt x="260" y="157706"/>
                  </a:lnTo>
                  <a:lnTo>
                    <a:pt x="1646" y="157706"/>
                  </a:lnTo>
                  <a:lnTo>
                    <a:pt x="17377" y="302643"/>
                  </a:lnTo>
                  <a:lnTo>
                    <a:pt x="85843" y="244433"/>
                  </a:lnTo>
                  <a:lnTo>
                    <a:pt x="85843" y="157706"/>
                  </a:lnTo>
                  <a:lnTo>
                    <a:pt x="85843" y="145163"/>
                  </a:lnTo>
                  <a:lnTo>
                    <a:pt x="85843" y="58436"/>
                  </a:ln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9525" cap="flat">
              <a:solidFill>
                <a:schemeClr val="accent1">
                  <a:shade val="5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3" name="Freeform: Shape 252">
              <a:extLst>
                <a:ext uri="{FF2B5EF4-FFF2-40B4-BE49-F238E27FC236}">
                  <a16:creationId xmlns:a16="http://schemas.microsoft.com/office/drawing/2014/main" id="{19C15E3D-433C-48F4-8811-E03F17994AD9}"/>
                </a:ext>
              </a:extLst>
            </p:cNvPr>
            <p:cNvSpPr/>
            <p:nvPr/>
          </p:nvSpPr>
          <p:spPr>
            <a:xfrm>
              <a:off x="1326355" y="2477085"/>
              <a:ext cx="459448" cy="840935"/>
            </a:xfrm>
            <a:custGeom>
              <a:avLst/>
              <a:gdLst>
                <a:gd name="connsiteX0" fmla="*/ 423750 w 459447"/>
                <a:gd name="connsiteY0" fmla="*/ 795051 h 840935"/>
                <a:gd name="connsiteX1" fmla="*/ 284980 w 459447"/>
                <a:gd name="connsiteY1" fmla="*/ 838674 h 840935"/>
                <a:gd name="connsiteX2" fmla="*/ 221122 w 459447"/>
                <a:gd name="connsiteY2" fmla="*/ 805342 h 840935"/>
                <a:gd name="connsiteX3" fmla="*/ 2590 w 459447"/>
                <a:gd name="connsiteY3" fmla="*/ 110072 h 840935"/>
                <a:gd name="connsiteX4" fmla="*/ 35922 w 459447"/>
                <a:gd name="connsiteY4" fmla="*/ 46213 h 840935"/>
                <a:gd name="connsiteX5" fmla="*/ 174692 w 459447"/>
                <a:gd name="connsiteY5" fmla="*/ 2590 h 840935"/>
                <a:gd name="connsiteX6" fmla="*/ 238551 w 459447"/>
                <a:gd name="connsiteY6" fmla="*/ 35922 h 840935"/>
                <a:gd name="connsiteX7" fmla="*/ 457048 w 459447"/>
                <a:gd name="connsiteY7" fmla="*/ 731227 h 840935"/>
                <a:gd name="connsiteX8" fmla="*/ 423750 w 459447"/>
                <a:gd name="connsiteY8" fmla="*/ 795051 h 840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9447" h="840935">
                  <a:moveTo>
                    <a:pt x="423750" y="795051"/>
                  </a:moveTo>
                  <a:lnTo>
                    <a:pt x="284980" y="838674"/>
                  </a:lnTo>
                  <a:cubicBezTo>
                    <a:pt x="258266" y="847059"/>
                    <a:pt x="229507" y="832091"/>
                    <a:pt x="221122" y="805342"/>
                  </a:cubicBezTo>
                  <a:lnTo>
                    <a:pt x="2590" y="110072"/>
                  </a:lnTo>
                  <a:cubicBezTo>
                    <a:pt x="-5795" y="83357"/>
                    <a:pt x="9173" y="54598"/>
                    <a:pt x="35922" y="46213"/>
                  </a:cubicBezTo>
                  <a:lnTo>
                    <a:pt x="174692" y="2590"/>
                  </a:lnTo>
                  <a:cubicBezTo>
                    <a:pt x="201407" y="-5795"/>
                    <a:pt x="230165" y="9173"/>
                    <a:pt x="238551" y="35922"/>
                  </a:cubicBezTo>
                  <a:lnTo>
                    <a:pt x="457048" y="731227"/>
                  </a:lnTo>
                  <a:cubicBezTo>
                    <a:pt x="465468" y="757942"/>
                    <a:pt x="450465" y="786666"/>
                    <a:pt x="423750" y="795051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9525" cap="flat">
              <a:solidFill>
                <a:schemeClr val="accent1">
                  <a:shade val="5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4" name="Freeform: Shape 253">
              <a:extLst>
                <a:ext uri="{FF2B5EF4-FFF2-40B4-BE49-F238E27FC236}">
                  <a16:creationId xmlns:a16="http://schemas.microsoft.com/office/drawing/2014/main" id="{045839F9-381E-4C56-A67B-5289D438E360}"/>
                </a:ext>
              </a:extLst>
            </p:cNvPr>
            <p:cNvSpPr/>
            <p:nvPr/>
          </p:nvSpPr>
          <p:spPr>
            <a:xfrm>
              <a:off x="1471820" y="1927904"/>
              <a:ext cx="1038782" cy="989580"/>
            </a:xfrm>
            <a:custGeom>
              <a:avLst/>
              <a:gdLst>
                <a:gd name="connsiteX0" fmla="*/ 541133 w 1038782"/>
                <a:gd name="connsiteY0" fmla="*/ 221633 h 989580"/>
                <a:gd name="connsiteX1" fmla="*/ 260 w 1038782"/>
                <a:gd name="connsiteY1" fmla="*/ 221633 h 989580"/>
                <a:gd name="connsiteX2" fmla="*/ 260 w 1038782"/>
                <a:gd name="connsiteY2" fmla="*/ 487393 h 989580"/>
                <a:gd name="connsiteX3" fmla="*/ 260 w 1038782"/>
                <a:gd name="connsiteY3" fmla="*/ 502326 h 989580"/>
                <a:gd name="connsiteX4" fmla="*/ 260 w 1038782"/>
                <a:gd name="connsiteY4" fmla="*/ 768086 h 989580"/>
                <a:gd name="connsiteX5" fmla="*/ 541133 w 1038782"/>
                <a:gd name="connsiteY5" fmla="*/ 768086 h 989580"/>
                <a:gd name="connsiteX6" fmla="*/ 1038626 w 1038782"/>
                <a:gd name="connsiteY6" fmla="*/ 989459 h 989580"/>
                <a:gd name="connsiteX7" fmla="*/ 1038626 w 1038782"/>
                <a:gd name="connsiteY7" fmla="*/ 502326 h 989580"/>
                <a:gd name="connsiteX8" fmla="*/ 1038626 w 1038782"/>
                <a:gd name="connsiteY8" fmla="*/ 487393 h 989580"/>
                <a:gd name="connsiteX9" fmla="*/ 1038626 w 1038782"/>
                <a:gd name="connsiteY9" fmla="*/ 260 h 989580"/>
                <a:gd name="connsiteX10" fmla="*/ 541133 w 1038782"/>
                <a:gd name="connsiteY10" fmla="*/ 221633 h 989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38782" h="989580">
                  <a:moveTo>
                    <a:pt x="541133" y="221633"/>
                  </a:moveTo>
                  <a:lnTo>
                    <a:pt x="260" y="221633"/>
                  </a:lnTo>
                  <a:lnTo>
                    <a:pt x="260" y="487393"/>
                  </a:lnTo>
                  <a:lnTo>
                    <a:pt x="260" y="502326"/>
                  </a:lnTo>
                  <a:lnTo>
                    <a:pt x="260" y="768086"/>
                  </a:lnTo>
                  <a:lnTo>
                    <a:pt x="541133" y="768086"/>
                  </a:lnTo>
                  <a:cubicBezTo>
                    <a:pt x="541133" y="768086"/>
                    <a:pt x="851521" y="802319"/>
                    <a:pt x="1038626" y="989459"/>
                  </a:cubicBezTo>
                  <a:lnTo>
                    <a:pt x="1038626" y="502326"/>
                  </a:lnTo>
                  <a:lnTo>
                    <a:pt x="1038626" y="487393"/>
                  </a:lnTo>
                  <a:lnTo>
                    <a:pt x="1038626" y="260"/>
                  </a:lnTo>
                  <a:cubicBezTo>
                    <a:pt x="851486" y="187400"/>
                    <a:pt x="541133" y="221633"/>
                    <a:pt x="541133" y="221633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solidFill>
                <a:schemeClr val="accent1">
                  <a:shade val="5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5" name="Freeform: Shape 254">
              <a:extLst>
                <a:ext uri="{FF2B5EF4-FFF2-40B4-BE49-F238E27FC236}">
                  <a16:creationId xmlns:a16="http://schemas.microsoft.com/office/drawing/2014/main" id="{AD40B173-001E-492F-899E-500FEA108607}"/>
                </a:ext>
              </a:extLst>
            </p:cNvPr>
            <p:cNvSpPr/>
            <p:nvPr/>
          </p:nvSpPr>
          <p:spPr>
            <a:xfrm>
              <a:off x="2510221" y="1872500"/>
              <a:ext cx="59597" cy="1100458"/>
            </a:xfrm>
            <a:custGeom>
              <a:avLst/>
              <a:gdLst>
                <a:gd name="connsiteX0" fmla="*/ 41562 w 59596"/>
                <a:gd name="connsiteY0" fmla="*/ 1100267 h 1100457"/>
                <a:gd name="connsiteX1" fmla="*/ 18277 w 59596"/>
                <a:gd name="connsiteY1" fmla="*/ 1100267 h 1100457"/>
                <a:gd name="connsiteX2" fmla="*/ 260 w 59596"/>
                <a:gd name="connsiteY2" fmla="*/ 1082250 h 1100457"/>
                <a:gd name="connsiteX3" fmla="*/ 260 w 59596"/>
                <a:gd name="connsiteY3" fmla="*/ 18277 h 1100457"/>
                <a:gd name="connsiteX4" fmla="*/ 18277 w 59596"/>
                <a:gd name="connsiteY4" fmla="*/ 260 h 1100457"/>
                <a:gd name="connsiteX5" fmla="*/ 41562 w 59596"/>
                <a:gd name="connsiteY5" fmla="*/ 260 h 1100457"/>
                <a:gd name="connsiteX6" fmla="*/ 59579 w 59596"/>
                <a:gd name="connsiteY6" fmla="*/ 18277 h 1100457"/>
                <a:gd name="connsiteX7" fmla="*/ 59579 w 59596"/>
                <a:gd name="connsiteY7" fmla="*/ 1082250 h 1100457"/>
                <a:gd name="connsiteX8" fmla="*/ 41562 w 59596"/>
                <a:gd name="connsiteY8" fmla="*/ 1100267 h 1100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596" h="1100457">
                  <a:moveTo>
                    <a:pt x="41562" y="1100267"/>
                  </a:moveTo>
                  <a:lnTo>
                    <a:pt x="18277" y="1100267"/>
                  </a:lnTo>
                  <a:cubicBezTo>
                    <a:pt x="8368" y="1100267"/>
                    <a:pt x="260" y="1092159"/>
                    <a:pt x="260" y="1082250"/>
                  </a:cubicBezTo>
                  <a:lnTo>
                    <a:pt x="260" y="18277"/>
                  </a:lnTo>
                  <a:cubicBezTo>
                    <a:pt x="260" y="8368"/>
                    <a:pt x="8368" y="260"/>
                    <a:pt x="18277" y="260"/>
                  </a:cubicBezTo>
                  <a:lnTo>
                    <a:pt x="41562" y="260"/>
                  </a:lnTo>
                  <a:cubicBezTo>
                    <a:pt x="51471" y="260"/>
                    <a:pt x="59579" y="8368"/>
                    <a:pt x="59579" y="18277"/>
                  </a:cubicBezTo>
                  <a:lnTo>
                    <a:pt x="59579" y="1082250"/>
                  </a:lnTo>
                  <a:cubicBezTo>
                    <a:pt x="59579" y="1092159"/>
                    <a:pt x="51471" y="1100267"/>
                    <a:pt x="41562" y="1100267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9525" cap="flat">
              <a:solidFill>
                <a:schemeClr val="accent1">
                  <a:shade val="5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6" name="Freeform: Shape 255">
              <a:extLst>
                <a:ext uri="{FF2B5EF4-FFF2-40B4-BE49-F238E27FC236}">
                  <a16:creationId xmlns:a16="http://schemas.microsoft.com/office/drawing/2014/main" id="{CB2751B8-48DB-4923-852C-FF35313269E5}"/>
                </a:ext>
              </a:extLst>
            </p:cNvPr>
            <p:cNvSpPr/>
            <p:nvPr/>
          </p:nvSpPr>
          <p:spPr>
            <a:xfrm>
              <a:off x="1064519" y="2288498"/>
              <a:ext cx="126123" cy="267492"/>
            </a:xfrm>
            <a:custGeom>
              <a:avLst/>
              <a:gdLst>
                <a:gd name="connsiteX0" fmla="*/ 260 w 126122"/>
                <a:gd name="connsiteY0" fmla="*/ 260 h 267491"/>
                <a:gd name="connsiteX1" fmla="*/ 126071 w 126122"/>
                <a:gd name="connsiteY1" fmla="*/ 260 h 267491"/>
                <a:gd name="connsiteX2" fmla="*/ 126071 w 126122"/>
                <a:gd name="connsiteY2" fmla="*/ 267266 h 267491"/>
                <a:gd name="connsiteX3" fmla="*/ 260 w 126122"/>
                <a:gd name="connsiteY3" fmla="*/ 267266 h 267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6122" h="267491">
                  <a:moveTo>
                    <a:pt x="260" y="260"/>
                  </a:moveTo>
                  <a:lnTo>
                    <a:pt x="126071" y="260"/>
                  </a:lnTo>
                  <a:lnTo>
                    <a:pt x="126071" y="267266"/>
                  </a:lnTo>
                  <a:lnTo>
                    <a:pt x="260" y="267266"/>
                  </a:ln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9525" cap="flat">
              <a:solidFill>
                <a:schemeClr val="accent1">
                  <a:shade val="5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7" name="Freeform: Shape 256">
              <a:extLst>
                <a:ext uri="{FF2B5EF4-FFF2-40B4-BE49-F238E27FC236}">
                  <a16:creationId xmlns:a16="http://schemas.microsoft.com/office/drawing/2014/main" id="{73A26FE6-E8A5-432C-AEE5-151DFC777967}"/>
                </a:ext>
              </a:extLst>
            </p:cNvPr>
            <p:cNvSpPr/>
            <p:nvPr/>
          </p:nvSpPr>
          <p:spPr>
            <a:xfrm>
              <a:off x="1122660" y="2149278"/>
              <a:ext cx="349610" cy="545724"/>
            </a:xfrm>
            <a:custGeom>
              <a:avLst/>
              <a:gdLst>
                <a:gd name="connsiteX0" fmla="*/ 132620 w 349610"/>
                <a:gd name="connsiteY0" fmla="*/ 260 h 545724"/>
                <a:gd name="connsiteX1" fmla="*/ 260 w 349610"/>
                <a:gd name="connsiteY1" fmla="*/ 78463 h 545724"/>
                <a:gd name="connsiteX2" fmla="*/ 260 w 349610"/>
                <a:gd name="connsiteY2" fmla="*/ 269727 h 545724"/>
                <a:gd name="connsiteX3" fmla="*/ 260 w 349610"/>
                <a:gd name="connsiteY3" fmla="*/ 276206 h 545724"/>
                <a:gd name="connsiteX4" fmla="*/ 260 w 349610"/>
                <a:gd name="connsiteY4" fmla="*/ 467469 h 545724"/>
                <a:gd name="connsiteX5" fmla="*/ 132620 w 349610"/>
                <a:gd name="connsiteY5" fmla="*/ 545673 h 545724"/>
                <a:gd name="connsiteX6" fmla="*/ 349420 w 349610"/>
                <a:gd name="connsiteY6" fmla="*/ 545673 h 545724"/>
                <a:gd name="connsiteX7" fmla="*/ 349420 w 349610"/>
                <a:gd name="connsiteY7" fmla="*/ 276206 h 545724"/>
                <a:gd name="connsiteX8" fmla="*/ 349420 w 349610"/>
                <a:gd name="connsiteY8" fmla="*/ 269727 h 545724"/>
                <a:gd name="connsiteX9" fmla="*/ 349420 w 349610"/>
                <a:gd name="connsiteY9" fmla="*/ 260 h 545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49610" h="545724">
                  <a:moveTo>
                    <a:pt x="132620" y="260"/>
                  </a:moveTo>
                  <a:lnTo>
                    <a:pt x="260" y="78463"/>
                  </a:lnTo>
                  <a:lnTo>
                    <a:pt x="260" y="269727"/>
                  </a:lnTo>
                  <a:lnTo>
                    <a:pt x="260" y="276206"/>
                  </a:lnTo>
                  <a:lnTo>
                    <a:pt x="260" y="467469"/>
                  </a:lnTo>
                  <a:lnTo>
                    <a:pt x="132620" y="545673"/>
                  </a:lnTo>
                  <a:lnTo>
                    <a:pt x="349420" y="545673"/>
                  </a:lnTo>
                  <a:lnTo>
                    <a:pt x="349420" y="276206"/>
                  </a:lnTo>
                  <a:lnTo>
                    <a:pt x="349420" y="269727"/>
                  </a:lnTo>
                  <a:lnTo>
                    <a:pt x="349420" y="260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9525" cap="flat">
              <a:solidFill>
                <a:schemeClr val="accent1">
                  <a:shade val="5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65" name="Group 264">
            <a:extLst>
              <a:ext uri="{FF2B5EF4-FFF2-40B4-BE49-F238E27FC236}">
                <a16:creationId xmlns:a16="http://schemas.microsoft.com/office/drawing/2014/main" id="{D5A2E806-A333-4F0C-AEEC-F15149CB001E}"/>
              </a:ext>
            </a:extLst>
          </p:cNvPr>
          <p:cNvGrpSpPr/>
          <p:nvPr/>
        </p:nvGrpSpPr>
        <p:grpSpPr>
          <a:xfrm>
            <a:off x="2087667" y="4347886"/>
            <a:ext cx="3597514" cy="2112781"/>
            <a:chOff x="3199814" y="1400277"/>
            <a:chExt cx="5945925" cy="3491977"/>
          </a:xfrm>
        </p:grpSpPr>
        <p:grpSp>
          <p:nvGrpSpPr>
            <p:cNvPr id="238" name="Group 237">
              <a:extLst>
                <a:ext uri="{FF2B5EF4-FFF2-40B4-BE49-F238E27FC236}">
                  <a16:creationId xmlns:a16="http://schemas.microsoft.com/office/drawing/2014/main" id="{2C578F38-81E1-421A-87C7-B1335A4233C5}"/>
                </a:ext>
              </a:extLst>
            </p:cNvPr>
            <p:cNvGrpSpPr/>
            <p:nvPr/>
          </p:nvGrpSpPr>
          <p:grpSpPr>
            <a:xfrm>
              <a:off x="3199814" y="1625371"/>
              <a:ext cx="5945925" cy="3266883"/>
              <a:chOff x="-548507" y="477868"/>
              <a:chExt cx="11570449" cy="6357177"/>
            </a:xfrm>
          </p:grpSpPr>
          <p:sp>
            <p:nvSpPr>
              <p:cNvPr id="239" name="Freeform: Shape 238">
                <a:extLst>
                  <a:ext uri="{FF2B5EF4-FFF2-40B4-BE49-F238E27FC236}">
                    <a16:creationId xmlns:a16="http://schemas.microsoft.com/office/drawing/2014/main" id="{838A0E9B-F44D-4AE4-B87E-3E4E7C25AD40}"/>
                  </a:ext>
                </a:extLst>
              </p:cNvPr>
              <p:cNvSpPr/>
              <p:nvPr/>
            </p:nvSpPr>
            <p:spPr>
              <a:xfrm>
                <a:off x="-482765" y="6440599"/>
                <a:ext cx="11438966" cy="394446"/>
              </a:xfrm>
              <a:custGeom>
                <a:avLst/>
                <a:gdLst>
                  <a:gd name="connsiteX0" fmla="*/ 1605439 w 1657350"/>
                  <a:gd name="connsiteY0" fmla="*/ 54769 h 57150"/>
                  <a:gd name="connsiteX1" fmla="*/ 1652111 w 1657350"/>
                  <a:gd name="connsiteY1" fmla="*/ 22384 h 57150"/>
                  <a:gd name="connsiteX2" fmla="*/ 1652111 w 1657350"/>
                  <a:gd name="connsiteY2" fmla="*/ 22384 h 57150"/>
                  <a:gd name="connsiteX3" fmla="*/ 1636871 w 1657350"/>
                  <a:gd name="connsiteY3" fmla="*/ 7144 h 57150"/>
                  <a:gd name="connsiteX4" fmla="*/ 44291 w 1657350"/>
                  <a:gd name="connsiteY4" fmla="*/ 12859 h 57150"/>
                  <a:gd name="connsiteX5" fmla="*/ 23336 w 1657350"/>
                  <a:gd name="connsiteY5" fmla="*/ 12859 h 57150"/>
                  <a:gd name="connsiteX6" fmla="*/ 7144 w 1657350"/>
                  <a:gd name="connsiteY6" fmla="*/ 26194 h 57150"/>
                  <a:gd name="connsiteX7" fmla="*/ 7144 w 1657350"/>
                  <a:gd name="connsiteY7" fmla="*/ 26194 h 57150"/>
                  <a:gd name="connsiteX8" fmla="*/ 50959 w 1657350"/>
                  <a:gd name="connsiteY8" fmla="*/ 53816 h 57150"/>
                  <a:gd name="connsiteX9" fmla="*/ 51911 w 1657350"/>
                  <a:gd name="connsiteY9" fmla="*/ 54769 h 57150"/>
                  <a:gd name="connsiteX10" fmla="*/ 51911 w 1657350"/>
                  <a:gd name="connsiteY10" fmla="*/ 54769 h 57150"/>
                  <a:gd name="connsiteX11" fmla="*/ 56674 w 1657350"/>
                  <a:gd name="connsiteY11" fmla="*/ 54769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57350" h="57150">
                    <a:moveTo>
                      <a:pt x="1605439" y="54769"/>
                    </a:moveTo>
                    <a:cubicBezTo>
                      <a:pt x="1605439" y="54769"/>
                      <a:pt x="1638776" y="50959"/>
                      <a:pt x="1652111" y="22384"/>
                    </a:cubicBezTo>
                    <a:lnTo>
                      <a:pt x="1652111" y="22384"/>
                    </a:lnTo>
                    <a:cubicBezTo>
                      <a:pt x="1652111" y="13811"/>
                      <a:pt x="1645444" y="7144"/>
                      <a:pt x="1636871" y="7144"/>
                    </a:cubicBezTo>
                    <a:lnTo>
                      <a:pt x="44291" y="12859"/>
                    </a:lnTo>
                    <a:lnTo>
                      <a:pt x="23336" y="12859"/>
                    </a:lnTo>
                    <a:cubicBezTo>
                      <a:pt x="14764" y="12859"/>
                      <a:pt x="7144" y="18574"/>
                      <a:pt x="7144" y="26194"/>
                    </a:cubicBezTo>
                    <a:lnTo>
                      <a:pt x="7144" y="26194"/>
                    </a:lnTo>
                    <a:cubicBezTo>
                      <a:pt x="17621" y="45244"/>
                      <a:pt x="40481" y="51911"/>
                      <a:pt x="50959" y="53816"/>
                    </a:cubicBezTo>
                    <a:lnTo>
                      <a:pt x="51911" y="54769"/>
                    </a:lnTo>
                    <a:cubicBezTo>
                      <a:pt x="51911" y="54769"/>
                      <a:pt x="51911" y="54769"/>
                      <a:pt x="51911" y="54769"/>
                    </a:cubicBezTo>
                    <a:lnTo>
                      <a:pt x="56674" y="54769"/>
                    </a:lnTo>
                  </a:path>
                </a:pathLst>
              </a:custGeom>
              <a:solidFill>
                <a:srgbClr val="5F676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0" name="Freeform: Shape 239">
                <a:extLst>
                  <a:ext uri="{FF2B5EF4-FFF2-40B4-BE49-F238E27FC236}">
                    <a16:creationId xmlns:a16="http://schemas.microsoft.com/office/drawing/2014/main" id="{385465E3-1A08-4BEF-9267-FBA994AA16EC}"/>
                  </a:ext>
                </a:extLst>
              </p:cNvPr>
              <p:cNvSpPr/>
              <p:nvPr/>
            </p:nvSpPr>
            <p:spPr>
              <a:xfrm>
                <a:off x="700575" y="477868"/>
                <a:ext cx="9072285" cy="5916709"/>
              </a:xfrm>
              <a:custGeom>
                <a:avLst/>
                <a:gdLst>
                  <a:gd name="connsiteX0" fmla="*/ 1311116 w 1314450"/>
                  <a:gd name="connsiteY0" fmla="*/ 813911 h 857250"/>
                  <a:gd name="connsiteX1" fmla="*/ 1281589 w 1314450"/>
                  <a:gd name="connsiteY1" fmla="*/ 852964 h 857250"/>
                  <a:gd name="connsiteX2" fmla="*/ 36671 w 1314450"/>
                  <a:gd name="connsiteY2" fmla="*/ 852964 h 857250"/>
                  <a:gd name="connsiteX3" fmla="*/ 7144 w 1314450"/>
                  <a:gd name="connsiteY3" fmla="*/ 813911 h 857250"/>
                  <a:gd name="connsiteX4" fmla="*/ 7144 w 1314450"/>
                  <a:gd name="connsiteY4" fmla="*/ 46196 h 857250"/>
                  <a:gd name="connsiteX5" fmla="*/ 36671 w 1314450"/>
                  <a:gd name="connsiteY5" fmla="*/ 7144 h 857250"/>
                  <a:gd name="connsiteX6" fmla="*/ 1281589 w 1314450"/>
                  <a:gd name="connsiteY6" fmla="*/ 7144 h 857250"/>
                  <a:gd name="connsiteX7" fmla="*/ 1311116 w 1314450"/>
                  <a:gd name="connsiteY7" fmla="*/ 46196 h 857250"/>
                  <a:gd name="connsiteX8" fmla="*/ 1311116 w 1314450"/>
                  <a:gd name="connsiteY8" fmla="*/ 813911 h 857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14450" h="857250">
                    <a:moveTo>
                      <a:pt x="1311116" y="813911"/>
                    </a:moveTo>
                    <a:cubicBezTo>
                      <a:pt x="1311116" y="834866"/>
                      <a:pt x="1297781" y="852964"/>
                      <a:pt x="1281589" y="852964"/>
                    </a:cubicBezTo>
                    <a:lnTo>
                      <a:pt x="36671" y="852964"/>
                    </a:lnTo>
                    <a:cubicBezTo>
                      <a:pt x="20479" y="852964"/>
                      <a:pt x="7144" y="835819"/>
                      <a:pt x="7144" y="813911"/>
                    </a:cubicBezTo>
                    <a:lnTo>
                      <a:pt x="7144" y="46196"/>
                    </a:lnTo>
                    <a:cubicBezTo>
                      <a:pt x="7144" y="25241"/>
                      <a:pt x="20479" y="7144"/>
                      <a:pt x="36671" y="7144"/>
                    </a:cubicBezTo>
                    <a:lnTo>
                      <a:pt x="1281589" y="7144"/>
                    </a:lnTo>
                    <a:cubicBezTo>
                      <a:pt x="1297781" y="7144"/>
                      <a:pt x="1311116" y="24289"/>
                      <a:pt x="1311116" y="46196"/>
                    </a:cubicBezTo>
                    <a:lnTo>
                      <a:pt x="1311116" y="813911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1" name="Freeform: Shape 240">
                <a:extLst>
                  <a:ext uri="{FF2B5EF4-FFF2-40B4-BE49-F238E27FC236}">
                    <a16:creationId xmlns:a16="http://schemas.microsoft.com/office/drawing/2014/main" id="{B0E483C1-F355-4EC0-B6B1-7D18A6A385E4}"/>
                  </a:ext>
                </a:extLst>
              </p:cNvPr>
              <p:cNvSpPr/>
              <p:nvPr/>
            </p:nvSpPr>
            <p:spPr>
              <a:xfrm>
                <a:off x="1088451" y="839448"/>
                <a:ext cx="8283390" cy="5062073"/>
              </a:xfrm>
              <a:custGeom>
                <a:avLst/>
                <a:gdLst>
                  <a:gd name="connsiteX0" fmla="*/ 7144 w 1200150"/>
                  <a:gd name="connsiteY0" fmla="*/ 7144 h 733425"/>
                  <a:gd name="connsiteX1" fmla="*/ 1196816 w 1200150"/>
                  <a:gd name="connsiteY1" fmla="*/ 7144 h 733425"/>
                  <a:gd name="connsiteX2" fmla="*/ 1196816 w 1200150"/>
                  <a:gd name="connsiteY2" fmla="*/ 730091 h 733425"/>
                  <a:gd name="connsiteX3" fmla="*/ 7144 w 1200150"/>
                  <a:gd name="connsiteY3" fmla="*/ 730091 h 733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00150" h="733425">
                    <a:moveTo>
                      <a:pt x="7144" y="7144"/>
                    </a:moveTo>
                    <a:lnTo>
                      <a:pt x="1196816" y="7144"/>
                    </a:lnTo>
                    <a:lnTo>
                      <a:pt x="1196816" y="730091"/>
                    </a:lnTo>
                    <a:lnTo>
                      <a:pt x="7144" y="730091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2" name="Freeform: Shape 241">
                <a:extLst>
                  <a:ext uri="{FF2B5EF4-FFF2-40B4-BE49-F238E27FC236}">
                    <a16:creationId xmlns:a16="http://schemas.microsoft.com/office/drawing/2014/main" id="{23BB3B9A-B350-4F7C-8FA4-E1C0AA5D9CE7}"/>
                  </a:ext>
                </a:extLst>
              </p:cNvPr>
              <p:cNvSpPr/>
              <p:nvPr/>
            </p:nvSpPr>
            <p:spPr>
              <a:xfrm>
                <a:off x="-548507" y="6164484"/>
                <a:ext cx="11570449" cy="460187"/>
              </a:xfrm>
              <a:custGeom>
                <a:avLst/>
                <a:gdLst>
                  <a:gd name="connsiteX0" fmla="*/ 50006 w 1676400"/>
                  <a:gd name="connsiteY0" fmla="*/ 7144 h 66675"/>
                  <a:gd name="connsiteX1" fmla="*/ 1630204 w 1676400"/>
                  <a:gd name="connsiteY1" fmla="*/ 7144 h 66675"/>
                  <a:gd name="connsiteX2" fmla="*/ 1672114 w 1676400"/>
                  <a:gd name="connsiteY2" fmla="*/ 49054 h 66675"/>
                  <a:gd name="connsiteX3" fmla="*/ 1672114 w 1676400"/>
                  <a:gd name="connsiteY3" fmla="*/ 57626 h 66675"/>
                  <a:gd name="connsiteX4" fmla="*/ 1656874 w 1676400"/>
                  <a:gd name="connsiteY4" fmla="*/ 62389 h 66675"/>
                  <a:gd name="connsiteX5" fmla="*/ 1654016 w 1676400"/>
                  <a:gd name="connsiteY5" fmla="*/ 62389 h 66675"/>
                  <a:gd name="connsiteX6" fmla="*/ 29051 w 1676400"/>
                  <a:gd name="connsiteY6" fmla="*/ 62389 h 66675"/>
                  <a:gd name="connsiteX7" fmla="*/ 21431 w 1676400"/>
                  <a:gd name="connsiteY7" fmla="*/ 63341 h 66675"/>
                  <a:gd name="connsiteX8" fmla="*/ 7144 w 1676400"/>
                  <a:gd name="connsiteY8" fmla="*/ 55721 h 66675"/>
                  <a:gd name="connsiteX9" fmla="*/ 7144 w 1676400"/>
                  <a:gd name="connsiteY9" fmla="*/ 48101 h 66675"/>
                  <a:gd name="connsiteX10" fmla="*/ 50006 w 1676400"/>
                  <a:gd name="connsiteY10" fmla="*/ 714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676400" h="66675">
                    <a:moveTo>
                      <a:pt x="50006" y="7144"/>
                    </a:moveTo>
                    <a:lnTo>
                      <a:pt x="1630204" y="7144"/>
                    </a:lnTo>
                    <a:cubicBezTo>
                      <a:pt x="1653064" y="7144"/>
                      <a:pt x="1672114" y="26194"/>
                      <a:pt x="1672114" y="49054"/>
                    </a:cubicBezTo>
                    <a:lnTo>
                      <a:pt x="1672114" y="57626"/>
                    </a:lnTo>
                    <a:cubicBezTo>
                      <a:pt x="1672114" y="57626"/>
                      <a:pt x="1674019" y="64294"/>
                      <a:pt x="1656874" y="62389"/>
                    </a:cubicBezTo>
                    <a:cubicBezTo>
                      <a:pt x="1655921" y="62389"/>
                      <a:pt x="1654969" y="62389"/>
                      <a:pt x="1654016" y="62389"/>
                    </a:cubicBezTo>
                    <a:lnTo>
                      <a:pt x="29051" y="62389"/>
                    </a:lnTo>
                    <a:cubicBezTo>
                      <a:pt x="26194" y="62389"/>
                      <a:pt x="24289" y="62389"/>
                      <a:pt x="21431" y="63341"/>
                    </a:cubicBezTo>
                    <a:cubicBezTo>
                      <a:pt x="16669" y="64294"/>
                      <a:pt x="8096" y="64294"/>
                      <a:pt x="7144" y="55721"/>
                    </a:cubicBezTo>
                    <a:lnTo>
                      <a:pt x="7144" y="48101"/>
                    </a:lnTo>
                    <a:cubicBezTo>
                      <a:pt x="8096" y="25241"/>
                      <a:pt x="26194" y="7144"/>
                      <a:pt x="50006" y="7144"/>
                    </a:cubicBezTo>
                    <a:close/>
                  </a:path>
                </a:pathLst>
              </a:custGeom>
              <a:solidFill>
                <a:srgbClr val="CCCCC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43" name="Freeform: Shape 242">
                <a:extLst>
                  <a:ext uri="{FF2B5EF4-FFF2-40B4-BE49-F238E27FC236}">
                    <a16:creationId xmlns:a16="http://schemas.microsoft.com/office/drawing/2014/main" id="{680C3ADE-9D9F-4356-963D-DBF5F4A119DC}"/>
                  </a:ext>
                </a:extLst>
              </p:cNvPr>
              <p:cNvSpPr/>
              <p:nvPr/>
            </p:nvSpPr>
            <p:spPr>
              <a:xfrm>
                <a:off x="4438629" y="6215033"/>
                <a:ext cx="1618413" cy="184076"/>
              </a:xfrm>
              <a:custGeom>
                <a:avLst/>
                <a:gdLst>
                  <a:gd name="connsiteX0" fmla="*/ 1478513 w 1618413"/>
                  <a:gd name="connsiteY0" fmla="*/ 177499 h 184076"/>
                  <a:gd name="connsiteX1" fmla="*/ 1485084 w 1618413"/>
                  <a:gd name="connsiteY1" fmla="*/ 177499 h 184076"/>
                  <a:gd name="connsiteX2" fmla="*/ 1502686 w 1618413"/>
                  <a:gd name="connsiteY2" fmla="*/ 178122 h 184076"/>
                  <a:gd name="connsiteX3" fmla="*/ 1499879 w 1618413"/>
                  <a:gd name="connsiteY3" fmla="*/ 178526 h 184076"/>
                  <a:gd name="connsiteX4" fmla="*/ 1478513 w 1618413"/>
                  <a:gd name="connsiteY4" fmla="*/ 177499 h 184076"/>
                  <a:gd name="connsiteX5" fmla="*/ 84799 w 1618413"/>
                  <a:gd name="connsiteY5" fmla="*/ 170928 h 184076"/>
                  <a:gd name="connsiteX6" fmla="*/ 117666 w 1618413"/>
                  <a:gd name="connsiteY6" fmla="*/ 177499 h 184076"/>
                  <a:gd name="connsiteX7" fmla="*/ 104518 w 1618413"/>
                  <a:gd name="connsiteY7" fmla="*/ 177499 h 184076"/>
                  <a:gd name="connsiteX8" fmla="*/ 84799 w 1618413"/>
                  <a:gd name="connsiteY8" fmla="*/ 170928 h 184076"/>
                  <a:gd name="connsiteX9" fmla="*/ 1603418 w 1618413"/>
                  <a:gd name="connsiteY9" fmla="*/ 0 h 184076"/>
                  <a:gd name="connsiteX10" fmla="*/ 1616567 w 1618413"/>
                  <a:gd name="connsiteY10" fmla="*/ 0 h 184076"/>
                  <a:gd name="connsiteX11" fmla="*/ 1511177 w 1618413"/>
                  <a:gd name="connsiteY11" fmla="*/ 178423 h 184076"/>
                  <a:gd name="connsiteX12" fmla="*/ 1502686 w 1618413"/>
                  <a:gd name="connsiteY12" fmla="*/ 178122 h 184076"/>
                  <a:gd name="connsiteX13" fmla="*/ 1521501 w 1618413"/>
                  <a:gd name="connsiteY13" fmla="*/ 175419 h 184076"/>
                  <a:gd name="connsiteX14" fmla="*/ 1603418 w 1618413"/>
                  <a:gd name="connsiteY14" fmla="*/ 6571 h 184076"/>
                  <a:gd name="connsiteX15" fmla="*/ 5911 w 1618413"/>
                  <a:gd name="connsiteY15" fmla="*/ 0 h 184076"/>
                  <a:gd name="connsiteX16" fmla="*/ 19060 w 1618413"/>
                  <a:gd name="connsiteY16" fmla="*/ 6571 h 184076"/>
                  <a:gd name="connsiteX17" fmla="*/ 91379 w 1618413"/>
                  <a:gd name="connsiteY17" fmla="*/ 184076 h 184076"/>
                  <a:gd name="connsiteX18" fmla="*/ 5911 w 1618413"/>
                  <a:gd name="connsiteY18" fmla="*/ 0 h 1840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618413" h="184076">
                    <a:moveTo>
                      <a:pt x="1478513" y="177499"/>
                    </a:moveTo>
                    <a:lnTo>
                      <a:pt x="1485084" y="177499"/>
                    </a:lnTo>
                    <a:lnTo>
                      <a:pt x="1502686" y="178122"/>
                    </a:lnTo>
                    <a:lnTo>
                      <a:pt x="1499879" y="178526"/>
                    </a:lnTo>
                    <a:cubicBezTo>
                      <a:pt x="1487142" y="179142"/>
                      <a:pt x="1478513" y="177499"/>
                      <a:pt x="1478513" y="177499"/>
                    </a:cubicBezTo>
                    <a:close/>
                    <a:moveTo>
                      <a:pt x="84799" y="170928"/>
                    </a:moveTo>
                    <a:cubicBezTo>
                      <a:pt x="97947" y="177499"/>
                      <a:pt x="104518" y="177499"/>
                      <a:pt x="117666" y="177499"/>
                    </a:cubicBezTo>
                    <a:lnTo>
                      <a:pt x="104518" y="177499"/>
                    </a:lnTo>
                    <a:cubicBezTo>
                      <a:pt x="97947" y="177499"/>
                      <a:pt x="91370" y="177499"/>
                      <a:pt x="84799" y="170928"/>
                    </a:cubicBezTo>
                    <a:close/>
                    <a:moveTo>
                      <a:pt x="1603418" y="0"/>
                    </a:moveTo>
                    <a:lnTo>
                      <a:pt x="1616567" y="0"/>
                    </a:lnTo>
                    <a:cubicBezTo>
                      <a:pt x="1631361" y="152847"/>
                      <a:pt x="1553705" y="176266"/>
                      <a:pt x="1511177" y="178423"/>
                    </a:cubicBezTo>
                    <a:lnTo>
                      <a:pt x="1502686" y="178122"/>
                    </a:lnTo>
                    <a:lnTo>
                      <a:pt x="1521501" y="175419"/>
                    </a:lnTo>
                    <a:cubicBezTo>
                      <a:pt x="1560791" y="165788"/>
                      <a:pt x="1611636" y="129836"/>
                      <a:pt x="1603418" y="6571"/>
                    </a:cubicBezTo>
                    <a:close/>
                    <a:moveTo>
                      <a:pt x="5911" y="0"/>
                    </a:moveTo>
                    <a:lnTo>
                      <a:pt x="19060" y="6571"/>
                    </a:lnTo>
                    <a:cubicBezTo>
                      <a:pt x="19060" y="6571"/>
                      <a:pt x="-20385" y="144631"/>
                      <a:pt x="91379" y="184076"/>
                    </a:cubicBezTo>
                    <a:cubicBezTo>
                      <a:pt x="-33534" y="151202"/>
                      <a:pt x="5911" y="0"/>
                      <a:pt x="5911" y="0"/>
                    </a:cubicBezTo>
                    <a:close/>
                  </a:path>
                </a:pathLst>
              </a:custGeom>
              <a:solidFill>
                <a:srgbClr val="4D4D4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244" name="Group 243">
                <a:extLst>
                  <a:ext uri="{FF2B5EF4-FFF2-40B4-BE49-F238E27FC236}">
                    <a16:creationId xmlns:a16="http://schemas.microsoft.com/office/drawing/2014/main" id="{DD0D5876-B75F-4CBA-B276-5A55FDF8D912}"/>
                  </a:ext>
                </a:extLst>
              </p:cNvPr>
              <p:cNvGrpSpPr/>
              <p:nvPr/>
            </p:nvGrpSpPr>
            <p:grpSpPr>
              <a:xfrm>
                <a:off x="1606" y="6382978"/>
                <a:ext cx="413937" cy="115242"/>
                <a:chOff x="5955" y="6353672"/>
                <a:chExt cx="413937" cy="115242"/>
              </a:xfrm>
            </p:grpSpPr>
            <p:sp>
              <p:nvSpPr>
                <p:cNvPr id="248" name="Rectangle: Rounded Corners 247">
                  <a:extLst>
                    <a:ext uri="{FF2B5EF4-FFF2-40B4-BE49-F238E27FC236}">
                      <a16:creationId xmlns:a16="http://schemas.microsoft.com/office/drawing/2014/main" id="{2104982A-8310-407E-8FA2-5C19D7398C88}"/>
                    </a:ext>
                  </a:extLst>
                </p:cNvPr>
                <p:cNvSpPr/>
                <p:nvPr/>
              </p:nvSpPr>
              <p:spPr>
                <a:xfrm>
                  <a:off x="5955" y="6353672"/>
                  <a:ext cx="413937" cy="115242"/>
                </a:xfrm>
                <a:prstGeom prst="roundRect">
                  <a:avLst>
                    <a:gd name="adj" fmla="val 28154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9" name="Rectangle: Rounded Corners 248">
                  <a:extLst>
                    <a:ext uri="{FF2B5EF4-FFF2-40B4-BE49-F238E27FC236}">
                      <a16:creationId xmlns:a16="http://schemas.microsoft.com/office/drawing/2014/main" id="{C0A815FC-1C9E-4189-8AAB-D839EBF25FC9}"/>
                    </a:ext>
                  </a:extLst>
                </p:cNvPr>
                <p:cNvSpPr/>
                <p:nvPr/>
              </p:nvSpPr>
              <p:spPr>
                <a:xfrm>
                  <a:off x="99417" y="6382279"/>
                  <a:ext cx="227012" cy="55272"/>
                </a:xfrm>
                <a:prstGeom prst="roundRect">
                  <a:avLst>
                    <a:gd name="adj" fmla="val 28154"/>
                  </a:avLst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45" name="Group 244">
                <a:extLst>
                  <a:ext uri="{FF2B5EF4-FFF2-40B4-BE49-F238E27FC236}">
                    <a16:creationId xmlns:a16="http://schemas.microsoft.com/office/drawing/2014/main" id="{1E51F024-37BA-4CC6-80A5-F027C073BC20}"/>
                  </a:ext>
                </a:extLst>
              </p:cNvPr>
              <p:cNvGrpSpPr/>
              <p:nvPr/>
            </p:nvGrpSpPr>
            <p:grpSpPr>
              <a:xfrm>
                <a:off x="9855291" y="6381600"/>
                <a:ext cx="885989" cy="115242"/>
                <a:chOff x="5955" y="6353672"/>
                <a:chExt cx="413937" cy="115242"/>
              </a:xfrm>
            </p:grpSpPr>
            <p:sp>
              <p:nvSpPr>
                <p:cNvPr id="246" name="Rectangle: Rounded Corners 245">
                  <a:extLst>
                    <a:ext uri="{FF2B5EF4-FFF2-40B4-BE49-F238E27FC236}">
                      <a16:creationId xmlns:a16="http://schemas.microsoft.com/office/drawing/2014/main" id="{9F0E9CE5-CFEE-4D8B-923C-FE46A031264B}"/>
                    </a:ext>
                  </a:extLst>
                </p:cNvPr>
                <p:cNvSpPr/>
                <p:nvPr/>
              </p:nvSpPr>
              <p:spPr>
                <a:xfrm>
                  <a:off x="5955" y="6353672"/>
                  <a:ext cx="413937" cy="115242"/>
                </a:xfrm>
                <a:prstGeom prst="roundRect">
                  <a:avLst>
                    <a:gd name="adj" fmla="val 28154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7" name="Rectangle: Rounded Corners 246">
                  <a:extLst>
                    <a:ext uri="{FF2B5EF4-FFF2-40B4-BE49-F238E27FC236}">
                      <a16:creationId xmlns:a16="http://schemas.microsoft.com/office/drawing/2014/main" id="{AE4F7FB7-247F-40B7-8A1C-85FA16625CE6}"/>
                    </a:ext>
                  </a:extLst>
                </p:cNvPr>
                <p:cNvSpPr/>
                <p:nvPr/>
              </p:nvSpPr>
              <p:spPr>
                <a:xfrm>
                  <a:off x="84761" y="6382279"/>
                  <a:ext cx="256326" cy="55272"/>
                </a:xfrm>
                <a:prstGeom prst="roundRect">
                  <a:avLst>
                    <a:gd name="adj" fmla="val 28154"/>
                  </a:avLst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grpSp>
          <p:nvGrpSpPr>
            <p:cNvPr id="258" name="Group 257">
              <a:extLst>
                <a:ext uri="{FF2B5EF4-FFF2-40B4-BE49-F238E27FC236}">
                  <a16:creationId xmlns:a16="http://schemas.microsoft.com/office/drawing/2014/main" id="{FB5D0F8A-74E9-4895-A2C5-E58E50AF80D6}"/>
                </a:ext>
              </a:extLst>
            </p:cNvPr>
            <p:cNvGrpSpPr/>
            <p:nvPr/>
          </p:nvGrpSpPr>
          <p:grpSpPr>
            <a:xfrm>
              <a:off x="3319669" y="1400277"/>
              <a:ext cx="5762469" cy="1243428"/>
              <a:chOff x="2758043" y="1681512"/>
              <a:chExt cx="7496623" cy="1968489"/>
            </a:xfrm>
          </p:grpSpPr>
          <p:sp>
            <p:nvSpPr>
              <p:cNvPr id="259" name="Freeform: Shape 258">
                <a:extLst>
                  <a:ext uri="{FF2B5EF4-FFF2-40B4-BE49-F238E27FC236}">
                    <a16:creationId xmlns:a16="http://schemas.microsoft.com/office/drawing/2014/main" id="{E344C2E1-ED69-4E78-BCC7-29D8515137AE}"/>
                  </a:ext>
                </a:extLst>
              </p:cNvPr>
              <p:cNvSpPr/>
              <p:nvPr/>
            </p:nvSpPr>
            <p:spPr>
              <a:xfrm>
                <a:off x="7496532" y="1859790"/>
                <a:ext cx="795009" cy="1762075"/>
              </a:xfrm>
              <a:custGeom>
                <a:avLst/>
                <a:gdLst>
                  <a:gd name="connsiteX0" fmla="*/ 358764 w 795009"/>
                  <a:gd name="connsiteY0" fmla="*/ 1760832 h 1762075"/>
                  <a:gd name="connsiteX1" fmla="*/ 118193 w 795009"/>
                  <a:gd name="connsiteY1" fmla="*/ 1678169 h 1762075"/>
                  <a:gd name="connsiteX2" fmla="*/ 3736 w 795009"/>
                  <a:gd name="connsiteY2" fmla="*/ 1612462 h 1762075"/>
                  <a:gd name="connsiteX3" fmla="*/ 2676 w 795009"/>
                  <a:gd name="connsiteY3" fmla="*/ 1547285 h 1762075"/>
                  <a:gd name="connsiteX4" fmla="*/ 22282 w 795009"/>
                  <a:gd name="connsiteY4" fmla="*/ 745028 h 1762075"/>
                  <a:gd name="connsiteX5" fmla="*/ 40299 w 795009"/>
                  <a:gd name="connsiteY5" fmla="*/ 27554 h 1762075"/>
                  <a:gd name="connsiteX6" fmla="*/ 69443 w 795009"/>
                  <a:gd name="connsiteY6" fmla="*/ 0 h 1762075"/>
                  <a:gd name="connsiteX7" fmla="*/ 673520 w 795009"/>
                  <a:gd name="connsiteY7" fmla="*/ 0 h 1762075"/>
                  <a:gd name="connsiteX8" fmla="*/ 704253 w 795009"/>
                  <a:gd name="connsiteY8" fmla="*/ 29144 h 1762075"/>
                  <a:gd name="connsiteX9" fmla="*/ 744526 w 795009"/>
                  <a:gd name="connsiteY9" fmla="*/ 716414 h 1762075"/>
                  <a:gd name="connsiteX10" fmla="*/ 777908 w 795009"/>
                  <a:gd name="connsiteY10" fmla="*/ 1295057 h 1762075"/>
                  <a:gd name="connsiteX11" fmla="*/ 794865 w 795009"/>
                  <a:gd name="connsiteY11" fmla="*/ 1588617 h 1762075"/>
                  <a:gd name="connsiteX12" fmla="*/ 793805 w 795009"/>
                  <a:gd name="connsiteY12" fmla="*/ 1611932 h 1762075"/>
                  <a:gd name="connsiteX13" fmla="*/ 717501 w 795009"/>
                  <a:gd name="connsiteY13" fmla="*/ 1659093 h 1762075"/>
                  <a:gd name="connsiteX14" fmla="*/ 358764 w 795009"/>
                  <a:gd name="connsiteY14" fmla="*/ 1760832 h 1762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95009" h="1762075">
                    <a:moveTo>
                      <a:pt x="358764" y="1760832"/>
                    </a:moveTo>
                    <a:cubicBezTo>
                      <a:pt x="272392" y="1751824"/>
                      <a:pt x="192378" y="1723739"/>
                      <a:pt x="118193" y="1678169"/>
                    </a:cubicBezTo>
                    <a:cubicBezTo>
                      <a:pt x="80571" y="1655383"/>
                      <a:pt x="41888" y="1634188"/>
                      <a:pt x="3736" y="1612462"/>
                    </a:cubicBezTo>
                    <a:cubicBezTo>
                      <a:pt x="-3682" y="1590736"/>
                      <a:pt x="2147" y="1569011"/>
                      <a:pt x="2676" y="1547285"/>
                    </a:cubicBezTo>
                    <a:cubicBezTo>
                      <a:pt x="9035" y="1279690"/>
                      <a:pt x="15394" y="1012624"/>
                      <a:pt x="22282" y="745028"/>
                    </a:cubicBezTo>
                    <a:cubicBezTo>
                      <a:pt x="28111" y="506047"/>
                      <a:pt x="35000" y="267066"/>
                      <a:pt x="40299" y="27554"/>
                    </a:cubicBezTo>
                    <a:cubicBezTo>
                      <a:pt x="40829" y="5299"/>
                      <a:pt x="47717" y="0"/>
                      <a:pt x="69443" y="0"/>
                    </a:cubicBezTo>
                    <a:cubicBezTo>
                      <a:pt x="270802" y="530"/>
                      <a:pt x="472161" y="1060"/>
                      <a:pt x="673520" y="0"/>
                    </a:cubicBezTo>
                    <a:cubicBezTo>
                      <a:pt x="696305" y="0"/>
                      <a:pt x="703194" y="5829"/>
                      <a:pt x="704253" y="29144"/>
                    </a:cubicBezTo>
                    <a:cubicBezTo>
                      <a:pt x="716971" y="258058"/>
                      <a:pt x="731278" y="487501"/>
                      <a:pt x="744526" y="716414"/>
                    </a:cubicBezTo>
                    <a:cubicBezTo>
                      <a:pt x="755653" y="909295"/>
                      <a:pt x="766781" y="1102176"/>
                      <a:pt x="777908" y="1295057"/>
                    </a:cubicBezTo>
                    <a:cubicBezTo>
                      <a:pt x="783737" y="1393087"/>
                      <a:pt x="789036" y="1490587"/>
                      <a:pt x="794865" y="1588617"/>
                    </a:cubicBezTo>
                    <a:cubicBezTo>
                      <a:pt x="795395" y="1596565"/>
                      <a:pt x="794335" y="1604514"/>
                      <a:pt x="793805" y="1611932"/>
                    </a:cubicBezTo>
                    <a:cubicBezTo>
                      <a:pt x="768371" y="1627829"/>
                      <a:pt x="741876" y="1642136"/>
                      <a:pt x="717501" y="1659093"/>
                    </a:cubicBezTo>
                    <a:cubicBezTo>
                      <a:pt x="609403" y="1734337"/>
                      <a:pt x="490177" y="1769310"/>
                      <a:pt x="358764" y="1760832"/>
                    </a:cubicBezTo>
                    <a:close/>
                  </a:path>
                </a:pathLst>
              </a:custGeom>
              <a:solidFill>
                <a:schemeClr val="bg1"/>
              </a:solidFill>
              <a:ln w="52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0" name="Freeform: Shape 259">
                <a:extLst>
                  <a:ext uri="{FF2B5EF4-FFF2-40B4-BE49-F238E27FC236}">
                    <a16:creationId xmlns:a16="http://schemas.microsoft.com/office/drawing/2014/main" id="{5DBB9487-9146-44C3-BABB-7A832946C388}"/>
                  </a:ext>
                </a:extLst>
              </p:cNvPr>
              <p:cNvSpPr/>
              <p:nvPr/>
            </p:nvSpPr>
            <p:spPr>
              <a:xfrm>
                <a:off x="3420449" y="1882046"/>
                <a:ext cx="846417" cy="1762421"/>
              </a:xfrm>
              <a:custGeom>
                <a:avLst/>
                <a:gdLst>
                  <a:gd name="connsiteX0" fmla="*/ 353088 w 846417"/>
                  <a:gd name="connsiteY0" fmla="*/ 1762422 h 1762421"/>
                  <a:gd name="connsiteX1" fmla="*/ 112517 w 846417"/>
                  <a:gd name="connsiteY1" fmla="*/ 1679758 h 1762421"/>
                  <a:gd name="connsiteX2" fmla="*/ 180 w 846417"/>
                  <a:gd name="connsiteY2" fmla="*/ 1616171 h 1762421"/>
                  <a:gd name="connsiteX3" fmla="*/ 246050 w 846417"/>
                  <a:gd name="connsiteY3" fmla="*/ 29674 h 1762421"/>
                  <a:gd name="connsiteX4" fmla="*/ 275194 w 846417"/>
                  <a:gd name="connsiteY4" fmla="*/ 2120 h 1762421"/>
                  <a:gd name="connsiteX5" fmla="*/ 815684 w 846417"/>
                  <a:gd name="connsiteY5" fmla="*/ 0 h 1762421"/>
                  <a:gd name="connsiteX6" fmla="*/ 846417 w 846417"/>
                  <a:gd name="connsiteY6" fmla="*/ 29144 h 1762421"/>
                  <a:gd name="connsiteX7" fmla="*/ 724542 w 846417"/>
                  <a:gd name="connsiteY7" fmla="*/ 1629419 h 1762421"/>
                  <a:gd name="connsiteX8" fmla="*/ 645058 w 846417"/>
                  <a:gd name="connsiteY8" fmla="*/ 1693006 h 1762421"/>
                  <a:gd name="connsiteX9" fmla="*/ 353088 w 846417"/>
                  <a:gd name="connsiteY9" fmla="*/ 1762422 h 17624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46417" h="1762421">
                    <a:moveTo>
                      <a:pt x="353088" y="1762422"/>
                    </a:moveTo>
                    <a:cubicBezTo>
                      <a:pt x="266715" y="1753413"/>
                      <a:pt x="186702" y="1725329"/>
                      <a:pt x="112517" y="1679758"/>
                    </a:cubicBezTo>
                    <a:cubicBezTo>
                      <a:pt x="74894" y="1656973"/>
                      <a:pt x="38332" y="1637897"/>
                      <a:pt x="180" y="1616171"/>
                    </a:cubicBezTo>
                    <a:cubicBezTo>
                      <a:pt x="-7239" y="1594446"/>
                      <a:pt x="217435" y="263886"/>
                      <a:pt x="246050" y="29674"/>
                    </a:cubicBezTo>
                    <a:cubicBezTo>
                      <a:pt x="246580" y="7418"/>
                      <a:pt x="253468" y="2120"/>
                      <a:pt x="275194" y="2120"/>
                    </a:cubicBezTo>
                    <a:cubicBezTo>
                      <a:pt x="476553" y="2649"/>
                      <a:pt x="614325" y="1060"/>
                      <a:pt x="815684" y="0"/>
                    </a:cubicBezTo>
                    <a:cubicBezTo>
                      <a:pt x="838469" y="0"/>
                      <a:pt x="845358" y="5829"/>
                      <a:pt x="846417" y="29144"/>
                    </a:cubicBezTo>
                    <a:cubicBezTo>
                      <a:pt x="839529" y="264946"/>
                      <a:pt x="724542" y="1621470"/>
                      <a:pt x="724542" y="1629419"/>
                    </a:cubicBezTo>
                    <a:cubicBezTo>
                      <a:pt x="699107" y="1645315"/>
                      <a:pt x="669433" y="1676049"/>
                      <a:pt x="645058" y="1693006"/>
                    </a:cubicBezTo>
                    <a:cubicBezTo>
                      <a:pt x="524773" y="1760302"/>
                      <a:pt x="486621" y="1759772"/>
                      <a:pt x="353088" y="1762422"/>
                    </a:cubicBezTo>
                    <a:close/>
                  </a:path>
                </a:pathLst>
              </a:custGeom>
              <a:solidFill>
                <a:schemeClr val="bg1"/>
              </a:solidFill>
              <a:ln w="52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1" name="Freeform: Shape 260">
                <a:extLst>
                  <a:ext uri="{FF2B5EF4-FFF2-40B4-BE49-F238E27FC236}">
                    <a16:creationId xmlns:a16="http://schemas.microsoft.com/office/drawing/2014/main" id="{6C7F2902-079A-4389-94A8-6B6A167808CD}"/>
                  </a:ext>
                </a:extLst>
              </p:cNvPr>
              <p:cNvSpPr/>
              <p:nvPr/>
            </p:nvSpPr>
            <p:spPr>
              <a:xfrm>
                <a:off x="8734916" y="1858201"/>
                <a:ext cx="888786" cy="1757122"/>
              </a:xfrm>
              <a:custGeom>
                <a:avLst/>
                <a:gdLst>
                  <a:gd name="connsiteX0" fmla="*/ 525123 w 888786"/>
                  <a:gd name="connsiteY0" fmla="*/ 1757123 h 1757122"/>
                  <a:gd name="connsiteX1" fmla="*/ 765694 w 888786"/>
                  <a:gd name="connsiteY1" fmla="*/ 1674459 h 1757122"/>
                  <a:gd name="connsiteX2" fmla="*/ 888629 w 888786"/>
                  <a:gd name="connsiteY2" fmla="*/ 1610872 h 1757122"/>
                  <a:gd name="connsiteX3" fmla="*/ 610966 w 888786"/>
                  <a:gd name="connsiteY3" fmla="*/ 29674 h 1757122"/>
                  <a:gd name="connsiteX4" fmla="*/ 581822 w 888786"/>
                  <a:gd name="connsiteY4" fmla="*/ 2120 h 1757122"/>
                  <a:gd name="connsiteX5" fmla="*/ 30734 w 888786"/>
                  <a:gd name="connsiteY5" fmla="*/ 0 h 1757122"/>
                  <a:gd name="connsiteX6" fmla="*/ 0 w 888786"/>
                  <a:gd name="connsiteY6" fmla="*/ 23845 h 1757122"/>
                  <a:gd name="connsiteX7" fmla="*/ 153669 w 888786"/>
                  <a:gd name="connsiteY7" fmla="*/ 1624120 h 1757122"/>
                  <a:gd name="connsiteX8" fmla="*/ 233153 w 888786"/>
                  <a:gd name="connsiteY8" fmla="*/ 1687707 h 1757122"/>
                  <a:gd name="connsiteX9" fmla="*/ 525123 w 888786"/>
                  <a:gd name="connsiteY9" fmla="*/ 1757123 h 17571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88786" h="1757122">
                    <a:moveTo>
                      <a:pt x="525123" y="1757123"/>
                    </a:moveTo>
                    <a:cubicBezTo>
                      <a:pt x="611496" y="1748115"/>
                      <a:pt x="691509" y="1720030"/>
                      <a:pt x="765694" y="1674459"/>
                    </a:cubicBezTo>
                    <a:cubicBezTo>
                      <a:pt x="803316" y="1651674"/>
                      <a:pt x="850477" y="1632598"/>
                      <a:pt x="888629" y="1610872"/>
                    </a:cubicBezTo>
                    <a:cubicBezTo>
                      <a:pt x="896047" y="1589147"/>
                      <a:pt x="639580" y="263886"/>
                      <a:pt x="610966" y="29674"/>
                    </a:cubicBezTo>
                    <a:cubicBezTo>
                      <a:pt x="610435" y="7418"/>
                      <a:pt x="603547" y="2120"/>
                      <a:pt x="581822" y="2120"/>
                    </a:cubicBezTo>
                    <a:cubicBezTo>
                      <a:pt x="380463" y="2649"/>
                      <a:pt x="232093" y="1060"/>
                      <a:pt x="30734" y="0"/>
                    </a:cubicBezTo>
                    <a:cubicBezTo>
                      <a:pt x="7948" y="0"/>
                      <a:pt x="1060" y="530"/>
                      <a:pt x="0" y="23845"/>
                    </a:cubicBezTo>
                    <a:cubicBezTo>
                      <a:pt x="6889" y="259647"/>
                      <a:pt x="153669" y="1616171"/>
                      <a:pt x="153669" y="1624120"/>
                    </a:cubicBezTo>
                    <a:cubicBezTo>
                      <a:pt x="179104" y="1640016"/>
                      <a:pt x="208778" y="1670750"/>
                      <a:pt x="233153" y="1687707"/>
                    </a:cubicBezTo>
                    <a:cubicBezTo>
                      <a:pt x="353438" y="1755533"/>
                      <a:pt x="391590" y="1754473"/>
                      <a:pt x="525123" y="1757123"/>
                    </a:cubicBezTo>
                    <a:close/>
                  </a:path>
                </a:pathLst>
              </a:custGeom>
              <a:solidFill>
                <a:schemeClr val="bg1"/>
              </a:solidFill>
              <a:ln w="52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2" name="Freeform: Shape 261">
                <a:extLst>
                  <a:ext uri="{FF2B5EF4-FFF2-40B4-BE49-F238E27FC236}">
                    <a16:creationId xmlns:a16="http://schemas.microsoft.com/office/drawing/2014/main" id="{665DFFE7-4434-47F1-B3CE-7C9E39341746}"/>
                  </a:ext>
                </a:extLst>
              </p:cNvPr>
              <p:cNvSpPr/>
              <p:nvPr/>
            </p:nvSpPr>
            <p:spPr>
              <a:xfrm>
                <a:off x="4768647" y="1883635"/>
                <a:ext cx="795009" cy="1762075"/>
              </a:xfrm>
              <a:custGeom>
                <a:avLst/>
                <a:gdLst>
                  <a:gd name="connsiteX0" fmla="*/ 358764 w 795009"/>
                  <a:gd name="connsiteY0" fmla="*/ 1760832 h 1762075"/>
                  <a:gd name="connsiteX1" fmla="*/ 118193 w 795009"/>
                  <a:gd name="connsiteY1" fmla="*/ 1678169 h 1762075"/>
                  <a:gd name="connsiteX2" fmla="*/ 3736 w 795009"/>
                  <a:gd name="connsiteY2" fmla="*/ 1612462 h 1762075"/>
                  <a:gd name="connsiteX3" fmla="*/ 2676 w 795009"/>
                  <a:gd name="connsiteY3" fmla="*/ 1547285 h 1762075"/>
                  <a:gd name="connsiteX4" fmla="*/ 22282 w 795009"/>
                  <a:gd name="connsiteY4" fmla="*/ 745028 h 1762075"/>
                  <a:gd name="connsiteX5" fmla="*/ 40299 w 795009"/>
                  <a:gd name="connsiteY5" fmla="*/ 27554 h 1762075"/>
                  <a:gd name="connsiteX6" fmla="*/ 69443 w 795009"/>
                  <a:gd name="connsiteY6" fmla="*/ 0 h 1762075"/>
                  <a:gd name="connsiteX7" fmla="*/ 673520 w 795009"/>
                  <a:gd name="connsiteY7" fmla="*/ 0 h 1762075"/>
                  <a:gd name="connsiteX8" fmla="*/ 704254 w 795009"/>
                  <a:gd name="connsiteY8" fmla="*/ 29144 h 1762075"/>
                  <a:gd name="connsiteX9" fmla="*/ 744525 w 795009"/>
                  <a:gd name="connsiteY9" fmla="*/ 716414 h 1762075"/>
                  <a:gd name="connsiteX10" fmla="*/ 777908 w 795009"/>
                  <a:gd name="connsiteY10" fmla="*/ 1295057 h 1762075"/>
                  <a:gd name="connsiteX11" fmla="*/ 794865 w 795009"/>
                  <a:gd name="connsiteY11" fmla="*/ 1588617 h 1762075"/>
                  <a:gd name="connsiteX12" fmla="*/ 793805 w 795009"/>
                  <a:gd name="connsiteY12" fmla="*/ 1611932 h 1762075"/>
                  <a:gd name="connsiteX13" fmla="*/ 717501 w 795009"/>
                  <a:gd name="connsiteY13" fmla="*/ 1659093 h 1762075"/>
                  <a:gd name="connsiteX14" fmla="*/ 358764 w 795009"/>
                  <a:gd name="connsiteY14" fmla="*/ 1760832 h 1762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95009" h="1762075">
                    <a:moveTo>
                      <a:pt x="358764" y="1760832"/>
                    </a:moveTo>
                    <a:cubicBezTo>
                      <a:pt x="272391" y="1751824"/>
                      <a:pt x="192378" y="1723739"/>
                      <a:pt x="118193" y="1678169"/>
                    </a:cubicBezTo>
                    <a:cubicBezTo>
                      <a:pt x="80571" y="1655383"/>
                      <a:pt x="41888" y="1634188"/>
                      <a:pt x="3736" y="1612462"/>
                    </a:cubicBezTo>
                    <a:cubicBezTo>
                      <a:pt x="-3682" y="1590736"/>
                      <a:pt x="2146" y="1569011"/>
                      <a:pt x="2676" y="1547285"/>
                    </a:cubicBezTo>
                    <a:cubicBezTo>
                      <a:pt x="9035" y="1279690"/>
                      <a:pt x="15394" y="1012624"/>
                      <a:pt x="22282" y="745028"/>
                    </a:cubicBezTo>
                    <a:cubicBezTo>
                      <a:pt x="28111" y="506047"/>
                      <a:pt x="35000" y="267066"/>
                      <a:pt x="40299" y="27554"/>
                    </a:cubicBezTo>
                    <a:cubicBezTo>
                      <a:pt x="40829" y="5299"/>
                      <a:pt x="47717" y="0"/>
                      <a:pt x="69443" y="0"/>
                    </a:cubicBezTo>
                    <a:cubicBezTo>
                      <a:pt x="270802" y="530"/>
                      <a:pt x="472161" y="1060"/>
                      <a:pt x="673520" y="0"/>
                    </a:cubicBezTo>
                    <a:cubicBezTo>
                      <a:pt x="696305" y="0"/>
                      <a:pt x="703194" y="5829"/>
                      <a:pt x="704254" y="29144"/>
                    </a:cubicBezTo>
                    <a:cubicBezTo>
                      <a:pt x="716971" y="258058"/>
                      <a:pt x="731278" y="487501"/>
                      <a:pt x="744525" y="716414"/>
                    </a:cubicBezTo>
                    <a:cubicBezTo>
                      <a:pt x="755653" y="909295"/>
                      <a:pt x="766781" y="1102176"/>
                      <a:pt x="777908" y="1295057"/>
                    </a:cubicBezTo>
                    <a:cubicBezTo>
                      <a:pt x="783737" y="1393087"/>
                      <a:pt x="789036" y="1490587"/>
                      <a:pt x="794865" y="1588617"/>
                    </a:cubicBezTo>
                    <a:cubicBezTo>
                      <a:pt x="795395" y="1596565"/>
                      <a:pt x="794335" y="1604514"/>
                      <a:pt x="793805" y="1611932"/>
                    </a:cubicBezTo>
                    <a:cubicBezTo>
                      <a:pt x="768370" y="1627829"/>
                      <a:pt x="741876" y="1642136"/>
                      <a:pt x="717501" y="1659093"/>
                    </a:cubicBezTo>
                    <a:cubicBezTo>
                      <a:pt x="609403" y="1734337"/>
                      <a:pt x="490177" y="1769310"/>
                      <a:pt x="358764" y="1760832"/>
                    </a:cubicBezTo>
                    <a:close/>
                  </a:path>
                </a:pathLst>
              </a:custGeom>
              <a:solidFill>
                <a:schemeClr val="bg1"/>
              </a:solidFill>
              <a:ln w="52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3" name="Freeform: Shape 262">
                <a:extLst>
                  <a:ext uri="{FF2B5EF4-FFF2-40B4-BE49-F238E27FC236}">
                    <a16:creationId xmlns:a16="http://schemas.microsoft.com/office/drawing/2014/main" id="{E0B631C1-3338-40D7-9988-C89C89E843E1}"/>
                  </a:ext>
                </a:extLst>
              </p:cNvPr>
              <p:cNvSpPr/>
              <p:nvPr/>
            </p:nvSpPr>
            <p:spPr>
              <a:xfrm>
                <a:off x="6087019" y="1883106"/>
                <a:ext cx="795009" cy="1762089"/>
              </a:xfrm>
              <a:custGeom>
                <a:avLst/>
                <a:gdLst>
                  <a:gd name="connsiteX0" fmla="*/ 358764 w 795009"/>
                  <a:gd name="connsiteY0" fmla="*/ 1760832 h 1762089"/>
                  <a:gd name="connsiteX1" fmla="*/ 118193 w 795009"/>
                  <a:gd name="connsiteY1" fmla="*/ 1678169 h 1762089"/>
                  <a:gd name="connsiteX2" fmla="*/ 3736 w 795009"/>
                  <a:gd name="connsiteY2" fmla="*/ 1612462 h 1762089"/>
                  <a:gd name="connsiteX3" fmla="*/ 2676 w 795009"/>
                  <a:gd name="connsiteY3" fmla="*/ 1547285 h 1762089"/>
                  <a:gd name="connsiteX4" fmla="*/ 22282 w 795009"/>
                  <a:gd name="connsiteY4" fmla="*/ 745029 h 1762089"/>
                  <a:gd name="connsiteX5" fmla="*/ 40299 w 795009"/>
                  <a:gd name="connsiteY5" fmla="*/ 27554 h 1762089"/>
                  <a:gd name="connsiteX6" fmla="*/ 69443 w 795009"/>
                  <a:gd name="connsiteY6" fmla="*/ 0 h 1762089"/>
                  <a:gd name="connsiteX7" fmla="*/ 673520 w 795009"/>
                  <a:gd name="connsiteY7" fmla="*/ 0 h 1762089"/>
                  <a:gd name="connsiteX8" fmla="*/ 704254 w 795009"/>
                  <a:gd name="connsiteY8" fmla="*/ 29144 h 1762089"/>
                  <a:gd name="connsiteX9" fmla="*/ 744525 w 795009"/>
                  <a:gd name="connsiteY9" fmla="*/ 716414 h 1762089"/>
                  <a:gd name="connsiteX10" fmla="*/ 777908 w 795009"/>
                  <a:gd name="connsiteY10" fmla="*/ 1295057 h 1762089"/>
                  <a:gd name="connsiteX11" fmla="*/ 794865 w 795009"/>
                  <a:gd name="connsiteY11" fmla="*/ 1588617 h 1762089"/>
                  <a:gd name="connsiteX12" fmla="*/ 793805 w 795009"/>
                  <a:gd name="connsiteY12" fmla="*/ 1611932 h 1762089"/>
                  <a:gd name="connsiteX13" fmla="*/ 717501 w 795009"/>
                  <a:gd name="connsiteY13" fmla="*/ 1659093 h 1762089"/>
                  <a:gd name="connsiteX14" fmla="*/ 358764 w 795009"/>
                  <a:gd name="connsiteY14" fmla="*/ 1760832 h 17620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95009" h="1762089">
                    <a:moveTo>
                      <a:pt x="358764" y="1760832"/>
                    </a:moveTo>
                    <a:cubicBezTo>
                      <a:pt x="272392" y="1751824"/>
                      <a:pt x="192378" y="1723739"/>
                      <a:pt x="118193" y="1678169"/>
                    </a:cubicBezTo>
                    <a:cubicBezTo>
                      <a:pt x="80571" y="1655383"/>
                      <a:pt x="41888" y="1634188"/>
                      <a:pt x="3736" y="1612462"/>
                    </a:cubicBezTo>
                    <a:cubicBezTo>
                      <a:pt x="-3682" y="1590737"/>
                      <a:pt x="2147" y="1569011"/>
                      <a:pt x="2676" y="1547285"/>
                    </a:cubicBezTo>
                    <a:cubicBezTo>
                      <a:pt x="9035" y="1279690"/>
                      <a:pt x="15394" y="1012624"/>
                      <a:pt x="22282" y="745029"/>
                    </a:cubicBezTo>
                    <a:cubicBezTo>
                      <a:pt x="28111" y="506047"/>
                      <a:pt x="35000" y="267066"/>
                      <a:pt x="40299" y="27554"/>
                    </a:cubicBezTo>
                    <a:cubicBezTo>
                      <a:pt x="40829" y="5299"/>
                      <a:pt x="47717" y="0"/>
                      <a:pt x="69443" y="0"/>
                    </a:cubicBezTo>
                    <a:cubicBezTo>
                      <a:pt x="270802" y="530"/>
                      <a:pt x="472161" y="1060"/>
                      <a:pt x="673520" y="0"/>
                    </a:cubicBezTo>
                    <a:cubicBezTo>
                      <a:pt x="696305" y="0"/>
                      <a:pt x="703194" y="5829"/>
                      <a:pt x="704254" y="29144"/>
                    </a:cubicBezTo>
                    <a:cubicBezTo>
                      <a:pt x="716971" y="258057"/>
                      <a:pt x="731278" y="487501"/>
                      <a:pt x="744525" y="716414"/>
                    </a:cubicBezTo>
                    <a:cubicBezTo>
                      <a:pt x="755653" y="909295"/>
                      <a:pt x="766781" y="1102176"/>
                      <a:pt x="777908" y="1295057"/>
                    </a:cubicBezTo>
                    <a:cubicBezTo>
                      <a:pt x="783737" y="1393087"/>
                      <a:pt x="789036" y="1490587"/>
                      <a:pt x="794865" y="1588617"/>
                    </a:cubicBezTo>
                    <a:cubicBezTo>
                      <a:pt x="795395" y="1596565"/>
                      <a:pt x="794335" y="1604514"/>
                      <a:pt x="793805" y="1611932"/>
                    </a:cubicBezTo>
                    <a:cubicBezTo>
                      <a:pt x="768370" y="1627829"/>
                      <a:pt x="741876" y="1642136"/>
                      <a:pt x="717501" y="1659093"/>
                    </a:cubicBezTo>
                    <a:cubicBezTo>
                      <a:pt x="609403" y="1734867"/>
                      <a:pt x="490177" y="1769310"/>
                      <a:pt x="358764" y="1760832"/>
                    </a:cubicBezTo>
                    <a:close/>
                  </a:path>
                </a:pathLst>
              </a:custGeom>
              <a:solidFill>
                <a:schemeClr val="bg1"/>
              </a:solidFill>
              <a:ln w="52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4" name="Freeform: Shape 263">
                <a:extLst>
                  <a:ext uri="{FF2B5EF4-FFF2-40B4-BE49-F238E27FC236}">
                    <a16:creationId xmlns:a16="http://schemas.microsoft.com/office/drawing/2014/main" id="{B774B6C4-3020-4B15-9685-84110DDBEF5A}"/>
                  </a:ext>
                </a:extLst>
              </p:cNvPr>
              <p:cNvSpPr/>
              <p:nvPr/>
            </p:nvSpPr>
            <p:spPr>
              <a:xfrm>
                <a:off x="2758043" y="1681512"/>
                <a:ext cx="7496623" cy="1968489"/>
              </a:xfrm>
              <a:custGeom>
                <a:avLst/>
                <a:gdLst>
                  <a:gd name="connsiteX0" fmla="*/ 773863 w 7496623"/>
                  <a:gd name="connsiteY0" fmla="*/ 235 h 1968489"/>
                  <a:gd name="connsiteX1" fmla="*/ 1044108 w 7496623"/>
                  <a:gd name="connsiteY1" fmla="*/ 235 h 1968489"/>
                  <a:gd name="connsiteX2" fmla="*/ 1484449 w 7496623"/>
                  <a:gd name="connsiteY2" fmla="*/ 235 h 1968489"/>
                  <a:gd name="connsiteX3" fmla="*/ 2844682 w 7496623"/>
                  <a:gd name="connsiteY3" fmla="*/ 235 h 1968489"/>
                  <a:gd name="connsiteX4" fmla="*/ 4212333 w 7496623"/>
                  <a:gd name="connsiteY4" fmla="*/ 235 h 1968489"/>
                  <a:gd name="connsiteX5" fmla="*/ 5924013 w 7496623"/>
                  <a:gd name="connsiteY5" fmla="*/ 235 h 1968489"/>
                  <a:gd name="connsiteX6" fmla="*/ 5933953 w 7496623"/>
                  <a:gd name="connsiteY6" fmla="*/ 235 h 1968489"/>
                  <a:gd name="connsiteX7" fmla="*/ 6697655 w 7496623"/>
                  <a:gd name="connsiteY7" fmla="*/ 235 h 1968489"/>
                  <a:gd name="connsiteX8" fmla="*/ 6816351 w 7496623"/>
                  <a:gd name="connsiteY8" fmla="*/ 114162 h 1968489"/>
                  <a:gd name="connsiteX9" fmla="*/ 6833838 w 7496623"/>
                  <a:gd name="connsiteY9" fmla="*/ 190996 h 1968489"/>
                  <a:gd name="connsiteX10" fmla="*/ 7487195 w 7496623"/>
                  <a:gd name="connsiteY10" fmla="*/ 1621705 h 1968489"/>
                  <a:gd name="connsiteX11" fmla="*/ 7488784 w 7496623"/>
                  <a:gd name="connsiteY11" fmla="*/ 1679993 h 1968489"/>
                  <a:gd name="connsiteX12" fmla="*/ 7196284 w 7496623"/>
                  <a:gd name="connsiteY12" fmla="*/ 1905727 h 1968489"/>
                  <a:gd name="connsiteX13" fmla="*/ 6865101 w 7496623"/>
                  <a:gd name="connsiteY13" fmla="*/ 1828363 h 1968489"/>
                  <a:gd name="connsiteX14" fmla="*/ 6844965 w 7496623"/>
                  <a:gd name="connsiteY14" fmla="*/ 1793390 h 1968489"/>
                  <a:gd name="connsiteX15" fmla="*/ 6693416 w 7496623"/>
                  <a:gd name="connsiteY15" fmla="*/ 938674 h 1968489"/>
                  <a:gd name="connsiteX16" fmla="*/ 6567302 w 7496623"/>
                  <a:gd name="connsiteY16" fmla="*/ 224379 h 1968489"/>
                  <a:gd name="connsiteX17" fmla="*/ 6541337 w 7496623"/>
                  <a:gd name="connsiteY17" fmla="*/ 203184 h 1968489"/>
                  <a:gd name="connsiteX18" fmla="*/ 5984951 w 7496623"/>
                  <a:gd name="connsiteY18" fmla="*/ 202654 h 1968489"/>
                  <a:gd name="connsiteX19" fmla="*/ 5963994 w 7496623"/>
                  <a:gd name="connsiteY19" fmla="*/ 210529 h 1968489"/>
                  <a:gd name="connsiteX20" fmla="*/ 5983232 w 7496623"/>
                  <a:gd name="connsiteY20" fmla="*/ 345194 h 1968489"/>
                  <a:gd name="connsiteX21" fmla="*/ 6125773 w 7496623"/>
                  <a:gd name="connsiteY21" fmla="*/ 1780672 h 1968489"/>
                  <a:gd name="connsiteX22" fmla="*/ 6096100 w 7496623"/>
                  <a:gd name="connsiteY22" fmla="*/ 1855917 h 1968489"/>
                  <a:gd name="connsiteX23" fmla="*/ 5900040 w 7496623"/>
                  <a:gd name="connsiteY23" fmla="*/ 1949708 h 1968489"/>
                  <a:gd name="connsiteX24" fmla="*/ 5593762 w 7496623"/>
                  <a:gd name="connsiteY24" fmla="*/ 1881352 h 1968489"/>
                  <a:gd name="connsiteX25" fmla="*/ 5538653 w 7496623"/>
                  <a:gd name="connsiteY25" fmla="*/ 1840020 h 1968489"/>
                  <a:gd name="connsiteX26" fmla="*/ 5515338 w 7496623"/>
                  <a:gd name="connsiteY26" fmla="*/ 1811936 h 1968489"/>
                  <a:gd name="connsiteX27" fmla="*/ 5422607 w 7496623"/>
                  <a:gd name="connsiteY27" fmla="*/ 258822 h 1968489"/>
                  <a:gd name="connsiteX28" fmla="*/ 5374917 w 7496623"/>
                  <a:gd name="connsiteY28" fmla="*/ 215901 h 1968489"/>
                  <a:gd name="connsiteX29" fmla="*/ 4834427 w 7496623"/>
                  <a:gd name="connsiteY29" fmla="*/ 215901 h 1968489"/>
                  <a:gd name="connsiteX30" fmla="*/ 4786736 w 7496623"/>
                  <a:gd name="connsiteY30" fmla="*/ 263591 h 1968489"/>
                  <a:gd name="connsiteX31" fmla="*/ 4745935 w 7496623"/>
                  <a:gd name="connsiteY31" fmla="*/ 1808757 h 1968489"/>
                  <a:gd name="connsiteX32" fmla="*/ 4733747 w 7496623"/>
                  <a:gd name="connsiteY32" fmla="*/ 1831542 h 1968489"/>
                  <a:gd name="connsiteX33" fmla="*/ 4724739 w 7496623"/>
                  <a:gd name="connsiteY33" fmla="*/ 1837901 h 1968489"/>
                  <a:gd name="connsiteX34" fmla="*/ 4705663 w 7496623"/>
                  <a:gd name="connsiteY34" fmla="*/ 1855387 h 1968489"/>
                  <a:gd name="connsiteX35" fmla="*/ 4601804 w 7496623"/>
                  <a:gd name="connsiteY35" fmla="*/ 1920564 h 1968489"/>
                  <a:gd name="connsiteX36" fmla="*/ 4530269 w 7496623"/>
                  <a:gd name="connsiteY36" fmla="*/ 1950768 h 1968489"/>
                  <a:gd name="connsiteX37" fmla="*/ 4187428 w 7496623"/>
                  <a:gd name="connsiteY37" fmla="*/ 1898309 h 1968489"/>
                  <a:gd name="connsiteX38" fmla="*/ 4109534 w 7496623"/>
                  <a:gd name="connsiteY38" fmla="*/ 1843730 h 1968489"/>
                  <a:gd name="connsiteX39" fmla="*/ 4032700 w 7496623"/>
                  <a:gd name="connsiteY39" fmla="*/ 258822 h 1968489"/>
                  <a:gd name="connsiteX40" fmla="*/ 3985009 w 7496623"/>
                  <a:gd name="connsiteY40" fmla="*/ 215901 h 1968489"/>
                  <a:gd name="connsiteX41" fmla="*/ 3444519 w 7496623"/>
                  <a:gd name="connsiteY41" fmla="*/ 215901 h 1968489"/>
                  <a:gd name="connsiteX42" fmla="*/ 3396829 w 7496623"/>
                  <a:gd name="connsiteY42" fmla="*/ 263591 h 1968489"/>
                  <a:gd name="connsiteX43" fmla="*/ 3382522 w 7496623"/>
                  <a:gd name="connsiteY43" fmla="*/ 1780142 h 1968489"/>
                  <a:gd name="connsiteX44" fmla="*/ 3352848 w 7496623"/>
                  <a:gd name="connsiteY44" fmla="*/ 1855387 h 1968489"/>
                  <a:gd name="connsiteX45" fmla="*/ 3172685 w 7496623"/>
                  <a:gd name="connsiteY45" fmla="*/ 1949178 h 1968489"/>
                  <a:gd name="connsiteX46" fmla="*/ 2866407 w 7496623"/>
                  <a:gd name="connsiteY46" fmla="*/ 1880822 h 1968489"/>
                  <a:gd name="connsiteX47" fmla="*/ 2811298 w 7496623"/>
                  <a:gd name="connsiteY47" fmla="*/ 1839490 h 1968489"/>
                  <a:gd name="connsiteX48" fmla="*/ 2772086 w 7496623"/>
                  <a:gd name="connsiteY48" fmla="*/ 1811406 h 1968489"/>
                  <a:gd name="connsiteX49" fmla="*/ 2695252 w 7496623"/>
                  <a:gd name="connsiteY49" fmla="*/ 258292 h 1968489"/>
                  <a:gd name="connsiteX50" fmla="*/ 2647562 w 7496623"/>
                  <a:gd name="connsiteY50" fmla="*/ 215371 h 1968489"/>
                  <a:gd name="connsiteX51" fmla="*/ 2107072 w 7496623"/>
                  <a:gd name="connsiteY51" fmla="*/ 215371 h 1968489"/>
                  <a:gd name="connsiteX52" fmla="*/ 2059382 w 7496623"/>
                  <a:gd name="connsiteY52" fmla="*/ 263061 h 1968489"/>
                  <a:gd name="connsiteX53" fmla="*/ 2018580 w 7496623"/>
                  <a:gd name="connsiteY53" fmla="*/ 1808227 h 1968489"/>
                  <a:gd name="connsiteX54" fmla="*/ 2006392 w 7496623"/>
                  <a:gd name="connsiteY54" fmla="*/ 1831012 h 1968489"/>
                  <a:gd name="connsiteX55" fmla="*/ 1802384 w 7496623"/>
                  <a:gd name="connsiteY55" fmla="*/ 1950238 h 1968489"/>
                  <a:gd name="connsiteX56" fmla="*/ 1459544 w 7496623"/>
                  <a:gd name="connsiteY56" fmla="*/ 1897779 h 1968489"/>
                  <a:gd name="connsiteX57" fmla="*/ 1381649 w 7496623"/>
                  <a:gd name="connsiteY57" fmla="*/ 1843200 h 1968489"/>
                  <a:gd name="connsiteX58" fmla="*/ 1367872 w 7496623"/>
                  <a:gd name="connsiteY58" fmla="*/ 1812996 h 1968489"/>
                  <a:gd name="connsiteX59" fmla="*/ 1490277 w 7496623"/>
                  <a:gd name="connsiteY59" fmla="*/ 229148 h 1968489"/>
                  <a:gd name="connsiteX60" fmla="*/ 1474910 w 7496623"/>
                  <a:gd name="connsiteY60" fmla="*/ 202653 h 1968489"/>
                  <a:gd name="connsiteX61" fmla="*/ 1474910 w 7496623"/>
                  <a:gd name="connsiteY61" fmla="*/ 202123 h 1968489"/>
                  <a:gd name="connsiteX62" fmla="*/ 932301 w 7496623"/>
                  <a:gd name="connsiteY62" fmla="*/ 202123 h 1968489"/>
                  <a:gd name="connsiteX63" fmla="*/ 904217 w 7496623"/>
                  <a:gd name="connsiteY63" fmla="*/ 227028 h 1968489"/>
                  <a:gd name="connsiteX64" fmla="*/ 666825 w 7496623"/>
                  <a:gd name="connsiteY64" fmla="*/ 1791800 h 1968489"/>
                  <a:gd name="connsiteX65" fmla="*/ 647219 w 7496623"/>
                  <a:gd name="connsiteY65" fmla="*/ 1827303 h 1968489"/>
                  <a:gd name="connsiteX66" fmla="*/ 141702 w 7496623"/>
                  <a:gd name="connsiteY66" fmla="*/ 1825713 h 1968489"/>
                  <a:gd name="connsiteX67" fmla="*/ 18237 w 7496623"/>
                  <a:gd name="connsiteY67" fmla="*/ 1699069 h 1968489"/>
                  <a:gd name="connsiteX68" fmla="*/ 8699 w 7496623"/>
                  <a:gd name="connsiteY68" fmla="*/ 1616936 h 1968489"/>
                  <a:gd name="connsiteX69" fmla="*/ 663116 w 7496623"/>
                  <a:gd name="connsiteY69" fmla="*/ 183577 h 1968489"/>
                  <a:gd name="connsiteX70" fmla="*/ 673714 w 7496623"/>
                  <a:gd name="connsiteY70" fmla="*/ 114161 h 1968489"/>
                  <a:gd name="connsiteX71" fmla="*/ 773863 w 7496623"/>
                  <a:gd name="connsiteY71" fmla="*/ 235 h 19684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</a:cxnLst>
                <a:rect l="l" t="t" r="r" b="b"/>
                <a:pathLst>
                  <a:path w="7496623" h="1968489">
                    <a:moveTo>
                      <a:pt x="773863" y="235"/>
                    </a:moveTo>
                    <a:cubicBezTo>
                      <a:pt x="863945" y="-295"/>
                      <a:pt x="954027" y="235"/>
                      <a:pt x="1044108" y="235"/>
                    </a:cubicBezTo>
                    <a:cubicBezTo>
                      <a:pt x="1190888" y="235"/>
                      <a:pt x="1337668" y="235"/>
                      <a:pt x="1484449" y="235"/>
                    </a:cubicBezTo>
                    <a:cubicBezTo>
                      <a:pt x="1938036" y="235"/>
                      <a:pt x="2391094" y="235"/>
                      <a:pt x="2844682" y="235"/>
                    </a:cubicBezTo>
                    <a:cubicBezTo>
                      <a:pt x="3300389" y="235"/>
                      <a:pt x="3756626" y="235"/>
                      <a:pt x="4212333" y="235"/>
                    </a:cubicBezTo>
                    <a:lnTo>
                      <a:pt x="5924013" y="235"/>
                    </a:lnTo>
                    <a:lnTo>
                      <a:pt x="5933953" y="235"/>
                    </a:lnTo>
                    <a:lnTo>
                      <a:pt x="6697655" y="235"/>
                    </a:lnTo>
                    <a:cubicBezTo>
                      <a:pt x="6778729" y="235"/>
                      <a:pt x="6812642" y="33618"/>
                      <a:pt x="6816351" y="114162"/>
                    </a:cubicBezTo>
                    <a:cubicBezTo>
                      <a:pt x="6817411" y="140656"/>
                      <a:pt x="6822710" y="166091"/>
                      <a:pt x="6833838" y="190996"/>
                    </a:cubicBezTo>
                    <a:cubicBezTo>
                      <a:pt x="7052153" y="667899"/>
                      <a:pt x="7269409" y="1144802"/>
                      <a:pt x="7487195" y="1621705"/>
                    </a:cubicBezTo>
                    <a:cubicBezTo>
                      <a:pt x="7495673" y="1641311"/>
                      <a:pt x="7502562" y="1659328"/>
                      <a:pt x="7488784" y="1679993"/>
                    </a:cubicBezTo>
                    <a:cubicBezTo>
                      <a:pt x="7414069" y="1784912"/>
                      <a:pt x="7328757" y="1876583"/>
                      <a:pt x="7196284" y="1905727"/>
                    </a:cubicBezTo>
                    <a:cubicBezTo>
                      <a:pt x="7073879" y="1932752"/>
                      <a:pt x="6963661" y="1905727"/>
                      <a:pt x="6865101" y="1828363"/>
                    </a:cubicBezTo>
                    <a:cubicBezTo>
                      <a:pt x="6853444" y="1818825"/>
                      <a:pt x="6847615" y="1808227"/>
                      <a:pt x="6844965" y="1793390"/>
                    </a:cubicBezTo>
                    <a:cubicBezTo>
                      <a:pt x="6794625" y="1508308"/>
                      <a:pt x="6743756" y="1223756"/>
                      <a:pt x="6693416" y="938674"/>
                    </a:cubicBezTo>
                    <a:cubicBezTo>
                      <a:pt x="6651554" y="700223"/>
                      <a:pt x="6608633" y="462301"/>
                      <a:pt x="6567302" y="224379"/>
                    </a:cubicBezTo>
                    <a:cubicBezTo>
                      <a:pt x="6564122" y="206893"/>
                      <a:pt x="6557234" y="203184"/>
                      <a:pt x="6541337" y="203184"/>
                    </a:cubicBezTo>
                    <a:cubicBezTo>
                      <a:pt x="6355875" y="203184"/>
                      <a:pt x="6170413" y="203714"/>
                      <a:pt x="5984951" y="202654"/>
                    </a:cubicBezTo>
                    <a:lnTo>
                      <a:pt x="5963994" y="210529"/>
                    </a:lnTo>
                    <a:lnTo>
                      <a:pt x="5983232" y="345194"/>
                    </a:lnTo>
                    <a:cubicBezTo>
                      <a:pt x="5994361" y="455412"/>
                      <a:pt x="6125244" y="1767425"/>
                      <a:pt x="6125773" y="1780672"/>
                    </a:cubicBezTo>
                    <a:cubicBezTo>
                      <a:pt x="6134782" y="1813526"/>
                      <a:pt x="6124184" y="1834721"/>
                      <a:pt x="6096100" y="1855917"/>
                    </a:cubicBezTo>
                    <a:cubicBezTo>
                      <a:pt x="6036222" y="1900428"/>
                      <a:pt x="5974224" y="1938050"/>
                      <a:pt x="5900040" y="1949708"/>
                    </a:cubicBezTo>
                    <a:cubicBezTo>
                      <a:pt x="5789822" y="1966665"/>
                      <a:pt x="5685963" y="1948648"/>
                      <a:pt x="5593762" y="1881352"/>
                    </a:cubicBezTo>
                    <a:cubicBezTo>
                      <a:pt x="5575215" y="1867575"/>
                      <a:pt x="5557200" y="1853797"/>
                      <a:pt x="5538653" y="1840020"/>
                    </a:cubicBezTo>
                    <a:cubicBezTo>
                      <a:pt x="5528585" y="1832602"/>
                      <a:pt x="5519577" y="1824124"/>
                      <a:pt x="5515338" y="1811936"/>
                    </a:cubicBezTo>
                    <a:cubicBezTo>
                      <a:pt x="5511628" y="1739341"/>
                      <a:pt x="5430026" y="340425"/>
                      <a:pt x="5422607" y="258822"/>
                    </a:cubicBezTo>
                    <a:cubicBezTo>
                      <a:pt x="5419427" y="224379"/>
                      <a:pt x="5409889" y="215901"/>
                      <a:pt x="5374917" y="215901"/>
                    </a:cubicBezTo>
                    <a:cubicBezTo>
                      <a:pt x="5194753" y="215371"/>
                      <a:pt x="5014590" y="215371"/>
                      <a:pt x="4834427" y="215901"/>
                    </a:cubicBezTo>
                    <a:cubicBezTo>
                      <a:pt x="4797864" y="215901"/>
                      <a:pt x="4787796" y="226498"/>
                      <a:pt x="4786736" y="263591"/>
                    </a:cubicBezTo>
                    <a:cubicBezTo>
                      <a:pt x="4781967" y="414610"/>
                      <a:pt x="4752823" y="1725034"/>
                      <a:pt x="4745935" y="1808757"/>
                    </a:cubicBezTo>
                    <a:cubicBezTo>
                      <a:pt x="4743815" y="1817765"/>
                      <a:pt x="4741696" y="1826243"/>
                      <a:pt x="4733747" y="1831542"/>
                    </a:cubicBezTo>
                    <a:cubicBezTo>
                      <a:pt x="4731098" y="1833662"/>
                      <a:pt x="4727918" y="1835781"/>
                      <a:pt x="4724739" y="1837901"/>
                    </a:cubicBezTo>
                    <a:cubicBezTo>
                      <a:pt x="4719440" y="1843730"/>
                      <a:pt x="4713081" y="1849558"/>
                      <a:pt x="4705663" y="1855387"/>
                    </a:cubicBezTo>
                    <a:cubicBezTo>
                      <a:pt x="4672810" y="1880292"/>
                      <a:pt x="4638367" y="1903078"/>
                      <a:pt x="4601804" y="1920564"/>
                    </a:cubicBezTo>
                    <a:cubicBezTo>
                      <a:pt x="4579548" y="1932752"/>
                      <a:pt x="4555703" y="1943349"/>
                      <a:pt x="4530269" y="1950768"/>
                    </a:cubicBezTo>
                    <a:cubicBezTo>
                      <a:pt x="4407333" y="1986270"/>
                      <a:pt x="4293407" y="1968254"/>
                      <a:pt x="4187428" y="1898309"/>
                    </a:cubicBezTo>
                    <a:cubicBezTo>
                      <a:pt x="4160934" y="1880822"/>
                      <a:pt x="4136029" y="1861216"/>
                      <a:pt x="4109534" y="1843730"/>
                    </a:cubicBezTo>
                    <a:cubicBezTo>
                      <a:pt x="4098406" y="1836311"/>
                      <a:pt x="4040118" y="340425"/>
                      <a:pt x="4032700" y="258822"/>
                    </a:cubicBezTo>
                    <a:cubicBezTo>
                      <a:pt x="4029520" y="224379"/>
                      <a:pt x="4019982" y="215901"/>
                      <a:pt x="3985009" y="215901"/>
                    </a:cubicBezTo>
                    <a:cubicBezTo>
                      <a:pt x="3804846" y="215371"/>
                      <a:pt x="3624683" y="215371"/>
                      <a:pt x="3444519" y="215901"/>
                    </a:cubicBezTo>
                    <a:cubicBezTo>
                      <a:pt x="3407957" y="215901"/>
                      <a:pt x="3397889" y="226498"/>
                      <a:pt x="3396829" y="263591"/>
                    </a:cubicBezTo>
                    <a:cubicBezTo>
                      <a:pt x="3392060" y="414080"/>
                      <a:pt x="3381462" y="1766895"/>
                      <a:pt x="3382522" y="1780142"/>
                    </a:cubicBezTo>
                    <a:cubicBezTo>
                      <a:pt x="3391530" y="1812996"/>
                      <a:pt x="3380932" y="1834192"/>
                      <a:pt x="3352848" y="1855387"/>
                    </a:cubicBezTo>
                    <a:cubicBezTo>
                      <a:pt x="3292970" y="1899898"/>
                      <a:pt x="3246870" y="1937521"/>
                      <a:pt x="3172685" y="1949178"/>
                    </a:cubicBezTo>
                    <a:cubicBezTo>
                      <a:pt x="3062467" y="1966135"/>
                      <a:pt x="2958609" y="1948118"/>
                      <a:pt x="2866407" y="1880822"/>
                    </a:cubicBezTo>
                    <a:cubicBezTo>
                      <a:pt x="2847861" y="1867045"/>
                      <a:pt x="2829845" y="1853268"/>
                      <a:pt x="2811298" y="1839490"/>
                    </a:cubicBezTo>
                    <a:cubicBezTo>
                      <a:pt x="2801231" y="1832072"/>
                      <a:pt x="2776326" y="1823594"/>
                      <a:pt x="2772086" y="1811406"/>
                    </a:cubicBezTo>
                    <a:cubicBezTo>
                      <a:pt x="2768377" y="1738811"/>
                      <a:pt x="2702671" y="339895"/>
                      <a:pt x="2695252" y="258292"/>
                    </a:cubicBezTo>
                    <a:cubicBezTo>
                      <a:pt x="2692073" y="223849"/>
                      <a:pt x="2682535" y="215371"/>
                      <a:pt x="2647562" y="215371"/>
                    </a:cubicBezTo>
                    <a:cubicBezTo>
                      <a:pt x="2467399" y="214841"/>
                      <a:pt x="2287235" y="214841"/>
                      <a:pt x="2107072" y="215371"/>
                    </a:cubicBezTo>
                    <a:cubicBezTo>
                      <a:pt x="2070509" y="215371"/>
                      <a:pt x="2060441" y="225969"/>
                      <a:pt x="2059382" y="263061"/>
                    </a:cubicBezTo>
                    <a:cubicBezTo>
                      <a:pt x="2054612" y="414080"/>
                      <a:pt x="2025468" y="1724504"/>
                      <a:pt x="2018580" y="1808227"/>
                    </a:cubicBezTo>
                    <a:cubicBezTo>
                      <a:pt x="2016460" y="1817235"/>
                      <a:pt x="2014341" y="1825713"/>
                      <a:pt x="2006392" y="1831012"/>
                    </a:cubicBezTo>
                    <a:cubicBezTo>
                      <a:pt x="1941745" y="1876053"/>
                      <a:pt x="1880808" y="1927453"/>
                      <a:pt x="1802384" y="1950238"/>
                    </a:cubicBezTo>
                    <a:cubicBezTo>
                      <a:pt x="1679449" y="1985741"/>
                      <a:pt x="1565522" y="1967724"/>
                      <a:pt x="1459544" y="1897779"/>
                    </a:cubicBezTo>
                    <a:cubicBezTo>
                      <a:pt x="1433049" y="1880292"/>
                      <a:pt x="1408144" y="1860686"/>
                      <a:pt x="1381649" y="1843200"/>
                    </a:cubicBezTo>
                    <a:cubicBezTo>
                      <a:pt x="1371052" y="1835781"/>
                      <a:pt x="1362044" y="1827833"/>
                      <a:pt x="1367872" y="1812996"/>
                    </a:cubicBezTo>
                    <a:cubicBezTo>
                      <a:pt x="1376880" y="1703308"/>
                      <a:pt x="1484449" y="296974"/>
                      <a:pt x="1490277" y="229148"/>
                    </a:cubicBezTo>
                    <a:cubicBezTo>
                      <a:pt x="1491867" y="212191"/>
                      <a:pt x="1488158" y="204773"/>
                      <a:pt x="1474910" y="202653"/>
                    </a:cubicBezTo>
                    <a:lnTo>
                      <a:pt x="1474910" y="202123"/>
                    </a:lnTo>
                    <a:cubicBezTo>
                      <a:pt x="1294217" y="202653"/>
                      <a:pt x="1112994" y="202653"/>
                      <a:pt x="932301" y="202123"/>
                    </a:cubicBezTo>
                    <a:cubicBezTo>
                      <a:pt x="912695" y="202123"/>
                      <a:pt x="906866" y="209012"/>
                      <a:pt x="904217" y="227028"/>
                    </a:cubicBezTo>
                    <a:cubicBezTo>
                      <a:pt x="855467" y="548673"/>
                      <a:pt x="696499" y="1592031"/>
                      <a:pt x="666825" y="1791800"/>
                    </a:cubicBezTo>
                    <a:cubicBezTo>
                      <a:pt x="664705" y="1807167"/>
                      <a:pt x="658347" y="1817765"/>
                      <a:pt x="647219" y="1827303"/>
                    </a:cubicBezTo>
                    <a:cubicBezTo>
                      <a:pt x="500969" y="1952357"/>
                      <a:pt x="286892" y="1951827"/>
                      <a:pt x="141702" y="1825713"/>
                    </a:cubicBezTo>
                    <a:cubicBezTo>
                      <a:pt x="97191" y="1787031"/>
                      <a:pt x="54270" y="1746229"/>
                      <a:pt x="18237" y="1699069"/>
                    </a:cubicBezTo>
                    <a:cubicBezTo>
                      <a:pt x="-1369" y="1673104"/>
                      <a:pt x="-6138" y="1649789"/>
                      <a:pt x="8699" y="1616936"/>
                    </a:cubicBezTo>
                    <a:cubicBezTo>
                      <a:pt x="227544" y="1139503"/>
                      <a:pt x="444800" y="661540"/>
                      <a:pt x="663116" y="183577"/>
                    </a:cubicBezTo>
                    <a:cubicBezTo>
                      <a:pt x="673184" y="161322"/>
                      <a:pt x="676363" y="138536"/>
                      <a:pt x="673714" y="114161"/>
                    </a:cubicBezTo>
                    <a:cubicBezTo>
                      <a:pt x="666295" y="52164"/>
                      <a:pt x="711866" y="764"/>
                      <a:pt x="773863" y="235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52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266" name="Group 265">
            <a:extLst>
              <a:ext uri="{FF2B5EF4-FFF2-40B4-BE49-F238E27FC236}">
                <a16:creationId xmlns:a16="http://schemas.microsoft.com/office/drawing/2014/main" id="{CBFA3F94-A98D-48EB-8A75-822D3B8C0A70}"/>
              </a:ext>
            </a:extLst>
          </p:cNvPr>
          <p:cNvGrpSpPr/>
          <p:nvPr/>
        </p:nvGrpSpPr>
        <p:grpSpPr>
          <a:xfrm>
            <a:off x="5723885" y="3573136"/>
            <a:ext cx="3654073" cy="3074236"/>
            <a:chOff x="6094799" y="1412294"/>
            <a:chExt cx="5785459" cy="4867410"/>
          </a:xfrm>
        </p:grpSpPr>
        <p:grpSp>
          <p:nvGrpSpPr>
            <p:cNvPr id="267" name="Graphic 33">
              <a:extLst>
                <a:ext uri="{FF2B5EF4-FFF2-40B4-BE49-F238E27FC236}">
                  <a16:creationId xmlns:a16="http://schemas.microsoft.com/office/drawing/2014/main" id="{271FEB82-E881-4BA4-B439-AB73B4D574D0}"/>
                </a:ext>
              </a:extLst>
            </p:cNvPr>
            <p:cNvGrpSpPr/>
            <p:nvPr/>
          </p:nvGrpSpPr>
          <p:grpSpPr>
            <a:xfrm>
              <a:off x="7105963" y="1412294"/>
              <a:ext cx="3023169" cy="2904280"/>
              <a:chOff x="2705100" y="171450"/>
              <a:chExt cx="6781800" cy="6515100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280" name="Freeform: Shape 279">
                <a:extLst>
                  <a:ext uri="{FF2B5EF4-FFF2-40B4-BE49-F238E27FC236}">
                    <a16:creationId xmlns:a16="http://schemas.microsoft.com/office/drawing/2014/main" id="{69A94660-0D4F-47C6-8B0C-D922DBADE67B}"/>
                  </a:ext>
                </a:extLst>
              </p:cNvPr>
              <p:cNvSpPr/>
              <p:nvPr/>
            </p:nvSpPr>
            <p:spPr>
              <a:xfrm>
                <a:off x="3196589" y="3950017"/>
                <a:ext cx="5795962" cy="2738437"/>
              </a:xfrm>
              <a:custGeom>
                <a:avLst/>
                <a:gdLst>
                  <a:gd name="connsiteX0" fmla="*/ 5233035 w 5795962"/>
                  <a:gd name="connsiteY0" fmla="*/ 2738438 h 2738437"/>
                  <a:gd name="connsiteX1" fmla="*/ 555308 w 5795962"/>
                  <a:gd name="connsiteY1" fmla="*/ 2738438 h 2738437"/>
                  <a:gd name="connsiteX2" fmla="*/ 357188 w 5795962"/>
                  <a:gd name="connsiteY2" fmla="*/ 2566035 h 2738437"/>
                  <a:gd name="connsiteX3" fmla="*/ 0 w 5795962"/>
                  <a:gd name="connsiteY3" fmla="*/ 0 h 2738437"/>
                  <a:gd name="connsiteX4" fmla="*/ 5795963 w 5795962"/>
                  <a:gd name="connsiteY4" fmla="*/ 0 h 2738437"/>
                  <a:gd name="connsiteX5" fmla="*/ 5430203 w 5795962"/>
                  <a:gd name="connsiteY5" fmla="*/ 2566988 h 2738437"/>
                  <a:gd name="connsiteX6" fmla="*/ 5233035 w 5795962"/>
                  <a:gd name="connsiteY6" fmla="*/ 2738438 h 27384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795962" h="2738437">
                    <a:moveTo>
                      <a:pt x="5233035" y="2738438"/>
                    </a:moveTo>
                    <a:lnTo>
                      <a:pt x="555308" y="2738438"/>
                    </a:lnTo>
                    <a:cubicBezTo>
                      <a:pt x="455295" y="2738438"/>
                      <a:pt x="371475" y="2665095"/>
                      <a:pt x="357188" y="2566035"/>
                    </a:cubicBezTo>
                    <a:lnTo>
                      <a:pt x="0" y="0"/>
                    </a:lnTo>
                    <a:lnTo>
                      <a:pt x="5795963" y="0"/>
                    </a:lnTo>
                    <a:lnTo>
                      <a:pt x="5430203" y="2566988"/>
                    </a:lnTo>
                    <a:cubicBezTo>
                      <a:pt x="5415915" y="2665095"/>
                      <a:pt x="5332095" y="2738438"/>
                      <a:pt x="5233035" y="2738438"/>
                    </a:cubicBezTo>
                    <a:close/>
                  </a:path>
                </a:pathLst>
              </a:custGeom>
              <a:solidFill>
                <a:srgbClr val="01484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1" name="Freeform: Shape 280">
                <a:extLst>
                  <a:ext uri="{FF2B5EF4-FFF2-40B4-BE49-F238E27FC236}">
                    <a16:creationId xmlns:a16="http://schemas.microsoft.com/office/drawing/2014/main" id="{F206C9B4-5BB3-4B6A-BA4B-8B66DADC93D6}"/>
                  </a:ext>
                </a:extLst>
              </p:cNvPr>
              <p:cNvSpPr/>
              <p:nvPr/>
            </p:nvSpPr>
            <p:spPr>
              <a:xfrm>
                <a:off x="3639502" y="4936807"/>
                <a:ext cx="4910137" cy="204787"/>
              </a:xfrm>
              <a:custGeom>
                <a:avLst/>
                <a:gdLst>
                  <a:gd name="connsiteX0" fmla="*/ 0 w 4910137"/>
                  <a:gd name="connsiteY0" fmla="*/ 0 h 204787"/>
                  <a:gd name="connsiteX1" fmla="*/ 4910138 w 4910137"/>
                  <a:gd name="connsiteY1" fmla="*/ 0 h 204787"/>
                  <a:gd name="connsiteX2" fmla="*/ 4910138 w 4910137"/>
                  <a:gd name="connsiteY2" fmla="*/ 204787 h 204787"/>
                  <a:gd name="connsiteX3" fmla="*/ 0 w 4910137"/>
                  <a:gd name="connsiteY3" fmla="*/ 204787 h 2047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910137" h="204787">
                    <a:moveTo>
                      <a:pt x="0" y="0"/>
                    </a:moveTo>
                    <a:lnTo>
                      <a:pt x="4910138" y="0"/>
                    </a:lnTo>
                    <a:lnTo>
                      <a:pt x="4910138" y="204787"/>
                    </a:lnTo>
                    <a:lnTo>
                      <a:pt x="0" y="204787"/>
                    </a:lnTo>
                    <a:close/>
                  </a:path>
                </a:pathLst>
              </a:custGeom>
              <a:solidFill>
                <a:srgbClr val="02C1C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2" name="Freeform: Shape 281">
                <a:extLst>
                  <a:ext uri="{FF2B5EF4-FFF2-40B4-BE49-F238E27FC236}">
                    <a16:creationId xmlns:a16="http://schemas.microsoft.com/office/drawing/2014/main" id="{AC92DE80-18D9-41F1-A9E9-EEDAA6346ED7}"/>
                  </a:ext>
                </a:extLst>
              </p:cNvPr>
              <p:cNvSpPr/>
              <p:nvPr/>
            </p:nvSpPr>
            <p:spPr>
              <a:xfrm>
                <a:off x="3713797" y="6196965"/>
                <a:ext cx="4769167" cy="204787"/>
              </a:xfrm>
              <a:custGeom>
                <a:avLst/>
                <a:gdLst>
                  <a:gd name="connsiteX0" fmla="*/ 0 w 4769167"/>
                  <a:gd name="connsiteY0" fmla="*/ 0 h 204787"/>
                  <a:gd name="connsiteX1" fmla="*/ 4769168 w 4769167"/>
                  <a:gd name="connsiteY1" fmla="*/ 0 h 204787"/>
                  <a:gd name="connsiteX2" fmla="*/ 4769168 w 4769167"/>
                  <a:gd name="connsiteY2" fmla="*/ 204787 h 204787"/>
                  <a:gd name="connsiteX3" fmla="*/ 0 w 4769167"/>
                  <a:gd name="connsiteY3" fmla="*/ 204787 h 2047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769167" h="204787">
                    <a:moveTo>
                      <a:pt x="0" y="0"/>
                    </a:moveTo>
                    <a:lnTo>
                      <a:pt x="4769168" y="0"/>
                    </a:lnTo>
                    <a:lnTo>
                      <a:pt x="4769168" y="204787"/>
                    </a:lnTo>
                    <a:lnTo>
                      <a:pt x="0" y="204787"/>
                    </a:lnTo>
                    <a:close/>
                  </a:path>
                </a:pathLst>
              </a:custGeom>
              <a:solidFill>
                <a:srgbClr val="02C1C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3" name="Freeform: Shape 282">
                <a:extLst>
                  <a:ext uri="{FF2B5EF4-FFF2-40B4-BE49-F238E27FC236}">
                    <a16:creationId xmlns:a16="http://schemas.microsoft.com/office/drawing/2014/main" id="{0AB5E9A5-5D3E-467A-AAA5-D423BD6D0BC4}"/>
                  </a:ext>
                </a:extLst>
              </p:cNvPr>
              <p:cNvSpPr/>
              <p:nvPr/>
            </p:nvSpPr>
            <p:spPr>
              <a:xfrm>
                <a:off x="3643312" y="5424487"/>
                <a:ext cx="4910137" cy="204787"/>
              </a:xfrm>
              <a:custGeom>
                <a:avLst/>
                <a:gdLst>
                  <a:gd name="connsiteX0" fmla="*/ 0 w 4910137"/>
                  <a:gd name="connsiteY0" fmla="*/ 0 h 204787"/>
                  <a:gd name="connsiteX1" fmla="*/ 4910138 w 4910137"/>
                  <a:gd name="connsiteY1" fmla="*/ 0 h 204787"/>
                  <a:gd name="connsiteX2" fmla="*/ 4910138 w 4910137"/>
                  <a:gd name="connsiteY2" fmla="*/ 204788 h 204787"/>
                  <a:gd name="connsiteX3" fmla="*/ 0 w 4910137"/>
                  <a:gd name="connsiteY3" fmla="*/ 204788 h 2047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910137" h="204787">
                    <a:moveTo>
                      <a:pt x="0" y="0"/>
                    </a:moveTo>
                    <a:lnTo>
                      <a:pt x="4910138" y="0"/>
                    </a:lnTo>
                    <a:lnTo>
                      <a:pt x="4910138" y="204788"/>
                    </a:lnTo>
                    <a:lnTo>
                      <a:pt x="0" y="204788"/>
                    </a:lnTo>
                    <a:close/>
                  </a:path>
                </a:pathLst>
              </a:custGeom>
              <a:solidFill>
                <a:srgbClr val="1A1A1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4" name="Freeform: Shape 283">
                <a:extLst>
                  <a:ext uri="{FF2B5EF4-FFF2-40B4-BE49-F238E27FC236}">
                    <a16:creationId xmlns:a16="http://schemas.microsoft.com/office/drawing/2014/main" id="{ADC3DC89-FE00-4E07-994D-15CD1163AE1A}"/>
                  </a:ext>
                </a:extLst>
              </p:cNvPr>
              <p:cNvSpPr/>
              <p:nvPr/>
            </p:nvSpPr>
            <p:spPr>
              <a:xfrm>
                <a:off x="3643312" y="4160520"/>
                <a:ext cx="4910137" cy="204787"/>
              </a:xfrm>
              <a:custGeom>
                <a:avLst/>
                <a:gdLst>
                  <a:gd name="connsiteX0" fmla="*/ 0 w 4910137"/>
                  <a:gd name="connsiteY0" fmla="*/ 0 h 204787"/>
                  <a:gd name="connsiteX1" fmla="*/ 4910138 w 4910137"/>
                  <a:gd name="connsiteY1" fmla="*/ 0 h 204787"/>
                  <a:gd name="connsiteX2" fmla="*/ 4910138 w 4910137"/>
                  <a:gd name="connsiteY2" fmla="*/ 204787 h 204787"/>
                  <a:gd name="connsiteX3" fmla="*/ 0 w 4910137"/>
                  <a:gd name="connsiteY3" fmla="*/ 204787 h 2047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910137" h="204787">
                    <a:moveTo>
                      <a:pt x="0" y="0"/>
                    </a:moveTo>
                    <a:lnTo>
                      <a:pt x="4910138" y="0"/>
                    </a:lnTo>
                    <a:lnTo>
                      <a:pt x="4910138" y="204787"/>
                    </a:lnTo>
                    <a:lnTo>
                      <a:pt x="0" y="204787"/>
                    </a:lnTo>
                    <a:close/>
                  </a:path>
                </a:pathLst>
              </a:custGeom>
              <a:solidFill>
                <a:srgbClr val="1A1A1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5" name="Freeform: Shape 284">
                <a:extLst>
                  <a:ext uri="{FF2B5EF4-FFF2-40B4-BE49-F238E27FC236}">
                    <a16:creationId xmlns:a16="http://schemas.microsoft.com/office/drawing/2014/main" id="{CADDB4C4-908A-41EC-A3A0-2353CC6BEF05}"/>
                  </a:ext>
                </a:extLst>
              </p:cNvPr>
              <p:cNvSpPr/>
              <p:nvPr/>
            </p:nvSpPr>
            <p:spPr>
              <a:xfrm>
                <a:off x="2705100" y="2106929"/>
                <a:ext cx="6779894" cy="1150620"/>
              </a:xfrm>
              <a:custGeom>
                <a:avLst/>
                <a:gdLst>
                  <a:gd name="connsiteX0" fmla="*/ 6779895 w 6779894"/>
                  <a:gd name="connsiteY0" fmla="*/ 1150620 h 1150620"/>
                  <a:gd name="connsiteX1" fmla="*/ 0 w 6779894"/>
                  <a:gd name="connsiteY1" fmla="*/ 1150620 h 1150620"/>
                  <a:gd name="connsiteX2" fmla="*/ 619125 w 6779894"/>
                  <a:gd name="connsiteY2" fmla="*/ 0 h 1150620"/>
                  <a:gd name="connsiteX3" fmla="*/ 6132195 w 6779894"/>
                  <a:gd name="connsiteY3" fmla="*/ 0 h 11506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779894" h="1150620">
                    <a:moveTo>
                      <a:pt x="6779895" y="1150620"/>
                    </a:moveTo>
                    <a:lnTo>
                      <a:pt x="0" y="1150620"/>
                    </a:lnTo>
                    <a:lnTo>
                      <a:pt x="619125" y="0"/>
                    </a:lnTo>
                    <a:lnTo>
                      <a:pt x="6132195" y="0"/>
                    </a:lnTo>
                    <a:close/>
                  </a:path>
                </a:pathLst>
              </a:custGeom>
              <a:solidFill>
                <a:srgbClr val="21818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6" name="Freeform: Shape 285">
                <a:extLst>
                  <a:ext uri="{FF2B5EF4-FFF2-40B4-BE49-F238E27FC236}">
                    <a16:creationId xmlns:a16="http://schemas.microsoft.com/office/drawing/2014/main" id="{C38B77DC-E751-4609-9D9D-321ED609ADD9}"/>
                  </a:ext>
                </a:extLst>
              </p:cNvPr>
              <p:cNvSpPr/>
              <p:nvPr/>
            </p:nvSpPr>
            <p:spPr>
              <a:xfrm>
                <a:off x="3135630" y="2252662"/>
                <a:ext cx="5918834" cy="860107"/>
              </a:xfrm>
              <a:custGeom>
                <a:avLst/>
                <a:gdLst>
                  <a:gd name="connsiteX0" fmla="*/ 5918835 w 5918834"/>
                  <a:gd name="connsiteY0" fmla="*/ 860107 h 860107"/>
                  <a:gd name="connsiteX1" fmla="*/ 0 w 5918834"/>
                  <a:gd name="connsiteY1" fmla="*/ 860107 h 860107"/>
                  <a:gd name="connsiteX2" fmla="*/ 435293 w 5918834"/>
                  <a:gd name="connsiteY2" fmla="*/ 0 h 860107"/>
                  <a:gd name="connsiteX3" fmla="*/ 5486400 w 5918834"/>
                  <a:gd name="connsiteY3" fmla="*/ 0 h 860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918834" h="860107">
                    <a:moveTo>
                      <a:pt x="5918835" y="860107"/>
                    </a:moveTo>
                    <a:lnTo>
                      <a:pt x="0" y="860107"/>
                    </a:lnTo>
                    <a:lnTo>
                      <a:pt x="435293" y="0"/>
                    </a:lnTo>
                    <a:lnTo>
                      <a:pt x="5486400" y="0"/>
                    </a:lnTo>
                    <a:close/>
                  </a:path>
                </a:pathLst>
              </a:custGeom>
              <a:solidFill>
                <a:srgbClr val="01484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7" name="Freeform: Shape 286">
                <a:extLst>
                  <a:ext uri="{FF2B5EF4-FFF2-40B4-BE49-F238E27FC236}">
                    <a16:creationId xmlns:a16="http://schemas.microsoft.com/office/drawing/2014/main" id="{1ADE6974-C33A-46FE-A427-B063E46FD9DE}"/>
                  </a:ext>
                </a:extLst>
              </p:cNvPr>
              <p:cNvSpPr/>
              <p:nvPr/>
            </p:nvSpPr>
            <p:spPr>
              <a:xfrm>
                <a:off x="2710815" y="3258502"/>
                <a:ext cx="6768465" cy="724852"/>
              </a:xfrm>
              <a:custGeom>
                <a:avLst/>
                <a:gdLst>
                  <a:gd name="connsiteX0" fmla="*/ 6575108 w 6768465"/>
                  <a:gd name="connsiteY0" fmla="*/ 724853 h 724852"/>
                  <a:gd name="connsiteX1" fmla="*/ 193358 w 6768465"/>
                  <a:gd name="connsiteY1" fmla="*/ 724853 h 724852"/>
                  <a:gd name="connsiteX2" fmla="*/ 0 w 6768465"/>
                  <a:gd name="connsiteY2" fmla="*/ 531495 h 724852"/>
                  <a:gd name="connsiteX3" fmla="*/ 0 w 6768465"/>
                  <a:gd name="connsiteY3" fmla="*/ 0 h 724852"/>
                  <a:gd name="connsiteX4" fmla="*/ 6768465 w 6768465"/>
                  <a:gd name="connsiteY4" fmla="*/ 0 h 724852"/>
                  <a:gd name="connsiteX5" fmla="*/ 6768465 w 6768465"/>
                  <a:gd name="connsiteY5" fmla="*/ 531495 h 724852"/>
                  <a:gd name="connsiteX6" fmla="*/ 6575108 w 6768465"/>
                  <a:gd name="connsiteY6" fmla="*/ 724853 h 7248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768465" h="724852">
                    <a:moveTo>
                      <a:pt x="6575108" y="724853"/>
                    </a:moveTo>
                    <a:lnTo>
                      <a:pt x="193358" y="724853"/>
                    </a:lnTo>
                    <a:cubicBezTo>
                      <a:pt x="86678" y="724853"/>
                      <a:pt x="0" y="638175"/>
                      <a:pt x="0" y="531495"/>
                    </a:cubicBezTo>
                    <a:lnTo>
                      <a:pt x="0" y="0"/>
                    </a:lnTo>
                    <a:lnTo>
                      <a:pt x="6768465" y="0"/>
                    </a:lnTo>
                    <a:lnTo>
                      <a:pt x="6768465" y="531495"/>
                    </a:lnTo>
                    <a:cubicBezTo>
                      <a:pt x="6768465" y="638175"/>
                      <a:pt x="6681788" y="724853"/>
                      <a:pt x="6575108" y="724853"/>
                    </a:cubicBezTo>
                    <a:close/>
                  </a:path>
                </a:pathLst>
              </a:custGeom>
              <a:solidFill>
                <a:srgbClr val="00777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8" name="Freeform: Shape 287">
                <a:extLst>
                  <a:ext uri="{FF2B5EF4-FFF2-40B4-BE49-F238E27FC236}">
                    <a16:creationId xmlns:a16="http://schemas.microsoft.com/office/drawing/2014/main" id="{AA90723A-96C9-43F6-AAB4-C4D9160CB520}"/>
                  </a:ext>
                </a:extLst>
              </p:cNvPr>
              <p:cNvSpPr/>
              <p:nvPr/>
            </p:nvSpPr>
            <p:spPr>
              <a:xfrm>
                <a:off x="3196589" y="3950017"/>
                <a:ext cx="5796915" cy="2738437"/>
              </a:xfrm>
              <a:custGeom>
                <a:avLst/>
                <a:gdLst>
                  <a:gd name="connsiteX0" fmla="*/ 0 w 5796915"/>
                  <a:gd name="connsiteY0" fmla="*/ 0 h 2738437"/>
                  <a:gd name="connsiteX1" fmla="*/ 357188 w 5796915"/>
                  <a:gd name="connsiteY1" fmla="*/ 2566035 h 2738437"/>
                  <a:gd name="connsiteX2" fmla="*/ 555308 w 5796915"/>
                  <a:gd name="connsiteY2" fmla="*/ 2738438 h 2738437"/>
                  <a:gd name="connsiteX3" fmla="*/ 5233035 w 5796915"/>
                  <a:gd name="connsiteY3" fmla="*/ 2738438 h 2738437"/>
                  <a:gd name="connsiteX4" fmla="*/ 5431155 w 5796915"/>
                  <a:gd name="connsiteY4" fmla="*/ 2566988 h 2738437"/>
                  <a:gd name="connsiteX5" fmla="*/ 5796915 w 5796915"/>
                  <a:gd name="connsiteY5" fmla="*/ 0 h 2738437"/>
                  <a:gd name="connsiteX6" fmla="*/ 0 w 5796915"/>
                  <a:gd name="connsiteY6" fmla="*/ 0 h 2738437"/>
                  <a:gd name="connsiteX7" fmla="*/ 714375 w 5796915"/>
                  <a:gd name="connsiteY7" fmla="*/ 2384108 h 2738437"/>
                  <a:gd name="connsiteX8" fmla="*/ 645795 w 5796915"/>
                  <a:gd name="connsiteY8" fmla="*/ 2452688 h 2738437"/>
                  <a:gd name="connsiteX9" fmla="*/ 606743 w 5796915"/>
                  <a:gd name="connsiteY9" fmla="*/ 2452688 h 2738437"/>
                  <a:gd name="connsiteX10" fmla="*/ 538163 w 5796915"/>
                  <a:gd name="connsiteY10" fmla="*/ 2384108 h 2738437"/>
                  <a:gd name="connsiteX11" fmla="*/ 442913 w 5796915"/>
                  <a:gd name="connsiteY11" fmla="*/ 1547813 h 2738437"/>
                  <a:gd name="connsiteX12" fmla="*/ 511493 w 5796915"/>
                  <a:gd name="connsiteY12" fmla="*/ 1479232 h 2738437"/>
                  <a:gd name="connsiteX13" fmla="*/ 645795 w 5796915"/>
                  <a:gd name="connsiteY13" fmla="*/ 1479232 h 2738437"/>
                  <a:gd name="connsiteX14" fmla="*/ 714375 w 5796915"/>
                  <a:gd name="connsiteY14" fmla="*/ 1547813 h 2738437"/>
                  <a:gd name="connsiteX15" fmla="*/ 714375 w 5796915"/>
                  <a:gd name="connsiteY15" fmla="*/ 2384108 h 2738437"/>
                  <a:gd name="connsiteX16" fmla="*/ 714375 w 5796915"/>
                  <a:gd name="connsiteY16" fmla="*/ 1116330 h 2738437"/>
                  <a:gd name="connsiteX17" fmla="*/ 645795 w 5796915"/>
                  <a:gd name="connsiteY17" fmla="*/ 1184910 h 2738437"/>
                  <a:gd name="connsiteX18" fmla="*/ 511493 w 5796915"/>
                  <a:gd name="connsiteY18" fmla="*/ 1184910 h 2738437"/>
                  <a:gd name="connsiteX19" fmla="*/ 442913 w 5796915"/>
                  <a:gd name="connsiteY19" fmla="*/ 1116330 h 2738437"/>
                  <a:gd name="connsiteX20" fmla="*/ 442913 w 5796915"/>
                  <a:gd name="connsiteY20" fmla="*/ 279082 h 2738437"/>
                  <a:gd name="connsiteX21" fmla="*/ 511493 w 5796915"/>
                  <a:gd name="connsiteY21" fmla="*/ 210502 h 2738437"/>
                  <a:gd name="connsiteX22" fmla="*/ 645795 w 5796915"/>
                  <a:gd name="connsiteY22" fmla="*/ 210502 h 2738437"/>
                  <a:gd name="connsiteX23" fmla="*/ 714375 w 5796915"/>
                  <a:gd name="connsiteY23" fmla="*/ 279082 h 2738437"/>
                  <a:gd name="connsiteX24" fmla="*/ 714375 w 5796915"/>
                  <a:gd name="connsiteY24" fmla="*/ 1116330 h 2738437"/>
                  <a:gd name="connsiteX25" fmla="*/ 1294448 w 5796915"/>
                  <a:gd name="connsiteY25" fmla="*/ 2384108 h 2738437"/>
                  <a:gd name="connsiteX26" fmla="*/ 1225868 w 5796915"/>
                  <a:gd name="connsiteY26" fmla="*/ 2452688 h 2738437"/>
                  <a:gd name="connsiteX27" fmla="*/ 1091565 w 5796915"/>
                  <a:gd name="connsiteY27" fmla="*/ 2452688 h 2738437"/>
                  <a:gd name="connsiteX28" fmla="*/ 1022985 w 5796915"/>
                  <a:gd name="connsiteY28" fmla="*/ 2384108 h 2738437"/>
                  <a:gd name="connsiteX29" fmla="*/ 1022985 w 5796915"/>
                  <a:gd name="connsiteY29" fmla="*/ 1547813 h 2738437"/>
                  <a:gd name="connsiteX30" fmla="*/ 1091565 w 5796915"/>
                  <a:gd name="connsiteY30" fmla="*/ 1479232 h 2738437"/>
                  <a:gd name="connsiteX31" fmla="*/ 1225868 w 5796915"/>
                  <a:gd name="connsiteY31" fmla="*/ 1479232 h 2738437"/>
                  <a:gd name="connsiteX32" fmla="*/ 1294448 w 5796915"/>
                  <a:gd name="connsiteY32" fmla="*/ 1547813 h 2738437"/>
                  <a:gd name="connsiteX33" fmla="*/ 1294448 w 5796915"/>
                  <a:gd name="connsiteY33" fmla="*/ 2384108 h 2738437"/>
                  <a:gd name="connsiteX34" fmla="*/ 1294448 w 5796915"/>
                  <a:gd name="connsiteY34" fmla="*/ 1116330 h 2738437"/>
                  <a:gd name="connsiteX35" fmla="*/ 1225868 w 5796915"/>
                  <a:gd name="connsiteY35" fmla="*/ 1184910 h 2738437"/>
                  <a:gd name="connsiteX36" fmla="*/ 1091565 w 5796915"/>
                  <a:gd name="connsiteY36" fmla="*/ 1184910 h 2738437"/>
                  <a:gd name="connsiteX37" fmla="*/ 1022985 w 5796915"/>
                  <a:gd name="connsiteY37" fmla="*/ 1116330 h 2738437"/>
                  <a:gd name="connsiteX38" fmla="*/ 1022985 w 5796915"/>
                  <a:gd name="connsiteY38" fmla="*/ 279082 h 2738437"/>
                  <a:gd name="connsiteX39" fmla="*/ 1091565 w 5796915"/>
                  <a:gd name="connsiteY39" fmla="*/ 210502 h 2738437"/>
                  <a:gd name="connsiteX40" fmla="*/ 1225868 w 5796915"/>
                  <a:gd name="connsiteY40" fmla="*/ 210502 h 2738437"/>
                  <a:gd name="connsiteX41" fmla="*/ 1294448 w 5796915"/>
                  <a:gd name="connsiteY41" fmla="*/ 279082 h 2738437"/>
                  <a:gd name="connsiteX42" fmla="*/ 1294448 w 5796915"/>
                  <a:gd name="connsiteY42" fmla="*/ 1116330 h 2738437"/>
                  <a:gd name="connsiteX43" fmla="*/ 1874520 w 5796915"/>
                  <a:gd name="connsiteY43" fmla="*/ 2384108 h 2738437"/>
                  <a:gd name="connsiteX44" fmla="*/ 1805940 w 5796915"/>
                  <a:gd name="connsiteY44" fmla="*/ 2452688 h 2738437"/>
                  <a:gd name="connsiteX45" fmla="*/ 1671638 w 5796915"/>
                  <a:gd name="connsiteY45" fmla="*/ 2452688 h 2738437"/>
                  <a:gd name="connsiteX46" fmla="*/ 1603058 w 5796915"/>
                  <a:gd name="connsiteY46" fmla="*/ 2384108 h 2738437"/>
                  <a:gd name="connsiteX47" fmla="*/ 1603058 w 5796915"/>
                  <a:gd name="connsiteY47" fmla="*/ 1547813 h 2738437"/>
                  <a:gd name="connsiteX48" fmla="*/ 1671638 w 5796915"/>
                  <a:gd name="connsiteY48" fmla="*/ 1479232 h 2738437"/>
                  <a:gd name="connsiteX49" fmla="*/ 1805940 w 5796915"/>
                  <a:gd name="connsiteY49" fmla="*/ 1479232 h 2738437"/>
                  <a:gd name="connsiteX50" fmla="*/ 1874520 w 5796915"/>
                  <a:gd name="connsiteY50" fmla="*/ 1547813 h 2738437"/>
                  <a:gd name="connsiteX51" fmla="*/ 1874520 w 5796915"/>
                  <a:gd name="connsiteY51" fmla="*/ 2384108 h 2738437"/>
                  <a:gd name="connsiteX52" fmla="*/ 1874520 w 5796915"/>
                  <a:gd name="connsiteY52" fmla="*/ 1116330 h 2738437"/>
                  <a:gd name="connsiteX53" fmla="*/ 1805940 w 5796915"/>
                  <a:gd name="connsiteY53" fmla="*/ 1184910 h 2738437"/>
                  <a:gd name="connsiteX54" fmla="*/ 1671638 w 5796915"/>
                  <a:gd name="connsiteY54" fmla="*/ 1184910 h 2738437"/>
                  <a:gd name="connsiteX55" fmla="*/ 1603058 w 5796915"/>
                  <a:gd name="connsiteY55" fmla="*/ 1116330 h 2738437"/>
                  <a:gd name="connsiteX56" fmla="*/ 1603058 w 5796915"/>
                  <a:gd name="connsiteY56" fmla="*/ 279082 h 2738437"/>
                  <a:gd name="connsiteX57" fmla="*/ 1671638 w 5796915"/>
                  <a:gd name="connsiteY57" fmla="*/ 210502 h 2738437"/>
                  <a:gd name="connsiteX58" fmla="*/ 1805940 w 5796915"/>
                  <a:gd name="connsiteY58" fmla="*/ 210502 h 2738437"/>
                  <a:gd name="connsiteX59" fmla="*/ 1874520 w 5796915"/>
                  <a:gd name="connsiteY59" fmla="*/ 279082 h 2738437"/>
                  <a:gd name="connsiteX60" fmla="*/ 1874520 w 5796915"/>
                  <a:gd name="connsiteY60" fmla="*/ 1116330 h 2738437"/>
                  <a:gd name="connsiteX61" fmla="*/ 2454593 w 5796915"/>
                  <a:gd name="connsiteY61" fmla="*/ 2384108 h 2738437"/>
                  <a:gd name="connsiteX62" fmla="*/ 2386013 w 5796915"/>
                  <a:gd name="connsiteY62" fmla="*/ 2452688 h 2738437"/>
                  <a:gd name="connsiteX63" fmla="*/ 2251710 w 5796915"/>
                  <a:gd name="connsiteY63" fmla="*/ 2452688 h 2738437"/>
                  <a:gd name="connsiteX64" fmla="*/ 2183130 w 5796915"/>
                  <a:gd name="connsiteY64" fmla="*/ 2384108 h 2738437"/>
                  <a:gd name="connsiteX65" fmla="*/ 2183130 w 5796915"/>
                  <a:gd name="connsiteY65" fmla="*/ 1547813 h 2738437"/>
                  <a:gd name="connsiteX66" fmla="*/ 2251710 w 5796915"/>
                  <a:gd name="connsiteY66" fmla="*/ 1479232 h 2738437"/>
                  <a:gd name="connsiteX67" fmla="*/ 2386013 w 5796915"/>
                  <a:gd name="connsiteY67" fmla="*/ 1479232 h 2738437"/>
                  <a:gd name="connsiteX68" fmla="*/ 2454593 w 5796915"/>
                  <a:gd name="connsiteY68" fmla="*/ 1547813 h 2738437"/>
                  <a:gd name="connsiteX69" fmla="*/ 2454593 w 5796915"/>
                  <a:gd name="connsiteY69" fmla="*/ 2384108 h 2738437"/>
                  <a:gd name="connsiteX70" fmla="*/ 2454593 w 5796915"/>
                  <a:gd name="connsiteY70" fmla="*/ 1116330 h 2738437"/>
                  <a:gd name="connsiteX71" fmla="*/ 2386013 w 5796915"/>
                  <a:gd name="connsiteY71" fmla="*/ 1184910 h 2738437"/>
                  <a:gd name="connsiteX72" fmla="*/ 2251710 w 5796915"/>
                  <a:gd name="connsiteY72" fmla="*/ 1184910 h 2738437"/>
                  <a:gd name="connsiteX73" fmla="*/ 2183130 w 5796915"/>
                  <a:gd name="connsiteY73" fmla="*/ 1116330 h 2738437"/>
                  <a:gd name="connsiteX74" fmla="*/ 2183130 w 5796915"/>
                  <a:gd name="connsiteY74" fmla="*/ 279082 h 2738437"/>
                  <a:gd name="connsiteX75" fmla="*/ 2251710 w 5796915"/>
                  <a:gd name="connsiteY75" fmla="*/ 210502 h 2738437"/>
                  <a:gd name="connsiteX76" fmla="*/ 2386013 w 5796915"/>
                  <a:gd name="connsiteY76" fmla="*/ 210502 h 2738437"/>
                  <a:gd name="connsiteX77" fmla="*/ 2454593 w 5796915"/>
                  <a:gd name="connsiteY77" fmla="*/ 279082 h 2738437"/>
                  <a:gd name="connsiteX78" fmla="*/ 2454593 w 5796915"/>
                  <a:gd name="connsiteY78" fmla="*/ 1116330 h 2738437"/>
                  <a:gd name="connsiteX79" fmla="*/ 3034665 w 5796915"/>
                  <a:gd name="connsiteY79" fmla="*/ 2384108 h 2738437"/>
                  <a:gd name="connsiteX80" fmla="*/ 2966085 w 5796915"/>
                  <a:gd name="connsiteY80" fmla="*/ 2452688 h 2738437"/>
                  <a:gd name="connsiteX81" fmla="*/ 2831783 w 5796915"/>
                  <a:gd name="connsiteY81" fmla="*/ 2452688 h 2738437"/>
                  <a:gd name="connsiteX82" fmla="*/ 2763203 w 5796915"/>
                  <a:gd name="connsiteY82" fmla="*/ 2384108 h 2738437"/>
                  <a:gd name="connsiteX83" fmla="*/ 2763203 w 5796915"/>
                  <a:gd name="connsiteY83" fmla="*/ 1547813 h 2738437"/>
                  <a:gd name="connsiteX84" fmla="*/ 2831783 w 5796915"/>
                  <a:gd name="connsiteY84" fmla="*/ 1479232 h 2738437"/>
                  <a:gd name="connsiteX85" fmla="*/ 2966085 w 5796915"/>
                  <a:gd name="connsiteY85" fmla="*/ 1479232 h 2738437"/>
                  <a:gd name="connsiteX86" fmla="*/ 3034665 w 5796915"/>
                  <a:gd name="connsiteY86" fmla="*/ 1547813 h 2738437"/>
                  <a:gd name="connsiteX87" fmla="*/ 3034665 w 5796915"/>
                  <a:gd name="connsiteY87" fmla="*/ 2384108 h 2738437"/>
                  <a:gd name="connsiteX88" fmla="*/ 3034665 w 5796915"/>
                  <a:gd name="connsiteY88" fmla="*/ 1116330 h 2738437"/>
                  <a:gd name="connsiteX89" fmla="*/ 2966085 w 5796915"/>
                  <a:gd name="connsiteY89" fmla="*/ 1184910 h 2738437"/>
                  <a:gd name="connsiteX90" fmla="*/ 2831783 w 5796915"/>
                  <a:gd name="connsiteY90" fmla="*/ 1184910 h 2738437"/>
                  <a:gd name="connsiteX91" fmla="*/ 2763203 w 5796915"/>
                  <a:gd name="connsiteY91" fmla="*/ 1116330 h 2738437"/>
                  <a:gd name="connsiteX92" fmla="*/ 2763203 w 5796915"/>
                  <a:gd name="connsiteY92" fmla="*/ 279082 h 2738437"/>
                  <a:gd name="connsiteX93" fmla="*/ 2831783 w 5796915"/>
                  <a:gd name="connsiteY93" fmla="*/ 210502 h 2738437"/>
                  <a:gd name="connsiteX94" fmla="*/ 2966085 w 5796915"/>
                  <a:gd name="connsiteY94" fmla="*/ 210502 h 2738437"/>
                  <a:gd name="connsiteX95" fmla="*/ 3034665 w 5796915"/>
                  <a:gd name="connsiteY95" fmla="*/ 279082 h 2738437"/>
                  <a:gd name="connsiteX96" fmla="*/ 3034665 w 5796915"/>
                  <a:gd name="connsiteY96" fmla="*/ 1116330 h 2738437"/>
                  <a:gd name="connsiteX97" fmla="*/ 3613785 w 5796915"/>
                  <a:gd name="connsiteY97" fmla="*/ 2384108 h 2738437"/>
                  <a:gd name="connsiteX98" fmla="*/ 3545205 w 5796915"/>
                  <a:gd name="connsiteY98" fmla="*/ 2452688 h 2738437"/>
                  <a:gd name="connsiteX99" fmla="*/ 3410903 w 5796915"/>
                  <a:gd name="connsiteY99" fmla="*/ 2452688 h 2738437"/>
                  <a:gd name="connsiteX100" fmla="*/ 3342323 w 5796915"/>
                  <a:gd name="connsiteY100" fmla="*/ 2384108 h 2738437"/>
                  <a:gd name="connsiteX101" fmla="*/ 3342323 w 5796915"/>
                  <a:gd name="connsiteY101" fmla="*/ 1547813 h 2738437"/>
                  <a:gd name="connsiteX102" fmla="*/ 3410903 w 5796915"/>
                  <a:gd name="connsiteY102" fmla="*/ 1479232 h 2738437"/>
                  <a:gd name="connsiteX103" fmla="*/ 3545205 w 5796915"/>
                  <a:gd name="connsiteY103" fmla="*/ 1479232 h 2738437"/>
                  <a:gd name="connsiteX104" fmla="*/ 3613785 w 5796915"/>
                  <a:gd name="connsiteY104" fmla="*/ 1547813 h 2738437"/>
                  <a:gd name="connsiteX105" fmla="*/ 3613785 w 5796915"/>
                  <a:gd name="connsiteY105" fmla="*/ 2384108 h 2738437"/>
                  <a:gd name="connsiteX106" fmla="*/ 3613785 w 5796915"/>
                  <a:gd name="connsiteY106" fmla="*/ 1116330 h 2738437"/>
                  <a:gd name="connsiteX107" fmla="*/ 3545205 w 5796915"/>
                  <a:gd name="connsiteY107" fmla="*/ 1184910 h 2738437"/>
                  <a:gd name="connsiteX108" fmla="*/ 3410903 w 5796915"/>
                  <a:gd name="connsiteY108" fmla="*/ 1184910 h 2738437"/>
                  <a:gd name="connsiteX109" fmla="*/ 3342323 w 5796915"/>
                  <a:gd name="connsiteY109" fmla="*/ 1116330 h 2738437"/>
                  <a:gd name="connsiteX110" fmla="*/ 3342323 w 5796915"/>
                  <a:gd name="connsiteY110" fmla="*/ 279082 h 2738437"/>
                  <a:gd name="connsiteX111" fmla="*/ 3410903 w 5796915"/>
                  <a:gd name="connsiteY111" fmla="*/ 210502 h 2738437"/>
                  <a:gd name="connsiteX112" fmla="*/ 3545205 w 5796915"/>
                  <a:gd name="connsiteY112" fmla="*/ 210502 h 2738437"/>
                  <a:gd name="connsiteX113" fmla="*/ 3613785 w 5796915"/>
                  <a:gd name="connsiteY113" fmla="*/ 279082 h 2738437"/>
                  <a:gd name="connsiteX114" fmla="*/ 3613785 w 5796915"/>
                  <a:gd name="connsiteY114" fmla="*/ 1116330 h 2738437"/>
                  <a:gd name="connsiteX115" fmla="*/ 4193858 w 5796915"/>
                  <a:gd name="connsiteY115" fmla="*/ 2384108 h 2738437"/>
                  <a:gd name="connsiteX116" fmla="*/ 4125278 w 5796915"/>
                  <a:gd name="connsiteY116" fmla="*/ 2452688 h 2738437"/>
                  <a:gd name="connsiteX117" fmla="*/ 3990975 w 5796915"/>
                  <a:gd name="connsiteY117" fmla="*/ 2452688 h 2738437"/>
                  <a:gd name="connsiteX118" fmla="*/ 3922395 w 5796915"/>
                  <a:gd name="connsiteY118" fmla="*/ 2384108 h 2738437"/>
                  <a:gd name="connsiteX119" fmla="*/ 3922395 w 5796915"/>
                  <a:gd name="connsiteY119" fmla="*/ 1547813 h 2738437"/>
                  <a:gd name="connsiteX120" fmla="*/ 3990975 w 5796915"/>
                  <a:gd name="connsiteY120" fmla="*/ 1479232 h 2738437"/>
                  <a:gd name="connsiteX121" fmla="*/ 4125278 w 5796915"/>
                  <a:gd name="connsiteY121" fmla="*/ 1479232 h 2738437"/>
                  <a:gd name="connsiteX122" fmla="*/ 4193858 w 5796915"/>
                  <a:gd name="connsiteY122" fmla="*/ 1547813 h 2738437"/>
                  <a:gd name="connsiteX123" fmla="*/ 4193858 w 5796915"/>
                  <a:gd name="connsiteY123" fmla="*/ 2384108 h 2738437"/>
                  <a:gd name="connsiteX124" fmla="*/ 4193858 w 5796915"/>
                  <a:gd name="connsiteY124" fmla="*/ 1116330 h 2738437"/>
                  <a:gd name="connsiteX125" fmla="*/ 4125278 w 5796915"/>
                  <a:gd name="connsiteY125" fmla="*/ 1184910 h 2738437"/>
                  <a:gd name="connsiteX126" fmla="*/ 3990975 w 5796915"/>
                  <a:gd name="connsiteY126" fmla="*/ 1184910 h 2738437"/>
                  <a:gd name="connsiteX127" fmla="*/ 3922395 w 5796915"/>
                  <a:gd name="connsiteY127" fmla="*/ 1116330 h 2738437"/>
                  <a:gd name="connsiteX128" fmla="*/ 3922395 w 5796915"/>
                  <a:gd name="connsiteY128" fmla="*/ 279082 h 2738437"/>
                  <a:gd name="connsiteX129" fmla="*/ 3990975 w 5796915"/>
                  <a:gd name="connsiteY129" fmla="*/ 210502 h 2738437"/>
                  <a:gd name="connsiteX130" fmla="*/ 4125278 w 5796915"/>
                  <a:gd name="connsiteY130" fmla="*/ 210502 h 2738437"/>
                  <a:gd name="connsiteX131" fmla="*/ 4193858 w 5796915"/>
                  <a:gd name="connsiteY131" fmla="*/ 279082 h 2738437"/>
                  <a:gd name="connsiteX132" fmla="*/ 4193858 w 5796915"/>
                  <a:gd name="connsiteY132" fmla="*/ 1116330 h 2738437"/>
                  <a:gd name="connsiteX133" fmla="*/ 4773930 w 5796915"/>
                  <a:gd name="connsiteY133" fmla="*/ 2384108 h 2738437"/>
                  <a:gd name="connsiteX134" fmla="*/ 4705350 w 5796915"/>
                  <a:gd name="connsiteY134" fmla="*/ 2452688 h 2738437"/>
                  <a:gd name="connsiteX135" fmla="*/ 4571048 w 5796915"/>
                  <a:gd name="connsiteY135" fmla="*/ 2452688 h 2738437"/>
                  <a:gd name="connsiteX136" fmla="*/ 4502468 w 5796915"/>
                  <a:gd name="connsiteY136" fmla="*/ 2384108 h 2738437"/>
                  <a:gd name="connsiteX137" fmla="*/ 4502468 w 5796915"/>
                  <a:gd name="connsiteY137" fmla="*/ 1547813 h 2738437"/>
                  <a:gd name="connsiteX138" fmla="*/ 4571048 w 5796915"/>
                  <a:gd name="connsiteY138" fmla="*/ 1479232 h 2738437"/>
                  <a:gd name="connsiteX139" fmla="*/ 4705350 w 5796915"/>
                  <a:gd name="connsiteY139" fmla="*/ 1479232 h 2738437"/>
                  <a:gd name="connsiteX140" fmla="*/ 4773930 w 5796915"/>
                  <a:gd name="connsiteY140" fmla="*/ 1547813 h 2738437"/>
                  <a:gd name="connsiteX141" fmla="*/ 4773930 w 5796915"/>
                  <a:gd name="connsiteY141" fmla="*/ 2384108 h 2738437"/>
                  <a:gd name="connsiteX142" fmla="*/ 4773930 w 5796915"/>
                  <a:gd name="connsiteY142" fmla="*/ 1116330 h 2738437"/>
                  <a:gd name="connsiteX143" fmla="*/ 4705350 w 5796915"/>
                  <a:gd name="connsiteY143" fmla="*/ 1184910 h 2738437"/>
                  <a:gd name="connsiteX144" fmla="*/ 4571048 w 5796915"/>
                  <a:gd name="connsiteY144" fmla="*/ 1184910 h 2738437"/>
                  <a:gd name="connsiteX145" fmla="*/ 4502468 w 5796915"/>
                  <a:gd name="connsiteY145" fmla="*/ 1116330 h 2738437"/>
                  <a:gd name="connsiteX146" fmla="*/ 4502468 w 5796915"/>
                  <a:gd name="connsiteY146" fmla="*/ 279082 h 2738437"/>
                  <a:gd name="connsiteX147" fmla="*/ 4571048 w 5796915"/>
                  <a:gd name="connsiteY147" fmla="*/ 210502 h 2738437"/>
                  <a:gd name="connsiteX148" fmla="*/ 4705350 w 5796915"/>
                  <a:gd name="connsiteY148" fmla="*/ 210502 h 2738437"/>
                  <a:gd name="connsiteX149" fmla="*/ 4773930 w 5796915"/>
                  <a:gd name="connsiteY149" fmla="*/ 279082 h 2738437"/>
                  <a:gd name="connsiteX150" fmla="*/ 4773930 w 5796915"/>
                  <a:gd name="connsiteY150" fmla="*/ 1116330 h 2738437"/>
                  <a:gd name="connsiteX151" fmla="*/ 5258753 w 5796915"/>
                  <a:gd name="connsiteY151" fmla="*/ 2384108 h 2738437"/>
                  <a:gd name="connsiteX152" fmla="*/ 5190173 w 5796915"/>
                  <a:gd name="connsiteY152" fmla="*/ 2452688 h 2738437"/>
                  <a:gd name="connsiteX153" fmla="*/ 5151120 w 5796915"/>
                  <a:gd name="connsiteY153" fmla="*/ 2452688 h 2738437"/>
                  <a:gd name="connsiteX154" fmla="*/ 5082540 w 5796915"/>
                  <a:gd name="connsiteY154" fmla="*/ 2384108 h 2738437"/>
                  <a:gd name="connsiteX155" fmla="*/ 5082540 w 5796915"/>
                  <a:gd name="connsiteY155" fmla="*/ 1547813 h 2738437"/>
                  <a:gd name="connsiteX156" fmla="*/ 5151120 w 5796915"/>
                  <a:gd name="connsiteY156" fmla="*/ 1479232 h 2738437"/>
                  <a:gd name="connsiteX157" fmla="*/ 5285423 w 5796915"/>
                  <a:gd name="connsiteY157" fmla="*/ 1479232 h 2738437"/>
                  <a:gd name="connsiteX158" fmla="*/ 5354003 w 5796915"/>
                  <a:gd name="connsiteY158" fmla="*/ 1547813 h 2738437"/>
                  <a:gd name="connsiteX159" fmla="*/ 5258753 w 5796915"/>
                  <a:gd name="connsiteY159" fmla="*/ 2384108 h 2738437"/>
                  <a:gd name="connsiteX160" fmla="*/ 5354003 w 5796915"/>
                  <a:gd name="connsiteY160" fmla="*/ 1116330 h 2738437"/>
                  <a:gd name="connsiteX161" fmla="*/ 5285423 w 5796915"/>
                  <a:gd name="connsiteY161" fmla="*/ 1184910 h 2738437"/>
                  <a:gd name="connsiteX162" fmla="*/ 5151120 w 5796915"/>
                  <a:gd name="connsiteY162" fmla="*/ 1184910 h 2738437"/>
                  <a:gd name="connsiteX163" fmla="*/ 5082540 w 5796915"/>
                  <a:gd name="connsiteY163" fmla="*/ 1116330 h 2738437"/>
                  <a:gd name="connsiteX164" fmla="*/ 5082540 w 5796915"/>
                  <a:gd name="connsiteY164" fmla="*/ 279082 h 2738437"/>
                  <a:gd name="connsiteX165" fmla="*/ 5151120 w 5796915"/>
                  <a:gd name="connsiteY165" fmla="*/ 210502 h 2738437"/>
                  <a:gd name="connsiteX166" fmla="*/ 5285423 w 5796915"/>
                  <a:gd name="connsiteY166" fmla="*/ 210502 h 2738437"/>
                  <a:gd name="connsiteX167" fmla="*/ 5354003 w 5796915"/>
                  <a:gd name="connsiteY167" fmla="*/ 279082 h 2738437"/>
                  <a:gd name="connsiteX168" fmla="*/ 5354003 w 5796915"/>
                  <a:gd name="connsiteY168" fmla="*/ 1116330 h 27384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</a:cxnLst>
                <a:rect l="l" t="t" r="r" b="b"/>
                <a:pathLst>
                  <a:path w="5796915" h="2738437">
                    <a:moveTo>
                      <a:pt x="0" y="0"/>
                    </a:moveTo>
                    <a:lnTo>
                      <a:pt x="357188" y="2566035"/>
                    </a:lnTo>
                    <a:cubicBezTo>
                      <a:pt x="370523" y="2665095"/>
                      <a:pt x="455295" y="2738438"/>
                      <a:pt x="555308" y="2738438"/>
                    </a:cubicBezTo>
                    <a:lnTo>
                      <a:pt x="5233035" y="2738438"/>
                    </a:lnTo>
                    <a:cubicBezTo>
                      <a:pt x="5332095" y="2738438"/>
                      <a:pt x="5416868" y="2665095"/>
                      <a:pt x="5431155" y="2566988"/>
                    </a:cubicBezTo>
                    <a:lnTo>
                      <a:pt x="5796915" y="0"/>
                    </a:lnTo>
                    <a:lnTo>
                      <a:pt x="0" y="0"/>
                    </a:lnTo>
                    <a:close/>
                    <a:moveTo>
                      <a:pt x="714375" y="2384108"/>
                    </a:moveTo>
                    <a:cubicBezTo>
                      <a:pt x="714375" y="2422208"/>
                      <a:pt x="683895" y="2452688"/>
                      <a:pt x="645795" y="2452688"/>
                    </a:cubicBezTo>
                    <a:lnTo>
                      <a:pt x="606743" y="2452688"/>
                    </a:lnTo>
                    <a:cubicBezTo>
                      <a:pt x="568643" y="2452688"/>
                      <a:pt x="538163" y="2422208"/>
                      <a:pt x="538163" y="2384108"/>
                    </a:cubicBezTo>
                    <a:lnTo>
                      <a:pt x="442913" y="1547813"/>
                    </a:lnTo>
                    <a:cubicBezTo>
                      <a:pt x="442913" y="1509713"/>
                      <a:pt x="473393" y="1479232"/>
                      <a:pt x="511493" y="1479232"/>
                    </a:cubicBezTo>
                    <a:lnTo>
                      <a:pt x="645795" y="1479232"/>
                    </a:lnTo>
                    <a:cubicBezTo>
                      <a:pt x="683895" y="1479232"/>
                      <a:pt x="714375" y="1509713"/>
                      <a:pt x="714375" y="1547813"/>
                    </a:cubicBezTo>
                    <a:lnTo>
                      <a:pt x="714375" y="2384108"/>
                    </a:lnTo>
                    <a:close/>
                    <a:moveTo>
                      <a:pt x="714375" y="1116330"/>
                    </a:moveTo>
                    <a:cubicBezTo>
                      <a:pt x="714375" y="1154430"/>
                      <a:pt x="683895" y="1184910"/>
                      <a:pt x="645795" y="1184910"/>
                    </a:cubicBezTo>
                    <a:lnTo>
                      <a:pt x="511493" y="1184910"/>
                    </a:lnTo>
                    <a:cubicBezTo>
                      <a:pt x="473393" y="1184910"/>
                      <a:pt x="442913" y="1154430"/>
                      <a:pt x="442913" y="1116330"/>
                    </a:cubicBezTo>
                    <a:lnTo>
                      <a:pt x="442913" y="279082"/>
                    </a:lnTo>
                    <a:cubicBezTo>
                      <a:pt x="442913" y="240982"/>
                      <a:pt x="473393" y="210502"/>
                      <a:pt x="511493" y="210502"/>
                    </a:cubicBezTo>
                    <a:lnTo>
                      <a:pt x="645795" y="210502"/>
                    </a:lnTo>
                    <a:cubicBezTo>
                      <a:pt x="683895" y="210502"/>
                      <a:pt x="714375" y="240982"/>
                      <a:pt x="714375" y="279082"/>
                    </a:cubicBezTo>
                    <a:lnTo>
                      <a:pt x="714375" y="1116330"/>
                    </a:lnTo>
                    <a:close/>
                    <a:moveTo>
                      <a:pt x="1294448" y="2384108"/>
                    </a:moveTo>
                    <a:cubicBezTo>
                      <a:pt x="1294448" y="2422208"/>
                      <a:pt x="1263968" y="2452688"/>
                      <a:pt x="1225868" y="2452688"/>
                    </a:cubicBezTo>
                    <a:lnTo>
                      <a:pt x="1091565" y="2452688"/>
                    </a:lnTo>
                    <a:cubicBezTo>
                      <a:pt x="1053465" y="2452688"/>
                      <a:pt x="1022985" y="2422208"/>
                      <a:pt x="1022985" y="2384108"/>
                    </a:cubicBezTo>
                    <a:lnTo>
                      <a:pt x="1022985" y="1547813"/>
                    </a:lnTo>
                    <a:cubicBezTo>
                      <a:pt x="1022985" y="1509713"/>
                      <a:pt x="1053465" y="1479232"/>
                      <a:pt x="1091565" y="1479232"/>
                    </a:cubicBezTo>
                    <a:lnTo>
                      <a:pt x="1225868" y="1479232"/>
                    </a:lnTo>
                    <a:cubicBezTo>
                      <a:pt x="1263968" y="1479232"/>
                      <a:pt x="1294448" y="1509713"/>
                      <a:pt x="1294448" y="1547813"/>
                    </a:cubicBezTo>
                    <a:lnTo>
                      <a:pt x="1294448" y="2384108"/>
                    </a:lnTo>
                    <a:close/>
                    <a:moveTo>
                      <a:pt x="1294448" y="1116330"/>
                    </a:moveTo>
                    <a:cubicBezTo>
                      <a:pt x="1294448" y="1154430"/>
                      <a:pt x="1263968" y="1184910"/>
                      <a:pt x="1225868" y="1184910"/>
                    </a:cubicBezTo>
                    <a:lnTo>
                      <a:pt x="1091565" y="1184910"/>
                    </a:lnTo>
                    <a:cubicBezTo>
                      <a:pt x="1053465" y="1184910"/>
                      <a:pt x="1022985" y="1154430"/>
                      <a:pt x="1022985" y="1116330"/>
                    </a:cubicBezTo>
                    <a:lnTo>
                      <a:pt x="1022985" y="279082"/>
                    </a:lnTo>
                    <a:cubicBezTo>
                      <a:pt x="1022985" y="240982"/>
                      <a:pt x="1053465" y="210502"/>
                      <a:pt x="1091565" y="210502"/>
                    </a:cubicBezTo>
                    <a:lnTo>
                      <a:pt x="1225868" y="210502"/>
                    </a:lnTo>
                    <a:cubicBezTo>
                      <a:pt x="1263968" y="210502"/>
                      <a:pt x="1294448" y="240982"/>
                      <a:pt x="1294448" y="279082"/>
                    </a:cubicBezTo>
                    <a:lnTo>
                      <a:pt x="1294448" y="1116330"/>
                    </a:lnTo>
                    <a:close/>
                    <a:moveTo>
                      <a:pt x="1874520" y="2384108"/>
                    </a:moveTo>
                    <a:cubicBezTo>
                      <a:pt x="1874520" y="2422208"/>
                      <a:pt x="1844040" y="2452688"/>
                      <a:pt x="1805940" y="2452688"/>
                    </a:cubicBezTo>
                    <a:lnTo>
                      <a:pt x="1671638" y="2452688"/>
                    </a:lnTo>
                    <a:cubicBezTo>
                      <a:pt x="1633538" y="2452688"/>
                      <a:pt x="1603058" y="2422208"/>
                      <a:pt x="1603058" y="2384108"/>
                    </a:cubicBezTo>
                    <a:lnTo>
                      <a:pt x="1603058" y="1547813"/>
                    </a:lnTo>
                    <a:cubicBezTo>
                      <a:pt x="1603058" y="1509713"/>
                      <a:pt x="1633538" y="1479232"/>
                      <a:pt x="1671638" y="1479232"/>
                    </a:cubicBezTo>
                    <a:lnTo>
                      <a:pt x="1805940" y="1479232"/>
                    </a:lnTo>
                    <a:cubicBezTo>
                      <a:pt x="1844040" y="1479232"/>
                      <a:pt x="1874520" y="1509713"/>
                      <a:pt x="1874520" y="1547813"/>
                    </a:cubicBezTo>
                    <a:lnTo>
                      <a:pt x="1874520" y="2384108"/>
                    </a:lnTo>
                    <a:close/>
                    <a:moveTo>
                      <a:pt x="1874520" y="1116330"/>
                    </a:moveTo>
                    <a:cubicBezTo>
                      <a:pt x="1874520" y="1154430"/>
                      <a:pt x="1844040" y="1184910"/>
                      <a:pt x="1805940" y="1184910"/>
                    </a:cubicBezTo>
                    <a:lnTo>
                      <a:pt x="1671638" y="1184910"/>
                    </a:lnTo>
                    <a:cubicBezTo>
                      <a:pt x="1633538" y="1184910"/>
                      <a:pt x="1603058" y="1154430"/>
                      <a:pt x="1603058" y="1116330"/>
                    </a:cubicBezTo>
                    <a:lnTo>
                      <a:pt x="1603058" y="279082"/>
                    </a:lnTo>
                    <a:cubicBezTo>
                      <a:pt x="1603058" y="240982"/>
                      <a:pt x="1633538" y="210502"/>
                      <a:pt x="1671638" y="210502"/>
                    </a:cubicBezTo>
                    <a:lnTo>
                      <a:pt x="1805940" y="210502"/>
                    </a:lnTo>
                    <a:cubicBezTo>
                      <a:pt x="1844040" y="210502"/>
                      <a:pt x="1874520" y="240982"/>
                      <a:pt x="1874520" y="279082"/>
                    </a:cubicBezTo>
                    <a:lnTo>
                      <a:pt x="1874520" y="1116330"/>
                    </a:lnTo>
                    <a:close/>
                    <a:moveTo>
                      <a:pt x="2454593" y="2384108"/>
                    </a:moveTo>
                    <a:cubicBezTo>
                      <a:pt x="2454593" y="2422208"/>
                      <a:pt x="2424113" y="2452688"/>
                      <a:pt x="2386013" y="2452688"/>
                    </a:cubicBezTo>
                    <a:lnTo>
                      <a:pt x="2251710" y="2452688"/>
                    </a:lnTo>
                    <a:cubicBezTo>
                      <a:pt x="2213610" y="2452688"/>
                      <a:pt x="2183130" y="2422208"/>
                      <a:pt x="2183130" y="2384108"/>
                    </a:cubicBezTo>
                    <a:lnTo>
                      <a:pt x="2183130" y="1547813"/>
                    </a:lnTo>
                    <a:cubicBezTo>
                      <a:pt x="2183130" y="1509713"/>
                      <a:pt x="2213610" y="1479232"/>
                      <a:pt x="2251710" y="1479232"/>
                    </a:cubicBezTo>
                    <a:lnTo>
                      <a:pt x="2386013" y="1479232"/>
                    </a:lnTo>
                    <a:cubicBezTo>
                      <a:pt x="2424113" y="1479232"/>
                      <a:pt x="2454593" y="1509713"/>
                      <a:pt x="2454593" y="1547813"/>
                    </a:cubicBezTo>
                    <a:lnTo>
                      <a:pt x="2454593" y="2384108"/>
                    </a:lnTo>
                    <a:close/>
                    <a:moveTo>
                      <a:pt x="2454593" y="1116330"/>
                    </a:moveTo>
                    <a:cubicBezTo>
                      <a:pt x="2454593" y="1154430"/>
                      <a:pt x="2424113" y="1184910"/>
                      <a:pt x="2386013" y="1184910"/>
                    </a:cubicBezTo>
                    <a:lnTo>
                      <a:pt x="2251710" y="1184910"/>
                    </a:lnTo>
                    <a:cubicBezTo>
                      <a:pt x="2213610" y="1184910"/>
                      <a:pt x="2183130" y="1154430"/>
                      <a:pt x="2183130" y="1116330"/>
                    </a:cubicBezTo>
                    <a:lnTo>
                      <a:pt x="2183130" y="279082"/>
                    </a:lnTo>
                    <a:cubicBezTo>
                      <a:pt x="2183130" y="240982"/>
                      <a:pt x="2213610" y="210502"/>
                      <a:pt x="2251710" y="210502"/>
                    </a:cubicBezTo>
                    <a:lnTo>
                      <a:pt x="2386013" y="210502"/>
                    </a:lnTo>
                    <a:cubicBezTo>
                      <a:pt x="2424113" y="210502"/>
                      <a:pt x="2454593" y="240982"/>
                      <a:pt x="2454593" y="279082"/>
                    </a:cubicBezTo>
                    <a:lnTo>
                      <a:pt x="2454593" y="1116330"/>
                    </a:lnTo>
                    <a:close/>
                    <a:moveTo>
                      <a:pt x="3034665" y="2384108"/>
                    </a:moveTo>
                    <a:cubicBezTo>
                      <a:pt x="3034665" y="2422208"/>
                      <a:pt x="3004185" y="2452688"/>
                      <a:pt x="2966085" y="2452688"/>
                    </a:cubicBezTo>
                    <a:lnTo>
                      <a:pt x="2831783" y="2452688"/>
                    </a:lnTo>
                    <a:cubicBezTo>
                      <a:pt x="2793683" y="2452688"/>
                      <a:pt x="2763203" y="2422208"/>
                      <a:pt x="2763203" y="2384108"/>
                    </a:cubicBezTo>
                    <a:lnTo>
                      <a:pt x="2763203" y="1547813"/>
                    </a:lnTo>
                    <a:cubicBezTo>
                      <a:pt x="2763203" y="1509713"/>
                      <a:pt x="2793683" y="1479232"/>
                      <a:pt x="2831783" y="1479232"/>
                    </a:cubicBezTo>
                    <a:lnTo>
                      <a:pt x="2966085" y="1479232"/>
                    </a:lnTo>
                    <a:cubicBezTo>
                      <a:pt x="3004185" y="1479232"/>
                      <a:pt x="3034665" y="1509713"/>
                      <a:pt x="3034665" y="1547813"/>
                    </a:cubicBezTo>
                    <a:lnTo>
                      <a:pt x="3034665" y="2384108"/>
                    </a:lnTo>
                    <a:close/>
                    <a:moveTo>
                      <a:pt x="3034665" y="1116330"/>
                    </a:moveTo>
                    <a:cubicBezTo>
                      <a:pt x="3034665" y="1154430"/>
                      <a:pt x="3004185" y="1184910"/>
                      <a:pt x="2966085" y="1184910"/>
                    </a:cubicBezTo>
                    <a:lnTo>
                      <a:pt x="2831783" y="1184910"/>
                    </a:lnTo>
                    <a:cubicBezTo>
                      <a:pt x="2793683" y="1184910"/>
                      <a:pt x="2763203" y="1154430"/>
                      <a:pt x="2763203" y="1116330"/>
                    </a:cubicBezTo>
                    <a:lnTo>
                      <a:pt x="2763203" y="279082"/>
                    </a:lnTo>
                    <a:cubicBezTo>
                      <a:pt x="2763203" y="240982"/>
                      <a:pt x="2793683" y="210502"/>
                      <a:pt x="2831783" y="210502"/>
                    </a:cubicBezTo>
                    <a:lnTo>
                      <a:pt x="2966085" y="210502"/>
                    </a:lnTo>
                    <a:cubicBezTo>
                      <a:pt x="3004185" y="210502"/>
                      <a:pt x="3034665" y="240982"/>
                      <a:pt x="3034665" y="279082"/>
                    </a:cubicBezTo>
                    <a:lnTo>
                      <a:pt x="3034665" y="1116330"/>
                    </a:lnTo>
                    <a:close/>
                    <a:moveTo>
                      <a:pt x="3613785" y="2384108"/>
                    </a:moveTo>
                    <a:cubicBezTo>
                      <a:pt x="3613785" y="2422208"/>
                      <a:pt x="3583305" y="2452688"/>
                      <a:pt x="3545205" y="2452688"/>
                    </a:cubicBezTo>
                    <a:lnTo>
                      <a:pt x="3410903" y="2452688"/>
                    </a:lnTo>
                    <a:cubicBezTo>
                      <a:pt x="3372803" y="2452688"/>
                      <a:pt x="3342323" y="2422208"/>
                      <a:pt x="3342323" y="2384108"/>
                    </a:cubicBezTo>
                    <a:lnTo>
                      <a:pt x="3342323" y="1547813"/>
                    </a:lnTo>
                    <a:cubicBezTo>
                      <a:pt x="3342323" y="1509713"/>
                      <a:pt x="3372803" y="1479232"/>
                      <a:pt x="3410903" y="1479232"/>
                    </a:cubicBezTo>
                    <a:lnTo>
                      <a:pt x="3545205" y="1479232"/>
                    </a:lnTo>
                    <a:cubicBezTo>
                      <a:pt x="3583305" y="1479232"/>
                      <a:pt x="3613785" y="1509713"/>
                      <a:pt x="3613785" y="1547813"/>
                    </a:cubicBezTo>
                    <a:lnTo>
                      <a:pt x="3613785" y="2384108"/>
                    </a:lnTo>
                    <a:close/>
                    <a:moveTo>
                      <a:pt x="3613785" y="1116330"/>
                    </a:moveTo>
                    <a:cubicBezTo>
                      <a:pt x="3613785" y="1154430"/>
                      <a:pt x="3583305" y="1184910"/>
                      <a:pt x="3545205" y="1184910"/>
                    </a:cubicBezTo>
                    <a:lnTo>
                      <a:pt x="3410903" y="1184910"/>
                    </a:lnTo>
                    <a:cubicBezTo>
                      <a:pt x="3372803" y="1184910"/>
                      <a:pt x="3342323" y="1154430"/>
                      <a:pt x="3342323" y="1116330"/>
                    </a:cubicBezTo>
                    <a:lnTo>
                      <a:pt x="3342323" y="279082"/>
                    </a:lnTo>
                    <a:cubicBezTo>
                      <a:pt x="3342323" y="240982"/>
                      <a:pt x="3372803" y="210502"/>
                      <a:pt x="3410903" y="210502"/>
                    </a:cubicBezTo>
                    <a:lnTo>
                      <a:pt x="3545205" y="210502"/>
                    </a:lnTo>
                    <a:cubicBezTo>
                      <a:pt x="3583305" y="210502"/>
                      <a:pt x="3613785" y="240982"/>
                      <a:pt x="3613785" y="279082"/>
                    </a:cubicBezTo>
                    <a:lnTo>
                      <a:pt x="3613785" y="1116330"/>
                    </a:lnTo>
                    <a:close/>
                    <a:moveTo>
                      <a:pt x="4193858" y="2384108"/>
                    </a:moveTo>
                    <a:cubicBezTo>
                      <a:pt x="4193858" y="2422208"/>
                      <a:pt x="4163378" y="2452688"/>
                      <a:pt x="4125278" y="2452688"/>
                    </a:cubicBezTo>
                    <a:lnTo>
                      <a:pt x="3990975" y="2452688"/>
                    </a:lnTo>
                    <a:cubicBezTo>
                      <a:pt x="3952875" y="2452688"/>
                      <a:pt x="3922395" y="2422208"/>
                      <a:pt x="3922395" y="2384108"/>
                    </a:cubicBezTo>
                    <a:lnTo>
                      <a:pt x="3922395" y="1547813"/>
                    </a:lnTo>
                    <a:cubicBezTo>
                      <a:pt x="3922395" y="1509713"/>
                      <a:pt x="3952875" y="1479232"/>
                      <a:pt x="3990975" y="1479232"/>
                    </a:cubicBezTo>
                    <a:lnTo>
                      <a:pt x="4125278" y="1479232"/>
                    </a:lnTo>
                    <a:cubicBezTo>
                      <a:pt x="4163378" y="1479232"/>
                      <a:pt x="4193858" y="1509713"/>
                      <a:pt x="4193858" y="1547813"/>
                    </a:cubicBezTo>
                    <a:lnTo>
                      <a:pt x="4193858" y="2384108"/>
                    </a:lnTo>
                    <a:close/>
                    <a:moveTo>
                      <a:pt x="4193858" y="1116330"/>
                    </a:moveTo>
                    <a:cubicBezTo>
                      <a:pt x="4193858" y="1154430"/>
                      <a:pt x="4163378" y="1184910"/>
                      <a:pt x="4125278" y="1184910"/>
                    </a:cubicBezTo>
                    <a:lnTo>
                      <a:pt x="3990975" y="1184910"/>
                    </a:lnTo>
                    <a:cubicBezTo>
                      <a:pt x="3952875" y="1184910"/>
                      <a:pt x="3922395" y="1154430"/>
                      <a:pt x="3922395" y="1116330"/>
                    </a:cubicBezTo>
                    <a:lnTo>
                      <a:pt x="3922395" y="279082"/>
                    </a:lnTo>
                    <a:cubicBezTo>
                      <a:pt x="3922395" y="240982"/>
                      <a:pt x="3952875" y="210502"/>
                      <a:pt x="3990975" y="210502"/>
                    </a:cubicBezTo>
                    <a:lnTo>
                      <a:pt x="4125278" y="210502"/>
                    </a:lnTo>
                    <a:cubicBezTo>
                      <a:pt x="4163378" y="210502"/>
                      <a:pt x="4193858" y="240982"/>
                      <a:pt x="4193858" y="279082"/>
                    </a:cubicBezTo>
                    <a:lnTo>
                      <a:pt x="4193858" y="1116330"/>
                    </a:lnTo>
                    <a:close/>
                    <a:moveTo>
                      <a:pt x="4773930" y="2384108"/>
                    </a:moveTo>
                    <a:cubicBezTo>
                      <a:pt x="4773930" y="2422208"/>
                      <a:pt x="4743450" y="2452688"/>
                      <a:pt x="4705350" y="2452688"/>
                    </a:cubicBezTo>
                    <a:lnTo>
                      <a:pt x="4571048" y="2452688"/>
                    </a:lnTo>
                    <a:cubicBezTo>
                      <a:pt x="4532948" y="2452688"/>
                      <a:pt x="4502468" y="2422208"/>
                      <a:pt x="4502468" y="2384108"/>
                    </a:cubicBezTo>
                    <a:lnTo>
                      <a:pt x="4502468" y="1547813"/>
                    </a:lnTo>
                    <a:cubicBezTo>
                      <a:pt x="4502468" y="1509713"/>
                      <a:pt x="4532948" y="1479232"/>
                      <a:pt x="4571048" y="1479232"/>
                    </a:cubicBezTo>
                    <a:lnTo>
                      <a:pt x="4705350" y="1479232"/>
                    </a:lnTo>
                    <a:cubicBezTo>
                      <a:pt x="4743450" y="1479232"/>
                      <a:pt x="4773930" y="1509713"/>
                      <a:pt x="4773930" y="1547813"/>
                    </a:cubicBezTo>
                    <a:lnTo>
                      <a:pt x="4773930" y="2384108"/>
                    </a:lnTo>
                    <a:close/>
                    <a:moveTo>
                      <a:pt x="4773930" y="1116330"/>
                    </a:moveTo>
                    <a:cubicBezTo>
                      <a:pt x="4773930" y="1154430"/>
                      <a:pt x="4743450" y="1184910"/>
                      <a:pt x="4705350" y="1184910"/>
                    </a:cubicBezTo>
                    <a:lnTo>
                      <a:pt x="4571048" y="1184910"/>
                    </a:lnTo>
                    <a:cubicBezTo>
                      <a:pt x="4532948" y="1184910"/>
                      <a:pt x="4502468" y="1154430"/>
                      <a:pt x="4502468" y="1116330"/>
                    </a:cubicBezTo>
                    <a:lnTo>
                      <a:pt x="4502468" y="279082"/>
                    </a:lnTo>
                    <a:cubicBezTo>
                      <a:pt x="4502468" y="240982"/>
                      <a:pt x="4532948" y="210502"/>
                      <a:pt x="4571048" y="210502"/>
                    </a:cubicBezTo>
                    <a:lnTo>
                      <a:pt x="4705350" y="210502"/>
                    </a:lnTo>
                    <a:cubicBezTo>
                      <a:pt x="4743450" y="210502"/>
                      <a:pt x="4773930" y="240982"/>
                      <a:pt x="4773930" y="279082"/>
                    </a:cubicBezTo>
                    <a:lnTo>
                      <a:pt x="4773930" y="1116330"/>
                    </a:lnTo>
                    <a:close/>
                    <a:moveTo>
                      <a:pt x="5258753" y="2384108"/>
                    </a:moveTo>
                    <a:cubicBezTo>
                      <a:pt x="5258753" y="2422208"/>
                      <a:pt x="5228273" y="2452688"/>
                      <a:pt x="5190173" y="2452688"/>
                    </a:cubicBezTo>
                    <a:lnTo>
                      <a:pt x="5151120" y="2452688"/>
                    </a:lnTo>
                    <a:cubicBezTo>
                      <a:pt x="5113020" y="2452688"/>
                      <a:pt x="5082540" y="2422208"/>
                      <a:pt x="5082540" y="2384108"/>
                    </a:cubicBezTo>
                    <a:lnTo>
                      <a:pt x="5082540" y="1547813"/>
                    </a:lnTo>
                    <a:cubicBezTo>
                      <a:pt x="5082540" y="1509713"/>
                      <a:pt x="5113020" y="1479232"/>
                      <a:pt x="5151120" y="1479232"/>
                    </a:cubicBezTo>
                    <a:lnTo>
                      <a:pt x="5285423" y="1479232"/>
                    </a:lnTo>
                    <a:cubicBezTo>
                      <a:pt x="5323523" y="1479232"/>
                      <a:pt x="5354003" y="1509713"/>
                      <a:pt x="5354003" y="1547813"/>
                    </a:cubicBezTo>
                    <a:lnTo>
                      <a:pt x="5258753" y="2384108"/>
                    </a:lnTo>
                    <a:close/>
                    <a:moveTo>
                      <a:pt x="5354003" y="1116330"/>
                    </a:moveTo>
                    <a:cubicBezTo>
                      <a:pt x="5354003" y="1154430"/>
                      <a:pt x="5323523" y="1184910"/>
                      <a:pt x="5285423" y="1184910"/>
                    </a:cubicBezTo>
                    <a:lnTo>
                      <a:pt x="5151120" y="1184910"/>
                    </a:lnTo>
                    <a:cubicBezTo>
                      <a:pt x="5113020" y="1184910"/>
                      <a:pt x="5082540" y="1154430"/>
                      <a:pt x="5082540" y="1116330"/>
                    </a:cubicBezTo>
                    <a:lnTo>
                      <a:pt x="5082540" y="279082"/>
                    </a:lnTo>
                    <a:cubicBezTo>
                      <a:pt x="5082540" y="240982"/>
                      <a:pt x="5113020" y="210502"/>
                      <a:pt x="5151120" y="210502"/>
                    </a:cubicBezTo>
                    <a:lnTo>
                      <a:pt x="5285423" y="210502"/>
                    </a:lnTo>
                    <a:cubicBezTo>
                      <a:pt x="5323523" y="210502"/>
                      <a:pt x="5354003" y="240982"/>
                      <a:pt x="5354003" y="279082"/>
                    </a:cubicBezTo>
                    <a:lnTo>
                      <a:pt x="5354003" y="1116330"/>
                    </a:lnTo>
                    <a:close/>
                  </a:path>
                </a:pathLst>
              </a:custGeom>
              <a:solidFill>
                <a:srgbClr val="00686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9" name="Freeform: Shape 288">
                <a:extLst>
                  <a:ext uri="{FF2B5EF4-FFF2-40B4-BE49-F238E27FC236}">
                    <a16:creationId xmlns:a16="http://schemas.microsoft.com/office/drawing/2014/main" id="{96FD1D09-A4BC-491F-BBC1-7D952E5BA08D}"/>
                  </a:ext>
                </a:extLst>
              </p:cNvPr>
              <p:cNvSpPr/>
              <p:nvPr/>
            </p:nvSpPr>
            <p:spPr>
              <a:xfrm>
                <a:off x="3570922" y="2252662"/>
                <a:ext cx="5077777" cy="860107"/>
              </a:xfrm>
              <a:custGeom>
                <a:avLst/>
                <a:gdLst>
                  <a:gd name="connsiteX0" fmla="*/ 0 w 5077777"/>
                  <a:gd name="connsiteY0" fmla="*/ 0 h 860107"/>
                  <a:gd name="connsiteX1" fmla="*/ 5077778 w 5077777"/>
                  <a:gd name="connsiteY1" fmla="*/ 0 h 860107"/>
                  <a:gd name="connsiteX2" fmla="*/ 5077778 w 5077777"/>
                  <a:gd name="connsiteY2" fmla="*/ 860107 h 860107"/>
                  <a:gd name="connsiteX3" fmla="*/ 0 w 5077777"/>
                  <a:gd name="connsiteY3" fmla="*/ 860107 h 860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077777" h="860107">
                    <a:moveTo>
                      <a:pt x="0" y="0"/>
                    </a:moveTo>
                    <a:lnTo>
                      <a:pt x="5077778" y="0"/>
                    </a:lnTo>
                    <a:lnTo>
                      <a:pt x="5077778" y="860107"/>
                    </a:lnTo>
                    <a:lnTo>
                      <a:pt x="0" y="860107"/>
                    </a:lnTo>
                    <a:close/>
                  </a:path>
                </a:pathLst>
              </a:custGeom>
              <a:solidFill>
                <a:srgbClr val="016E7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0" name="Freeform: Shape 289">
                <a:extLst>
                  <a:ext uri="{FF2B5EF4-FFF2-40B4-BE49-F238E27FC236}">
                    <a16:creationId xmlns:a16="http://schemas.microsoft.com/office/drawing/2014/main" id="{159AAC53-1058-4252-AB0A-9007753C7E5B}"/>
                  </a:ext>
                </a:extLst>
              </p:cNvPr>
              <p:cNvSpPr/>
              <p:nvPr/>
            </p:nvSpPr>
            <p:spPr>
              <a:xfrm>
                <a:off x="5909310" y="3458527"/>
                <a:ext cx="375284" cy="375284"/>
              </a:xfrm>
              <a:custGeom>
                <a:avLst/>
                <a:gdLst>
                  <a:gd name="connsiteX0" fmla="*/ 375285 w 375284"/>
                  <a:gd name="connsiteY0" fmla="*/ 187642 h 375284"/>
                  <a:gd name="connsiteX1" fmla="*/ 187642 w 375284"/>
                  <a:gd name="connsiteY1" fmla="*/ 375285 h 375284"/>
                  <a:gd name="connsiteX2" fmla="*/ 0 w 375284"/>
                  <a:gd name="connsiteY2" fmla="*/ 187642 h 375284"/>
                  <a:gd name="connsiteX3" fmla="*/ 187642 w 375284"/>
                  <a:gd name="connsiteY3" fmla="*/ 0 h 375284"/>
                  <a:gd name="connsiteX4" fmla="*/ 375285 w 375284"/>
                  <a:gd name="connsiteY4" fmla="*/ 187642 h 3752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75284" h="375284">
                    <a:moveTo>
                      <a:pt x="375285" y="187642"/>
                    </a:moveTo>
                    <a:cubicBezTo>
                      <a:pt x="375285" y="291274"/>
                      <a:pt x="291275" y="375285"/>
                      <a:pt x="187642" y="375285"/>
                    </a:cubicBezTo>
                    <a:cubicBezTo>
                      <a:pt x="84010" y="375285"/>
                      <a:pt x="0" y="291275"/>
                      <a:pt x="0" y="187642"/>
                    </a:cubicBezTo>
                    <a:cubicBezTo>
                      <a:pt x="0" y="84010"/>
                      <a:pt x="84010" y="0"/>
                      <a:pt x="187642" y="0"/>
                    </a:cubicBezTo>
                    <a:cubicBezTo>
                      <a:pt x="291274" y="0"/>
                      <a:pt x="375285" y="84010"/>
                      <a:pt x="375285" y="187642"/>
                    </a:cubicBezTo>
                    <a:close/>
                  </a:path>
                </a:pathLst>
              </a:custGeom>
              <a:solidFill>
                <a:srgbClr val="49494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1" name="Freeform: Shape 290">
                <a:extLst>
                  <a:ext uri="{FF2B5EF4-FFF2-40B4-BE49-F238E27FC236}">
                    <a16:creationId xmlns:a16="http://schemas.microsoft.com/office/drawing/2014/main" id="{E640CC08-2884-4BB8-934B-7FA503EFA5D7}"/>
                  </a:ext>
                </a:extLst>
              </p:cNvPr>
              <p:cNvSpPr/>
              <p:nvPr/>
            </p:nvSpPr>
            <p:spPr>
              <a:xfrm>
                <a:off x="5643562" y="171687"/>
                <a:ext cx="2665209" cy="3575717"/>
              </a:xfrm>
              <a:custGeom>
                <a:avLst/>
                <a:gdLst>
                  <a:gd name="connsiteX0" fmla="*/ 2658427 w 2665209"/>
                  <a:gd name="connsiteY0" fmla="*/ 839868 h 3575717"/>
                  <a:gd name="connsiteX1" fmla="*/ 2605088 w 2665209"/>
                  <a:gd name="connsiteY1" fmla="*/ 765573 h 3575717"/>
                  <a:gd name="connsiteX2" fmla="*/ 1640205 w 2665209"/>
                  <a:gd name="connsiteY2" fmla="*/ 12145 h 3575717"/>
                  <a:gd name="connsiteX3" fmla="*/ 1479232 w 2665209"/>
                  <a:gd name="connsiteY3" fmla="*/ 75010 h 3575717"/>
                  <a:gd name="connsiteX4" fmla="*/ 1905 w 2665209"/>
                  <a:gd name="connsiteY4" fmla="*/ 1944768 h 3575717"/>
                  <a:gd name="connsiteX5" fmla="*/ 0 w 2665209"/>
                  <a:gd name="connsiteY5" fmla="*/ 1949530 h 3575717"/>
                  <a:gd name="connsiteX6" fmla="*/ 2857 w 2665209"/>
                  <a:gd name="connsiteY6" fmla="*/ 1952388 h 3575717"/>
                  <a:gd name="connsiteX7" fmla="*/ 295275 w 2665209"/>
                  <a:gd name="connsiteY7" fmla="*/ 1944768 h 3575717"/>
                  <a:gd name="connsiteX8" fmla="*/ 295275 w 2665209"/>
                  <a:gd name="connsiteY8" fmla="*/ 1944768 h 3575717"/>
                  <a:gd name="connsiteX9" fmla="*/ 295275 w 2665209"/>
                  <a:gd name="connsiteY9" fmla="*/ 1944768 h 3575717"/>
                  <a:gd name="connsiteX10" fmla="*/ 918210 w 2665209"/>
                  <a:gd name="connsiteY10" fmla="*/ 1157050 h 3575717"/>
                  <a:gd name="connsiteX11" fmla="*/ 976313 w 2665209"/>
                  <a:gd name="connsiteY11" fmla="*/ 1088470 h 3575717"/>
                  <a:gd name="connsiteX12" fmla="*/ 1553528 w 2665209"/>
                  <a:gd name="connsiteY12" fmla="*/ 354093 h 3575717"/>
                  <a:gd name="connsiteX13" fmla="*/ 1613535 w 2665209"/>
                  <a:gd name="connsiteY13" fmla="*/ 279798 h 3575717"/>
                  <a:gd name="connsiteX14" fmla="*/ 2365058 w 2665209"/>
                  <a:gd name="connsiteY14" fmla="*/ 877015 h 3575717"/>
                  <a:gd name="connsiteX15" fmla="*/ 2365058 w 2665209"/>
                  <a:gd name="connsiteY15" fmla="*/ 920830 h 3575717"/>
                  <a:gd name="connsiteX16" fmla="*/ 2022157 w 2665209"/>
                  <a:gd name="connsiteY16" fmla="*/ 1346598 h 3575717"/>
                  <a:gd name="connsiteX17" fmla="*/ 306705 w 2665209"/>
                  <a:gd name="connsiteY17" fmla="*/ 3462100 h 3575717"/>
                  <a:gd name="connsiteX18" fmla="*/ 316230 w 2665209"/>
                  <a:gd name="connsiteY18" fmla="*/ 3508773 h 3575717"/>
                  <a:gd name="connsiteX19" fmla="*/ 558165 w 2665209"/>
                  <a:gd name="connsiteY19" fmla="*/ 3528775 h 3575717"/>
                  <a:gd name="connsiteX20" fmla="*/ 2626995 w 2665209"/>
                  <a:gd name="connsiteY20" fmla="*/ 966550 h 3575717"/>
                  <a:gd name="connsiteX21" fmla="*/ 2658427 w 2665209"/>
                  <a:gd name="connsiteY21" fmla="*/ 839868 h 3575717"/>
                  <a:gd name="connsiteX22" fmla="*/ 1734503 w 2665209"/>
                  <a:gd name="connsiteY22" fmla="*/ 200740 h 3575717"/>
                  <a:gd name="connsiteX23" fmla="*/ 1735455 w 2665209"/>
                  <a:gd name="connsiteY23" fmla="*/ 201693 h 3575717"/>
                  <a:gd name="connsiteX24" fmla="*/ 1735455 w 2665209"/>
                  <a:gd name="connsiteY24" fmla="*/ 201693 h 3575717"/>
                  <a:gd name="connsiteX25" fmla="*/ 1735455 w 2665209"/>
                  <a:gd name="connsiteY25" fmla="*/ 201693 h 3575717"/>
                  <a:gd name="connsiteX26" fmla="*/ 1735455 w 2665209"/>
                  <a:gd name="connsiteY26" fmla="*/ 201693 h 3575717"/>
                  <a:gd name="connsiteX27" fmla="*/ 1734503 w 2665209"/>
                  <a:gd name="connsiteY27" fmla="*/ 200740 h 3575717"/>
                  <a:gd name="connsiteX28" fmla="*/ 1734503 w 2665209"/>
                  <a:gd name="connsiteY28" fmla="*/ 200740 h 3575717"/>
                  <a:gd name="connsiteX29" fmla="*/ 1370648 w 2665209"/>
                  <a:gd name="connsiteY29" fmla="*/ 2464833 h 3575717"/>
                  <a:gd name="connsiteX30" fmla="*/ 1369695 w 2665209"/>
                  <a:gd name="connsiteY30" fmla="*/ 2466738 h 3575717"/>
                  <a:gd name="connsiteX31" fmla="*/ 1370648 w 2665209"/>
                  <a:gd name="connsiteY31" fmla="*/ 2464833 h 3575717"/>
                  <a:gd name="connsiteX32" fmla="*/ 250507 w 2665209"/>
                  <a:gd name="connsiteY32" fmla="*/ 1935243 h 3575717"/>
                  <a:gd name="connsiteX33" fmla="*/ 250507 w 2665209"/>
                  <a:gd name="connsiteY33" fmla="*/ 1935243 h 3575717"/>
                  <a:gd name="connsiteX34" fmla="*/ 250507 w 2665209"/>
                  <a:gd name="connsiteY34" fmla="*/ 1935243 h 3575717"/>
                  <a:gd name="connsiteX35" fmla="*/ 250507 w 2665209"/>
                  <a:gd name="connsiteY35" fmla="*/ 1935243 h 35757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2665209" h="3575717">
                    <a:moveTo>
                      <a:pt x="2658427" y="839868"/>
                    </a:moveTo>
                    <a:cubicBezTo>
                      <a:pt x="2655570" y="804625"/>
                      <a:pt x="2629852" y="784623"/>
                      <a:pt x="2605088" y="765573"/>
                    </a:cubicBezTo>
                    <a:cubicBezTo>
                      <a:pt x="2372677" y="581740"/>
                      <a:pt x="1734503" y="73105"/>
                      <a:pt x="1640205" y="12145"/>
                    </a:cubicBezTo>
                    <a:cubicBezTo>
                      <a:pt x="1564957" y="-21192"/>
                      <a:pt x="1519238" y="18813"/>
                      <a:pt x="1479232" y="75010"/>
                    </a:cubicBezTo>
                    <a:cubicBezTo>
                      <a:pt x="1475423" y="79773"/>
                      <a:pt x="113347" y="1802845"/>
                      <a:pt x="1905" y="1944768"/>
                    </a:cubicBezTo>
                    <a:cubicBezTo>
                      <a:pt x="953" y="1946673"/>
                      <a:pt x="0" y="1947625"/>
                      <a:pt x="0" y="1949530"/>
                    </a:cubicBezTo>
                    <a:cubicBezTo>
                      <a:pt x="0" y="1950483"/>
                      <a:pt x="1905" y="1952388"/>
                      <a:pt x="2857" y="1952388"/>
                    </a:cubicBezTo>
                    <a:cubicBezTo>
                      <a:pt x="66675" y="1952388"/>
                      <a:pt x="262890" y="1962865"/>
                      <a:pt x="295275" y="1944768"/>
                    </a:cubicBezTo>
                    <a:lnTo>
                      <a:pt x="295275" y="1944768"/>
                    </a:lnTo>
                    <a:lnTo>
                      <a:pt x="295275" y="1944768"/>
                    </a:lnTo>
                    <a:cubicBezTo>
                      <a:pt x="343853" y="1883808"/>
                      <a:pt x="759143" y="1358028"/>
                      <a:pt x="918210" y="1157050"/>
                    </a:cubicBezTo>
                    <a:cubicBezTo>
                      <a:pt x="937260" y="1134190"/>
                      <a:pt x="957263" y="1112283"/>
                      <a:pt x="976313" y="1088470"/>
                    </a:cubicBezTo>
                    <a:cubicBezTo>
                      <a:pt x="1168718" y="843678"/>
                      <a:pt x="1553528" y="354093"/>
                      <a:pt x="1553528" y="354093"/>
                    </a:cubicBezTo>
                    <a:cubicBezTo>
                      <a:pt x="1573530" y="329328"/>
                      <a:pt x="1593532" y="304563"/>
                      <a:pt x="1613535" y="279798"/>
                    </a:cubicBezTo>
                    <a:cubicBezTo>
                      <a:pt x="1616393" y="280750"/>
                      <a:pt x="2116455" y="680800"/>
                      <a:pt x="2365058" y="877015"/>
                    </a:cubicBezTo>
                    <a:cubicBezTo>
                      <a:pt x="2389823" y="896065"/>
                      <a:pt x="2377440" y="906543"/>
                      <a:pt x="2365058" y="920830"/>
                    </a:cubicBezTo>
                    <a:cubicBezTo>
                      <a:pt x="2250758" y="1062753"/>
                      <a:pt x="2136458" y="1204675"/>
                      <a:pt x="2022157" y="1346598"/>
                    </a:cubicBezTo>
                    <a:cubicBezTo>
                      <a:pt x="1850707" y="1559005"/>
                      <a:pt x="355282" y="3402093"/>
                      <a:pt x="306705" y="3462100"/>
                    </a:cubicBezTo>
                    <a:cubicBezTo>
                      <a:pt x="293370" y="3478293"/>
                      <a:pt x="304800" y="3494485"/>
                      <a:pt x="316230" y="3508773"/>
                    </a:cubicBezTo>
                    <a:cubicBezTo>
                      <a:pt x="380047" y="3589735"/>
                      <a:pt x="477203" y="3598308"/>
                      <a:pt x="558165" y="3528775"/>
                    </a:cubicBezTo>
                    <a:cubicBezTo>
                      <a:pt x="561022" y="3522108"/>
                      <a:pt x="2353627" y="1301830"/>
                      <a:pt x="2626995" y="966550"/>
                    </a:cubicBezTo>
                    <a:cubicBezTo>
                      <a:pt x="2658427" y="928450"/>
                      <a:pt x="2675573" y="889398"/>
                      <a:pt x="2658427" y="839868"/>
                    </a:cubicBezTo>
                    <a:close/>
                    <a:moveTo>
                      <a:pt x="1734503" y="200740"/>
                    </a:moveTo>
                    <a:cubicBezTo>
                      <a:pt x="1734503" y="200740"/>
                      <a:pt x="1735455" y="201693"/>
                      <a:pt x="1735455" y="201693"/>
                    </a:cubicBezTo>
                    <a:cubicBezTo>
                      <a:pt x="1735455" y="201693"/>
                      <a:pt x="1735455" y="201693"/>
                      <a:pt x="1735455" y="201693"/>
                    </a:cubicBezTo>
                    <a:cubicBezTo>
                      <a:pt x="1735455" y="201693"/>
                      <a:pt x="1735455" y="201693"/>
                      <a:pt x="1735455" y="201693"/>
                    </a:cubicBezTo>
                    <a:cubicBezTo>
                      <a:pt x="1735455" y="201693"/>
                      <a:pt x="1735455" y="201693"/>
                      <a:pt x="1735455" y="201693"/>
                    </a:cubicBezTo>
                    <a:cubicBezTo>
                      <a:pt x="1735455" y="201693"/>
                      <a:pt x="1735455" y="201693"/>
                      <a:pt x="1734503" y="200740"/>
                    </a:cubicBezTo>
                    <a:cubicBezTo>
                      <a:pt x="1734503" y="200740"/>
                      <a:pt x="1734503" y="200740"/>
                      <a:pt x="1734503" y="200740"/>
                    </a:cubicBezTo>
                    <a:close/>
                    <a:moveTo>
                      <a:pt x="1370648" y="2464833"/>
                    </a:moveTo>
                    <a:cubicBezTo>
                      <a:pt x="1370648" y="2465785"/>
                      <a:pt x="1369695" y="2465785"/>
                      <a:pt x="1369695" y="2466738"/>
                    </a:cubicBezTo>
                    <a:cubicBezTo>
                      <a:pt x="1370648" y="2465785"/>
                      <a:pt x="1370648" y="2465785"/>
                      <a:pt x="1370648" y="2464833"/>
                    </a:cubicBezTo>
                    <a:close/>
                    <a:moveTo>
                      <a:pt x="250507" y="1935243"/>
                    </a:moveTo>
                    <a:cubicBezTo>
                      <a:pt x="250507" y="1935243"/>
                      <a:pt x="250507" y="1935243"/>
                      <a:pt x="250507" y="1935243"/>
                    </a:cubicBezTo>
                    <a:cubicBezTo>
                      <a:pt x="250507" y="1935243"/>
                      <a:pt x="250507" y="1935243"/>
                      <a:pt x="250507" y="1935243"/>
                    </a:cubicBezTo>
                    <a:cubicBezTo>
                      <a:pt x="250507" y="1935243"/>
                      <a:pt x="250507" y="1935243"/>
                      <a:pt x="250507" y="1935243"/>
                    </a:cubicBezTo>
                    <a:close/>
                  </a:path>
                </a:pathLst>
              </a:custGeom>
              <a:solidFill>
                <a:srgbClr val="1A1A1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68" name="Group 267">
              <a:extLst>
                <a:ext uri="{FF2B5EF4-FFF2-40B4-BE49-F238E27FC236}">
                  <a16:creationId xmlns:a16="http://schemas.microsoft.com/office/drawing/2014/main" id="{2F554A06-690E-48ED-A5BF-01BC242FF8C9}"/>
                </a:ext>
              </a:extLst>
            </p:cNvPr>
            <p:cNvGrpSpPr/>
            <p:nvPr/>
          </p:nvGrpSpPr>
          <p:grpSpPr>
            <a:xfrm>
              <a:off x="9681601" y="4332001"/>
              <a:ext cx="2198657" cy="1777581"/>
              <a:chOff x="8851691" y="3742138"/>
              <a:chExt cx="2515051" cy="2033381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272" name="Freeform: Shape 271">
                <a:extLst>
                  <a:ext uri="{FF2B5EF4-FFF2-40B4-BE49-F238E27FC236}">
                    <a16:creationId xmlns:a16="http://schemas.microsoft.com/office/drawing/2014/main" id="{28358645-45F8-46B9-A0EE-09F8B011E5E5}"/>
                  </a:ext>
                </a:extLst>
              </p:cNvPr>
              <p:cNvSpPr/>
              <p:nvPr/>
            </p:nvSpPr>
            <p:spPr>
              <a:xfrm>
                <a:off x="8851691" y="3742138"/>
                <a:ext cx="2501423" cy="2033381"/>
              </a:xfrm>
              <a:custGeom>
                <a:avLst/>
                <a:gdLst>
                  <a:gd name="connsiteX0" fmla="*/ 3817888 w 3831088"/>
                  <a:gd name="connsiteY0" fmla="*/ 722004 h 3114252"/>
                  <a:gd name="connsiteX1" fmla="*/ 3452269 w 3831088"/>
                  <a:gd name="connsiteY1" fmla="*/ 280008 h 3114252"/>
                  <a:gd name="connsiteX2" fmla="*/ 2264893 w 3831088"/>
                  <a:gd name="connsiteY2" fmla="*/ 2082 h 3114252"/>
                  <a:gd name="connsiteX3" fmla="*/ 1600132 w 3831088"/>
                  <a:gd name="connsiteY3" fmla="*/ 195852 h 3114252"/>
                  <a:gd name="connsiteX4" fmla="*/ 1027306 w 3831088"/>
                  <a:gd name="connsiteY4" fmla="*/ 642091 h 3114252"/>
                  <a:gd name="connsiteX5" fmla="*/ 513884 w 3831088"/>
                  <a:gd name="connsiteY5" fmla="*/ 1130054 h 3114252"/>
                  <a:gd name="connsiteX6" fmla="*/ 66231 w 3831088"/>
                  <a:gd name="connsiteY6" fmla="*/ 1725510 h 3114252"/>
                  <a:gd name="connsiteX7" fmla="*/ 25921 w 3831088"/>
                  <a:gd name="connsiteY7" fmla="*/ 2132146 h 3114252"/>
                  <a:gd name="connsiteX8" fmla="*/ 907790 w 3831088"/>
                  <a:gd name="connsiteY8" fmla="*/ 2922787 h 3114252"/>
                  <a:gd name="connsiteX9" fmla="*/ 1745106 w 3831088"/>
                  <a:gd name="connsiteY9" fmla="*/ 3109486 h 3114252"/>
                  <a:gd name="connsiteX10" fmla="*/ 2197710 w 3831088"/>
                  <a:gd name="connsiteY10" fmla="*/ 2873283 h 3114252"/>
                  <a:gd name="connsiteX11" fmla="*/ 2551306 w 3831088"/>
                  <a:gd name="connsiteY11" fmla="*/ 2477255 h 3114252"/>
                  <a:gd name="connsiteX12" fmla="*/ 3064728 w 3831088"/>
                  <a:gd name="connsiteY12" fmla="*/ 1989293 h 3114252"/>
                  <a:gd name="connsiteX13" fmla="*/ 3629068 w 3831088"/>
                  <a:gd name="connsiteY13" fmla="*/ 1458898 h 3114252"/>
                  <a:gd name="connsiteX14" fmla="*/ 3817888 w 3831088"/>
                  <a:gd name="connsiteY14" fmla="*/ 1005588 h 3114252"/>
                  <a:gd name="connsiteX15" fmla="*/ 3817888 w 3831088"/>
                  <a:gd name="connsiteY15" fmla="*/ 722004 h 3114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831088" h="3114252">
                    <a:moveTo>
                      <a:pt x="3817888" y="722004"/>
                    </a:moveTo>
                    <a:cubicBezTo>
                      <a:pt x="3782528" y="565714"/>
                      <a:pt x="3521574" y="325976"/>
                      <a:pt x="3452269" y="280008"/>
                    </a:cubicBezTo>
                    <a:cubicBezTo>
                      <a:pt x="3124839" y="63607"/>
                      <a:pt x="2569693" y="-14184"/>
                      <a:pt x="2264893" y="2082"/>
                    </a:cubicBezTo>
                    <a:cubicBezTo>
                      <a:pt x="2037176" y="14104"/>
                      <a:pt x="1734498" y="94724"/>
                      <a:pt x="1600132" y="195852"/>
                    </a:cubicBezTo>
                    <a:cubicBezTo>
                      <a:pt x="1465765" y="296981"/>
                      <a:pt x="1179352" y="499238"/>
                      <a:pt x="1027306" y="642091"/>
                    </a:cubicBezTo>
                    <a:cubicBezTo>
                      <a:pt x="875259" y="784944"/>
                      <a:pt x="615719" y="1020439"/>
                      <a:pt x="513884" y="1130054"/>
                    </a:cubicBezTo>
                    <a:cubicBezTo>
                      <a:pt x="419827" y="1231182"/>
                      <a:pt x="105127" y="1612359"/>
                      <a:pt x="66231" y="1725510"/>
                    </a:cubicBezTo>
                    <a:cubicBezTo>
                      <a:pt x="20263" y="1859169"/>
                      <a:pt x="-32776" y="2005558"/>
                      <a:pt x="25921" y="2132146"/>
                    </a:cubicBezTo>
                    <a:cubicBezTo>
                      <a:pt x="168774" y="2511201"/>
                      <a:pt x="751501" y="2843581"/>
                      <a:pt x="907790" y="2922787"/>
                    </a:cubicBezTo>
                    <a:cubicBezTo>
                      <a:pt x="1086002" y="3012600"/>
                      <a:pt x="1487688" y="3140602"/>
                      <a:pt x="1745106" y="3109486"/>
                    </a:cubicBezTo>
                    <a:cubicBezTo>
                      <a:pt x="1995453" y="3079076"/>
                      <a:pt x="2046370" y="3016843"/>
                      <a:pt x="2197710" y="2873283"/>
                    </a:cubicBezTo>
                    <a:cubicBezTo>
                      <a:pt x="2349049" y="2729723"/>
                      <a:pt x="2399967" y="2662540"/>
                      <a:pt x="2551306" y="2477255"/>
                    </a:cubicBezTo>
                    <a:cubicBezTo>
                      <a:pt x="2702645" y="2291971"/>
                      <a:pt x="2904902" y="2089714"/>
                      <a:pt x="3064728" y="1989293"/>
                    </a:cubicBezTo>
                    <a:cubicBezTo>
                      <a:pt x="3224553" y="1888164"/>
                      <a:pt x="3471363" y="1666106"/>
                      <a:pt x="3629068" y="1458898"/>
                    </a:cubicBezTo>
                    <a:cubicBezTo>
                      <a:pt x="3755654" y="1293415"/>
                      <a:pt x="3817888" y="1005588"/>
                      <a:pt x="3817888" y="1005588"/>
                    </a:cubicBezTo>
                    <a:cubicBezTo>
                      <a:pt x="3817888" y="1005588"/>
                      <a:pt x="3847589" y="852127"/>
                      <a:pt x="3817888" y="722004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3" name="Freeform: Shape 272">
                <a:extLst>
                  <a:ext uri="{FF2B5EF4-FFF2-40B4-BE49-F238E27FC236}">
                    <a16:creationId xmlns:a16="http://schemas.microsoft.com/office/drawing/2014/main" id="{B0FA941A-DAF1-4CD3-BF9A-4FBDF3C4D416}"/>
                  </a:ext>
                </a:extLst>
              </p:cNvPr>
              <p:cNvSpPr/>
              <p:nvPr/>
            </p:nvSpPr>
            <p:spPr>
              <a:xfrm>
                <a:off x="8851691" y="4222145"/>
                <a:ext cx="1229006" cy="1229348"/>
              </a:xfrm>
              <a:custGeom>
                <a:avLst/>
                <a:gdLst>
                  <a:gd name="connsiteX0" fmla="*/ 1040743 w 1882301"/>
                  <a:gd name="connsiteY0" fmla="*/ 1158660 h 1882825"/>
                  <a:gd name="connsiteX1" fmla="*/ 1544970 w 1882301"/>
                  <a:gd name="connsiteY1" fmla="*/ 517237 h 1882825"/>
                  <a:gd name="connsiteX2" fmla="*/ 1882302 w 1882301"/>
                  <a:gd name="connsiteY2" fmla="*/ 8765 h 1882825"/>
                  <a:gd name="connsiteX3" fmla="*/ 1492638 w 1882301"/>
                  <a:gd name="connsiteY3" fmla="*/ 143839 h 1882825"/>
                  <a:gd name="connsiteX4" fmla="*/ 1486981 w 1882301"/>
                  <a:gd name="connsiteY4" fmla="*/ 149497 h 1882825"/>
                  <a:gd name="connsiteX5" fmla="*/ 1482030 w 1882301"/>
                  <a:gd name="connsiteY5" fmla="*/ 143132 h 1882825"/>
                  <a:gd name="connsiteX6" fmla="*/ 915569 w 1882301"/>
                  <a:gd name="connsiteY6" fmla="*/ 12301 h 1882825"/>
                  <a:gd name="connsiteX7" fmla="*/ 513884 w 1882301"/>
                  <a:gd name="connsiteY7" fmla="*/ 395600 h 1882825"/>
                  <a:gd name="connsiteX8" fmla="*/ 66231 w 1882301"/>
                  <a:gd name="connsiteY8" fmla="*/ 991056 h 1882825"/>
                  <a:gd name="connsiteX9" fmla="*/ 25921 w 1882301"/>
                  <a:gd name="connsiteY9" fmla="*/ 1397692 h 1882825"/>
                  <a:gd name="connsiteX10" fmla="*/ 375274 w 1882301"/>
                  <a:gd name="connsiteY10" fmla="*/ 1727950 h 1882825"/>
                  <a:gd name="connsiteX11" fmla="*/ 673710 w 1882301"/>
                  <a:gd name="connsiteY11" fmla="*/ 1882826 h 1882825"/>
                  <a:gd name="connsiteX12" fmla="*/ 937492 w 1882301"/>
                  <a:gd name="connsiteY12" fmla="*/ 1276762 h 1882825"/>
                  <a:gd name="connsiteX13" fmla="*/ 1040743 w 1882301"/>
                  <a:gd name="connsiteY13" fmla="*/ 1158660 h 1882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882301" h="1882825">
                    <a:moveTo>
                      <a:pt x="1040743" y="1158660"/>
                    </a:moveTo>
                    <a:cubicBezTo>
                      <a:pt x="1044986" y="1153710"/>
                      <a:pt x="1503246" y="603514"/>
                      <a:pt x="1544970" y="517237"/>
                    </a:cubicBezTo>
                    <a:cubicBezTo>
                      <a:pt x="1584573" y="435202"/>
                      <a:pt x="1839162" y="70998"/>
                      <a:pt x="1882302" y="8765"/>
                    </a:cubicBezTo>
                    <a:cubicBezTo>
                      <a:pt x="1718233" y="-28716"/>
                      <a:pt x="1580330" y="61098"/>
                      <a:pt x="1492638" y="143839"/>
                    </a:cubicBezTo>
                    <a:lnTo>
                      <a:pt x="1486981" y="149497"/>
                    </a:lnTo>
                    <a:lnTo>
                      <a:pt x="1482030" y="143132"/>
                    </a:lnTo>
                    <a:cubicBezTo>
                      <a:pt x="1443135" y="87971"/>
                      <a:pt x="1063373" y="29981"/>
                      <a:pt x="915569" y="12301"/>
                    </a:cubicBezTo>
                    <a:cubicBezTo>
                      <a:pt x="769888" y="147375"/>
                      <a:pt x="593796" y="310029"/>
                      <a:pt x="513884" y="395600"/>
                    </a:cubicBezTo>
                    <a:cubicBezTo>
                      <a:pt x="419827" y="496728"/>
                      <a:pt x="105127" y="877905"/>
                      <a:pt x="66231" y="991056"/>
                    </a:cubicBezTo>
                    <a:cubicBezTo>
                      <a:pt x="20263" y="1124715"/>
                      <a:pt x="-32776" y="1271104"/>
                      <a:pt x="25921" y="1397692"/>
                    </a:cubicBezTo>
                    <a:cubicBezTo>
                      <a:pt x="84618" y="1524279"/>
                      <a:pt x="257173" y="1655817"/>
                      <a:pt x="375274" y="1727950"/>
                    </a:cubicBezTo>
                    <a:cubicBezTo>
                      <a:pt x="455894" y="1777454"/>
                      <a:pt x="563388" y="1831908"/>
                      <a:pt x="673710" y="1882826"/>
                    </a:cubicBezTo>
                    <a:cubicBezTo>
                      <a:pt x="702704" y="1725122"/>
                      <a:pt x="896475" y="1331216"/>
                      <a:pt x="937492" y="1276762"/>
                    </a:cubicBezTo>
                    <a:cubicBezTo>
                      <a:pt x="979923" y="1220186"/>
                      <a:pt x="1040035" y="1159368"/>
                      <a:pt x="1040743" y="1158660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4" name="Freeform: Shape 273">
                <a:extLst>
                  <a:ext uri="{FF2B5EF4-FFF2-40B4-BE49-F238E27FC236}">
                    <a16:creationId xmlns:a16="http://schemas.microsoft.com/office/drawing/2014/main" id="{588EF268-825D-4D8D-AC63-71F2ED860211}"/>
                  </a:ext>
                </a:extLst>
              </p:cNvPr>
              <p:cNvSpPr/>
              <p:nvPr/>
            </p:nvSpPr>
            <p:spPr>
              <a:xfrm>
                <a:off x="9295730" y="4230177"/>
                <a:ext cx="1386621" cy="1393929"/>
              </a:xfrm>
              <a:custGeom>
                <a:avLst/>
                <a:gdLst>
                  <a:gd name="connsiteX0" fmla="*/ 1260924 w 2123698"/>
                  <a:gd name="connsiteY0" fmla="*/ 313286 h 2134891"/>
                  <a:gd name="connsiteX1" fmla="*/ 1253852 w 2123698"/>
                  <a:gd name="connsiteY1" fmla="*/ 310458 h 2134891"/>
                  <a:gd name="connsiteX2" fmla="*/ 1256681 w 2123698"/>
                  <a:gd name="connsiteY2" fmla="*/ 303386 h 2134891"/>
                  <a:gd name="connsiteX3" fmla="*/ 1261631 w 2123698"/>
                  <a:gd name="connsiteY3" fmla="*/ 292071 h 2134891"/>
                  <a:gd name="connsiteX4" fmla="*/ 1292041 w 2123698"/>
                  <a:gd name="connsiteY4" fmla="*/ 71426 h 2134891"/>
                  <a:gd name="connsiteX5" fmla="*/ 1216371 w 2123698"/>
                  <a:gd name="connsiteY5" fmla="*/ 0 h 2134891"/>
                  <a:gd name="connsiteX6" fmla="*/ 877626 w 2123698"/>
                  <a:gd name="connsiteY6" fmla="*/ 510593 h 2134891"/>
                  <a:gd name="connsiteX7" fmla="*/ 371276 w 2123698"/>
                  <a:gd name="connsiteY7" fmla="*/ 1155553 h 2134891"/>
                  <a:gd name="connsiteX8" fmla="*/ 268733 w 2123698"/>
                  <a:gd name="connsiteY8" fmla="*/ 1272239 h 2134891"/>
                  <a:gd name="connsiteX9" fmla="*/ 7072 w 2123698"/>
                  <a:gd name="connsiteY9" fmla="*/ 1874060 h 2134891"/>
                  <a:gd name="connsiteX10" fmla="*/ 0 w 2123698"/>
                  <a:gd name="connsiteY10" fmla="*/ 1872646 h 2134891"/>
                  <a:gd name="connsiteX11" fmla="*/ 438459 w 2123698"/>
                  <a:gd name="connsiteY11" fmla="*/ 2050151 h 2134891"/>
                  <a:gd name="connsiteX12" fmla="*/ 1079883 w 2123698"/>
                  <a:gd name="connsiteY12" fmla="*/ 2116627 h 2134891"/>
                  <a:gd name="connsiteX13" fmla="*/ 1440551 w 2123698"/>
                  <a:gd name="connsiteY13" fmla="*/ 1869110 h 2134891"/>
                  <a:gd name="connsiteX14" fmla="*/ 2023985 w 2123698"/>
                  <a:gd name="connsiteY14" fmla="*/ 988655 h 2134891"/>
                  <a:gd name="connsiteX15" fmla="*/ 2123699 w 2123698"/>
                  <a:gd name="connsiteY15" fmla="*/ 858532 h 2134891"/>
                  <a:gd name="connsiteX16" fmla="*/ 1260924 w 2123698"/>
                  <a:gd name="connsiteY16" fmla="*/ 313286 h 21348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123698" h="2134891">
                    <a:moveTo>
                      <a:pt x="1260924" y="313286"/>
                    </a:moveTo>
                    <a:lnTo>
                      <a:pt x="1253852" y="310458"/>
                    </a:lnTo>
                    <a:lnTo>
                      <a:pt x="1256681" y="303386"/>
                    </a:lnTo>
                    <a:cubicBezTo>
                      <a:pt x="1258095" y="300557"/>
                      <a:pt x="1259510" y="297021"/>
                      <a:pt x="1261631" y="292071"/>
                    </a:cubicBezTo>
                    <a:cubicBezTo>
                      <a:pt x="1278604" y="253175"/>
                      <a:pt x="1324571" y="148510"/>
                      <a:pt x="1292041" y="71426"/>
                    </a:cubicBezTo>
                    <a:cubicBezTo>
                      <a:pt x="1278604" y="39603"/>
                      <a:pt x="1253145" y="15558"/>
                      <a:pt x="1216371" y="0"/>
                    </a:cubicBezTo>
                    <a:cubicBezTo>
                      <a:pt x="1183840" y="46675"/>
                      <a:pt x="916521" y="428559"/>
                      <a:pt x="877626" y="510593"/>
                    </a:cubicBezTo>
                    <a:cubicBezTo>
                      <a:pt x="835194" y="598992"/>
                      <a:pt x="389663" y="1132922"/>
                      <a:pt x="371276" y="1155553"/>
                    </a:cubicBezTo>
                    <a:cubicBezTo>
                      <a:pt x="370568" y="1156967"/>
                      <a:pt x="310457" y="1216371"/>
                      <a:pt x="268733" y="1272239"/>
                    </a:cubicBezTo>
                    <a:cubicBezTo>
                      <a:pt x="228423" y="1325986"/>
                      <a:pt x="35360" y="1718478"/>
                      <a:pt x="7072" y="1874060"/>
                    </a:cubicBezTo>
                    <a:lnTo>
                      <a:pt x="0" y="1872646"/>
                    </a:lnTo>
                    <a:cubicBezTo>
                      <a:pt x="169018" y="1950437"/>
                      <a:pt x="342988" y="2020449"/>
                      <a:pt x="438459" y="2050151"/>
                    </a:cubicBezTo>
                    <a:cubicBezTo>
                      <a:pt x="606771" y="2103191"/>
                      <a:pt x="894599" y="2166838"/>
                      <a:pt x="1079883" y="2116627"/>
                    </a:cubicBezTo>
                    <a:cubicBezTo>
                      <a:pt x="1168989" y="2092583"/>
                      <a:pt x="1310427" y="1991454"/>
                      <a:pt x="1440551" y="1869110"/>
                    </a:cubicBezTo>
                    <a:cubicBezTo>
                      <a:pt x="1695140" y="1628664"/>
                      <a:pt x="1879010" y="1207885"/>
                      <a:pt x="2023985" y="988655"/>
                    </a:cubicBezTo>
                    <a:cubicBezTo>
                      <a:pt x="2050859" y="947638"/>
                      <a:pt x="2084803" y="903792"/>
                      <a:pt x="2123699" y="858532"/>
                    </a:cubicBezTo>
                    <a:cubicBezTo>
                      <a:pt x="2034593" y="741138"/>
                      <a:pt x="1751716" y="490792"/>
                      <a:pt x="1260924" y="313286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5" name="Freeform: Shape 274">
                <a:extLst>
                  <a:ext uri="{FF2B5EF4-FFF2-40B4-BE49-F238E27FC236}">
                    <a16:creationId xmlns:a16="http://schemas.microsoft.com/office/drawing/2014/main" id="{B7B487DA-4185-4FCF-97FD-F78466DB928C}"/>
                  </a:ext>
                </a:extLst>
              </p:cNvPr>
              <p:cNvSpPr/>
              <p:nvPr/>
            </p:nvSpPr>
            <p:spPr>
              <a:xfrm>
                <a:off x="9450699" y="4367989"/>
                <a:ext cx="532569" cy="691021"/>
              </a:xfrm>
              <a:custGeom>
                <a:avLst/>
                <a:gdLst>
                  <a:gd name="connsiteX0" fmla="*/ 123323 w 815663"/>
                  <a:gd name="connsiteY0" fmla="*/ 935292 h 1058343"/>
                  <a:gd name="connsiteX1" fmla="*/ 627551 w 815663"/>
                  <a:gd name="connsiteY1" fmla="*/ 293869 h 1058343"/>
                  <a:gd name="connsiteX2" fmla="*/ 815664 w 815663"/>
                  <a:gd name="connsiteY2" fmla="*/ 1798 h 1058343"/>
                  <a:gd name="connsiteX3" fmla="*/ 263346 w 815663"/>
                  <a:gd name="connsiteY3" fmla="*/ 411970 h 1058343"/>
                  <a:gd name="connsiteX4" fmla="*/ 16536 w 815663"/>
                  <a:gd name="connsiteY4" fmla="*/ 1058344 h 1058343"/>
                  <a:gd name="connsiteX5" fmla="*/ 20072 w 815663"/>
                  <a:gd name="connsiteY5" fmla="*/ 1053393 h 1058343"/>
                  <a:gd name="connsiteX6" fmla="*/ 123323 w 815663"/>
                  <a:gd name="connsiteY6" fmla="*/ 935292 h 10583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15663" h="1058343">
                    <a:moveTo>
                      <a:pt x="123323" y="935292"/>
                    </a:moveTo>
                    <a:cubicBezTo>
                      <a:pt x="127566" y="930342"/>
                      <a:pt x="585826" y="380146"/>
                      <a:pt x="627551" y="293869"/>
                    </a:cubicBezTo>
                    <a:cubicBezTo>
                      <a:pt x="648766" y="249316"/>
                      <a:pt x="735044" y="119899"/>
                      <a:pt x="815664" y="1798"/>
                    </a:cubicBezTo>
                    <a:cubicBezTo>
                      <a:pt x="696149" y="-19418"/>
                      <a:pt x="464189" y="148894"/>
                      <a:pt x="263346" y="411970"/>
                    </a:cubicBezTo>
                    <a:cubicBezTo>
                      <a:pt x="58968" y="679289"/>
                      <a:pt x="-42160" y="952972"/>
                      <a:pt x="16536" y="1058344"/>
                    </a:cubicBezTo>
                    <a:cubicBezTo>
                      <a:pt x="17951" y="1056222"/>
                      <a:pt x="19365" y="1054808"/>
                      <a:pt x="20072" y="1053393"/>
                    </a:cubicBezTo>
                    <a:cubicBezTo>
                      <a:pt x="62504" y="996111"/>
                      <a:pt x="122615" y="935999"/>
                      <a:pt x="123323" y="935292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6" name="Freeform: Shape 275">
                <a:extLst>
                  <a:ext uri="{FF2B5EF4-FFF2-40B4-BE49-F238E27FC236}">
                    <a16:creationId xmlns:a16="http://schemas.microsoft.com/office/drawing/2014/main" id="{88503190-3A1D-43A1-87FB-45975F07F100}"/>
                  </a:ext>
                </a:extLst>
              </p:cNvPr>
              <p:cNvSpPr/>
              <p:nvPr/>
            </p:nvSpPr>
            <p:spPr>
              <a:xfrm>
                <a:off x="9467038" y="4371471"/>
                <a:ext cx="566871" cy="716446"/>
              </a:xfrm>
              <a:custGeom>
                <a:avLst/>
                <a:gdLst>
                  <a:gd name="connsiteX0" fmla="*/ 14144 w 868199"/>
                  <a:gd name="connsiteY0" fmla="*/ 1079176 h 1097283"/>
                  <a:gd name="connsiteX1" fmla="*/ 604650 w 868199"/>
                  <a:gd name="connsiteY1" fmla="*/ 685270 h 1097283"/>
                  <a:gd name="connsiteX2" fmla="*/ 828829 w 868199"/>
                  <a:gd name="connsiteY2" fmla="*/ 12022 h 1097283"/>
                  <a:gd name="connsiteX3" fmla="*/ 805493 w 868199"/>
                  <a:gd name="connsiteY3" fmla="*/ 0 h 1097283"/>
                  <a:gd name="connsiteX4" fmla="*/ 615258 w 868199"/>
                  <a:gd name="connsiteY4" fmla="*/ 294899 h 1097283"/>
                  <a:gd name="connsiteX5" fmla="*/ 108908 w 868199"/>
                  <a:gd name="connsiteY5" fmla="*/ 939859 h 1097283"/>
                  <a:gd name="connsiteX6" fmla="*/ 6365 w 868199"/>
                  <a:gd name="connsiteY6" fmla="*/ 1056546 h 1097283"/>
                  <a:gd name="connsiteX7" fmla="*/ 0 w 868199"/>
                  <a:gd name="connsiteY7" fmla="*/ 1065739 h 1097283"/>
                  <a:gd name="connsiteX8" fmla="*/ 14144 w 868199"/>
                  <a:gd name="connsiteY8" fmla="*/ 1079176 h 10972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68199" h="1097283">
                    <a:moveTo>
                      <a:pt x="14144" y="1079176"/>
                    </a:moveTo>
                    <a:cubicBezTo>
                      <a:pt x="115272" y="1156260"/>
                      <a:pt x="379762" y="980169"/>
                      <a:pt x="604650" y="685270"/>
                    </a:cubicBezTo>
                    <a:cubicBezTo>
                      <a:pt x="829536" y="390370"/>
                      <a:pt x="929958" y="89106"/>
                      <a:pt x="828829" y="12022"/>
                    </a:cubicBezTo>
                    <a:cubicBezTo>
                      <a:pt x="821757" y="6365"/>
                      <a:pt x="813979" y="2829"/>
                      <a:pt x="805493" y="0"/>
                    </a:cubicBezTo>
                    <a:cubicBezTo>
                      <a:pt x="724165" y="118808"/>
                      <a:pt x="636473" y="250346"/>
                      <a:pt x="615258" y="294899"/>
                    </a:cubicBezTo>
                    <a:cubicBezTo>
                      <a:pt x="572826" y="383298"/>
                      <a:pt x="127295" y="917229"/>
                      <a:pt x="108908" y="939859"/>
                    </a:cubicBezTo>
                    <a:cubicBezTo>
                      <a:pt x="108200" y="941273"/>
                      <a:pt x="48089" y="1000677"/>
                      <a:pt x="6365" y="1056546"/>
                    </a:cubicBezTo>
                    <a:cubicBezTo>
                      <a:pt x="4243" y="1058667"/>
                      <a:pt x="2121" y="1062203"/>
                      <a:pt x="0" y="1065739"/>
                    </a:cubicBezTo>
                    <a:cubicBezTo>
                      <a:pt x="4243" y="1070690"/>
                      <a:pt x="8486" y="1075640"/>
                      <a:pt x="14144" y="1079176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7" name="Freeform: Shape 276">
                <a:extLst>
                  <a:ext uri="{FF2B5EF4-FFF2-40B4-BE49-F238E27FC236}">
                    <a16:creationId xmlns:a16="http://schemas.microsoft.com/office/drawing/2014/main" id="{A7D91D04-149F-44B8-9A33-2B758995B4B2}"/>
                  </a:ext>
                </a:extLst>
              </p:cNvPr>
              <p:cNvSpPr/>
              <p:nvPr/>
            </p:nvSpPr>
            <p:spPr>
              <a:xfrm>
                <a:off x="9458264" y="3742138"/>
                <a:ext cx="1908478" cy="1041671"/>
              </a:xfrm>
              <a:custGeom>
                <a:avLst/>
                <a:gdLst>
                  <a:gd name="connsiteX0" fmla="*/ 2888882 w 2922955"/>
                  <a:gd name="connsiteY0" fmla="*/ 722004 h 1595386"/>
                  <a:gd name="connsiteX1" fmla="*/ 2523264 w 2922955"/>
                  <a:gd name="connsiteY1" fmla="*/ 280008 h 1595386"/>
                  <a:gd name="connsiteX2" fmla="*/ 1335887 w 2922955"/>
                  <a:gd name="connsiteY2" fmla="*/ 2082 h 1595386"/>
                  <a:gd name="connsiteX3" fmla="*/ 671126 w 2922955"/>
                  <a:gd name="connsiteY3" fmla="*/ 195852 h 1595386"/>
                  <a:gd name="connsiteX4" fmla="*/ 98300 w 2922955"/>
                  <a:gd name="connsiteY4" fmla="*/ 642091 h 1595386"/>
                  <a:gd name="connsiteX5" fmla="*/ 0 w 2922955"/>
                  <a:gd name="connsiteY5" fmla="*/ 734026 h 1595386"/>
                  <a:gd name="connsiteX6" fmla="*/ 559389 w 2922955"/>
                  <a:gd name="connsiteY6" fmla="*/ 863442 h 1595386"/>
                  <a:gd name="connsiteX7" fmla="*/ 967440 w 2922955"/>
                  <a:gd name="connsiteY7" fmla="*/ 732612 h 1595386"/>
                  <a:gd name="connsiteX8" fmla="*/ 968147 w 2922955"/>
                  <a:gd name="connsiteY8" fmla="*/ 732612 h 1595386"/>
                  <a:gd name="connsiteX9" fmla="*/ 1057253 w 2922955"/>
                  <a:gd name="connsiteY9" fmla="*/ 813939 h 1595386"/>
                  <a:gd name="connsiteX10" fmla="*/ 1026136 w 2922955"/>
                  <a:gd name="connsiteY10" fmla="*/ 1045898 h 1595386"/>
                  <a:gd name="connsiteX11" fmla="*/ 1024722 w 2922955"/>
                  <a:gd name="connsiteY11" fmla="*/ 1050141 h 1595386"/>
                  <a:gd name="connsiteX12" fmla="*/ 1884668 w 2922955"/>
                  <a:gd name="connsiteY12" fmla="*/ 1595386 h 1595386"/>
                  <a:gd name="connsiteX13" fmla="*/ 2581960 w 2922955"/>
                  <a:gd name="connsiteY13" fmla="*/ 1103888 h 1595386"/>
                  <a:gd name="connsiteX14" fmla="*/ 2888882 w 2922955"/>
                  <a:gd name="connsiteY14" fmla="*/ 722004 h 15953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922955" h="1595386">
                    <a:moveTo>
                      <a:pt x="2888882" y="722004"/>
                    </a:moveTo>
                    <a:cubicBezTo>
                      <a:pt x="2853522" y="565714"/>
                      <a:pt x="2592568" y="325976"/>
                      <a:pt x="2523264" y="280008"/>
                    </a:cubicBezTo>
                    <a:cubicBezTo>
                      <a:pt x="2195833" y="63607"/>
                      <a:pt x="1640687" y="-14184"/>
                      <a:pt x="1335887" y="2082"/>
                    </a:cubicBezTo>
                    <a:cubicBezTo>
                      <a:pt x="1108170" y="14104"/>
                      <a:pt x="805493" y="94724"/>
                      <a:pt x="671126" y="195852"/>
                    </a:cubicBezTo>
                    <a:cubicBezTo>
                      <a:pt x="536759" y="296981"/>
                      <a:pt x="250346" y="499238"/>
                      <a:pt x="98300" y="642091"/>
                    </a:cubicBezTo>
                    <a:cubicBezTo>
                      <a:pt x="68597" y="669671"/>
                      <a:pt x="35360" y="701495"/>
                      <a:pt x="0" y="734026"/>
                    </a:cubicBezTo>
                    <a:cubicBezTo>
                      <a:pt x="85570" y="744634"/>
                      <a:pt x="492206" y="799795"/>
                      <a:pt x="559389" y="863442"/>
                    </a:cubicBezTo>
                    <a:cubicBezTo>
                      <a:pt x="652031" y="777872"/>
                      <a:pt x="796299" y="688058"/>
                      <a:pt x="967440" y="732612"/>
                    </a:cubicBezTo>
                    <a:lnTo>
                      <a:pt x="968147" y="732612"/>
                    </a:lnTo>
                    <a:cubicBezTo>
                      <a:pt x="1011992" y="749584"/>
                      <a:pt x="1041695" y="777165"/>
                      <a:pt x="1057253" y="813939"/>
                    </a:cubicBezTo>
                    <a:cubicBezTo>
                      <a:pt x="1091906" y="896680"/>
                      <a:pt x="1044523" y="1004881"/>
                      <a:pt x="1026136" y="1045898"/>
                    </a:cubicBezTo>
                    <a:cubicBezTo>
                      <a:pt x="1025429" y="1047312"/>
                      <a:pt x="1024722" y="1048727"/>
                      <a:pt x="1024722" y="1050141"/>
                    </a:cubicBezTo>
                    <a:cubicBezTo>
                      <a:pt x="1510563" y="1226939"/>
                      <a:pt x="1792733" y="1476578"/>
                      <a:pt x="1884668" y="1595386"/>
                    </a:cubicBezTo>
                    <a:cubicBezTo>
                      <a:pt x="2068538" y="1384643"/>
                      <a:pt x="2355658" y="1155513"/>
                      <a:pt x="2581960" y="1103888"/>
                    </a:cubicBezTo>
                    <a:cubicBezTo>
                      <a:pt x="3009105" y="1004881"/>
                      <a:pt x="2930606" y="906581"/>
                      <a:pt x="2888882" y="722004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8" name="Freeform: Shape 277">
                <a:extLst>
                  <a:ext uri="{FF2B5EF4-FFF2-40B4-BE49-F238E27FC236}">
                    <a16:creationId xmlns:a16="http://schemas.microsoft.com/office/drawing/2014/main" id="{CD5CAA29-946E-4791-9821-E86D9FE0C4A8}"/>
                  </a:ext>
                </a:extLst>
              </p:cNvPr>
              <p:cNvSpPr/>
              <p:nvPr/>
            </p:nvSpPr>
            <p:spPr>
              <a:xfrm>
                <a:off x="9291574" y="5451032"/>
                <a:ext cx="4617" cy="1846"/>
              </a:xfrm>
              <a:custGeom>
                <a:avLst/>
                <a:gdLst>
                  <a:gd name="connsiteX0" fmla="*/ 0 w 7071"/>
                  <a:gd name="connsiteY0" fmla="*/ 1414 h 2828"/>
                  <a:gd name="connsiteX1" fmla="*/ 7072 w 7071"/>
                  <a:gd name="connsiteY1" fmla="*/ 2829 h 2828"/>
                  <a:gd name="connsiteX2" fmla="*/ 707 w 7071"/>
                  <a:gd name="connsiteY2" fmla="*/ 0 h 2828"/>
                  <a:gd name="connsiteX3" fmla="*/ 0 w 7071"/>
                  <a:gd name="connsiteY3" fmla="*/ 1414 h 28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071" h="2828">
                    <a:moveTo>
                      <a:pt x="0" y="1414"/>
                    </a:moveTo>
                    <a:lnTo>
                      <a:pt x="7072" y="2829"/>
                    </a:lnTo>
                    <a:cubicBezTo>
                      <a:pt x="4950" y="2121"/>
                      <a:pt x="2829" y="707"/>
                      <a:pt x="707" y="0"/>
                    </a:cubicBezTo>
                    <a:cubicBezTo>
                      <a:pt x="0" y="707"/>
                      <a:pt x="0" y="1414"/>
                      <a:pt x="0" y="1414"/>
                    </a:cubicBezTo>
                    <a:close/>
                  </a:path>
                </a:pathLst>
              </a:custGeom>
              <a:solidFill>
                <a:srgbClr val="ED1C24"/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9" name="Freeform: Shape 278">
                <a:extLst>
                  <a:ext uri="{FF2B5EF4-FFF2-40B4-BE49-F238E27FC236}">
                    <a16:creationId xmlns:a16="http://schemas.microsoft.com/office/drawing/2014/main" id="{E915B295-05C6-4A14-9CDF-D31DA0629E11}"/>
                  </a:ext>
                </a:extLst>
              </p:cNvPr>
              <p:cNvSpPr/>
              <p:nvPr/>
            </p:nvSpPr>
            <p:spPr>
              <a:xfrm>
                <a:off x="9435995" y="4483345"/>
                <a:ext cx="533731" cy="580716"/>
              </a:xfrm>
              <a:custGeom>
                <a:avLst/>
                <a:gdLst>
                  <a:gd name="connsiteX0" fmla="*/ 676189 w 817443"/>
                  <a:gd name="connsiteY0" fmla="*/ 114374 h 889403"/>
                  <a:gd name="connsiteX1" fmla="*/ 549977 w 817443"/>
                  <a:gd name="connsiteY1" fmla="*/ 559076 h 889403"/>
                  <a:gd name="connsiteX2" fmla="*/ 141255 w 817443"/>
                  <a:gd name="connsiteY2" fmla="*/ 775029 h 889403"/>
                  <a:gd name="connsiteX3" fmla="*/ 267467 w 817443"/>
                  <a:gd name="connsiteY3" fmla="*/ 330328 h 889403"/>
                  <a:gd name="connsiteX4" fmla="*/ 676189 w 817443"/>
                  <a:gd name="connsiteY4" fmla="*/ 114374 h 8894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17443" h="889403">
                    <a:moveTo>
                      <a:pt x="676189" y="114374"/>
                    </a:moveTo>
                    <a:cubicBezTo>
                      <a:pt x="754202" y="177542"/>
                      <a:pt x="697694" y="376641"/>
                      <a:pt x="549977" y="559076"/>
                    </a:cubicBezTo>
                    <a:cubicBezTo>
                      <a:pt x="402259" y="741511"/>
                      <a:pt x="219268" y="838196"/>
                      <a:pt x="141255" y="775029"/>
                    </a:cubicBezTo>
                    <a:cubicBezTo>
                      <a:pt x="63242" y="711862"/>
                      <a:pt x="119749" y="512762"/>
                      <a:pt x="267467" y="330328"/>
                    </a:cubicBezTo>
                    <a:cubicBezTo>
                      <a:pt x="415185" y="147893"/>
                      <a:pt x="598176" y="51207"/>
                      <a:pt x="676189" y="114374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69" name="Group 268">
              <a:extLst>
                <a:ext uri="{FF2B5EF4-FFF2-40B4-BE49-F238E27FC236}">
                  <a16:creationId xmlns:a16="http://schemas.microsoft.com/office/drawing/2014/main" id="{3766AA28-0495-43DE-BFFC-E76E66050A09}"/>
                </a:ext>
              </a:extLst>
            </p:cNvPr>
            <p:cNvGrpSpPr/>
            <p:nvPr/>
          </p:nvGrpSpPr>
          <p:grpSpPr>
            <a:xfrm rot="691095">
              <a:off x="6094799" y="4256294"/>
              <a:ext cx="4032348" cy="2023410"/>
              <a:chOff x="4489317" y="4011276"/>
              <a:chExt cx="5563035" cy="2444487"/>
            </a:xfrm>
          </p:grpSpPr>
          <p:sp>
            <p:nvSpPr>
              <p:cNvPr id="270" name="Freeform: Shape 269">
                <a:extLst>
                  <a:ext uri="{FF2B5EF4-FFF2-40B4-BE49-F238E27FC236}">
                    <a16:creationId xmlns:a16="http://schemas.microsoft.com/office/drawing/2014/main" id="{E8042CCD-F477-4E17-BB63-9BA1D9ECE758}"/>
                  </a:ext>
                </a:extLst>
              </p:cNvPr>
              <p:cNvSpPr/>
              <p:nvPr/>
            </p:nvSpPr>
            <p:spPr>
              <a:xfrm>
                <a:off x="4489317" y="4011276"/>
                <a:ext cx="5559287" cy="2441263"/>
              </a:xfrm>
              <a:custGeom>
                <a:avLst/>
                <a:gdLst>
                  <a:gd name="connsiteX0" fmla="*/ 1324005 w 5568689"/>
                  <a:gd name="connsiteY0" fmla="*/ 0 h 1909653"/>
                  <a:gd name="connsiteX1" fmla="*/ 1329232 w 5568689"/>
                  <a:gd name="connsiteY1" fmla="*/ 36307 h 1909653"/>
                  <a:gd name="connsiteX2" fmla="*/ 1247536 w 5568689"/>
                  <a:gd name="connsiteY2" fmla="*/ 52583 h 1909653"/>
                  <a:gd name="connsiteX3" fmla="*/ 49030 w 5568689"/>
                  <a:gd name="connsiteY3" fmla="*/ 1107424 h 1909653"/>
                  <a:gd name="connsiteX4" fmla="*/ 83225 w 5568689"/>
                  <a:gd name="connsiteY4" fmla="*/ 1206668 h 1909653"/>
                  <a:gd name="connsiteX5" fmla="*/ 1585595 w 5568689"/>
                  <a:gd name="connsiteY5" fmla="*/ 1394020 h 1909653"/>
                  <a:gd name="connsiteX6" fmla="*/ 1586005 w 5568689"/>
                  <a:gd name="connsiteY6" fmla="*/ 1396070 h 1909653"/>
                  <a:gd name="connsiteX7" fmla="*/ 1624222 w 5568689"/>
                  <a:gd name="connsiteY7" fmla="*/ 1382396 h 1909653"/>
                  <a:gd name="connsiteX8" fmla="*/ 2220842 w 5568689"/>
                  <a:gd name="connsiteY8" fmla="*/ 1200427 h 1909653"/>
                  <a:gd name="connsiteX9" fmla="*/ 2838279 w 5568689"/>
                  <a:gd name="connsiteY9" fmla="*/ 1204059 h 1909653"/>
                  <a:gd name="connsiteX10" fmla="*/ 3006926 w 5568689"/>
                  <a:gd name="connsiteY10" fmla="*/ 1590360 h 1909653"/>
                  <a:gd name="connsiteX11" fmla="*/ 3132475 w 5568689"/>
                  <a:gd name="connsiteY11" fmla="*/ 1854351 h 1909653"/>
                  <a:gd name="connsiteX12" fmla="*/ 3628735 w 5568689"/>
                  <a:gd name="connsiteY12" fmla="*/ 1377229 h 1909653"/>
                  <a:gd name="connsiteX13" fmla="*/ 3745539 w 5568689"/>
                  <a:gd name="connsiteY13" fmla="*/ 1217783 h 1909653"/>
                  <a:gd name="connsiteX14" fmla="*/ 3831112 w 5568689"/>
                  <a:gd name="connsiteY14" fmla="*/ 1104760 h 1909653"/>
                  <a:gd name="connsiteX15" fmla="*/ 4461666 w 5568689"/>
                  <a:gd name="connsiteY15" fmla="*/ 580812 h 1909653"/>
                  <a:gd name="connsiteX16" fmla="*/ 4470098 w 5568689"/>
                  <a:gd name="connsiteY16" fmla="*/ 580812 h 1909653"/>
                  <a:gd name="connsiteX17" fmla="*/ 4699022 w 5568689"/>
                  <a:gd name="connsiteY17" fmla="*/ 760036 h 1909653"/>
                  <a:gd name="connsiteX18" fmla="*/ 4778348 w 5568689"/>
                  <a:gd name="connsiteY18" fmla="*/ 1094264 h 1909653"/>
                  <a:gd name="connsiteX19" fmla="*/ 4872978 w 5568689"/>
                  <a:gd name="connsiteY19" fmla="*/ 1367137 h 1909653"/>
                  <a:gd name="connsiteX20" fmla="*/ 5534138 w 5568689"/>
                  <a:gd name="connsiteY20" fmla="*/ 927553 h 1909653"/>
                  <a:gd name="connsiteX21" fmla="*/ 5562872 w 5568689"/>
                  <a:gd name="connsiteY21" fmla="*/ 927957 h 1909653"/>
                  <a:gd name="connsiteX22" fmla="*/ 5562559 w 5568689"/>
                  <a:gd name="connsiteY22" fmla="*/ 965094 h 1909653"/>
                  <a:gd name="connsiteX23" fmla="*/ 5323642 w 5568689"/>
                  <a:gd name="connsiteY23" fmla="*/ 1214554 h 1909653"/>
                  <a:gd name="connsiteX24" fmla="*/ 4866108 w 5568689"/>
                  <a:gd name="connsiteY24" fmla="*/ 1419209 h 1909653"/>
                  <a:gd name="connsiteX25" fmla="*/ 4738686 w 5568689"/>
                  <a:gd name="connsiteY25" fmla="*/ 1105163 h 1909653"/>
                  <a:gd name="connsiteX26" fmla="*/ 4469474 w 5568689"/>
                  <a:gd name="connsiteY26" fmla="*/ 633691 h 1909653"/>
                  <a:gd name="connsiteX27" fmla="*/ 4461978 w 5568689"/>
                  <a:gd name="connsiteY27" fmla="*/ 633691 h 1909653"/>
                  <a:gd name="connsiteX28" fmla="*/ 3860781 w 5568689"/>
                  <a:gd name="connsiteY28" fmla="*/ 1141089 h 1909653"/>
                  <a:gd name="connsiteX29" fmla="*/ 3773959 w 5568689"/>
                  <a:gd name="connsiteY29" fmla="*/ 1256131 h 1909653"/>
                  <a:gd name="connsiteX30" fmla="*/ 3659030 w 5568689"/>
                  <a:gd name="connsiteY30" fmla="*/ 1412750 h 1909653"/>
                  <a:gd name="connsiteX31" fmla="*/ 3395752 w 5568689"/>
                  <a:gd name="connsiteY31" fmla="*/ 1754245 h 1909653"/>
                  <a:gd name="connsiteX32" fmla="*/ 3154024 w 5568689"/>
                  <a:gd name="connsiteY32" fmla="*/ 1909653 h 1909653"/>
                  <a:gd name="connsiteX33" fmla="*/ 3124979 w 5568689"/>
                  <a:gd name="connsiteY33" fmla="*/ 1906020 h 1909653"/>
                  <a:gd name="connsiteX34" fmla="*/ 2968200 w 5568689"/>
                  <a:gd name="connsiteY34" fmla="*/ 1605699 h 1909653"/>
                  <a:gd name="connsiteX35" fmla="*/ 2815481 w 5568689"/>
                  <a:gd name="connsiteY35" fmla="*/ 1247654 h 1909653"/>
                  <a:gd name="connsiteX36" fmla="*/ 2228337 w 5568689"/>
                  <a:gd name="connsiteY36" fmla="*/ 1252095 h 1909653"/>
                  <a:gd name="connsiteX37" fmla="*/ 1585291 w 5568689"/>
                  <a:gd name="connsiteY37" fmla="*/ 1450694 h 1909653"/>
                  <a:gd name="connsiteX38" fmla="*/ 1572889 w 5568689"/>
                  <a:gd name="connsiteY38" fmla="*/ 1448746 h 1909653"/>
                  <a:gd name="connsiteX39" fmla="*/ 1426618 w 5568689"/>
                  <a:gd name="connsiteY39" fmla="*/ 1490793 h 1909653"/>
                  <a:gd name="connsiteX40" fmla="*/ 879507 w 5568689"/>
                  <a:gd name="connsiteY40" fmla="*/ 1554726 h 1909653"/>
                  <a:gd name="connsiteX41" fmla="*/ 671417 w 5568689"/>
                  <a:gd name="connsiteY41" fmla="*/ 1544734 h 1909653"/>
                  <a:gd name="connsiteX42" fmla="*/ 49725 w 5568689"/>
                  <a:gd name="connsiteY42" fmla="*/ 1229983 h 1909653"/>
                  <a:gd name="connsiteX43" fmla="*/ 12409 w 5568689"/>
                  <a:gd name="connsiteY43" fmla="*/ 1120877 h 1909653"/>
                  <a:gd name="connsiteX44" fmla="*/ 1142117 w 5568689"/>
                  <a:gd name="connsiteY44" fmla="*/ 41249 h 1909653"/>
                  <a:gd name="connsiteX0" fmla="*/ 1142117 w 5568689"/>
                  <a:gd name="connsiteY0" fmla="*/ 4942 h 1873346"/>
                  <a:gd name="connsiteX1" fmla="*/ 1329232 w 5568689"/>
                  <a:gd name="connsiteY1" fmla="*/ 0 h 1873346"/>
                  <a:gd name="connsiteX2" fmla="*/ 1247536 w 5568689"/>
                  <a:gd name="connsiteY2" fmla="*/ 16276 h 1873346"/>
                  <a:gd name="connsiteX3" fmla="*/ 49030 w 5568689"/>
                  <a:gd name="connsiteY3" fmla="*/ 1071117 h 1873346"/>
                  <a:gd name="connsiteX4" fmla="*/ 83225 w 5568689"/>
                  <a:gd name="connsiteY4" fmla="*/ 1170361 h 1873346"/>
                  <a:gd name="connsiteX5" fmla="*/ 1585595 w 5568689"/>
                  <a:gd name="connsiteY5" fmla="*/ 1357713 h 1873346"/>
                  <a:gd name="connsiteX6" fmla="*/ 1586005 w 5568689"/>
                  <a:gd name="connsiteY6" fmla="*/ 1359763 h 1873346"/>
                  <a:gd name="connsiteX7" fmla="*/ 1624222 w 5568689"/>
                  <a:gd name="connsiteY7" fmla="*/ 1346089 h 1873346"/>
                  <a:gd name="connsiteX8" fmla="*/ 2220842 w 5568689"/>
                  <a:gd name="connsiteY8" fmla="*/ 1164120 h 1873346"/>
                  <a:gd name="connsiteX9" fmla="*/ 2838279 w 5568689"/>
                  <a:gd name="connsiteY9" fmla="*/ 1167752 h 1873346"/>
                  <a:gd name="connsiteX10" fmla="*/ 3006926 w 5568689"/>
                  <a:gd name="connsiteY10" fmla="*/ 1554053 h 1873346"/>
                  <a:gd name="connsiteX11" fmla="*/ 3132475 w 5568689"/>
                  <a:gd name="connsiteY11" fmla="*/ 1818044 h 1873346"/>
                  <a:gd name="connsiteX12" fmla="*/ 3628735 w 5568689"/>
                  <a:gd name="connsiteY12" fmla="*/ 1340922 h 1873346"/>
                  <a:gd name="connsiteX13" fmla="*/ 3745539 w 5568689"/>
                  <a:gd name="connsiteY13" fmla="*/ 1181476 h 1873346"/>
                  <a:gd name="connsiteX14" fmla="*/ 3831112 w 5568689"/>
                  <a:gd name="connsiteY14" fmla="*/ 1068453 h 1873346"/>
                  <a:gd name="connsiteX15" fmla="*/ 4461666 w 5568689"/>
                  <a:gd name="connsiteY15" fmla="*/ 544505 h 1873346"/>
                  <a:gd name="connsiteX16" fmla="*/ 4470098 w 5568689"/>
                  <a:gd name="connsiteY16" fmla="*/ 544505 h 1873346"/>
                  <a:gd name="connsiteX17" fmla="*/ 4699022 w 5568689"/>
                  <a:gd name="connsiteY17" fmla="*/ 723729 h 1873346"/>
                  <a:gd name="connsiteX18" fmla="*/ 4778348 w 5568689"/>
                  <a:gd name="connsiteY18" fmla="*/ 1057957 h 1873346"/>
                  <a:gd name="connsiteX19" fmla="*/ 4872978 w 5568689"/>
                  <a:gd name="connsiteY19" fmla="*/ 1330830 h 1873346"/>
                  <a:gd name="connsiteX20" fmla="*/ 5534138 w 5568689"/>
                  <a:gd name="connsiteY20" fmla="*/ 891246 h 1873346"/>
                  <a:gd name="connsiteX21" fmla="*/ 5562872 w 5568689"/>
                  <a:gd name="connsiteY21" fmla="*/ 891650 h 1873346"/>
                  <a:gd name="connsiteX22" fmla="*/ 5562559 w 5568689"/>
                  <a:gd name="connsiteY22" fmla="*/ 928787 h 1873346"/>
                  <a:gd name="connsiteX23" fmla="*/ 5323642 w 5568689"/>
                  <a:gd name="connsiteY23" fmla="*/ 1178247 h 1873346"/>
                  <a:gd name="connsiteX24" fmla="*/ 4866108 w 5568689"/>
                  <a:gd name="connsiteY24" fmla="*/ 1382902 h 1873346"/>
                  <a:gd name="connsiteX25" fmla="*/ 4738686 w 5568689"/>
                  <a:gd name="connsiteY25" fmla="*/ 1068856 h 1873346"/>
                  <a:gd name="connsiteX26" fmla="*/ 4469474 w 5568689"/>
                  <a:gd name="connsiteY26" fmla="*/ 597384 h 1873346"/>
                  <a:gd name="connsiteX27" fmla="*/ 4461978 w 5568689"/>
                  <a:gd name="connsiteY27" fmla="*/ 597384 h 1873346"/>
                  <a:gd name="connsiteX28" fmla="*/ 3860781 w 5568689"/>
                  <a:gd name="connsiteY28" fmla="*/ 1104782 h 1873346"/>
                  <a:gd name="connsiteX29" fmla="*/ 3773959 w 5568689"/>
                  <a:gd name="connsiteY29" fmla="*/ 1219824 h 1873346"/>
                  <a:gd name="connsiteX30" fmla="*/ 3659030 w 5568689"/>
                  <a:gd name="connsiteY30" fmla="*/ 1376443 h 1873346"/>
                  <a:gd name="connsiteX31" fmla="*/ 3395752 w 5568689"/>
                  <a:gd name="connsiteY31" fmla="*/ 1717938 h 1873346"/>
                  <a:gd name="connsiteX32" fmla="*/ 3154024 w 5568689"/>
                  <a:gd name="connsiteY32" fmla="*/ 1873346 h 1873346"/>
                  <a:gd name="connsiteX33" fmla="*/ 3124979 w 5568689"/>
                  <a:gd name="connsiteY33" fmla="*/ 1869713 h 1873346"/>
                  <a:gd name="connsiteX34" fmla="*/ 2968200 w 5568689"/>
                  <a:gd name="connsiteY34" fmla="*/ 1569392 h 1873346"/>
                  <a:gd name="connsiteX35" fmla="*/ 2815481 w 5568689"/>
                  <a:gd name="connsiteY35" fmla="*/ 1211347 h 1873346"/>
                  <a:gd name="connsiteX36" fmla="*/ 2228337 w 5568689"/>
                  <a:gd name="connsiteY36" fmla="*/ 1215788 h 1873346"/>
                  <a:gd name="connsiteX37" fmla="*/ 1585291 w 5568689"/>
                  <a:gd name="connsiteY37" fmla="*/ 1414387 h 1873346"/>
                  <a:gd name="connsiteX38" fmla="*/ 1572889 w 5568689"/>
                  <a:gd name="connsiteY38" fmla="*/ 1412439 h 1873346"/>
                  <a:gd name="connsiteX39" fmla="*/ 1426618 w 5568689"/>
                  <a:gd name="connsiteY39" fmla="*/ 1454486 h 1873346"/>
                  <a:gd name="connsiteX40" fmla="*/ 879507 w 5568689"/>
                  <a:gd name="connsiteY40" fmla="*/ 1518419 h 1873346"/>
                  <a:gd name="connsiteX41" fmla="*/ 671417 w 5568689"/>
                  <a:gd name="connsiteY41" fmla="*/ 1508427 h 1873346"/>
                  <a:gd name="connsiteX42" fmla="*/ 49725 w 5568689"/>
                  <a:gd name="connsiteY42" fmla="*/ 1193676 h 1873346"/>
                  <a:gd name="connsiteX43" fmla="*/ 12409 w 5568689"/>
                  <a:gd name="connsiteY43" fmla="*/ 1084570 h 1873346"/>
                  <a:gd name="connsiteX44" fmla="*/ 1142117 w 5568689"/>
                  <a:gd name="connsiteY44" fmla="*/ 4942 h 1873346"/>
                  <a:gd name="connsiteX0" fmla="*/ 1142117 w 5568689"/>
                  <a:gd name="connsiteY0" fmla="*/ 0 h 1868404"/>
                  <a:gd name="connsiteX1" fmla="*/ 1247536 w 5568689"/>
                  <a:gd name="connsiteY1" fmla="*/ 11334 h 1868404"/>
                  <a:gd name="connsiteX2" fmla="*/ 49030 w 5568689"/>
                  <a:gd name="connsiteY2" fmla="*/ 1066175 h 1868404"/>
                  <a:gd name="connsiteX3" fmla="*/ 83225 w 5568689"/>
                  <a:gd name="connsiteY3" fmla="*/ 1165419 h 1868404"/>
                  <a:gd name="connsiteX4" fmla="*/ 1585595 w 5568689"/>
                  <a:gd name="connsiteY4" fmla="*/ 1352771 h 1868404"/>
                  <a:gd name="connsiteX5" fmla="*/ 1586005 w 5568689"/>
                  <a:gd name="connsiteY5" fmla="*/ 1354821 h 1868404"/>
                  <a:gd name="connsiteX6" fmla="*/ 1624222 w 5568689"/>
                  <a:gd name="connsiteY6" fmla="*/ 1341147 h 1868404"/>
                  <a:gd name="connsiteX7" fmla="*/ 2220842 w 5568689"/>
                  <a:gd name="connsiteY7" fmla="*/ 1159178 h 1868404"/>
                  <a:gd name="connsiteX8" fmla="*/ 2838279 w 5568689"/>
                  <a:gd name="connsiteY8" fmla="*/ 1162810 h 1868404"/>
                  <a:gd name="connsiteX9" fmla="*/ 3006926 w 5568689"/>
                  <a:gd name="connsiteY9" fmla="*/ 1549111 h 1868404"/>
                  <a:gd name="connsiteX10" fmla="*/ 3132475 w 5568689"/>
                  <a:gd name="connsiteY10" fmla="*/ 1813102 h 1868404"/>
                  <a:gd name="connsiteX11" fmla="*/ 3628735 w 5568689"/>
                  <a:gd name="connsiteY11" fmla="*/ 1335980 h 1868404"/>
                  <a:gd name="connsiteX12" fmla="*/ 3745539 w 5568689"/>
                  <a:gd name="connsiteY12" fmla="*/ 1176534 h 1868404"/>
                  <a:gd name="connsiteX13" fmla="*/ 3831112 w 5568689"/>
                  <a:gd name="connsiteY13" fmla="*/ 1063511 h 1868404"/>
                  <a:gd name="connsiteX14" fmla="*/ 4461666 w 5568689"/>
                  <a:gd name="connsiteY14" fmla="*/ 539563 h 1868404"/>
                  <a:gd name="connsiteX15" fmla="*/ 4470098 w 5568689"/>
                  <a:gd name="connsiteY15" fmla="*/ 539563 h 1868404"/>
                  <a:gd name="connsiteX16" fmla="*/ 4699022 w 5568689"/>
                  <a:gd name="connsiteY16" fmla="*/ 718787 h 1868404"/>
                  <a:gd name="connsiteX17" fmla="*/ 4778348 w 5568689"/>
                  <a:gd name="connsiteY17" fmla="*/ 1053015 h 1868404"/>
                  <a:gd name="connsiteX18" fmla="*/ 4872978 w 5568689"/>
                  <a:gd name="connsiteY18" fmla="*/ 1325888 h 1868404"/>
                  <a:gd name="connsiteX19" fmla="*/ 5534138 w 5568689"/>
                  <a:gd name="connsiteY19" fmla="*/ 886304 h 1868404"/>
                  <a:gd name="connsiteX20" fmla="*/ 5562872 w 5568689"/>
                  <a:gd name="connsiteY20" fmla="*/ 886708 h 1868404"/>
                  <a:gd name="connsiteX21" fmla="*/ 5562559 w 5568689"/>
                  <a:gd name="connsiteY21" fmla="*/ 923845 h 1868404"/>
                  <a:gd name="connsiteX22" fmla="*/ 5323642 w 5568689"/>
                  <a:gd name="connsiteY22" fmla="*/ 1173305 h 1868404"/>
                  <a:gd name="connsiteX23" fmla="*/ 4866108 w 5568689"/>
                  <a:gd name="connsiteY23" fmla="*/ 1377960 h 1868404"/>
                  <a:gd name="connsiteX24" fmla="*/ 4738686 w 5568689"/>
                  <a:gd name="connsiteY24" fmla="*/ 1063914 h 1868404"/>
                  <a:gd name="connsiteX25" fmla="*/ 4469474 w 5568689"/>
                  <a:gd name="connsiteY25" fmla="*/ 592442 h 1868404"/>
                  <a:gd name="connsiteX26" fmla="*/ 4461978 w 5568689"/>
                  <a:gd name="connsiteY26" fmla="*/ 592442 h 1868404"/>
                  <a:gd name="connsiteX27" fmla="*/ 3860781 w 5568689"/>
                  <a:gd name="connsiteY27" fmla="*/ 1099840 h 1868404"/>
                  <a:gd name="connsiteX28" fmla="*/ 3773959 w 5568689"/>
                  <a:gd name="connsiteY28" fmla="*/ 1214882 h 1868404"/>
                  <a:gd name="connsiteX29" fmla="*/ 3659030 w 5568689"/>
                  <a:gd name="connsiteY29" fmla="*/ 1371501 h 1868404"/>
                  <a:gd name="connsiteX30" fmla="*/ 3395752 w 5568689"/>
                  <a:gd name="connsiteY30" fmla="*/ 1712996 h 1868404"/>
                  <a:gd name="connsiteX31" fmla="*/ 3154024 w 5568689"/>
                  <a:gd name="connsiteY31" fmla="*/ 1868404 h 1868404"/>
                  <a:gd name="connsiteX32" fmla="*/ 3124979 w 5568689"/>
                  <a:gd name="connsiteY32" fmla="*/ 1864771 h 1868404"/>
                  <a:gd name="connsiteX33" fmla="*/ 2968200 w 5568689"/>
                  <a:gd name="connsiteY33" fmla="*/ 1564450 h 1868404"/>
                  <a:gd name="connsiteX34" fmla="*/ 2815481 w 5568689"/>
                  <a:gd name="connsiteY34" fmla="*/ 1206405 h 1868404"/>
                  <a:gd name="connsiteX35" fmla="*/ 2228337 w 5568689"/>
                  <a:gd name="connsiteY35" fmla="*/ 1210846 h 1868404"/>
                  <a:gd name="connsiteX36" fmla="*/ 1585291 w 5568689"/>
                  <a:gd name="connsiteY36" fmla="*/ 1409445 h 1868404"/>
                  <a:gd name="connsiteX37" fmla="*/ 1572889 w 5568689"/>
                  <a:gd name="connsiteY37" fmla="*/ 1407497 h 1868404"/>
                  <a:gd name="connsiteX38" fmla="*/ 1426618 w 5568689"/>
                  <a:gd name="connsiteY38" fmla="*/ 1449544 h 1868404"/>
                  <a:gd name="connsiteX39" fmla="*/ 879507 w 5568689"/>
                  <a:gd name="connsiteY39" fmla="*/ 1513477 h 1868404"/>
                  <a:gd name="connsiteX40" fmla="*/ 671417 w 5568689"/>
                  <a:gd name="connsiteY40" fmla="*/ 1503485 h 1868404"/>
                  <a:gd name="connsiteX41" fmla="*/ 49725 w 5568689"/>
                  <a:gd name="connsiteY41" fmla="*/ 1188734 h 1868404"/>
                  <a:gd name="connsiteX42" fmla="*/ 12409 w 5568689"/>
                  <a:gd name="connsiteY42" fmla="*/ 1079628 h 1868404"/>
                  <a:gd name="connsiteX43" fmla="*/ 1142117 w 5568689"/>
                  <a:gd name="connsiteY43" fmla="*/ 0 h 1868404"/>
                  <a:gd name="connsiteX0" fmla="*/ 1583595 w 5560174"/>
                  <a:gd name="connsiteY0" fmla="*/ 0 h 2441260"/>
                  <a:gd name="connsiteX1" fmla="*/ 1239021 w 5560174"/>
                  <a:gd name="connsiteY1" fmla="*/ 584190 h 2441260"/>
                  <a:gd name="connsiteX2" fmla="*/ 40515 w 5560174"/>
                  <a:gd name="connsiteY2" fmla="*/ 1639031 h 2441260"/>
                  <a:gd name="connsiteX3" fmla="*/ 74710 w 5560174"/>
                  <a:gd name="connsiteY3" fmla="*/ 1738275 h 2441260"/>
                  <a:gd name="connsiteX4" fmla="*/ 1577080 w 5560174"/>
                  <a:gd name="connsiteY4" fmla="*/ 1925627 h 2441260"/>
                  <a:gd name="connsiteX5" fmla="*/ 1577490 w 5560174"/>
                  <a:gd name="connsiteY5" fmla="*/ 1927677 h 2441260"/>
                  <a:gd name="connsiteX6" fmla="*/ 1615707 w 5560174"/>
                  <a:gd name="connsiteY6" fmla="*/ 1914003 h 2441260"/>
                  <a:gd name="connsiteX7" fmla="*/ 2212327 w 5560174"/>
                  <a:gd name="connsiteY7" fmla="*/ 1732034 h 2441260"/>
                  <a:gd name="connsiteX8" fmla="*/ 2829764 w 5560174"/>
                  <a:gd name="connsiteY8" fmla="*/ 1735666 h 2441260"/>
                  <a:gd name="connsiteX9" fmla="*/ 2998411 w 5560174"/>
                  <a:gd name="connsiteY9" fmla="*/ 2121967 h 2441260"/>
                  <a:gd name="connsiteX10" fmla="*/ 3123960 w 5560174"/>
                  <a:gd name="connsiteY10" fmla="*/ 2385958 h 2441260"/>
                  <a:gd name="connsiteX11" fmla="*/ 3620220 w 5560174"/>
                  <a:gd name="connsiteY11" fmla="*/ 1908836 h 2441260"/>
                  <a:gd name="connsiteX12" fmla="*/ 3737024 w 5560174"/>
                  <a:gd name="connsiteY12" fmla="*/ 1749390 h 2441260"/>
                  <a:gd name="connsiteX13" fmla="*/ 3822597 w 5560174"/>
                  <a:gd name="connsiteY13" fmla="*/ 1636367 h 2441260"/>
                  <a:gd name="connsiteX14" fmla="*/ 4453151 w 5560174"/>
                  <a:gd name="connsiteY14" fmla="*/ 1112419 h 2441260"/>
                  <a:gd name="connsiteX15" fmla="*/ 4461583 w 5560174"/>
                  <a:gd name="connsiteY15" fmla="*/ 1112419 h 2441260"/>
                  <a:gd name="connsiteX16" fmla="*/ 4690507 w 5560174"/>
                  <a:gd name="connsiteY16" fmla="*/ 1291643 h 2441260"/>
                  <a:gd name="connsiteX17" fmla="*/ 4769833 w 5560174"/>
                  <a:gd name="connsiteY17" fmla="*/ 1625871 h 2441260"/>
                  <a:gd name="connsiteX18" fmla="*/ 4864463 w 5560174"/>
                  <a:gd name="connsiteY18" fmla="*/ 1898744 h 2441260"/>
                  <a:gd name="connsiteX19" fmla="*/ 5525623 w 5560174"/>
                  <a:gd name="connsiteY19" fmla="*/ 1459160 h 2441260"/>
                  <a:gd name="connsiteX20" fmla="*/ 5554357 w 5560174"/>
                  <a:gd name="connsiteY20" fmla="*/ 1459564 h 2441260"/>
                  <a:gd name="connsiteX21" fmla="*/ 5554044 w 5560174"/>
                  <a:gd name="connsiteY21" fmla="*/ 1496701 h 2441260"/>
                  <a:gd name="connsiteX22" fmla="*/ 5315127 w 5560174"/>
                  <a:gd name="connsiteY22" fmla="*/ 1746161 h 2441260"/>
                  <a:gd name="connsiteX23" fmla="*/ 4857593 w 5560174"/>
                  <a:gd name="connsiteY23" fmla="*/ 1950816 h 2441260"/>
                  <a:gd name="connsiteX24" fmla="*/ 4730171 w 5560174"/>
                  <a:gd name="connsiteY24" fmla="*/ 1636770 h 2441260"/>
                  <a:gd name="connsiteX25" fmla="*/ 4460959 w 5560174"/>
                  <a:gd name="connsiteY25" fmla="*/ 1165298 h 2441260"/>
                  <a:gd name="connsiteX26" fmla="*/ 4453463 w 5560174"/>
                  <a:gd name="connsiteY26" fmla="*/ 1165298 h 2441260"/>
                  <a:gd name="connsiteX27" fmla="*/ 3852266 w 5560174"/>
                  <a:gd name="connsiteY27" fmla="*/ 1672696 h 2441260"/>
                  <a:gd name="connsiteX28" fmla="*/ 3765444 w 5560174"/>
                  <a:gd name="connsiteY28" fmla="*/ 1787738 h 2441260"/>
                  <a:gd name="connsiteX29" fmla="*/ 3650515 w 5560174"/>
                  <a:gd name="connsiteY29" fmla="*/ 1944357 h 2441260"/>
                  <a:gd name="connsiteX30" fmla="*/ 3387237 w 5560174"/>
                  <a:gd name="connsiteY30" fmla="*/ 2285852 h 2441260"/>
                  <a:gd name="connsiteX31" fmla="*/ 3145509 w 5560174"/>
                  <a:gd name="connsiteY31" fmla="*/ 2441260 h 2441260"/>
                  <a:gd name="connsiteX32" fmla="*/ 3116464 w 5560174"/>
                  <a:gd name="connsiteY32" fmla="*/ 2437627 h 2441260"/>
                  <a:gd name="connsiteX33" fmla="*/ 2959685 w 5560174"/>
                  <a:gd name="connsiteY33" fmla="*/ 2137306 h 2441260"/>
                  <a:gd name="connsiteX34" fmla="*/ 2806966 w 5560174"/>
                  <a:gd name="connsiteY34" fmla="*/ 1779261 h 2441260"/>
                  <a:gd name="connsiteX35" fmla="*/ 2219822 w 5560174"/>
                  <a:gd name="connsiteY35" fmla="*/ 1783702 h 2441260"/>
                  <a:gd name="connsiteX36" fmla="*/ 1576776 w 5560174"/>
                  <a:gd name="connsiteY36" fmla="*/ 1982301 h 2441260"/>
                  <a:gd name="connsiteX37" fmla="*/ 1564374 w 5560174"/>
                  <a:gd name="connsiteY37" fmla="*/ 1980353 h 2441260"/>
                  <a:gd name="connsiteX38" fmla="*/ 1418103 w 5560174"/>
                  <a:gd name="connsiteY38" fmla="*/ 2022400 h 2441260"/>
                  <a:gd name="connsiteX39" fmla="*/ 870992 w 5560174"/>
                  <a:gd name="connsiteY39" fmla="*/ 2086333 h 2441260"/>
                  <a:gd name="connsiteX40" fmla="*/ 662902 w 5560174"/>
                  <a:gd name="connsiteY40" fmla="*/ 2076341 h 2441260"/>
                  <a:gd name="connsiteX41" fmla="*/ 41210 w 5560174"/>
                  <a:gd name="connsiteY41" fmla="*/ 1761590 h 2441260"/>
                  <a:gd name="connsiteX42" fmla="*/ 3894 w 5560174"/>
                  <a:gd name="connsiteY42" fmla="*/ 1652484 h 2441260"/>
                  <a:gd name="connsiteX43" fmla="*/ 1583595 w 5560174"/>
                  <a:gd name="connsiteY43" fmla="*/ 0 h 2441260"/>
                  <a:gd name="connsiteX0" fmla="*/ 1583595 w 5560174"/>
                  <a:gd name="connsiteY0" fmla="*/ 0 h 2441260"/>
                  <a:gd name="connsiteX1" fmla="*/ 1599377 w 5560174"/>
                  <a:gd name="connsiteY1" fmla="*/ 20034 h 2441260"/>
                  <a:gd name="connsiteX2" fmla="*/ 40515 w 5560174"/>
                  <a:gd name="connsiteY2" fmla="*/ 1639031 h 2441260"/>
                  <a:gd name="connsiteX3" fmla="*/ 74710 w 5560174"/>
                  <a:gd name="connsiteY3" fmla="*/ 1738275 h 2441260"/>
                  <a:gd name="connsiteX4" fmla="*/ 1577080 w 5560174"/>
                  <a:gd name="connsiteY4" fmla="*/ 1925627 h 2441260"/>
                  <a:gd name="connsiteX5" fmla="*/ 1577490 w 5560174"/>
                  <a:gd name="connsiteY5" fmla="*/ 1927677 h 2441260"/>
                  <a:gd name="connsiteX6" fmla="*/ 1615707 w 5560174"/>
                  <a:gd name="connsiteY6" fmla="*/ 1914003 h 2441260"/>
                  <a:gd name="connsiteX7" fmla="*/ 2212327 w 5560174"/>
                  <a:gd name="connsiteY7" fmla="*/ 1732034 h 2441260"/>
                  <a:gd name="connsiteX8" fmla="*/ 2829764 w 5560174"/>
                  <a:gd name="connsiteY8" fmla="*/ 1735666 h 2441260"/>
                  <a:gd name="connsiteX9" fmla="*/ 2998411 w 5560174"/>
                  <a:gd name="connsiteY9" fmla="*/ 2121967 h 2441260"/>
                  <a:gd name="connsiteX10" fmla="*/ 3123960 w 5560174"/>
                  <a:gd name="connsiteY10" fmla="*/ 2385958 h 2441260"/>
                  <a:gd name="connsiteX11" fmla="*/ 3620220 w 5560174"/>
                  <a:gd name="connsiteY11" fmla="*/ 1908836 h 2441260"/>
                  <a:gd name="connsiteX12" fmla="*/ 3737024 w 5560174"/>
                  <a:gd name="connsiteY12" fmla="*/ 1749390 h 2441260"/>
                  <a:gd name="connsiteX13" fmla="*/ 3822597 w 5560174"/>
                  <a:gd name="connsiteY13" fmla="*/ 1636367 h 2441260"/>
                  <a:gd name="connsiteX14" fmla="*/ 4453151 w 5560174"/>
                  <a:gd name="connsiteY14" fmla="*/ 1112419 h 2441260"/>
                  <a:gd name="connsiteX15" fmla="*/ 4461583 w 5560174"/>
                  <a:gd name="connsiteY15" fmla="*/ 1112419 h 2441260"/>
                  <a:gd name="connsiteX16" fmla="*/ 4690507 w 5560174"/>
                  <a:gd name="connsiteY16" fmla="*/ 1291643 h 2441260"/>
                  <a:gd name="connsiteX17" fmla="*/ 4769833 w 5560174"/>
                  <a:gd name="connsiteY17" fmla="*/ 1625871 h 2441260"/>
                  <a:gd name="connsiteX18" fmla="*/ 4864463 w 5560174"/>
                  <a:gd name="connsiteY18" fmla="*/ 1898744 h 2441260"/>
                  <a:gd name="connsiteX19" fmla="*/ 5525623 w 5560174"/>
                  <a:gd name="connsiteY19" fmla="*/ 1459160 h 2441260"/>
                  <a:gd name="connsiteX20" fmla="*/ 5554357 w 5560174"/>
                  <a:gd name="connsiteY20" fmla="*/ 1459564 h 2441260"/>
                  <a:gd name="connsiteX21" fmla="*/ 5554044 w 5560174"/>
                  <a:gd name="connsiteY21" fmla="*/ 1496701 h 2441260"/>
                  <a:gd name="connsiteX22" fmla="*/ 5315127 w 5560174"/>
                  <a:gd name="connsiteY22" fmla="*/ 1746161 h 2441260"/>
                  <a:gd name="connsiteX23" fmla="*/ 4857593 w 5560174"/>
                  <a:gd name="connsiteY23" fmla="*/ 1950816 h 2441260"/>
                  <a:gd name="connsiteX24" fmla="*/ 4730171 w 5560174"/>
                  <a:gd name="connsiteY24" fmla="*/ 1636770 h 2441260"/>
                  <a:gd name="connsiteX25" fmla="*/ 4460959 w 5560174"/>
                  <a:gd name="connsiteY25" fmla="*/ 1165298 h 2441260"/>
                  <a:gd name="connsiteX26" fmla="*/ 4453463 w 5560174"/>
                  <a:gd name="connsiteY26" fmla="*/ 1165298 h 2441260"/>
                  <a:gd name="connsiteX27" fmla="*/ 3852266 w 5560174"/>
                  <a:gd name="connsiteY27" fmla="*/ 1672696 h 2441260"/>
                  <a:gd name="connsiteX28" fmla="*/ 3765444 w 5560174"/>
                  <a:gd name="connsiteY28" fmla="*/ 1787738 h 2441260"/>
                  <a:gd name="connsiteX29" fmla="*/ 3650515 w 5560174"/>
                  <a:gd name="connsiteY29" fmla="*/ 1944357 h 2441260"/>
                  <a:gd name="connsiteX30" fmla="*/ 3387237 w 5560174"/>
                  <a:gd name="connsiteY30" fmla="*/ 2285852 h 2441260"/>
                  <a:gd name="connsiteX31" fmla="*/ 3145509 w 5560174"/>
                  <a:gd name="connsiteY31" fmla="*/ 2441260 h 2441260"/>
                  <a:gd name="connsiteX32" fmla="*/ 3116464 w 5560174"/>
                  <a:gd name="connsiteY32" fmla="*/ 2437627 h 2441260"/>
                  <a:gd name="connsiteX33" fmla="*/ 2959685 w 5560174"/>
                  <a:gd name="connsiteY33" fmla="*/ 2137306 h 2441260"/>
                  <a:gd name="connsiteX34" fmla="*/ 2806966 w 5560174"/>
                  <a:gd name="connsiteY34" fmla="*/ 1779261 h 2441260"/>
                  <a:gd name="connsiteX35" fmla="*/ 2219822 w 5560174"/>
                  <a:gd name="connsiteY35" fmla="*/ 1783702 h 2441260"/>
                  <a:gd name="connsiteX36" fmla="*/ 1576776 w 5560174"/>
                  <a:gd name="connsiteY36" fmla="*/ 1982301 h 2441260"/>
                  <a:gd name="connsiteX37" fmla="*/ 1564374 w 5560174"/>
                  <a:gd name="connsiteY37" fmla="*/ 1980353 h 2441260"/>
                  <a:gd name="connsiteX38" fmla="*/ 1418103 w 5560174"/>
                  <a:gd name="connsiteY38" fmla="*/ 2022400 h 2441260"/>
                  <a:gd name="connsiteX39" fmla="*/ 870992 w 5560174"/>
                  <a:gd name="connsiteY39" fmla="*/ 2086333 h 2441260"/>
                  <a:gd name="connsiteX40" fmla="*/ 662902 w 5560174"/>
                  <a:gd name="connsiteY40" fmla="*/ 2076341 h 2441260"/>
                  <a:gd name="connsiteX41" fmla="*/ 41210 w 5560174"/>
                  <a:gd name="connsiteY41" fmla="*/ 1761590 h 2441260"/>
                  <a:gd name="connsiteX42" fmla="*/ 3894 w 5560174"/>
                  <a:gd name="connsiteY42" fmla="*/ 1652484 h 2441260"/>
                  <a:gd name="connsiteX43" fmla="*/ 1583595 w 5560174"/>
                  <a:gd name="connsiteY43" fmla="*/ 0 h 2441260"/>
                  <a:gd name="connsiteX0" fmla="*/ 1583595 w 5560174"/>
                  <a:gd name="connsiteY0" fmla="*/ 0 h 2441260"/>
                  <a:gd name="connsiteX1" fmla="*/ 1599377 w 5560174"/>
                  <a:gd name="connsiteY1" fmla="*/ 20034 h 2441260"/>
                  <a:gd name="connsiteX2" fmla="*/ 40515 w 5560174"/>
                  <a:gd name="connsiteY2" fmla="*/ 1639031 h 2441260"/>
                  <a:gd name="connsiteX3" fmla="*/ 74710 w 5560174"/>
                  <a:gd name="connsiteY3" fmla="*/ 1738275 h 2441260"/>
                  <a:gd name="connsiteX4" fmla="*/ 1577080 w 5560174"/>
                  <a:gd name="connsiteY4" fmla="*/ 1925627 h 2441260"/>
                  <a:gd name="connsiteX5" fmla="*/ 1577490 w 5560174"/>
                  <a:gd name="connsiteY5" fmla="*/ 1927677 h 2441260"/>
                  <a:gd name="connsiteX6" fmla="*/ 1615707 w 5560174"/>
                  <a:gd name="connsiteY6" fmla="*/ 1914003 h 2441260"/>
                  <a:gd name="connsiteX7" fmla="*/ 2212327 w 5560174"/>
                  <a:gd name="connsiteY7" fmla="*/ 1732034 h 2441260"/>
                  <a:gd name="connsiteX8" fmla="*/ 2829764 w 5560174"/>
                  <a:gd name="connsiteY8" fmla="*/ 1735666 h 2441260"/>
                  <a:gd name="connsiteX9" fmla="*/ 2998411 w 5560174"/>
                  <a:gd name="connsiteY9" fmla="*/ 2121967 h 2441260"/>
                  <a:gd name="connsiteX10" fmla="*/ 3123960 w 5560174"/>
                  <a:gd name="connsiteY10" fmla="*/ 2385958 h 2441260"/>
                  <a:gd name="connsiteX11" fmla="*/ 3620220 w 5560174"/>
                  <a:gd name="connsiteY11" fmla="*/ 1908836 h 2441260"/>
                  <a:gd name="connsiteX12" fmla="*/ 3737024 w 5560174"/>
                  <a:gd name="connsiteY12" fmla="*/ 1749390 h 2441260"/>
                  <a:gd name="connsiteX13" fmla="*/ 3822597 w 5560174"/>
                  <a:gd name="connsiteY13" fmla="*/ 1636367 h 2441260"/>
                  <a:gd name="connsiteX14" fmla="*/ 4453151 w 5560174"/>
                  <a:gd name="connsiteY14" fmla="*/ 1112419 h 2441260"/>
                  <a:gd name="connsiteX15" fmla="*/ 4461583 w 5560174"/>
                  <a:gd name="connsiteY15" fmla="*/ 1112419 h 2441260"/>
                  <a:gd name="connsiteX16" fmla="*/ 4690507 w 5560174"/>
                  <a:gd name="connsiteY16" fmla="*/ 1291643 h 2441260"/>
                  <a:gd name="connsiteX17" fmla="*/ 4769833 w 5560174"/>
                  <a:gd name="connsiteY17" fmla="*/ 1625871 h 2441260"/>
                  <a:gd name="connsiteX18" fmla="*/ 4864463 w 5560174"/>
                  <a:gd name="connsiteY18" fmla="*/ 1898744 h 2441260"/>
                  <a:gd name="connsiteX19" fmla="*/ 5525623 w 5560174"/>
                  <a:gd name="connsiteY19" fmla="*/ 1459160 h 2441260"/>
                  <a:gd name="connsiteX20" fmla="*/ 5554357 w 5560174"/>
                  <a:gd name="connsiteY20" fmla="*/ 1459564 h 2441260"/>
                  <a:gd name="connsiteX21" fmla="*/ 5554044 w 5560174"/>
                  <a:gd name="connsiteY21" fmla="*/ 1496701 h 2441260"/>
                  <a:gd name="connsiteX22" fmla="*/ 5315127 w 5560174"/>
                  <a:gd name="connsiteY22" fmla="*/ 1746161 h 2441260"/>
                  <a:gd name="connsiteX23" fmla="*/ 4857593 w 5560174"/>
                  <a:gd name="connsiteY23" fmla="*/ 1950816 h 2441260"/>
                  <a:gd name="connsiteX24" fmla="*/ 4730171 w 5560174"/>
                  <a:gd name="connsiteY24" fmla="*/ 1636770 h 2441260"/>
                  <a:gd name="connsiteX25" fmla="*/ 4460959 w 5560174"/>
                  <a:gd name="connsiteY25" fmla="*/ 1165298 h 2441260"/>
                  <a:gd name="connsiteX26" fmla="*/ 4453463 w 5560174"/>
                  <a:gd name="connsiteY26" fmla="*/ 1165298 h 2441260"/>
                  <a:gd name="connsiteX27" fmla="*/ 3852266 w 5560174"/>
                  <a:gd name="connsiteY27" fmla="*/ 1672696 h 2441260"/>
                  <a:gd name="connsiteX28" fmla="*/ 3765444 w 5560174"/>
                  <a:gd name="connsiteY28" fmla="*/ 1787738 h 2441260"/>
                  <a:gd name="connsiteX29" fmla="*/ 3650515 w 5560174"/>
                  <a:gd name="connsiteY29" fmla="*/ 1944357 h 2441260"/>
                  <a:gd name="connsiteX30" fmla="*/ 3387237 w 5560174"/>
                  <a:gd name="connsiteY30" fmla="*/ 2285852 h 2441260"/>
                  <a:gd name="connsiteX31" fmla="*/ 3145509 w 5560174"/>
                  <a:gd name="connsiteY31" fmla="*/ 2441260 h 2441260"/>
                  <a:gd name="connsiteX32" fmla="*/ 3116464 w 5560174"/>
                  <a:gd name="connsiteY32" fmla="*/ 2437627 h 2441260"/>
                  <a:gd name="connsiteX33" fmla="*/ 2959685 w 5560174"/>
                  <a:gd name="connsiteY33" fmla="*/ 2137306 h 2441260"/>
                  <a:gd name="connsiteX34" fmla="*/ 2806966 w 5560174"/>
                  <a:gd name="connsiteY34" fmla="*/ 1779261 h 2441260"/>
                  <a:gd name="connsiteX35" fmla="*/ 2219822 w 5560174"/>
                  <a:gd name="connsiteY35" fmla="*/ 1783702 h 2441260"/>
                  <a:gd name="connsiteX36" fmla="*/ 1576776 w 5560174"/>
                  <a:gd name="connsiteY36" fmla="*/ 1982301 h 2441260"/>
                  <a:gd name="connsiteX37" fmla="*/ 1564374 w 5560174"/>
                  <a:gd name="connsiteY37" fmla="*/ 1980353 h 2441260"/>
                  <a:gd name="connsiteX38" fmla="*/ 1418103 w 5560174"/>
                  <a:gd name="connsiteY38" fmla="*/ 2022400 h 2441260"/>
                  <a:gd name="connsiteX39" fmla="*/ 870992 w 5560174"/>
                  <a:gd name="connsiteY39" fmla="*/ 2086333 h 2441260"/>
                  <a:gd name="connsiteX40" fmla="*/ 662902 w 5560174"/>
                  <a:gd name="connsiteY40" fmla="*/ 2076341 h 2441260"/>
                  <a:gd name="connsiteX41" fmla="*/ 41210 w 5560174"/>
                  <a:gd name="connsiteY41" fmla="*/ 1761590 h 2441260"/>
                  <a:gd name="connsiteX42" fmla="*/ 3894 w 5560174"/>
                  <a:gd name="connsiteY42" fmla="*/ 1652484 h 2441260"/>
                  <a:gd name="connsiteX43" fmla="*/ 1583595 w 5560174"/>
                  <a:gd name="connsiteY43" fmla="*/ 0 h 2441260"/>
                  <a:gd name="connsiteX0" fmla="*/ 1583595 w 5560174"/>
                  <a:gd name="connsiteY0" fmla="*/ 0 h 2441260"/>
                  <a:gd name="connsiteX1" fmla="*/ 1599377 w 5560174"/>
                  <a:gd name="connsiteY1" fmla="*/ 20034 h 2441260"/>
                  <a:gd name="connsiteX2" fmla="*/ 40515 w 5560174"/>
                  <a:gd name="connsiteY2" fmla="*/ 1639031 h 2441260"/>
                  <a:gd name="connsiteX3" fmla="*/ 74710 w 5560174"/>
                  <a:gd name="connsiteY3" fmla="*/ 1738275 h 2441260"/>
                  <a:gd name="connsiteX4" fmla="*/ 1577080 w 5560174"/>
                  <a:gd name="connsiteY4" fmla="*/ 1925627 h 2441260"/>
                  <a:gd name="connsiteX5" fmla="*/ 1577490 w 5560174"/>
                  <a:gd name="connsiteY5" fmla="*/ 1927677 h 2441260"/>
                  <a:gd name="connsiteX6" fmla="*/ 1615707 w 5560174"/>
                  <a:gd name="connsiteY6" fmla="*/ 1914003 h 2441260"/>
                  <a:gd name="connsiteX7" fmla="*/ 2212327 w 5560174"/>
                  <a:gd name="connsiteY7" fmla="*/ 1732034 h 2441260"/>
                  <a:gd name="connsiteX8" fmla="*/ 2829764 w 5560174"/>
                  <a:gd name="connsiteY8" fmla="*/ 1735666 h 2441260"/>
                  <a:gd name="connsiteX9" fmla="*/ 2998411 w 5560174"/>
                  <a:gd name="connsiteY9" fmla="*/ 2121967 h 2441260"/>
                  <a:gd name="connsiteX10" fmla="*/ 3123960 w 5560174"/>
                  <a:gd name="connsiteY10" fmla="*/ 2385958 h 2441260"/>
                  <a:gd name="connsiteX11" fmla="*/ 3620220 w 5560174"/>
                  <a:gd name="connsiteY11" fmla="*/ 1908836 h 2441260"/>
                  <a:gd name="connsiteX12" fmla="*/ 3737024 w 5560174"/>
                  <a:gd name="connsiteY12" fmla="*/ 1749390 h 2441260"/>
                  <a:gd name="connsiteX13" fmla="*/ 3822597 w 5560174"/>
                  <a:gd name="connsiteY13" fmla="*/ 1636367 h 2441260"/>
                  <a:gd name="connsiteX14" fmla="*/ 4453151 w 5560174"/>
                  <a:gd name="connsiteY14" fmla="*/ 1112419 h 2441260"/>
                  <a:gd name="connsiteX15" fmla="*/ 4461583 w 5560174"/>
                  <a:gd name="connsiteY15" fmla="*/ 1112419 h 2441260"/>
                  <a:gd name="connsiteX16" fmla="*/ 4690507 w 5560174"/>
                  <a:gd name="connsiteY16" fmla="*/ 1291643 h 2441260"/>
                  <a:gd name="connsiteX17" fmla="*/ 4769833 w 5560174"/>
                  <a:gd name="connsiteY17" fmla="*/ 1625871 h 2441260"/>
                  <a:gd name="connsiteX18" fmla="*/ 4864463 w 5560174"/>
                  <a:gd name="connsiteY18" fmla="*/ 1898744 h 2441260"/>
                  <a:gd name="connsiteX19" fmla="*/ 5525623 w 5560174"/>
                  <a:gd name="connsiteY19" fmla="*/ 1459160 h 2441260"/>
                  <a:gd name="connsiteX20" fmla="*/ 5554357 w 5560174"/>
                  <a:gd name="connsiteY20" fmla="*/ 1459564 h 2441260"/>
                  <a:gd name="connsiteX21" fmla="*/ 5554044 w 5560174"/>
                  <a:gd name="connsiteY21" fmla="*/ 1496701 h 2441260"/>
                  <a:gd name="connsiteX22" fmla="*/ 5315127 w 5560174"/>
                  <a:gd name="connsiteY22" fmla="*/ 1746161 h 2441260"/>
                  <a:gd name="connsiteX23" fmla="*/ 4857593 w 5560174"/>
                  <a:gd name="connsiteY23" fmla="*/ 1950816 h 2441260"/>
                  <a:gd name="connsiteX24" fmla="*/ 4730171 w 5560174"/>
                  <a:gd name="connsiteY24" fmla="*/ 1636770 h 2441260"/>
                  <a:gd name="connsiteX25" fmla="*/ 4460959 w 5560174"/>
                  <a:gd name="connsiteY25" fmla="*/ 1165298 h 2441260"/>
                  <a:gd name="connsiteX26" fmla="*/ 4453463 w 5560174"/>
                  <a:gd name="connsiteY26" fmla="*/ 1165298 h 2441260"/>
                  <a:gd name="connsiteX27" fmla="*/ 3852266 w 5560174"/>
                  <a:gd name="connsiteY27" fmla="*/ 1672696 h 2441260"/>
                  <a:gd name="connsiteX28" fmla="*/ 3765444 w 5560174"/>
                  <a:gd name="connsiteY28" fmla="*/ 1787738 h 2441260"/>
                  <a:gd name="connsiteX29" fmla="*/ 3650515 w 5560174"/>
                  <a:gd name="connsiteY29" fmla="*/ 1944357 h 2441260"/>
                  <a:gd name="connsiteX30" fmla="*/ 3387237 w 5560174"/>
                  <a:gd name="connsiteY30" fmla="*/ 2285852 h 2441260"/>
                  <a:gd name="connsiteX31" fmla="*/ 3145509 w 5560174"/>
                  <a:gd name="connsiteY31" fmla="*/ 2441260 h 2441260"/>
                  <a:gd name="connsiteX32" fmla="*/ 3116464 w 5560174"/>
                  <a:gd name="connsiteY32" fmla="*/ 2437627 h 2441260"/>
                  <a:gd name="connsiteX33" fmla="*/ 2959685 w 5560174"/>
                  <a:gd name="connsiteY33" fmla="*/ 2137306 h 2441260"/>
                  <a:gd name="connsiteX34" fmla="*/ 2806966 w 5560174"/>
                  <a:gd name="connsiteY34" fmla="*/ 1779261 h 2441260"/>
                  <a:gd name="connsiteX35" fmla="*/ 2219822 w 5560174"/>
                  <a:gd name="connsiteY35" fmla="*/ 1783702 h 2441260"/>
                  <a:gd name="connsiteX36" fmla="*/ 1576776 w 5560174"/>
                  <a:gd name="connsiteY36" fmla="*/ 1982301 h 2441260"/>
                  <a:gd name="connsiteX37" fmla="*/ 1564374 w 5560174"/>
                  <a:gd name="connsiteY37" fmla="*/ 1980353 h 2441260"/>
                  <a:gd name="connsiteX38" fmla="*/ 1418103 w 5560174"/>
                  <a:gd name="connsiteY38" fmla="*/ 2022400 h 2441260"/>
                  <a:gd name="connsiteX39" fmla="*/ 870992 w 5560174"/>
                  <a:gd name="connsiteY39" fmla="*/ 2086333 h 2441260"/>
                  <a:gd name="connsiteX40" fmla="*/ 662902 w 5560174"/>
                  <a:gd name="connsiteY40" fmla="*/ 2076341 h 2441260"/>
                  <a:gd name="connsiteX41" fmla="*/ 41210 w 5560174"/>
                  <a:gd name="connsiteY41" fmla="*/ 1761590 h 2441260"/>
                  <a:gd name="connsiteX42" fmla="*/ 3894 w 5560174"/>
                  <a:gd name="connsiteY42" fmla="*/ 1652484 h 2441260"/>
                  <a:gd name="connsiteX43" fmla="*/ 1583595 w 5560174"/>
                  <a:gd name="connsiteY43" fmla="*/ 0 h 2441260"/>
                  <a:gd name="connsiteX0" fmla="*/ 1582751 w 5559330"/>
                  <a:gd name="connsiteY0" fmla="*/ 0 h 2441260"/>
                  <a:gd name="connsiteX1" fmla="*/ 1598533 w 5559330"/>
                  <a:gd name="connsiteY1" fmla="*/ 20034 h 2441260"/>
                  <a:gd name="connsiteX2" fmla="*/ 39671 w 5559330"/>
                  <a:gd name="connsiteY2" fmla="*/ 1639031 h 2441260"/>
                  <a:gd name="connsiteX3" fmla="*/ 73866 w 5559330"/>
                  <a:gd name="connsiteY3" fmla="*/ 1738275 h 2441260"/>
                  <a:gd name="connsiteX4" fmla="*/ 1576236 w 5559330"/>
                  <a:gd name="connsiteY4" fmla="*/ 1925627 h 2441260"/>
                  <a:gd name="connsiteX5" fmla="*/ 1576646 w 5559330"/>
                  <a:gd name="connsiteY5" fmla="*/ 1927677 h 2441260"/>
                  <a:gd name="connsiteX6" fmla="*/ 1614863 w 5559330"/>
                  <a:gd name="connsiteY6" fmla="*/ 1914003 h 2441260"/>
                  <a:gd name="connsiteX7" fmla="*/ 2211483 w 5559330"/>
                  <a:gd name="connsiteY7" fmla="*/ 1732034 h 2441260"/>
                  <a:gd name="connsiteX8" fmla="*/ 2828920 w 5559330"/>
                  <a:gd name="connsiteY8" fmla="*/ 1735666 h 2441260"/>
                  <a:gd name="connsiteX9" fmla="*/ 2997567 w 5559330"/>
                  <a:gd name="connsiteY9" fmla="*/ 2121967 h 2441260"/>
                  <a:gd name="connsiteX10" fmla="*/ 3123116 w 5559330"/>
                  <a:gd name="connsiteY10" fmla="*/ 2385958 h 2441260"/>
                  <a:gd name="connsiteX11" fmla="*/ 3619376 w 5559330"/>
                  <a:gd name="connsiteY11" fmla="*/ 1908836 h 2441260"/>
                  <a:gd name="connsiteX12" fmla="*/ 3736180 w 5559330"/>
                  <a:gd name="connsiteY12" fmla="*/ 1749390 h 2441260"/>
                  <a:gd name="connsiteX13" fmla="*/ 3821753 w 5559330"/>
                  <a:gd name="connsiteY13" fmla="*/ 1636367 h 2441260"/>
                  <a:gd name="connsiteX14" fmla="*/ 4452307 w 5559330"/>
                  <a:gd name="connsiteY14" fmla="*/ 1112419 h 2441260"/>
                  <a:gd name="connsiteX15" fmla="*/ 4460739 w 5559330"/>
                  <a:gd name="connsiteY15" fmla="*/ 1112419 h 2441260"/>
                  <a:gd name="connsiteX16" fmla="*/ 4689663 w 5559330"/>
                  <a:gd name="connsiteY16" fmla="*/ 1291643 h 2441260"/>
                  <a:gd name="connsiteX17" fmla="*/ 4768989 w 5559330"/>
                  <a:gd name="connsiteY17" fmla="*/ 1625871 h 2441260"/>
                  <a:gd name="connsiteX18" fmla="*/ 4863619 w 5559330"/>
                  <a:gd name="connsiteY18" fmla="*/ 1898744 h 2441260"/>
                  <a:gd name="connsiteX19" fmla="*/ 5524779 w 5559330"/>
                  <a:gd name="connsiteY19" fmla="*/ 1459160 h 2441260"/>
                  <a:gd name="connsiteX20" fmla="*/ 5553513 w 5559330"/>
                  <a:gd name="connsiteY20" fmla="*/ 1459564 h 2441260"/>
                  <a:gd name="connsiteX21" fmla="*/ 5553200 w 5559330"/>
                  <a:gd name="connsiteY21" fmla="*/ 1496701 h 2441260"/>
                  <a:gd name="connsiteX22" fmla="*/ 5314283 w 5559330"/>
                  <a:gd name="connsiteY22" fmla="*/ 1746161 h 2441260"/>
                  <a:gd name="connsiteX23" fmla="*/ 4856749 w 5559330"/>
                  <a:gd name="connsiteY23" fmla="*/ 1950816 h 2441260"/>
                  <a:gd name="connsiteX24" fmla="*/ 4729327 w 5559330"/>
                  <a:gd name="connsiteY24" fmla="*/ 1636770 h 2441260"/>
                  <a:gd name="connsiteX25" fmla="*/ 4460115 w 5559330"/>
                  <a:gd name="connsiteY25" fmla="*/ 1165298 h 2441260"/>
                  <a:gd name="connsiteX26" fmla="*/ 4452619 w 5559330"/>
                  <a:gd name="connsiteY26" fmla="*/ 1165298 h 2441260"/>
                  <a:gd name="connsiteX27" fmla="*/ 3851422 w 5559330"/>
                  <a:gd name="connsiteY27" fmla="*/ 1672696 h 2441260"/>
                  <a:gd name="connsiteX28" fmla="*/ 3764600 w 5559330"/>
                  <a:gd name="connsiteY28" fmla="*/ 1787738 h 2441260"/>
                  <a:gd name="connsiteX29" fmla="*/ 3649671 w 5559330"/>
                  <a:gd name="connsiteY29" fmla="*/ 1944357 h 2441260"/>
                  <a:gd name="connsiteX30" fmla="*/ 3386393 w 5559330"/>
                  <a:gd name="connsiteY30" fmla="*/ 2285852 h 2441260"/>
                  <a:gd name="connsiteX31" fmla="*/ 3144665 w 5559330"/>
                  <a:gd name="connsiteY31" fmla="*/ 2441260 h 2441260"/>
                  <a:gd name="connsiteX32" fmla="*/ 3115620 w 5559330"/>
                  <a:gd name="connsiteY32" fmla="*/ 2437627 h 2441260"/>
                  <a:gd name="connsiteX33" fmla="*/ 2958841 w 5559330"/>
                  <a:gd name="connsiteY33" fmla="*/ 2137306 h 2441260"/>
                  <a:gd name="connsiteX34" fmla="*/ 2806122 w 5559330"/>
                  <a:gd name="connsiteY34" fmla="*/ 1779261 h 2441260"/>
                  <a:gd name="connsiteX35" fmla="*/ 2218978 w 5559330"/>
                  <a:gd name="connsiteY35" fmla="*/ 1783702 h 2441260"/>
                  <a:gd name="connsiteX36" fmla="*/ 1575932 w 5559330"/>
                  <a:gd name="connsiteY36" fmla="*/ 1982301 h 2441260"/>
                  <a:gd name="connsiteX37" fmla="*/ 1563530 w 5559330"/>
                  <a:gd name="connsiteY37" fmla="*/ 1980353 h 2441260"/>
                  <a:gd name="connsiteX38" fmla="*/ 1417259 w 5559330"/>
                  <a:gd name="connsiteY38" fmla="*/ 2022400 h 2441260"/>
                  <a:gd name="connsiteX39" fmla="*/ 870148 w 5559330"/>
                  <a:gd name="connsiteY39" fmla="*/ 2086333 h 2441260"/>
                  <a:gd name="connsiteX40" fmla="*/ 662058 w 5559330"/>
                  <a:gd name="connsiteY40" fmla="*/ 2076341 h 2441260"/>
                  <a:gd name="connsiteX41" fmla="*/ 40366 w 5559330"/>
                  <a:gd name="connsiteY41" fmla="*/ 1761590 h 2441260"/>
                  <a:gd name="connsiteX42" fmla="*/ 3050 w 5559330"/>
                  <a:gd name="connsiteY42" fmla="*/ 1652484 h 2441260"/>
                  <a:gd name="connsiteX43" fmla="*/ 1582751 w 5559330"/>
                  <a:gd name="connsiteY43" fmla="*/ 0 h 2441260"/>
                  <a:gd name="connsiteX0" fmla="*/ 1582403 w 5558982"/>
                  <a:gd name="connsiteY0" fmla="*/ 0 h 2441260"/>
                  <a:gd name="connsiteX1" fmla="*/ 1598185 w 5558982"/>
                  <a:gd name="connsiteY1" fmla="*/ 20034 h 2441260"/>
                  <a:gd name="connsiteX2" fmla="*/ 39323 w 5558982"/>
                  <a:gd name="connsiteY2" fmla="*/ 1639031 h 2441260"/>
                  <a:gd name="connsiteX3" fmla="*/ 73518 w 5558982"/>
                  <a:gd name="connsiteY3" fmla="*/ 1738275 h 2441260"/>
                  <a:gd name="connsiteX4" fmla="*/ 1575888 w 5558982"/>
                  <a:gd name="connsiteY4" fmla="*/ 1925627 h 2441260"/>
                  <a:gd name="connsiteX5" fmla="*/ 1576298 w 5558982"/>
                  <a:gd name="connsiteY5" fmla="*/ 1927677 h 2441260"/>
                  <a:gd name="connsiteX6" fmla="*/ 1614515 w 5558982"/>
                  <a:gd name="connsiteY6" fmla="*/ 1914003 h 2441260"/>
                  <a:gd name="connsiteX7" fmla="*/ 2211135 w 5558982"/>
                  <a:gd name="connsiteY7" fmla="*/ 1732034 h 2441260"/>
                  <a:gd name="connsiteX8" fmla="*/ 2828572 w 5558982"/>
                  <a:gd name="connsiteY8" fmla="*/ 1735666 h 2441260"/>
                  <a:gd name="connsiteX9" fmla="*/ 2997219 w 5558982"/>
                  <a:gd name="connsiteY9" fmla="*/ 2121967 h 2441260"/>
                  <a:gd name="connsiteX10" fmla="*/ 3122768 w 5558982"/>
                  <a:gd name="connsiteY10" fmla="*/ 2385958 h 2441260"/>
                  <a:gd name="connsiteX11" fmla="*/ 3619028 w 5558982"/>
                  <a:gd name="connsiteY11" fmla="*/ 1908836 h 2441260"/>
                  <a:gd name="connsiteX12" fmla="*/ 3735832 w 5558982"/>
                  <a:gd name="connsiteY12" fmla="*/ 1749390 h 2441260"/>
                  <a:gd name="connsiteX13" fmla="*/ 3821405 w 5558982"/>
                  <a:gd name="connsiteY13" fmla="*/ 1636367 h 2441260"/>
                  <a:gd name="connsiteX14" fmla="*/ 4451959 w 5558982"/>
                  <a:gd name="connsiteY14" fmla="*/ 1112419 h 2441260"/>
                  <a:gd name="connsiteX15" fmla="*/ 4460391 w 5558982"/>
                  <a:gd name="connsiteY15" fmla="*/ 1112419 h 2441260"/>
                  <a:gd name="connsiteX16" fmla="*/ 4689315 w 5558982"/>
                  <a:gd name="connsiteY16" fmla="*/ 1291643 h 2441260"/>
                  <a:gd name="connsiteX17" fmla="*/ 4768641 w 5558982"/>
                  <a:gd name="connsiteY17" fmla="*/ 1625871 h 2441260"/>
                  <a:gd name="connsiteX18" fmla="*/ 4863271 w 5558982"/>
                  <a:gd name="connsiteY18" fmla="*/ 1898744 h 2441260"/>
                  <a:gd name="connsiteX19" fmla="*/ 5524431 w 5558982"/>
                  <a:gd name="connsiteY19" fmla="*/ 1459160 h 2441260"/>
                  <a:gd name="connsiteX20" fmla="*/ 5553165 w 5558982"/>
                  <a:gd name="connsiteY20" fmla="*/ 1459564 h 2441260"/>
                  <a:gd name="connsiteX21" fmla="*/ 5552852 w 5558982"/>
                  <a:gd name="connsiteY21" fmla="*/ 1496701 h 2441260"/>
                  <a:gd name="connsiteX22" fmla="*/ 5313935 w 5558982"/>
                  <a:gd name="connsiteY22" fmla="*/ 1746161 h 2441260"/>
                  <a:gd name="connsiteX23" fmla="*/ 4856401 w 5558982"/>
                  <a:gd name="connsiteY23" fmla="*/ 1950816 h 2441260"/>
                  <a:gd name="connsiteX24" fmla="*/ 4728979 w 5558982"/>
                  <a:gd name="connsiteY24" fmla="*/ 1636770 h 2441260"/>
                  <a:gd name="connsiteX25" fmla="*/ 4459767 w 5558982"/>
                  <a:gd name="connsiteY25" fmla="*/ 1165298 h 2441260"/>
                  <a:gd name="connsiteX26" fmla="*/ 4452271 w 5558982"/>
                  <a:gd name="connsiteY26" fmla="*/ 1165298 h 2441260"/>
                  <a:gd name="connsiteX27" fmla="*/ 3851074 w 5558982"/>
                  <a:gd name="connsiteY27" fmla="*/ 1672696 h 2441260"/>
                  <a:gd name="connsiteX28" fmla="*/ 3764252 w 5558982"/>
                  <a:gd name="connsiteY28" fmla="*/ 1787738 h 2441260"/>
                  <a:gd name="connsiteX29" fmla="*/ 3649323 w 5558982"/>
                  <a:gd name="connsiteY29" fmla="*/ 1944357 h 2441260"/>
                  <a:gd name="connsiteX30" fmla="*/ 3386045 w 5558982"/>
                  <a:gd name="connsiteY30" fmla="*/ 2285852 h 2441260"/>
                  <a:gd name="connsiteX31" fmla="*/ 3144317 w 5558982"/>
                  <a:gd name="connsiteY31" fmla="*/ 2441260 h 2441260"/>
                  <a:gd name="connsiteX32" fmla="*/ 3115272 w 5558982"/>
                  <a:gd name="connsiteY32" fmla="*/ 2437627 h 2441260"/>
                  <a:gd name="connsiteX33" fmla="*/ 2958493 w 5558982"/>
                  <a:gd name="connsiteY33" fmla="*/ 2137306 h 2441260"/>
                  <a:gd name="connsiteX34" fmla="*/ 2805774 w 5558982"/>
                  <a:gd name="connsiteY34" fmla="*/ 1779261 h 2441260"/>
                  <a:gd name="connsiteX35" fmla="*/ 2218630 w 5558982"/>
                  <a:gd name="connsiteY35" fmla="*/ 1783702 h 2441260"/>
                  <a:gd name="connsiteX36" fmla="*/ 1575584 w 5558982"/>
                  <a:gd name="connsiteY36" fmla="*/ 1982301 h 2441260"/>
                  <a:gd name="connsiteX37" fmla="*/ 1563182 w 5558982"/>
                  <a:gd name="connsiteY37" fmla="*/ 1980353 h 2441260"/>
                  <a:gd name="connsiteX38" fmla="*/ 1416911 w 5558982"/>
                  <a:gd name="connsiteY38" fmla="*/ 2022400 h 2441260"/>
                  <a:gd name="connsiteX39" fmla="*/ 869800 w 5558982"/>
                  <a:gd name="connsiteY39" fmla="*/ 2086333 h 2441260"/>
                  <a:gd name="connsiteX40" fmla="*/ 661710 w 5558982"/>
                  <a:gd name="connsiteY40" fmla="*/ 2076341 h 2441260"/>
                  <a:gd name="connsiteX41" fmla="*/ 40018 w 5558982"/>
                  <a:gd name="connsiteY41" fmla="*/ 1761590 h 2441260"/>
                  <a:gd name="connsiteX42" fmla="*/ 2702 w 5558982"/>
                  <a:gd name="connsiteY42" fmla="*/ 1652484 h 2441260"/>
                  <a:gd name="connsiteX43" fmla="*/ 1582403 w 5558982"/>
                  <a:gd name="connsiteY43" fmla="*/ 0 h 2441260"/>
                  <a:gd name="connsiteX0" fmla="*/ 1582707 w 5559286"/>
                  <a:gd name="connsiteY0" fmla="*/ 0 h 2441260"/>
                  <a:gd name="connsiteX1" fmla="*/ 1598489 w 5559286"/>
                  <a:gd name="connsiteY1" fmla="*/ 20034 h 2441260"/>
                  <a:gd name="connsiteX2" fmla="*/ 39627 w 5559286"/>
                  <a:gd name="connsiteY2" fmla="*/ 1639031 h 2441260"/>
                  <a:gd name="connsiteX3" fmla="*/ 73822 w 5559286"/>
                  <a:gd name="connsiteY3" fmla="*/ 1738275 h 2441260"/>
                  <a:gd name="connsiteX4" fmla="*/ 1576192 w 5559286"/>
                  <a:gd name="connsiteY4" fmla="*/ 1925627 h 2441260"/>
                  <a:gd name="connsiteX5" fmla="*/ 1576602 w 5559286"/>
                  <a:gd name="connsiteY5" fmla="*/ 1927677 h 2441260"/>
                  <a:gd name="connsiteX6" fmla="*/ 1614819 w 5559286"/>
                  <a:gd name="connsiteY6" fmla="*/ 1914003 h 2441260"/>
                  <a:gd name="connsiteX7" fmla="*/ 2211439 w 5559286"/>
                  <a:gd name="connsiteY7" fmla="*/ 1732034 h 2441260"/>
                  <a:gd name="connsiteX8" fmla="*/ 2828876 w 5559286"/>
                  <a:gd name="connsiteY8" fmla="*/ 1735666 h 2441260"/>
                  <a:gd name="connsiteX9" fmla="*/ 2997523 w 5559286"/>
                  <a:gd name="connsiteY9" fmla="*/ 2121967 h 2441260"/>
                  <a:gd name="connsiteX10" fmla="*/ 3123072 w 5559286"/>
                  <a:gd name="connsiteY10" fmla="*/ 2385958 h 2441260"/>
                  <a:gd name="connsiteX11" fmla="*/ 3619332 w 5559286"/>
                  <a:gd name="connsiteY11" fmla="*/ 1908836 h 2441260"/>
                  <a:gd name="connsiteX12" fmla="*/ 3736136 w 5559286"/>
                  <a:gd name="connsiteY12" fmla="*/ 1749390 h 2441260"/>
                  <a:gd name="connsiteX13" fmla="*/ 3821709 w 5559286"/>
                  <a:gd name="connsiteY13" fmla="*/ 1636367 h 2441260"/>
                  <a:gd name="connsiteX14" fmla="*/ 4452263 w 5559286"/>
                  <a:gd name="connsiteY14" fmla="*/ 1112419 h 2441260"/>
                  <a:gd name="connsiteX15" fmla="*/ 4460695 w 5559286"/>
                  <a:gd name="connsiteY15" fmla="*/ 1112419 h 2441260"/>
                  <a:gd name="connsiteX16" fmla="*/ 4689619 w 5559286"/>
                  <a:gd name="connsiteY16" fmla="*/ 1291643 h 2441260"/>
                  <a:gd name="connsiteX17" fmla="*/ 4768945 w 5559286"/>
                  <a:gd name="connsiteY17" fmla="*/ 1625871 h 2441260"/>
                  <a:gd name="connsiteX18" fmla="*/ 4863575 w 5559286"/>
                  <a:gd name="connsiteY18" fmla="*/ 1898744 h 2441260"/>
                  <a:gd name="connsiteX19" fmla="*/ 5524735 w 5559286"/>
                  <a:gd name="connsiteY19" fmla="*/ 1459160 h 2441260"/>
                  <a:gd name="connsiteX20" fmla="*/ 5553469 w 5559286"/>
                  <a:gd name="connsiteY20" fmla="*/ 1459564 h 2441260"/>
                  <a:gd name="connsiteX21" fmla="*/ 5553156 w 5559286"/>
                  <a:gd name="connsiteY21" fmla="*/ 1496701 h 2441260"/>
                  <a:gd name="connsiteX22" fmla="*/ 5314239 w 5559286"/>
                  <a:gd name="connsiteY22" fmla="*/ 1746161 h 2441260"/>
                  <a:gd name="connsiteX23" fmla="*/ 4856705 w 5559286"/>
                  <a:gd name="connsiteY23" fmla="*/ 1950816 h 2441260"/>
                  <a:gd name="connsiteX24" fmla="*/ 4729283 w 5559286"/>
                  <a:gd name="connsiteY24" fmla="*/ 1636770 h 2441260"/>
                  <a:gd name="connsiteX25" fmla="*/ 4460071 w 5559286"/>
                  <a:gd name="connsiteY25" fmla="*/ 1165298 h 2441260"/>
                  <a:gd name="connsiteX26" fmla="*/ 4452575 w 5559286"/>
                  <a:gd name="connsiteY26" fmla="*/ 1165298 h 2441260"/>
                  <a:gd name="connsiteX27" fmla="*/ 3851378 w 5559286"/>
                  <a:gd name="connsiteY27" fmla="*/ 1672696 h 2441260"/>
                  <a:gd name="connsiteX28" fmla="*/ 3764556 w 5559286"/>
                  <a:gd name="connsiteY28" fmla="*/ 1787738 h 2441260"/>
                  <a:gd name="connsiteX29" fmla="*/ 3649627 w 5559286"/>
                  <a:gd name="connsiteY29" fmla="*/ 1944357 h 2441260"/>
                  <a:gd name="connsiteX30" fmla="*/ 3386349 w 5559286"/>
                  <a:gd name="connsiteY30" fmla="*/ 2285852 h 2441260"/>
                  <a:gd name="connsiteX31" fmla="*/ 3144621 w 5559286"/>
                  <a:gd name="connsiteY31" fmla="*/ 2441260 h 2441260"/>
                  <a:gd name="connsiteX32" fmla="*/ 3115576 w 5559286"/>
                  <a:gd name="connsiteY32" fmla="*/ 2437627 h 2441260"/>
                  <a:gd name="connsiteX33" fmla="*/ 2958797 w 5559286"/>
                  <a:gd name="connsiteY33" fmla="*/ 2137306 h 2441260"/>
                  <a:gd name="connsiteX34" fmla="*/ 2806078 w 5559286"/>
                  <a:gd name="connsiteY34" fmla="*/ 1779261 h 2441260"/>
                  <a:gd name="connsiteX35" fmla="*/ 2218934 w 5559286"/>
                  <a:gd name="connsiteY35" fmla="*/ 1783702 h 2441260"/>
                  <a:gd name="connsiteX36" fmla="*/ 1575888 w 5559286"/>
                  <a:gd name="connsiteY36" fmla="*/ 1982301 h 2441260"/>
                  <a:gd name="connsiteX37" fmla="*/ 1563486 w 5559286"/>
                  <a:gd name="connsiteY37" fmla="*/ 1980353 h 2441260"/>
                  <a:gd name="connsiteX38" fmla="*/ 1417215 w 5559286"/>
                  <a:gd name="connsiteY38" fmla="*/ 2022400 h 2441260"/>
                  <a:gd name="connsiteX39" fmla="*/ 870104 w 5559286"/>
                  <a:gd name="connsiteY39" fmla="*/ 2086333 h 2441260"/>
                  <a:gd name="connsiteX40" fmla="*/ 662014 w 5559286"/>
                  <a:gd name="connsiteY40" fmla="*/ 2076341 h 2441260"/>
                  <a:gd name="connsiteX41" fmla="*/ 40322 w 5559286"/>
                  <a:gd name="connsiteY41" fmla="*/ 1761590 h 2441260"/>
                  <a:gd name="connsiteX42" fmla="*/ 3006 w 5559286"/>
                  <a:gd name="connsiteY42" fmla="*/ 1652484 h 2441260"/>
                  <a:gd name="connsiteX43" fmla="*/ 1582707 w 5559286"/>
                  <a:gd name="connsiteY43" fmla="*/ 0 h 2441260"/>
                  <a:gd name="connsiteX0" fmla="*/ 1582707 w 5559286"/>
                  <a:gd name="connsiteY0" fmla="*/ 0 h 2441260"/>
                  <a:gd name="connsiteX1" fmla="*/ 1598491 w 5559286"/>
                  <a:gd name="connsiteY1" fmla="*/ 20034 h 2441260"/>
                  <a:gd name="connsiteX2" fmla="*/ 39627 w 5559286"/>
                  <a:gd name="connsiteY2" fmla="*/ 1639031 h 2441260"/>
                  <a:gd name="connsiteX3" fmla="*/ 73822 w 5559286"/>
                  <a:gd name="connsiteY3" fmla="*/ 1738275 h 2441260"/>
                  <a:gd name="connsiteX4" fmla="*/ 1576192 w 5559286"/>
                  <a:gd name="connsiteY4" fmla="*/ 1925627 h 2441260"/>
                  <a:gd name="connsiteX5" fmla="*/ 1576602 w 5559286"/>
                  <a:gd name="connsiteY5" fmla="*/ 1927677 h 2441260"/>
                  <a:gd name="connsiteX6" fmla="*/ 1614819 w 5559286"/>
                  <a:gd name="connsiteY6" fmla="*/ 1914003 h 2441260"/>
                  <a:gd name="connsiteX7" fmla="*/ 2211439 w 5559286"/>
                  <a:gd name="connsiteY7" fmla="*/ 1732034 h 2441260"/>
                  <a:gd name="connsiteX8" fmla="*/ 2828876 w 5559286"/>
                  <a:gd name="connsiteY8" fmla="*/ 1735666 h 2441260"/>
                  <a:gd name="connsiteX9" fmla="*/ 2997523 w 5559286"/>
                  <a:gd name="connsiteY9" fmla="*/ 2121967 h 2441260"/>
                  <a:gd name="connsiteX10" fmla="*/ 3123072 w 5559286"/>
                  <a:gd name="connsiteY10" fmla="*/ 2385958 h 2441260"/>
                  <a:gd name="connsiteX11" fmla="*/ 3619332 w 5559286"/>
                  <a:gd name="connsiteY11" fmla="*/ 1908836 h 2441260"/>
                  <a:gd name="connsiteX12" fmla="*/ 3736136 w 5559286"/>
                  <a:gd name="connsiteY12" fmla="*/ 1749390 h 2441260"/>
                  <a:gd name="connsiteX13" fmla="*/ 3821709 w 5559286"/>
                  <a:gd name="connsiteY13" fmla="*/ 1636367 h 2441260"/>
                  <a:gd name="connsiteX14" fmla="*/ 4452263 w 5559286"/>
                  <a:gd name="connsiteY14" fmla="*/ 1112419 h 2441260"/>
                  <a:gd name="connsiteX15" fmla="*/ 4460695 w 5559286"/>
                  <a:gd name="connsiteY15" fmla="*/ 1112419 h 2441260"/>
                  <a:gd name="connsiteX16" fmla="*/ 4689619 w 5559286"/>
                  <a:gd name="connsiteY16" fmla="*/ 1291643 h 2441260"/>
                  <a:gd name="connsiteX17" fmla="*/ 4768945 w 5559286"/>
                  <a:gd name="connsiteY17" fmla="*/ 1625871 h 2441260"/>
                  <a:gd name="connsiteX18" fmla="*/ 4863575 w 5559286"/>
                  <a:gd name="connsiteY18" fmla="*/ 1898744 h 2441260"/>
                  <a:gd name="connsiteX19" fmla="*/ 5524735 w 5559286"/>
                  <a:gd name="connsiteY19" fmla="*/ 1459160 h 2441260"/>
                  <a:gd name="connsiteX20" fmla="*/ 5553469 w 5559286"/>
                  <a:gd name="connsiteY20" fmla="*/ 1459564 h 2441260"/>
                  <a:gd name="connsiteX21" fmla="*/ 5553156 w 5559286"/>
                  <a:gd name="connsiteY21" fmla="*/ 1496701 h 2441260"/>
                  <a:gd name="connsiteX22" fmla="*/ 5314239 w 5559286"/>
                  <a:gd name="connsiteY22" fmla="*/ 1746161 h 2441260"/>
                  <a:gd name="connsiteX23" fmla="*/ 4856705 w 5559286"/>
                  <a:gd name="connsiteY23" fmla="*/ 1950816 h 2441260"/>
                  <a:gd name="connsiteX24" fmla="*/ 4729283 w 5559286"/>
                  <a:gd name="connsiteY24" fmla="*/ 1636770 h 2441260"/>
                  <a:gd name="connsiteX25" fmla="*/ 4460071 w 5559286"/>
                  <a:gd name="connsiteY25" fmla="*/ 1165298 h 2441260"/>
                  <a:gd name="connsiteX26" fmla="*/ 4452575 w 5559286"/>
                  <a:gd name="connsiteY26" fmla="*/ 1165298 h 2441260"/>
                  <a:gd name="connsiteX27" fmla="*/ 3851378 w 5559286"/>
                  <a:gd name="connsiteY27" fmla="*/ 1672696 h 2441260"/>
                  <a:gd name="connsiteX28" fmla="*/ 3764556 w 5559286"/>
                  <a:gd name="connsiteY28" fmla="*/ 1787738 h 2441260"/>
                  <a:gd name="connsiteX29" fmla="*/ 3649627 w 5559286"/>
                  <a:gd name="connsiteY29" fmla="*/ 1944357 h 2441260"/>
                  <a:gd name="connsiteX30" fmla="*/ 3386349 w 5559286"/>
                  <a:gd name="connsiteY30" fmla="*/ 2285852 h 2441260"/>
                  <a:gd name="connsiteX31" fmla="*/ 3144621 w 5559286"/>
                  <a:gd name="connsiteY31" fmla="*/ 2441260 h 2441260"/>
                  <a:gd name="connsiteX32" fmla="*/ 3115576 w 5559286"/>
                  <a:gd name="connsiteY32" fmla="*/ 2437627 h 2441260"/>
                  <a:gd name="connsiteX33" fmla="*/ 2958797 w 5559286"/>
                  <a:gd name="connsiteY33" fmla="*/ 2137306 h 2441260"/>
                  <a:gd name="connsiteX34" fmla="*/ 2806078 w 5559286"/>
                  <a:gd name="connsiteY34" fmla="*/ 1779261 h 2441260"/>
                  <a:gd name="connsiteX35" fmla="*/ 2218934 w 5559286"/>
                  <a:gd name="connsiteY35" fmla="*/ 1783702 h 2441260"/>
                  <a:gd name="connsiteX36" fmla="*/ 1575888 w 5559286"/>
                  <a:gd name="connsiteY36" fmla="*/ 1982301 h 2441260"/>
                  <a:gd name="connsiteX37" fmla="*/ 1563486 w 5559286"/>
                  <a:gd name="connsiteY37" fmla="*/ 1980353 h 2441260"/>
                  <a:gd name="connsiteX38" fmla="*/ 1417215 w 5559286"/>
                  <a:gd name="connsiteY38" fmla="*/ 2022400 h 2441260"/>
                  <a:gd name="connsiteX39" fmla="*/ 870104 w 5559286"/>
                  <a:gd name="connsiteY39" fmla="*/ 2086333 h 2441260"/>
                  <a:gd name="connsiteX40" fmla="*/ 662014 w 5559286"/>
                  <a:gd name="connsiteY40" fmla="*/ 2076341 h 2441260"/>
                  <a:gd name="connsiteX41" fmla="*/ 40322 w 5559286"/>
                  <a:gd name="connsiteY41" fmla="*/ 1761590 h 2441260"/>
                  <a:gd name="connsiteX42" fmla="*/ 3006 w 5559286"/>
                  <a:gd name="connsiteY42" fmla="*/ 1652484 h 2441260"/>
                  <a:gd name="connsiteX43" fmla="*/ 1582707 w 5559286"/>
                  <a:gd name="connsiteY43" fmla="*/ 0 h 2441260"/>
                  <a:gd name="connsiteX0" fmla="*/ 1582707 w 5559286"/>
                  <a:gd name="connsiteY0" fmla="*/ 0 h 2441260"/>
                  <a:gd name="connsiteX1" fmla="*/ 1598491 w 5559286"/>
                  <a:gd name="connsiteY1" fmla="*/ 20034 h 2441260"/>
                  <a:gd name="connsiteX2" fmla="*/ 39627 w 5559286"/>
                  <a:gd name="connsiteY2" fmla="*/ 1639031 h 2441260"/>
                  <a:gd name="connsiteX3" fmla="*/ 73822 w 5559286"/>
                  <a:gd name="connsiteY3" fmla="*/ 1738275 h 2441260"/>
                  <a:gd name="connsiteX4" fmla="*/ 1576192 w 5559286"/>
                  <a:gd name="connsiteY4" fmla="*/ 1925627 h 2441260"/>
                  <a:gd name="connsiteX5" fmla="*/ 1576602 w 5559286"/>
                  <a:gd name="connsiteY5" fmla="*/ 1927677 h 2441260"/>
                  <a:gd name="connsiteX6" fmla="*/ 1614819 w 5559286"/>
                  <a:gd name="connsiteY6" fmla="*/ 1914003 h 2441260"/>
                  <a:gd name="connsiteX7" fmla="*/ 2211439 w 5559286"/>
                  <a:gd name="connsiteY7" fmla="*/ 1732034 h 2441260"/>
                  <a:gd name="connsiteX8" fmla="*/ 2828876 w 5559286"/>
                  <a:gd name="connsiteY8" fmla="*/ 1735666 h 2441260"/>
                  <a:gd name="connsiteX9" fmla="*/ 2997523 w 5559286"/>
                  <a:gd name="connsiteY9" fmla="*/ 2121967 h 2441260"/>
                  <a:gd name="connsiteX10" fmla="*/ 3123072 w 5559286"/>
                  <a:gd name="connsiteY10" fmla="*/ 2385958 h 2441260"/>
                  <a:gd name="connsiteX11" fmla="*/ 3619332 w 5559286"/>
                  <a:gd name="connsiteY11" fmla="*/ 1908836 h 2441260"/>
                  <a:gd name="connsiteX12" fmla="*/ 3736136 w 5559286"/>
                  <a:gd name="connsiteY12" fmla="*/ 1749390 h 2441260"/>
                  <a:gd name="connsiteX13" fmla="*/ 3821709 w 5559286"/>
                  <a:gd name="connsiteY13" fmla="*/ 1636367 h 2441260"/>
                  <a:gd name="connsiteX14" fmla="*/ 4452263 w 5559286"/>
                  <a:gd name="connsiteY14" fmla="*/ 1112419 h 2441260"/>
                  <a:gd name="connsiteX15" fmla="*/ 4460695 w 5559286"/>
                  <a:gd name="connsiteY15" fmla="*/ 1112419 h 2441260"/>
                  <a:gd name="connsiteX16" fmla="*/ 4689619 w 5559286"/>
                  <a:gd name="connsiteY16" fmla="*/ 1291643 h 2441260"/>
                  <a:gd name="connsiteX17" fmla="*/ 4768945 w 5559286"/>
                  <a:gd name="connsiteY17" fmla="*/ 1625871 h 2441260"/>
                  <a:gd name="connsiteX18" fmla="*/ 4863575 w 5559286"/>
                  <a:gd name="connsiteY18" fmla="*/ 1898744 h 2441260"/>
                  <a:gd name="connsiteX19" fmla="*/ 5524735 w 5559286"/>
                  <a:gd name="connsiteY19" fmla="*/ 1459160 h 2441260"/>
                  <a:gd name="connsiteX20" fmla="*/ 5553469 w 5559286"/>
                  <a:gd name="connsiteY20" fmla="*/ 1459564 h 2441260"/>
                  <a:gd name="connsiteX21" fmla="*/ 5553156 w 5559286"/>
                  <a:gd name="connsiteY21" fmla="*/ 1496701 h 2441260"/>
                  <a:gd name="connsiteX22" fmla="*/ 5314239 w 5559286"/>
                  <a:gd name="connsiteY22" fmla="*/ 1746161 h 2441260"/>
                  <a:gd name="connsiteX23" fmla="*/ 4856705 w 5559286"/>
                  <a:gd name="connsiteY23" fmla="*/ 1950816 h 2441260"/>
                  <a:gd name="connsiteX24" fmla="*/ 4729283 w 5559286"/>
                  <a:gd name="connsiteY24" fmla="*/ 1636770 h 2441260"/>
                  <a:gd name="connsiteX25" fmla="*/ 4460071 w 5559286"/>
                  <a:gd name="connsiteY25" fmla="*/ 1165298 h 2441260"/>
                  <a:gd name="connsiteX26" fmla="*/ 4452575 w 5559286"/>
                  <a:gd name="connsiteY26" fmla="*/ 1165298 h 2441260"/>
                  <a:gd name="connsiteX27" fmla="*/ 3851378 w 5559286"/>
                  <a:gd name="connsiteY27" fmla="*/ 1672696 h 2441260"/>
                  <a:gd name="connsiteX28" fmla="*/ 3764556 w 5559286"/>
                  <a:gd name="connsiteY28" fmla="*/ 1787738 h 2441260"/>
                  <a:gd name="connsiteX29" fmla="*/ 3649627 w 5559286"/>
                  <a:gd name="connsiteY29" fmla="*/ 1944357 h 2441260"/>
                  <a:gd name="connsiteX30" fmla="*/ 3386349 w 5559286"/>
                  <a:gd name="connsiteY30" fmla="*/ 2285852 h 2441260"/>
                  <a:gd name="connsiteX31" fmla="*/ 3144621 w 5559286"/>
                  <a:gd name="connsiteY31" fmla="*/ 2441260 h 2441260"/>
                  <a:gd name="connsiteX32" fmla="*/ 3115576 w 5559286"/>
                  <a:gd name="connsiteY32" fmla="*/ 2437627 h 2441260"/>
                  <a:gd name="connsiteX33" fmla="*/ 2958797 w 5559286"/>
                  <a:gd name="connsiteY33" fmla="*/ 2137306 h 2441260"/>
                  <a:gd name="connsiteX34" fmla="*/ 2806078 w 5559286"/>
                  <a:gd name="connsiteY34" fmla="*/ 1779261 h 2441260"/>
                  <a:gd name="connsiteX35" fmla="*/ 2218934 w 5559286"/>
                  <a:gd name="connsiteY35" fmla="*/ 1783702 h 2441260"/>
                  <a:gd name="connsiteX36" fmla="*/ 1575888 w 5559286"/>
                  <a:gd name="connsiteY36" fmla="*/ 1982301 h 2441260"/>
                  <a:gd name="connsiteX37" fmla="*/ 1563486 w 5559286"/>
                  <a:gd name="connsiteY37" fmla="*/ 1980353 h 2441260"/>
                  <a:gd name="connsiteX38" fmla="*/ 1417215 w 5559286"/>
                  <a:gd name="connsiteY38" fmla="*/ 2022400 h 2441260"/>
                  <a:gd name="connsiteX39" fmla="*/ 870104 w 5559286"/>
                  <a:gd name="connsiteY39" fmla="*/ 2086333 h 2441260"/>
                  <a:gd name="connsiteX40" fmla="*/ 662014 w 5559286"/>
                  <a:gd name="connsiteY40" fmla="*/ 2076341 h 2441260"/>
                  <a:gd name="connsiteX41" fmla="*/ 40322 w 5559286"/>
                  <a:gd name="connsiteY41" fmla="*/ 1761590 h 2441260"/>
                  <a:gd name="connsiteX42" fmla="*/ 3006 w 5559286"/>
                  <a:gd name="connsiteY42" fmla="*/ 1652484 h 2441260"/>
                  <a:gd name="connsiteX43" fmla="*/ 1582707 w 5559286"/>
                  <a:gd name="connsiteY43" fmla="*/ 0 h 24412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5559286" h="2441260">
                    <a:moveTo>
                      <a:pt x="1582707" y="0"/>
                    </a:moveTo>
                    <a:lnTo>
                      <a:pt x="1598491" y="20034"/>
                    </a:lnTo>
                    <a:cubicBezTo>
                      <a:pt x="669726" y="239892"/>
                      <a:pt x="-5380" y="1209312"/>
                      <a:pt x="39627" y="1639031"/>
                    </a:cubicBezTo>
                    <a:cubicBezTo>
                      <a:pt x="48415" y="1671088"/>
                      <a:pt x="59810" y="1704136"/>
                      <a:pt x="73822" y="1738275"/>
                    </a:cubicBezTo>
                    <a:cubicBezTo>
                      <a:pt x="209757" y="2068014"/>
                      <a:pt x="1013770" y="2116310"/>
                      <a:pt x="1576192" y="1925627"/>
                    </a:cubicBezTo>
                    <a:cubicBezTo>
                      <a:pt x="1576329" y="1926310"/>
                      <a:pt x="1576465" y="1926994"/>
                      <a:pt x="1576602" y="1927677"/>
                    </a:cubicBezTo>
                    <a:lnTo>
                      <a:pt x="1614819" y="1914003"/>
                    </a:lnTo>
                    <a:cubicBezTo>
                      <a:pt x="1746502" y="1867177"/>
                      <a:pt x="1980525" y="1786779"/>
                      <a:pt x="2211439" y="1732034"/>
                    </a:cubicBezTo>
                    <a:cubicBezTo>
                      <a:pt x="2537490" y="1655339"/>
                      <a:pt x="2739242" y="1656549"/>
                      <a:pt x="2828876" y="1735666"/>
                    </a:cubicBezTo>
                    <a:cubicBezTo>
                      <a:pt x="2926941" y="1822856"/>
                      <a:pt x="2964418" y="1981494"/>
                      <a:pt x="2997523" y="2121967"/>
                    </a:cubicBezTo>
                    <a:cubicBezTo>
                      <a:pt x="3028754" y="2254366"/>
                      <a:pt x="3055613" y="2368601"/>
                      <a:pt x="3123072" y="2385958"/>
                    </a:cubicBezTo>
                    <a:cubicBezTo>
                      <a:pt x="3257052" y="2420270"/>
                      <a:pt x="3475045" y="2112279"/>
                      <a:pt x="3619332" y="1908836"/>
                    </a:cubicBezTo>
                    <a:cubicBezTo>
                      <a:pt x="3664618" y="1844654"/>
                      <a:pt x="3703656" y="1789757"/>
                      <a:pt x="3736136" y="1749390"/>
                    </a:cubicBezTo>
                    <a:cubicBezTo>
                      <a:pt x="3760809" y="1719116"/>
                      <a:pt x="3788917" y="1680769"/>
                      <a:pt x="3821709" y="1636367"/>
                    </a:cubicBezTo>
                    <a:cubicBezTo>
                      <a:pt x="3975366" y="1427271"/>
                      <a:pt x="4207100" y="1112419"/>
                      <a:pt x="4452263" y="1112419"/>
                    </a:cubicBezTo>
                    <a:lnTo>
                      <a:pt x="4460695" y="1112419"/>
                    </a:lnTo>
                    <a:cubicBezTo>
                      <a:pt x="4563758" y="1115648"/>
                      <a:pt x="4638401" y="1174178"/>
                      <a:pt x="4689619" y="1291643"/>
                    </a:cubicBezTo>
                    <a:cubicBezTo>
                      <a:pt x="4732405" y="1390135"/>
                      <a:pt x="4751769" y="1515269"/>
                      <a:pt x="4768945" y="1625871"/>
                    </a:cubicBezTo>
                    <a:cubicBezTo>
                      <a:pt x="4790495" y="1765537"/>
                      <a:pt x="4809233" y="1886635"/>
                      <a:pt x="4863575" y="1898744"/>
                    </a:cubicBezTo>
                    <a:cubicBezTo>
                      <a:pt x="5125603" y="1957274"/>
                      <a:pt x="5520675" y="1464005"/>
                      <a:pt x="5524735" y="1459160"/>
                    </a:cubicBezTo>
                    <a:cubicBezTo>
                      <a:pt x="5532855" y="1449070"/>
                      <a:pt x="5545661" y="1449070"/>
                      <a:pt x="5553469" y="1459564"/>
                    </a:cubicBezTo>
                    <a:cubicBezTo>
                      <a:pt x="5561277" y="1470059"/>
                      <a:pt x="5561277" y="1486609"/>
                      <a:pt x="5553156" y="1496701"/>
                    </a:cubicBezTo>
                    <a:cubicBezTo>
                      <a:pt x="5552219" y="1497912"/>
                      <a:pt x="5449469" y="1626679"/>
                      <a:pt x="5314239" y="1746161"/>
                    </a:cubicBezTo>
                    <a:cubicBezTo>
                      <a:pt x="5130288" y="1908432"/>
                      <a:pt x="4976319" y="1977458"/>
                      <a:pt x="4856705" y="1950816"/>
                    </a:cubicBezTo>
                    <a:cubicBezTo>
                      <a:pt x="4774879" y="1932652"/>
                      <a:pt x="4753643" y="1795407"/>
                      <a:pt x="4729283" y="1636770"/>
                    </a:cubicBezTo>
                    <a:cubicBezTo>
                      <a:pt x="4695553" y="1418795"/>
                      <a:pt x="4657451" y="1171353"/>
                      <a:pt x="4460071" y="1165298"/>
                    </a:cubicBezTo>
                    <a:lnTo>
                      <a:pt x="4452575" y="1165298"/>
                    </a:lnTo>
                    <a:cubicBezTo>
                      <a:pt x="4224901" y="1165298"/>
                      <a:pt x="4000663" y="1470463"/>
                      <a:pt x="3851378" y="1672696"/>
                    </a:cubicBezTo>
                    <a:cubicBezTo>
                      <a:pt x="3818274" y="1717502"/>
                      <a:pt x="3789853" y="1756253"/>
                      <a:pt x="3764556" y="1787738"/>
                    </a:cubicBezTo>
                    <a:cubicBezTo>
                      <a:pt x="3733013" y="1826490"/>
                      <a:pt x="3694600" y="1881387"/>
                      <a:pt x="3649627" y="1944357"/>
                    </a:cubicBezTo>
                    <a:cubicBezTo>
                      <a:pt x="3573423" y="2052134"/>
                      <a:pt x="3478480" y="2186149"/>
                      <a:pt x="3386349" y="2285852"/>
                    </a:cubicBezTo>
                    <a:cubicBezTo>
                      <a:pt x="3289533" y="2389995"/>
                      <a:pt x="3210206" y="2441260"/>
                      <a:pt x="3144621" y="2441260"/>
                    </a:cubicBezTo>
                    <a:cubicBezTo>
                      <a:pt x="3134627" y="2441260"/>
                      <a:pt x="3124945" y="2440049"/>
                      <a:pt x="3115576" y="2437627"/>
                    </a:cubicBezTo>
                    <a:cubicBezTo>
                      <a:pt x="3024070" y="2414215"/>
                      <a:pt x="2992527" y="2279797"/>
                      <a:pt x="2958797" y="2137306"/>
                    </a:cubicBezTo>
                    <a:cubicBezTo>
                      <a:pt x="2927566" y="2005310"/>
                      <a:pt x="2892587" y="1855956"/>
                      <a:pt x="2806078" y="1779261"/>
                    </a:cubicBezTo>
                    <a:cubicBezTo>
                      <a:pt x="2751735" y="1730822"/>
                      <a:pt x="2605574" y="1692475"/>
                      <a:pt x="2218934" y="1783702"/>
                    </a:cubicBezTo>
                    <a:cubicBezTo>
                      <a:pt x="1956906" y="1845461"/>
                      <a:pt x="1689881" y="1941532"/>
                      <a:pt x="1575888" y="1982301"/>
                    </a:cubicBezTo>
                    <a:lnTo>
                      <a:pt x="1563486" y="1980353"/>
                    </a:lnTo>
                    <a:lnTo>
                      <a:pt x="1417215" y="2022400"/>
                    </a:lnTo>
                    <a:cubicBezTo>
                      <a:pt x="1242636" y="2064320"/>
                      <a:pt x="1052746" y="2086333"/>
                      <a:pt x="870104" y="2086333"/>
                    </a:cubicBezTo>
                    <a:cubicBezTo>
                      <a:pt x="799237" y="2086333"/>
                      <a:pt x="729659" y="2083003"/>
                      <a:pt x="662014" y="2076341"/>
                    </a:cubicBezTo>
                    <a:cubicBezTo>
                      <a:pt x="470030" y="2056357"/>
                      <a:pt x="134381" y="1989743"/>
                      <a:pt x="40322" y="1761590"/>
                    </a:cubicBezTo>
                    <a:cubicBezTo>
                      <a:pt x="25021" y="1724120"/>
                      <a:pt x="12579" y="1687794"/>
                      <a:pt x="3006" y="1652484"/>
                    </a:cubicBezTo>
                    <a:cubicBezTo>
                      <a:pt x="-45644" y="1331850"/>
                      <a:pt x="496819" y="251717"/>
                      <a:pt x="1582707" y="0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7072" cap="flat">
                <a:noFill/>
                <a:prstDash val="solid"/>
                <a:miter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271" name="Freeform: Shape 270">
                <a:extLst>
                  <a:ext uri="{FF2B5EF4-FFF2-40B4-BE49-F238E27FC236}">
                    <a16:creationId xmlns:a16="http://schemas.microsoft.com/office/drawing/2014/main" id="{E144AEA1-5564-422C-85AB-C4DDC1011B9F}"/>
                  </a:ext>
                </a:extLst>
              </p:cNvPr>
              <p:cNvSpPr/>
              <p:nvPr/>
            </p:nvSpPr>
            <p:spPr>
              <a:xfrm>
                <a:off x="4596253" y="5151140"/>
                <a:ext cx="5456099" cy="1304623"/>
              </a:xfrm>
              <a:custGeom>
                <a:avLst/>
                <a:gdLst>
                  <a:gd name="connsiteX0" fmla="*/ 6429118 w 8066757"/>
                  <a:gd name="connsiteY0" fmla="*/ 0 h 1492361"/>
                  <a:gd name="connsiteX1" fmla="*/ 6436506 w 8066757"/>
                  <a:gd name="connsiteY1" fmla="*/ 0 h 1492361"/>
                  <a:gd name="connsiteX2" fmla="*/ 6746799 w 8066757"/>
                  <a:gd name="connsiteY2" fmla="*/ 187930 h 1492361"/>
                  <a:gd name="connsiteX3" fmla="*/ 6862235 w 8066757"/>
                  <a:gd name="connsiteY3" fmla="*/ 556403 h 1492361"/>
                  <a:gd name="connsiteX4" fmla="*/ 7031696 w 8066757"/>
                  <a:gd name="connsiteY4" fmla="*/ 899942 h 1492361"/>
                  <a:gd name="connsiteX5" fmla="*/ 8039686 w 8066757"/>
                  <a:gd name="connsiteY5" fmla="*/ 376323 h 1492361"/>
                  <a:gd name="connsiteX6" fmla="*/ 8062311 w 8066757"/>
                  <a:gd name="connsiteY6" fmla="*/ 376784 h 1492361"/>
                  <a:gd name="connsiteX7" fmla="*/ 8061849 w 8066757"/>
                  <a:gd name="connsiteY7" fmla="*/ 399410 h 1492361"/>
                  <a:gd name="connsiteX8" fmla="*/ 7701227 w 8066757"/>
                  <a:gd name="connsiteY8" fmla="*/ 692157 h 1492361"/>
                  <a:gd name="connsiteX9" fmla="*/ 7025693 w 8066757"/>
                  <a:gd name="connsiteY9" fmla="*/ 931340 h 1492361"/>
                  <a:gd name="connsiteX10" fmla="*/ 6830375 w 8066757"/>
                  <a:gd name="connsiteY10" fmla="*/ 562406 h 1492361"/>
                  <a:gd name="connsiteX11" fmla="*/ 6436044 w 8066757"/>
                  <a:gd name="connsiteY11" fmla="*/ 31860 h 1492361"/>
                  <a:gd name="connsiteX12" fmla="*/ 6429118 w 8066757"/>
                  <a:gd name="connsiteY12" fmla="*/ 31860 h 1492361"/>
                  <a:gd name="connsiteX13" fmla="*/ 5531023 w 8066757"/>
                  <a:gd name="connsiteY13" fmla="*/ 615507 h 1492361"/>
                  <a:gd name="connsiteX14" fmla="*/ 5402196 w 8066757"/>
                  <a:gd name="connsiteY14" fmla="*/ 747566 h 1492361"/>
                  <a:gd name="connsiteX15" fmla="*/ 5233659 w 8066757"/>
                  <a:gd name="connsiteY15" fmla="*/ 924877 h 1492361"/>
                  <a:gd name="connsiteX16" fmla="*/ 4491172 w 8066757"/>
                  <a:gd name="connsiteY16" fmla="*/ 1492361 h 1492361"/>
                  <a:gd name="connsiteX17" fmla="*/ 4450538 w 8066757"/>
                  <a:gd name="connsiteY17" fmla="*/ 1488205 h 1492361"/>
                  <a:gd name="connsiteX18" fmla="*/ 4212278 w 8066757"/>
                  <a:gd name="connsiteY18" fmla="*/ 1137279 h 1492361"/>
                  <a:gd name="connsiteX19" fmla="*/ 3986946 w 8066757"/>
                  <a:gd name="connsiteY19" fmla="*/ 732328 h 1492361"/>
                  <a:gd name="connsiteX20" fmla="*/ 3125329 w 8066757"/>
                  <a:gd name="connsiteY20" fmla="*/ 736022 h 1492361"/>
                  <a:gd name="connsiteX21" fmla="*/ 2179674 w 8066757"/>
                  <a:gd name="connsiteY21" fmla="*/ 964586 h 1492361"/>
                  <a:gd name="connsiteX22" fmla="*/ 2167669 w 8066757"/>
                  <a:gd name="connsiteY22" fmla="*/ 967818 h 1492361"/>
                  <a:gd name="connsiteX23" fmla="*/ 2162920 w 8066757"/>
                  <a:gd name="connsiteY23" fmla="*/ 967219 h 1492361"/>
                  <a:gd name="connsiteX24" fmla="*/ 1937103 w 8066757"/>
                  <a:gd name="connsiteY24" fmla="*/ 1017532 h 1492361"/>
                  <a:gd name="connsiteX25" fmla="*/ 1131288 w 8066757"/>
                  <a:gd name="connsiteY25" fmla="*/ 1091470 h 1492361"/>
                  <a:gd name="connsiteX26" fmla="*/ 824583 w 8066757"/>
                  <a:gd name="connsiteY26" fmla="*/ 1080040 h 1492361"/>
                  <a:gd name="connsiteX27" fmla="*/ 32698 w 8066757"/>
                  <a:gd name="connsiteY27" fmla="*/ 856486 h 1492361"/>
                  <a:gd name="connsiteX28" fmla="*/ 0 w 8066757"/>
                  <a:gd name="connsiteY28" fmla="*/ 826785 h 1492361"/>
                  <a:gd name="connsiteX29" fmla="*/ 826488 w 8066757"/>
                  <a:gd name="connsiteY29" fmla="*/ 1051465 h 1492361"/>
                  <a:gd name="connsiteX30" fmla="*/ 1856393 w 8066757"/>
                  <a:gd name="connsiteY30" fmla="*/ 1002843 h 1492361"/>
                  <a:gd name="connsiteX31" fmla="*/ 2155932 w 8066757"/>
                  <a:gd name="connsiteY31" fmla="*/ 939216 h 1492361"/>
                  <a:gd name="connsiteX32" fmla="*/ 2158895 w 8066757"/>
                  <a:gd name="connsiteY32" fmla="*/ 936882 h 1492361"/>
                  <a:gd name="connsiteX33" fmla="*/ 2170900 w 8066757"/>
                  <a:gd name="connsiteY33" fmla="*/ 933649 h 1492361"/>
                  <a:gd name="connsiteX34" fmla="*/ 3119788 w 8066757"/>
                  <a:gd name="connsiteY34" fmla="*/ 704624 h 1492361"/>
                  <a:gd name="connsiteX35" fmla="*/ 4005416 w 8066757"/>
                  <a:gd name="connsiteY35" fmla="*/ 706009 h 1492361"/>
                  <a:gd name="connsiteX36" fmla="*/ 4243215 w 8066757"/>
                  <a:gd name="connsiteY36" fmla="*/ 1128044 h 1492361"/>
                  <a:gd name="connsiteX37" fmla="*/ 4457003 w 8066757"/>
                  <a:gd name="connsiteY37" fmla="*/ 1456807 h 1492361"/>
                  <a:gd name="connsiteX38" fmla="*/ 4821782 w 8066757"/>
                  <a:gd name="connsiteY38" fmla="*/ 1291964 h 1492361"/>
                  <a:gd name="connsiteX39" fmla="*/ 5210110 w 8066757"/>
                  <a:gd name="connsiteY39" fmla="*/ 903636 h 1492361"/>
                  <a:gd name="connsiteX40" fmla="*/ 5380032 w 8066757"/>
                  <a:gd name="connsiteY40" fmla="*/ 724940 h 1492361"/>
                  <a:gd name="connsiteX41" fmla="*/ 5507935 w 8066757"/>
                  <a:gd name="connsiteY41" fmla="*/ 593804 h 1492361"/>
                  <a:gd name="connsiteX42" fmla="*/ 6429118 w 8066757"/>
                  <a:gd name="connsiteY42" fmla="*/ 0 h 14923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</a:cxnLst>
                <a:rect l="l" t="t" r="r" b="b"/>
                <a:pathLst>
                  <a:path w="8066757" h="1492361">
                    <a:moveTo>
                      <a:pt x="6429118" y="0"/>
                    </a:moveTo>
                    <a:cubicBezTo>
                      <a:pt x="6431426" y="0"/>
                      <a:pt x="6434197" y="0"/>
                      <a:pt x="6436506" y="0"/>
                    </a:cubicBezTo>
                    <a:cubicBezTo>
                      <a:pt x="6575030" y="1847"/>
                      <a:pt x="6676152" y="63259"/>
                      <a:pt x="6746799" y="187930"/>
                    </a:cubicBezTo>
                    <a:cubicBezTo>
                      <a:pt x="6806826" y="294132"/>
                      <a:pt x="6836377" y="433579"/>
                      <a:pt x="6862235" y="556403"/>
                    </a:cubicBezTo>
                    <a:cubicBezTo>
                      <a:pt x="6899175" y="731405"/>
                      <a:pt x="6931035" y="882396"/>
                      <a:pt x="7031696" y="899942"/>
                    </a:cubicBezTo>
                    <a:cubicBezTo>
                      <a:pt x="7425565" y="970127"/>
                      <a:pt x="8033683" y="382325"/>
                      <a:pt x="8039686" y="376323"/>
                    </a:cubicBezTo>
                    <a:cubicBezTo>
                      <a:pt x="8046151" y="370320"/>
                      <a:pt x="8056309" y="370320"/>
                      <a:pt x="8062311" y="376784"/>
                    </a:cubicBezTo>
                    <a:cubicBezTo>
                      <a:pt x="8068314" y="383249"/>
                      <a:pt x="8068314" y="393407"/>
                      <a:pt x="8061849" y="399410"/>
                    </a:cubicBezTo>
                    <a:cubicBezTo>
                      <a:pt x="8060465" y="400795"/>
                      <a:pt x="7904857" y="552248"/>
                      <a:pt x="7701227" y="692157"/>
                    </a:cubicBezTo>
                    <a:cubicBezTo>
                      <a:pt x="7426026" y="881934"/>
                      <a:pt x="7198848" y="962278"/>
                      <a:pt x="7025693" y="931340"/>
                    </a:cubicBezTo>
                    <a:cubicBezTo>
                      <a:pt x="6903330" y="909638"/>
                      <a:pt x="6869623" y="748489"/>
                      <a:pt x="6830375" y="562406"/>
                    </a:cubicBezTo>
                    <a:cubicBezTo>
                      <a:pt x="6778198" y="315372"/>
                      <a:pt x="6719556" y="35555"/>
                      <a:pt x="6436044" y="31860"/>
                    </a:cubicBezTo>
                    <a:cubicBezTo>
                      <a:pt x="6433735" y="31860"/>
                      <a:pt x="6431426" y="31860"/>
                      <a:pt x="6429118" y="31860"/>
                    </a:cubicBezTo>
                    <a:cubicBezTo>
                      <a:pt x="6085579" y="31860"/>
                      <a:pt x="5752199" y="382787"/>
                      <a:pt x="5531023" y="615507"/>
                    </a:cubicBezTo>
                    <a:cubicBezTo>
                      <a:pt x="5482078" y="667222"/>
                      <a:pt x="5439597" y="711550"/>
                      <a:pt x="5402196" y="747566"/>
                    </a:cubicBezTo>
                    <a:cubicBezTo>
                      <a:pt x="5356021" y="791432"/>
                      <a:pt x="5299226" y="853306"/>
                      <a:pt x="5233659" y="924877"/>
                    </a:cubicBezTo>
                    <a:cubicBezTo>
                      <a:pt x="5012021" y="1167293"/>
                      <a:pt x="4712809" y="1492361"/>
                      <a:pt x="4491172" y="1492361"/>
                    </a:cubicBezTo>
                    <a:cubicBezTo>
                      <a:pt x="4477319" y="1492361"/>
                      <a:pt x="4463467" y="1490976"/>
                      <a:pt x="4450538" y="1488205"/>
                    </a:cubicBezTo>
                    <a:cubicBezTo>
                      <a:pt x="4313861" y="1460501"/>
                      <a:pt x="4264455" y="1303507"/>
                      <a:pt x="4212278" y="1137279"/>
                    </a:cubicBezTo>
                    <a:cubicBezTo>
                      <a:pt x="4162871" y="980286"/>
                      <a:pt x="4112079" y="817751"/>
                      <a:pt x="3986946" y="732328"/>
                    </a:cubicBezTo>
                    <a:cubicBezTo>
                      <a:pt x="3867815" y="651061"/>
                      <a:pt x="3577839" y="652446"/>
                      <a:pt x="3125329" y="736022"/>
                    </a:cubicBezTo>
                    <a:cubicBezTo>
                      <a:pt x="2755470" y="804823"/>
                      <a:pt x="2366681" y="912871"/>
                      <a:pt x="2179674" y="964586"/>
                    </a:cubicBezTo>
                    <a:lnTo>
                      <a:pt x="2167669" y="967818"/>
                    </a:lnTo>
                    <a:lnTo>
                      <a:pt x="2162920" y="967219"/>
                    </a:lnTo>
                    <a:lnTo>
                      <a:pt x="1937103" y="1017532"/>
                    </a:lnTo>
                    <a:cubicBezTo>
                      <a:pt x="1679214" y="1065753"/>
                      <a:pt x="1399893" y="1091470"/>
                      <a:pt x="1131288" y="1091470"/>
                    </a:cubicBezTo>
                    <a:cubicBezTo>
                      <a:pt x="1026513" y="1091470"/>
                      <a:pt x="923643" y="1087660"/>
                      <a:pt x="824583" y="1080040"/>
                    </a:cubicBezTo>
                    <a:cubicBezTo>
                      <a:pt x="460966" y="1051465"/>
                      <a:pt x="188432" y="973598"/>
                      <a:pt x="32698" y="856486"/>
                    </a:cubicBezTo>
                    <a:lnTo>
                      <a:pt x="0" y="826785"/>
                    </a:lnTo>
                    <a:cubicBezTo>
                      <a:pt x="251503" y="1005647"/>
                      <a:pt x="542995" y="1021892"/>
                      <a:pt x="826488" y="1051465"/>
                    </a:cubicBezTo>
                    <a:cubicBezTo>
                      <a:pt x="1154386" y="1077183"/>
                      <a:pt x="1520860" y="1058966"/>
                      <a:pt x="1856393" y="1002843"/>
                    </a:cubicBezTo>
                    <a:lnTo>
                      <a:pt x="2155932" y="939216"/>
                    </a:lnTo>
                    <a:lnTo>
                      <a:pt x="2158895" y="936882"/>
                    </a:lnTo>
                    <a:lnTo>
                      <a:pt x="2170900" y="933649"/>
                    </a:lnTo>
                    <a:cubicBezTo>
                      <a:pt x="2358370" y="881473"/>
                      <a:pt x="2748082" y="773424"/>
                      <a:pt x="3119788" y="704624"/>
                    </a:cubicBezTo>
                    <a:cubicBezTo>
                      <a:pt x="3581072" y="619201"/>
                      <a:pt x="3878897" y="620124"/>
                      <a:pt x="4005416" y="706009"/>
                    </a:cubicBezTo>
                    <a:cubicBezTo>
                      <a:pt x="4139784" y="797434"/>
                      <a:pt x="4194732" y="972898"/>
                      <a:pt x="4243215" y="1128044"/>
                    </a:cubicBezTo>
                    <a:cubicBezTo>
                      <a:pt x="4294468" y="1291964"/>
                      <a:pt x="4338796" y="1433258"/>
                      <a:pt x="4457003" y="1456807"/>
                    </a:cubicBezTo>
                    <a:cubicBezTo>
                      <a:pt x="4547505" y="1474815"/>
                      <a:pt x="4666635" y="1421253"/>
                      <a:pt x="4821782" y="1291964"/>
                    </a:cubicBezTo>
                    <a:cubicBezTo>
                      <a:pt x="4957073" y="1179297"/>
                      <a:pt x="5097444" y="1026460"/>
                      <a:pt x="5210110" y="903636"/>
                    </a:cubicBezTo>
                    <a:cubicBezTo>
                      <a:pt x="5276140" y="832065"/>
                      <a:pt x="5332934" y="769730"/>
                      <a:pt x="5380032" y="724940"/>
                    </a:cubicBezTo>
                    <a:cubicBezTo>
                      <a:pt x="5416971" y="689848"/>
                      <a:pt x="5458991" y="645520"/>
                      <a:pt x="5507935" y="593804"/>
                    </a:cubicBezTo>
                    <a:cubicBezTo>
                      <a:pt x="5732806" y="356930"/>
                      <a:pt x="6071727" y="0"/>
                      <a:pt x="642911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7072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</p:grpSp>
      </p:grpSp>
      <p:sp>
        <p:nvSpPr>
          <p:cNvPr id="292" name="Freeform: Shape 291">
            <a:extLst>
              <a:ext uri="{FF2B5EF4-FFF2-40B4-BE49-F238E27FC236}">
                <a16:creationId xmlns:a16="http://schemas.microsoft.com/office/drawing/2014/main" id="{4A716CA1-0E48-4E16-8A5C-84EF5ED41029}"/>
              </a:ext>
            </a:extLst>
          </p:cNvPr>
          <p:cNvSpPr>
            <a:spLocks noChangeAspect="1"/>
          </p:cNvSpPr>
          <p:nvPr/>
        </p:nvSpPr>
        <p:spPr>
          <a:xfrm rot="10800000">
            <a:off x="8832564" y="3295541"/>
            <a:ext cx="634214" cy="1010071"/>
          </a:xfrm>
          <a:custGeom>
            <a:avLst/>
            <a:gdLst>
              <a:gd name="connsiteX0" fmla="*/ 535055 w 1065905"/>
              <a:gd name="connsiteY0" fmla="*/ 156808 h 1697595"/>
              <a:gd name="connsiteX1" fmla="*/ 623457 w 1065905"/>
              <a:gd name="connsiteY1" fmla="*/ 310223 h 1697595"/>
              <a:gd name="connsiteX2" fmla="*/ 535055 w 1065905"/>
              <a:gd name="connsiteY2" fmla="*/ 463638 h 1697595"/>
              <a:gd name="connsiteX3" fmla="*/ 446652 w 1065905"/>
              <a:gd name="connsiteY3" fmla="*/ 310223 h 1697595"/>
              <a:gd name="connsiteX4" fmla="*/ 535055 w 1065905"/>
              <a:gd name="connsiteY4" fmla="*/ 156808 h 1697595"/>
              <a:gd name="connsiteX5" fmla="*/ 411386 w 1065905"/>
              <a:gd name="connsiteY5" fmla="*/ 0 h 1697595"/>
              <a:gd name="connsiteX6" fmla="*/ 411386 w 1065905"/>
              <a:gd name="connsiteY6" fmla="*/ 615052 h 1697595"/>
              <a:gd name="connsiteX7" fmla="*/ 488157 w 1065905"/>
              <a:gd name="connsiteY7" fmla="*/ 716376 h 1697595"/>
              <a:gd name="connsiteX8" fmla="*/ 488157 w 1065905"/>
              <a:gd name="connsiteY8" fmla="*/ 931518 h 1697595"/>
              <a:gd name="connsiteX9" fmla="*/ 534818 w 1065905"/>
              <a:gd name="connsiteY9" fmla="*/ 978179 h 1697595"/>
              <a:gd name="connsiteX10" fmla="*/ 581479 w 1065905"/>
              <a:gd name="connsiteY10" fmla="*/ 931518 h 1697595"/>
              <a:gd name="connsiteX11" fmla="*/ 581479 w 1065905"/>
              <a:gd name="connsiteY11" fmla="*/ 716523 h 1697595"/>
              <a:gd name="connsiteX12" fmla="*/ 658724 w 1065905"/>
              <a:gd name="connsiteY12" fmla="*/ 615052 h 1697595"/>
              <a:gd name="connsiteX13" fmla="*/ 658724 w 1065905"/>
              <a:gd name="connsiteY13" fmla="*/ 641 h 1697595"/>
              <a:gd name="connsiteX14" fmla="*/ 1065904 w 1065905"/>
              <a:gd name="connsiteY14" fmla="*/ 465924 h 1697595"/>
              <a:gd name="connsiteX15" fmla="*/ 1065904 w 1065905"/>
              <a:gd name="connsiteY15" fmla="*/ 760441 h 1697595"/>
              <a:gd name="connsiteX16" fmla="*/ 1065905 w 1065905"/>
              <a:gd name="connsiteY16" fmla="*/ 760441 h 1697595"/>
              <a:gd name="connsiteX17" fmla="*/ 1065905 w 1065905"/>
              <a:gd name="connsiteY17" fmla="*/ 1229018 h 1697595"/>
              <a:gd name="connsiteX18" fmla="*/ 597327 w 1065905"/>
              <a:gd name="connsiteY18" fmla="*/ 1697595 h 1697595"/>
              <a:gd name="connsiteX19" fmla="*/ 468579 w 1065905"/>
              <a:gd name="connsiteY19" fmla="*/ 1697595 h 1697595"/>
              <a:gd name="connsiteX20" fmla="*/ 1 w 1065905"/>
              <a:gd name="connsiteY20" fmla="*/ 1229018 h 1697595"/>
              <a:gd name="connsiteX21" fmla="*/ 1 w 1065905"/>
              <a:gd name="connsiteY21" fmla="*/ 767827 h 1697595"/>
              <a:gd name="connsiteX22" fmla="*/ 0 w 1065905"/>
              <a:gd name="connsiteY22" fmla="*/ 767827 h 1697595"/>
              <a:gd name="connsiteX23" fmla="*/ 0 w 1065905"/>
              <a:gd name="connsiteY23" fmla="*/ 465924 h 1697595"/>
              <a:gd name="connsiteX24" fmla="*/ 411386 w 1065905"/>
              <a:gd name="connsiteY24" fmla="*/ 0 h 16975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065905" h="1697595">
                <a:moveTo>
                  <a:pt x="535055" y="156808"/>
                </a:moveTo>
                <a:cubicBezTo>
                  <a:pt x="583878" y="156808"/>
                  <a:pt x="623457" y="225494"/>
                  <a:pt x="623457" y="310223"/>
                </a:cubicBezTo>
                <a:cubicBezTo>
                  <a:pt x="623457" y="394952"/>
                  <a:pt x="583878" y="463638"/>
                  <a:pt x="535055" y="463638"/>
                </a:cubicBezTo>
                <a:cubicBezTo>
                  <a:pt x="486231" y="463638"/>
                  <a:pt x="446652" y="394952"/>
                  <a:pt x="446652" y="310223"/>
                </a:cubicBezTo>
                <a:cubicBezTo>
                  <a:pt x="446652" y="225494"/>
                  <a:pt x="486231" y="156808"/>
                  <a:pt x="535055" y="156808"/>
                </a:cubicBezTo>
                <a:close/>
                <a:moveTo>
                  <a:pt x="411386" y="0"/>
                </a:moveTo>
                <a:lnTo>
                  <a:pt x="411386" y="615052"/>
                </a:lnTo>
                <a:cubicBezTo>
                  <a:pt x="411386" y="663385"/>
                  <a:pt x="443769" y="704154"/>
                  <a:pt x="488157" y="716376"/>
                </a:cubicBezTo>
                <a:cubicBezTo>
                  <a:pt x="488157" y="788090"/>
                  <a:pt x="488157" y="859804"/>
                  <a:pt x="488157" y="931518"/>
                </a:cubicBezTo>
                <a:cubicBezTo>
                  <a:pt x="488157" y="957288"/>
                  <a:pt x="509048" y="978179"/>
                  <a:pt x="534818" y="978179"/>
                </a:cubicBezTo>
                <a:cubicBezTo>
                  <a:pt x="560588" y="978179"/>
                  <a:pt x="581479" y="957288"/>
                  <a:pt x="581479" y="931518"/>
                </a:cubicBezTo>
                <a:lnTo>
                  <a:pt x="581479" y="716523"/>
                </a:lnTo>
                <a:cubicBezTo>
                  <a:pt x="626107" y="704448"/>
                  <a:pt x="658724" y="663559"/>
                  <a:pt x="658724" y="615052"/>
                </a:cubicBezTo>
                <a:lnTo>
                  <a:pt x="658724" y="641"/>
                </a:lnTo>
                <a:cubicBezTo>
                  <a:pt x="888628" y="30848"/>
                  <a:pt x="1065904" y="227684"/>
                  <a:pt x="1065904" y="465924"/>
                </a:cubicBezTo>
                <a:lnTo>
                  <a:pt x="1065904" y="760441"/>
                </a:lnTo>
                <a:lnTo>
                  <a:pt x="1065905" y="760441"/>
                </a:lnTo>
                <a:lnTo>
                  <a:pt x="1065905" y="1229018"/>
                </a:lnTo>
                <a:cubicBezTo>
                  <a:pt x="1065905" y="1487806"/>
                  <a:pt x="856115" y="1697595"/>
                  <a:pt x="597327" y="1697595"/>
                </a:cubicBezTo>
                <a:lnTo>
                  <a:pt x="468579" y="1697595"/>
                </a:lnTo>
                <a:cubicBezTo>
                  <a:pt x="209790" y="1697595"/>
                  <a:pt x="1" y="1487806"/>
                  <a:pt x="1" y="1229018"/>
                </a:cubicBezTo>
                <a:lnTo>
                  <a:pt x="1" y="767827"/>
                </a:lnTo>
                <a:lnTo>
                  <a:pt x="0" y="767827"/>
                </a:lnTo>
                <a:lnTo>
                  <a:pt x="0" y="465924"/>
                </a:lnTo>
                <a:cubicBezTo>
                  <a:pt x="0" y="226227"/>
                  <a:pt x="179451" y="28442"/>
                  <a:pt x="41138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293" name="Graphic 70">
            <a:extLst>
              <a:ext uri="{FF2B5EF4-FFF2-40B4-BE49-F238E27FC236}">
                <a16:creationId xmlns:a16="http://schemas.microsoft.com/office/drawing/2014/main" id="{134BEE29-AD1E-4970-957B-B808ADB036F7}"/>
              </a:ext>
            </a:extLst>
          </p:cNvPr>
          <p:cNvGrpSpPr/>
          <p:nvPr/>
        </p:nvGrpSpPr>
        <p:grpSpPr>
          <a:xfrm>
            <a:off x="9792551" y="3188907"/>
            <a:ext cx="1146505" cy="1096177"/>
            <a:chOff x="6551111" y="-143747"/>
            <a:chExt cx="4379433" cy="4187188"/>
          </a:xfrm>
          <a:solidFill>
            <a:schemeClr val="accent2"/>
          </a:solidFill>
        </p:grpSpPr>
        <p:sp>
          <p:nvSpPr>
            <p:cNvPr id="294" name="Freeform: Shape 293">
              <a:extLst>
                <a:ext uri="{FF2B5EF4-FFF2-40B4-BE49-F238E27FC236}">
                  <a16:creationId xmlns:a16="http://schemas.microsoft.com/office/drawing/2014/main" id="{6D054C47-0603-4051-9908-894780B73CAE}"/>
                </a:ext>
              </a:extLst>
            </p:cNvPr>
            <p:cNvSpPr/>
            <p:nvPr/>
          </p:nvSpPr>
          <p:spPr>
            <a:xfrm>
              <a:off x="6551033" y="-144216"/>
              <a:ext cx="4374744" cy="4187188"/>
            </a:xfrm>
            <a:custGeom>
              <a:avLst/>
              <a:gdLst>
                <a:gd name="connsiteX0" fmla="*/ 4372947 w 4374744"/>
                <a:gd name="connsiteY0" fmla="*/ 105969 h 4187188"/>
                <a:gd name="connsiteX1" fmla="*/ 4269791 w 4374744"/>
                <a:gd name="connsiteY1" fmla="*/ 4220 h 4187188"/>
                <a:gd name="connsiteX2" fmla="*/ 4260413 w 4374744"/>
                <a:gd name="connsiteY2" fmla="*/ 0 h 4187188"/>
                <a:gd name="connsiteX3" fmla="*/ 4246816 w 4374744"/>
                <a:gd name="connsiteY3" fmla="*/ 0 h 4187188"/>
                <a:gd name="connsiteX4" fmla="*/ 4237438 w 4374744"/>
                <a:gd name="connsiteY4" fmla="*/ 3751 h 4187188"/>
                <a:gd name="connsiteX5" fmla="*/ 4002055 w 4374744"/>
                <a:gd name="connsiteY5" fmla="*/ 42669 h 4187188"/>
                <a:gd name="connsiteX6" fmla="*/ 3580523 w 4374744"/>
                <a:gd name="connsiteY6" fmla="*/ 114409 h 4187188"/>
                <a:gd name="connsiteX7" fmla="*/ 3459080 w 4374744"/>
                <a:gd name="connsiteY7" fmla="*/ 214283 h 4187188"/>
                <a:gd name="connsiteX8" fmla="*/ 3323102 w 4374744"/>
                <a:gd name="connsiteY8" fmla="*/ 564075 h 4187188"/>
                <a:gd name="connsiteX9" fmla="*/ 3163210 w 4374744"/>
                <a:gd name="connsiteY9" fmla="*/ 974354 h 4187188"/>
                <a:gd name="connsiteX10" fmla="*/ 3134608 w 4374744"/>
                <a:gd name="connsiteY10" fmla="*/ 994047 h 4187188"/>
                <a:gd name="connsiteX11" fmla="*/ 2924546 w 4374744"/>
                <a:gd name="connsiteY11" fmla="*/ 999674 h 4187188"/>
                <a:gd name="connsiteX12" fmla="*/ 2637585 w 4374744"/>
                <a:gd name="connsiteY12" fmla="*/ 1006707 h 4187188"/>
                <a:gd name="connsiteX13" fmla="*/ 2377820 w 4374744"/>
                <a:gd name="connsiteY13" fmla="*/ 1013271 h 4187188"/>
                <a:gd name="connsiteX14" fmla="*/ 2087108 w 4374744"/>
                <a:gd name="connsiteY14" fmla="*/ 1020305 h 4187188"/>
                <a:gd name="connsiteX15" fmla="*/ 1827343 w 4374744"/>
                <a:gd name="connsiteY15" fmla="*/ 1026869 h 4187188"/>
                <a:gd name="connsiteX16" fmla="*/ 1538507 w 4374744"/>
                <a:gd name="connsiteY16" fmla="*/ 1033903 h 4187188"/>
                <a:gd name="connsiteX17" fmla="*/ 1278741 w 4374744"/>
                <a:gd name="connsiteY17" fmla="*/ 1040467 h 4187188"/>
                <a:gd name="connsiteX18" fmla="*/ 989905 w 4374744"/>
                <a:gd name="connsiteY18" fmla="*/ 1047500 h 4187188"/>
                <a:gd name="connsiteX19" fmla="*/ 728264 w 4374744"/>
                <a:gd name="connsiteY19" fmla="*/ 1054065 h 4187188"/>
                <a:gd name="connsiteX20" fmla="*/ 439428 w 4374744"/>
                <a:gd name="connsiteY20" fmla="*/ 1061098 h 4187188"/>
                <a:gd name="connsiteX21" fmla="*/ 114487 w 4374744"/>
                <a:gd name="connsiteY21" fmla="*/ 1069069 h 4187188"/>
                <a:gd name="connsiteX22" fmla="*/ 78 w 4374744"/>
                <a:gd name="connsiteY22" fmla="*/ 1193794 h 4187188"/>
                <a:gd name="connsiteX23" fmla="*/ 20240 w 4374744"/>
                <a:gd name="connsiteY23" fmla="*/ 1371503 h 4187188"/>
                <a:gd name="connsiteX24" fmla="*/ 43216 w 4374744"/>
                <a:gd name="connsiteY24" fmla="*/ 1559059 h 4187188"/>
                <a:gd name="connsiteX25" fmla="*/ 61503 w 4374744"/>
                <a:gd name="connsiteY25" fmla="*/ 1711449 h 4187188"/>
                <a:gd name="connsiteX26" fmla="*/ 84478 w 4374744"/>
                <a:gd name="connsiteY26" fmla="*/ 1897598 h 4187188"/>
                <a:gd name="connsiteX27" fmla="*/ 102296 w 4374744"/>
                <a:gd name="connsiteY27" fmla="*/ 2049987 h 4187188"/>
                <a:gd name="connsiteX28" fmla="*/ 125272 w 4374744"/>
                <a:gd name="connsiteY28" fmla="*/ 2236137 h 4187188"/>
                <a:gd name="connsiteX29" fmla="*/ 143090 w 4374744"/>
                <a:gd name="connsiteY29" fmla="*/ 2390402 h 4187188"/>
                <a:gd name="connsiteX30" fmla="*/ 166065 w 4374744"/>
                <a:gd name="connsiteY30" fmla="*/ 2579833 h 4187188"/>
                <a:gd name="connsiteX31" fmla="*/ 269221 w 4374744"/>
                <a:gd name="connsiteY31" fmla="*/ 2696587 h 4187188"/>
                <a:gd name="connsiteX32" fmla="*/ 365812 w 4374744"/>
                <a:gd name="connsiteY32" fmla="*/ 2705965 h 4187188"/>
                <a:gd name="connsiteX33" fmla="*/ 515388 w 4374744"/>
                <a:gd name="connsiteY33" fmla="*/ 2717218 h 4187188"/>
                <a:gd name="connsiteX34" fmla="*/ 712791 w 4374744"/>
                <a:gd name="connsiteY34" fmla="*/ 2733160 h 4187188"/>
                <a:gd name="connsiteX35" fmla="*/ 859085 w 4374744"/>
                <a:gd name="connsiteY35" fmla="*/ 2744414 h 4187188"/>
                <a:gd name="connsiteX36" fmla="*/ 1057894 w 4374744"/>
                <a:gd name="connsiteY36" fmla="*/ 2760825 h 4187188"/>
                <a:gd name="connsiteX37" fmla="*/ 1202312 w 4374744"/>
                <a:gd name="connsiteY37" fmla="*/ 2772078 h 4187188"/>
                <a:gd name="connsiteX38" fmla="*/ 1402997 w 4374744"/>
                <a:gd name="connsiteY38" fmla="*/ 2788489 h 4187188"/>
                <a:gd name="connsiteX39" fmla="*/ 1547415 w 4374744"/>
                <a:gd name="connsiteY39" fmla="*/ 2799743 h 4187188"/>
                <a:gd name="connsiteX40" fmla="*/ 1702149 w 4374744"/>
                <a:gd name="connsiteY40" fmla="*/ 2812403 h 4187188"/>
                <a:gd name="connsiteX41" fmla="*/ 1850318 w 4374744"/>
                <a:gd name="connsiteY41" fmla="*/ 2824125 h 4187188"/>
                <a:gd name="connsiteX42" fmla="*/ 2040688 w 4374744"/>
                <a:gd name="connsiteY42" fmla="*/ 2840067 h 4187188"/>
                <a:gd name="connsiteX43" fmla="*/ 2192139 w 4374744"/>
                <a:gd name="connsiteY43" fmla="*/ 2851320 h 4187188"/>
                <a:gd name="connsiteX44" fmla="*/ 2397982 w 4374744"/>
                <a:gd name="connsiteY44" fmla="*/ 2868200 h 4187188"/>
                <a:gd name="connsiteX45" fmla="*/ 2459407 w 4374744"/>
                <a:gd name="connsiteY45" fmla="*/ 2882736 h 4187188"/>
                <a:gd name="connsiteX46" fmla="*/ 2881408 w 4374744"/>
                <a:gd name="connsiteY46" fmla="*/ 3214241 h 4187188"/>
                <a:gd name="connsiteX47" fmla="*/ 2966746 w 4374744"/>
                <a:gd name="connsiteY47" fmla="*/ 3345999 h 4187188"/>
                <a:gd name="connsiteX48" fmla="*/ 2887034 w 4374744"/>
                <a:gd name="connsiteY48" fmla="*/ 3471193 h 4187188"/>
                <a:gd name="connsiteX49" fmla="*/ 2783410 w 4374744"/>
                <a:gd name="connsiteY49" fmla="*/ 3477757 h 4187188"/>
                <a:gd name="connsiteX50" fmla="*/ 1632285 w 4374744"/>
                <a:gd name="connsiteY50" fmla="*/ 3481509 h 4187188"/>
                <a:gd name="connsiteX51" fmla="*/ 568373 w 4374744"/>
                <a:gd name="connsiteY51" fmla="*/ 3484322 h 4187188"/>
                <a:gd name="connsiteX52" fmla="*/ 212485 w 4374744"/>
                <a:gd name="connsiteY52" fmla="*/ 3485729 h 4187188"/>
                <a:gd name="connsiteX53" fmla="*/ 172161 w 4374744"/>
                <a:gd name="connsiteY53" fmla="*/ 3489949 h 4187188"/>
                <a:gd name="connsiteX54" fmla="*/ 83541 w 4374744"/>
                <a:gd name="connsiteY54" fmla="*/ 3612798 h 4187188"/>
                <a:gd name="connsiteX55" fmla="*/ 194668 w 4374744"/>
                <a:gd name="connsiteY55" fmla="*/ 3726269 h 4187188"/>
                <a:gd name="connsiteX56" fmla="*/ 374252 w 4374744"/>
                <a:gd name="connsiteY56" fmla="*/ 3727207 h 4187188"/>
                <a:gd name="connsiteX57" fmla="*/ 393008 w 4374744"/>
                <a:gd name="connsiteY57" fmla="*/ 3728614 h 4187188"/>
                <a:gd name="connsiteX58" fmla="*/ 283288 w 4374744"/>
                <a:gd name="connsiteY58" fmla="*/ 3905385 h 4187188"/>
                <a:gd name="connsiteX59" fmla="*/ 340961 w 4374744"/>
                <a:gd name="connsiteY59" fmla="*/ 4103726 h 4187188"/>
                <a:gd name="connsiteX60" fmla="*/ 670122 w 4374744"/>
                <a:gd name="connsiteY60" fmla="*/ 4146395 h 4187188"/>
                <a:gd name="connsiteX61" fmla="*/ 771402 w 4374744"/>
                <a:gd name="connsiteY61" fmla="*/ 3995412 h 4187188"/>
                <a:gd name="connsiteX62" fmla="*/ 661682 w 4374744"/>
                <a:gd name="connsiteY62" fmla="*/ 3730020 h 4187188"/>
                <a:gd name="connsiteX63" fmla="*/ 664964 w 4374744"/>
                <a:gd name="connsiteY63" fmla="*/ 3727207 h 4187188"/>
                <a:gd name="connsiteX64" fmla="*/ 2785285 w 4374744"/>
                <a:gd name="connsiteY64" fmla="*/ 3721111 h 4187188"/>
                <a:gd name="connsiteX65" fmla="*/ 2787630 w 4374744"/>
                <a:gd name="connsiteY65" fmla="*/ 3725800 h 4187188"/>
                <a:gd name="connsiteX66" fmla="*/ 2662436 w 4374744"/>
                <a:gd name="connsiteY66" fmla="*/ 3926485 h 4187188"/>
                <a:gd name="connsiteX67" fmla="*/ 2762309 w 4374744"/>
                <a:gd name="connsiteY67" fmla="*/ 4141706 h 4187188"/>
                <a:gd name="connsiteX68" fmla="*/ 3117259 w 4374744"/>
                <a:gd name="connsiteY68" fmla="*/ 4080750 h 4187188"/>
                <a:gd name="connsiteX69" fmla="*/ 3153364 w 4374744"/>
                <a:gd name="connsiteY69" fmla="*/ 3888505 h 4187188"/>
                <a:gd name="connsiteX70" fmla="*/ 2962526 w 4374744"/>
                <a:gd name="connsiteY70" fmla="*/ 3697667 h 4187188"/>
                <a:gd name="connsiteX71" fmla="*/ 2976592 w 4374744"/>
                <a:gd name="connsiteY71" fmla="*/ 3689696 h 4187188"/>
                <a:gd name="connsiteX72" fmla="*/ 3152426 w 4374744"/>
                <a:gd name="connsiteY72" fmla="*/ 3549029 h 4187188"/>
                <a:gd name="connsiteX73" fmla="*/ 3204004 w 4374744"/>
                <a:gd name="connsiteY73" fmla="*/ 3449624 h 4187188"/>
                <a:gd name="connsiteX74" fmla="*/ 3190875 w 4374744"/>
                <a:gd name="connsiteY74" fmla="*/ 3240030 h 4187188"/>
                <a:gd name="connsiteX75" fmla="*/ 3010352 w 4374744"/>
                <a:gd name="connsiteY75" fmla="*/ 3006992 h 4187188"/>
                <a:gd name="connsiteX76" fmla="*/ 2735583 w 4374744"/>
                <a:gd name="connsiteY76" fmla="*/ 2792240 h 4187188"/>
                <a:gd name="connsiteX77" fmla="*/ 2727612 w 4374744"/>
                <a:gd name="connsiteY77" fmla="*/ 2759418 h 4187188"/>
                <a:gd name="connsiteX78" fmla="*/ 2910479 w 4374744"/>
                <a:gd name="connsiteY78" fmla="*/ 2292403 h 4187188"/>
                <a:gd name="connsiteX79" fmla="*/ 3479242 w 4374744"/>
                <a:gd name="connsiteY79" fmla="*/ 836500 h 4187188"/>
                <a:gd name="connsiteX80" fmla="*/ 3662110 w 4374744"/>
                <a:gd name="connsiteY80" fmla="*/ 363859 h 4187188"/>
                <a:gd name="connsiteX81" fmla="*/ 3686023 w 4374744"/>
                <a:gd name="connsiteY81" fmla="*/ 344165 h 4187188"/>
                <a:gd name="connsiteX82" fmla="*/ 3870766 w 4374744"/>
                <a:gd name="connsiteY82" fmla="*/ 313219 h 4187188"/>
                <a:gd name="connsiteX83" fmla="*/ 4266978 w 4374744"/>
                <a:gd name="connsiteY83" fmla="*/ 245698 h 4187188"/>
                <a:gd name="connsiteX84" fmla="*/ 4371540 w 4374744"/>
                <a:gd name="connsiteY84" fmla="*/ 148169 h 4187188"/>
                <a:gd name="connsiteX85" fmla="*/ 4376698 w 4374744"/>
                <a:gd name="connsiteY85" fmla="*/ 130351 h 4187188"/>
                <a:gd name="connsiteX86" fmla="*/ 4376698 w 4374744"/>
                <a:gd name="connsiteY86" fmla="*/ 113471 h 4187188"/>
                <a:gd name="connsiteX87" fmla="*/ 4372947 w 4374744"/>
                <a:gd name="connsiteY87" fmla="*/ 105969 h 4187188"/>
                <a:gd name="connsiteX88" fmla="*/ 626046 w 4374744"/>
                <a:gd name="connsiteY88" fmla="*/ 1260377 h 4187188"/>
                <a:gd name="connsiteX89" fmla="*/ 645740 w 4374744"/>
                <a:gd name="connsiteY89" fmla="*/ 1240683 h 4187188"/>
                <a:gd name="connsiteX90" fmla="*/ 958489 w 4374744"/>
                <a:gd name="connsiteY90" fmla="*/ 1234119 h 4187188"/>
                <a:gd name="connsiteX91" fmla="*/ 1038670 w 4374744"/>
                <a:gd name="connsiteY91" fmla="*/ 1230836 h 4187188"/>
                <a:gd name="connsiteX92" fmla="*/ 1052736 w 4374744"/>
                <a:gd name="connsiteY92" fmla="*/ 1244434 h 4187188"/>
                <a:gd name="connsiteX93" fmla="*/ 1052736 w 4374744"/>
                <a:gd name="connsiteY93" fmla="*/ 1618608 h 4187188"/>
                <a:gd name="connsiteX94" fmla="*/ 1033981 w 4374744"/>
                <a:gd name="connsiteY94" fmla="*/ 1633613 h 4187188"/>
                <a:gd name="connsiteX95" fmla="*/ 838923 w 4374744"/>
                <a:gd name="connsiteY95" fmla="*/ 1633613 h 4187188"/>
                <a:gd name="connsiteX96" fmla="*/ 645740 w 4374744"/>
                <a:gd name="connsiteY96" fmla="*/ 1634082 h 4187188"/>
                <a:gd name="connsiteX97" fmla="*/ 626046 w 4374744"/>
                <a:gd name="connsiteY97" fmla="*/ 1614389 h 4187188"/>
                <a:gd name="connsiteX98" fmla="*/ 626046 w 4374744"/>
                <a:gd name="connsiteY98" fmla="*/ 1260377 h 4187188"/>
                <a:gd name="connsiteX99" fmla="*/ 287039 w 4374744"/>
                <a:gd name="connsiteY99" fmla="*/ 2094532 h 4187188"/>
                <a:gd name="connsiteX100" fmla="*/ 249997 w 4374744"/>
                <a:gd name="connsiteY100" fmla="*/ 1786940 h 4187188"/>
                <a:gd name="connsiteX101" fmla="*/ 242494 w 4374744"/>
                <a:gd name="connsiteY101" fmla="*/ 1716606 h 4187188"/>
                <a:gd name="connsiteX102" fmla="*/ 264532 w 4374744"/>
                <a:gd name="connsiteY102" fmla="*/ 1714731 h 4187188"/>
                <a:gd name="connsiteX103" fmla="*/ 522891 w 4374744"/>
                <a:gd name="connsiteY103" fmla="*/ 1714731 h 4187188"/>
                <a:gd name="connsiteX104" fmla="*/ 545397 w 4374744"/>
                <a:gd name="connsiteY104" fmla="*/ 1738175 h 4187188"/>
                <a:gd name="connsiteX105" fmla="*/ 545397 w 4374744"/>
                <a:gd name="connsiteY105" fmla="*/ 2090312 h 4187188"/>
                <a:gd name="connsiteX106" fmla="*/ 522422 w 4374744"/>
                <a:gd name="connsiteY106" fmla="*/ 2112819 h 4187188"/>
                <a:gd name="connsiteX107" fmla="*/ 307201 w 4374744"/>
                <a:gd name="connsiteY107" fmla="*/ 2113288 h 4187188"/>
                <a:gd name="connsiteX108" fmla="*/ 287039 w 4374744"/>
                <a:gd name="connsiteY108" fmla="*/ 2094532 h 4187188"/>
                <a:gd name="connsiteX109" fmla="*/ 545397 w 4374744"/>
                <a:gd name="connsiteY109" fmla="*/ 2465424 h 4187188"/>
                <a:gd name="connsiteX110" fmla="*/ 526642 w 4374744"/>
                <a:gd name="connsiteY110" fmla="*/ 2481366 h 4187188"/>
                <a:gd name="connsiteX111" fmla="*/ 367219 w 4374744"/>
                <a:gd name="connsiteY111" fmla="*/ 2468237 h 4187188"/>
                <a:gd name="connsiteX112" fmla="*/ 363937 w 4374744"/>
                <a:gd name="connsiteY112" fmla="*/ 2468237 h 4187188"/>
                <a:gd name="connsiteX113" fmla="*/ 328301 w 4374744"/>
                <a:gd name="connsiteY113" fmla="*/ 2434477 h 4187188"/>
                <a:gd name="connsiteX114" fmla="*/ 301575 w 4374744"/>
                <a:gd name="connsiteY114" fmla="*/ 2209879 h 4187188"/>
                <a:gd name="connsiteX115" fmla="*/ 301575 w 4374744"/>
                <a:gd name="connsiteY115" fmla="*/ 2195812 h 4187188"/>
                <a:gd name="connsiteX116" fmla="*/ 384099 w 4374744"/>
                <a:gd name="connsiteY116" fmla="*/ 2195812 h 4187188"/>
                <a:gd name="connsiteX117" fmla="*/ 527580 w 4374744"/>
                <a:gd name="connsiteY117" fmla="*/ 2195343 h 4187188"/>
                <a:gd name="connsiteX118" fmla="*/ 545866 w 4374744"/>
                <a:gd name="connsiteY118" fmla="*/ 2212692 h 4187188"/>
                <a:gd name="connsiteX119" fmla="*/ 545397 w 4374744"/>
                <a:gd name="connsiteY119" fmla="*/ 2465424 h 4187188"/>
                <a:gd name="connsiteX120" fmla="*/ 545397 w 4374744"/>
                <a:gd name="connsiteY120" fmla="*/ 1439961 h 4187188"/>
                <a:gd name="connsiteX121" fmla="*/ 545866 w 4374744"/>
                <a:gd name="connsiteY121" fmla="*/ 1612513 h 4187188"/>
                <a:gd name="connsiteX122" fmla="*/ 524297 w 4374744"/>
                <a:gd name="connsiteY122" fmla="*/ 1634082 h 4187188"/>
                <a:gd name="connsiteX123" fmla="*/ 252341 w 4374744"/>
                <a:gd name="connsiteY123" fmla="*/ 1634082 h 4187188"/>
                <a:gd name="connsiteX124" fmla="*/ 228428 w 4374744"/>
                <a:gd name="connsiteY124" fmla="*/ 1611575 h 4187188"/>
                <a:gd name="connsiteX125" fmla="*/ 205452 w 4374744"/>
                <a:gd name="connsiteY125" fmla="*/ 1420737 h 4187188"/>
                <a:gd name="connsiteX126" fmla="*/ 188103 w 4374744"/>
                <a:gd name="connsiteY126" fmla="*/ 1273505 h 4187188"/>
                <a:gd name="connsiteX127" fmla="*/ 208265 w 4374744"/>
                <a:gd name="connsiteY127" fmla="*/ 1251468 h 4187188"/>
                <a:gd name="connsiteX128" fmla="*/ 524297 w 4374744"/>
                <a:gd name="connsiteY128" fmla="*/ 1243965 h 4187188"/>
                <a:gd name="connsiteX129" fmla="*/ 545397 w 4374744"/>
                <a:gd name="connsiteY129" fmla="*/ 1265065 h 4187188"/>
                <a:gd name="connsiteX130" fmla="*/ 545397 w 4374744"/>
                <a:gd name="connsiteY130" fmla="*/ 1439961 h 4187188"/>
                <a:gd name="connsiteX131" fmla="*/ 1052736 w 4374744"/>
                <a:gd name="connsiteY131" fmla="*/ 2504811 h 4187188"/>
                <a:gd name="connsiteX132" fmla="*/ 1033512 w 4374744"/>
                <a:gd name="connsiteY132" fmla="*/ 2520753 h 4187188"/>
                <a:gd name="connsiteX133" fmla="*/ 882060 w 4374744"/>
                <a:gd name="connsiteY133" fmla="*/ 2509499 h 4187188"/>
                <a:gd name="connsiteX134" fmla="*/ 690284 w 4374744"/>
                <a:gd name="connsiteY134" fmla="*/ 2493088 h 4187188"/>
                <a:gd name="connsiteX135" fmla="*/ 646209 w 4374744"/>
                <a:gd name="connsiteY135" fmla="*/ 2489806 h 4187188"/>
                <a:gd name="connsiteX136" fmla="*/ 626046 w 4374744"/>
                <a:gd name="connsiteY136" fmla="*/ 2466831 h 4187188"/>
                <a:gd name="connsiteX137" fmla="*/ 626046 w 4374744"/>
                <a:gd name="connsiteY137" fmla="*/ 2239419 h 4187188"/>
                <a:gd name="connsiteX138" fmla="*/ 626046 w 4374744"/>
                <a:gd name="connsiteY138" fmla="*/ 2212223 h 4187188"/>
                <a:gd name="connsiteX139" fmla="*/ 642927 w 4374744"/>
                <a:gd name="connsiteY139" fmla="*/ 2195343 h 4187188"/>
                <a:gd name="connsiteX140" fmla="*/ 839391 w 4374744"/>
                <a:gd name="connsiteY140" fmla="*/ 2195812 h 4187188"/>
                <a:gd name="connsiteX141" fmla="*/ 1034450 w 4374744"/>
                <a:gd name="connsiteY141" fmla="*/ 2195343 h 4187188"/>
                <a:gd name="connsiteX142" fmla="*/ 1052268 w 4374744"/>
                <a:gd name="connsiteY142" fmla="*/ 2212223 h 4187188"/>
                <a:gd name="connsiteX143" fmla="*/ 1052736 w 4374744"/>
                <a:gd name="connsiteY143" fmla="*/ 2504811 h 4187188"/>
                <a:gd name="connsiteX144" fmla="*/ 1052736 w 4374744"/>
                <a:gd name="connsiteY144" fmla="*/ 2095470 h 4187188"/>
                <a:gd name="connsiteX145" fmla="*/ 1035387 w 4374744"/>
                <a:gd name="connsiteY145" fmla="*/ 2112819 h 4187188"/>
                <a:gd name="connsiteX146" fmla="*/ 840329 w 4374744"/>
                <a:gd name="connsiteY146" fmla="*/ 2112350 h 4187188"/>
                <a:gd name="connsiteX147" fmla="*/ 647147 w 4374744"/>
                <a:gd name="connsiteY147" fmla="*/ 2112819 h 4187188"/>
                <a:gd name="connsiteX148" fmla="*/ 626046 w 4374744"/>
                <a:gd name="connsiteY148" fmla="*/ 2093125 h 4187188"/>
                <a:gd name="connsiteX149" fmla="*/ 626046 w 4374744"/>
                <a:gd name="connsiteY149" fmla="*/ 1733955 h 4187188"/>
                <a:gd name="connsiteX150" fmla="*/ 645740 w 4374744"/>
                <a:gd name="connsiteY150" fmla="*/ 1714262 h 4187188"/>
                <a:gd name="connsiteX151" fmla="*/ 1033981 w 4374744"/>
                <a:gd name="connsiteY151" fmla="*/ 1714262 h 4187188"/>
                <a:gd name="connsiteX152" fmla="*/ 1052736 w 4374744"/>
                <a:gd name="connsiteY152" fmla="*/ 1733018 h 4187188"/>
                <a:gd name="connsiteX153" fmla="*/ 1052736 w 4374744"/>
                <a:gd name="connsiteY153" fmla="*/ 2095470 h 4187188"/>
                <a:gd name="connsiteX154" fmla="*/ 1135261 w 4374744"/>
                <a:gd name="connsiteY154" fmla="*/ 1246779 h 4187188"/>
                <a:gd name="connsiteX155" fmla="*/ 1154954 w 4374744"/>
                <a:gd name="connsiteY155" fmla="*/ 1227554 h 4187188"/>
                <a:gd name="connsiteX156" fmla="*/ 1363610 w 4374744"/>
                <a:gd name="connsiteY156" fmla="*/ 1223803 h 4187188"/>
                <a:gd name="connsiteX157" fmla="*/ 1532880 w 4374744"/>
                <a:gd name="connsiteY157" fmla="*/ 1217708 h 4187188"/>
                <a:gd name="connsiteX158" fmla="*/ 1559607 w 4374744"/>
                <a:gd name="connsiteY158" fmla="*/ 1242559 h 4187188"/>
                <a:gd name="connsiteX159" fmla="*/ 1560076 w 4374744"/>
                <a:gd name="connsiteY159" fmla="*/ 1613920 h 4187188"/>
                <a:gd name="connsiteX160" fmla="*/ 1539913 w 4374744"/>
                <a:gd name="connsiteY160" fmla="*/ 1634082 h 4187188"/>
                <a:gd name="connsiteX161" fmla="*/ 1348137 w 4374744"/>
                <a:gd name="connsiteY161" fmla="*/ 1633613 h 4187188"/>
                <a:gd name="connsiteX162" fmla="*/ 1154954 w 4374744"/>
                <a:gd name="connsiteY162" fmla="*/ 1634082 h 4187188"/>
                <a:gd name="connsiteX163" fmla="*/ 1135730 w 4374744"/>
                <a:gd name="connsiteY163" fmla="*/ 1614389 h 4187188"/>
                <a:gd name="connsiteX164" fmla="*/ 1135261 w 4374744"/>
                <a:gd name="connsiteY164" fmla="*/ 1246779 h 4187188"/>
                <a:gd name="connsiteX165" fmla="*/ 1558200 w 4374744"/>
                <a:gd name="connsiteY165" fmla="*/ 2562015 h 4187188"/>
                <a:gd name="connsiteX166" fmla="*/ 1474269 w 4374744"/>
                <a:gd name="connsiteY166" fmla="*/ 2556858 h 4187188"/>
                <a:gd name="connsiteX167" fmla="*/ 1367362 w 4374744"/>
                <a:gd name="connsiteY167" fmla="*/ 2547949 h 4187188"/>
                <a:gd name="connsiteX168" fmla="*/ 1146514 w 4374744"/>
                <a:gd name="connsiteY168" fmla="*/ 2530600 h 4187188"/>
                <a:gd name="connsiteX169" fmla="*/ 1135261 w 4374744"/>
                <a:gd name="connsiteY169" fmla="*/ 2515595 h 4187188"/>
                <a:gd name="connsiteX170" fmla="*/ 1135261 w 4374744"/>
                <a:gd name="connsiteY170" fmla="*/ 2406344 h 4187188"/>
                <a:gd name="connsiteX171" fmla="*/ 1135261 w 4374744"/>
                <a:gd name="connsiteY171" fmla="*/ 2213161 h 4187188"/>
                <a:gd name="connsiteX172" fmla="*/ 1149328 w 4374744"/>
                <a:gd name="connsiteY172" fmla="*/ 2195812 h 4187188"/>
                <a:gd name="connsiteX173" fmla="*/ 1549291 w 4374744"/>
                <a:gd name="connsiteY173" fmla="*/ 2196281 h 4187188"/>
                <a:gd name="connsiteX174" fmla="*/ 1558200 w 4374744"/>
                <a:gd name="connsiteY174" fmla="*/ 2197219 h 4187188"/>
                <a:gd name="connsiteX175" fmla="*/ 1558200 w 4374744"/>
                <a:gd name="connsiteY175" fmla="*/ 2562015 h 4187188"/>
                <a:gd name="connsiteX176" fmla="*/ 1540382 w 4374744"/>
                <a:gd name="connsiteY176" fmla="*/ 2113288 h 4187188"/>
                <a:gd name="connsiteX177" fmla="*/ 1154017 w 4374744"/>
                <a:gd name="connsiteY177" fmla="*/ 2113288 h 4187188"/>
                <a:gd name="connsiteX178" fmla="*/ 1135261 w 4374744"/>
                <a:gd name="connsiteY178" fmla="*/ 2095470 h 4187188"/>
                <a:gd name="connsiteX179" fmla="*/ 1135261 w 4374744"/>
                <a:gd name="connsiteY179" fmla="*/ 1733018 h 4187188"/>
                <a:gd name="connsiteX180" fmla="*/ 1152610 w 4374744"/>
                <a:gd name="connsiteY180" fmla="*/ 1715200 h 4187188"/>
                <a:gd name="connsiteX181" fmla="*/ 1542727 w 4374744"/>
                <a:gd name="connsiteY181" fmla="*/ 1715200 h 4187188"/>
                <a:gd name="connsiteX182" fmla="*/ 1559138 w 4374744"/>
                <a:gd name="connsiteY182" fmla="*/ 1717544 h 4187188"/>
                <a:gd name="connsiteX183" fmla="*/ 1559138 w 4374744"/>
                <a:gd name="connsiteY183" fmla="*/ 1735362 h 4187188"/>
                <a:gd name="connsiteX184" fmla="*/ 1559607 w 4374744"/>
                <a:gd name="connsiteY184" fmla="*/ 2094532 h 4187188"/>
                <a:gd name="connsiteX185" fmla="*/ 1540382 w 4374744"/>
                <a:gd name="connsiteY185" fmla="*/ 2113288 h 4187188"/>
                <a:gd name="connsiteX186" fmla="*/ 1641662 w 4374744"/>
                <a:gd name="connsiteY186" fmla="*/ 1733487 h 4187188"/>
                <a:gd name="connsiteX187" fmla="*/ 1660418 w 4374744"/>
                <a:gd name="connsiteY187" fmla="*/ 1714731 h 4187188"/>
                <a:gd name="connsiteX188" fmla="*/ 2050534 w 4374744"/>
                <a:gd name="connsiteY188" fmla="*/ 1714731 h 4187188"/>
                <a:gd name="connsiteX189" fmla="*/ 2068821 w 4374744"/>
                <a:gd name="connsiteY189" fmla="*/ 1733955 h 4187188"/>
                <a:gd name="connsiteX190" fmla="*/ 2068821 w 4374744"/>
                <a:gd name="connsiteY190" fmla="*/ 2095001 h 4187188"/>
                <a:gd name="connsiteX191" fmla="*/ 2050066 w 4374744"/>
                <a:gd name="connsiteY191" fmla="*/ 2113288 h 4187188"/>
                <a:gd name="connsiteX192" fmla="*/ 1855007 w 4374744"/>
                <a:gd name="connsiteY192" fmla="*/ 2112819 h 4187188"/>
                <a:gd name="connsiteX193" fmla="*/ 1661825 w 4374744"/>
                <a:gd name="connsiteY193" fmla="*/ 2113288 h 4187188"/>
                <a:gd name="connsiteX194" fmla="*/ 1641662 w 4374744"/>
                <a:gd name="connsiteY194" fmla="*/ 2094532 h 4187188"/>
                <a:gd name="connsiteX195" fmla="*/ 1641662 w 4374744"/>
                <a:gd name="connsiteY195" fmla="*/ 1733487 h 4187188"/>
                <a:gd name="connsiteX196" fmla="*/ 2049128 w 4374744"/>
                <a:gd name="connsiteY196" fmla="*/ 2602340 h 4187188"/>
                <a:gd name="connsiteX197" fmla="*/ 1894394 w 4374744"/>
                <a:gd name="connsiteY197" fmla="*/ 2589211 h 4187188"/>
                <a:gd name="connsiteX198" fmla="*/ 1753258 w 4374744"/>
                <a:gd name="connsiteY198" fmla="*/ 2577958 h 4187188"/>
                <a:gd name="connsiteX199" fmla="*/ 1654791 w 4374744"/>
                <a:gd name="connsiteY199" fmla="*/ 2570924 h 4187188"/>
                <a:gd name="connsiteX200" fmla="*/ 1642131 w 4374744"/>
                <a:gd name="connsiteY200" fmla="*/ 2551700 h 4187188"/>
                <a:gd name="connsiteX201" fmla="*/ 1642131 w 4374744"/>
                <a:gd name="connsiteY201" fmla="*/ 2350077 h 4187188"/>
                <a:gd name="connsiteX202" fmla="*/ 1641662 w 4374744"/>
                <a:gd name="connsiteY202" fmla="*/ 2215037 h 4187188"/>
                <a:gd name="connsiteX203" fmla="*/ 1660887 w 4374744"/>
                <a:gd name="connsiteY203" fmla="*/ 2195343 h 4187188"/>
                <a:gd name="connsiteX204" fmla="*/ 1855945 w 4374744"/>
                <a:gd name="connsiteY204" fmla="*/ 2195812 h 4187188"/>
                <a:gd name="connsiteX205" fmla="*/ 2049128 w 4374744"/>
                <a:gd name="connsiteY205" fmla="*/ 2195343 h 4187188"/>
                <a:gd name="connsiteX206" fmla="*/ 2068821 w 4374744"/>
                <a:gd name="connsiteY206" fmla="*/ 2214099 h 4187188"/>
                <a:gd name="connsiteX207" fmla="*/ 2068821 w 4374744"/>
                <a:gd name="connsiteY207" fmla="*/ 2583584 h 4187188"/>
                <a:gd name="connsiteX208" fmla="*/ 2049128 w 4374744"/>
                <a:gd name="connsiteY208" fmla="*/ 2602340 h 4187188"/>
                <a:gd name="connsiteX209" fmla="*/ 2048659 w 4374744"/>
                <a:gd name="connsiteY209" fmla="*/ 1634082 h 4187188"/>
                <a:gd name="connsiteX210" fmla="*/ 1662293 w 4374744"/>
                <a:gd name="connsiteY210" fmla="*/ 1634082 h 4187188"/>
                <a:gd name="connsiteX211" fmla="*/ 1642131 w 4374744"/>
                <a:gd name="connsiteY211" fmla="*/ 1613451 h 4187188"/>
                <a:gd name="connsiteX212" fmla="*/ 1642131 w 4374744"/>
                <a:gd name="connsiteY212" fmla="*/ 1235525 h 4187188"/>
                <a:gd name="connsiteX213" fmla="*/ 1662762 w 4374744"/>
                <a:gd name="connsiteY213" fmla="*/ 1214894 h 4187188"/>
                <a:gd name="connsiteX214" fmla="*/ 1799209 w 4374744"/>
                <a:gd name="connsiteY214" fmla="*/ 1211612 h 4187188"/>
                <a:gd name="connsiteX215" fmla="*/ 2055692 w 4374744"/>
                <a:gd name="connsiteY215" fmla="*/ 1205985 h 4187188"/>
                <a:gd name="connsiteX216" fmla="*/ 2068821 w 4374744"/>
                <a:gd name="connsiteY216" fmla="*/ 1222396 h 4187188"/>
                <a:gd name="connsiteX217" fmla="*/ 2068821 w 4374744"/>
                <a:gd name="connsiteY217" fmla="*/ 1420737 h 4187188"/>
                <a:gd name="connsiteX218" fmla="*/ 2069290 w 4374744"/>
                <a:gd name="connsiteY218" fmla="*/ 1613920 h 4187188"/>
                <a:gd name="connsiteX219" fmla="*/ 2048659 w 4374744"/>
                <a:gd name="connsiteY219" fmla="*/ 1634082 h 4187188"/>
                <a:gd name="connsiteX220" fmla="*/ 2575691 w 4374744"/>
                <a:gd name="connsiteY220" fmla="*/ 2092187 h 4187188"/>
                <a:gd name="connsiteX221" fmla="*/ 2555060 w 4374744"/>
                <a:gd name="connsiteY221" fmla="*/ 2113288 h 4187188"/>
                <a:gd name="connsiteX222" fmla="*/ 2171977 w 4374744"/>
                <a:gd name="connsiteY222" fmla="*/ 2112819 h 4187188"/>
                <a:gd name="connsiteX223" fmla="*/ 2153690 w 4374744"/>
                <a:gd name="connsiteY223" fmla="*/ 2112819 h 4187188"/>
                <a:gd name="connsiteX224" fmla="*/ 2153690 w 4374744"/>
                <a:gd name="connsiteY224" fmla="*/ 1717075 h 4187188"/>
                <a:gd name="connsiteX225" fmla="*/ 2575691 w 4374744"/>
                <a:gd name="connsiteY225" fmla="*/ 1717075 h 4187188"/>
                <a:gd name="connsiteX226" fmla="*/ 2575691 w 4374744"/>
                <a:gd name="connsiteY226" fmla="*/ 1734893 h 4187188"/>
                <a:gd name="connsiteX227" fmla="*/ 2575691 w 4374744"/>
                <a:gd name="connsiteY227" fmla="*/ 2092187 h 4187188"/>
                <a:gd name="connsiteX228" fmla="*/ 2151815 w 4374744"/>
                <a:gd name="connsiteY228" fmla="*/ 1215363 h 4187188"/>
                <a:gd name="connsiteX229" fmla="*/ 2152753 w 4374744"/>
                <a:gd name="connsiteY229" fmla="*/ 1204110 h 4187188"/>
                <a:gd name="connsiteX230" fmla="*/ 2281697 w 4374744"/>
                <a:gd name="connsiteY230" fmla="*/ 1200359 h 4187188"/>
                <a:gd name="connsiteX231" fmla="*/ 2555060 w 4374744"/>
                <a:gd name="connsiteY231" fmla="*/ 1193325 h 4187188"/>
                <a:gd name="connsiteX232" fmla="*/ 2576160 w 4374744"/>
                <a:gd name="connsiteY232" fmla="*/ 1213956 h 4187188"/>
                <a:gd name="connsiteX233" fmla="*/ 2576160 w 4374744"/>
                <a:gd name="connsiteY233" fmla="*/ 1613920 h 4187188"/>
                <a:gd name="connsiteX234" fmla="*/ 2555998 w 4374744"/>
                <a:gd name="connsiteY234" fmla="*/ 1634551 h 4187188"/>
                <a:gd name="connsiteX235" fmla="*/ 2171508 w 4374744"/>
                <a:gd name="connsiteY235" fmla="*/ 1634082 h 4187188"/>
                <a:gd name="connsiteX236" fmla="*/ 2151815 w 4374744"/>
                <a:gd name="connsiteY236" fmla="*/ 1618608 h 4187188"/>
                <a:gd name="connsiteX237" fmla="*/ 2151815 w 4374744"/>
                <a:gd name="connsiteY237" fmla="*/ 1215363 h 4187188"/>
                <a:gd name="connsiteX238" fmla="*/ 2575223 w 4374744"/>
                <a:gd name="connsiteY238" fmla="*/ 2425099 h 4187188"/>
                <a:gd name="connsiteX239" fmla="*/ 2571940 w 4374744"/>
                <a:gd name="connsiteY239" fmla="*/ 2446668 h 4187188"/>
                <a:gd name="connsiteX240" fmla="*/ 2499731 w 4374744"/>
                <a:gd name="connsiteY240" fmla="*/ 2632818 h 4187188"/>
                <a:gd name="connsiteX241" fmla="*/ 2496918 w 4374744"/>
                <a:gd name="connsiteY241" fmla="*/ 2638444 h 4187188"/>
                <a:gd name="connsiteX242" fmla="*/ 2300453 w 4374744"/>
                <a:gd name="connsiteY242" fmla="*/ 2622502 h 4187188"/>
                <a:gd name="connsiteX243" fmla="*/ 2167757 w 4374744"/>
                <a:gd name="connsiteY243" fmla="*/ 2612187 h 4187188"/>
                <a:gd name="connsiteX244" fmla="*/ 2151815 w 4374744"/>
                <a:gd name="connsiteY244" fmla="*/ 2595775 h 4187188"/>
                <a:gd name="connsiteX245" fmla="*/ 2152284 w 4374744"/>
                <a:gd name="connsiteY245" fmla="*/ 2209410 h 4187188"/>
                <a:gd name="connsiteX246" fmla="*/ 2153221 w 4374744"/>
                <a:gd name="connsiteY246" fmla="*/ 2196750 h 4187188"/>
                <a:gd name="connsiteX247" fmla="*/ 2172446 w 4374744"/>
                <a:gd name="connsiteY247" fmla="*/ 2195812 h 4187188"/>
                <a:gd name="connsiteX248" fmla="*/ 2555529 w 4374744"/>
                <a:gd name="connsiteY248" fmla="*/ 2195343 h 4187188"/>
                <a:gd name="connsiteX249" fmla="*/ 2576160 w 4374744"/>
                <a:gd name="connsiteY249" fmla="*/ 2216443 h 4187188"/>
                <a:gd name="connsiteX250" fmla="*/ 2575223 w 4374744"/>
                <a:gd name="connsiteY250" fmla="*/ 2425099 h 4187188"/>
                <a:gd name="connsiteX251" fmla="*/ 679500 w 4374744"/>
                <a:gd name="connsiteY251" fmla="*/ 3940083 h 4187188"/>
                <a:gd name="connsiteX252" fmla="*/ 529455 w 4374744"/>
                <a:gd name="connsiteY252" fmla="*/ 4090597 h 4187188"/>
                <a:gd name="connsiteX253" fmla="*/ 379410 w 4374744"/>
                <a:gd name="connsiteY253" fmla="*/ 3941490 h 4187188"/>
                <a:gd name="connsiteX254" fmla="*/ 528517 w 4374744"/>
                <a:gd name="connsiteY254" fmla="*/ 3790976 h 4187188"/>
                <a:gd name="connsiteX255" fmla="*/ 679500 w 4374744"/>
                <a:gd name="connsiteY255" fmla="*/ 3940083 h 4187188"/>
                <a:gd name="connsiteX256" fmla="*/ 3060992 w 4374744"/>
                <a:gd name="connsiteY256" fmla="*/ 3941021 h 4187188"/>
                <a:gd name="connsiteX257" fmla="*/ 2910010 w 4374744"/>
                <a:gd name="connsiteY257" fmla="*/ 4090128 h 4187188"/>
                <a:gd name="connsiteX258" fmla="*/ 2760434 w 4374744"/>
                <a:gd name="connsiteY258" fmla="*/ 3940083 h 4187188"/>
                <a:gd name="connsiteX259" fmla="*/ 2910948 w 4374744"/>
                <a:gd name="connsiteY259" fmla="*/ 3790507 h 4187188"/>
                <a:gd name="connsiteX260" fmla="*/ 3060992 w 4374744"/>
                <a:gd name="connsiteY260" fmla="*/ 3941021 h 4187188"/>
                <a:gd name="connsiteX261" fmla="*/ 2842021 w 4374744"/>
                <a:gd name="connsiteY261" fmla="*/ 1755056 h 4187188"/>
                <a:gd name="connsiteX262" fmla="*/ 2708856 w 4374744"/>
                <a:gd name="connsiteY262" fmla="*/ 2096407 h 4187188"/>
                <a:gd name="connsiteX263" fmla="*/ 2661967 w 4374744"/>
                <a:gd name="connsiteY263" fmla="*/ 2110943 h 4187188"/>
                <a:gd name="connsiteX264" fmla="*/ 2658216 w 4374744"/>
                <a:gd name="connsiteY264" fmla="*/ 2098752 h 4187188"/>
                <a:gd name="connsiteX265" fmla="*/ 2658685 w 4374744"/>
                <a:gd name="connsiteY265" fmla="*/ 1727860 h 4187188"/>
                <a:gd name="connsiteX266" fmla="*/ 2669469 w 4374744"/>
                <a:gd name="connsiteY266" fmla="*/ 1715200 h 4187188"/>
                <a:gd name="connsiteX267" fmla="*/ 2849054 w 4374744"/>
                <a:gd name="connsiteY267" fmla="*/ 1715200 h 4187188"/>
                <a:gd name="connsiteX268" fmla="*/ 2856557 w 4374744"/>
                <a:gd name="connsiteY268" fmla="*/ 1718013 h 4187188"/>
                <a:gd name="connsiteX269" fmla="*/ 2842021 w 4374744"/>
                <a:gd name="connsiteY269" fmla="*/ 1755056 h 4187188"/>
                <a:gd name="connsiteX270" fmla="*/ 3046457 w 4374744"/>
                <a:gd name="connsiteY270" fmla="*/ 1231774 h 4187188"/>
                <a:gd name="connsiteX271" fmla="*/ 2898757 w 4374744"/>
                <a:gd name="connsiteY271" fmla="*/ 1612044 h 4187188"/>
                <a:gd name="connsiteX272" fmla="*/ 2866872 w 4374744"/>
                <a:gd name="connsiteY272" fmla="*/ 1634551 h 4187188"/>
                <a:gd name="connsiteX273" fmla="*/ 2678847 w 4374744"/>
                <a:gd name="connsiteY273" fmla="*/ 1634551 h 4187188"/>
                <a:gd name="connsiteX274" fmla="*/ 2658216 w 4374744"/>
                <a:gd name="connsiteY274" fmla="*/ 1614389 h 4187188"/>
                <a:gd name="connsiteX275" fmla="*/ 2658216 w 4374744"/>
                <a:gd name="connsiteY275" fmla="*/ 1210674 h 4187188"/>
                <a:gd name="connsiteX276" fmla="*/ 2678378 w 4374744"/>
                <a:gd name="connsiteY276" fmla="*/ 1190043 h 4187188"/>
                <a:gd name="connsiteX277" fmla="*/ 3009884 w 4374744"/>
                <a:gd name="connsiteY277" fmla="*/ 1183010 h 4187188"/>
                <a:gd name="connsiteX278" fmla="*/ 3066619 w 4374744"/>
                <a:gd name="connsiteY278" fmla="*/ 1179727 h 4187188"/>
                <a:gd name="connsiteX279" fmla="*/ 3046457 w 4374744"/>
                <a:gd name="connsiteY279" fmla="*/ 1231774 h 4187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</a:cxnLst>
              <a:rect l="l" t="t" r="r" b="b"/>
              <a:pathLst>
                <a:path w="4374744" h="4187188">
                  <a:moveTo>
                    <a:pt x="4372947" y="105969"/>
                  </a:moveTo>
                  <a:cubicBezTo>
                    <a:pt x="4360756" y="49233"/>
                    <a:pt x="4326996" y="15004"/>
                    <a:pt x="4269791" y="4220"/>
                  </a:cubicBezTo>
                  <a:cubicBezTo>
                    <a:pt x="4266509" y="3751"/>
                    <a:pt x="4263696" y="1407"/>
                    <a:pt x="4260413" y="0"/>
                  </a:cubicBezTo>
                  <a:cubicBezTo>
                    <a:pt x="4255724" y="0"/>
                    <a:pt x="4251505" y="0"/>
                    <a:pt x="4246816" y="0"/>
                  </a:cubicBezTo>
                  <a:cubicBezTo>
                    <a:pt x="4243533" y="1407"/>
                    <a:pt x="4240720" y="3282"/>
                    <a:pt x="4237438" y="3751"/>
                  </a:cubicBezTo>
                  <a:cubicBezTo>
                    <a:pt x="4159133" y="16880"/>
                    <a:pt x="4080360" y="29071"/>
                    <a:pt x="4002055" y="42669"/>
                  </a:cubicBezTo>
                  <a:cubicBezTo>
                    <a:pt x="3861388" y="66582"/>
                    <a:pt x="3721190" y="91902"/>
                    <a:pt x="3580523" y="114409"/>
                  </a:cubicBezTo>
                  <a:cubicBezTo>
                    <a:pt x="3519098" y="124256"/>
                    <a:pt x="3480649" y="155671"/>
                    <a:pt x="3459080" y="214283"/>
                  </a:cubicBezTo>
                  <a:cubicBezTo>
                    <a:pt x="3415474" y="331505"/>
                    <a:pt x="3368585" y="447790"/>
                    <a:pt x="3323102" y="564075"/>
                  </a:cubicBezTo>
                  <a:cubicBezTo>
                    <a:pt x="3269649" y="700991"/>
                    <a:pt x="3216195" y="837438"/>
                    <a:pt x="3163210" y="974354"/>
                  </a:cubicBezTo>
                  <a:cubicBezTo>
                    <a:pt x="3157584" y="988889"/>
                    <a:pt x="3150551" y="993578"/>
                    <a:pt x="3134608" y="994047"/>
                  </a:cubicBezTo>
                  <a:cubicBezTo>
                    <a:pt x="3064744" y="994985"/>
                    <a:pt x="2994410" y="997798"/>
                    <a:pt x="2924546" y="999674"/>
                  </a:cubicBezTo>
                  <a:cubicBezTo>
                    <a:pt x="2828892" y="1002018"/>
                    <a:pt x="2733239" y="1004363"/>
                    <a:pt x="2637585" y="1006707"/>
                  </a:cubicBezTo>
                  <a:cubicBezTo>
                    <a:pt x="2550840" y="1009051"/>
                    <a:pt x="2464564" y="1010927"/>
                    <a:pt x="2377820" y="1013271"/>
                  </a:cubicBezTo>
                  <a:cubicBezTo>
                    <a:pt x="2280759" y="1015616"/>
                    <a:pt x="2184168" y="1017960"/>
                    <a:pt x="2087108" y="1020305"/>
                  </a:cubicBezTo>
                  <a:cubicBezTo>
                    <a:pt x="2000363" y="1022649"/>
                    <a:pt x="1914087" y="1024525"/>
                    <a:pt x="1827343" y="1026869"/>
                  </a:cubicBezTo>
                  <a:cubicBezTo>
                    <a:pt x="1731220" y="1029214"/>
                    <a:pt x="1634629" y="1031558"/>
                    <a:pt x="1538507" y="1033903"/>
                  </a:cubicBezTo>
                  <a:cubicBezTo>
                    <a:pt x="1451762" y="1036247"/>
                    <a:pt x="1365486" y="1038123"/>
                    <a:pt x="1278741" y="1040467"/>
                  </a:cubicBezTo>
                  <a:cubicBezTo>
                    <a:pt x="1182619" y="1042811"/>
                    <a:pt x="1086028" y="1045156"/>
                    <a:pt x="989905" y="1047500"/>
                  </a:cubicBezTo>
                  <a:cubicBezTo>
                    <a:pt x="902692" y="1049845"/>
                    <a:pt x="815478" y="1051720"/>
                    <a:pt x="728264" y="1054065"/>
                  </a:cubicBezTo>
                  <a:cubicBezTo>
                    <a:pt x="632142" y="1056409"/>
                    <a:pt x="535551" y="1058754"/>
                    <a:pt x="439428" y="1061098"/>
                  </a:cubicBezTo>
                  <a:cubicBezTo>
                    <a:pt x="331115" y="1063443"/>
                    <a:pt x="222801" y="1064849"/>
                    <a:pt x="114487" y="1069069"/>
                  </a:cubicBezTo>
                  <a:cubicBezTo>
                    <a:pt x="48374" y="1072352"/>
                    <a:pt x="-2266" y="1125336"/>
                    <a:pt x="78" y="1193794"/>
                  </a:cubicBezTo>
                  <a:cubicBezTo>
                    <a:pt x="1954" y="1253343"/>
                    <a:pt x="12738" y="1312423"/>
                    <a:pt x="20240" y="1371503"/>
                  </a:cubicBezTo>
                  <a:cubicBezTo>
                    <a:pt x="27743" y="1433866"/>
                    <a:pt x="35714" y="1496697"/>
                    <a:pt x="43216" y="1559059"/>
                  </a:cubicBezTo>
                  <a:cubicBezTo>
                    <a:pt x="49312" y="1609700"/>
                    <a:pt x="55407" y="1660809"/>
                    <a:pt x="61503" y="1711449"/>
                  </a:cubicBezTo>
                  <a:cubicBezTo>
                    <a:pt x="69005" y="1773342"/>
                    <a:pt x="76976" y="1835236"/>
                    <a:pt x="84478" y="1897598"/>
                  </a:cubicBezTo>
                  <a:cubicBezTo>
                    <a:pt x="90574" y="1948238"/>
                    <a:pt x="96201" y="1999347"/>
                    <a:pt x="102296" y="2049987"/>
                  </a:cubicBezTo>
                  <a:cubicBezTo>
                    <a:pt x="109798" y="2111881"/>
                    <a:pt x="117770" y="2173774"/>
                    <a:pt x="125272" y="2236137"/>
                  </a:cubicBezTo>
                  <a:cubicBezTo>
                    <a:pt x="131367" y="2287246"/>
                    <a:pt x="136994" y="2338824"/>
                    <a:pt x="143090" y="2390402"/>
                  </a:cubicBezTo>
                  <a:cubicBezTo>
                    <a:pt x="150592" y="2453702"/>
                    <a:pt x="159970" y="2516533"/>
                    <a:pt x="166065" y="2579833"/>
                  </a:cubicBezTo>
                  <a:cubicBezTo>
                    <a:pt x="172161" y="2640789"/>
                    <a:pt x="208734" y="2685802"/>
                    <a:pt x="269221" y="2696587"/>
                  </a:cubicBezTo>
                  <a:cubicBezTo>
                    <a:pt x="301106" y="2702213"/>
                    <a:pt x="333459" y="2703151"/>
                    <a:pt x="365812" y="2705965"/>
                  </a:cubicBezTo>
                  <a:cubicBezTo>
                    <a:pt x="415515" y="2710185"/>
                    <a:pt x="465686" y="2713467"/>
                    <a:pt x="515388" y="2717218"/>
                  </a:cubicBezTo>
                  <a:cubicBezTo>
                    <a:pt x="581033" y="2722376"/>
                    <a:pt x="646678" y="2728002"/>
                    <a:pt x="712791" y="2733160"/>
                  </a:cubicBezTo>
                  <a:cubicBezTo>
                    <a:pt x="761556" y="2736911"/>
                    <a:pt x="810320" y="2740662"/>
                    <a:pt x="859085" y="2744414"/>
                  </a:cubicBezTo>
                  <a:cubicBezTo>
                    <a:pt x="925198" y="2749571"/>
                    <a:pt x="991781" y="2755198"/>
                    <a:pt x="1057894" y="2760825"/>
                  </a:cubicBezTo>
                  <a:cubicBezTo>
                    <a:pt x="1106190" y="2764576"/>
                    <a:pt x="1154486" y="2767858"/>
                    <a:pt x="1202312" y="2772078"/>
                  </a:cubicBezTo>
                  <a:cubicBezTo>
                    <a:pt x="1269364" y="2777236"/>
                    <a:pt x="1335946" y="2782863"/>
                    <a:pt x="1402997" y="2788489"/>
                  </a:cubicBezTo>
                  <a:cubicBezTo>
                    <a:pt x="1451293" y="2792240"/>
                    <a:pt x="1499589" y="2795991"/>
                    <a:pt x="1547415" y="2799743"/>
                  </a:cubicBezTo>
                  <a:cubicBezTo>
                    <a:pt x="1598993" y="2803963"/>
                    <a:pt x="1650571" y="2808182"/>
                    <a:pt x="1702149" y="2812403"/>
                  </a:cubicBezTo>
                  <a:cubicBezTo>
                    <a:pt x="1751383" y="2816154"/>
                    <a:pt x="1800616" y="2819905"/>
                    <a:pt x="1850318" y="2824125"/>
                  </a:cubicBezTo>
                  <a:cubicBezTo>
                    <a:pt x="1913619" y="2829283"/>
                    <a:pt x="1977388" y="2834909"/>
                    <a:pt x="2040688" y="2840067"/>
                  </a:cubicBezTo>
                  <a:cubicBezTo>
                    <a:pt x="2091328" y="2844287"/>
                    <a:pt x="2141499" y="2847569"/>
                    <a:pt x="2192139" y="2851320"/>
                  </a:cubicBezTo>
                  <a:cubicBezTo>
                    <a:pt x="2260597" y="2856478"/>
                    <a:pt x="2329524" y="2861167"/>
                    <a:pt x="2397982" y="2868200"/>
                  </a:cubicBezTo>
                  <a:cubicBezTo>
                    <a:pt x="2418613" y="2870076"/>
                    <a:pt x="2439713" y="2867263"/>
                    <a:pt x="2459407" y="2882736"/>
                  </a:cubicBezTo>
                  <a:cubicBezTo>
                    <a:pt x="2599605" y="2993863"/>
                    <a:pt x="2740741" y="3104052"/>
                    <a:pt x="2881408" y="3214241"/>
                  </a:cubicBezTo>
                  <a:cubicBezTo>
                    <a:pt x="2925014" y="3248470"/>
                    <a:pt x="2955492" y="3290670"/>
                    <a:pt x="2966746" y="3345999"/>
                  </a:cubicBezTo>
                  <a:cubicBezTo>
                    <a:pt x="2979406" y="3407893"/>
                    <a:pt x="2948459" y="3459471"/>
                    <a:pt x="2887034" y="3471193"/>
                  </a:cubicBezTo>
                  <a:cubicBezTo>
                    <a:pt x="2853274" y="3477757"/>
                    <a:pt x="2818107" y="3477757"/>
                    <a:pt x="2783410" y="3477757"/>
                  </a:cubicBezTo>
                  <a:cubicBezTo>
                    <a:pt x="2399858" y="3479164"/>
                    <a:pt x="2015837" y="3480571"/>
                    <a:pt x="1632285" y="3481509"/>
                  </a:cubicBezTo>
                  <a:cubicBezTo>
                    <a:pt x="1277804" y="3482446"/>
                    <a:pt x="922854" y="3483384"/>
                    <a:pt x="568373" y="3484322"/>
                  </a:cubicBezTo>
                  <a:cubicBezTo>
                    <a:pt x="449744" y="3484791"/>
                    <a:pt x="331115" y="3485260"/>
                    <a:pt x="212485" y="3485729"/>
                  </a:cubicBezTo>
                  <a:cubicBezTo>
                    <a:pt x="198888" y="3485729"/>
                    <a:pt x="184821" y="3486198"/>
                    <a:pt x="172161" y="3489949"/>
                  </a:cubicBezTo>
                  <a:cubicBezTo>
                    <a:pt x="118239" y="3504015"/>
                    <a:pt x="77914" y="3560282"/>
                    <a:pt x="83541" y="3612798"/>
                  </a:cubicBezTo>
                  <a:cubicBezTo>
                    <a:pt x="90105" y="3676567"/>
                    <a:pt x="134650" y="3724394"/>
                    <a:pt x="194668" y="3726269"/>
                  </a:cubicBezTo>
                  <a:cubicBezTo>
                    <a:pt x="254686" y="3728614"/>
                    <a:pt x="314235" y="3726738"/>
                    <a:pt x="374252" y="3727207"/>
                  </a:cubicBezTo>
                  <a:cubicBezTo>
                    <a:pt x="380348" y="3727207"/>
                    <a:pt x="386913" y="3728145"/>
                    <a:pt x="393008" y="3728614"/>
                  </a:cubicBezTo>
                  <a:cubicBezTo>
                    <a:pt x="333459" y="3775034"/>
                    <a:pt x="294541" y="3831301"/>
                    <a:pt x="283288" y="3905385"/>
                  </a:cubicBezTo>
                  <a:cubicBezTo>
                    <a:pt x="272034" y="3980408"/>
                    <a:pt x="292197" y="4046990"/>
                    <a:pt x="340961" y="4103726"/>
                  </a:cubicBezTo>
                  <a:cubicBezTo>
                    <a:pt x="425361" y="4201255"/>
                    <a:pt x="568373" y="4218604"/>
                    <a:pt x="670122" y="4146395"/>
                  </a:cubicBezTo>
                  <a:cubicBezTo>
                    <a:pt x="722638" y="4108884"/>
                    <a:pt x="759211" y="4059181"/>
                    <a:pt x="771402" y="3995412"/>
                  </a:cubicBezTo>
                  <a:cubicBezTo>
                    <a:pt x="793440" y="3884285"/>
                    <a:pt x="752647" y="3796603"/>
                    <a:pt x="661682" y="3730020"/>
                  </a:cubicBezTo>
                  <a:cubicBezTo>
                    <a:pt x="662620" y="3729083"/>
                    <a:pt x="663558" y="3728145"/>
                    <a:pt x="664964" y="3727207"/>
                  </a:cubicBezTo>
                  <a:cubicBezTo>
                    <a:pt x="1371582" y="3725332"/>
                    <a:pt x="2078668" y="3722987"/>
                    <a:pt x="2785285" y="3721111"/>
                  </a:cubicBezTo>
                  <a:cubicBezTo>
                    <a:pt x="2786223" y="3722518"/>
                    <a:pt x="2786692" y="3724394"/>
                    <a:pt x="2787630" y="3725800"/>
                  </a:cubicBezTo>
                  <a:cubicBezTo>
                    <a:pt x="2713545" y="3772689"/>
                    <a:pt x="2668063" y="3838803"/>
                    <a:pt x="2662436" y="3926485"/>
                  </a:cubicBezTo>
                  <a:cubicBezTo>
                    <a:pt x="2656809" y="4014636"/>
                    <a:pt x="2691976" y="4087314"/>
                    <a:pt x="2762309" y="4141706"/>
                  </a:cubicBezTo>
                  <a:cubicBezTo>
                    <a:pt x="2873906" y="4227513"/>
                    <a:pt x="3037548" y="4198911"/>
                    <a:pt x="3117259" y="4080750"/>
                  </a:cubicBezTo>
                  <a:cubicBezTo>
                    <a:pt x="3157115" y="4021670"/>
                    <a:pt x="3169306" y="3956494"/>
                    <a:pt x="3153364" y="3888505"/>
                  </a:cubicBezTo>
                  <a:cubicBezTo>
                    <a:pt x="3129919" y="3788163"/>
                    <a:pt x="3063806" y="3726738"/>
                    <a:pt x="2962526" y="3697667"/>
                  </a:cubicBezTo>
                  <a:cubicBezTo>
                    <a:pt x="2969559" y="3693447"/>
                    <a:pt x="2972841" y="3691102"/>
                    <a:pt x="2976592" y="3689696"/>
                  </a:cubicBezTo>
                  <a:cubicBezTo>
                    <a:pt x="3049739" y="3661094"/>
                    <a:pt x="3109288" y="3614205"/>
                    <a:pt x="3152426" y="3549029"/>
                  </a:cubicBezTo>
                  <a:cubicBezTo>
                    <a:pt x="3173057" y="3518082"/>
                    <a:pt x="3194157" y="3484791"/>
                    <a:pt x="3204004" y="3449624"/>
                  </a:cubicBezTo>
                  <a:cubicBezTo>
                    <a:pt x="3222760" y="3379760"/>
                    <a:pt x="3215257" y="3308957"/>
                    <a:pt x="3190875" y="3240030"/>
                  </a:cubicBezTo>
                  <a:cubicBezTo>
                    <a:pt x="3156646" y="3142501"/>
                    <a:pt x="3090532" y="3069354"/>
                    <a:pt x="3010352" y="3006992"/>
                  </a:cubicBezTo>
                  <a:cubicBezTo>
                    <a:pt x="2918919" y="2935252"/>
                    <a:pt x="2827485" y="2863511"/>
                    <a:pt x="2735583" y="2792240"/>
                  </a:cubicBezTo>
                  <a:cubicBezTo>
                    <a:pt x="2722454" y="2782394"/>
                    <a:pt x="2721985" y="2773954"/>
                    <a:pt x="2727612" y="2759418"/>
                  </a:cubicBezTo>
                  <a:cubicBezTo>
                    <a:pt x="2789036" y="2603747"/>
                    <a:pt x="2849992" y="2448075"/>
                    <a:pt x="2910479" y="2292403"/>
                  </a:cubicBezTo>
                  <a:cubicBezTo>
                    <a:pt x="3099910" y="1807102"/>
                    <a:pt x="3289811" y="1321801"/>
                    <a:pt x="3479242" y="836500"/>
                  </a:cubicBezTo>
                  <a:cubicBezTo>
                    <a:pt x="3540198" y="677546"/>
                    <a:pt x="3601154" y="520937"/>
                    <a:pt x="3662110" y="363859"/>
                  </a:cubicBezTo>
                  <a:cubicBezTo>
                    <a:pt x="3666798" y="352136"/>
                    <a:pt x="3672425" y="346041"/>
                    <a:pt x="3686023" y="344165"/>
                  </a:cubicBezTo>
                  <a:cubicBezTo>
                    <a:pt x="3747916" y="334788"/>
                    <a:pt x="3809341" y="324003"/>
                    <a:pt x="3870766" y="313219"/>
                  </a:cubicBezTo>
                  <a:cubicBezTo>
                    <a:pt x="4002993" y="290712"/>
                    <a:pt x="4134751" y="267736"/>
                    <a:pt x="4266978" y="245698"/>
                  </a:cubicBezTo>
                  <a:cubicBezTo>
                    <a:pt x="4318556" y="237258"/>
                    <a:pt x="4360756" y="198809"/>
                    <a:pt x="4371540" y="148169"/>
                  </a:cubicBezTo>
                  <a:cubicBezTo>
                    <a:pt x="4372947" y="142074"/>
                    <a:pt x="4374823" y="136447"/>
                    <a:pt x="4376698" y="130351"/>
                  </a:cubicBezTo>
                  <a:cubicBezTo>
                    <a:pt x="4376698" y="124725"/>
                    <a:pt x="4376698" y="119098"/>
                    <a:pt x="4376698" y="113471"/>
                  </a:cubicBezTo>
                  <a:cubicBezTo>
                    <a:pt x="4375760" y="111127"/>
                    <a:pt x="4373416" y="108782"/>
                    <a:pt x="4372947" y="105969"/>
                  </a:cubicBezTo>
                  <a:close/>
                  <a:moveTo>
                    <a:pt x="626046" y="1260377"/>
                  </a:moveTo>
                  <a:cubicBezTo>
                    <a:pt x="626046" y="1245841"/>
                    <a:pt x="630266" y="1240683"/>
                    <a:pt x="645740" y="1240683"/>
                  </a:cubicBezTo>
                  <a:cubicBezTo>
                    <a:pt x="749833" y="1238808"/>
                    <a:pt x="853927" y="1236463"/>
                    <a:pt x="958489" y="1234119"/>
                  </a:cubicBezTo>
                  <a:cubicBezTo>
                    <a:pt x="985216" y="1233650"/>
                    <a:pt x="1011943" y="1232243"/>
                    <a:pt x="1038670" y="1230836"/>
                  </a:cubicBezTo>
                  <a:cubicBezTo>
                    <a:pt x="1048516" y="1230367"/>
                    <a:pt x="1052736" y="1234119"/>
                    <a:pt x="1052736" y="1244434"/>
                  </a:cubicBezTo>
                  <a:cubicBezTo>
                    <a:pt x="1052736" y="1369159"/>
                    <a:pt x="1052268" y="1493884"/>
                    <a:pt x="1052736" y="1618608"/>
                  </a:cubicBezTo>
                  <a:cubicBezTo>
                    <a:pt x="1052736" y="1633144"/>
                    <a:pt x="1044296" y="1633613"/>
                    <a:pt x="1033981" y="1633613"/>
                  </a:cubicBezTo>
                  <a:cubicBezTo>
                    <a:pt x="968805" y="1633613"/>
                    <a:pt x="904098" y="1633613"/>
                    <a:pt x="838923" y="1633613"/>
                  </a:cubicBezTo>
                  <a:cubicBezTo>
                    <a:pt x="774685" y="1633613"/>
                    <a:pt x="709978" y="1633144"/>
                    <a:pt x="645740" y="1634082"/>
                  </a:cubicBezTo>
                  <a:cubicBezTo>
                    <a:pt x="630735" y="1634082"/>
                    <a:pt x="626046" y="1629393"/>
                    <a:pt x="626046" y="1614389"/>
                  </a:cubicBezTo>
                  <a:cubicBezTo>
                    <a:pt x="626515" y="1496697"/>
                    <a:pt x="626515" y="1378537"/>
                    <a:pt x="626046" y="1260377"/>
                  </a:cubicBezTo>
                  <a:close/>
                  <a:moveTo>
                    <a:pt x="287039" y="2094532"/>
                  </a:moveTo>
                  <a:cubicBezTo>
                    <a:pt x="274848" y="1991845"/>
                    <a:pt x="262188" y="1889158"/>
                    <a:pt x="249997" y="1786940"/>
                  </a:cubicBezTo>
                  <a:cubicBezTo>
                    <a:pt x="247183" y="1763964"/>
                    <a:pt x="245308" y="1740989"/>
                    <a:pt x="242494" y="1716606"/>
                  </a:cubicBezTo>
                  <a:cubicBezTo>
                    <a:pt x="250934" y="1715669"/>
                    <a:pt x="257499" y="1714731"/>
                    <a:pt x="264532" y="1714731"/>
                  </a:cubicBezTo>
                  <a:cubicBezTo>
                    <a:pt x="350808" y="1714731"/>
                    <a:pt x="436615" y="1714731"/>
                    <a:pt x="522891" y="1714731"/>
                  </a:cubicBezTo>
                  <a:cubicBezTo>
                    <a:pt x="544928" y="1714731"/>
                    <a:pt x="545397" y="1715669"/>
                    <a:pt x="545397" y="1738175"/>
                  </a:cubicBezTo>
                  <a:cubicBezTo>
                    <a:pt x="545397" y="1855398"/>
                    <a:pt x="545397" y="1973089"/>
                    <a:pt x="545397" y="2090312"/>
                  </a:cubicBezTo>
                  <a:cubicBezTo>
                    <a:pt x="545397" y="2112819"/>
                    <a:pt x="545397" y="2112819"/>
                    <a:pt x="522422" y="2112819"/>
                  </a:cubicBezTo>
                  <a:cubicBezTo>
                    <a:pt x="450682" y="2112819"/>
                    <a:pt x="378941" y="2112350"/>
                    <a:pt x="307201" y="2113288"/>
                  </a:cubicBezTo>
                  <a:cubicBezTo>
                    <a:pt x="292666" y="2113288"/>
                    <a:pt x="288446" y="2107192"/>
                    <a:pt x="287039" y="2094532"/>
                  </a:cubicBezTo>
                  <a:close/>
                  <a:moveTo>
                    <a:pt x="545397" y="2465424"/>
                  </a:moveTo>
                  <a:cubicBezTo>
                    <a:pt x="545397" y="2479491"/>
                    <a:pt x="540240" y="2482773"/>
                    <a:pt x="526642" y="2481366"/>
                  </a:cubicBezTo>
                  <a:cubicBezTo>
                    <a:pt x="473657" y="2476677"/>
                    <a:pt x="420204" y="2472457"/>
                    <a:pt x="367219" y="2468237"/>
                  </a:cubicBezTo>
                  <a:cubicBezTo>
                    <a:pt x="366281" y="2468237"/>
                    <a:pt x="364875" y="2468237"/>
                    <a:pt x="363937" y="2468237"/>
                  </a:cubicBezTo>
                  <a:cubicBezTo>
                    <a:pt x="333459" y="2466831"/>
                    <a:pt x="332052" y="2464955"/>
                    <a:pt x="328301" y="2434477"/>
                  </a:cubicBezTo>
                  <a:cubicBezTo>
                    <a:pt x="319392" y="2359455"/>
                    <a:pt x="310483" y="2284432"/>
                    <a:pt x="301575" y="2209879"/>
                  </a:cubicBezTo>
                  <a:cubicBezTo>
                    <a:pt x="301106" y="2206128"/>
                    <a:pt x="301575" y="2201908"/>
                    <a:pt x="301575" y="2195812"/>
                  </a:cubicBezTo>
                  <a:cubicBezTo>
                    <a:pt x="330646" y="2195812"/>
                    <a:pt x="357372" y="2195812"/>
                    <a:pt x="384099" y="2195812"/>
                  </a:cubicBezTo>
                  <a:cubicBezTo>
                    <a:pt x="431926" y="2195812"/>
                    <a:pt x="479753" y="2196281"/>
                    <a:pt x="527580" y="2195343"/>
                  </a:cubicBezTo>
                  <a:cubicBezTo>
                    <a:pt x="540708" y="2195343"/>
                    <a:pt x="545866" y="2199094"/>
                    <a:pt x="545866" y="2212692"/>
                  </a:cubicBezTo>
                  <a:cubicBezTo>
                    <a:pt x="545397" y="2297092"/>
                    <a:pt x="545397" y="2381024"/>
                    <a:pt x="545397" y="2465424"/>
                  </a:cubicBezTo>
                  <a:close/>
                  <a:moveTo>
                    <a:pt x="545397" y="1439961"/>
                  </a:moveTo>
                  <a:cubicBezTo>
                    <a:pt x="545397" y="1497635"/>
                    <a:pt x="544928" y="1555308"/>
                    <a:pt x="545866" y="1612513"/>
                  </a:cubicBezTo>
                  <a:cubicBezTo>
                    <a:pt x="545866" y="1628455"/>
                    <a:pt x="541177" y="1634082"/>
                    <a:pt x="524297" y="1634082"/>
                  </a:cubicBezTo>
                  <a:cubicBezTo>
                    <a:pt x="433802" y="1633144"/>
                    <a:pt x="342837" y="1633144"/>
                    <a:pt x="252341" y="1634082"/>
                  </a:cubicBezTo>
                  <a:cubicBezTo>
                    <a:pt x="234523" y="1634082"/>
                    <a:pt x="230303" y="1627048"/>
                    <a:pt x="228428" y="1611575"/>
                  </a:cubicBezTo>
                  <a:cubicBezTo>
                    <a:pt x="221394" y="1547806"/>
                    <a:pt x="212954" y="1484037"/>
                    <a:pt x="205452" y="1420737"/>
                  </a:cubicBezTo>
                  <a:cubicBezTo>
                    <a:pt x="199356" y="1371503"/>
                    <a:pt x="193261" y="1322739"/>
                    <a:pt x="188103" y="1273505"/>
                  </a:cubicBezTo>
                  <a:cubicBezTo>
                    <a:pt x="185759" y="1251936"/>
                    <a:pt x="186228" y="1251936"/>
                    <a:pt x="208265" y="1251468"/>
                  </a:cubicBezTo>
                  <a:cubicBezTo>
                    <a:pt x="313766" y="1249123"/>
                    <a:pt x="418797" y="1247248"/>
                    <a:pt x="524297" y="1243965"/>
                  </a:cubicBezTo>
                  <a:cubicBezTo>
                    <a:pt x="541177" y="1243496"/>
                    <a:pt x="545866" y="1249123"/>
                    <a:pt x="545397" y="1265065"/>
                  </a:cubicBezTo>
                  <a:cubicBezTo>
                    <a:pt x="544928" y="1323677"/>
                    <a:pt x="545397" y="1381819"/>
                    <a:pt x="545397" y="1439961"/>
                  </a:cubicBezTo>
                  <a:close/>
                  <a:moveTo>
                    <a:pt x="1052736" y="2504811"/>
                  </a:moveTo>
                  <a:cubicBezTo>
                    <a:pt x="1052736" y="2519815"/>
                    <a:pt x="1048047" y="2522160"/>
                    <a:pt x="1033512" y="2520753"/>
                  </a:cubicBezTo>
                  <a:cubicBezTo>
                    <a:pt x="983341" y="2516064"/>
                    <a:pt x="932701" y="2513251"/>
                    <a:pt x="882060" y="2509499"/>
                  </a:cubicBezTo>
                  <a:cubicBezTo>
                    <a:pt x="817822" y="2504342"/>
                    <a:pt x="754053" y="2498715"/>
                    <a:pt x="690284" y="2493088"/>
                  </a:cubicBezTo>
                  <a:cubicBezTo>
                    <a:pt x="675749" y="2491682"/>
                    <a:pt x="660744" y="2488868"/>
                    <a:pt x="646209" y="2489806"/>
                  </a:cubicBezTo>
                  <a:cubicBezTo>
                    <a:pt x="627922" y="2490744"/>
                    <a:pt x="626046" y="2481835"/>
                    <a:pt x="626046" y="2466831"/>
                  </a:cubicBezTo>
                  <a:cubicBezTo>
                    <a:pt x="626515" y="2390870"/>
                    <a:pt x="626046" y="2315379"/>
                    <a:pt x="626046" y="2239419"/>
                  </a:cubicBezTo>
                  <a:cubicBezTo>
                    <a:pt x="626046" y="2230510"/>
                    <a:pt x="626515" y="2221132"/>
                    <a:pt x="626046" y="2212223"/>
                  </a:cubicBezTo>
                  <a:cubicBezTo>
                    <a:pt x="625578" y="2200032"/>
                    <a:pt x="630266" y="2195343"/>
                    <a:pt x="642927" y="2195343"/>
                  </a:cubicBezTo>
                  <a:cubicBezTo>
                    <a:pt x="708571" y="2195812"/>
                    <a:pt x="774216" y="2195812"/>
                    <a:pt x="839391" y="2195812"/>
                  </a:cubicBezTo>
                  <a:cubicBezTo>
                    <a:pt x="904567" y="2195812"/>
                    <a:pt x="969274" y="2196281"/>
                    <a:pt x="1034450" y="2195343"/>
                  </a:cubicBezTo>
                  <a:cubicBezTo>
                    <a:pt x="1047579" y="2195343"/>
                    <a:pt x="1052268" y="2198625"/>
                    <a:pt x="1052268" y="2212223"/>
                  </a:cubicBezTo>
                  <a:cubicBezTo>
                    <a:pt x="1052268" y="2309752"/>
                    <a:pt x="1052268" y="2407282"/>
                    <a:pt x="1052736" y="2504811"/>
                  </a:cubicBezTo>
                  <a:close/>
                  <a:moveTo>
                    <a:pt x="1052736" y="2095470"/>
                  </a:moveTo>
                  <a:cubicBezTo>
                    <a:pt x="1052736" y="2109068"/>
                    <a:pt x="1048516" y="2113288"/>
                    <a:pt x="1035387" y="2112819"/>
                  </a:cubicBezTo>
                  <a:cubicBezTo>
                    <a:pt x="970212" y="2112350"/>
                    <a:pt x="905505" y="2112350"/>
                    <a:pt x="840329" y="2112350"/>
                  </a:cubicBezTo>
                  <a:cubicBezTo>
                    <a:pt x="776091" y="2112350"/>
                    <a:pt x="711384" y="2111881"/>
                    <a:pt x="647147" y="2112819"/>
                  </a:cubicBezTo>
                  <a:cubicBezTo>
                    <a:pt x="632142" y="2112819"/>
                    <a:pt x="626046" y="2109068"/>
                    <a:pt x="626046" y="2093125"/>
                  </a:cubicBezTo>
                  <a:cubicBezTo>
                    <a:pt x="626515" y="1973558"/>
                    <a:pt x="626515" y="1853522"/>
                    <a:pt x="626046" y="1733955"/>
                  </a:cubicBezTo>
                  <a:cubicBezTo>
                    <a:pt x="626046" y="1718951"/>
                    <a:pt x="631204" y="1714262"/>
                    <a:pt x="645740" y="1714262"/>
                  </a:cubicBezTo>
                  <a:cubicBezTo>
                    <a:pt x="775153" y="1714731"/>
                    <a:pt x="904567" y="1714731"/>
                    <a:pt x="1033981" y="1714262"/>
                  </a:cubicBezTo>
                  <a:cubicBezTo>
                    <a:pt x="1047579" y="1714262"/>
                    <a:pt x="1052736" y="1718013"/>
                    <a:pt x="1052736" y="1733018"/>
                  </a:cubicBezTo>
                  <a:cubicBezTo>
                    <a:pt x="1052268" y="1853991"/>
                    <a:pt x="1052268" y="1974965"/>
                    <a:pt x="1052736" y="2095470"/>
                  </a:cubicBezTo>
                  <a:close/>
                  <a:moveTo>
                    <a:pt x="1135261" y="1246779"/>
                  </a:moveTo>
                  <a:cubicBezTo>
                    <a:pt x="1135261" y="1231305"/>
                    <a:pt x="1140419" y="1227554"/>
                    <a:pt x="1154954" y="1227554"/>
                  </a:cubicBezTo>
                  <a:cubicBezTo>
                    <a:pt x="1224350" y="1227085"/>
                    <a:pt x="1294215" y="1225679"/>
                    <a:pt x="1363610" y="1223803"/>
                  </a:cubicBezTo>
                  <a:cubicBezTo>
                    <a:pt x="1419877" y="1222396"/>
                    <a:pt x="1476144" y="1220052"/>
                    <a:pt x="1532880" y="1217708"/>
                  </a:cubicBezTo>
                  <a:cubicBezTo>
                    <a:pt x="1559607" y="1216770"/>
                    <a:pt x="1559607" y="1216770"/>
                    <a:pt x="1559607" y="1242559"/>
                  </a:cubicBezTo>
                  <a:cubicBezTo>
                    <a:pt x="1559607" y="1366346"/>
                    <a:pt x="1559138" y="1490133"/>
                    <a:pt x="1560076" y="1613920"/>
                  </a:cubicBezTo>
                  <a:cubicBezTo>
                    <a:pt x="1560076" y="1629862"/>
                    <a:pt x="1555387" y="1634551"/>
                    <a:pt x="1539913" y="1634082"/>
                  </a:cubicBezTo>
                  <a:cubicBezTo>
                    <a:pt x="1476144" y="1633144"/>
                    <a:pt x="1412375" y="1633613"/>
                    <a:pt x="1348137" y="1633613"/>
                  </a:cubicBezTo>
                  <a:cubicBezTo>
                    <a:pt x="1283899" y="1633613"/>
                    <a:pt x="1219192" y="1633144"/>
                    <a:pt x="1154954" y="1634082"/>
                  </a:cubicBezTo>
                  <a:cubicBezTo>
                    <a:pt x="1139950" y="1634082"/>
                    <a:pt x="1135730" y="1629393"/>
                    <a:pt x="1135730" y="1614389"/>
                  </a:cubicBezTo>
                  <a:cubicBezTo>
                    <a:pt x="1135730" y="1492008"/>
                    <a:pt x="1135730" y="1369159"/>
                    <a:pt x="1135261" y="1246779"/>
                  </a:cubicBezTo>
                  <a:close/>
                  <a:moveTo>
                    <a:pt x="1558200" y="2562015"/>
                  </a:moveTo>
                  <a:cubicBezTo>
                    <a:pt x="1529598" y="2560140"/>
                    <a:pt x="1501933" y="2558733"/>
                    <a:pt x="1474269" y="2556858"/>
                  </a:cubicBezTo>
                  <a:cubicBezTo>
                    <a:pt x="1438633" y="2554044"/>
                    <a:pt x="1402997" y="2550762"/>
                    <a:pt x="1367362" y="2547949"/>
                  </a:cubicBezTo>
                  <a:cubicBezTo>
                    <a:pt x="1293746" y="2541853"/>
                    <a:pt x="1220130" y="2536226"/>
                    <a:pt x="1146514" y="2530600"/>
                  </a:cubicBezTo>
                  <a:cubicBezTo>
                    <a:pt x="1135730" y="2529662"/>
                    <a:pt x="1135261" y="2523566"/>
                    <a:pt x="1135261" y="2515595"/>
                  </a:cubicBezTo>
                  <a:cubicBezTo>
                    <a:pt x="1135261" y="2479022"/>
                    <a:pt x="1135261" y="2442448"/>
                    <a:pt x="1135261" y="2406344"/>
                  </a:cubicBezTo>
                  <a:cubicBezTo>
                    <a:pt x="1135261" y="2342106"/>
                    <a:pt x="1135261" y="2277399"/>
                    <a:pt x="1135261" y="2213161"/>
                  </a:cubicBezTo>
                  <a:cubicBezTo>
                    <a:pt x="1135261" y="2203314"/>
                    <a:pt x="1135261" y="2195812"/>
                    <a:pt x="1149328" y="2195812"/>
                  </a:cubicBezTo>
                  <a:cubicBezTo>
                    <a:pt x="1282493" y="2196281"/>
                    <a:pt x="1416126" y="2196281"/>
                    <a:pt x="1549291" y="2196281"/>
                  </a:cubicBezTo>
                  <a:cubicBezTo>
                    <a:pt x="1551635" y="2196281"/>
                    <a:pt x="1553980" y="2196750"/>
                    <a:pt x="1558200" y="2197219"/>
                  </a:cubicBezTo>
                  <a:cubicBezTo>
                    <a:pt x="1558200" y="2318661"/>
                    <a:pt x="1558200" y="2439166"/>
                    <a:pt x="1558200" y="2562015"/>
                  </a:cubicBezTo>
                  <a:close/>
                  <a:moveTo>
                    <a:pt x="1540382" y="2113288"/>
                  </a:moveTo>
                  <a:cubicBezTo>
                    <a:pt x="1411437" y="2112819"/>
                    <a:pt x="1282493" y="2112819"/>
                    <a:pt x="1154017" y="2113288"/>
                  </a:cubicBezTo>
                  <a:cubicBezTo>
                    <a:pt x="1139950" y="2113288"/>
                    <a:pt x="1135261" y="2110005"/>
                    <a:pt x="1135261" y="2095470"/>
                  </a:cubicBezTo>
                  <a:cubicBezTo>
                    <a:pt x="1135730" y="1974496"/>
                    <a:pt x="1135730" y="1853522"/>
                    <a:pt x="1135261" y="1733018"/>
                  </a:cubicBezTo>
                  <a:cubicBezTo>
                    <a:pt x="1135261" y="1719420"/>
                    <a:pt x="1139950" y="1715200"/>
                    <a:pt x="1152610" y="1715200"/>
                  </a:cubicBezTo>
                  <a:cubicBezTo>
                    <a:pt x="1282493" y="1715200"/>
                    <a:pt x="1412844" y="1715200"/>
                    <a:pt x="1542727" y="1715200"/>
                  </a:cubicBezTo>
                  <a:cubicBezTo>
                    <a:pt x="1547884" y="1715200"/>
                    <a:pt x="1552573" y="1716606"/>
                    <a:pt x="1559138" y="1717544"/>
                  </a:cubicBezTo>
                  <a:cubicBezTo>
                    <a:pt x="1559138" y="1724109"/>
                    <a:pt x="1559138" y="1729735"/>
                    <a:pt x="1559138" y="1735362"/>
                  </a:cubicBezTo>
                  <a:cubicBezTo>
                    <a:pt x="1559138" y="1854929"/>
                    <a:pt x="1558669" y="1974965"/>
                    <a:pt x="1559607" y="2094532"/>
                  </a:cubicBezTo>
                  <a:cubicBezTo>
                    <a:pt x="1559607" y="2109068"/>
                    <a:pt x="1555387" y="2113288"/>
                    <a:pt x="1540382" y="2113288"/>
                  </a:cubicBezTo>
                  <a:close/>
                  <a:moveTo>
                    <a:pt x="1641662" y="1733487"/>
                  </a:moveTo>
                  <a:cubicBezTo>
                    <a:pt x="1641662" y="1718951"/>
                    <a:pt x="1646820" y="1714731"/>
                    <a:pt x="1660418" y="1714731"/>
                  </a:cubicBezTo>
                  <a:cubicBezTo>
                    <a:pt x="1790300" y="1715200"/>
                    <a:pt x="1920652" y="1715200"/>
                    <a:pt x="2050534" y="1714731"/>
                  </a:cubicBezTo>
                  <a:cubicBezTo>
                    <a:pt x="2064601" y="1714731"/>
                    <a:pt x="2068821" y="1720358"/>
                    <a:pt x="2068821" y="1733955"/>
                  </a:cubicBezTo>
                  <a:cubicBezTo>
                    <a:pt x="2068352" y="1854460"/>
                    <a:pt x="2068352" y="1974496"/>
                    <a:pt x="2068821" y="2095001"/>
                  </a:cubicBezTo>
                  <a:cubicBezTo>
                    <a:pt x="2068821" y="2109536"/>
                    <a:pt x="2064132" y="2113288"/>
                    <a:pt x="2050066" y="2113288"/>
                  </a:cubicBezTo>
                  <a:cubicBezTo>
                    <a:pt x="1984890" y="2112819"/>
                    <a:pt x="1920183" y="2112819"/>
                    <a:pt x="1855007" y="2112819"/>
                  </a:cubicBezTo>
                  <a:cubicBezTo>
                    <a:pt x="1790769" y="2112819"/>
                    <a:pt x="1726063" y="2112350"/>
                    <a:pt x="1661825" y="2113288"/>
                  </a:cubicBezTo>
                  <a:cubicBezTo>
                    <a:pt x="1647758" y="2113288"/>
                    <a:pt x="1641662" y="2110474"/>
                    <a:pt x="1641662" y="2094532"/>
                  </a:cubicBezTo>
                  <a:cubicBezTo>
                    <a:pt x="1642131" y="1974027"/>
                    <a:pt x="1642131" y="1853522"/>
                    <a:pt x="1641662" y="1733487"/>
                  </a:cubicBezTo>
                  <a:close/>
                  <a:moveTo>
                    <a:pt x="2049128" y="2602340"/>
                  </a:moveTo>
                  <a:cubicBezTo>
                    <a:pt x="1997550" y="2597651"/>
                    <a:pt x="1945972" y="2593431"/>
                    <a:pt x="1894394" y="2589211"/>
                  </a:cubicBezTo>
                  <a:cubicBezTo>
                    <a:pt x="1847505" y="2585460"/>
                    <a:pt x="1800147" y="2581709"/>
                    <a:pt x="1753258" y="2577958"/>
                  </a:cubicBezTo>
                  <a:cubicBezTo>
                    <a:pt x="1720436" y="2575613"/>
                    <a:pt x="1687614" y="2572800"/>
                    <a:pt x="1654791" y="2570924"/>
                  </a:cubicBezTo>
                  <a:cubicBezTo>
                    <a:pt x="1641193" y="2569986"/>
                    <a:pt x="1642131" y="2561077"/>
                    <a:pt x="1642131" y="2551700"/>
                  </a:cubicBezTo>
                  <a:cubicBezTo>
                    <a:pt x="1642131" y="2484648"/>
                    <a:pt x="1642131" y="2417128"/>
                    <a:pt x="1642131" y="2350077"/>
                  </a:cubicBezTo>
                  <a:cubicBezTo>
                    <a:pt x="1642131" y="2305064"/>
                    <a:pt x="1642600" y="2260050"/>
                    <a:pt x="1641662" y="2215037"/>
                  </a:cubicBezTo>
                  <a:cubicBezTo>
                    <a:pt x="1641193" y="2200501"/>
                    <a:pt x="1645413" y="2195343"/>
                    <a:pt x="1660887" y="2195343"/>
                  </a:cubicBezTo>
                  <a:cubicBezTo>
                    <a:pt x="1726063" y="2196281"/>
                    <a:pt x="1790769" y="2195812"/>
                    <a:pt x="1855945" y="2195812"/>
                  </a:cubicBezTo>
                  <a:cubicBezTo>
                    <a:pt x="1920183" y="2195812"/>
                    <a:pt x="1984890" y="2196281"/>
                    <a:pt x="2049128" y="2195343"/>
                  </a:cubicBezTo>
                  <a:cubicBezTo>
                    <a:pt x="2063663" y="2195343"/>
                    <a:pt x="2068821" y="2198625"/>
                    <a:pt x="2068821" y="2214099"/>
                  </a:cubicBezTo>
                  <a:cubicBezTo>
                    <a:pt x="2068352" y="2337417"/>
                    <a:pt x="2068352" y="2460266"/>
                    <a:pt x="2068821" y="2583584"/>
                  </a:cubicBezTo>
                  <a:cubicBezTo>
                    <a:pt x="2068821" y="2599058"/>
                    <a:pt x="2064132" y="2603747"/>
                    <a:pt x="2049128" y="2602340"/>
                  </a:cubicBezTo>
                  <a:close/>
                  <a:moveTo>
                    <a:pt x="2048659" y="1634082"/>
                  </a:moveTo>
                  <a:cubicBezTo>
                    <a:pt x="1919714" y="1633613"/>
                    <a:pt x="1791238" y="1633613"/>
                    <a:pt x="1662293" y="1634082"/>
                  </a:cubicBezTo>
                  <a:cubicBezTo>
                    <a:pt x="1646351" y="1634082"/>
                    <a:pt x="1642131" y="1628924"/>
                    <a:pt x="1642131" y="1613451"/>
                  </a:cubicBezTo>
                  <a:cubicBezTo>
                    <a:pt x="1642600" y="1487319"/>
                    <a:pt x="1642600" y="1361657"/>
                    <a:pt x="1642131" y="1235525"/>
                  </a:cubicBezTo>
                  <a:cubicBezTo>
                    <a:pt x="1642131" y="1219114"/>
                    <a:pt x="1648696" y="1214894"/>
                    <a:pt x="1662762" y="1214894"/>
                  </a:cubicBezTo>
                  <a:cubicBezTo>
                    <a:pt x="1708245" y="1213956"/>
                    <a:pt x="1753727" y="1212550"/>
                    <a:pt x="1799209" y="1211612"/>
                  </a:cubicBezTo>
                  <a:cubicBezTo>
                    <a:pt x="1884547" y="1209736"/>
                    <a:pt x="1969885" y="1208330"/>
                    <a:pt x="2055692" y="1205985"/>
                  </a:cubicBezTo>
                  <a:cubicBezTo>
                    <a:pt x="2068821" y="1205516"/>
                    <a:pt x="2068821" y="1213019"/>
                    <a:pt x="2068821" y="1222396"/>
                  </a:cubicBezTo>
                  <a:cubicBezTo>
                    <a:pt x="2068821" y="1288510"/>
                    <a:pt x="2068821" y="1354623"/>
                    <a:pt x="2068821" y="1420737"/>
                  </a:cubicBezTo>
                  <a:cubicBezTo>
                    <a:pt x="2068821" y="1484975"/>
                    <a:pt x="2068352" y="1549682"/>
                    <a:pt x="2069290" y="1613920"/>
                  </a:cubicBezTo>
                  <a:cubicBezTo>
                    <a:pt x="2069290" y="1629393"/>
                    <a:pt x="2064132" y="1634082"/>
                    <a:pt x="2048659" y="1634082"/>
                  </a:cubicBezTo>
                  <a:close/>
                  <a:moveTo>
                    <a:pt x="2575691" y="2092187"/>
                  </a:moveTo>
                  <a:cubicBezTo>
                    <a:pt x="2575691" y="2108599"/>
                    <a:pt x="2571471" y="2113288"/>
                    <a:pt x="2555060" y="2113288"/>
                  </a:cubicBezTo>
                  <a:cubicBezTo>
                    <a:pt x="2427522" y="2112819"/>
                    <a:pt x="2299515" y="2112819"/>
                    <a:pt x="2171977" y="2112819"/>
                  </a:cubicBezTo>
                  <a:cubicBezTo>
                    <a:pt x="2166350" y="2112819"/>
                    <a:pt x="2160724" y="2112819"/>
                    <a:pt x="2153690" y="2112819"/>
                  </a:cubicBezTo>
                  <a:cubicBezTo>
                    <a:pt x="2153690" y="1980592"/>
                    <a:pt x="2153690" y="1849771"/>
                    <a:pt x="2153690" y="1717075"/>
                  </a:cubicBezTo>
                  <a:cubicBezTo>
                    <a:pt x="2293420" y="1717075"/>
                    <a:pt x="2433618" y="1717075"/>
                    <a:pt x="2575691" y="1717075"/>
                  </a:cubicBezTo>
                  <a:cubicBezTo>
                    <a:pt x="2575691" y="1723640"/>
                    <a:pt x="2575691" y="1729267"/>
                    <a:pt x="2575691" y="1734893"/>
                  </a:cubicBezTo>
                  <a:cubicBezTo>
                    <a:pt x="2575223" y="1853991"/>
                    <a:pt x="2574753" y="1973089"/>
                    <a:pt x="2575691" y="2092187"/>
                  </a:cubicBezTo>
                  <a:close/>
                  <a:moveTo>
                    <a:pt x="2151815" y="1215363"/>
                  </a:moveTo>
                  <a:cubicBezTo>
                    <a:pt x="2151815" y="1212550"/>
                    <a:pt x="2152284" y="1209736"/>
                    <a:pt x="2152753" y="1204110"/>
                  </a:cubicBezTo>
                  <a:cubicBezTo>
                    <a:pt x="2196359" y="1202703"/>
                    <a:pt x="2239028" y="1201296"/>
                    <a:pt x="2281697" y="1200359"/>
                  </a:cubicBezTo>
                  <a:cubicBezTo>
                    <a:pt x="2372662" y="1198014"/>
                    <a:pt x="2463627" y="1196139"/>
                    <a:pt x="2555060" y="1193325"/>
                  </a:cubicBezTo>
                  <a:cubicBezTo>
                    <a:pt x="2571471" y="1192856"/>
                    <a:pt x="2576160" y="1197545"/>
                    <a:pt x="2576160" y="1213956"/>
                  </a:cubicBezTo>
                  <a:cubicBezTo>
                    <a:pt x="2575691" y="1347121"/>
                    <a:pt x="2575691" y="1480755"/>
                    <a:pt x="2576160" y="1613920"/>
                  </a:cubicBezTo>
                  <a:cubicBezTo>
                    <a:pt x="2576160" y="1629393"/>
                    <a:pt x="2571940" y="1634551"/>
                    <a:pt x="2555998" y="1634551"/>
                  </a:cubicBezTo>
                  <a:cubicBezTo>
                    <a:pt x="2427991" y="1634082"/>
                    <a:pt x="2299515" y="1634082"/>
                    <a:pt x="2171508" y="1634082"/>
                  </a:cubicBezTo>
                  <a:cubicBezTo>
                    <a:pt x="2160724" y="1634082"/>
                    <a:pt x="2151815" y="1635020"/>
                    <a:pt x="2151815" y="1618608"/>
                  </a:cubicBezTo>
                  <a:cubicBezTo>
                    <a:pt x="2151815" y="1484037"/>
                    <a:pt x="2151815" y="1349466"/>
                    <a:pt x="2151815" y="1215363"/>
                  </a:cubicBezTo>
                  <a:close/>
                  <a:moveTo>
                    <a:pt x="2575223" y="2425099"/>
                  </a:moveTo>
                  <a:cubicBezTo>
                    <a:pt x="2575223" y="2432133"/>
                    <a:pt x="2574285" y="2440104"/>
                    <a:pt x="2571940" y="2446668"/>
                  </a:cubicBezTo>
                  <a:cubicBezTo>
                    <a:pt x="2548027" y="2508562"/>
                    <a:pt x="2524113" y="2570455"/>
                    <a:pt x="2499731" y="2632818"/>
                  </a:cubicBezTo>
                  <a:cubicBezTo>
                    <a:pt x="2498324" y="2636100"/>
                    <a:pt x="2496449" y="2638913"/>
                    <a:pt x="2496918" y="2638444"/>
                  </a:cubicBezTo>
                  <a:cubicBezTo>
                    <a:pt x="2429867" y="2632818"/>
                    <a:pt x="2365160" y="2627660"/>
                    <a:pt x="2300453" y="2622502"/>
                  </a:cubicBezTo>
                  <a:cubicBezTo>
                    <a:pt x="2256377" y="2618751"/>
                    <a:pt x="2212302" y="2615469"/>
                    <a:pt x="2167757" y="2612187"/>
                  </a:cubicBezTo>
                  <a:cubicBezTo>
                    <a:pt x="2156973" y="2611249"/>
                    <a:pt x="2151815" y="2607966"/>
                    <a:pt x="2151815" y="2595775"/>
                  </a:cubicBezTo>
                  <a:cubicBezTo>
                    <a:pt x="2152284" y="2466831"/>
                    <a:pt x="2152284" y="2338355"/>
                    <a:pt x="2152284" y="2209410"/>
                  </a:cubicBezTo>
                  <a:cubicBezTo>
                    <a:pt x="2152284" y="2205659"/>
                    <a:pt x="2152753" y="2201908"/>
                    <a:pt x="2153221" y="2196750"/>
                  </a:cubicBezTo>
                  <a:cubicBezTo>
                    <a:pt x="2160255" y="2196281"/>
                    <a:pt x="2166350" y="2195812"/>
                    <a:pt x="2172446" y="2195812"/>
                  </a:cubicBezTo>
                  <a:cubicBezTo>
                    <a:pt x="2299984" y="2195812"/>
                    <a:pt x="2427522" y="2196281"/>
                    <a:pt x="2555529" y="2195343"/>
                  </a:cubicBezTo>
                  <a:cubicBezTo>
                    <a:pt x="2572409" y="2195343"/>
                    <a:pt x="2576160" y="2200501"/>
                    <a:pt x="2576160" y="2216443"/>
                  </a:cubicBezTo>
                  <a:cubicBezTo>
                    <a:pt x="2574753" y="2285839"/>
                    <a:pt x="2575223" y="2355704"/>
                    <a:pt x="2575223" y="2425099"/>
                  </a:cubicBezTo>
                  <a:close/>
                  <a:moveTo>
                    <a:pt x="679500" y="3940083"/>
                  </a:moveTo>
                  <a:cubicBezTo>
                    <a:pt x="679969" y="4021670"/>
                    <a:pt x="611980" y="4090128"/>
                    <a:pt x="529455" y="4090597"/>
                  </a:cubicBezTo>
                  <a:cubicBezTo>
                    <a:pt x="446462" y="4090597"/>
                    <a:pt x="379410" y="4024483"/>
                    <a:pt x="379410" y="3941490"/>
                  </a:cubicBezTo>
                  <a:cubicBezTo>
                    <a:pt x="378472" y="3865530"/>
                    <a:pt x="436615" y="3792852"/>
                    <a:pt x="528517" y="3790976"/>
                  </a:cubicBezTo>
                  <a:cubicBezTo>
                    <a:pt x="610104" y="3788632"/>
                    <a:pt x="679031" y="3858027"/>
                    <a:pt x="679500" y="3940083"/>
                  </a:cubicBezTo>
                  <a:close/>
                  <a:moveTo>
                    <a:pt x="3060992" y="3941021"/>
                  </a:moveTo>
                  <a:cubicBezTo>
                    <a:pt x="3060992" y="4023077"/>
                    <a:pt x="2993003" y="4090597"/>
                    <a:pt x="2910010" y="4090128"/>
                  </a:cubicBezTo>
                  <a:cubicBezTo>
                    <a:pt x="2827017" y="4090128"/>
                    <a:pt x="2760434" y="4023077"/>
                    <a:pt x="2760434" y="3940083"/>
                  </a:cubicBezTo>
                  <a:cubicBezTo>
                    <a:pt x="2761372" y="3859903"/>
                    <a:pt x="2822328" y="3791914"/>
                    <a:pt x="2910948" y="3790507"/>
                  </a:cubicBezTo>
                  <a:cubicBezTo>
                    <a:pt x="2993003" y="3789569"/>
                    <a:pt x="3060992" y="3858965"/>
                    <a:pt x="3060992" y="3941021"/>
                  </a:cubicBezTo>
                  <a:close/>
                  <a:moveTo>
                    <a:pt x="2842021" y="1755056"/>
                  </a:moveTo>
                  <a:cubicBezTo>
                    <a:pt x="2797476" y="1868996"/>
                    <a:pt x="2753401" y="1982467"/>
                    <a:pt x="2708856" y="2096407"/>
                  </a:cubicBezTo>
                  <a:cubicBezTo>
                    <a:pt x="2703698" y="2110005"/>
                    <a:pt x="2674158" y="2119852"/>
                    <a:pt x="2661967" y="2110943"/>
                  </a:cubicBezTo>
                  <a:cubicBezTo>
                    <a:pt x="2659154" y="2109068"/>
                    <a:pt x="2658216" y="2102972"/>
                    <a:pt x="2658216" y="2098752"/>
                  </a:cubicBezTo>
                  <a:cubicBezTo>
                    <a:pt x="2658216" y="1974965"/>
                    <a:pt x="2657747" y="1851647"/>
                    <a:pt x="2658685" y="1727860"/>
                  </a:cubicBezTo>
                  <a:cubicBezTo>
                    <a:pt x="2658685" y="1723171"/>
                    <a:pt x="2665718" y="1715200"/>
                    <a:pt x="2669469" y="1715200"/>
                  </a:cubicBezTo>
                  <a:cubicBezTo>
                    <a:pt x="2729018" y="1714731"/>
                    <a:pt x="2789036" y="1714731"/>
                    <a:pt x="2849054" y="1715200"/>
                  </a:cubicBezTo>
                  <a:cubicBezTo>
                    <a:pt x="2850930" y="1715200"/>
                    <a:pt x="2853274" y="1716606"/>
                    <a:pt x="2856557" y="1718013"/>
                  </a:cubicBezTo>
                  <a:cubicBezTo>
                    <a:pt x="2851399" y="1731142"/>
                    <a:pt x="2846710" y="1743333"/>
                    <a:pt x="2842021" y="1755056"/>
                  </a:cubicBezTo>
                  <a:close/>
                  <a:moveTo>
                    <a:pt x="3046457" y="1231774"/>
                  </a:moveTo>
                  <a:cubicBezTo>
                    <a:pt x="2997224" y="1358375"/>
                    <a:pt x="2947521" y="1484975"/>
                    <a:pt x="2898757" y="1612044"/>
                  </a:cubicBezTo>
                  <a:cubicBezTo>
                    <a:pt x="2892661" y="1628455"/>
                    <a:pt x="2885159" y="1634551"/>
                    <a:pt x="2866872" y="1634551"/>
                  </a:cubicBezTo>
                  <a:cubicBezTo>
                    <a:pt x="2804041" y="1633144"/>
                    <a:pt x="2741209" y="1633613"/>
                    <a:pt x="2678847" y="1634551"/>
                  </a:cubicBezTo>
                  <a:cubicBezTo>
                    <a:pt x="2663843" y="1634551"/>
                    <a:pt x="2658216" y="1630800"/>
                    <a:pt x="2658216" y="1614389"/>
                  </a:cubicBezTo>
                  <a:cubicBezTo>
                    <a:pt x="2658685" y="1479817"/>
                    <a:pt x="2658685" y="1345246"/>
                    <a:pt x="2658216" y="1210674"/>
                  </a:cubicBezTo>
                  <a:cubicBezTo>
                    <a:pt x="2658216" y="1195201"/>
                    <a:pt x="2662436" y="1190512"/>
                    <a:pt x="2678378" y="1190043"/>
                  </a:cubicBezTo>
                  <a:cubicBezTo>
                    <a:pt x="2789036" y="1188167"/>
                    <a:pt x="2899225" y="1185823"/>
                    <a:pt x="3009884" y="1183010"/>
                  </a:cubicBezTo>
                  <a:cubicBezTo>
                    <a:pt x="3027232" y="1182541"/>
                    <a:pt x="3044581" y="1181134"/>
                    <a:pt x="3066619" y="1179727"/>
                  </a:cubicBezTo>
                  <a:cubicBezTo>
                    <a:pt x="3058648" y="1200359"/>
                    <a:pt x="3052553" y="1215832"/>
                    <a:pt x="3046457" y="1231774"/>
                  </a:cubicBezTo>
                  <a:close/>
                </a:path>
              </a:pathLst>
            </a:custGeom>
            <a:grpFill/>
            <a:ln w="4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5" name="Freeform: Shape 294">
              <a:extLst>
                <a:ext uri="{FF2B5EF4-FFF2-40B4-BE49-F238E27FC236}">
                  <a16:creationId xmlns:a16="http://schemas.microsoft.com/office/drawing/2014/main" id="{2005DADA-8DE6-4CD3-BFE6-3C331D2E542B}"/>
                </a:ext>
              </a:extLst>
            </p:cNvPr>
            <p:cNvSpPr/>
            <p:nvPr/>
          </p:nvSpPr>
          <p:spPr>
            <a:xfrm>
              <a:off x="9384139" y="3721295"/>
              <a:ext cx="154734" cy="150045"/>
            </a:xfrm>
            <a:custGeom>
              <a:avLst/>
              <a:gdLst>
                <a:gd name="connsiteX0" fmla="*/ 6 w 154733"/>
                <a:gd name="connsiteY0" fmla="*/ 78323 h 150044"/>
                <a:gd name="connsiteX1" fmla="*/ 79248 w 154733"/>
                <a:gd name="connsiteY1" fmla="*/ 154283 h 150044"/>
                <a:gd name="connsiteX2" fmla="*/ 154739 w 154733"/>
                <a:gd name="connsiteY2" fmla="*/ 76916 h 150044"/>
                <a:gd name="connsiteX3" fmla="*/ 77841 w 154733"/>
                <a:gd name="connsiteY3" fmla="*/ 18 h 150044"/>
                <a:gd name="connsiteX4" fmla="*/ 6 w 154733"/>
                <a:gd name="connsiteY4" fmla="*/ 78323 h 150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4733" h="150044">
                  <a:moveTo>
                    <a:pt x="6" y="78323"/>
                  </a:moveTo>
                  <a:cubicBezTo>
                    <a:pt x="6" y="127556"/>
                    <a:pt x="38455" y="155690"/>
                    <a:pt x="79248" y="154283"/>
                  </a:cubicBezTo>
                  <a:cubicBezTo>
                    <a:pt x="123324" y="152876"/>
                    <a:pt x="155208" y="120992"/>
                    <a:pt x="154739" y="76916"/>
                  </a:cubicBezTo>
                  <a:cubicBezTo>
                    <a:pt x="155208" y="34716"/>
                    <a:pt x="123324" y="-920"/>
                    <a:pt x="77841" y="18"/>
                  </a:cubicBezTo>
                  <a:cubicBezTo>
                    <a:pt x="27670" y="956"/>
                    <a:pt x="-463" y="34247"/>
                    <a:pt x="6" y="78323"/>
                  </a:cubicBezTo>
                  <a:close/>
                </a:path>
              </a:pathLst>
            </a:custGeom>
            <a:grpFill/>
            <a:ln w="4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6" name="Freeform: Shape 295">
              <a:extLst>
                <a:ext uri="{FF2B5EF4-FFF2-40B4-BE49-F238E27FC236}">
                  <a16:creationId xmlns:a16="http://schemas.microsoft.com/office/drawing/2014/main" id="{02EFB1BD-619F-44C0-828A-7F7263E2CB48}"/>
                </a:ext>
              </a:extLst>
            </p:cNvPr>
            <p:cNvSpPr/>
            <p:nvPr/>
          </p:nvSpPr>
          <p:spPr>
            <a:xfrm>
              <a:off x="7001696" y="3720806"/>
              <a:ext cx="154734" cy="154734"/>
            </a:xfrm>
            <a:custGeom>
              <a:avLst/>
              <a:gdLst>
                <a:gd name="connsiteX0" fmla="*/ 77854 w 154733"/>
                <a:gd name="connsiteY0" fmla="*/ 39 h 154733"/>
                <a:gd name="connsiteX1" fmla="*/ 18 w 154733"/>
                <a:gd name="connsiteY1" fmla="*/ 77406 h 154733"/>
                <a:gd name="connsiteX2" fmla="*/ 76916 w 154733"/>
                <a:gd name="connsiteY2" fmla="*/ 154773 h 154733"/>
                <a:gd name="connsiteX3" fmla="*/ 155221 w 154733"/>
                <a:gd name="connsiteY3" fmla="*/ 78344 h 154733"/>
                <a:gd name="connsiteX4" fmla="*/ 77854 w 154733"/>
                <a:gd name="connsiteY4" fmla="*/ 39 h 154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4733" h="154733">
                  <a:moveTo>
                    <a:pt x="77854" y="39"/>
                  </a:moveTo>
                  <a:cubicBezTo>
                    <a:pt x="36592" y="-1368"/>
                    <a:pt x="487" y="35674"/>
                    <a:pt x="18" y="77406"/>
                  </a:cubicBezTo>
                  <a:cubicBezTo>
                    <a:pt x="-920" y="119137"/>
                    <a:pt x="34716" y="154303"/>
                    <a:pt x="76916" y="154773"/>
                  </a:cubicBezTo>
                  <a:cubicBezTo>
                    <a:pt x="122398" y="155241"/>
                    <a:pt x="155221" y="123357"/>
                    <a:pt x="155221" y="78344"/>
                  </a:cubicBezTo>
                  <a:cubicBezTo>
                    <a:pt x="157096" y="37550"/>
                    <a:pt x="125681" y="1445"/>
                    <a:pt x="77854" y="39"/>
                  </a:cubicBezTo>
                  <a:close/>
                </a:path>
              </a:pathLst>
            </a:custGeom>
            <a:grpFill/>
            <a:ln w="4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CFADB13F-59D7-4363-9C0F-18B714BB61F4}"/>
              </a:ext>
            </a:extLst>
          </p:cNvPr>
          <p:cNvGrpSpPr/>
          <p:nvPr/>
        </p:nvGrpSpPr>
        <p:grpSpPr>
          <a:xfrm>
            <a:off x="8796120" y="953952"/>
            <a:ext cx="3151151" cy="3187427"/>
            <a:chOff x="7838754" y="1216660"/>
            <a:chExt cx="4264394" cy="4313485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5B8FEA1A-A3FA-4AF9-B631-FEBECF4F0A89}"/>
                </a:ext>
              </a:extLst>
            </p:cNvPr>
            <p:cNvGrpSpPr/>
            <p:nvPr/>
          </p:nvGrpSpPr>
          <p:grpSpPr>
            <a:xfrm>
              <a:off x="7838754" y="1216660"/>
              <a:ext cx="4264394" cy="4313485"/>
              <a:chOff x="369152" y="1617134"/>
              <a:chExt cx="3546035" cy="3586857"/>
            </a:xfrm>
            <a:solidFill>
              <a:schemeClr val="accent5"/>
            </a:solidFill>
          </p:grpSpPr>
          <p:grpSp>
            <p:nvGrpSpPr>
              <p:cNvPr id="4" name="Group 3">
                <a:extLst>
                  <a:ext uri="{FF2B5EF4-FFF2-40B4-BE49-F238E27FC236}">
                    <a16:creationId xmlns:a16="http://schemas.microsoft.com/office/drawing/2014/main" id="{898DCAE9-774D-4B5E-869D-6D1E32C65A57}"/>
                  </a:ext>
                </a:extLst>
              </p:cNvPr>
              <p:cNvGrpSpPr/>
              <p:nvPr/>
            </p:nvGrpSpPr>
            <p:grpSpPr>
              <a:xfrm>
                <a:off x="926950" y="1617134"/>
                <a:ext cx="2049224" cy="852218"/>
                <a:chOff x="926950" y="1617134"/>
                <a:chExt cx="2049224" cy="852218"/>
              </a:xfrm>
              <a:grpFill/>
            </p:grpSpPr>
            <p:sp>
              <p:nvSpPr>
                <p:cNvPr id="24" name="Rectangle 14">
                  <a:extLst>
                    <a:ext uri="{FF2B5EF4-FFF2-40B4-BE49-F238E27FC236}">
                      <a16:creationId xmlns:a16="http://schemas.microsoft.com/office/drawing/2014/main" id="{F2EB320C-CF42-4333-B135-EDA85E4892E4}"/>
                    </a:ext>
                  </a:extLst>
                </p:cNvPr>
                <p:cNvSpPr/>
                <p:nvPr/>
              </p:nvSpPr>
              <p:spPr>
                <a:xfrm rot="19949266">
                  <a:off x="1199615" y="1717912"/>
                  <a:ext cx="531261" cy="5312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2192" h="3931865">
                      <a:moveTo>
                        <a:pt x="2826148" y="3448804"/>
                      </a:moveTo>
                      <a:lnTo>
                        <a:pt x="2826148" y="3556804"/>
                      </a:lnTo>
                      <a:lnTo>
                        <a:pt x="3042148" y="3556804"/>
                      </a:lnTo>
                      <a:lnTo>
                        <a:pt x="3042148" y="3448804"/>
                      </a:lnTo>
                      <a:close/>
                      <a:moveTo>
                        <a:pt x="890988" y="3448804"/>
                      </a:moveTo>
                      <a:lnTo>
                        <a:pt x="890988" y="3556804"/>
                      </a:lnTo>
                      <a:lnTo>
                        <a:pt x="1106988" y="3556804"/>
                      </a:lnTo>
                      <a:lnTo>
                        <a:pt x="1106988" y="3448804"/>
                      </a:lnTo>
                      <a:close/>
                      <a:moveTo>
                        <a:pt x="3528192" y="3439467"/>
                      </a:moveTo>
                      <a:lnTo>
                        <a:pt x="3528192" y="3547467"/>
                      </a:lnTo>
                      <a:lnTo>
                        <a:pt x="3744192" y="3547467"/>
                      </a:lnTo>
                      <a:lnTo>
                        <a:pt x="3744192" y="3439467"/>
                      </a:lnTo>
                      <a:close/>
                      <a:moveTo>
                        <a:pt x="198000" y="3439467"/>
                      </a:moveTo>
                      <a:lnTo>
                        <a:pt x="198000" y="3547467"/>
                      </a:lnTo>
                      <a:lnTo>
                        <a:pt x="414000" y="3547467"/>
                      </a:lnTo>
                      <a:lnTo>
                        <a:pt x="414000" y="3439467"/>
                      </a:lnTo>
                      <a:close/>
                      <a:moveTo>
                        <a:pt x="2826148" y="3206154"/>
                      </a:moveTo>
                      <a:lnTo>
                        <a:pt x="2826148" y="3314154"/>
                      </a:lnTo>
                      <a:lnTo>
                        <a:pt x="3042148" y="3314154"/>
                      </a:lnTo>
                      <a:lnTo>
                        <a:pt x="3042148" y="3206154"/>
                      </a:lnTo>
                      <a:close/>
                      <a:moveTo>
                        <a:pt x="890988" y="3206154"/>
                      </a:moveTo>
                      <a:lnTo>
                        <a:pt x="890988" y="3314154"/>
                      </a:lnTo>
                      <a:lnTo>
                        <a:pt x="1106988" y="3314154"/>
                      </a:lnTo>
                      <a:lnTo>
                        <a:pt x="1106988" y="3206154"/>
                      </a:lnTo>
                      <a:close/>
                      <a:moveTo>
                        <a:pt x="3528192" y="3196817"/>
                      </a:moveTo>
                      <a:lnTo>
                        <a:pt x="3528192" y="3304817"/>
                      </a:lnTo>
                      <a:lnTo>
                        <a:pt x="3744192" y="3304817"/>
                      </a:lnTo>
                      <a:lnTo>
                        <a:pt x="3744192" y="3196817"/>
                      </a:lnTo>
                      <a:close/>
                      <a:moveTo>
                        <a:pt x="198000" y="3196817"/>
                      </a:moveTo>
                      <a:lnTo>
                        <a:pt x="198000" y="3304817"/>
                      </a:lnTo>
                      <a:lnTo>
                        <a:pt x="414000" y="3304817"/>
                      </a:lnTo>
                      <a:lnTo>
                        <a:pt x="414000" y="3196817"/>
                      </a:lnTo>
                      <a:close/>
                      <a:moveTo>
                        <a:pt x="2070064" y="3046635"/>
                      </a:moveTo>
                      <a:lnTo>
                        <a:pt x="2070064" y="3154635"/>
                      </a:lnTo>
                      <a:lnTo>
                        <a:pt x="2286064" y="3154635"/>
                      </a:lnTo>
                      <a:lnTo>
                        <a:pt x="2286064" y="3046635"/>
                      </a:lnTo>
                      <a:close/>
                      <a:moveTo>
                        <a:pt x="1638016" y="3037298"/>
                      </a:moveTo>
                      <a:lnTo>
                        <a:pt x="1638016" y="3145298"/>
                      </a:lnTo>
                      <a:lnTo>
                        <a:pt x="1854016" y="3145298"/>
                      </a:lnTo>
                      <a:lnTo>
                        <a:pt x="1854016" y="3037298"/>
                      </a:lnTo>
                      <a:close/>
                      <a:moveTo>
                        <a:pt x="2826148" y="2963504"/>
                      </a:moveTo>
                      <a:lnTo>
                        <a:pt x="2826148" y="3071504"/>
                      </a:lnTo>
                      <a:lnTo>
                        <a:pt x="3042148" y="3071504"/>
                      </a:lnTo>
                      <a:lnTo>
                        <a:pt x="3042148" y="2963504"/>
                      </a:lnTo>
                      <a:close/>
                      <a:moveTo>
                        <a:pt x="890988" y="2963504"/>
                      </a:moveTo>
                      <a:lnTo>
                        <a:pt x="890988" y="3071504"/>
                      </a:lnTo>
                      <a:lnTo>
                        <a:pt x="1106988" y="3071504"/>
                      </a:lnTo>
                      <a:lnTo>
                        <a:pt x="1106988" y="2963504"/>
                      </a:lnTo>
                      <a:close/>
                      <a:moveTo>
                        <a:pt x="3528192" y="2954167"/>
                      </a:moveTo>
                      <a:lnTo>
                        <a:pt x="3528192" y="3062167"/>
                      </a:lnTo>
                      <a:lnTo>
                        <a:pt x="3744192" y="3062167"/>
                      </a:lnTo>
                      <a:lnTo>
                        <a:pt x="3744192" y="2954167"/>
                      </a:lnTo>
                      <a:close/>
                      <a:moveTo>
                        <a:pt x="198000" y="2954167"/>
                      </a:moveTo>
                      <a:lnTo>
                        <a:pt x="198000" y="3062167"/>
                      </a:lnTo>
                      <a:lnTo>
                        <a:pt x="414000" y="3062167"/>
                      </a:lnTo>
                      <a:lnTo>
                        <a:pt x="414000" y="2954167"/>
                      </a:lnTo>
                      <a:close/>
                      <a:moveTo>
                        <a:pt x="2070064" y="2803981"/>
                      </a:moveTo>
                      <a:lnTo>
                        <a:pt x="2070064" y="2911981"/>
                      </a:lnTo>
                      <a:lnTo>
                        <a:pt x="2286064" y="2911981"/>
                      </a:lnTo>
                      <a:lnTo>
                        <a:pt x="2286064" y="2803981"/>
                      </a:lnTo>
                      <a:close/>
                      <a:moveTo>
                        <a:pt x="1638016" y="2794644"/>
                      </a:moveTo>
                      <a:lnTo>
                        <a:pt x="1638016" y="2902644"/>
                      </a:lnTo>
                      <a:lnTo>
                        <a:pt x="1854016" y="2902644"/>
                      </a:lnTo>
                      <a:lnTo>
                        <a:pt x="1854016" y="2794644"/>
                      </a:lnTo>
                      <a:close/>
                      <a:moveTo>
                        <a:pt x="2826148" y="2720854"/>
                      </a:moveTo>
                      <a:lnTo>
                        <a:pt x="2826148" y="2828854"/>
                      </a:lnTo>
                      <a:lnTo>
                        <a:pt x="3042148" y="2828854"/>
                      </a:lnTo>
                      <a:lnTo>
                        <a:pt x="3042148" y="2720854"/>
                      </a:lnTo>
                      <a:close/>
                      <a:moveTo>
                        <a:pt x="890988" y="2720854"/>
                      </a:moveTo>
                      <a:lnTo>
                        <a:pt x="890988" y="2828854"/>
                      </a:lnTo>
                      <a:lnTo>
                        <a:pt x="1106988" y="2828854"/>
                      </a:lnTo>
                      <a:lnTo>
                        <a:pt x="1106988" y="2720854"/>
                      </a:lnTo>
                      <a:close/>
                      <a:moveTo>
                        <a:pt x="3528192" y="2711517"/>
                      </a:moveTo>
                      <a:lnTo>
                        <a:pt x="3528192" y="2819517"/>
                      </a:lnTo>
                      <a:lnTo>
                        <a:pt x="3744192" y="2819517"/>
                      </a:lnTo>
                      <a:lnTo>
                        <a:pt x="3744192" y="2711517"/>
                      </a:lnTo>
                      <a:close/>
                      <a:moveTo>
                        <a:pt x="198000" y="2711517"/>
                      </a:moveTo>
                      <a:lnTo>
                        <a:pt x="198000" y="2819517"/>
                      </a:lnTo>
                      <a:lnTo>
                        <a:pt x="414000" y="2819517"/>
                      </a:lnTo>
                      <a:lnTo>
                        <a:pt x="414000" y="2711517"/>
                      </a:lnTo>
                      <a:close/>
                      <a:moveTo>
                        <a:pt x="2070064" y="2561331"/>
                      </a:moveTo>
                      <a:lnTo>
                        <a:pt x="2070064" y="2669331"/>
                      </a:lnTo>
                      <a:lnTo>
                        <a:pt x="2286064" y="2669331"/>
                      </a:lnTo>
                      <a:lnTo>
                        <a:pt x="2286064" y="2561331"/>
                      </a:lnTo>
                      <a:close/>
                      <a:moveTo>
                        <a:pt x="1638016" y="2551994"/>
                      </a:moveTo>
                      <a:lnTo>
                        <a:pt x="1638016" y="2659994"/>
                      </a:lnTo>
                      <a:lnTo>
                        <a:pt x="1854016" y="2659994"/>
                      </a:lnTo>
                      <a:lnTo>
                        <a:pt x="1854016" y="2551994"/>
                      </a:lnTo>
                      <a:close/>
                      <a:moveTo>
                        <a:pt x="2826148" y="2478204"/>
                      </a:moveTo>
                      <a:lnTo>
                        <a:pt x="2826148" y="2586204"/>
                      </a:lnTo>
                      <a:lnTo>
                        <a:pt x="3042148" y="2586204"/>
                      </a:lnTo>
                      <a:lnTo>
                        <a:pt x="3042148" y="2478204"/>
                      </a:lnTo>
                      <a:close/>
                      <a:moveTo>
                        <a:pt x="890988" y="2478204"/>
                      </a:moveTo>
                      <a:lnTo>
                        <a:pt x="890988" y="2586204"/>
                      </a:lnTo>
                      <a:lnTo>
                        <a:pt x="1106988" y="2586204"/>
                      </a:lnTo>
                      <a:lnTo>
                        <a:pt x="1106988" y="2478204"/>
                      </a:lnTo>
                      <a:close/>
                      <a:moveTo>
                        <a:pt x="3528192" y="2468867"/>
                      </a:moveTo>
                      <a:lnTo>
                        <a:pt x="3528192" y="2576867"/>
                      </a:lnTo>
                      <a:lnTo>
                        <a:pt x="3744192" y="2576867"/>
                      </a:lnTo>
                      <a:lnTo>
                        <a:pt x="3744192" y="2468867"/>
                      </a:lnTo>
                      <a:close/>
                      <a:moveTo>
                        <a:pt x="198000" y="2468867"/>
                      </a:moveTo>
                      <a:lnTo>
                        <a:pt x="198000" y="2576867"/>
                      </a:lnTo>
                      <a:lnTo>
                        <a:pt x="414000" y="2576867"/>
                      </a:lnTo>
                      <a:lnTo>
                        <a:pt x="414000" y="2468867"/>
                      </a:lnTo>
                      <a:close/>
                      <a:moveTo>
                        <a:pt x="2070064" y="2318681"/>
                      </a:moveTo>
                      <a:lnTo>
                        <a:pt x="2070064" y="2426681"/>
                      </a:lnTo>
                      <a:lnTo>
                        <a:pt x="2286064" y="2426681"/>
                      </a:lnTo>
                      <a:lnTo>
                        <a:pt x="2286064" y="2318681"/>
                      </a:lnTo>
                      <a:close/>
                      <a:moveTo>
                        <a:pt x="1638016" y="2309344"/>
                      </a:moveTo>
                      <a:lnTo>
                        <a:pt x="1638016" y="2417344"/>
                      </a:lnTo>
                      <a:lnTo>
                        <a:pt x="1854016" y="2417344"/>
                      </a:lnTo>
                      <a:lnTo>
                        <a:pt x="1854016" y="2309344"/>
                      </a:lnTo>
                      <a:close/>
                      <a:moveTo>
                        <a:pt x="2826148" y="2235554"/>
                      </a:moveTo>
                      <a:lnTo>
                        <a:pt x="2826148" y="2343554"/>
                      </a:lnTo>
                      <a:lnTo>
                        <a:pt x="3042148" y="2343554"/>
                      </a:lnTo>
                      <a:lnTo>
                        <a:pt x="3042148" y="2235554"/>
                      </a:lnTo>
                      <a:close/>
                      <a:moveTo>
                        <a:pt x="890988" y="2235554"/>
                      </a:moveTo>
                      <a:lnTo>
                        <a:pt x="890988" y="2343554"/>
                      </a:lnTo>
                      <a:lnTo>
                        <a:pt x="1106988" y="2343554"/>
                      </a:lnTo>
                      <a:lnTo>
                        <a:pt x="1106988" y="2235554"/>
                      </a:lnTo>
                      <a:close/>
                      <a:moveTo>
                        <a:pt x="3528192" y="2226217"/>
                      </a:moveTo>
                      <a:lnTo>
                        <a:pt x="3528192" y="2334217"/>
                      </a:lnTo>
                      <a:lnTo>
                        <a:pt x="3744192" y="2334217"/>
                      </a:lnTo>
                      <a:lnTo>
                        <a:pt x="3744192" y="2226217"/>
                      </a:lnTo>
                      <a:close/>
                      <a:moveTo>
                        <a:pt x="198000" y="2226217"/>
                      </a:moveTo>
                      <a:lnTo>
                        <a:pt x="198000" y="2334217"/>
                      </a:lnTo>
                      <a:lnTo>
                        <a:pt x="414000" y="2334217"/>
                      </a:lnTo>
                      <a:lnTo>
                        <a:pt x="414000" y="2226217"/>
                      </a:lnTo>
                      <a:close/>
                      <a:moveTo>
                        <a:pt x="2070064" y="2076031"/>
                      </a:moveTo>
                      <a:lnTo>
                        <a:pt x="2070064" y="2184031"/>
                      </a:lnTo>
                      <a:lnTo>
                        <a:pt x="2286064" y="2184031"/>
                      </a:lnTo>
                      <a:lnTo>
                        <a:pt x="2286064" y="2076031"/>
                      </a:lnTo>
                      <a:close/>
                      <a:moveTo>
                        <a:pt x="1638016" y="2066694"/>
                      </a:moveTo>
                      <a:lnTo>
                        <a:pt x="1638016" y="2174694"/>
                      </a:lnTo>
                      <a:lnTo>
                        <a:pt x="1854016" y="2174694"/>
                      </a:lnTo>
                      <a:lnTo>
                        <a:pt x="1854016" y="2066694"/>
                      </a:lnTo>
                      <a:close/>
                      <a:moveTo>
                        <a:pt x="2826148" y="1992904"/>
                      </a:moveTo>
                      <a:lnTo>
                        <a:pt x="2826148" y="2100904"/>
                      </a:lnTo>
                      <a:lnTo>
                        <a:pt x="3042148" y="2100904"/>
                      </a:lnTo>
                      <a:lnTo>
                        <a:pt x="3042148" y="1992904"/>
                      </a:lnTo>
                      <a:close/>
                      <a:moveTo>
                        <a:pt x="890988" y="1992904"/>
                      </a:moveTo>
                      <a:lnTo>
                        <a:pt x="890988" y="2100904"/>
                      </a:lnTo>
                      <a:lnTo>
                        <a:pt x="1106988" y="2100904"/>
                      </a:lnTo>
                      <a:lnTo>
                        <a:pt x="1106988" y="1992904"/>
                      </a:lnTo>
                      <a:close/>
                      <a:moveTo>
                        <a:pt x="3528192" y="1983567"/>
                      </a:moveTo>
                      <a:lnTo>
                        <a:pt x="3528192" y="2091567"/>
                      </a:lnTo>
                      <a:lnTo>
                        <a:pt x="3744192" y="2091567"/>
                      </a:lnTo>
                      <a:lnTo>
                        <a:pt x="3744192" y="1983567"/>
                      </a:lnTo>
                      <a:close/>
                      <a:moveTo>
                        <a:pt x="198000" y="1983567"/>
                      </a:moveTo>
                      <a:lnTo>
                        <a:pt x="198000" y="2091567"/>
                      </a:lnTo>
                      <a:lnTo>
                        <a:pt x="414000" y="2091567"/>
                      </a:lnTo>
                      <a:lnTo>
                        <a:pt x="414000" y="1983567"/>
                      </a:lnTo>
                      <a:close/>
                      <a:moveTo>
                        <a:pt x="2070064" y="1833381"/>
                      </a:moveTo>
                      <a:lnTo>
                        <a:pt x="2070064" y="1941381"/>
                      </a:lnTo>
                      <a:lnTo>
                        <a:pt x="2286064" y="1941381"/>
                      </a:lnTo>
                      <a:lnTo>
                        <a:pt x="2286064" y="1833381"/>
                      </a:lnTo>
                      <a:close/>
                      <a:moveTo>
                        <a:pt x="1638016" y="1824044"/>
                      </a:moveTo>
                      <a:lnTo>
                        <a:pt x="1638016" y="1932044"/>
                      </a:lnTo>
                      <a:lnTo>
                        <a:pt x="1854016" y="1932044"/>
                      </a:lnTo>
                      <a:lnTo>
                        <a:pt x="1854016" y="1824044"/>
                      </a:lnTo>
                      <a:close/>
                      <a:moveTo>
                        <a:pt x="2826148" y="1750254"/>
                      </a:moveTo>
                      <a:lnTo>
                        <a:pt x="2826148" y="1858254"/>
                      </a:lnTo>
                      <a:lnTo>
                        <a:pt x="3042148" y="1858254"/>
                      </a:lnTo>
                      <a:lnTo>
                        <a:pt x="3042148" y="1750254"/>
                      </a:lnTo>
                      <a:close/>
                      <a:moveTo>
                        <a:pt x="890988" y="1750254"/>
                      </a:moveTo>
                      <a:lnTo>
                        <a:pt x="890988" y="1858254"/>
                      </a:lnTo>
                      <a:lnTo>
                        <a:pt x="1106988" y="1858254"/>
                      </a:lnTo>
                      <a:lnTo>
                        <a:pt x="1106988" y="1750254"/>
                      </a:lnTo>
                      <a:close/>
                      <a:moveTo>
                        <a:pt x="3528192" y="1740917"/>
                      </a:moveTo>
                      <a:lnTo>
                        <a:pt x="3528192" y="1848917"/>
                      </a:lnTo>
                      <a:lnTo>
                        <a:pt x="3744192" y="1848917"/>
                      </a:lnTo>
                      <a:lnTo>
                        <a:pt x="3744192" y="1740917"/>
                      </a:lnTo>
                      <a:close/>
                      <a:moveTo>
                        <a:pt x="198000" y="1740917"/>
                      </a:moveTo>
                      <a:lnTo>
                        <a:pt x="198000" y="1848917"/>
                      </a:lnTo>
                      <a:lnTo>
                        <a:pt x="414000" y="1848917"/>
                      </a:lnTo>
                      <a:lnTo>
                        <a:pt x="414000" y="1740917"/>
                      </a:lnTo>
                      <a:close/>
                      <a:moveTo>
                        <a:pt x="2070064" y="1590731"/>
                      </a:moveTo>
                      <a:lnTo>
                        <a:pt x="2070064" y="1698731"/>
                      </a:lnTo>
                      <a:lnTo>
                        <a:pt x="2286064" y="1698731"/>
                      </a:lnTo>
                      <a:lnTo>
                        <a:pt x="2286064" y="1590731"/>
                      </a:lnTo>
                      <a:close/>
                      <a:moveTo>
                        <a:pt x="1638016" y="1581394"/>
                      </a:moveTo>
                      <a:lnTo>
                        <a:pt x="1638016" y="1689394"/>
                      </a:lnTo>
                      <a:lnTo>
                        <a:pt x="1854016" y="1689394"/>
                      </a:lnTo>
                      <a:lnTo>
                        <a:pt x="1854016" y="1581394"/>
                      </a:lnTo>
                      <a:close/>
                      <a:moveTo>
                        <a:pt x="3330192" y="1507604"/>
                      </a:moveTo>
                      <a:lnTo>
                        <a:pt x="3942192" y="1507604"/>
                      </a:lnTo>
                      <a:lnTo>
                        <a:pt x="3942192" y="3931865"/>
                      </a:lnTo>
                      <a:lnTo>
                        <a:pt x="3330192" y="3931865"/>
                      </a:lnTo>
                      <a:close/>
                      <a:moveTo>
                        <a:pt x="2826148" y="1507604"/>
                      </a:moveTo>
                      <a:lnTo>
                        <a:pt x="2826148" y="1615604"/>
                      </a:lnTo>
                      <a:lnTo>
                        <a:pt x="3042148" y="1615604"/>
                      </a:lnTo>
                      <a:lnTo>
                        <a:pt x="3042148" y="1507604"/>
                      </a:lnTo>
                      <a:close/>
                      <a:moveTo>
                        <a:pt x="890988" y="1507604"/>
                      </a:moveTo>
                      <a:lnTo>
                        <a:pt x="890988" y="1615604"/>
                      </a:lnTo>
                      <a:lnTo>
                        <a:pt x="1106988" y="1615604"/>
                      </a:lnTo>
                      <a:lnTo>
                        <a:pt x="1106988" y="1507604"/>
                      </a:lnTo>
                      <a:close/>
                      <a:moveTo>
                        <a:pt x="0" y="1507604"/>
                      </a:moveTo>
                      <a:lnTo>
                        <a:pt x="612000" y="1507604"/>
                      </a:lnTo>
                      <a:lnTo>
                        <a:pt x="612000" y="3931865"/>
                      </a:lnTo>
                      <a:lnTo>
                        <a:pt x="0" y="3931865"/>
                      </a:lnTo>
                      <a:close/>
                      <a:moveTo>
                        <a:pt x="2070064" y="1348081"/>
                      </a:moveTo>
                      <a:lnTo>
                        <a:pt x="2070064" y="1456081"/>
                      </a:lnTo>
                      <a:lnTo>
                        <a:pt x="2286064" y="1456081"/>
                      </a:lnTo>
                      <a:lnTo>
                        <a:pt x="2286064" y="1348081"/>
                      </a:lnTo>
                      <a:close/>
                      <a:moveTo>
                        <a:pt x="1638016" y="1338744"/>
                      </a:moveTo>
                      <a:lnTo>
                        <a:pt x="1638016" y="1446744"/>
                      </a:lnTo>
                      <a:lnTo>
                        <a:pt x="1854016" y="1446744"/>
                      </a:lnTo>
                      <a:lnTo>
                        <a:pt x="1854016" y="1338744"/>
                      </a:lnTo>
                      <a:close/>
                      <a:moveTo>
                        <a:pt x="2628148" y="1267865"/>
                      </a:moveTo>
                      <a:lnTo>
                        <a:pt x="3240148" y="1267865"/>
                      </a:lnTo>
                      <a:lnTo>
                        <a:pt x="3240148" y="3931865"/>
                      </a:lnTo>
                      <a:lnTo>
                        <a:pt x="2628148" y="3931865"/>
                      </a:lnTo>
                      <a:close/>
                      <a:moveTo>
                        <a:pt x="692988" y="1267865"/>
                      </a:moveTo>
                      <a:lnTo>
                        <a:pt x="1304988" y="1267865"/>
                      </a:lnTo>
                      <a:lnTo>
                        <a:pt x="1304988" y="3931865"/>
                      </a:lnTo>
                      <a:lnTo>
                        <a:pt x="692988" y="3931865"/>
                      </a:lnTo>
                      <a:close/>
                      <a:moveTo>
                        <a:pt x="2070064" y="1105431"/>
                      </a:moveTo>
                      <a:lnTo>
                        <a:pt x="2070064" y="1213431"/>
                      </a:lnTo>
                      <a:lnTo>
                        <a:pt x="2286064" y="1213431"/>
                      </a:lnTo>
                      <a:lnTo>
                        <a:pt x="2286064" y="1105431"/>
                      </a:lnTo>
                      <a:close/>
                      <a:moveTo>
                        <a:pt x="1638016" y="1096094"/>
                      </a:moveTo>
                      <a:lnTo>
                        <a:pt x="1638016" y="1204094"/>
                      </a:lnTo>
                      <a:lnTo>
                        <a:pt x="1854016" y="1204094"/>
                      </a:lnTo>
                      <a:lnTo>
                        <a:pt x="1854016" y="1096094"/>
                      </a:lnTo>
                      <a:close/>
                      <a:moveTo>
                        <a:pt x="2070064" y="862781"/>
                      </a:moveTo>
                      <a:lnTo>
                        <a:pt x="2070064" y="970781"/>
                      </a:lnTo>
                      <a:lnTo>
                        <a:pt x="2286064" y="970781"/>
                      </a:lnTo>
                      <a:lnTo>
                        <a:pt x="2286064" y="862781"/>
                      </a:lnTo>
                      <a:close/>
                      <a:moveTo>
                        <a:pt x="1638016" y="853444"/>
                      </a:moveTo>
                      <a:lnTo>
                        <a:pt x="1638016" y="961444"/>
                      </a:lnTo>
                      <a:lnTo>
                        <a:pt x="1854016" y="961444"/>
                      </a:lnTo>
                      <a:lnTo>
                        <a:pt x="1854016" y="853444"/>
                      </a:lnTo>
                      <a:close/>
                      <a:moveTo>
                        <a:pt x="1883174" y="0"/>
                      </a:moveTo>
                      <a:lnTo>
                        <a:pt x="2040907" y="0"/>
                      </a:lnTo>
                      <a:lnTo>
                        <a:pt x="2040907" y="355600"/>
                      </a:lnTo>
                      <a:lnTo>
                        <a:pt x="2178064" y="355600"/>
                      </a:lnTo>
                      <a:lnTo>
                        <a:pt x="2178064" y="596007"/>
                      </a:lnTo>
                      <a:lnTo>
                        <a:pt x="2538104" y="596007"/>
                      </a:lnTo>
                      <a:lnTo>
                        <a:pt x="2538104" y="3931865"/>
                      </a:lnTo>
                      <a:lnTo>
                        <a:pt x="2142040" y="3931865"/>
                      </a:lnTo>
                      <a:lnTo>
                        <a:pt x="2142040" y="3291036"/>
                      </a:lnTo>
                      <a:lnTo>
                        <a:pt x="1782040" y="3291036"/>
                      </a:lnTo>
                      <a:lnTo>
                        <a:pt x="1782040" y="3931865"/>
                      </a:lnTo>
                      <a:lnTo>
                        <a:pt x="1385976" y="3931865"/>
                      </a:lnTo>
                      <a:lnTo>
                        <a:pt x="1385976" y="596007"/>
                      </a:lnTo>
                      <a:lnTo>
                        <a:pt x="1746016" y="596007"/>
                      </a:lnTo>
                      <a:lnTo>
                        <a:pt x="1746016" y="355600"/>
                      </a:lnTo>
                      <a:lnTo>
                        <a:pt x="1883174" y="3556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25" name="Right Triangle 13">
                  <a:extLst>
                    <a:ext uri="{FF2B5EF4-FFF2-40B4-BE49-F238E27FC236}">
                      <a16:creationId xmlns:a16="http://schemas.microsoft.com/office/drawing/2014/main" id="{9D845A9B-BB0D-400B-ACFE-45D19ECBF5AD}"/>
                    </a:ext>
                  </a:extLst>
                </p:cNvPr>
                <p:cNvSpPr/>
                <p:nvPr/>
              </p:nvSpPr>
              <p:spPr>
                <a:xfrm>
                  <a:off x="1823542" y="1617134"/>
                  <a:ext cx="504056" cy="5040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88432" h="3921971">
                      <a:moveTo>
                        <a:pt x="3379043" y="3254688"/>
                      </a:moveTo>
                      <a:lnTo>
                        <a:pt x="3379043" y="3462328"/>
                      </a:lnTo>
                      <a:lnTo>
                        <a:pt x="3628183" y="3462328"/>
                      </a:lnTo>
                      <a:lnTo>
                        <a:pt x="3628183" y="3254688"/>
                      </a:lnTo>
                      <a:close/>
                      <a:moveTo>
                        <a:pt x="2945132" y="3254688"/>
                      </a:moveTo>
                      <a:lnTo>
                        <a:pt x="2945132" y="3462328"/>
                      </a:lnTo>
                      <a:lnTo>
                        <a:pt x="3194272" y="3462328"/>
                      </a:lnTo>
                      <a:lnTo>
                        <a:pt x="3194272" y="3254688"/>
                      </a:lnTo>
                      <a:close/>
                      <a:moveTo>
                        <a:pt x="2514947" y="3254688"/>
                      </a:moveTo>
                      <a:lnTo>
                        <a:pt x="2514947" y="3462328"/>
                      </a:lnTo>
                      <a:lnTo>
                        <a:pt x="2764087" y="3462328"/>
                      </a:lnTo>
                      <a:lnTo>
                        <a:pt x="2764087" y="3254688"/>
                      </a:lnTo>
                      <a:close/>
                      <a:moveTo>
                        <a:pt x="3379043" y="2864535"/>
                      </a:moveTo>
                      <a:lnTo>
                        <a:pt x="3379043" y="3072175"/>
                      </a:lnTo>
                      <a:lnTo>
                        <a:pt x="3628183" y="3072175"/>
                      </a:lnTo>
                      <a:lnTo>
                        <a:pt x="3628183" y="2864535"/>
                      </a:lnTo>
                      <a:close/>
                      <a:moveTo>
                        <a:pt x="2945132" y="2864535"/>
                      </a:moveTo>
                      <a:lnTo>
                        <a:pt x="2945132" y="3072175"/>
                      </a:lnTo>
                      <a:lnTo>
                        <a:pt x="3194272" y="3072175"/>
                      </a:lnTo>
                      <a:lnTo>
                        <a:pt x="3194272" y="2864535"/>
                      </a:lnTo>
                      <a:close/>
                      <a:moveTo>
                        <a:pt x="2514947" y="2864535"/>
                      </a:moveTo>
                      <a:lnTo>
                        <a:pt x="2514947" y="3072175"/>
                      </a:lnTo>
                      <a:lnTo>
                        <a:pt x="2764087" y="3072175"/>
                      </a:lnTo>
                      <a:lnTo>
                        <a:pt x="2764087" y="2864535"/>
                      </a:lnTo>
                      <a:close/>
                      <a:moveTo>
                        <a:pt x="1945832" y="2577619"/>
                      </a:moveTo>
                      <a:lnTo>
                        <a:pt x="1945832" y="2937659"/>
                      </a:lnTo>
                      <a:lnTo>
                        <a:pt x="2124754" y="2937659"/>
                      </a:lnTo>
                      <a:lnTo>
                        <a:pt x="2124754" y="2577619"/>
                      </a:lnTo>
                      <a:close/>
                      <a:moveTo>
                        <a:pt x="1531681" y="2577619"/>
                      </a:moveTo>
                      <a:lnTo>
                        <a:pt x="1531681" y="2937659"/>
                      </a:lnTo>
                      <a:lnTo>
                        <a:pt x="1710603" y="2937659"/>
                      </a:lnTo>
                      <a:lnTo>
                        <a:pt x="1710603" y="2577619"/>
                      </a:lnTo>
                      <a:close/>
                      <a:moveTo>
                        <a:pt x="1117528" y="2577619"/>
                      </a:moveTo>
                      <a:lnTo>
                        <a:pt x="1117528" y="2937659"/>
                      </a:lnTo>
                      <a:lnTo>
                        <a:pt x="1296450" y="2937659"/>
                      </a:lnTo>
                      <a:lnTo>
                        <a:pt x="1296450" y="2577619"/>
                      </a:lnTo>
                      <a:close/>
                      <a:moveTo>
                        <a:pt x="703375" y="2577619"/>
                      </a:moveTo>
                      <a:lnTo>
                        <a:pt x="703375" y="2937659"/>
                      </a:lnTo>
                      <a:lnTo>
                        <a:pt x="882297" y="2937659"/>
                      </a:lnTo>
                      <a:lnTo>
                        <a:pt x="882297" y="2577619"/>
                      </a:lnTo>
                      <a:close/>
                      <a:moveTo>
                        <a:pt x="289222" y="2577619"/>
                      </a:moveTo>
                      <a:lnTo>
                        <a:pt x="289222" y="2937659"/>
                      </a:lnTo>
                      <a:lnTo>
                        <a:pt x="468144" y="2937659"/>
                      </a:lnTo>
                      <a:lnTo>
                        <a:pt x="468144" y="2577619"/>
                      </a:lnTo>
                      <a:close/>
                      <a:moveTo>
                        <a:pt x="3379043" y="2474382"/>
                      </a:moveTo>
                      <a:lnTo>
                        <a:pt x="3379043" y="2682022"/>
                      </a:lnTo>
                      <a:lnTo>
                        <a:pt x="3628183" y="2682022"/>
                      </a:lnTo>
                      <a:lnTo>
                        <a:pt x="3628183" y="2474382"/>
                      </a:lnTo>
                      <a:close/>
                      <a:moveTo>
                        <a:pt x="2945132" y="2474382"/>
                      </a:moveTo>
                      <a:lnTo>
                        <a:pt x="2945132" y="2682022"/>
                      </a:lnTo>
                      <a:lnTo>
                        <a:pt x="3194272" y="2682022"/>
                      </a:lnTo>
                      <a:lnTo>
                        <a:pt x="3194272" y="2474382"/>
                      </a:lnTo>
                      <a:close/>
                      <a:moveTo>
                        <a:pt x="2514947" y="2474382"/>
                      </a:moveTo>
                      <a:lnTo>
                        <a:pt x="2514947" y="2682022"/>
                      </a:lnTo>
                      <a:lnTo>
                        <a:pt x="2764087" y="2682022"/>
                      </a:lnTo>
                      <a:lnTo>
                        <a:pt x="2764087" y="2474382"/>
                      </a:lnTo>
                      <a:close/>
                      <a:moveTo>
                        <a:pt x="3379043" y="2084229"/>
                      </a:moveTo>
                      <a:lnTo>
                        <a:pt x="3379043" y="2291869"/>
                      </a:lnTo>
                      <a:lnTo>
                        <a:pt x="3628183" y="2291869"/>
                      </a:lnTo>
                      <a:lnTo>
                        <a:pt x="3628183" y="2084229"/>
                      </a:lnTo>
                      <a:close/>
                      <a:moveTo>
                        <a:pt x="2945132" y="2084229"/>
                      </a:moveTo>
                      <a:lnTo>
                        <a:pt x="2945132" y="2291869"/>
                      </a:lnTo>
                      <a:lnTo>
                        <a:pt x="3194272" y="2291869"/>
                      </a:lnTo>
                      <a:lnTo>
                        <a:pt x="3194272" y="2084229"/>
                      </a:lnTo>
                      <a:close/>
                      <a:moveTo>
                        <a:pt x="2514947" y="2084229"/>
                      </a:moveTo>
                      <a:lnTo>
                        <a:pt x="2514947" y="2291869"/>
                      </a:lnTo>
                      <a:lnTo>
                        <a:pt x="2764087" y="2291869"/>
                      </a:lnTo>
                      <a:lnTo>
                        <a:pt x="2764087" y="2084229"/>
                      </a:lnTo>
                      <a:close/>
                      <a:moveTo>
                        <a:pt x="2124144" y="1714020"/>
                      </a:moveTo>
                      <a:lnTo>
                        <a:pt x="2124144" y="2164020"/>
                      </a:lnTo>
                      <a:lnTo>
                        <a:pt x="1296144" y="2164020"/>
                      </a:lnTo>
                      <a:close/>
                      <a:moveTo>
                        <a:pt x="197090" y="609603"/>
                      </a:moveTo>
                      <a:lnTo>
                        <a:pt x="525322" y="609603"/>
                      </a:lnTo>
                      <a:lnTo>
                        <a:pt x="584058" y="2101023"/>
                      </a:lnTo>
                      <a:lnTo>
                        <a:pt x="1296144" y="1714020"/>
                      </a:lnTo>
                      <a:lnTo>
                        <a:pt x="1296144" y="2164020"/>
                      </a:lnTo>
                      <a:lnTo>
                        <a:pt x="586539" y="2164020"/>
                      </a:lnTo>
                      <a:lnTo>
                        <a:pt x="590547" y="2265787"/>
                      </a:lnTo>
                      <a:lnTo>
                        <a:pt x="2232248" y="2265787"/>
                      </a:lnTo>
                      <a:lnTo>
                        <a:pt x="2232248" y="1954513"/>
                      </a:lnTo>
                      <a:lnTo>
                        <a:pt x="2232248" y="1054513"/>
                      </a:lnTo>
                      <a:lnTo>
                        <a:pt x="3888248" y="1954513"/>
                      </a:lnTo>
                      <a:lnTo>
                        <a:pt x="3888432" y="1954513"/>
                      </a:lnTo>
                      <a:lnTo>
                        <a:pt x="3888432" y="3921971"/>
                      </a:lnTo>
                      <a:lnTo>
                        <a:pt x="2304256" y="3921971"/>
                      </a:lnTo>
                      <a:lnTo>
                        <a:pt x="2232248" y="3921971"/>
                      </a:lnTo>
                      <a:lnTo>
                        <a:pt x="772857" y="3921971"/>
                      </a:lnTo>
                      <a:lnTo>
                        <a:pt x="772857" y="3290059"/>
                      </a:lnTo>
                      <a:lnTo>
                        <a:pt x="361206" y="3290059"/>
                      </a:lnTo>
                      <a:lnTo>
                        <a:pt x="361206" y="3921971"/>
                      </a:lnTo>
                      <a:lnTo>
                        <a:pt x="0" y="3921971"/>
                      </a:lnTo>
                      <a:lnTo>
                        <a:pt x="0" y="2265787"/>
                      </a:lnTo>
                      <a:lnTo>
                        <a:pt x="131865" y="2265787"/>
                      </a:lnTo>
                      <a:close/>
                      <a:moveTo>
                        <a:pt x="929888" y="0"/>
                      </a:moveTo>
                      <a:cubicBezTo>
                        <a:pt x="1019595" y="0"/>
                        <a:pt x="1124659" y="30463"/>
                        <a:pt x="1166726" y="102575"/>
                      </a:cubicBezTo>
                      <a:cubicBezTo>
                        <a:pt x="1212070" y="48192"/>
                        <a:pt x="1255094" y="19511"/>
                        <a:pt x="1304210" y="14210"/>
                      </a:cubicBezTo>
                      <a:cubicBezTo>
                        <a:pt x="1353326" y="8909"/>
                        <a:pt x="1418945" y="35057"/>
                        <a:pt x="1461423" y="70767"/>
                      </a:cubicBezTo>
                      <a:cubicBezTo>
                        <a:pt x="1500648" y="39845"/>
                        <a:pt x="1550404" y="23049"/>
                        <a:pt x="1604082" y="23049"/>
                      </a:cubicBezTo>
                      <a:cubicBezTo>
                        <a:pt x="1692530" y="23049"/>
                        <a:pt x="1770327" y="68651"/>
                        <a:pt x="1814928" y="137833"/>
                      </a:cubicBezTo>
                      <a:cubicBezTo>
                        <a:pt x="1859765" y="69447"/>
                        <a:pt x="1937139" y="24416"/>
                        <a:pt x="2025031" y="24416"/>
                      </a:cubicBezTo>
                      <a:cubicBezTo>
                        <a:pt x="2135143" y="24416"/>
                        <a:pt x="2228747" y="95092"/>
                        <a:pt x="2261925" y="193913"/>
                      </a:cubicBezTo>
                      <a:cubicBezTo>
                        <a:pt x="2262329" y="193791"/>
                        <a:pt x="2262735" y="193790"/>
                        <a:pt x="2263140" y="193790"/>
                      </a:cubicBezTo>
                      <a:cubicBezTo>
                        <a:pt x="2402209" y="193790"/>
                        <a:pt x="2514947" y="306528"/>
                        <a:pt x="2514947" y="445597"/>
                      </a:cubicBezTo>
                      <a:cubicBezTo>
                        <a:pt x="2514947" y="584666"/>
                        <a:pt x="2402209" y="697404"/>
                        <a:pt x="2263140" y="697404"/>
                      </a:cubicBezTo>
                      <a:cubicBezTo>
                        <a:pt x="2176391" y="697404"/>
                        <a:pt x="2099888" y="653537"/>
                        <a:pt x="2054640" y="586750"/>
                      </a:cubicBezTo>
                      <a:cubicBezTo>
                        <a:pt x="2010395" y="653762"/>
                        <a:pt x="1934062" y="697404"/>
                        <a:pt x="1847535" y="697404"/>
                      </a:cubicBezTo>
                      <a:cubicBezTo>
                        <a:pt x="1789311" y="697404"/>
                        <a:pt x="1735702" y="677642"/>
                        <a:pt x="1693695" y="643630"/>
                      </a:cubicBezTo>
                      <a:cubicBezTo>
                        <a:pt x="1651689" y="677642"/>
                        <a:pt x="1598080" y="697404"/>
                        <a:pt x="1539855" y="697404"/>
                      </a:cubicBezTo>
                      <a:cubicBezTo>
                        <a:pt x="1441551" y="697404"/>
                        <a:pt x="1356403" y="641072"/>
                        <a:pt x="1315888" y="558445"/>
                      </a:cubicBezTo>
                      <a:cubicBezTo>
                        <a:pt x="1272229" y="598661"/>
                        <a:pt x="1206400" y="634839"/>
                        <a:pt x="1149712" y="622576"/>
                      </a:cubicBezTo>
                      <a:cubicBezTo>
                        <a:pt x="1096483" y="611061"/>
                        <a:pt x="1025744" y="572014"/>
                        <a:pt x="984978" y="498638"/>
                      </a:cubicBezTo>
                      <a:cubicBezTo>
                        <a:pt x="959504" y="574665"/>
                        <a:pt x="887516" y="629050"/>
                        <a:pt x="802824" y="629050"/>
                      </a:cubicBezTo>
                      <a:cubicBezTo>
                        <a:pt x="724492" y="629050"/>
                        <a:pt x="657026" y="582526"/>
                        <a:pt x="627413" y="515210"/>
                      </a:cubicBezTo>
                      <a:cubicBezTo>
                        <a:pt x="584988" y="553591"/>
                        <a:pt x="527392" y="574026"/>
                        <a:pt x="479717" y="567162"/>
                      </a:cubicBezTo>
                      <a:cubicBezTo>
                        <a:pt x="439788" y="561414"/>
                        <a:pt x="406466" y="547383"/>
                        <a:pt x="379767" y="527160"/>
                      </a:cubicBezTo>
                      <a:cubicBezTo>
                        <a:pt x="310874" y="498171"/>
                        <a:pt x="262300" y="430445"/>
                        <a:pt x="261518" y="351249"/>
                      </a:cubicBezTo>
                      <a:cubicBezTo>
                        <a:pt x="261425" y="351089"/>
                        <a:pt x="261381" y="350918"/>
                        <a:pt x="261338" y="350746"/>
                      </a:cubicBezTo>
                      <a:cubicBezTo>
                        <a:pt x="228153" y="316942"/>
                        <a:pt x="208360" y="270473"/>
                        <a:pt x="208360" y="219381"/>
                      </a:cubicBezTo>
                      <a:cubicBezTo>
                        <a:pt x="208360" y="112466"/>
                        <a:pt x="295031" y="25795"/>
                        <a:pt x="401946" y="25795"/>
                      </a:cubicBezTo>
                      <a:cubicBezTo>
                        <a:pt x="425158" y="25795"/>
                        <a:pt x="447416" y="29880"/>
                        <a:pt x="467791" y="38056"/>
                      </a:cubicBezTo>
                      <a:cubicBezTo>
                        <a:pt x="585794" y="17893"/>
                        <a:pt x="696162" y="87852"/>
                        <a:pt x="737322" y="124235"/>
                      </a:cubicBezTo>
                      <a:cubicBezTo>
                        <a:pt x="782627" y="68126"/>
                        <a:pt x="852143" y="0"/>
                        <a:pt x="92988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26" name="Rectangle 24">
                  <a:extLst>
                    <a:ext uri="{FF2B5EF4-FFF2-40B4-BE49-F238E27FC236}">
                      <a16:creationId xmlns:a16="http://schemas.microsoft.com/office/drawing/2014/main" id="{733416E2-2F62-4CB2-829A-4A1FD5574BE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20700000">
                  <a:off x="2300573" y="1797574"/>
                  <a:ext cx="456968" cy="36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05825" h="2998234">
                      <a:moveTo>
                        <a:pt x="571963" y="2092124"/>
                      </a:moveTo>
                      <a:lnTo>
                        <a:pt x="465390" y="2092124"/>
                      </a:lnTo>
                      <a:lnTo>
                        <a:pt x="571963" y="2198697"/>
                      </a:lnTo>
                      <a:close/>
                      <a:moveTo>
                        <a:pt x="571962" y="1939097"/>
                      </a:moveTo>
                      <a:lnTo>
                        <a:pt x="465390" y="2045669"/>
                      </a:lnTo>
                      <a:lnTo>
                        <a:pt x="571962" y="2045669"/>
                      </a:lnTo>
                      <a:close/>
                      <a:moveTo>
                        <a:pt x="724990" y="2092124"/>
                      </a:moveTo>
                      <a:lnTo>
                        <a:pt x="618417" y="2092124"/>
                      </a:lnTo>
                      <a:lnTo>
                        <a:pt x="618418" y="2198697"/>
                      </a:lnTo>
                      <a:close/>
                      <a:moveTo>
                        <a:pt x="618418" y="1939104"/>
                      </a:moveTo>
                      <a:lnTo>
                        <a:pt x="618417" y="2045669"/>
                      </a:lnTo>
                      <a:lnTo>
                        <a:pt x="724982" y="2045669"/>
                      </a:lnTo>
                      <a:close/>
                      <a:moveTo>
                        <a:pt x="760612" y="1901643"/>
                      </a:moveTo>
                      <a:lnTo>
                        <a:pt x="654047" y="1901643"/>
                      </a:lnTo>
                      <a:lnTo>
                        <a:pt x="760612" y="2008208"/>
                      </a:lnTo>
                      <a:close/>
                      <a:moveTo>
                        <a:pt x="760612" y="1748616"/>
                      </a:moveTo>
                      <a:lnTo>
                        <a:pt x="654040" y="1855188"/>
                      </a:lnTo>
                      <a:lnTo>
                        <a:pt x="760612" y="1855188"/>
                      </a:lnTo>
                      <a:close/>
                      <a:moveTo>
                        <a:pt x="913640" y="1901643"/>
                      </a:moveTo>
                      <a:lnTo>
                        <a:pt x="807067" y="1901643"/>
                      </a:lnTo>
                      <a:lnTo>
                        <a:pt x="807067" y="2008216"/>
                      </a:lnTo>
                      <a:close/>
                      <a:moveTo>
                        <a:pt x="807067" y="1748615"/>
                      </a:moveTo>
                      <a:lnTo>
                        <a:pt x="807067" y="1855188"/>
                      </a:lnTo>
                      <a:lnTo>
                        <a:pt x="913640" y="1855188"/>
                      </a:lnTo>
                      <a:close/>
                      <a:moveTo>
                        <a:pt x="953368" y="1708887"/>
                      </a:moveTo>
                      <a:lnTo>
                        <a:pt x="846796" y="1708887"/>
                      </a:lnTo>
                      <a:lnTo>
                        <a:pt x="953368" y="1815459"/>
                      </a:lnTo>
                      <a:close/>
                      <a:moveTo>
                        <a:pt x="953368" y="1555860"/>
                      </a:moveTo>
                      <a:lnTo>
                        <a:pt x="846796" y="1662432"/>
                      </a:lnTo>
                      <a:lnTo>
                        <a:pt x="953368" y="1662432"/>
                      </a:lnTo>
                      <a:close/>
                      <a:moveTo>
                        <a:pt x="1106396" y="1708887"/>
                      </a:moveTo>
                      <a:lnTo>
                        <a:pt x="999823" y="1708887"/>
                      </a:lnTo>
                      <a:lnTo>
                        <a:pt x="999823" y="1815460"/>
                      </a:lnTo>
                      <a:close/>
                      <a:moveTo>
                        <a:pt x="999823" y="1555860"/>
                      </a:moveTo>
                      <a:lnTo>
                        <a:pt x="999823" y="1662432"/>
                      </a:lnTo>
                      <a:lnTo>
                        <a:pt x="1106396" y="1662432"/>
                      </a:lnTo>
                      <a:close/>
                      <a:moveTo>
                        <a:pt x="1144754" y="1514764"/>
                      </a:moveTo>
                      <a:lnTo>
                        <a:pt x="1038182" y="1514764"/>
                      </a:lnTo>
                      <a:lnTo>
                        <a:pt x="1144754" y="1621337"/>
                      </a:lnTo>
                      <a:close/>
                      <a:moveTo>
                        <a:pt x="1144754" y="1361737"/>
                      </a:moveTo>
                      <a:lnTo>
                        <a:pt x="1038182" y="1468309"/>
                      </a:lnTo>
                      <a:lnTo>
                        <a:pt x="1144754" y="1468309"/>
                      </a:lnTo>
                      <a:close/>
                      <a:moveTo>
                        <a:pt x="1297782" y="1514764"/>
                      </a:moveTo>
                      <a:lnTo>
                        <a:pt x="1191209" y="1514764"/>
                      </a:lnTo>
                      <a:lnTo>
                        <a:pt x="1191209" y="1621337"/>
                      </a:lnTo>
                      <a:close/>
                      <a:moveTo>
                        <a:pt x="1191209" y="1361737"/>
                      </a:moveTo>
                      <a:lnTo>
                        <a:pt x="1191209" y="1468309"/>
                      </a:lnTo>
                      <a:lnTo>
                        <a:pt x="1297782" y="1468309"/>
                      </a:lnTo>
                      <a:close/>
                      <a:moveTo>
                        <a:pt x="1335838" y="1323681"/>
                      </a:moveTo>
                      <a:lnTo>
                        <a:pt x="1229266" y="1323681"/>
                      </a:lnTo>
                      <a:lnTo>
                        <a:pt x="1335838" y="1430253"/>
                      </a:lnTo>
                      <a:close/>
                      <a:moveTo>
                        <a:pt x="1335838" y="1170654"/>
                      </a:moveTo>
                      <a:lnTo>
                        <a:pt x="1229266" y="1277226"/>
                      </a:lnTo>
                      <a:lnTo>
                        <a:pt x="1335838" y="1277226"/>
                      </a:lnTo>
                      <a:close/>
                      <a:moveTo>
                        <a:pt x="1488865" y="1323681"/>
                      </a:moveTo>
                      <a:lnTo>
                        <a:pt x="1382293" y="1323681"/>
                      </a:lnTo>
                      <a:lnTo>
                        <a:pt x="1382293" y="1430253"/>
                      </a:lnTo>
                      <a:close/>
                      <a:moveTo>
                        <a:pt x="1382293" y="1170653"/>
                      </a:moveTo>
                      <a:lnTo>
                        <a:pt x="1382293" y="1277226"/>
                      </a:lnTo>
                      <a:lnTo>
                        <a:pt x="1488865" y="1277226"/>
                      </a:lnTo>
                      <a:close/>
                      <a:moveTo>
                        <a:pt x="2914702" y="2523007"/>
                      </a:moveTo>
                      <a:cubicBezTo>
                        <a:pt x="2900642" y="2508947"/>
                        <a:pt x="2877845" y="2508947"/>
                        <a:pt x="2863784" y="2523007"/>
                      </a:cubicBezTo>
                      <a:cubicBezTo>
                        <a:pt x="2849724" y="2537067"/>
                        <a:pt x="2849724" y="2559864"/>
                        <a:pt x="2863784" y="2573924"/>
                      </a:cubicBezTo>
                      <a:cubicBezTo>
                        <a:pt x="2877845" y="2587985"/>
                        <a:pt x="2900642" y="2587985"/>
                        <a:pt x="2914702" y="2573924"/>
                      </a:cubicBezTo>
                      <a:cubicBezTo>
                        <a:pt x="2928762" y="2559864"/>
                        <a:pt x="2928762" y="2537067"/>
                        <a:pt x="2914702" y="2523007"/>
                      </a:cubicBezTo>
                      <a:close/>
                      <a:moveTo>
                        <a:pt x="1526922" y="1132597"/>
                      </a:moveTo>
                      <a:lnTo>
                        <a:pt x="1420350" y="1132596"/>
                      </a:lnTo>
                      <a:lnTo>
                        <a:pt x="1526922" y="1239169"/>
                      </a:lnTo>
                      <a:close/>
                      <a:moveTo>
                        <a:pt x="1526922" y="979569"/>
                      </a:moveTo>
                      <a:lnTo>
                        <a:pt x="1420350" y="1086141"/>
                      </a:lnTo>
                      <a:lnTo>
                        <a:pt x="1526922" y="1086142"/>
                      </a:lnTo>
                      <a:close/>
                      <a:moveTo>
                        <a:pt x="1679950" y="1132597"/>
                      </a:moveTo>
                      <a:lnTo>
                        <a:pt x="1573377" y="1132597"/>
                      </a:lnTo>
                      <a:lnTo>
                        <a:pt x="1573377" y="1239169"/>
                      </a:lnTo>
                      <a:close/>
                      <a:moveTo>
                        <a:pt x="1573377" y="979569"/>
                      </a:moveTo>
                      <a:lnTo>
                        <a:pt x="1573377" y="1086142"/>
                      </a:lnTo>
                      <a:lnTo>
                        <a:pt x="1679950" y="1086142"/>
                      </a:lnTo>
                      <a:close/>
                      <a:moveTo>
                        <a:pt x="1718007" y="941512"/>
                      </a:moveTo>
                      <a:lnTo>
                        <a:pt x="1611434" y="941512"/>
                      </a:lnTo>
                      <a:lnTo>
                        <a:pt x="1718007" y="1048085"/>
                      </a:lnTo>
                      <a:close/>
                      <a:moveTo>
                        <a:pt x="1718006" y="788485"/>
                      </a:moveTo>
                      <a:lnTo>
                        <a:pt x="1611434" y="895057"/>
                      </a:lnTo>
                      <a:lnTo>
                        <a:pt x="1718006" y="895057"/>
                      </a:lnTo>
                      <a:close/>
                      <a:moveTo>
                        <a:pt x="1871034" y="941512"/>
                      </a:moveTo>
                      <a:lnTo>
                        <a:pt x="1764461" y="941512"/>
                      </a:lnTo>
                      <a:lnTo>
                        <a:pt x="1764462" y="1048085"/>
                      </a:lnTo>
                      <a:close/>
                      <a:moveTo>
                        <a:pt x="1764461" y="788485"/>
                      </a:moveTo>
                      <a:lnTo>
                        <a:pt x="1764462" y="895057"/>
                      </a:lnTo>
                      <a:lnTo>
                        <a:pt x="1871034" y="895057"/>
                      </a:lnTo>
                      <a:close/>
                      <a:moveTo>
                        <a:pt x="3382381" y="1946466"/>
                      </a:moveTo>
                      <a:lnTo>
                        <a:pt x="2893361" y="2435486"/>
                      </a:lnTo>
                      <a:lnTo>
                        <a:pt x="2933988" y="2428503"/>
                      </a:lnTo>
                      <a:lnTo>
                        <a:pt x="3009207" y="2503722"/>
                      </a:lnTo>
                      <a:lnTo>
                        <a:pt x="3003173" y="2538827"/>
                      </a:lnTo>
                      <a:lnTo>
                        <a:pt x="3488958" y="2053042"/>
                      </a:lnTo>
                      <a:lnTo>
                        <a:pt x="3388629" y="1952714"/>
                      </a:lnTo>
                      <a:close/>
                      <a:moveTo>
                        <a:pt x="2405874" y="794872"/>
                      </a:moveTo>
                      <a:lnTo>
                        <a:pt x="2299301" y="794872"/>
                      </a:lnTo>
                      <a:lnTo>
                        <a:pt x="2405874" y="901444"/>
                      </a:lnTo>
                      <a:close/>
                      <a:moveTo>
                        <a:pt x="2789111" y="1176277"/>
                      </a:moveTo>
                      <a:lnTo>
                        <a:pt x="2682538" y="1176278"/>
                      </a:lnTo>
                      <a:lnTo>
                        <a:pt x="2789111" y="1282850"/>
                      </a:lnTo>
                      <a:close/>
                      <a:moveTo>
                        <a:pt x="2596355" y="983521"/>
                      </a:moveTo>
                      <a:lnTo>
                        <a:pt x="2489782" y="983522"/>
                      </a:lnTo>
                      <a:lnTo>
                        <a:pt x="2596355" y="1090094"/>
                      </a:lnTo>
                      <a:close/>
                      <a:moveTo>
                        <a:pt x="3174317" y="1558747"/>
                      </a:moveTo>
                      <a:lnTo>
                        <a:pt x="3067745" y="1558747"/>
                      </a:lnTo>
                      <a:lnTo>
                        <a:pt x="3174317" y="1665320"/>
                      </a:lnTo>
                      <a:close/>
                      <a:moveTo>
                        <a:pt x="2983234" y="1367664"/>
                      </a:moveTo>
                      <a:lnTo>
                        <a:pt x="2876661" y="1367664"/>
                      </a:lnTo>
                      <a:lnTo>
                        <a:pt x="2983234" y="1474236"/>
                      </a:lnTo>
                      <a:close/>
                      <a:moveTo>
                        <a:pt x="3556486" y="1940915"/>
                      </a:moveTo>
                      <a:lnTo>
                        <a:pt x="3449914" y="1940915"/>
                      </a:lnTo>
                      <a:lnTo>
                        <a:pt x="3556487" y="2047488"/>
                      </a:lnTo>
                      <a:close/>
                      <a:moveTo>
                        <a:pt x="3365402" y="1749831"/>
                      </a:moveTo>
                      <a:lnTo>
                        <a:pt x="3258830" y="1749831"/>
                      </a:lnTo>
                      <a:lnTo>
                        <a:pt x="3365402" y="1856404"/>
                      </a:lnTo>
                      <a:close/>
                      <a:moveTo>
                        <a:pt x="3761426" y="2144804"/>
                      </a:moveTo>
                      <a:lnTo>
                        <a:pt x="3654853" y="2144804"/>
                      </a:lnTo>
                      <a:lnTo>
                        <a:pt x="3761426" y="2251377"/>
                      </a:lnTo>
                      <a:close/>
                      <a:moveTo>
                        <a:pt x="2405874" y="657532"/>
                      </a:moveTo>
                      <a:lnTo>
                        <a:pt x="2314989" y="748417"/>
                      </a:lnTo>
                      <a:lnTo>
                        <a:pt x="2405874" y="748417"/>
                      </a:lnTo>
                      <a:close/>
                      <a:moveTo>
                        <a:pt x="2558894" y="794872"/>
                      </a:moveTo>
                      <a:lnTo>
                        <a:pt x="2452329" y="794872"/>
                      </a:lnTo>
                      <a:lnTo>
                        <a:pt x="2452329" y="901437"/>
                      </a:lnTo>
                      <a:close/>
                      <a:moveTo>
                        <a:pt x="2596355" y="830501"/>
                      </a:moveTo>
                      <a:lnTo>
                        <a:pt x="2489790" y="937067"/>
                      </a:lnTo>
                      <a:lnTo>
                        <a:pt x="2596355" y="937067"/>
                      </a:lnTo>
                      <a:close/>
                      <a:moveTo>
                        <a:pt x="2942138" y="1176278"/>
                      </a:moveTo>
                      <a:lnTo>
                        <a:pt x="2835566" y="1176277"/>
                      </a:lnTo>
                      <a:lnTo>
                        <a:pt x="2835566" y="1282850"/>
                      </a:lnTo>
                      <a:close/>
                      <a:moveTo>
                        <a:pt x="2789111" y="1023250"/>
                      </a:moveTo>
                      <a:lnTo>
                        <a:pt x="2682538" y="1129823"/>
                      </a:lnTo>
                      <a:lnTo>
                        <a:pt x="2789111" y="1129823"/>
                      </a:lnTo>
                      <a:close/>
                      <a:moveTo>
                        <a:pt x="2749382" y="983521"/>
                      </a:moveTo>
                      <a:lnTo>
                        <a:pt x="2642810" y="983522"/>
                      </a:lnTo>
                      <a:lnTo>
                        <a:pt x="2642810" y="1090094"/>
                      </a:lnTo>
                      <a:close/>
                      <a:moveTo>
                        <a:pt x="3327345" y="1558747"/>
                      </a:moveTo>
                      <a:lnTo>
                        <a:pt x="3220772" y="1558747"/>
                      </a:lnTo>
                      <a:lnTo>
                        <a:pt x="3220772" y="1665320"/>
                      </a:lnTo>
                      <a:close/>
                      <a:moveTo>
                        <a:pt x="3174317" y="1405720"/>
                      </a:moveTo>
                      <a:lnTo>
                        <a:pt x="3067745" y="1512292"/>
                      </a:lnTo>
                      <a:lnTo>
                        <a:pt x="3174317" y="1512292"/>
                      </a:lnTo>
                      <a:close/>
                      <a:moveTo>
                        <a:pt x="3136261" y="1367664"/>
                      </a:moveTo>
                      <a:lnTo>
                        <a:pt x="3029688" y="1367664"/>
                      </a:lnTo>
                      <a:lnTo>
                        <a:pt x="3029689" y="1474236"/>
                      </a:lnTo>
                      <a:close/>
                      <a:moveTo>
                        <a:pt x="2983234" y="1214636"/>
                      </a:moveTo>
                      <a:lnTo>
                        <a:pt x="2876661" y="1321209"/>
                      </a:lnTo>
                      <a:lnTo>
                        <a:pt x="2983234" y="1321209"/>
                      </a:lnTo>
                      <a:close/>
                      <a:moveTo>
                        <a:pt x="3709514" y="1940915"/>
                      </a:moveTo>
                      <a:lnTo>
                        <a:pt x="3602941" y="1940915"/>
                      </a:lnTo>
                      <a:lnTo>
                        <a:pt x="3602942" y="2047488"/>
                      </a:lnTo>
                      <a:close/>
                      <a:moveTo>
                        <a:pt x="3556487" y="1787888"/>
                      </a:moveTo>
                      <a:lnTo>
                        <a:pt x="3449914" y="1894460"/>
                      </a:lnTo>
                      <a:lnTo>
                        <a:pt x="3556486" y="1894460"/>
                      </a:lnTo>
                      <a:close/>
                      <a:moveTo>
                        <a:pt x="3518430" y="1749831"/>
                      </a:moveTo>
                      <a:lnTo>
                        <a:pt x="3411857" y="1749831"/>
                      </a:lnTo>
                      <a:lnTo>
                        <a:pt x="3411857" y="1856403"/>
                      </a:lnTo>
                      <a:close/>
                      <a:moveTo>
                        <a:pt x="3365402" y="1596803"/>
                      </a:moveTo>
                      <a:lnTo>
                        <a:pt x="3258830" y="1703376"/>
                      </a:lnTo>
                      <a:lnTo>
                        <a:pt x="3365402" y="1703376"/>
                      </a:lnTo>
                      <a:close/>
                      <a:moveTo>
                        <a:pt x="3761426" y="1991777"/>
                      </a:moveTo>
                      <a:lnTo>
                        <a:pt x="3654853" y="2098349"/>
                      </a:lnTo>
                      <a:lnTo>
                        <a:pt x="3761426" y="2098349"/>
                      </a:lnTo>
                      <a:close/>
                      <a:moveTo>
                        <a:pt x="2452329" y="641845"/>
                      </a:moveTo>
                      <a:lnTo>
                        <a:pt x="2452329" y="748417"/>
                      </a:lnTo>
                      <a:lnTo>
                        <a:pt x="2558901" y="748417"/>
                      </a:lnTo>
                      <a:close/>
                      <a:moveTo>
                        <a:pt x="2835566" y="1023250"/>
                      </a:moveTo>
                      <a:lnTo>
                        <a:pt x="2835566" y="1129822"/>
                      </a:lnTo>
                      <a:lnTo>
                        <a:pt x="2942138" y="1129822"/>
                      </a:lnTo>
                      <a:close/>
                      <a:moveTo>
                        <a:pt x="2642810" y="830494"/>
                      </a:moveTo>
                      <a:lnTo>
                        <a:pt x="2642810" y="937066"/>
                      </a:lnTo>
                      <a:lnTo>
                        <a:pt x="2749382" y="937066"/>
                      </a:lnTo>
                      <a:close/>
                      <a:moveTo>
                        <a:pt x="3220772" y="1405720"/>
                      </a:moveTo>
                      <a:lnTo>
                        <a:pt x="3220772" y="1512292"/>
                      </a:lnTo>
                      <a:lnTo>
                        <a:pt x="3327344" y="1512292"/>
                      </a:lnTo>
                      <a:close/>
                      <a:moveTo>
                        <a:pt x="3029688" y="1214636"/>
                      </a:moveTo>
                      <a:lnTo>
                        <a:pt x="3029688" y="1321209"/>
                      </a:lnTo>
                      <a:lnTo>
                        <a:pt x="3136261" y="1321209"/>
                      </a:lnTo>
                      <a:close/>
                      <a:moveTo>
                        <a:pt x="3602941" y="1787888"/>
                      </a:moveTo>
                      <a:lnTo>
                        <a:pt x="3602941" y="1894460"/>
                      </a:lnTo>
                      <a:lnTo>
                        <a:pt x="3709514" y="1894460"/>
                      </a:lnTo>
                      <a:close/>
                      <a:moveTo>
                        <a:pt x="3411857" y="1596803"/>
                      </a:moveTo>
                      <a:lnTo>
                        <a:pt x="3411857" y="1703376"/>
                      </a:lnTo>
                      <a:lnTo>
                        <a:pt x="3518429" y="1703376"/>
                      </a:lnTo>
                      <a:close/>
                      <a:moveTo>
                        <a:pt x="2353083" y="150965"/>
                      </a:moveTo>
                      <a:lnTo>
                        <a:pt x="2025288" y="132265"/>
                      </a:lnTo>
                      <a:lnTo>
                        <a:pt x="2071608" y="178585"/>
                      </a:lnTo>
                      <a:lnTo>
                        <a:pt x="2093619" y="156574"/>
                      </a:lnTo>
                      <a:lnTo>
                        <a:pt x="2220546" y="283501"/>
                      </a:lnTo>
                      <a:close/>
                      <a:moveTo>
                        <a:pt x="2523312" y="286240"/>
                      </a:moveTo>
                      <a:lnTo>
                        <a:pt x="2373298" y="436253"/>
                      </a:lnTo>
                      <a:lnTo>
                        <a:pt x="2500225" y="563180"/>
                      </a:lnTo>
                      <a:lnTo>
                        <a:pt x="2473487" y="589919"/>
                      </a:lnTo>
                      <a:lnTo>
                        <a:pt x="2618667" y="735099"/>
                      </a:lnTo>
                      <a:lnTo>
                        <a:pt x="2619582" y="734183"/>
                      </a:lnTo>
                      <a:lnTo>
                        <a:pt x="2812338" y="926939"/>
                      </a:lnTo>
                      <a:lnTo>
                        <a:pt x="2845693" y="960294"/>
                      </a:lnTo>
                      <a:lnTo>
                        <a:pt x="3005093" y="1119693"/>
                      </a:lnTo>
                      <a:lnTo>
                        <a:pt x="3006461" y="1118325"/>
                      </a:lnTo>
                      <a:lnTo>
                        <a:pt x="3197545" y="1309409"/>
                      </a:lnTo>
                      <a:lnTo>
                        <a:pt x="3232572" y="1344436"/>
                      </a:lnTo>
                      <a:lnTo>
                        <a:pt x="3246403" y="1358267"/>
                      </a:lnTo>
                      <a:close/>
                      <a:moveTo>
                        <a:pt x="2523816" y="30335"/>
                      </a:moveTo>
                      <a:lnTo>
                        <a:pt x="2626629" y="133149"/>
                      </a:lnTo>
                      <a:lnTo>
                        <a:pt x="2552082" y="207696"/>
                      </a:lnTo>
                      <a:lnTo>
                        <a:pt x="2576968" y="232583"/>
                      </a:lnTo>
                      <a:lnTo>
                        <a:pt x="2575182" y="234369"/>
                      </a:lnTo>
                      <a:lnTo>
                        <a:pt x="3513251" y="1625113"/>
                      </a:lnTo>
                      <a:lnTo>
                        <a:pt x="3579714" y="1691577"/>
                      </a:lnTo>
                      <a:lnTo>
                        <a:pt x="3614741" y="1726603"/>
                      </a:lnTo>
                      <a:lnTo>
                        <a:pt x="3784128" y="1895991"/>
                      </a:lnTo>
                      <a:lnTo>
                        <a:pt x="3784653" y="1895466"/>
                      </a:lnTo>
                      <a:lnTo>
                        <a:pt x="3802957" y="1913770"/>
                      </a:lnTo>
                      <a:lnTo>
                        <a:pt x="3802957" y="1914820"/>
                      </a:lnTo>
                      <a:lnTo>
                        <a:pt x="3805825" y="1917687"/>
                      </a:lnTo>
                      <a:lnTo>
                        <a:pt x="3802957" y="1920555"/>
                      </a:lnTo>
                      <a:lnTo>
                        <a:pt x="3802957" y="2329384"/>
                      </a:lnTo>
                      <a:lnTo>
                        <a:pt x="3784653" y="2347688"/>
                      </a:lnTo>
                      <a:lnTo>
                        <a:pt x="3580239" y="2143274"/>
                      </a:lnTo>
                      <a:lnTo>
                        <a:pt x="3579714" y="2143798"/>
                      </a:lnTo>
                      <a:lnTo>
                        <a:pt x="3514414" y="2078498"/>
                      </a:lnTo>
                      <a:lnTo>
                        <a:pt x="2992605" y="2600306"/>
                      </a:lnTo>
                      <a:lnTo>
                        <a:pt x="2990741" y="2611151"/>
                      </a:lnTo>
                      <a:lnTo>
                        <a:pt x="2771416" y="2767764"/>
                      </a:lnTo>
                      <a:lnTo>
                        <a:pt x="2746140" y="2742487"/>
                      </a:lnTo>
                      <a:lnTo>
                        <a:pt x="2670170" y="2818456"/>
                      </a:lnTo>
                      <a:lnTo>
                        <a:pt x="2651401" y="2799687"/>
                      </a:lnTo>
                      <a:cubicBezTo>
                        <a:pt x="2625528" y="2785735"/>
                        <a:pt x="2592950" y="2788926"/>
                        <a:pt x="2569612" y="2809139"/>
                      </a:cubicBezTo>
                      <a:cubicBezTo>
                        <a:pt x="2540180" y="2834630"/>
                        <a:pt x="2535445" y="2878528"/>
                        <a:pt x="2558763" y="2909709"/>
                      </a:cubicBezTo>
                      <a:cubicBezTo>
                        <a:pt x="2580225" y="2939886"/>
                        <a:pt x="2602221" y="2944074"/>
                        <a:pt x="2698387" y="2956528"/>
                      </a:cubicBezTo>
                      <a:cubicBezTo>
                        <a:pt x="2612716" y="3019512"/>
                        <a:pt x="2549084" y="3004923"/>
                        <a:pt x="2499317" y="2954166"/>
                      </a:cubicBezTo>
                      <a:cubicBezTo>
                        <a:pt x="2449549" y="2903408"/>
                        <a:pt x="2462151" y="2804007"/>
                        <a:pt x="2521014" y="2753027"/>
                      </a:cubicBezTo>
                      <a:cubicBezTo>
                        <a:pt x="2561003" y="2718393"/>
                        <a:pt x="2614554" y="2708748"/>
                        <a:pt x="2661444" y="2725347"/>
                      </a:cubicBezTo>
                      <a:lnTo>
                        <a:pt x="2695222" y="2691569"/>
                      </a:lnTo>
                      <a:lnTo>
                        <a:pt x="2669947" y="2666294"/>
                      </a:lnTo>
                      <a:lnTo>
                        <a:pt x="2810390" y="2469612"/>
                      </a:lnTo>
                      <a:lnTo>
                        <a:pt x="2809356" y="2468579"/>
                      </a:lnTo>
                      <a:lnTo>
                        <a:pt x="2815551" y="2462385"/>
                      </a:lnTo>
                      <a:lnTo>
                        <a:pt x="2826559" y="2446968"/>
                      </a:lnTo>
                      <a:lnTo>
                        <a:pt x="2831882" y="2446053"/>
                      </a:lnTo>
                      <a:lnTo>
                        <a:pt x="3356925" y="1921010"/>
                      </a:lnTo>
                      <a:lnTo>
                        <a:pt x="3353603" y="1917688"/>
                      </a:lnTo>
                      <a:lnTo>
                        <a:pt x="3197545" y="1761630"/>
                      </a:lnTo>
                      <a:lnTo>
                        <a:pt x="3197544" y="1761631"/>
                      </a:lnTo>
                      <a:lnTo>
                        <a:pt x="3006461" y="1570547"/>
                      </a:lnTo>
                      <a:lnTo>
                        <a:pt x="2971434" y="1535520"/>
                      </a:lnTo>
                      <a:lnTo>
                        <a:pt x="2813706" y="1377793"/>
                      </a:lnTo>
                      <a:lnTo>
                        <a:pt x="2812338" y="1379161"/>
                      </a:lnTo>
                      <a:lnTo>
                        <a:pt x="2619582" y="1186405"/>
                      </a:lnTo>
                      <a:lnTo>
                        <a:pt x="2586227" y="1153050"/>
                      </a:lnTo>
                      <a:lnTo>
                        <a:pt x="2430017" y="996839"/>
                      </a:lnTo>
                      <a:lnTo>
                        <a:pt x="2429101" y="997755"/>
                      </a:lnTo>
                      <a:lnTo>
                        <a:pt x="2247376" y="816030"/>
                      </a:lnTo>
                      <a:lnTo>
                        <a:pt x="2194721" y="868684"/>
                      </a:lnTo>
                      <a:lnTo>
                        <a:pt x="2169629" y="843592"/>
                      </a:lnTo>
                      <a:lnTo>
                        <a:pt x="2012511" y="1000710"/>
                      </a:lnTo>
                      <a:lnTo>
                        <a:pt x="1948715" y="936915"/>
                      </a:lnTo>
                      <a:lnTo>
                        <a:pt x="1776261" y="1109369"/>
                      </a:lnTo>
                      <a:lnTo>
                        <a:pt x="1741234" y="1144396"/>
                      </a:lnTo>
                      <a:lnTo>
                        <a:pt x="1585176" y="1300453"/>
                      </a:lnTo>
                      <a:lnTo>
                        <a:pt x="1550150" y="1335480"/>
                      </a:lnTo>
                      <a:lnTo>
                        <a:pt x="1394093" y="1491537"/>
                      </a:lnTo>
                      <a:lnTo>
                        <a:pt x="1359065" y="1526564"/>
                      </a:lnTo>
                      <a:lnTo>
                        <a:pt x="1201338" y="1684291"/>
                      </a:lnTo>
                      <a:lnTo>
                        <a:pt x="1202706" y="1685660"/>
                      </a:lnTo>
                      <a:lnTo>
                        <a:pt x="1009951" y="1878416"/>
                      </a:lnTo>
                      <a:lnTo>
                        <a:pt x="976596" y="1911771"/>
                      </a:lnTo>
                      <a:lnTo>
                        <a:pt x="820385" y="2067981"/>
                      </a:lnTo>
                      <a:lnTo>
                        <a:pt x="821301" y="2068897"/>
                      </a:lnTo>
                      <a:lnTo>
                        <a:pt x="612116" y="2278081"/>
                      </a:lnTo>
                      <a:lnTo>
                        <a:pt x="673628" y="2339593"/>
                      </a:lnTo>
                      <a:lnTo>
                        <a:pt x="567426" y="2445795"/>
                      </a:lnTo>
                      <a:lnTo>
                        <a:pt x="672230" y="2550598"/>
                      </a:lnTo>
                      <a:lnTo>
                        <a:pt x="566028" y="2656800"/>
                      </a:lnTo>
                      <a:lnTo>
                        <a:pt x="0" y="2090772"/>
                      </a:lnTo>
                      <a:lnTo>
                        <a:pt x="106202" y="1984570"/>
                      </a:lnTo>
                      <a:lnTo>
                        <a:pt x="211005" y="2089373"/>
                      </a:lnTo>
                      <a:lnTo>
                        <a:pt x="317206" y="1983171"/>
                      </a:lnTo>
                      <a:lnTo>
                        <a:pt x="386005" y="2051970"/>
                      </a:lnTo>
                      <a:lnTo>
                        <a:pt x="558644" y="1879331"/>
                      </a:lnTo>
                      <a:lnTo>
                        <a:pt x="557729" y="1878415"/>
                      </a:lnTo>
                      <a:lnTo>
                        <a:pt x="750485" y="1685660"/>
                      </a:lnTo>
                      <a:lnTo>
                        <a:pt x="783839" y="1652305"/>
                      </a:lnTo>
                      <a:lnTo>
                        <a:pt x="943239" y="1492905"/>
                      </a:lnTo>
                      <a:lnTo>
                        <a:pt x="941871" y="1491537"/>
                      </a:lnTo>
                      <a:lnTo>
                        <a:pt x="1132954" y="1300453"/>
                      </a:lnTo>
                      <a:lnTo>
                        <a:pt x="1167982" y="1265426"/>
                      </a:lnTo>
                      <a:lnTo>
                        <a:pt x="1324039" y="1109369"/>
                      </a:lnTo>
                      <a:lnTo>
                        <a:pt x="1359065" y="1074342"/>
                      </a:lnTo>
                      <a:lnTo>
                        <a:pt x="1515123" y="918285"/>
                      </a:lnTo>
                      <a:lnTo>
                        <a:pt x="1550150" y="883258"/>
                      </a:lnTo>
                      <a:lnTo>
                        <a:pt x="1722604" y="710804"/>
                      </a:lnTo>
                      <a:lnTo>
                        <a:pt x="1656089" y="644289"/>
                      </a:lnTo>
                      <a:lnTo>
                        <a:pt x="1813208" y="487170"/>
                      </a:lnTo>
                      <a:lnTo>
                        <a:pt x="1788115" y="462078"/>
                      </a:lnTo>
                      <a:lnTo>
                        <a:pt x="1817021" y="433172"/>
                      </a:lnTo>
                      <a:lnTo>
                        <a:pt x="1638436" y="254587"/>
                      </a:lnTo>
                      <a:lnTo>
                        <a:pt x="1893022" y="0"/>
                      </a:lnTo>
                      <a:lnTo>
                        <a:pt x="1948799" y="55777"/>
                      </a:lnTo>
                      <a:lnTo>
                        <a:pt x="2421315" y="82732"/>
                      </a:lnTo>
                      <a:lnTo>
                        <a:pt x="2424216" y="79831"/>
                      </a:lnTo>
                      <a:lnTo>
                        <a:pt x="2449269" y="104883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27" name="Rectangle 41">
                  <a:extLst>
                    <a:ext uri="{FF2B5EF4-FFF2-40B4-BE49-F238E27FC236}">
                      <a16:creationId xmlns:a16="http://schemas.microsoft.com/office/drawing/2014/main" id="{181CCB4D-B9DA-4B17-BC37-A4A46F442DE3}"/>
                    </a:ext>
                  </a:extLst>
                </p:cNvPr>
                <p:cNvSpPr>
                  <a:spLocks/>
                </p:cNvSpPr>
                <p:nvPr/>
              </p:nvSpPr>
              <p:spPr>
                <a:xfrm rot="19192674">
                  <a:off x="926950" y="2109352"/>
                  <a:ext cx="360000" cy="36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88423" h="3970014">
                      <a:moveTo>
                        <a:pt x="1259577" y="2471243"/>
                      </a:moveTo>
                      <a:cubicBezTo>
                        <a:pt x="1293292" y="2471243"/>
                        <a:pt x="1320623" y="2543205"/>
                        <a:pt x="1320623" y="2631975"/>
                      </a:cubicBezTo>
                      <a:cubicBezTo>
                        <a:pt x="1320623" y="2720745"/>
                        <a:pt x="1293292" y="2792707"/>
                        <a:pt x="1259577" y="2792707"/>
                      </a:cubicBezTo>
                      <a:cubicBezTo>
                        <a:pt x="1225862" y="2792707"/>
                        <a:pt x="1198531" y="2720745"/>
                        <a:pt x="1198531" y="2631975"/>
                      </a:cubicBezTo>
                      <a:cubicBezTo>
                        <a:pt x="1198531" y="2543205"/>
                        <a:pt x="1225862" y="2471243"/>
                        <a:pt x="1259577" y="2471243"/>
                      </a:cubicBezTo>
                      <a:close/>
                      <a:moveTo>
                        <a:pt x="1710471" y="2470362"/>
                      </a:moveTo>
                      <a:cubicBezTo>
                        <a:pt x="1741030" y="2470028"/>
                        <a:pt x="1768823" y="2488083"/>
                        <a:pt x="1781169" y="2516203"/>
                      </a:cubicBezTo>
                      <a:cubicBezTo>
                        <a:pt x="1793845" y="2545068"/>
                        <a:pt x="1787700" y="2578742"/>
                        <a:pt x="1765642" y="2601268"/>
                      </a:cubicBezTo>
                      <a:cubicBezTo>
                        <a:pt x="1750827" y="2616399"/>
                        <a:pt x="1730831" y="2624459"/>
                        <a:pt x="1710472" y="2623745"/>
                      </a:cubicBezTo>
                      <a:close/>
                      <a:moveTo>
                        <a:pt x="2456093" y="2374056"/>
                      </a:moveTo>
                      <a:lnTo>
                        <a:pt x="2456093" y="2889893"/>
                      </a:lnTo>
                      <a:lnTo>
                        <a:pt x="2566690" y="2889893"/>
                      </a:lnTo>
                      <a:lnTo>
                        <a:pt x="2566690" y="2706284"/>
                      </a:lnTo>
                      <a:lnTo>
                        <a:pt x="2632197" y="2884955"/>
                      </a:lnTo>
                      <a:lnTo>
                        <a:pt x="2635843" y="2883618"/>
                      </a:lnTo>
                      <a:lnTo>
                        <a:pt x="2635843" y="2889893"/>
                      </a:lnTo>
                      <a:lnTo>
                        <a:pt x="2746439" y="2889893"/>
                      </a:lnTo>
                      <a:lnTo>
                        <a:pt x="2746439" y="2374056"/>
                      </a:lnTo>
                      <a:lnTo>
                        <a:pt x="2635843" y="2374056"/>
                      </a:lnTo>
                      <a:lnTo>
                        <a:pt x="2635843" y="2573614"/>
                      </a:lnTo>
                      <a:lnTo>
                        <a:pt x="2566690" y="2385000"/>
                      </a:lnTo>
                      <a:lnTo>
                        <a:pt x="2566690" y="2374056"/>
                      </a:lnTo>
                      <a:close/>
                      <a:moveTo>
                        <a:pt x="2032426" y="2374056"/>
                      </a:moveTo>
                      <a:lnTo>
                        <a:pt x="2032426" y="2889895"/>
                      </a:lnTo>
                      <a:lnTo>
                        <a:pt x="2115405" y="2889895"/>
                      </a:lnTo>
                      <a:lnTo>
                        <a:pt x="2143023" y="2889895"/>
                      </a:lnTo>
                      <a:lnTo>
                        <a:pt x="2308949" y="2889895"/>
                      </a:lnTo>
                      <a:lnTo>
                        <a:pt x="2308949" y="2779299"/>
                      </a:lnTo>
                      <a:lnTo>
                        <a:pt x="2143023" y="2779299"/>
                      </a:lnTo>
                      <a:lnTo>
                        <a:pt x="2143023" y="2686401"/>
                      </a:lnTo>
                      <a:lnTo>
                        <a:pt x="2308949" y="2686401"/>
                      </a:lnTo>
                      <a:lnTo>
                        <a:pt x="2308949" y="2575804"/>
                      </a:lnTo>
                      <a:lnTo>
                        <a:pt x="2143023" y="2575804"/>
                      </a:lnTo>
                      <a:lnTo>
                        <a:pt x="2143023" y="2484653"/>
                      </a:lnTo>
                      <a:lnTo>
                        <a:pt x="2308949" y="2484653"/>
                      </a:lnTo>
                      <a:lnTo>
                        <a:pt x="2308949" y="2374056"/>
                      </a:lnTo>
                      <a:lnTo>
                        <a:pt x="2143023" y="2374056"/>
                      </a:lnTo>
                      <a:lnTo>
                        <a:pt x="2115405" y="2374056"/>
                      </a:lnTo>
                      <a:close/>
                      <a:moveTo>
                        <a:pt x="1259577" y="2374056"/>
                      </a:moveTo>
                      <a:cubicBezTo>
                        <a:pt x="1172187" y="2374056"/>
                        <a:pt x="1101344" y="2489530"/>
                        <a:pt x="1101344" y="2631975"/>
                      </a:cubicBezTo>
                      <a:cubicBezTo>
                        <a:pt x="1101344" y="2774420"/>
                        <a:pt x="1172187" y="2889894"/>
                        <a:pt x="1259577" y="2889894"/>
                      </a:cubicBezTo>
                      <a:cubicBezTo>
                        <a:pt x="1346967" y="2889894"/>
                        <a:pt x="1417810" y="2774420"/>
                        <a:pt x="1417810" y="2631975"/>
                      </a:cubicBezTo>
                      <a:cubicBezTo>
                        <a:pt x="1417810" y="2489530"/>
                        <a:pt x="1346967" y="2374056"/>
                        <a:pt x="1259577" y="2374056"/>
                      </a:cubicBezTo>
                      <a:close/>
                      <a:moveTo>
                        <a:pt x="1599876" y="2366688"/>
                      </a:moveTo>
                      <a:lnTo>
                        <a:pt x="1599875" y="2882524"/>
                      </a:lnTo>
                      <a:lnTo>
                        <a:pt x="1710472" y="2882525"/>
                      </a:lnTo>
                      <a:lnTo>
                        <a:pt x="1710472" y="2723975"/>
                      </a:lnTo>
                      <a:cubicBezTo>
                        <a:pt x="1757507" y="2725624"/>
                        <a:pt x="1803701" y="2707003"/>
                        <a:pt x="1837929" y="2672047"/>
                      </a:cubicBezTo>
                      <a:cubicBezTo>
                        <a:pt x="1888884" y="2620006"/>
                        <a:pt x="1903084" y="2542214"/>
                        <a:pt x="1873801" y="2475527"/>
                      </a:cubicBezTo>
                      <a:cubicBezTo>
                        <a:pt x="1845275" y="2410565"/>
                        <a:pt x="1781067" y="2368851"/>
                        <a:pt x="1710472" y="2369624"/>
                      </a:cubicBezTo>
                      <a:lnTo>
                        <a:pt x="1710471" y="2366688"/>
                      </a:lnTo>
                      <a:close/>
                      <a:moveTo>
                        <a:pt x="920754" y="2169815"/>
                      </a:moveTo>
                      <a:lnTo>
                        <a:pt x="3008986" y="2169815"/>
                      </a:lnTo>
                      <a:lnTo>
                        <a:pt x="3008986" y="3105919"/>
                      </a:lnTo>
                      <a:lnTo>
                        <a:pt x="920754" y="3105919"/>
                      </a:lnTo>
                      <a:close/>
                      <a:moveTo>
                        <a:pt x="632722" y="1985007"/>
                      </a:moveTo>
                      <a:lnTo>
                        <a:pt x="632722" y="3321943"/>
                      </a:lnTo>
                      <a:lnTo>
                        <a:pt x="3297018" y="3321943"/>
                      </a:lnTo>
                      <a:lnTo>
                        <a:pt x="3297018" y="1985007"/>
                      </a:lnTo>
                      <a:close/>
                      <a:moveTo>
                        <a:pt x="2657019" y="761679"/>
                      </a:moveTo>
                      <a:lnTo>
                        <a:pt x="2760733" y="1606387"/>
                      </a:lnTo>
                      <a:lnTo>
                        <a:pt x="2761762" y="1614761"/>
                      </a:lnTo>
                      <a:lnTo>
                        <a:pt x="2762330" y="1614691"/>
                      </a:lnTo>
                      <a:cubicBezTo>
                        <a:pt x="2780335" y="1740615"/>
                        <a:pt x="2862522" y="1833408"/>
                        <a:pt x="2948897" y="1824230"/>
                      </a:cubicBezTo>
                      <a:cubicBezTo>
                        <a:pt x="3036464" y="1814924"/>
                        <a:pt x="3095979" y="1704243"/>
                        <a:pt x="3083047" y="1575312"/>
                      </a:cubicBezTo>
                      <a:lnTo>
                        <a:pt x="3083347" y="1575275"/>
                      </a:lnTo>
                      <a:lnTo>
                        <a:pt x="2983448" y="761679"/>
                      </a:lnTo>
                      <a:close/>
                      <a:moveTo>
                        <a:pt x="2205921" y="761679"/>
                      </a:moveTo>
                      <a:lnTo>
                        <a:pt x="2264137" y="1594263"/>
                      </a:lnTo>
                      <a:cubicBezTo>
                        <a:pt x="2264333" y="1597068"/>
                        <a:pt x="2264530" y="1599874"/>
                        <a:pt x="2264726" y="1602679"/>
                      </a:cubicBezTo>
                      <a:lnTo>
                        <a:pt x="2265297" y="1602640"/>
                      </a:lnTo>
                      <a:cubicBezTo>
                        <a:pt x="2276686" y="1729333"/>
                        <a:pt x="2353905" y="1826300"/>
                        <a:pt x="2440641" y="1821655"/>
                      </a:cubicBezTo>
                      <a:cubicBezTo>
                        <a:pt x="2528577" y="1816945"/>
                        <a:pt x="2593802" y="1709530"/>
                        <a:pt x="2587636" y="1580099"/>
                      </a:cubicBezTo>
                      <a:lnTo>
                        <a:pt x="2587937" y="1580078"/>
                      </a:lnTo>
                      <a:lnTo>
                        <a:pt x="2530706" y="761679"/>
                      </a:lnTo>
                      <a:close/>
                      <a:moveTo>
                        <a:pt x="1761700" y="761679"/>
                      </a:moveTo>
                      <a:cubicBezTo>
                        <a:pt x="1761699" y="1032443"/>
                        <a:pt x="1761699" y="1303208"/>
                        <a:pt x="1761698" y="1573972"/>
                      </a:cubicBezTo>
                      <a:lnTo>
                        <a:pt x="1761698" y="1582410"/>
                      </a:lnTo>
                      <a:lnTo>
                        <a:pt x="1762270" y="1582410"/>
                      </a:lnTo>
                      <a:cubicBezTo>
                        <a:pt x="1764795" y="1709590"/>
                        <a:pt x="1835062" y="1811707"/>
                        <a:pt x="1921910" y="1813122"/>
                      </a:cubicBezTo>
                      <a:cubicBezTo>
                        <a:pt x="2009960" y="1814558"/>
                        <a:pt x="2082519" y="1711955"/>
                        <a:pt x="2085398" y="1582410"/>
                      </a:cubicBezTo>
                      <a:lnTo>
                        <a:pt x="2085698" y="1582410"/>
                      </a:lnTo>
                      <a:cubicBezTo>
                        <a:pt x="2085698" y="1308834"/>
                        <a:pt x="2085698" y="1035256"/>
                        <a:pt x="2085696" y="761679"/>
                      </a:cubicBezTo>
                      <a:close/>
                      <a:moveTo>
                        <a:pt x="3411320" y="761678"/>
                      </a:moveTo>
                      <a:lnTo>
                        <a:pt x="3078803" y="761679"/>
                      </a:lnTo>
                      <a:lnTo>
                        <a:pt x="3277545" y="1622538"/>
                      </a:lnTo>
                      <a:lnTo>
                        <a:pt x="3279443" y="1630759"/>
                      </a:lnTo>
                      <a:lnTo>
                        <a:pt x="3280000" y="1630631"/>
                      </a:lnTo>
                      <a:cubicBezTo>
                        <a:pt x="3311069" y="1753983"/>
                        <a:pt x="3402507" y="1837676"/>
                        <a:pt x="3487448" y="1819520"/>
                      </a:cubicBezTo>
                      <a:cubicBezTo>
                        <a:pt x="3573564" y="1801112"/>
                        <a:pt x="3621183" y="1684815"/>
                        <a:pt x="3594846" y="1557943"/>
                      </a:cubicBezTo>
                      <a:lnTo>
                        <a:pt x="3595140" y="1557876"/>
                      </a:lnTo>
                      <a:close/>
                      <a:moveTo>
                        <a:pt x="1633002" y="761678"/>
                      </a:moveTo>
                      <a:lnTo>
                        <a:pt x="1308563" y="761679"/>
                      </a:lnTo>
                      <a:lnTo>
                        <a:pt x="1266057" y="1572672"/>
                      </a:lnTo>
                      <a:lnTo>
                        <a:pt x="1265616" y="1581099"/>
                      </a:lnTo>
                      <a:lnTo>
                        <a:pt x="1266187" y="1581128"/>
                      </a:lnTo>
                      <a:cubicBezTo>
                        <a:pt x="1262052" y="1708267"/>
                        <a:pt x="1326878" y="1813921"/>
                        <a:pt x="1413534" y="1819881"/>
                      </a:cubicBezTo>
                      <a:cubicBezTo>
                        <a:pt x="1501387" y="1825922"/>
                        <a:pt x="1579217" y="1727257"/>
                        <a:pt x="1588872" y="1598040"/>
                      </a:cubicBezTo>
                      <a:lnTo>
                        <a:pt x="1589172" y="1598055"/>
                      </a:lnTo>
                      <a:close/>
                      <a:moveTo>
                        <a:pt x="863949" y="761678"/>
                      </a:moveTo>
                      <a:lnTo>
                        <a:pt x="765078" y="1566901"/>
                      </a:lnTo>
                      <a:lnTo>
                        <a:pt x="764050" y="1575275"/>
                      </a:lnTo>
                      <a:lnTo>
                        <a:pt x="764617" y="1575345"/>
                      </a:lnTo>
                      <a:cubicBezTo>
                        <a:pt x="751624" y="1701884"/>
                        <a:pt x="808922" y="1811803"/>
                        <a:pt x="894951" y="1823794"/>
                      </a:cubicBezTo>
                      <a:cubicBezTo>
                        <a:pt x="982168" y="1835949"/>
                        <a:pt x="1066691" y="1742953"/>
                        <a:pt x="1085336" y="1614724"/>
                      </a:cubicBezTo>
                      <a:lnTo>
                        <a:pt x="1085635" y="1614761"/>
                      </a:lnTo>
                      <a:lnTo>
                        <a:pt x="1190378" y="761679"/>
                      </a:lnTo>
                      <a:close/>
                      <a:moveTo>
                        <a:pt x="295535" y="441623"/>
                      </a:moveTo>
                      <a:lnTo>
                        <a:pt x="3583899" y="441623"/>
                      </a:lnTo>
                      <a:cubicBezTo>
                        <a:pt x="3610412" y="441623"/>
                        <a:pt x="3631905" y="463116"/>
                        <a:pt x="3631905" y="489629"/>
                      </a:cubicBezTo>
                      <a:lnTo>
                        <a:pt x="3631905" y="655863"/>
                      </a:lnTo>
                      <a:lnTo>
                        <a:pt x="3884522" y="1666330"/>
                      </a:lnTo>
                      <a:cubicBezTo>
                        <a:pt x="3909974" y="1748325"/>
                        <a:pt x="3809191" y="1900953"/>
                        <a:pt x="3631905" y="1666330"/>
                      </a:cubicBezTo>
                      <a:lnTo>
                        <a:pt x="3631905" y="3970014"/>
                      </a:lnTo>
                      <a:lnTo>
                        <a:pt x="247529" y="3970014"/>
                      </a:lnTo>
                      <a:lnTo>
                        <a:pt x="247529" y="1768425"/>
                      </a:lnTo>
                      <a:cubicBezTo>
                        <a:pt x="263724" y="1795996"/>
                        <a:pt x="288366" y="1813812"/>
                        <a:pt x="317369" y="1820473"/>
                      </a:cubicBezTo>
                      <a:cubicBezTo>
                        <a:pt x="403196" y="1840184"/>
                        <a:pt x="495502" y="1754908"/>
                        <a:pt x="525251" y="1628793"/>
                      </a:cubicBezTo>
                      <a:lnTo>
                        <a:pt x="525545" y="1628855"/>
                      </a:lnTo>
                      <a:lnTo>
                        <a:pt x="709866" y="761679"/>
                      </a:lnTo>
                      <a:lnTo>
                        <a:pt x="378634" y="761679"/>
                      </a:lnTo>
                      <a:lnTo>
                        <a:pt x="210380" y="1553239"/>
                      </a:lnTo>
                      <a:lnTo>
                        <a:pt x="208625" y="1561492"/>
                      </a:lnTo>
                      <a:lnTo>
                        <a:pt x="209185" y="1561611"/>
                      </a:lnTo>
                      <a:cubicBezTo>
                        <a:pt x="202164" y="1598200"/>
                        <a:pt x="201274" y="1633895"/>
                        <a:pt x="207433" y="1666330"/>
                      </a:cubicBezTo>
                      <a:cubicBezTo>
                        <a:pt x="113985" y="1883037"/>
                        <a:pt x="-32319" y="1816968"/>
                        <a:pt x="6372" y="1666330"/>
                      </a:cubicBezTo>
                      <a:lnTo>
                        <a:pt x="249769" y="692744"/>
                      </a:lnTo>
                      <a:cubicBezTo>
                        <a:pt x="247993" y="689334"/>
                        <a:pt x="247529" y="685546"/>
                        <a:pt x="247529" y="681649"/>
                      </a:cubicBezTo>
                      <a:lnTo>
                        <a:pt x="247529" y="489629"/>
                      </a:lnTo>
                      <a:cubicBezTo>
                        <a:pt x="247529" y="463116"/>
                        <a:pt x="269022" y="441623"/>
                        <a:pt x="295535" y="441623"/>
                      </a:cubicBezTo>
                      <a:close/>
                      <a:moveTo>
                        <a:pt x="307785" y="0"/>
                      </a:moveTo>
                      <a:lnTo>
                        <a:pt x="3571649" y="0"/>
                      </a:lnTo>
                      <a:cubicBezTo>
                        <a:pt x="3604927" y="0"/>
                        <a:pt x="3631905" y="26978"/>
                        <a:pt x="3631905" y="60256"/>
                      </a:cubicBezTo>
                      <a:lnTo>
                        <a:pt x="3631905" y="301273"/>
                      </a:lnTo>
                      <a:cubicBezTo>
                        <a:pt x="3631905" y="334551"/>
                        <a:pt x="3604927" y="361529"/>
                        <a:pt x="3571649" y="361529"/>
                      </a:cubicBezTo>
                      <a:lnTo>
                        <a:pt x="307785" y="361529"/>
                      </a:lnTo>
                      <a:cubicBezTo>
                        <a:pt x="274507" y="361529"/>
                        <a:pt x="247529" y="334551"/>
                        <a:pt x="247529" y="301273"/>
                      </a:cubicBezTo>
                      <a:lnTo>
                        <a:pt x="247529" y="60256"/>
                      </a:lnTo>
                      <a:cubicBezTo>
                        <a:pt x="247529" y="26978"/>
                        <a:pt x="274507" y="0"/>
                        <a:pt x="307785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28" name="Isosceles Triangle 3">
                  <a:extLst>
                    <a:ext uri="{FF2B5EF4-FFF2-40B4-BE49-F238E27FC236}">
                      <a16:creationId xmlns:a16="http://schemas.microsoft.com/office/drawing/2014/main" id="{68E1A488-60A7-41E5-AD60-29C32B47D74D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2229245">
                  <a:off x="2616513" y="2030577"/>
                  <a:ext cx="359661" cy="36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35086" h="3938802">
                      <a:moveTo>
                        <a:pt x="1861742" y="3314001"/>
                      </a:moveTo>
                      <a:cubicBezTo>
                        <a:pt x="1921395" y="3314001"/>
                        <a:pt x="1969754" y="3362360"/>
                        <a:pt x="1969754" y="3422013"/>
                      </a:cubicBezTo>
                      <a:cubicBezTo>
                        <a:pt x="1969754" y="3481666"/>
                        <a:pt x="1921395" y="3530025"/>
                        <a:pt x="1861742" y="3530025"/>
                      </a:cubicBezTo>
                      <a:cubicBezTo>
                        <a:pt x="1802089" y="3530025"/>
                        <a:pt x="1753730" y="3481666"/>
                        <a:pt x="1753730" y="3422013"/>
                      </a:cubicBezTo>
                      <a:cubicBezTo>
                        <a:pt x="1753730" y="3362360"/>
                        <a:pt x="1802089" y="3314001"/>
                        <a:pt x="1861742" y="3314001"/>
                      </a:cubicBezTo>
                      <a:close/>
                      <a:moveTo>
                        <a:pt x="2097646" y="2118753"/>
                      </a:moveTo>
                      <a:lnTo>
                        <a:pt x="2097646" y="2478753"/>
                      </a:lnTo>
                      <a:lnTo>
                        <a:pt x="2457646" y="2478753"/>
                      </a:lnTo>
                      <a:lnTo>
                        <a:pt x="2457646" y="2118753"/>
                      </a:lnTo>
                      <a:close/>
                      <a:moveTo>
                        <a:pt x="1476536" y="2118753"/>
                      </a:moveTo>
                      <a:lnTo>
                        <a:pt x="1476536" y="2478753"/>
                      </a:lnTo>
                      <a:lnTo>
                        <a:pt x="1836536" y="2478753"/>
                      </a:lnTo>
                      <a:lnTo>
                        <a:pt x="1836536" y="2118753"/>
                      </a:lnTo>
                      <a:close/>
                      <a:moveTo>
                        <a:pt x="2097646" y="1539638"/>
                      </a:moveTo>
                      <a:lnTo>
                        <a:pt x="2097646" y="1899638"/>
                      </a:lnTo>
                      <a:lnTo>
                        <a:pt x="2457646" y="1899638"/>
                      </a:lnTo>
                      <a:lnTo>
                        <a:pt x="2457646" y="1539638"/>
                      </a:lnTo>
                      <a:close/>
                      <a:moveTo>
                        <a:pt x="1476536" y="1539638"/>
                      </a:moveTo>
                      <a:lnTo>
                        <a:pt x="1476536" y="1899638"/>
                      </a:lnTo>
                      <a:lnTo>
                        <a:pt x="1836536" y="1899638"/>
                      </a:lnTo>
                      <a:lnTo>
                        <a:pt x="1836536" y="1539638"/>
                      </a:lnTo>
                      <a:close/>
                      <a:moveTo>
                        <a:pt x="1989788" y="770570"/>
                      </a:moveTo>
                      <a:lnTo>
                        <a:pt x="3429788" y="1850570"/>
                      </a:lnTo>
                      <a:lnTo>
                        <a:pt x="3430108" y="1850570"/>
                      </a:lnTo>
                      <a:lnTo>
                        <a:pt x="3430108" y="3938802"/>
                      </a:lnTo>
                      <a:lnTo>
                        <a:pt x="2265771" y="3938802"/>
                      </a:lnTo>
                      <a:lnTo>
                        <a:pt x="2265771" y="2786674"/>
                      </a:lnTo>
                      <a:lnTo>
                        <a:pt x="1669844" y="2786674"/>
                      </a:lnTo>
                      <a:lnTo>
                        <a:pt x="1669844" y="3938802"/>
                      </a:lnTo>
                      <a:lnTo>
                        <a:pt x="549788" y="3938802"/>
                      </a:lnTo>
                      <a:lnTo>
                        <a:pt x="549788" y="1850570"/>
                      </a:lnTo>
                      <a:close/>
                      <a:moveTo>
                        <a:pt x="1969233" y="1003"/>
                      </a:moveTo>
                      <a:cubicBezTo>
                        <a:pt x="1995162" y="-2644"/>
                        <a:pt x="2022483" y="3601"/>
                        <a:pt x="2045048" y="20601"/>
                      </a:cubicBezTo>
                      <a:lnTo>
                        <a:pt x="3894333" y="1413834"/>
                      </a:lnTo>
                      <a:cubicBezTo>
                        <a:pt x="3939464" y="1447835"/>
                        <a:pt x="3948486" y="1511986"/>
                        <a:pt x="3914485" y="1557117"/>
                      </a:cubicBezTo>
                      <a:lnTo>
                        <a:pt x="3756006" y="1767472"/>
                      </a:lnTo>
                      <a:cubicBezTo>
                        <a:pt x="3722004" y="1812603"/>
                        <a:pt x="3657854" y="1821626"/>
                        <a:pt x="3612722" y="1787625"/>
                      </a:cubicBezTo>
                      <a:lnTo>
                        <a:pt x="1967544" y="548164"/>
                      </a:lnTo>
                      <a:lnTo>
                        <a:pt x="322364" y="1787626"/>
                      </a:lnTo>
                      <a:cubicBezTo>
                        <a:pt x="277233" y="1821627"/>
                        <a:pt x="213082" y="1812604"/>
                        <a:pt x="179080" y="1767473"/>
                      </a:cubicBezTo>
                      <a:lnTo>
                        <a:pt x="20601" y="1557118"/>
                      </a:lnTo>
                      <a:cubicBezTo>
                        <a:pt x="-13400" y="1511987"/>
                        <a:pt x="-4378" y="1447836"/>
                        <a:pt x="40754" y="1413835"/>
                      </a:cubicBezTo>
                      <a:lnTo>
                        <a:pt x="1890038" y="20602"/>
                      </a:lnTo>
                      <a:cubicBezTo>
                        <a:pt x="1912604" y="3602"/>
                        <a:pt x="1939924" y="-2643"/>
                        <a:pt x="1965854" y="1004"/>
                      </a:cubicBezTo>
                      <a:lnTo>
                        <a:pt x="1967542" y="1586"/>
                      </a:lnTo>
                      <a:cubicBezTo>
                        <a:pt x="1968071" y="1171"/>
                        <a:pt x="1968652" y="1085"/>
                        <a:pt x="1969233" y="100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5" name="Group 4">
                <a:extLst>
                  <a:ext uri="{FF2B5EF4-FFF2-40B4-BE49-F238E27FC236}">
                    <a16:creationId xmlns:a16="http://schemas.microsoft.com/office/drawing/2014/main" id="{1B7B32CB-FE27-435D-9F2D-A28AE6ABE880}"/>
                  </a:ext>
                </a:extLst>
              </p:cNvPr>
              <p:cNvGrpSpPr/>
              <p:nvPr/>
            </p:nvGrpSpPr>
            <p:grpSpPr>
              <a:xfrm rot="4990866">
                <a:off x="2464466" y="2788531"/>
                <a:ext cx="2049224" cy="852218"/>
                <a:chOff x="926950" y="1617134"/>
                <a:chExt cx="2049224" cy="852218"/>
              </a:xfrm>
              <a:grpFill/>
            </p:grpSpPr>
            <p:sp>
              <p:nvSpPr>
                <p:cNvPr id="19" name="Rectangle 14">
                  <a:extLst>
                    <a:ext uri="{FF2B5EF4-FFF2-40B4-BE49-F238E27FC236}">
                      <a16:creationId xmlns:a16="http://schemas.microsoft.com/office/drawing/2014/main" id="{163F8D5B-7659-460A-8DF4-668805AC9CA7}"/>
                    </a:ext>
                  </a:extLst>
                </p:cNvPr>
                <p:cNvSpPr/>
                <p:nvPr/>
              </p:nvSpPr>
              <p:spPr>
                <a:xfrm rot="19949266">
                  <a:off x="1199615" y="1717912"/>
                  <a:ext cx="531261" cy="5312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2192" h="3931865">
                      <a:moveTo>
                        <a:pt x="2826148" y="3448804"/>
                      </a:moveTo>
                      <a:lnTo>
                        <a:pt x="2826148" y="3556804"/>
                      </a:lnTo>
                      <a:lnTo>
                        <a:pt x="3042148" y="3556804"/>
                      </a:lnTo>
                      <a:lnTo>
                        <a:pt x="3042148" y="3448804"/>
                      </a:lnTo>
                      <a:close/>
                      <a:moveTo>
                        <a:pt x="890988" y="3448804"/>
                      </a:moveTo>
                      <a:lnTo>
                        <a:pt x="890988" y="3556804"/>
                      </a:lnTo>
                      <a:lnTo>
                        <a:pt x="1106988" y="3556804"/>
                      </a:lnTo>
                      <a:lnTo>
                        <a:pt x="1106988" y="3448804"/>
                      </a:lnTo>
                      <a:close/>
                      <a:moveTo>
                        <a:pt x="3528192" y="3439467"/>
                      </a:moveTo>
                      <a:lnTo>
                        <a:pt x="3528192" y="3547467"/>
                      </a:lnTo>
                      <a:lnTo>
                        <a:pt x="3744192" y="3547467"/>
                      </a:lnTo>
                      <a:lnTo>
                        <a:pt x="3744192" y="3439467"/>
                      </a:lnTo>
                      <a:close/>
                      <a:moveTo>
                        <a:pt x="198000" y="3439467"/>
                      </a:moveTo>
                      <a:lnTo>
                        <a:pt x="198000" y="3547467"/>
                      </a:lnTo>
                      <a:lnTo>
                        <a:pt x="414000" y="3547467"/>
                      </a:lnTo>
                      <a:lnTo>
                        <a:pt x="414000" y="3439467"/>
                      </a:lnTo>
                      <a:close/>
                      <a:moveTo>
                        <a:pt x="2826148" y="3206154"/>
                      </a:moveTo>
                      <a:lnTo>
                        <a:pt x="2826148" y="3314154"/>
                      </a:lnTo>
                      <a:lnTo>
                        <a:pt x="3042148" y="3314154"/>
                      </a:lnTo>
                      <a:lnTo>
                        <a:pt x="3042148" y="3206154"/>
                      </a:lnTo>
                      <a:close/>
                      <a:moveTo>
                        <a:pt x="890988" y="3206154"/>
                      </a:moveTo>
                      <a:lnTo>
                        <a:pt x="890988" y="3314154"/>
                      </a:lnTo>
                      <a:lnTo>
                        <a:pt x="1106988" y="3314154"/>
                      </a:lnTo>
                      <a:lnTo>
                        <a:pt x="1106988" y="3206154"/>
                      </a:lnTo>
                      <a:close/>
                      <a:moveTo>
                        <a:pt x="3528192" y="3196817"/>
                      </a:moveTo>
                      <a:lnTo>
                        <a:pt x="3528192" y="3304817"/>
                      </a:lnTo>
                      <a:lnTo>
                        <a:pt x="3744192" y="3304817"/>
                      </a:lnTo>
                      <a:lnTo>
                        <a:pt x="3744192" y="3196817"/>
                      </a:lnTo>
                      <a:close/>
                      <a:moveTo>
                        <a:pt x="198000" y="3196817"/>
                      </a:moveTo>
                      <a:lnTo>
                        <a:pt x="198000" y="3304817"/>
                      </a:lnTo>
                      <a:lnTo>
                        <a:pt x="414000" y="3304817"/>
                      </a:lnTo>
                      <a:lnTo>
                        <a:pt x="414000" y="3196817"/>
                      </a:lnTo>
                      <a:close/>
                      <a:moveTo>
                        <a:pt x="2070064" y="3046635"/>
                      </a:moveTo>
                      <a:lnTo>
                        <a:pt x="2070064" y="3154635"/>
                      </a:lnTo>
                      <a:lnTo>
                        <a:pt x="2286064" y="3154635"/>
                      </a:lnTo>
                      <a:lnTo>
                        <a:pt x="2286064" y="3046635"/>
                      </a:lnTo>
                      <a:close/>
                      <a:moveTo>
                        <a:pt x="1638016" y="3037298"/>
                      </a:moveTo>
                      <a:lnTo>
                        <a:pt x="1638016" y="3145298"/>
                      </a:lnTo>
                      <a:lnTo>
                        <a:pt x="1854016" y="3145298"/>
                      </a:lnTo>
                      <a:lnTo>
                        <a:pt x="1854016" y="3037298"/>
                      </a:lnTo>
                      <a:close/>
                      <a:moveTo>
                        <a:pt x="2826148" y="2963504"/>
                      </a:moveTo>
                      <a:lnTo>
                        <a:pt x="2826148" y="3071504"/>
                      </a:lnTo>
                      <a:lnTo>
                        <a:pt x="3042148" y="3071504"/>
                      </a:lnTo>
                      <a:lnTo>
                        <a:pt x="3042148" y="2963504"/>
                      </a:lnTo>
                      <a:close/>
                      <a:moveTo>
                        <a:pt x="890988" y="2963504"/>
                      </a:moveTo>
                      <a:lnTo>
                        <a:pt x="890988" y="3071504"/>
                      </a:lnTo>
                      <a:lnTo>
                        <a:pt x="1106988" y="3071504"/>
                      </a:lnTo>
                      <a:lnTo>
                        <a:pt x="1106988" y="2963504"/>
                      </a:lnTo>
                      <a:close/>
                      <a:moveTo>
                        <a:pt x="3528192" y="2954167"/>
                      </a:moveTo>
                      <a:lnTo>
                        <a:pt x="3528192" y="3062167"/>
                      </a:lnTo>
                      <a:lnTo>
                        <a:pt x="3744192" y="3062167"/>
                      </a:lnTo>
                      <a:lnTo>
                        <a:pt x="3744192" y="2954167"/>
                      </a:lnTo>
                      <a:close/>
                      <a:moveTo>
                        <a:pt x="198000" y="2954167"/>
                      </a:moveTo>
                      <a:lnTo>
                        <a:pt x="198000" y="3062167"/>
                      </a:lnTo>
                      <a:lnTo>
                        <a:pt x="414000" y="3062167"/>
                      </a:lnTo>
                      <a:lnTo>
                        <a:pt x="414000" y="2954167"/>
                      </a:lnTo>
                      <a:close/>
                      <a:moveTo>
                        <a:pt x="2070064" y="2803981"/>
                      </a:moveTo>
                      <a:lnTo>
                        <a:pt x="2070064" y="2911981"/>
                      </a:lnTo>
                      <a:lnTo>
                        <a:pt x="2286064" y="2911981"/>
                      </a:lnTo>
                      <a:lnTo>
                        <a:pt x="2286064" y="2803981"/>
                      </a:lnTo>
                      <a:close/>
                      <a:moveTo>
                        <a:pt x="1638016" y="2794644"/>
                      </a:moveTo>
                      <a:lnTo>
                        <a:pt x="1638016" y="2902644"/>
                      </a:lnTo>
                      <a:lnTo>
                        <a:pt x="1854016" y="2902644"/>
                      </a:lnTo>
                      <a:lnTo>
                        <a:pt x="1854016" y="2794644"/>
                      </a:lnTo>
                      <a:close/>
                      <a:moveTo>
                        <a:pt x="2826148" y="2720854"/>
                      </a:moveTo>
                      <a:lnTo>
                        <a:pt x="2826148" y="2828854"/>
                      </a:lnTo>
                      <a:lnTo>
                        <a:pt x="3042148" y="2828854"/>
                      </a:lnTo>
                      <a:lnTo>
                        <a:pt x="3042148" y="2720854"/>
                      </a:lnTo>
                      <a:close/>
                      <a:moveTo>
                        <a:pt x="890988" y="2720854"/>
                      </a:moveTo>
                      <a:lnTo>
                        <a:pt x="890988" y="2828854"/>
                      </a:lnTo>
                      <a:lnTo>
                        <a:pt x="1106988" y="2828854"/>
                      </a:lnTo>
                      <a:lnTo>
                        <a:pt x="1106988" y="2720854"/>
                      </a:lnTo>
                      <a:close/>
                      <a:moveTo>
                        <a:pt x="3528192" y="2711517"/>
                      </a:moveTo>
                      <a:lnTo>
                        <a:pt x="3528192" y="2819517"/>
                      </a:lnTo>
                      <a:lnTo>
                        <a:pt x="3744192" y="2819517"/>
                      </a:lnTo>
                      <a:lnTo>
                        <a:pt x="3744192" y="2711517"/>
                      </a:lnTo>
                      <a:close/>
                      <a:moveTo>
                        <a:pt x="198000" y="2711517"/>
                      </a:moveTo>
                      <a:lnTo>
                        <a:pt x="198000" y="2819517"/>
                      </a:lnTo>
                      <a:lnTo>
                        <a:pt x="414000" y="2819517"/>
                      </a:lnTo>
                      <a:lnTo>
                        <a:pt x="414000" y="2711517"/>
                      </a:lnTo>
                      <a:close/>
                      <a:moveTo>
                        <a:pt x="2070064" y="2561331"/>
                      </a:moveTo>
                      <a:lnTo>
                        <a:pt x="2070064" y="2669331"/>
                      </a:lnTo>
                      <a:lnTo>
                        <a:pt x="2286064" y="2669331"/>
                      </a:lnTo>
                      <a:lnTo>
                        <a:pt x="2286064" y="2561331"/>
                      </a:lnTo>
                      <a:close/>
                      <a:moveTo>
                        <a:pt x="1638016" y="2551994"/>
                      </a:moveTo>
                      <a:lnTo>
                        <a:pt x="1638016" y="2659994"/>
                      </a:lnTo>
                      <a:lnTo>
                        <a:pt x="1854016" y="2659994"/>
                      </a:lnTo>
                      <a:lnTo>
                        <a:pt x="1854016" y="2551994"/>
                      </a:lnTo>
                      <a:close/>
                      <a:moveTo>
                        <a:pt x="2826148" y="2478204"/>
                      </a:moveTo>
                      <a:lnTo>
                        <a:pt x="2826148" y="2586204"/>
                      </a:lnTo>
                      <a:lnTo>
                        <a:pt x="3042148" y="2586204"/>
                      </a:lnTo>
                      <a:lnTo>
                        <a:pt x="3042148" y="2478204"/>
                      </a:lnTo>
                      <a:close/>
                      <a:moveTo>
                        <a:pt x="890988" y="2478204"/>
                      </a:moveTo>
                      <a:lnTo>
                        <a:pt x="890988" y="2586204"/>
                      </a:lnTo>
                      <a:lnTo>
                        <a:pt x="1106988" y="2586204"/>
                      </a:lnTo>
                      <a:lnTo>
                        <a:pt x="1106988" y="2478204"/>
                      </a:lnTo>
                      <a:close/>
                      <a:moveTo>
                        <a:pt x="3528192" y="2468867"/>
                      </a:moveTo>
                      <a:lnTo>
                        <a:pt x="3528192" y="2576867"/>
                      </a:lnTo>
                      <a:lnTo>
                        <a:pt x="3744192" y="2576867"/>
                      </a:lnTo>
                      <a:lnTo>
                        <a:pt x="3744192" y="2468867"/>
                      </a:lnTo>
                      <a:close/>
                      <a:moveTo>
                        <a:pt x="198000" y="2468867"/>
                      </a:moveTo>
                      <a:lnTo>
                        <a:pt x="198000" y="2576867"/>
                      </a:lnTo>
                      <a:lnTo>
                        <a:pt x="414000" y="2576867"/>
                      </a:lnTo>
                      <a:lnTo>
                        <a:pt x="414000" y="2468867"/>
                      </a:lnTo>
                      <a:close/>
                      <a:moveTo>
                        <a:pt x="2070064" y="2318681"/>
                      </a:moveTo>
                      <a:lnTo>
                        <a:pt x="2070064" y="2426681"/>
                      </a:lnTo>
                      <a:lnTo>
                        <a:pt x="2286064" y="2426681"/>
                      </a:lnTo>
                      <a:lnTo>
                        <a:pt x="2286064" y="2318681"/>
                      </a:lnTo>
                      <a:close/>
                      <a:moveTo>
                        <a:pt x="1638016" y="2309344"/>
                      </a:moveTo>
                      <a:lnTo>
                        <a:pt x="1638016" y="2417344"/>
                      </a:lnTo>
                      <a:lnTo>
                        <a:pt x="1854016" y="2417344"/>
                      </a:lnTo>
                      <a:lnTo>
                        <a:pt x="1854016" y="2309344"/>
                      </a:lnTo>
                      <a:close/>
                      <a:moveTo>
                        <a:pt x="2826148" y="2235554"/>
                      </a:moveTo>
                      <a:lnTo>
                        <a:pt x="2826148" y="2343554"/>
                      </a:lnTo>
                      <a:lnTo>
                        <a:pt x="3042148" y="2343554"/>
                      </a:lnTo>
                      <a:lnTo>
                        <a:pt x="3042148" y="2235554"/>
                      </a:lnTo>
                      <a:close/>
                      <a:moveTo>
                        <a:pt x="890988" y="2235554"/>
                      </a:moveTo>
                      <a:lnTo>
                        <a:pt x="890988" y="2343554"/>
                      </a:lnTo>
                      <a:lnTo>
                        <a:pt x="1106988" y="2343554"/>
                      </a:lnTo>
                      <a:lnTo>
                        <a:pt x="1106988" y="2235554"/>
                      </a:lnTo>
                      <a:close/>
                      <a:moveTo>
                        <a:pt x="3528192" y="2226217"/>
                      </a:moveTo>
                      <a:lnTo>
                        <a:pt x="3528192" y="2334217"/>
                      </a:lnTo>
                      <a:lnTo>
                        <a:pt x="3744192" y="2334217"/>
                      </a:lnTo>
                      <a:lnTo>
                        <a:pt x="3744192" y="2226217"/>
                      </a:lnTo>
                      <a:close/>
                      <a:moveTo>
                        <a:pt x="198000" y="2226217"/>
                      </a:moveTo>
                      <a:lnTo>
                        <a:pt x="198000" y="2334217"/>
                      </a:lnTo>
                      <a:lnTo>
                        <a:pt x="414000" y="2334217"/>
                      </a:lnTo>
                      <a:lnTo>
                        <a:pt x="414000" y="2226217"/>
                      </a:lnTo>
                      <a:close/>
                      <a:moveTo>
                        <a:pt x="2070064" y="2076031"/>
                      </a:moveTo>
                      <a:lnTo>
                        <a:pt x="2070064" y="2184031"/>
                      </a:lnTo>
                      <a:lnTo>
                        <a:pt x="2286064" y="2184031"/>
                      </a:lnTo>
                      <a:lnTo>
                        <a:pt x="2286064" y="2076031"/>
                      </a:lnTo>
                      <a:close/>
                      <a:moveTo>
                        <a:pt x="1638016" y="2066694"/>
                      </a:moveTo>
                      <a:lnTo>
                        <a:pt x="1638016" y="2174694"/>
                      </a:lnTo>
                      <a:lnTo>
                        <a:pt x="1854016" y="2174694"/>
                      </a:lnTo>
                      <a:lnTo>
                        <a:pt x="1854016" y="2066694"/>
                      </a:lnTo>
                      <a:close/>
                      <a:moveTo>
                        <a:pt x="2826148" y="1992904"/>
                      </a:moveTo>
                      <a:lnTo>
                        <a:pt x="2826148" y="2100904"/>
                      </a:lnTo>
                      <a:lnTo>
                        <a:pt x="3042148" y="2100904"/>
                      </a:lnTo>
                      <a:lnTo>
                        <a:pt x="3042148" y="1992904"/>
                      </a:lnTo>
                      <a:close/>
                      <a:moveTo>
                        <a:pt x="890988" y="1992904"/>
                      </a:moveTo>
                      <a:lnTo>
                        <a:pt x="890988" y="2100904"/>
                      </a:lnTo>
                      <a:lnTo>
                        <a:pt x="1106988" y="2100904"/>
                      </a:lnTo>
                      <a:lnTo>
                        <a:pt x="1106988" y="1992904"/>
                      </a:lnTo>
                      <a:close/>
                      <a:moveTo>
                        <a:pt x="3528192" y="1983567"/>
                      </a:moveTo>
                      <a:lnTo>
                        <a:pt x="3528192" y="2091567"/>
                      </a:lnTo>
                      <a:lnTo>
                        <a:pt x="3744192" y="2091567"/>
                      </a:lnTo>
                      <a:lnTo>
                        <a:pt x="3744192" y="1983567"/>
                      </a:lnTo>
                      <a:close/>
                      <a:moveTo>
                        <a:pt x="198000" y="1983567"/>
                      </a:moveTo>
                      <a:lnTo>
                        <a:pt x="198000" y="2091567"/>
                      </a:lnTo>
                      <a:lnTo>
                        <a:pt x="414000" y="2091567"/>
                      </a:lnTo>
                      <a:lnTo>
                        <a:pt x="414000" y="1983567"/>
                      </a:lnTo>
                      <a:close/>
                      <a:moveTo>
                        <a:pt x="2070064" y="1833381"/>
                      </a:moveTo>
                      <a:lnTo>
                        <a:pt x="2070064" y="1941381"/>
                      </a:lnTo>
                      <a:lnTo>
                        <a:pt x="2286064" y="1941381"/>
                      </a:lnTo>
                      <a:lnTo>
                        <a:pt x="2286064" y="1833381"/>
                      </a:lnTo>
                      <a:close/>
                      <a:moveTo>
                        <a:pt x="1638016" y="1824044"/>
                      </a:moveTo>
                      <a:lnTo>
                        <a:pt x="1638016" y="1932044"/>
                      </a:lnTo>
                      <a:lnTo>
                        <a:pt x="1854016" y="1932044"/>
                      </a:lnTo>
                      <a:lnTo>
                        <a:pt x="1854016" y="1824044"/>
                      </a:lnTo>
                      <a:close/>
                      <a:moveTo>
                        <a:pt x="2826148" y="1750254"/>
                      </a:moveTo>
                      <a:lnTo>
                        <a:pt x="2826148" y="1858254"/>
                      </a:lnTo>
                      <a:lnTo>
                        <a:pt x="3042148" y="1858254"/>
                      </a:lnTo>
                      <a:lnTo>
                        <a:pt x="3042148" y="1750254"/>
                      </a:lnTo>
                      <a:close/>
                      <a:moveTo>
                        <a:pt x="890988" y="1750254"/>
                      </a:moveTo>
                      <a:lnTo>
                        <a:pt x="890988" y="1858254"/>
                      </a:lnTo>
                      <a:lnTo>
                        <a:pt x="1106988" y="1858254"/>
                      </a:lnTo>
                      <a:lnTo>
                        <a:pt x="1106988" y="1750254"/>
                      </a:lnTo>
                      <a:close/>
                      <a:moveTo>
                        <a:pt x="3528192" y="1740917"/>
                      </a:moveTo>
                      <a:lnTo>
                        <a:pt x="3528192" y="1848917"/>
                      </a:lnTo>
                      <a:lnTo>
                        <a:pt x="3744192" y="1848917"/>
                      </a:lnTo>
                      <a:lnTo>
                        <a:pt x="3744192" y="1740917"/>
                      </a:lnTo>
                      <a:close/>
                      <a:moveTo>
                        <a:pt x="198000" y="1740917"/>
                      </a:moveTo>
                      <a:lnTo>
                        <a:pt x="198000" y="1848917"/>
                      </a:lnTo>
                      <a:lnTo>
                        <a:pt x="414000" y="1848917"/>
                      </a:lnTo>
                      <a:lnTo>
                        <a:pt x="414000" y="1740917"/>
                      </a:lnTo>
                      <a:close/>
                      <a:moveTo>
                        <a:pt x="2070064" y="1590731"/>
                      </a:moveTo>
                      <a:lnTo>
                        <a:pt x="2070064" y="1698731"/>
                      </a:lnTo>
                      <a:lnTo>
                        <a:pt x="2286064" y="1698731"/>
                      </a:lnTo>
                      <a:lnTo>
                        <a:pt x="2286064" y="1590731"/>
                      </a:lnTo>
                      <a:close/>
                      <a:moveTo>
                        <a:pt x="1638016" y="1581394"/>
                      </a:moveTo>
                      <a:lnTo>
                        <a:pt x="1638016" y="1689394"/>
                      </a:lnTo>
                      <a:lnTo>
                        <a:pt x="1854016" y="1689394"/>
                      </a:lnTo>
                      <a:lnTo>
                        <a:pt x="1854016" y="1581394"/>
                      </a:lnTo>
                      <a:close/>
                      <a:moveTo>
                        <a:pt x="3330192" y="1507604"/>
                      </a:moveTo>
                      <a:lnTo>
                        <a:pt x="3942192" y="1507604"/>
                      </a:lnTo>
                      <a:lnTo>
                        <a:pt x="3942192" y="3931865"/>
                      </a:lnTo>
                      <a:lnTo>
                        <a:pt x="3330192" y="3931865"/>
                      </a:lnTo>
                      <a:close/>
                      <a:moveTo>
                        <a:pt x="2826148" y="1507604"/>
                      </a:moveTo>
                      <a:lnTo>
                        <a:pt x="2826148" y="1615604"/>
                      </a:lnTo>
                      <a:lnTo>
                        <a:pt x="3042148" y="1615604"/>
                      </a:lnTo>
                      <a:lnTo>
                        <a:pt x="3042148" y="1507604"/>
                      </a:lnTo>
                      <a:close/>
                      <a:moveTo>
                        <a:pt x="890988" y="1507604"/>
                      </a:moveTo>
                      <a:lnTo>
                        <a:pt x="890988" y="1615604"/>
                      </a:lnTo>
                      <a:lnTo>
                        <a:pt x="1106988" y="1615604"/>
                      </a:lnTo>
                      <a:lnTo>
                        <a:pt x="1106988" y="1507604"/>
                      </a:lnTo>
                      <a:close/>
                      <a:moveTo>
                        <a:pt x="0" y="1507604"/>
                      </a:moveTo>
                      <a:lnTo>
                        <a:pt x="612000" y="1507604"/>
                      </a:lnTo>
                      <a:lnTo>
                        <a:pt x="612000" y="3931865"/>
                      </a:lnTo>
                      <a:lnTo>
                        <a:pt x="0" y="3931865"/>
                      </a:lnTo>
                      <a:close/>
                      <a:moveTo>
                        <a:pt x="2070064" y="1348081"/>
                      </a:moveTo>
                      <a:lnTo>
                        <a:pt x="2070064" y="1456081"/>
                      </a:lnTo>
                      <a:lnTo>
                        <a:pt x="2286064" y="1456081"/>
                      </a:lnTo>
                      <a:lnTo>
                        <a:pt x="2286064" y="1348081"/>
                      </a:lnTo>
                      <a:close/>
                      <a:moveTo>
                        <a:pt x="1638016" y="1338744"/>
                      </a:moveTo>
                      <a:lnTo>
                        <a:pt x="1638016" y="1446744"/>
                      </a:lnTo>
                      <a:lnTo>
                        <a:pt x="1854016" y="1446744"/>
                      </a:lnTo>
                      <a:lnTo>
                        <a:pt x="1854016" y="1338744"/>
                      </a:lnTo>
                      <a:close/>
                      <a:moveTo>
                        <a:pt x="2628148" y="1267865"/>
                      </a:moveTo>
                      <a:lnTo>
                        <a:pt x="3240148" y="1267865"/>
                      </a:lnTo>
                      <a:lnTo>
                        <a:pt x="3240148" y="3931865"/>
                      </a:lnTo>
                      <a:lnTo>
                        <a:pt x="2628148" y="3931865"/>
                      </a:lnTo>
                      <a:close/>
                      <a:moveTo>
                        <a:pt x="692988" y="1267865"/>
                      </a:moveTo>
                      <a:lnTo>
                        <a:pt x="1304988" y="1267865"/>
                      </a:lnTo>
                      <a:lnTo>
                        <a:pt x="1304988" y="3931865"/>
                      </a:lnTo>
                      <a:lnTo>
                        <a:pt x="692988" y="3931865"/>
                      </a:lnTo>
                      <a:close/>
                      <a:moveTo>
                        <a:pt x="2070064" y="1105431"/>
                      </a:moveTo>
                      <a:lnTo>
                        <a:pt x="2070064" y="1213431"/>
                      </a:lnTo>
                      <a:lnTo>
                        <a:pt x="2286064" y="1213431"/>
                      </a:lnTo>
                      <a:lnTo>
                        <a:pt x="2286064" y="1105431"/>
                      </a:lnTo>
                      <a:close/>
                      <a:moveTo>
                        <a:pt x="1638016" y="1096094"/>
                      </a:moveTo>
                      <a:lnTo>
                        <a:pt x="1638016" y="1204094"/>
                      </a:lnTo>
                      <a:lnTo>
                        <a:pt x="1854016" y="1204094"/>
                      </a:lnTo>
                      <a:lnTo>
                        <a:pt x="1854016" y="1096094"/>
                      </a:lnTo>
                      <a:close/>
                      <a:moveTo>
                        <a:pt x="2070064" y="862781"/>
                      </a:moveTo>
                      <a:lnTo>
                        <a:pt x="2070064" y="970781"/>
                      </a:lnTo>
                      <a:lnTo>
                        <a:pt x="2286064" y="970781"/>
                      </a:lnTo>
                      <a:lnTo>
                        <a:pt x="2286064" y="862781"/>
                      </a:lnTo>
                      <a:close/>
                      <a:moveTo>
                        <a:pt x="1638016" y="853444"/>
                      </a:moveTo>
                      <a:lnTo>
                        <a:pt x="1638016" y="961444"/>
                      </a:lnTo>
                      <a:lnTo>
                        <a:pt x="1854016" y="961444"/>
                      </a:lnTo>
                      <a:lnTo>
                        <a:pt x="1854016" y="853444"/>
                      </a:lnTo>
                      <a:close/>
                      <a:moveTo>
                        <a:pt x="1883174" y="0"/>
                      </a:moveTo>
                      <a:lnTo>
                        <a:pt x="2040907" y="0"/>
                      </a:lnTo>
                      <a:lnTo>
                        <a:pt x="2040907" y="355600"/>
                      </a:lnTo>
                      <a:lnTo>
                        <a:pt x="2178064" y="355600"/>
                      </a:lnTo>
                      <a:lnTo>
                        <a:pt x="2178064" y="596007"/>
                      </a:lnTo>
                      <a:lnTo>
                        <a:pt x="2538104" y="596007"/>
                      </a:lnTo>
                      <a:lnTo>
                        <a:pt x="2538104" y="3931865"/>
                      </a:lnTo>
                      <a:lnTo>
                        <a:pt x="2142040" y="3931865"/>
                      </a:lnTo>
                      <a:lnTo>
                        <a:pt x="2142040" y="3291036"/>
                      </a:lnTo>
                      <a:lnTo>
                        <a:pt x="1782040" y="3291036"/>
                      </a:lnTo>
                      <a:lnTo>
                        <a:pt x="1782040" y="3931865"/>
                      </a:lnTo>
                      <a:lnTo>
                        <a:pt x="1385976" y="3931865"/>
                      </a:lnTo>
                      <a:lnTo>
                        <a:pt x="1385976" y="596007"/>
                      </a:lnTo>
                      <a:lnTo>
                        <a:pt x="1746016" y="596007"/>
                      </a:lnTo>
                      <a:lnTo>
                        <a:pt x="1746016" y="355600"/>
                      </a:lnTo>
                      <a:lnTo>
                        <a:pt x="1883174" y="3556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20" name="Right Triangle 13">
                  <a:extLst>
                    <a:ext uri="{FF2B5EF4-FFF2-40B4-BE49-F238E27FC236}">
                      <a16:creationId xmlns:a16="http://schemas.microsoft.com/office/drawing/2014/main" id="{2D59761E-09D6-40EB-8DEA-0236C08C217D}"/>
                    </a:ext>
                  </a:extLst>
                </p:cNvPr>
                <p:cNvSpPr/>
                <p:nvPr/>
              </p:nvSpPr>
              <p:spPr>
                <a:xfrm>
                  <a:off x="1823542" y="1617134"/>
                  <a:ext cx="504056" cy="5040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88432" h="3921971">
                      <a:moveTo>
                        <a:pt x="3379043" y="3254688"/>
                      </a:moveTo>
                      <a:lnTo>
                        <a:pt x="3379043" y="3462328"/>
                      </a:lnTo>
                      <a:lnTo>
                        <a:pt x="3628183" y="3462328"/>
                      </a:lnTo>
                      <a:lnTo>
                        <a:pt x="3628183" y="3254688"/>
                      </a:lnTo>
                      <a:close/>
                      <a:moveTo>
                        <a:pt x="2945132" y="3254688"/>
                      </a:moveTo>
                      <a:lnTo>
                        <a:pt x="2945132" y="3462328"/>
                      </a:lnTo>
                      <a:lnTo>
                        <a:pt x="3194272" y="3462328"/>
                      </a:lnTo>
                      <a:lnTo>
                        <a:pt x="3194272" y="3254688"/>
                      </a:lnTo>
                      <a:close/>
                      <a:moveTo>
                        <a:pt x="2514947" y="3254688"/>
                      </a:moveTo>
                      <a:lnTo>
                        <a:pt x="2514947" y="3462328"/>
                      </a:lnTo>
                      <a:lnTo>
                        <a:pt x="2764087" y="3462328"/>
                      </a:lnTo>
                      <a:lnTo>
                        <a:pt x="2764087" y="3254688"/>
                      </a:lnTo>
                      <a:close/>
                      <a:moveTo>
                        <a:pt x="3379043" y="2864535"/>
                      </a:moveTo>
                      <a:lnTo>
                        <a:pt x="3379043" y="3072175"/>
                      </a:lnTo>
                      <a:lnTo>
                        <a:pt x="3628183" y="3072175"/>
                      </a:lnTo>
                      <a:lnTo>
                        <a:pt x="3628183" y="2864535"/>
                      </a:lnTo>
                      <a:close/>
                      <a:moveTo>
                        <a:pt x="2945132" y="2864535"/>
                      </a:moveTo>
                      <a:lnTo>
                        <a:pt x="2945132" y="3072175"/>
                      </a:lnTo>
                      <a:lnTo>
                        <a:pt x="3194272" y="3072175"/>
                      </a:lnTo>
                      <a:lnTo>
                        <a:pt x="3194272" y="2864535"/>
                      </a:lnTo>
                      <a:close/>
                      <a:moveTo>
                        <a:pt x="2514947" y="2864535"/>
                      </a:moveTo>
                      <a:lnTo>
                        <a:pt x="2514947" y="3072175"/>
                      </a:lnTo>
                      <a:lnTo>
                        <a:pt x="2764087" y="3072175"/>
                      </a:lnTo>
                      <a:lnTo>
                        <a:pt x="2764087" y="2864535"/>
                      </a:lnTo>
                      <a:close/>
                      <a:moveTo>
                        <a:pt x="1945832" y="2577619"/>
                      </a:moveTo>
                      <a:lnTo>
                        <a:pt x="1945832" y="2937659"/>
                      </a:lnTo>
                      <a:lnTo>
                        <a:pt x="2124754" y="2937659"/>
                      </a:lnTo>
                      <a:lnTo>
                        <a:pt x="2124754" y="2577619"/>
                      </a:lnTo>
                      <a:close/>
                      <a:moveTo>
                        <a:pt x="1531681" y="2577619"/>
                      </a:moveTo>
                      <a:lnTo>
                        <a:pt x="1531681" y="2937659"/>
                      </a:lnTo>
                      <a:lnTo>
                        <a:pt x="1710603" y="2937659"/>
                      </a:lnTo>
                      <a:lnTo>
                        <a:pt x="1710603" y="2577619"/>
                      </a:lnTo>
                      <a:close/>
                      <a:moveTo>
                        <a:pt x="1117528" y="2577619"/>
                      </a:moveTo>
                      <a:lnTo>
                        <a:pt x="1117528" y="2937659"/>
                      </a:lnTo>
                      <a:lnTo>
                        <a:pt x="1296450" y="2937659"/>
                      </a:lnTo>
                      <a:lnTo>
                        <a:pt x="1296450" y="2577619"/>
                      </a:lnTo>
                      <a:close/>
                      <a:moveTo>
                        <a:pt x="703375" y="2577619"/>
                      </a:moveTo>
                      <a:lnTo>
                        <a:pt x="703375" y="2937659"/>
                      </a:lnTo>
                      <a:lnTo>
                        <a:pt x="882297" y="2937659"/>
                      </a:lnTo>
                      <a:lnTo>
                        <a:pt x="882297" y="2577619"/>
                      </a:lnTo>
                      <a:close/>
                      <a:moveTo>
                        <a:pt x="289222" y="2577619"/>
                      </a:moveTo>
                      <a:lnTo>
                        <a:pt x="289222" y="2937659"/>
                      </a:lnTo>
                      <a:lnTo>
                        <a:pt x="468144" y="2937659"/>
                      </a:lnTo>
                      <a:lnTo>
                        <a:pt x="468144" y="2577619"/>
                      </a:lnTo>
                      <a:close/>
                      <a:moveTo>
                        <a:pt x="3379043" y="2474382"/>
                      </a:moveTo>
                      <a:lnTo>
                        <a:pt x="3379043" y="2682022"/>
                      </a:lnTo>
                      <a:lnTo>
                        <a:pt x="3628183" y="2682022"/>
                      </a:lnTo>
                      <a:lnTo>
                        <a:pt x="3628183" y="2474382"/>
                      </a:lnTo>
                      <a:close/>
                      <a:moveTo>
                        <a:pt x="2945132" y="2474382"/>
                      </a:moveTo>
                      <a:lnTo>
                        <a:pt x="2945132" y="2682022"/>
                      </a:lnTo>
                      <a:lnTo>
                        <a:pt x="3194272" y="2682022"/>
                      </a:lnTo>
                      <a:lnTo>
                        <a:pt x="3194272" y="2474382"/>
                      </a:lnTo>
                      <a:close/>
                      <a:moveTo>
                        <a:pt x="2514947" y="2474382"/>
                      </a:moveTo>
                      <a:lnTo>
                        <a:pt x="2514947" y="2682022"/>
                      </a:lnTo>
                      <a:lnTo>
                        <a:pt x="2764087" y="2682022"/>
                      </a:lnTo>
                      <a:lnTo>
                        <a:pt x="2764087" y="2474382"/>
                      </a:lnTo>
                      <a:close/>
                      <a:moveTo>
                        <a:pt x="3379043" y="2084229"/>
                      </a:moveTo>
                      <a:lnTo>
                        <a:pt x="3379043" y="2291869"/>
                      </a:lnTo>
                      <a:lnTo>
                        <a:pt x="3628183" y="2291869"/>
                      </a:lnTo>
                      <a:lnTo>
                        <a:pt x="3628183" y="2084229"/>
                      </a:lnTo>
                      <a:close/>
                      <a:moveTo>
                        <a:pt x="2945132" y="2084229"/>
                      </a:moveTo>
                      <a:lnTo>
                        <a:pt x="2945132" y="2291869"/>
                      </a:lnTo>
                      <a:lnTo>
                        <a:pt x="3194272" y="2291869"/>
                      </a:lnTo>
                      <a:lnTo>
                        <a:pt x="3194272" y="2084229"/>
                      </a:lnTo>
                      <a:close/>
                      <a:moveTo>
                        <a:pt x="2514947" y="2084229"/>
                      </a:moveTo>
                      <a:lnTo>
                        <a:pt x="2514947" y="2291869"/>
                      </a:lnTo>
                      <a:lnTo>
                        <a:pt x="2764087" y="2291869"/>
                      </a:lnTo>
                      <a:lnTo>
                        <a:pt x="2764087" y="2084229"/>
                      </a:lnTo>
                      <a:close/>
                      <a:moveTo>
                        <a:pt x="2124144" y="1714020"/>
                      </a:moveTo>
                      <a:lnTo>
                        <a:pt x="2124144" y="2164020"/>
                      </a:lnTo>
                      <a:lnTo>
                        <a:pt x="1296144" y="2164020"/>
                      </a:lnTo>
                      <a:close/>
                      <a:moveTo>
                        <a:pt x="197090" y="609603"/>
                      </a:moveTo>
                      <a:lnTo>
                        <a:pt x="525322" y="609603"/>
                      </a:lnTo>
                      <a:lnTo>
                        <a:pt x="584058" y="2101023"/>
                      </a:lnTo>
                      <a:lnTo>
                        <a:pt x="1296144" y="1714020"/>
                      </a:lnTo>
                      <a:lnTo>
                        <a:pt x="1296144" y="2164020"/>
                      </a:lnTo>
                      <a:lnTo>
                        <a:pt x="586539" y="2164020"/>
                      </a:lnTo>
                      <a:lnTo>
                        <a:pt x="590547" y="2265787"/>
                      </a:lnTo>
                      <a:lnTo>
                        <a:pt x="2232248" y="2265787"/>
                      </a:lnTo>
                      <a:lnTo>
                        <a:pt x="2232248" y="1954513"/>
                      </a:lnTo>
                      <a:lnTo>
                        <a:pt x="2232248" y="1054513"/>
                      </a:lnTo>
                      <a:lnTo>
                        <a:pt x="3888248" y="1954513"/>
                      </a:lnTo>
                      <a:lnTo>
                        <a:pt x="3888432" y="1954513"/>
                      </a:lnTo>
                      <a:lnTo>
                        <a:pt x="3888432" y="3921971"/>
                      </a:lnTo>
                      <a:lnTo>
                        <a:pt x="2304256" y="3921971"/>
                      </a:lnTo>
                      <a:lnTo>
                        <a:pt x="2232248" y="3921971"/>
                      </a:lnTo>
                      <a:lnTo>
                        <a:pt x="772857" y="3921971"/>
                      </a:lnTo>
                      <a:lnTo>
                        <a:pt x="772857" y="3290059"/>
                      </a:lnTo>
                      <a:lnTo>
                        <a:pt x="361206" y="3290059"/>
                      </a:lnTo>
                      <a:lnTo>
                        <a:pt x="361206" y="3921971"/>
                      </a:lnTo>
                      <a:lnTo>
                        <a:pt x="0" y="3921971"/>
                      </a:lnTo>
                      <a:lnTo>
                        <a:pt x="0" y="2265787"/>
                      </a:lnTo>
                      <a:lnTo>
                        <a:pt x="131865" y="2265787"/>
                      </a:lnTo>
                      <a:close/>
                      <a:moveTo>
                        <a:pt x="929888" y="0"/>
                      </a:moveTo>
                      <a:cubicBezTo>
                        <a:pt x="1019595" y="0"/>
                        <a:pt x="1124659" y="30463"/>
                        <a:pt x="1166726" y="102575"/>
                      </a:cubicBezTo>
                      <a:cubicBezTo>
                        <a:pt x="1212070" y="48192"/>
                        <a:pt x="1255094" y="19511"/>
                        <a:pt x="1304210" y="14210"/>
                      </a:cubicBezTo>
                      <a:cubicBezTo>
                        <a:pt x="1353326" y="8909"/>
                        <a:pt x="1418945" y="35057"/>
                        <a:pt x="1461423" y="70767"/>
                      </a:cubicBezTo>
                      <a:cubicBezTo>
                        <a:pt x="1500648" y="39845"/>
                        <a:pt x="1550404" y="23049"/>
                        <a:pt x="1604082" y="23049"/>
                      </a:cubicBezTo>
                      <a:cubicBezTo>
                        <a:pt x="1692530" y="23049"/>
                        <a:pt x="1770327" y="68651"/>
                        <a:pt x="1814928" y="137833"/>
                      </a:cubicBezTo>
                      <a:cubicBezTo>
                        <a:pt x="1859765" y="69447"/>
                        <a:pt x="1937139" y="24416"/>
                        <a:pt x="2025031" y="24416"/>
                      </a:cubicBezTo>
                      <a:cubicBezTo>
                        <a:pt x="2135143" y="24416"/>
                        <a:pt x="2228747" y="95092"/>
                        <a:pt x="2261925" y="193913"/>
                      </a:cubicBezTo>
                      <a:cubicBezTo>
                        <a:pt x="2262329" y="193791"/>
                        <a:pt x="2262735" y="193790"/>
                        <a:pt x="2263140" y="193790"/>
                      </a:cubicBezTo>
                      <a:cubicBezTo>
                        <a:pt x="2402209" y="193790"/>
                        <a:pt x="2514947" y="306528"/>
                        <a:pt x="2514947" y="445597"/>
                      </a:cubicBezTo>
                      <a:cubicBezTo>
                        <a:pt x="2514947" y="584666"/>
                        <a:pt x="2402209" y="697404"/>
                        <a:pt x="2263140" y="697404"/>
                      </a:cubicBezTo>
                      <a:cubicBezTo>
                        <a:pt x="2176391" y="697404"/>
                        <a:pt x="2099888" y="653537"/>
                        <a:pt x="2054640" y="586750"/>
                      </a:cubicBezTo>
                      <a:cubicBezTo>
                        <a:pt x="2010395" y="653762"/>
                        <a:pt x="1934062" y="697404"/>
                        <a:pt x="1847535" y="697404"/>
                      </a:cubicBezTo>
                      <a:cubicBezTo>
                        <a:pt x="1789311" y="697404"/>
                        <a:pt x="1735702" y="677642"/>
                        <a:pt x="1693695" y="643630"/>
                      </a:cubicBezTo>
                      <a:cubicBezTo>
                        <a:pt x="1651689" y="677642"/>
                        <a:pt x="1598080" y="697404"/>
                        <a:pt x="1539855" y="697404"/>
                      </a:cubicBezTo>
                      <a:cubicBezTo>
                        <a:pt x="1441551" y="697404"/>
                        <a:pt x="1356403" y="641072"/>
                        <a:pt x="1315888" y="558445"/>
                      </a:cubicBezTo>
                      <a:cubicBezTo>
                        <a:pt x="1272229" y="598661"/>
                        <a:pt x="1206400" y="634839"/>
                        <a:pt x="1149712" y="622576"/>
                      </a:cubicBezTo>
                      <a:cubicBezTo>
                        <a:pt x="1096483" y="611061"/>
                        <a:pt x="1025744" y="572014"/>
                        <a:pt x="984978" y="498638"/>
                      </a:cubicBezTo>
                      <a:cubicBezTo>
                        <a:pt x="959504" y="574665"/>
                        <a:pt x="887516" y="629050"/>
                        <a:pt x="802824" y="629050"/>
                      </a:cubicBezTo>
                      <a:cubicBezTo>
                        <a:pt x="724492" y="629050"/>
                        <a:pt x="657026" y="582526"/>
                        <a:pt x="627413" y="515210"/>
                      </a:cubicBezTo>
                      <a:cubicBezTo>
                        <a:pt x="584988" y="553591"/>
                        <a:pt x="527392" y="574026"/>
                        <a:pt x="479717" y="567162"/>
                      </a:cubicBezTo>
                      <a:cubicBezTo>
                        <a:pt x="439788" y="561414"/>
                        <a:pt x="406466" y="547383"/>
                        <a:pt x="379767" y="527160"/>
                      </a:cubicBezTo>
                      <a:cubicBezTo>
                        <a:pt x="310874" y="498171"/>
                        <a:pt x="262300" y="430445"/>
                        <a:pt x="261518" y="351249"/>
                      </a:cubicBezTo>
                      <a:cubicBezTo>
                        <a:pt x="261425" y="351089"/>
                        <a:pt x="261381" y="350918"/>
                        <a:pt x="261338" y="350746"/>
                      </a:cubicBezTo>
                      <a:cubicBezTo>
                        <a:pt x="228153" y="316942"/>
                        <a:pt x="208360" y="270473"/>
                        <a:pt x="208360" y="219381"/>
                      </a:cubicBezTo>
                      <a:cubicBezTo>
                        <a:pt x="208360" y="112466"/>
                        <a:pt x="295031" y="25795"/>
                        <a:pt x="401946" y="25795"/>
                      </a:cubicBezTo>
                      <a:cubicBezTo>
                        <a:pt x="425158" y="25795"/>
                        <a:pt x="447416" y="29880"/>
                        <a:pt x="467791" y="38056"/>
                      </a:cubicBezTo>
                      <a:cubicBezTo>
                        <a:pt x="585794" y="17893"/>
                        <a:pt x="696162" y="87852"/>
                        <a:pt x="737322" y="124235"/>
                      </a:cubicBezTo>
                      <a:cubicBezTo>
                        <a:pt x="782627" y="68126"/>
                        <a:pt x="852143" y="0"/>
                        <a:pt x="92988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21" name="Rectangle 24">
                  <a:extLst>
                    <a:ext uri="{FF2B5EF4-FFF2-40B4-BE49-F238E27FC236}">
                      <a16:creationId xmlns:a16="http://schemas.microsoft.com/office/drawing/2014/main" id="{5FE8C377-13B3-4BB7-9C5A-8B94E48FE1A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20700000">
                  <a:off x="2300573" y="1797574"/>
                  <a:ext cx="456968" cy="36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05825" h="2998234">
                      <a:moveTo>
                        <a:pt x="571963" y="2092124"/>
                      </a:moveTo>
                      <a:lnTo>
                        <a:pt x="465390" y="2092124"/>
                      </a:lnTo>
                      <a:lnTo>
                        <a:pt x="571963" y="2198697"/>
                      </a:lnTo>
                      <a:close/>
                      <a:moveTo>
                        <a:pt x="571962" y="1939097"/>
                      </a:moveTo>
                      <a:lnTo>
                        <a:pt x="465390" y="2045669"/>
                      </a:lnTo>
                      <a:lnTo>
                        <a:pt x="571962" y="2045669"/>
                      </a:lnTo>
                      <a:close/>
                      <a:moveTo>
                        <a:pt x="724990" y="2092124"/>
                      </a:moveTo>
                      <a:lnTo>
                        <a:pt x="618417" y="2092124"/>
                      </a:lnTo>
                      <a:lnTo>
                        <a:pt x="618418" y="2198697"/>
                      </a:lnTo>
                      <a:close/>
                      <a:moveTo>
                        <a:pt x="618418" y="1939104"/>
                      </a:moveTo>
                      <a:lnTo>
                        <a:pt x="618417" y="2045669"/>
                      </a:lnTo>
                      <a:lnTo>
                        <a:pt x="724982" y="2045669"/>
                      </a:lnTo>
                      <a:close/>
                      <a:moveTo>
                        <a:pt x="760612" y="1901643"/>
                      </a:moveTo>
                      <a:lnTo>
                        <a:pt x="654047" y="1901643"/>
                      </a:lnTo>
                      <a:lnTo>
                        <a:pt x="760612" y="2008208"/>
                      </a:lnTo>
                      <a:close/>
                      <a:moveTo>
                        <a:pt x="760612" y="1748616"/>
                      </a:moveTo>
                      <a:lnTo>
                        <a:pt x="654040" y="1855188"/>
                      </a:lnTo>
                      <a:lnTo>
                        <a:pt x="760612" y="1855188"/>
                      </a:lnTo>
                      <a:close/>
                      <a:moveTo>
                        <a:pt x="913640" y="1901643"/>
                      </a:moveTo>
                      <a:lnTo>
                        <a:pt x="807067" y="1901643"/>
                      </a:lnTo>
                      <a:lnTo>
                        <a:pt x="807067" y="2008216"/>
                      </a:lnTo>
                      <a:close/>
                      <a:moveTo>
                        <a:pt x="807067" y="1748615"/>
                      </a:moveTo>
                      <a:lnTo>
                        <a:pt x="807067" y="1855188"/>
                      </a:lnTo>
                      <a:lnTo>
                        <a:pt x="913640" y="1855188"/>
                      </a:lnTo>
                      <a:close/>
                      <a:moveTo>
                        <a:pt x="953368" y="1708887"/>
                      </a:moveTo>
                      <a:lnTo>
                        <a:pt x="846796" y="1708887"/>
                      </a:lnTo>
                      <a:lnTo>
                        <a:pt x="953368" y="1815459"/>
                      </a:lnTo>
                      <a:close/>
                      <a:moveTo>
                        <a:pt x="953368" y="1555860"/>
                      </a:moveTo>
                      <a:lnTo>
                        <a:pt x="846796" y="1662432"/>
                      </a:lnTo>
                      <a:lnTo>
                        <a:pt x="953368" y="1662432"/>
                      </a:lnTo>
                      <a:close/>
                      <a:moveTo>
                        <a:pt x="1106396" y="1708887"/>
                      </a:moveTo>
                      <a:lnTo>
                        <a:pt x="999823" y="1708887"/>
                      </a:lnTo>
                      <a:lnTo>
                        <a:pt x="999823" y="1815460"/>
                      </a:lnTo>
                      <a:close/>
                      <a:moveTo>
                        <a:pt x="999823" y="1555860"/>
                      </a:moveTo>
                      <a:lnTo>
                        <a:pt x="999823" y="1662432"/>
                      </a:lnTo>
                      <a:lnTo>
                        <a:pt x="1106396" y="1662432"/>
                      </a:lnTo>
                      <a:close/>
                      <a:moveTo>
                        <a:pt x="1144754" y="1514764"/>
                      </a:moveTo>
                      <a:lnTo>
                        <a:pt x="1038182" y="1514764"/>
                      </a:lnTo>
                      <a:lnTo>
                        <a:pt x="1144754" y="1621337"/>
                      </a:lnTo>
                      <a:close/>
                      <a:moveTo>
                        <a:pt x="1144754" y="1361737"/>
                      </a:moveTo>
                      <a:lnTo>
                        <a:pt x="1038182" y="1468309"/>
                      </a:lnTo>
                      <a:lnTo>
                        <a:pt x="1144754" y="1468309"/>
                      </a:lnTo>
                      <a:close/>
                      <a:moveTo>
                        <a:pt x="1297782" y="1514764"/>
                      </a:moveTo>
                      <a:lnTo>
                        <a:pt x="1191209" y="1514764"/>
                      </a:lnTo>
                      <a:lnTo>
                        <a:pt x="1191209" y="1621337"/>
                      </a:lnTo>
                      <a:close/>
                      <a:moveTo>
                        <a:pt x="1191209" y="1361737"/>
                      </a:moveTo>
                      <a:lnTo>
                        <a:pt x="1191209" y="1468309"/>
                      </a:lnTo>
                      <a:lnTo>
                        <a:pt x="1297782" y="1468309"/>
                      </a:lnTo>
                      <a:close/>
                      <a:moveTo>
                        <a:pt x="1335838" y="1323681"/>
                      </a:moveTo>
                      <a:lnTo>
                        <a:pt x="1229266" y="1323681"/>
                      </a:lnTo>
                      <a:lnTo>
                        <a:pt x="1335838" y="1430253"/>
                      </a:lnTo>
                      <a:close/>
                      <a:moveTo>
                        <a:pt x="1335838" y="1170654"/>
                      </a:moveTo>
                      <a:lnTo>
                        <a:pt x="1229266" y="1277226"/>
                      </a:lnTo>
                      <a:lnTo>
                        <a:pt x="1335838" y="1277226"/>
                      </a:lnTo>
                      <a:close/>
                      <a:moveTo>
                        <a:pt x="1488865" y="1323681"/>
                      </a:moveTo>
                      <a:lnTo>
                        <a:pt x="1382293" y="1323681"/>
                      </a:lnTo>
                      <a:lnTo>
                        <a:pt x="1382293" y="1430253"/>
                      </a:lnTo>
                      <a:close/>
                      <a:moveTo>
                        <a:pt x="1382293" y="1170653"/>
                      </a:moveTo>
                      <a:lnTo>
                        <a:pt x="1382293" y="1277226"/>
                      </a:lnTo>
                      <a:lnTo>
                        <a:pt x="1488865" y="1277226"/>
                      </a:lnTo>
                      <a:close/>
                      <a:moveTo>
                        <a:pt x="2914702" y="2523007"/>
                      </a:moveTo>
                      <a:cubicBezTo>
                        <a:pt x="2900642" y="2508947"/>
                        <a:pt x="2877845" y="2508947"/>
                        <a:pt x="2863784" y="2523007"/>
                      </a:cubicBezTo>
                      <a:cubicBezTo>
                        <a:pt x="2849724" y="2537067"/>
                        <a:pt x="2849724" y="2559864"/>
                        <a:pt x="2863784" y="2573924"/>
                      </a:cubicBezTo>
                      <a:cubicBezTo>
                        <a:pt x="2877845" y="2587985"/>
                        <a:pt x="2900642" y="2587985"/>
                        <a:pt x="2914702" y="2573924"/>
                      </a:cubicBezTo>
                      <a:cubicBezTo>
                        <a:pt x="2928762" y="2559864"/>
                        <a:pt x="2928762" y="2537067"/>
                        <a:pt x="2914702" y="2523007"/>
                      </a:cubicBezTo>
                      <a:close/>
                      <a:moveTo>
                        <a:pt x="1526922" y="1132597"/>
                      </a:moveTo>
                      <a:lnTo>
                        <a:pt x="1420350" y="1132596"/>
                      </a:lnTo>
                      <a:lnTo>
                        <a:pt x="1526922" y="1239169"/>
                      </a:lnTo>
                      <a:close/>
                      <a:moveTo>
                        <a:pt x="1526922" y="979569"/>
                      </a:moveTo>
                      <a:lnTo>
                        <a:pt x="1420350" y="1086141"/>
                      </a:lnTo>
                      <a:lnTo>
                        <a:pt x="1526922" y="1086142"/>
                      </a:lnTo>
                      <a:close/>
                      <a:moveTo>
                        <a:pt x="1679950" y="1132597"/>
                      </a:moveTo>
                      <a:lnTo>
                        <a:pt x="1573377" y="1132597"/>
                      </a:lnTo>
                      <a:lnTo>
                        <a:pt x="1573377" y="1239169"/>
                      </a:lnTo>
                      <a:close/>
                      <a:moveTo>
                        <a:pt x="1573377" y="979569"/>
                      </a:moveTo>
                      <a:lnTo>
                        <a:pt x="1573377" y="1086142"/>
                      </a:lnTo>
                      <a:lnTo>
                        <a:pt x="1679950" y="1086142"/>
                      </a:lnTo>
                      <a:close/>
                      <a:moveTo>
                        <a:pt x="1718007" y="941512"/>
                      </a:moveTo>
                      <a:lnTo>
                        <a:pt x="1611434" y="941512"/>
                      </a:lnTo>
                      <a:lnTo>
                        <a:pt x="1718007" y="1048085"/>
                      </a:lnTo>
                      <a:close/>
                      <a:moveTo>
                        <a:pt x="1718006" y="788485"/>
                      </a:moveTo>
                      <a:lnTo>
                        <a:pt x="1611434" y="895057"/>
                      </a:lnTo>
                      <a:lnTo>
                        <a:pt x="1718006" y="895057"/>
                      </a:lnTo>
                      <a:close/>
                      <a:moveTo>
                        <a:pt x="1871034" y="941512"/>
                      </a:moveTo>
                      <a:lnTo>
                        <a:pt x="1764461" y="941512"/>
                      </a:lnTo>
                      <a:lnTo>
                        <a:pt x="1764462" y="1048085"/>
                      </a:lnTo>
                      <a:close/>
                      <a:moveTo>
                        <a:pt x="1764461" y="788485"/>
                      </a:moveTo>
                      <a:lnTo>
                        <a:pt x="1764462" y="895057"/>
                      </a:lnTo>
                      <a:lnTo>
                        <a:pt x="1871034" y="895057"/>
                      </a:lnTo>
                      <a:close/>
                      <a:moveTo>
                        <a:pt x="3382381" y="1946466"/>
                      </a:moveTo>
                      <a:lnTo>
                        <a:pt x="2893361" y="2435486"/>
                      </a:lnTo>
                      <a:lnTo>
                        <a:pt x="2933988" y="2428503"/>
                      </a:lnTo>
                      <a:lnTo>
                        <a:pt x="3009207" y="2503722"/>
                      </a:lnTo>
                      <a:lnTo>
                        <a:pt x="3003173" y="2538827"/>
                      </a:lnTo>
                      <a:lnTo>
                        <a:pt x="3488958" y="2053042"/>
                      </a:lnTo>
                      <a:lnTo>
                        <a:pt x="3388629" y="1952714"/>
                      </a:lnTo>
                      <a:close/>
                      <a:moveTo>
                        <a:pt x="2405874" y="794872"/>
                      </a:moveTo>
                      <a:lnTo>
                        <a:pt x="2299301" y="794872"/>
                      </a:lnTo>
                      <a:lnTo>
                        <a:pt x="2405874" y="901444"/>
                      </a:lnTo>
                      <a:close/>
                      <a:moveTo>
                        <a:pt x="2789111" y="1176277"/>
                      </a:moveTo>
                      <a:lnTo>
                        <a:pt x="2682538" y="1176278"/>
                      </a:lnTo>
                      <a:lnTo>
                        <a:pt x="2789111" y="1282850"/>
                      </a:lnTo>
                      <a:close/>
                      <a:moveTo>
                        <a:pt x="2596355" y="983521"/>
                      </a:moveTo>
                      <a:lnTo>
                        <a:pt x="2489782" y="983522"/>
                      </a:lnTo>
                      <a:lnTo>
                        <a:pt x="2596355" y="1090094"/>
                      </a:lnTo>
                      <a:close/>
                      <a:moveTo>
                        <a:pt x="3174317" y="1558747"/>
                      </a:moveTo>
                      <a:lnTo>
                        <a:pt x="3067745" y="1558747"/>
                      </a:lnTo>
                      <a:lnTo>
                        <a:pt x="3174317" y="1665320"/>
                      </a:lnTo>
                      <a:close/>
                      <a:moveTo>
                        <a:pt x="2983234" y="1367664"/>
                      </a:moveTo>
                      <a:lnTo>
                        <a:pt x="2876661" y="1367664"/>
                      </a:lnTo>
                      <a:lnTo>
                        <a:pt x="2983234" y="1474236"/>
                      </a:lnTo>
                      <a:close/>
                      <a:moveTo>
                        <a:pt x="3556486" y="1940915"/>
                      </a:moveTo>
                      <a:lnTo>
                        <a:pt x="3449914" y="1940915"/>
                      </a:lnTo>
                      <a:lnTo>
                        <a:pt x="3556487" y="2047488"/>
                      </a:lnTo>
                      <a:close/>
                      <a:moveTo>
                        <a:pt x="3365402" y="1749831"/>
                      </a:moveTo>
                      <a:lnTo>
                        <a:pt x="3258830" y="1749831"/>
                      </a:lnTo>
                      <a:lnTo>
                        <a:pt x="3365402" y="1856404"/>
                      </a:lnTo>
                      <a:close/>
                      <a:moveTo>
                        <a:pt x="3761426" y="2144804"/>
                      </a:moveTo>
                      <a:lnTo>
                        <a:pt x="3654853" y="2144804"/>
                      </a:lnTo>
                      <a:lnTo>
                        <a:pt x="3761426" y="2251377"/>
                      </a:lnTo>
                      <a:close/>
                      <a:moveTo>
                        <a:pt x="2405874" y="657532"/>
                      </a:moveTo>
                      <a:lnTo>
                        <a:pt x="2314989" y="748417"/>
                      </a:lnTo>
                      <a:lnTo>
                        <a:pt x="2405874" y="748417"/>
                      </a:lnTo>
                      <a:close/>
                      <a:moveTo>
                        <a:pt x="2558894" y="794872"/>
                      </a:moveTo>
                      <a:lnTo>
                        <a:pt x="2452329" y="794872"/>
                      </a:lnTo>
                      <a:lnTo>
                        <a:pt x="2452329" y="901437"/>
                      </a:lnTo>
                      <a:close/>
                      <a:moveTo>
                        <a:pt x="2596355" y="830501"/>
                      </a:moveTo>
                      <a:lnTo>
                        <a:pt x="2489790" y="937067"/>
                      </a:lnTo>
                      <a:lnTo>
                        <a:pt x="2596355" y="937067"/>
                      </a:lnTo>
                      <a:close/>
                      <a:moveTo>
                        <a:pt x="2942138" y="1176278"/>
                      </a:moveTo>
                      <a:lnTo>
                        <a:pt x="2835566" y="1176277"/>
                      </a:lnTo>
                      <a:lnTo>
                        <a:pt x="2835566" y="1282850"/>
                      </a:lnTo>
                      <a:close/>
                      <a:moveTo>
                        <a:pt x="2789111" y="1023250"/>
                      </a:moveTo>
                      <a:lnTo>
                        <a:pt x="2682538" y="1129823"/>
                      </a:lnTo>
                      <a:lnTo>
                        <a:pt x="2789111" y="1129823"/>
                      </a:lnTo>
                      <a:close/>
                      <a:moveTo>
                        <a:pt x="2749382" y="983521"/>
                      </a:moveTo>
                      <a:lnTo>
                        <a:pt x="2642810" y="983522"/>
                      </a:lnTo>
                      <a:lnTo>
                        <a:pt x="2642810" y="1090094"/>
                      </a:lnTo>
                      <a:close/>
                      <a:moveTo>
                        <a:pt x="3327345" y="1558747"/>
                      </a:moveTo>
                      <a:lnTo>
                        <a:pt x="3220772" y="1558747"/>
                      </a:lnTo>
                      <a:lnTo>
                        <a:pt x="3220772" y="1665320"/>
                      </a:lnTo>
                      <a:close/>
                      <a:moveTo>
                        <a:pt x="3174317" y="1405720"/>
                      </a:moveTo>
                      <a:lnTo>
                        <a:pt x="3067745" y="1512292"/>
                      </a:lnTo>
                      <a:lnTo>
                        <a:pt x="3174317" y="1512292"/>
                      </a:lnTo>
                      <a:close/>
                      <a:moveTo>
                        <a:pt x="3136261" y="1367664"/>
                      </a:moveTo>
                      <a:lnTo>
                        <a:pt x="3029688" y="1367664"/>
                      </a:lnTo>
                      <a:lnTo>
                        <a:pt x="3029689" y="1474236"/>
                      </a:lnTo>
                      <a:close/>
                      <a:moveTo>
                        <a:pt x="2983234" y="1214636"/>
                      </a:moveTo>
                      <a:lnTo>
                        <a:pt x="2876661" y="1321209"/>
                      </a:lnTo>
                      <a:lnTo>
                        <a:pt x="2983234" y="1321209"/>
                      </a:lnTo>
                      <a:close/>
                      <a:moveTo>
                        <a:pt x="3709514" y="1940915"/>
                      </a:moveTo>
                      <a:lnTo>
                        <a:pt x="3602941" y="1940915"/>
                      </a:lnTo>
                      <a:lnTo>
                        <a:pt x="3602942" y="2047488"/>
                      </a:lnTo>
                      <a:close/>
                      <a:moveTo>
                        <a:pt x="3556487" y="1787888"/>
                      </a:moveTo>
                      <a:lnTo>
                        <a:pt x="3449914" y="1894460"/>
                      </a:lnTo>
                      <a:lnTo>
                        <a:pt x="3556486" y="1894460"/>
                      </a:lnTo>
                      <a:close/>
                      <a:moveTo>
                        <a:pt x="3518430" y="1749831"/>
                      </a:moveTo>
                      <a:lnTo>
                        <a:pt x="3411857" y="1749831"/>
                      </a:lnTo>
                      <a:lnTo>
                        <a:pt x="3411857" y="1856403"/>
                      </a:lnTo>
                      <a:close/>
                      <a:moveTo>
                        <a:pt x="3365402" y="1596803"/>
                      </a:moveTo>
                      <a:lnTo>
                        <a:pt x="3258830" y="1703376"/>
                      </a:lnTo>
                      <a:lnTo>
                        <a:pt x="3365402" y="1703376"/>
                      </a:lnTo>
                      <a:close/>
                      <a:moveTo>
                        <a:pt x="3761426" y="1991777"/>
                      </a:moveTo>
                      <a:lnTo>
                        <a:pt x="3654853" y="2098349"/>
                      </a:lnTo>
                      <a:lnTo>
                        <a:pt x="3761426" y="2098349"/>
                      </a:lnTo>
                      <a:close/>
                      <a:moveTo>
                        <a:pt x="2452329" y="641845"/>
                      </a:moveTo>
                      <a:lnTo>
                        <a:pt x="2452329" y="748417"/>
                      </a:lnTo>
                      <a:lnTo>
                        <a:pt x="2558901" y="748417"/>
                      </a:lnTo>
                      <a:close/>
                      <a:moveTo>
                        <a:pt x="2835566" y="1023250"/>
                      </a:moveTo>
                      <a:lnTo>
                        <a:pt x="2835566" y="1129822"/>
                      </a:lnTo>
                      <a:lnTo>
                        <a:pt x="2942138" y="1129822"/>
                      </a:lnTo>
                      <a:close/>
                      <a:moveTo>
                        <a:pt x="2642810" y="830494"/>
                      </a:moveTo>
                      <a:lnTo>
                        <a:pt x="2642810" y="937066"/>
                      </a:lnTo>
                      <a:lnTo>
                        <a:pt x="2749382" y="937066"/>
                      </a:lnTo>
                      <a:close/>
                      <a:moveTo>
                        <a:pt x="3220772" y="1405720"/>
                      </a:moveTo>
                      <a:lnTo>
                        <a:pt x="3220772" y="1512292"/>
                      </a:lnTo>
                      <a:lnTo>
                        <a:pt x="3327344" y="1512292"/>
                      </a:lnTo>
                      <a:close/>
                      <a:moveTo>
                        <a:pt x="3029688" y="1214636"/>
                      </a:moveTo>
                      <a:lnTo>
                        <a:pt x="3029688" y="1321209"/>
                      </a:lnTo>
                      <a:lnTo>
                        <a:pt x="3136261" y="1321209"/>
                      </a:lnTo>
                      <a:close/>
                      <a:moveTo>
                        <a:pt x="3602941" y="1787888"/>
                      </a:moveTo>
                      <a:lnTo>
                        <a:pt x="3602941" y="1894460"/>
                      </a:lnTo>
                      <a:lnTo>
                        <a:pt x="3709514" y="1894460"/>
                      </a:lnTo>
                      <a:close/>
                      <a:moveTo>
                        <a:pt x="3411857" y="1596803"/>
                      </a:moveTo>
                      <a:lnTo>
                        <a:pt x="3411857" y="1703376"/>
                      </a:lnTo>
                      <a:lnTo>
                        <a:pt x="3518429" y="1703376"/>
                      </a:lnTo>
                      <a:close/>
                      <a:moveTo>
                        <a:pt x="2353083" y="150965"/>
                      </a:moveTo>
                      <a:lnTo>
                        <a:pt x="2025288" y="132265"/>
                      </a:lnTo>
                      <a:lnTo>
                        <a:pt x="2071608" y="178585"/>
                      </a:lnTo>
                      <a:lnTo>
                        <a:pt x="2093619" y="156574"/>
                      </a:lnTo>
                      <a:lnTo>
                        <a:pt x="2220546" y="283501"/>
                      </a:lnTo>
                      <a:close/>
                      <a:moveTo>
                        <a:pt x="2523312" y="286240"/>
                      </a:moveTo>
                      <a:lnTo>
                        <a:pt x="2373298" y="436253"/>
                      </a:lnTo>
                      <a:lnTo>
                        <a:pt x="2500225" y="563180"/>
                      </a:lnTo>
                      <a:lnTo>
                        <a:pt x="2473487" y="589919"/>
                      </a:lnTo>
                      <a:lnTo>
                        <a:pt x="2618667" y="735099"/>
                      </a:lnTo>
                      <a:lnTo>
                        <a:pt x="2619582" y="734183"/>
                      </a:lnTo>
                      <a:lnTo>
                        <a:pt x="2812338" y="926939"/>
                      </a:lnTo>
                      <a:lnTo>
                        <a:pt x="2845693" y="960294"/>
                      </a:lnTo>
                      <a:lnTo>
                        <a:pt x="3005093" y="1119693"/>
                      </a:lnTo>
                      <a:lnTo>
                        <a:pt x="3006461" y="1118325"/>
                      </a:lnTo>
                      <a:lnTo>
                        <a:pt x="3197545" y="1309409"/>
                      </a:lnTo>
                      <a:lnTo>
                        <a:pt x="3232572" y="1344436"/>
                      </a:lnTo>
                      <a:lnTo>
                        <a:pt x="3246403" y="1358267"/>
                      </a:lnTo>
                      <a:close/>
                      <a:moveTo>
                        <a:pt x="2523816" y="30335"/>
                      </a:moveTo>
                      <a:lnTo>
                        <a:pt x="2626629" y="133149"/>
                      </a:lnTo>
                      <a:lnTo>
                        <a:pt x="2552082" y="207696"/>
                      </a:lnTo>
                      <a:lnTo>
                        <a:pt x="2576968" y="232583"/>
                      </a:lnTo>
                      <a:lnTo>
                        <a:pt x="2575182" y="234369"/>
                      </a:lnTo>
                      <a:lnTo>
                        <a:pt x="3513251" y="1625113"/>
                      </a:lnTo>
                      <a:lnTo>
                        <a:pt x="3579714" y="1691577"/>
                      </a:lnTo>
                      <a:lnTo>
                        <a:pt x="3614741" y="1726603"/>
                      </a:lnTo>
                      <a:lnTo>
                        <a:pt x="3784128" y="1895991"/>
                      </a:lnTo>
                      <a:lnTo>
                        <a:pt x="3784653" y="1895466"/>
                      </a:lnTo>
                      <a:lnTo>
                        <a:pt x="3802957" y="1913770"/>
                      </a:lnTo>
                      <a:lnTo>
                        <a:pt x="3802957" y="1914820"/>
                      </a:lnTo>
                      <a:lnTo>
                        <a:pt x="3805825" y="1917687"/>
                      </a:lnTo>
                      <a:lnTo>
                        <a:pt x="3802957" y="1920555"/>
                      </a:lnTo>
                      <a:lnTo>
                        <a:pt x="3802957" y="2329384"/>
                      </a:lnTo>
                      <a:lnTo>
                        <a:pt x="3784653" y="2347688"/>
                      </a:lnTo>
                      <a:lnTo>
                        <a:pt x="3580239" y="2143274"/>
                      </a:lnTo>
                      <a:lnTo>
                        <a:pt x="3579714" y="2143798"/>
                      </a:lnTo>
                      <a:lnTo>
                        <a:pt x="3514414" y="2078498"/>
                      </a:lnTo>
                      <a:lnTo>
                        <a:pt x="2992605" y="2600306"/>
                      </a:lnTo>
                      <a:lnTo>
                        <a:pt x="2990741" y="2611151"/>
                      </a:lnTo>
                      <a:lnTo>
                        <a:pt x="2771416" y="2767764"/>
                      </a:lnTo>
                      <a:lnTo>
                        <a:pt x="2746140" y="2742487"/>
                      </a:lnTo>
                      <a:lnTo>
                        <a:pt x="2670170" y="2818456"/>
                      </a:lnTo>
                      <a:lnTo>
                        <a:pt x="2651401" y="2799687"/>
                      </a:lnTo>
                      <a:cubicBezTo>
                        <a:pt x="2625528" y="2785735"/>
                        <a:pt x="2592950" y="2788926"/>
                        <a:pt x="2569612" y="2809139"/>
                      </a:cubicBezTo>
                      <a:cubicBezTo>
                        <a:pt x="2540180" y="2834630"/>
                        <a:pt x="2535445" y="2878528"/>
                        <a:pt x="2558763" y="2909709"/>
                      </a:cubicBezTo>
                      <a:cubicBezTo>
                        <a:pt x="2580225" y="2939886"/>
                        <a:pt x="2602221" y="2944074"/>
                        <a:pt x="2698387" y="2956528"/>
                      </a:cubicBezTo>
                      <a:cubicBezTo>
                        <a:pt x="2612716" y="3019512"/>
                        <a:pt x="2549084" y="3004923"/>
                        <a:pt x="2499317" y="2954166"/>
                      </a:cubicBezTo>
                      <a:cubicBezTo>
                        <a:pt x="2449549" y="2903408"/>
                        <a:pt x="2462151" y="2804007"/>
                        <a:pt x="2521014" y="2753027"/>
                      </a:cubicBezTo>
                      <a:cubicBezTo>
                        <a:pt x="2561003" y="2718393"/>
                        <a:pt x="2614554" y="2708748"/>
                        <a:pt x="2661444" y="2725347"/>
                      </a:cubicBezTo>
                      <a:lnTo>
                        <a:pt x="2695222" y="2691569"/>
                      </a:lnTo>
                      <a:lnTo>
                        <a:pt x="2669947" y="2666294"/>
                      </a:lnTo>
                      <a:lnTo>
                        <a:pt x="2810390" y="2469612"/>
                      </a:lnTo>
                      <a:lnTo>
                        <a:pt x="2809356" y="2468579"/>
                      </a:lnTo>
                      <a:lnTo>
                        <a:pt x="2815551" y="2462385"/>
                      </a:lnTo>
                      <a:lnTo>
                        <a:pt x="2826559" y="2446968"/>
                      </a:lnTo>
                      <a:lnTo>
                        <a:pt x="2831882" y="2446053"/>
                      </a:lnTo>
                      <a:lnTo>
                        <a:pt x="3356925" y="1921010"/>
                      </a:lnTo>
                      <a:lnTo>
                        <a:pt x="3353603" y="1917688"/>
                      </a:lnTo>
                      <a:lnTo>
                        <a:pt x="3197545" y="1761630"/>
                      </a:lnTo>
                      <a:lnTo>
                        <a:pt x="3197544" y="1761631"/>
                      </a:lnTo>
                      <a:lnTo>
                        <a:pt x="3006461" y="1570547"/>
                      </a:lnTo>
                      <a:lnTo>
                        <a:pt x="2971434" y="1535520"/>
                      </a:lnTo>
                      <a:lnTo>
                        <a:pt x="2813706" y="1377793"/>
                      </a:lnTo>
                      <a:lnTo>
                        <a:pt x="2812338" y="1379161"/>
                      </a:lnTo>
                      <a:lnTo>
                        <a:pt x="2619582" y="1186405"/>
                      </a:lnTo>
                      <a:lnTo>
                        <a:pt x="2586227" y="1153050"/>
                      </a:lnTo>
                      <a:lnTo>
                        <a:pt x="2430017" y="996839"/>
                      </a:lnTo>
                      <a:lnTo>
                        <a:pt x="2429101" y="997755"/>
                      </a:lnTo>
                      <a:lnTo>
                        <a:pt x="2247376" y="816030"/>
                      </a:lnTo>
                      <a:lnTo>
                        <a:pt x="2194721" y="868684"/>
                      </a:lnTo>
                      <a:lnTo>
                        <a:pt x="2169629" y="843592"/>
                      </a:lnTo>
                      <a:lnTo>
                        <a:pt x="2012511" y="1000710"/>
                      </a:lnTo>
                      <a:lnTo>
                        <a:pt x="1948715" y="936915"/>
                      </a:lnTo>
                      <a:lnTo>
                        <a:pt x="1776261" y="1109369"/>
                      </a:lnTo>
                      <a:lnTo>
                        <a:pt x="1741234" y="1144396"/>
                      </a:lnTo>
                      <a:lnTo>
                        <a:pt x="1585176" y="1300453"/>
                      </a:lnTo>
                      <a:lnTo>
                        <a:pt x="1550150" y="1335480"/>
                      </a:lnTo>
                      <a:lnTo>
                        <a:pt x="1394093" y="1491537"/>
                      </a:lnTo>
                      <a:lnTo>
                        <a:pt x="1359065" y="1526564"/>
                      </a:lnTo>
                      <a:lnTo>
                        <a:pt x="1201338" y="1684291"/>
                      </a:lnTo>
                      <a:lnTo>
                        <a:pt x="1202706" y="1685660"/>
                      </a:lnTo>
                      <a:lnTo>
                        <a:pt x="1009951" y="1878416"/>
                      </a:lnTo>
                      <a:lnTo>
                        <a:pt x="976596" y="1911771"/>
                      </a:lnTo>
                      <a:lnTo>
                        <a:pt x="820385" y="2067981"/>
                      </a:lnTo>
                      <a:lnTo>
                        <a:pt x="821301" y="2068897"/>
                      </a:lnTo>
                      <a:lnTo>
                        <a:pt x="612116" y="2278081"/>
                      </a:lnTo>
                      <a:lnTo>
                        <a:pt x="673628" y="2339593"/>
                      </a:lnTo>
                      <a:lnTo>
                        <a:pt x="567426" y="2445795"/>
                      </a:lnTo>
                      <a:lnTo>
                        <a:pt x="672230" y="2550598"/>
                      </a:lnTo>
                      <a:lnTo>
                        <a:pt x="566028" y="2656800"/>
                      </a:lnTo>
                      <a:lnTo>
                        <a:pt x="0" y="2090772"/>
                      </a:lnTo>
                      <a:lnTo>
                        <a:pt x="106202" y="1984570"/>
                      </a:lnTo>
                      <a:lnTo>
                        <a:pt x="211005" y="2089373"/>
                      </a:lnTo>
                      <a:lnTo>
                        <a:pt x="317206" y="1983171"/>
                      </a:lnTo>
                      <a:lnTo>
                        <a:pt x="386005" y="2051970"/>
                      </a:lnTo>
                      <a:lnTo>
                        <a:pt x="558644" y="1879331"/>
                      </a:lnTo>
                      <a:lnTo>
                        <a:pt x="557729" y="1878415"/>
                      </a:lnTo>
                      <a:lnTo>
                        <a:pt x="750485" y="1685660"/>
                      </a:lnTo>
                      <a:lnTo>
                        <a:pt x="783839" y="1652305"/>
                      </a:lnTo>
                      <a:lnTo>
                        <a:pt x="943239" y="1492905"/>
                      </a:lnTo>
                      <a:lnTo>
                        <a:pt x="941871" y="1491537"/>
                      </a:lnTo>
                      <a:lnTo>
                        <a:pt x="1132954" y="1300453"/>
                      </a:lnTo>
                      <a:lnTo>
                        <a:pt x="1167982" y="1265426"/>
                      </a:lnTo>
                      <a:lnTo>
                        <a:pt x="1324039" y="1109369"/>
                      </a:lnTo>
                      <a:lnTo>
                        <a:pt x="1359065" y="1074342"/>
                      </a:lnTo>
                      <a:lnTo>
                        <a:pt x="1515123" y="918285"/>
                      </a:lnTo>
                      <a:lnTo>
                        <a:pt x="1550150" y="883258"/>
                      </a:lnTo>
                      <a:lnTo>
                        <a:pt x="1722604" y="710804"/>
                      </a:lnTo>
                      <a:lnTo>
                        <a:pt x="1656089" y="644289"/>
                      </a:lnTo>
                      <a:lnTo>
                        <a:pt x="1813208" y="487170"/>
                      </a:lnTo>
                      <a:lnTo>
                        <a:pt x="1788115" y="462078"/>
                      </a:lnTo>
                      <a:lnTo>
                        <a:pt x="1817021" y="433172"/>
                      </a:lnTo>
                      <a:lnTo>
                        <a:pt x="1638436" y="254587"/>
                      </a:lnTo>
                      <a:lnTo>
                        <a:pt x="1893022" y="0"/>
                      </a:lnTo>
                      <a:lnTo>
                        <a:pt x="1948799" y="55777"/>
                      </a:lnTo>
                      <a:lnTo>
                        <a:pt x="2421315" y="82732"/>
                      </a:lnTo>
                      <a:lnTo>
                        <a:pt x="2424216" y="79831"/>
                      </a:lnTo>
                      <a:lnTo>
                        <a:pt x="2449269" y="104883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22" name="Rectangle 41">
                  <a:extLst>
                    <a:ext uri="{FF2B5EF4-FFF2-40B4-BE49-F238E27FC236}">
                      <a16:creationId xmlns:a16="http://schemas.microsoft.com/office/drawing/2014/main" id="{92688AD7-E64C-45CF-BF55-2B00BB0D0FF6}"/>
                    </a:ext>
                  </a:extLst>
                </p:cNvPr>
                <p:cNvSpPr>
                  <a:spLocks/>
                </p:cNvSpPr>
                <p:nvPr/>
              </p:nvSpPr>
              <p:spPr>
                <a:xfrm rot="19192674">
                  <a:off x="926950" y="2109352"/>
                  <a:ext cx="360000" cy="36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88423" h="3970014">
                      <a:moveTo>
                        <a:pt x="1259577" y="2471243"/>
                      </a:moveTo>
                      <a:cubicBezTo>
                        <a:pt x="1293292" y="2471243"/>
                        <a:pt x="1320623" y="2543205"/>
                        <a:pt x="1320623" y="2631975"/>
                      </a:cubicBezTo>
                      <a:cubicBezTo>
                        <a:pt x="1320623" y="2720745"/>
                        <a:pt x="1293292" y="2792707"/>
                        <a:pt x="1259577" y="2792707"/>
                      </a:cubicBezTo>
                      <a:cubicBezTo>
                        <a:pt x="1225862" y="2792707"/>
                        <a:pt x="1198531" y="2720745"/>
                        <a:pt x="1198531" y="2631975"/>
                      </a:cubicBezTo>
                      <a:cubicBezTo>
                        <a:pt x="1198531" y="2543205"/>
                        <a:pt x="1225862" y="2471243"/>
                        <a:pt x="1259577" y="2471243"/>
                      </a:cubicBezTo>
                      <a:close/>
                      <a:moveTo>
                        <a:pt x="1710471" y="2470362"/>
                      </a:moveTo>
                      <a:cubicBezTo>
                        <a:pt x="1741030" y="2470028"/>
                        <a:pt x="1768823" y="2488083"/>
                        <a:pt x="1781169" y="2516203"/>
                      </a:cubicBezTo>
                      <a:cubicBezTo>
                        <a:pt x="1793845" y="2545068"/>
                        <a:pt x="1787700" y="2578742"/>
                        <a:pt x="1765642" y="2601268"/>
                      </a:cubicBezTo>
                      <a:cubicBezTo>
                        <a:pt x="1750827" y="2616399"/>
                        <a:pt x="1730831" y="2624459"/>
                        <a:pt x="1710472" y="2623745"/>
                      </a:cubicBezTo>
                      <a:close/>
                      <a:moveTo>
                        <a:pt x="2456093" y="2374056"/>
                      </a:moveTo>
                      <a:lnTo>
                        <a:pt x="2456093" y="2889893"/>
                      </a:lnTo>
                      <a:lnTo>
                        <a:pt x="2566690" y="2889893"/>
                      </a:lnTo>
                      <a:lnTo>
                        <a:pt x="2566690" y="2706284"/>
                      </a:lnTo>
                      <a:lnTo>
                        <a:pt x="2632197" y="2884955"/>
                      </a:lnTo>
                      <a:lnTo>
                        <a:pt x="2635843" y="2883618"/>
                      </a:lnTo>
                      <a:lnTo>
                        <a:pt x="2635843" y="2889893"/>
                      </a:lnTo>
                      <a:lnTo>
                        <a:pt x="2746439" y="2889893"/>
                      </a:lnTo>
                      <a:lnTo>
                        <a:pt x="2746439" y="2374056"/>
                      </a:lnTo>
                      <a:lnTo>
                        <a:pt x="2635843" y="2374056"/>
                      </a:lnTo>
                      <a:lnTo>
                        <a:pt x="2635843" y="2573614"/>
                      </a:lnTo>
                      <a:lnTo>
                        <a:pt x="2566690" y="2385000"/>
                      </a:lnTo>
                      <a:lnTo>
                        <a:pt x="2566690" y="2374056"/>
                      </a:lnTo>
                      <a:close/>
                      <a:moveTo>
                        <a:pt x="2032426" y="2374056"/>
                      </a:moveTo>
                      <a:lnTo>
                        <a:pt x="2032426" y="2889895"/>
                      </a:lnTo>
                      <a:lnTo>
                        <a:pt x="2115405" y="2889895"/>
                      </a:lnTo>
                      <a:lnTo>
                        <a:pt x="2143023" y="2889895"/>
                      </a:lnTo>
                      <a:lnTo>
                        <a:pt x="2308949" y="2889895"/>
                      </a:lnTo>
                      <a:lnTo>
                        <a:pt x="2308949" y="2779299"/>
                      </a:lnTo>
                      <a:lnTo>
                        <a:pt x="2143023" y="2779299"/>
                      </a:lnTo>
                      <a:lnTo>
                        <a:pt x="2143023" y="2686401"/>
                      </a:lnTo>
                      <a:lnTo>
                        <a:pt x="2308949" y="2686401"/>
                      </a:lnTo>
                      <a:lnTo>
                        <a:pt x="2308949" y="2575804"/>
                      </a:lnTo>
                      <a:lnTo>
                        <a:pt x="2143023" y="2575804"/>
                      </a:lnTo>
                      <a:lnTo>
                        <a:pt x="2143023" y="2484653"/>
                      </a:lnTo>
                      <a:lnTo>
                        <a:pt x="2308949" y="2484653"/>
                      </a:lnTo>
                      <a:lnTo>
                        <a:pt x="2308949" y="2374056"/>
                      </a:lnTo>
                      <a:lnTo>
                        <a:pt x="2143023" y="2374056"/>
                      </a:lnTo>
                      <a:lnTo>
                        <a:pt x="2115405" y="2374056"/>
                      </a:lnTo>
                      <a:close/>
                      <a:moveTo>
                        <a:pt x="1259577" y="2374056"/>
                      </a:moveTo>
                      <a:cubicBezTo>
                        <a:pt x="1172187" y="2374056"/>
                        <a:pt x="1101344" y="2489530"/>
                        <a:pt x="1101344" y="2631975"/>
                      </a:cubicBezTo>
                      <a:cubicBezTo>
                        <a:pt x="1101344" y="2774420"/>
                        <a:pt x="1172187" y="2889894"/>
                        <a:pt x="1259577" y="2889894"/>
                      </a:cubicBezTo>
                      <a:cubicBezTo>
                        <a:pt x="1346967" y="2889894"/>
                        <a:pt x="1417810" y="2774420"/>
                        <a:pt x="1417810" y="2631975"/>
                      </a:cubicBezTo>
                      <a:cubicBezTo>
                        <a:pt x="1417810" y="2489530"/>
                        <a:pt x="1346967" y="2374056"/>
                        <a:pt x="1259577" y="2374056"/>
                      </a:cubicBezTo>
                      <a:close/>
                      <a:moveTo>
                        <a:pt x="1599876" y="2366688"/>
                      </a:moveTo>
                      <a:lnTo>
                        <a:pt x="1599875" y="2882524"/>
                      </a:lnTo>
                      <a:lnTo>
                        <a:pt x="1710472" y="2882525"/>
                      </a:lnTo>
                      <a:lnTo>
                        <a:pt x="1710472" y="2723975"/>
                      </a:lnTo>
                      <a:cubicBezTo>
                        <a:pt x="1757507" y="2725624"/>
                        <a:pt x="1803701" y="2707003"/>
                        <a:pt x="1837929" y="2672047"/>
                      </a:cubicBezTo>
                      <a:cubicBezTo>
                        <a:pt x="1888884" y="2620006"/>
                        <a:pt x="1903084" y="2542214"/>
                        <a:pt x="1873801" y="2475527"/>
                      </a:cubicBezTo>
                      <a:cubicBezTo>
                        <a:pt x="1845275" y="2410565"/>
                        <a:pt x="1781067" y="2368851"/>
                        <a:pt x="1710472" y="2369624"/>
                      </a:cubicBezTo>
                      <a:lnTo>
                        <a:pt x="1710471" y="2366688"/>
                      </a:lnTo>
                      <a:close/>
                      <a:moveTo>
                        <a:pt x="920754" y="2169815"/>
                      </a:moveTo>
                      <a:lnTo>
                        <a:pt x="3008986" y="2169815"/>
                      </a:lnTo>
                      <a:lnTo>
                        <a:pt x="3008986" y="3105919"/>
                      </a:lnTo>
                      <a:lnTo>
                        <a:pt x="920754" y="3105919"/>
                      </a:lnTo>
                      <a:close/>
                      <a:moveTo>
                        <a:pt x="632722" y="1985007"/>
                      </a:moveTo>
                      <a:lnTo>
                        <a:pt x="632722" y="3321943"/>
                      </a:lnTo>
                      <a:lnTo>
                        <a:pt x="3297018" y="3321943"/>
                      </a:lnTo>
                      <a:lnTo>
                        <a:pt x="3297018" y="1985007"/>
                      </a:lnTo>
                      <a:close/>
                      <a:moveTo>
                        <a:pt x="2657019" y="761679"/>
                      </a:moveTo>
                      <a:lnTo>
                        <a:pt x="2760733" y="1606387"/>
                      </a:lnTo>
                      <a:lnTo>
                        <a:pt x="2761762" y="1614761"/>
                      </a:lnTo>
                      <a:lnTo>
                        <a:pt x="2762330" y="1614691"/>
                      </a:lnTo>
                      <a:cubicBezTo>
                        <a:pt x="2780335" y="1740615"/>
                        <a:pt x="2862522" y="1833408"/>
                        <a:pt x="2948897" y="1824230"/>
                      </a:cubicBezTo>
                      <a:cubicBezTo>
                        <a:pt x="3036464" y="1814924"/>
                        <a:pt x="3095979" y="1704243"/>
                        <a:pt x="3083047" y="1575312"/>
                      </a:cubicBezTo>
                      <a:lnTo>
                        <a:pt x="3083347" y="1575275"/>
                      </a:lnTo>
                      <a:lnTo>
                        <a:pt x="2983448" y="761679"/>
                      </a:lnTo>
                      <a:close/>
                      <a:moveTo>
                        <a:pt x="2205921" y="761679"/>
                      </a:moveTo>
                      <a:lnTo>
                        <a:pt x="2264137" y="1594263"/>
                      </a:lnTo>
                      <a:cubicBezTo>
                        <a:pt x="2264333" y="1597068"/>
                        <a:pt x="2264530" y="1599874"/>
                        <a:pt x="2264726" y="1602679"/>
                      </a:cubicBezTo>
                      <a:lnTo>
                        <a:pt x="2265297" y="1602640"/>
                      </a:lnTo>
                      <a:cubicBezTo>
                        <a:pt x="2276686" y="1729333"/>
                        <a:pt x="2353905" y="1826300"/>
                        <a:pt x="2440641" y="1821655"/>
                      </a:cubicBezTo>
                      <a:cubicBezTo>
                        <a:pt x="2528577" y="1816945"/>
                        <a:pt x="2593802" y="1709530"/>
                        <a:pt x="2587636" y="1580099"/>
                      </a:cubicBezTo>
                      <a:lnTo>
                        <a:pt x="2587937" y="1580078"/>
                      </a:lnTo>
                      <a:lnTo>
                        <a:pt x="2530706" y="761679"/>
                      </a:lnTo>
                      <a:close/>
                      <a:moveTo>
                        <a:pt x="1761700" y="761679"/>
                      </a:moveTo>
                      <a:cubicBezTo>
                        <a:pt x="1761699" y="1032443"/>
                        <a:pt x="1761699" y="1303208"/>
                        <a:pt x="1761698" y="1573972"/>
                      </a:cubicBezTo>
                      <a:lnTo>
                        <a:pt x="1761698" y="1582410"/>
                      </a:lnTo>
                      <a:lnTo>
                        <a:pt x="1762270" y="1582410"/>
                      </a:lnTo>
                      <a:cubicBezTo>
                        <a:pt x="1764795" y="1709590"/>
                        <a:pt x="1835062" y="1811707"/>
                        <a:pt x="1921910" y="1813122"/>
                      </a:cubicBezTo>
                      <a:cubicBezTo>
                        <a:pt x="2009960" y="1814558"/>
                        <a:pt x="2082519" y="1711955"/>
                        <a:pt x="2085398" y="1582410"/>
                      </a:cubicBezTo>
                      <a:lnTo>
                        <a:pt x="2085698" y="1582410"/>
                      </a:lnTo>
                      <a:cubicBezTo>
                        <a:pt x="2085698" y="1308834"/>
                        <a:pt x="2085698" y="1035256"/>
                        <a:pt x="2085696" y="761679"/>
                      </a:cubicBezTo>
                      <a:close/>
                      <a:moveTo>
                        <a:pt x="3411320" y="761678"/>
                      </a:moveTo>
                      <a:lnTo>
                        <a:pt x="3078803" y="761679"/>
                      </a:lnTo>
                      <a:lnTo>
                        <a:pt x="3277545" y="1622538"/>
                      </a:lnTo>
                      <a:lnTo>
                        <a:pt x="3279443" y="1630759"/>
                      </a:lnTo>
                      <a:lnTo>
                        <a:pt x="3280000" y="1630631"/>
                      </a:lnTo>
                      <a:cubicBezTo>
                        <a:pt x="3311069" y="1753983"/>
                        <a:pt x="3402507" y="1837676"/>
                        <a:pt x="3487448" y="1819520"/>
                      </a:cubicBezTo>
                      <a:cubicBezTo>
                        <a:pt x="3573564" y="1801112"/>
                        <a:pt x="3621183" y="1684815"/>
                        <a:pt x="3594846" y="1557943"/>
                      </a:cubicBezTo>
                      <a:lnTo>
                        <a:pt x="3595140" y="1557876"/>
                      </a:lnTo>
                      <a:close/>
                      <a:moveTo>
                        <a:pt x="1633002" y="761678"/>
                      </a:moveTo>
                      <a:lnTo>
                        <a:pt x="1308563" y="761679"/>
                      </a:lnTo>
                      <a:lnTo>
                        <a:pt x="1266057" y="1572672"/>
                      </a:lnTo>
                      <a:lnTo>
                        <a:pt x="1265616" y="1581099"/>
                      </a:lnTo>
                      <a:lnTo>
                        <a:pt x="1266187" y="1581128"/>
                      </a:lnTo>
                      <a:cubicBezTo>
                        <a:pt x="1262052" y="1708267"/>
                        <a:pt x="1326878" y="1813921"/>
                        <a:pt x="1413534" y="1819881"/>
                      </a:cubicBezTo>
                      <a:cubicBezTo>
                        <a:pt x="1501387" y="1825922"/>
                        <a:pt x="1579217" y="1727257"/>
                        <a:pt x="1588872" y="1598040"/>
                      </a:cubicBezTo>
                      <a:lnTo>
                        <a:pt x="1589172" y="1598055"/>
                      </a:lnTo>
                      <a:close/>
                      <a:moveTo>
                        <a:pt x="863949" y="761678"/>
                      </a:moveTo>
                      <a:lnTo>
                        <a:pt x="765078" y="1566901"/>
                      </a:lnTo>
                      <a:lnTo>
                        <a:pt x="764050" y="1575275"/>
                      </a:lnTo>
                      <a:lnTo>
                        <a:pt x="764617" y="1575345"/>
                      </a:lnTo>
                      <a:cubicBezTo>
                        <a:pt x="751624" y="1701884"/>
                        <a:pt x="808922" y="1811803"/>
                        <a:pt x="894951" y="1823794"/>
                      </a:cubicBezTo>
                      <a:cubicBezTo>
                        <a:pt x="982168" y="1835949"/>
                        <a:pt x="1066691" y="1742953"/>
                        <a:pt x="1085336" y="1614724"/>
                      </a:cubicBezTo>
                      <a:lnTo>
                        <a:pt x="1085635" y="1614761"/>
                      </a:lnTo>
                      <a:lnTo>
                        <a:pt x="1190378" y="761679"/>
                      </a:lnTo>
                      <a:close/>
                      <a:moveTo>
                        <a:pt x="295535" y="441623"/>
                      </a:moveTo>
                      <a:lnTo>
                        <a:pt x="3583899" y="441623"/>
                      </a:lnTo>
                      <a:cubicBezTo>
                        <a:pt x="3610412" y="441623"/>
                        <a:pt x="3631905" y="463116"/>
                        <a:pt x="3631905" y="489629"/>
                      </a:cubicBezTo>
                      <a:lnTo>
                        <a:pt x="3631905" y="655863"/>
                      </a:lnTo>
                      <a:lnTo>
                        <a:pt x="3884522" y="1666330"/>
                      </a:lnTo>
                      <a:cubicBezTo>
                        <a:pt x="3909974" y="1748325"/>
                        <a:pt x="3809191" y="1900953"/>
                        <a:pt x="3631905" y="1666330"/>
                      </a:cubicBezTo>
                      <a:lnTo>
                        <a:pt x="3631905" y="3970014"/>
                      </a:lnTo>
                      <a:lnTo>
                        <a:pt x="247529" y="3970014"/>
                      </a:lnTo>
                      <a:lnTo>
                        <a:pt x="247529" y="1768425"/>
                      </a:lnTo>
                      <a:cubicBezTo>
                        <a:pt x="263724" y="1795996"/>
                        <a:pt x="288366" y="1813812"/>
                        <a:pt x="317369" y="1820473"/>
                      </a:cubicBezTo>
                      <a:cubicBezTo>
                        <a:pt x="403196" y="1840184"/>
                        <a:pt x="495502" y="1754908"/>
                        <a:pt x="525251" y="1628793"/>
                      </a:cubicBezTo>
                      <a:lnTo>
                        <a:pt x="525545" y="1628855"/>
                      </a:lnTo>
                      <a:lnTo>
                        <a:pt x="709866" y="761679"/>
                      </a:lnTo>
                      <a:lnTo>
                        <a:pt x="378634" y="761679"/>
                      </a:lnTo>
                      <a:lnTo>
                        <a:pt x="210380" y="1553239"/>
                      </a:lnTo>
                      <a:lnTo>
                        <a:pt x="208625" y="1561492"/>
                      </a:lnTo>
                      <a:lnTo>
                        <a:pt x="209185" y="1561611"/>
                      </a:lnTo>
                      <a:cubicBezTo>
                        <a:pt x="202164" y="1598200"/>
                        <a:pt x="201274" y="1633895"/>
                        <a:pt x="207433" y="1666330"/>
                      </a:cubicBezTo>
                      <a:cubicBezTo>
                        <a:pt x="113985" y="1883037"/>
                        <a:pt x="-32319" y="1816968"/>
                        <a:pt x="6372" y="1666330"/>
                      </a:cubicBezTo>
                      <a:lnTo>
                        <a:pt x="249769" y="692744"/>
                      </a:lnTo>
                      <a:cubicBezTo>
                        <a:pt x="247993" y="689334"/>
                        <a:pt x="247529" y="685546"/>
                        <a:pt x="247529" y="681649"/>
                      </a:cubicBezTo>
                      <a:lnTo>
                        <a:pt x="247529" y="489629"/>
                      </a:lnTo>
                      <a:cubicBezTo>
                        <a:pt x="247529" y="463116"/>
                        <a:pt x="269022" y="441623"/>
                        <a:pt x="295535" y="441623"/>
                      </a:cubicBezTo>
                      <a:close/>
                      <a:moveTo>
                        <a:pt x="307785" y="0"/>
                      </a:moveTo>
                      <a:lnTo>
                        <a:pt x="3571649" y="0"/>
                      </a:lnTo>
                      <a:cubicBezTo>
                        <a:pt x="3604927" y="0"/>
                        <a:pt x="3631905" y="26978"/>
                        <a:pt x="3631905" y="60256"/>
                      </a:cubicBezTo>
                      <a:lnTo>
                        <a:pt x="3631905" y="301273"/>
                      </a:lnTo>
                      <a:cubicBezTo>
                        <a:pt x="3631905" y="334551"/>
                        <a:pt x="3604927" y="361529"/>
                        <a:pt x="3571649" y="361529"/>
                      </a:cubicBezTo>
                      <a:lnTo>
                        <a:pt x="307785" y="361529"/>
                      </a:lnTo>
                      <a:cubicBezTo>
                        <a:pt x="274507" y="361529"/>
                        <a:pt x="247529" y="334551"/>
                        <a:pt x="247529" y="301273"/>
                      </a:cubicBezTo>
                      <a:lnTo>
                        <a:pt x="247529" y="60256"/>
                      </a:lnTo>
                      <a:cubicBezTo>
                        <a:pt x="247529" y="26978"/>
                        <a:pt x="274507" y="0"/>
                        <a:pt x="307785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23" name="Isosceles Triangle 3">
                  <a:extLst>
                    <a:ext uri="{FF2B5EF4-FFF2-40B4-BE49-F238E27FC236}">
                      <a16:creationId xmlns:a16="http://schemas.microsoft.com/office/drawing/2014/main" id="{DC0E17C4-A3AD-4D85-94AE-7092F0A19F1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2229245">
                  <a:off x="2616513" y="2030577"/>
                  <a:ext cx="359661" cy="36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35086" h="3938802">
                      <a:moveTo>
                        <a:pt x="1861742" y="3314001"/>
                      </a:moveTo>
                      <a:cubicBezTo>
                        <a:pt x="1921395" y="3314001"/>
                        <a:pt x="1969754" y="3362360"/>
                        <a:pt x="1969754" y="3422013"/>
                      </a:cubicBezTo>
                      <a:cubicBezTo>
                        <a:pt x="1969754" y="3481666"/>
                        <a:pt x="1921395" y="3530025"/>
                        <a:pt x="1861742" y="3530025"/>
                      </a:cubicBezTo>
                      <a:cubicBezTo>
                        <a:pt x="1802089" y="3530025"/>
                        <a:pt x="1753730" y="3481666"/>
                        <a:pt x="1753730" y="3422013"/>
                      </a:cubicBezTo>
                      <a:cubicBezTo>
                        <a:pt x="1753730" y="3362360"/>
                        <a:pt x="1802089" y="3314001"/>
                        <a:pt x="1861742" y="3314001"/>
                      </a:cubicBezTo>
                      <a:close/>
                      <a:moveTo>
                        <a:pt x="2097646" y="2118753"/>
                      </a:moveTo>
                      <a:lnTo>
                        <a:pt x="2097646" y="2478753"/>
                      </a:lnTo>
                      <a:lnTo>
                        <a:pt x="2457646" y="2478753"/>
                      </a:lnTo>
                      <a:lnTo>
                        <a:pt x="2457646" y="2118753"/>
                      </a:lnTo>
                      <a:close/>
                      <a:moveTo>
                        <a:pt x="1476536" y="2118753"/>
                      </a:moveTo>
                      <a:lnTo>
                        <a:pt x="1476536" y="2478753"/>
                      </a:lnTo>
                      <a:lnTo>
                        <a:pt x="1836536" y="2478753"/>
                      </a:lnTo>
                      <a:lnTo>
                        <a:pt x="1836536" y="2118753"/>
                      </a:lnTo>
                      <a:close/>
                      <a:moveTo>
                        <a:pt x="2097646" y="1539638"/>
                      </a:moveTo>
                      <a:lnTo>
                        <a:pt x="2097646" y="1899638"/>
                      </a:lnTo>
                      <a:lnTo>
                        <a:pt x="2457646" y="1899638"/>
                      </a:lnTo>
                      <a:lnTo>
                        <a:pt x="2457646" y="1539638"/>
                      </a:lnTo>
                      <a:close/>
                      <a:moveTo>
                        <a:pt x="1476536" y="1539638"/>
                      </a:moveTo>
                      <a:lnTo>
                        <a:pt x="1476536" y="1899638"/>
                      </a:lnTo>
                      <a:lnTo>
                        <a:pt x="1836536" y="1899638"/>
                      </a:lnTo>
                      <a:lnTo>
                        <a:pt x="1836536" y="1539638"/>
                      </a:lnTo>
                      <a:close/>
                      <a:moveTo>
                        <a:pt x="1989788" y="770570"/>
                      </a:moveTo>
                      <a:lnTo>
                        <a:pt x="3429788" y="1850570"/>
                      </a:lnTo>
                      <a:lnTo>
                        <a:pt x="3430108" y="1850570"/>
                      </a:lnTo>
                      <a:lnTo>
                        <a:pt x="3430108" y="3938802"/>
                      </a:lnTo>
                      <a:lnTo>
                        <a:pt x="2265771" y="3938802"/>
                      </a:lnTo>
                      <a:lnTo>
                        <a:pt x="2265771" y="2786674"/>
                      </a:lnTo>
                      <a:lnTo>
                        <a:pt x="1669844" y="2786674"/>
                      </a:lnTo>
                      <a:lnTo>
                        <a:pt x="1669844" y="3938802"/>
                      </a:lnTo>
                      <a:lnTo>
                        <a:pt x="549788" y="3938802"/>
                      </a:lnTo>
                      <a:lnTo>
                        <a:pt x="549788" y="1850570"/>
                      </a:lnTo>
                      <a:close/>
                      <a:moveTo>
                        <a:pt x="1969233" y="1003"/>
                      </a:moveTo>
                      <a:cubicBezTo>
                        <a:pt x="1995162" y="-2644"/>
                        <a:pt x="2022483" y="3601"/>
                        <a:pt x="2045048" y="20601"/>
                      </a:cubicBezTo>
                      <a:lnTo>
                        <a:pt x="3894333" y="1413834"/>
                      </a:lnTo>
                      <a:cubicBezTo>
                        <a:pt x="3939464" y="1447835"/>
                        <a:pt x="3948486" y="1511986"/>
                        <a:pt x="3914485" y="1557117"/>
                      </a:cubicBezTo>
                      <a:lnTo>
                        <a:pt x="3756006" y="1767472"/>
                      </a:lnTo>
                      <a:cubicBezTo>
                        <a:pt x="3722004" y="1812603"/>
                        <a:pt x="3657854" y="1821626"/>
                        <a:pt x="3612722" y="1787625"/>
                      </a:cubicBezTo>
                      <a:lnTo>
                        <a:pt x="1967544" y="548164"/>
                      </a:lnTo>
                      <a:lnTo>
                        <a:pt x="322364" y="1787626"/>
                      </a:lnTo>
                      <a:cubicBezTo>
                        <a:pt x="277233" y="1821627"/>
                        <a:pt x="213082" y="1812604"/>
                        <a:pt x="179080" y="1767473"/>
                      </a:cubicBezTo>
                      <a:lnTo>
                        <a:pt x="20601" y="1557118"/>
                      </a:lnTo>
                      <a:cubicBezTo>
                        <a:pt x="-13400" y="1511987"/>
                        <a:pt x="-4378" y="1447836"/>
                        <a:pt x="40754" y="1413835"/>
                      </a:cubicBezTo>
                      <a:lnTo>
                        <a:pt x="1890038" y="20602"/>
                      </a:lnTo>
                      <a:cubicBezTo>
                        <a:pt x="1912604" y="3602"/>
                        <a:pt x="1939924" y="-2643"/>
                        <a:pt x="1965854" y="1004"/>
                      </a:cubicBezTo>
                      <a:lnTo>
                        <a:pt x="1967542" y="1586"/>
                      </a:lnTo>
                      <a:cubicBezTo>
                        <a:pt x="1968071" y="1171"/>
                        <a:pt x="1968652" y="1085"/>
                        <a:pt x="1969233" y="100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6C3EF786-E479-4C64-8FDA-20C0581E16D6}"/>
                  </a:ext>
                </a:extLst>
              </p:cNvPr>
              <p:cNvGrpSpPr/>
              <p:nvPr/>
            </p:nvGrpSpPr>
            <p:grpSpPr>
              <a:xfrm rot="10066674">
                <a:off x="1444650" y="4351773"/>
                <a:ext cx="2063339" cy="852218"/>
                <a:chOff x="926950" y="1617134"/>
                <a:chExt cx="2063339" cy="852218"/>
              </a:xfrm>
              <a:grpFill/>
            </p:grpSpPr>
            <p:sp>
              <p:nvSpPr>
                <p:cNvPr id="14" name="Rectangle 14">
                  <a:extLst>
                    <a:ext uri="{FF2B5EF4-FFF2-40B4-BE49-F238E27FC236}">
                      <a16:creationId xmlns:a16="http://schemas.microsoft.com/office/drawing/2014/main" id="{D1A98EC4-AC55-4F77-B1E2-E32639243E35}"/>
                    </a:ext>
                  </a:extLst>
                </p:cNvPr>
                <p:cNvSpPr/>
                <p:nvPr/>
              </p:nvSpPr>
              <p:spPr>
                <a:xfrm rot="19949266">
                  <a:off x="1199615" y="1717912"/>
                  <a:ext cx="531261" cy="5312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2192" h="3931865">
                      <a:moveTo>
                        <a:pt x="2826148" y="3448804"/>
                      </a:moveTo>
                      <a:lnTo>
                        <a:pt x="2826148" y="3556804"/>
                      </a:lnTo>
                      <a:lnTo>
                        <a:pt x="3042148" y="3556804"/>
                      </a:lnTo>
                      <a:lnTo>
                        <a:pt x="3042148" y="3448804"/>
                      </a:lnTo>
                      <a:close/>
                      <a:moveTo>
                        <a:pt x="890988" y="3448804"/>
                      </a:moveTo>
                      <a:lnTo>
                        <a:pt x="890988" y="3556804"/>
                      </a:lnTo>
                      <a:lnTo>
                        <a:pt x="1106988" y="3556804"/>
                      </a:lnTo>
                      <a:lnTo>
                        <a:pt x="1106988" y="3448804"/>
                      </a:lnTo>
                      <a:close/>
                      <a:moveTo>
                        <a:pt x="3528192" y="3439467"/>
                      </a:moveTo>
                      <a:lnTo>
                        <a:pt x="3528192" y="3547467"/>
                      </a:lnTo>
                      <a:lnTo>
                        <a:pt x="3744192" y="3547467"/>
                      </a:lnTo>
                      <a:lnTo>
                        <a:pt x="3744192" y="3439467"/>
                      </a:lnTo>
                      <a:close/>
                      <a:moveTo>
                        <a:pt x="198000" y="3439467"/>
                      </a:moveTo>
                      <a:lnTo>
                        <a:pt x="198000" y="3547467"/>
                      </a:lnTo>
                      <a:lnTo>
                        <a:pt x="414000" y="3547467"/>
                      </a:lnTo>
                      <a:lnTo>
                        <a:pt x="414000" y="3439467"/>
                      </a:lnTo>
                      <a:close/>
                      <a:moveTo>
                        <a:pt x="2826148" y="3206154"/>
                      </a:moveTo>
                      <a:lnTo>
                        <a:pt x="2826148" y="3314154"/>
                      </a:lnTo>
                      <a:lnTo>
                        <a:pt x="3042148" y="3314154"/>
                      </a:lnTo>
                      <a:lnTo>
                        <a:pt x="3042148" y="3206154"/>
                      </a:lnTo>
                      <a:close/>
                      <a:moveTo>
                        <a:pt x="890988" y="3206154"/>
                      </a:moveTo>
                      <a:lnTo>
                        <a:pt x="890988" y="3314154"/>
                      </a:lnTo>
                      <a:lnTo>
                        <a:pt x="1106988" y="3314154"/>
                      </a:lnTo>
                      <a:lnTo>
                        <a:pt x="1106988" y="3206154"/>
                      </a:lnTo>
                      <a:close/>
                      <a:moveTo>
                        <a:pt x="3528192" y="3196817"/>
                      </a:moveTo>
                      <a:lnTo>
                        <a:pt x="3528192" y="3304817"/>
                      </a:lnTo>
                      <a:lnTo>
                        <a:pt x="3744192" y="3304817"/>
                      </a:lnTo>
                      <a:lnTo>
                        <a:pt x="3744192" y="3196817"/>
                      </a:lnTo>
                      <a:close/>
                      <a:moveTo>
                        <a:pt x="198000" y="3196817"/>
                      </a:moveTo>
                      <a:lnTo>
                        <a:pt x="198000" y="3304817"/>
                      </a:lnTo>
                      <a:lnTo>
                        <a:pt x="414000" y="3304817"/>
                      </a:lnTo>
                      <a:lnTo>
                        <a:pt x="414000" y="3196817"/>
                      </a:lnTo>
                      <a:close/>
                      <a:moveTo>
                        <a:pt x="2070064" y="3046635"/>
                      </a:moveTo>
                      <a:lnTo>
                        <a:pt x="2070064" y="3154635"/>
                      </a:lnTo>
                      <a:lnTo>
                        <a:pt x="2286064" y="3154635"/>
                      </a:lnTo>
                      <a:lnTo>
                        <a:pt x="2286064" y="3046635"/>
                      </a:lnTo>
                      <a:close/>
                      <a:moveTo>
                        <a:pt x="1638016" y="3037298"/>
                      </a:moveTo>
                      <a:lnTo>
                        <a:pt x="1638016" y="3145298"/>
                      </a:lnTo>
                      <a:lnTo>
                        <a:pt x="1854016" y="3145298"/>
                      </a:lnTo>
                      <a:lnTo>
                        <a:pt x="1854016" y="3037298"/>
                      </a:lnTo>
                      <a:close/>
                      <a:moveTo>
                        <a:pt x="2826148" y="2963504"/>
                      </a:moveTo>
                      <a:lnTo>
                        <a:pt x="2826148" y="3071504"/>
                      </a:lnTo>
                      <a:lnTo>
                        <a:pt x="3042148" y="3071504"/>
                      </a:lnTo>
                      <a:lnTo>
                        <a:pt x="3042148" y="2963504"/>
                      </a:lnTo>
                      <a:close/>
                      <a:moveTo>
                        <a:pt x="890988" y="2963504"/>
                      </a:moveTo>
                      <a:lnTo>
                        <a:pt x="890988" y="3071504"/>
                      </a:lnTo>
                      <a:lnTo>
                        <a:pt x="1106988" y="3071504"/>
                      </a:lnTo>
                      <a:lnTo>
                        <a:pt x="1106988" y="2963504"/>
                      </a:lnTo>
                      <a:close/>
                      <a:moveTo>
                        <a:pt x="3528192" y="2954167"/>
                      </a:moveTo>
                      <a:lnTo>
                        <a:pt x="3528192" y="3062167"/>
                      </a:lnTo>
                      <a:lnTo>
                        <a:pt x="3744192" y="3062167"/>
                      </a:lnTo>
                      <a:lnTo>
                        <a:pt x="3744192" y="2954167"/>
                      </a:lnTo>
                      <a:close/>
                      <a:moveTo>
                        <a:pt x="198000" y="2954167"/>
                      </a:moveTo>
                      <a:lnTo>
                        <a:pt x="198000" y="3062167"/>
                      </a:lnTo>
                      <a:lnTo>
                        <a:pt x="414000" y="3062167"/>
                      </a:lnTo>
                      <a:lnTo>
                        <a:pt x="414000" y="2954167"/>
                      </a:lnTo>
                      <a:close/>
                      <a:moveTo>
                        <a:pt x="2070064" y="2803981"/>
                      </a:moveTo>
                      <a:lnTo>
                        <a:pt x="2070064" y="2911981"/>
                      </a:lnTo>
                      <a:lnTo>
                        <a:pt x="2286064" y="2911981"/>
                      </a:lnTo>
                      <a:lnTo>
                        <a:pt x="2286064" y="2803981"/>
                      </a:lnTo>
                      <a:close/>
                      <a:moveTo>
                        <a:pt x="1638016" y="2794644"/>
                      </a:moveTo>
                      <a:lnTo>
                        <a:pt x="1638016" y="2902644"/>
                      </a:lnTo>
                      <a:lnTo>
                        <a:pt x="1854016" y="2902644"/>
                      </a:lnTo>
                      <a:lnTo>
                        <a:pt x="1854016" y="2794644"/>
                      </a:lnTo>
                      <a:close/>
                      <a:moveTo>
                        <a:pt x="2826148" y="2720854"/>
                      </a:moveTo>
                      <a:lnTo>
                        <a:pt x="2826148" y="2828854"/>
                      </a:lnTo>
                      <a:lnTo>
                        <a:pt x="3042148" y="2828854"/>
                      </a:lnTo>
                      <a:lnTo>
                        <a:pt x="3042148" y="2720854"/>
                      </a:lnTo>
                      <a:close/>
                      <a:moveTo>
                        <a:pt x="890988" y="2720854"/>
                      </a:moveTo>
                      <a:lnTo>
                        <a:pt x="890988" y="2828854"/>
                      </a:lnTo>
                      <a:lnTo>
                        <a:pt x="1106988" y="2828854"/>
                      </a:lnTo>
                      <a:lnTo>
                        <a:pt x="1106988" y="2720854"/>
                      </a:lnTo>
                      <a:close/>
                      <a:moveTo>
                        <a:pt x="3528192" y="2711517"/>
                      </a:moveTo>
                      <a:lnTo>
                        <a:pt x="3528192" y="2819517"/>
                      </a:lnTo>
                      <a:lnTo>
                        <a:pt x="3744192" y="2819517"/>
                      </a:lnTo>
                      <a:lnTo>
                        <a:pt x="3744192" y="2711517"/>
                      </a:lnTo>
                      <a:close/>
                      <a:moveTo>
                        <a:pt x="198000" y="2711517"/>
                      </a:moveTo>
                      <a:lnTo>
                        <a:pt x="198000" y="2819517"/>
                      </a:lnTo>
                      <a:lnTo>
                        <a:pt x="414000" y="2819517"/>
                      </a:lnTo>
                      <a:lnTo>
                        <a:pt x="414000" y="2711517"/>
                      </a:lnTo>
                      <a:close/>
                      <a:moveTo>
                        <a:pt x="2070064" y="2561331"/>
                      </a:moveTo>
                      <a:lnTo>
                        <a:pt x="2070064" y="2669331"/>
                      </a:lnTo>
                      <a:lnTo>
                        <a:pt x="2286064" y="2669331"/>
                      </a:lnTo>
                      <a:lnTo>
                        <a:pt x="2286064" y="2561331"/>
                      </a:lnTo>
                      <a:close/>
                      <a:moveTo>
                        <a:pt x="1638016" y="2551994"/>
                      </a:moveTo>
                      <a:lnTo>
                        <a:pt x="1638016" y="2659994"/>
                      </a:lnTo>
                      <a:lnTo>
                        <a:pt x="1854016" y="2659994"/>
                      </a:lnTo>
                      <a:lnTo>
                        <a:pt x="1854016" y="2551994"/>
                      </a:lnTo>
                      <a:close/>
                      <a:moveTo>
                        <a:pt x="2826148" y="2478204"/>
                      </a:moveTo>
                      <a:lnTo>
                        <a:pt x="2826148" y="2586204"/>
                      </a:lnTo>
                      <a:lnTo>
                        <a:pt x="3042148" y="2586204"/>
                      </a:lnTo>
                      <a:lnTo>
                        <a:pt x="3042148" y="2478204"/>
                      </a:lnTo>
                      <a:close/>
                      <a:moveTo>
                        <a:pt x="890988" y="2478204"/>
                      </a:moveTo>
                      <a:lnTo>
                        <a:pt x="890988" y="2586204"/>
                      </a:lnTo>
                      <a:lnTo>
                        <a:pt x="1106988" y="2586204"/>
                      </a:lnTo>
                      <a:lnTo>
                        <a:pt x="1106988" y="2478204"/>
                      </a:lnTo>
                      <a:close/>
                      <a:moveTo>
                        <a:pt x="3528192" y="2468867"/>
                      </a:moveTo>
                      <a:lnTo>
                        <a:pt x="3528192" y="2576867"/>
                      </a:lnTo>
                      <a:lnTo>
                        <a:pt x="3744192" y="2576867"/>
                      </a:lnTo>
                      <a:lnTo>
                        <a:pt x="3744192" y="2468867"/>
                      </a:lnTo>
                      <a:close/>
                      <a:moveTo>
                        <a:pt x="198000" y="2468867"/>
                      </a:moveTo>
                      <a:lnTo>
                        <a:pt x="198000" y="2576867"/>
                      </a:lnTo>
                      <a:lnTo>
                        <a:pt x="414000" y="2576867"/>
                      </a:lnTo>
                      <a:lnTo>
                        <a:pt x="414000" y="2468867"/>
                      </a:lnTo>
                      <a:close/>
                      <a:moveTo>
                        <a:pt x="2070064" y="2318681"/>
                      </a:moveTo>
                      <a:lnTo>
                        <a:pt x="2070064" y="2426681"/>
                      </a:lnTo>
                      <a:lnTo>
                        <a:pt x="2286064" y="2426681"/>
                      </a:lnTo>
                      <a:lnTo>
                        <a:pt x="2286064" y="2318681"/>
                      </a:lnTo>
                      <a:close/>
                      <a:moveTo>
                        <a:pt x="1638016" y="2309344"/>
                      </a:moveTo>
                      <a:lnTo>
                        <a:pt x="1638016" y="2417344"/>
                      </a:lnTo>
                      <a:lnTo>
                        <a:pt x="1854016" y="2417344"/>
                      </a:lnTo>
                      <a:lnTo>
                        <a:pt x="1854016" y="2309344"/>
                      </a:lnTo>
                      <a:close/>
                      <a:moveTo>
                        <a:pt x="2826148" y="2235554"/>
                      </a:moveTo>
                      <a:lnTo>
                        <a:pt x="2826148" y="2343554"/>
                      </a:lnTo>
                      <a:lnTo>
                        <a:pt x="3042148" y="2343554"/>
                      </a:lnTo>
                      <a:lnTo>
                        <a:pt x="3042148" y="2235554"/>
                      </a:lnTo>
                      <a:close/>
                      <a:moveTo>
                        <a:pt x="890988" y="2235554"/>
                      </a:moveTo>
                      <a:lnTo>
                        <a:pt x="890988" y="2343554"/>
                      </a:lnTo>
                      <a:lnTo>
                        <a:pt x="1106988" y="2343554"/>
                      </a:lnTo>
                      <a:lnTo>
                        <a:pt x="1106988" y="2235554"/>
                      </a:lnTo>
                      <a:close/>
                      <a:moveTo>
                        <a:pt x="3528192" y="2226217"/>
                      </a:moveTo>
                      <a:lnTo>
                        <a:pt x="3528192" y="2334217"/>
                      </a:lnTo>
                      <a:lnTo>
                        <a:pt x="3744192" y="2334217"/>
                      </a:lnTo>
                      <a:lnTo>
                        <a:pt x="3744192" y="2226217"/>
                      </a:lnTo>
                      <a:close/>
                      <a:moveTo>
                        <a:pt x="198000" y="2226217"/>
                      </a:moveTo>
                      <a:lnTo>
                        <a:pt x="198000" y="2334217"/>
                      </a:lnTo>
                      <a:lnTo>
                        <a:pt x="414000" y="2334217"/>
                      </a:lnTo>
                      <a:lnTo>
                        <a:pt x="414000" y="2226217"/>
                      </a:lnTo>
                      <a:close/>
                      <a:moveTo>
                        <a:pt x="2070064" y="2076031"/>
                      </a:moveTo>
                      <a:lnTo>
                        <a:pt x="2070064" y="2184031"/>
                      </a:lnTo>
                      <a:lnTo>
                        <a:pt x="2286064" y="2184031"/>
                      </a:lnTo>
                      <a:lnTo>
                        <a:pt x="2286064" y="2076031"/>
                      </a:lnTo>
                      <a:close/>
                      <a:moveTo>
                        <a:pt x="1638016" y="2066694"/>
                      </a:moveTo>
                      <a:lnTo>
                        <a:pt x="1638016" y="2174694"/>
                      </a:lnTo>
                      <a:lnTo>
                        <a:pt x="1854016" y="2174694"/>
                      </a:lnTo>
                      <a:lnTo>
                        <a:pt x="1854016" y="2066694"/>
                      </a:lnTo>
                      <a:close/>
                      <a:moveTo>
                        <a:pt x="2826148" y="1992904"/>
                      </a:moveTo>
                      <a:lnTo>
                        <a:pt x="2826148" y="2100904"/>
                      </a:lnTo>
                      <a:lnTo>
                        <a:pt x="3042148" y="2100904"/>
                      </a:lnTo>
                      <a:lnTo>
                        <a:pt x="3042148" y="1992904"/>
                      </a:lnTo>
                      <a:close/>
                      <a:moveTo>
                        <a:pt x="890988" y="1992904"/>
                      </a:moveTo>
                      <a:lnTo>
                        <a:pt x="890988" y="2100904"/>
                      </a:lnTo>
                      <a:lnTo>
                        <a:pt x="1106988" y="2100904"/>
                      </a:lnTo>
                      <a:lnTo>
                        <a:pt x="1106988" y="1992904"/>
                      </a:lnTo>
                      <a:close/>
                      <a:moveTo>
                        <a:pt x="3528192" y="1983567"/>
                      </a:moveTo>
                      <a:lnTo>
                        <a:pt x="3528192" y="2091567"/>
                      </a:lnTo>
                      <a:lnTo>
                        <a:pt x="3744192" y="2091567"/>
                      </a:lnTo>
                      <a:lnTo>
                        <a:pt x="3744192" y="1983567"/>
                      </a:lnTo>
                      <a:close/>
                      <a:moveTo>
                        <a:pt x="198000" y="1983567"/>
                      </a:moveTo>
                      <a:lnTo>
                        <a:pt x="198000" y="2091567"/>
                      </a:lnTo>
                      <a:lnTo>
                        <a:pt x="414000" y="2091567"/>
                      </a:lnTo>
                      <a:lnTo>
                        <a:pt x="414000" y="1983567"/>
                      </a:lnTo>
                      <a:close/>
                      <a:moveTo>
                        <a:pt x="2070064" y="1833381"/>
                      </a:moveTo>
                      <a:lnTo>
                        <a:pt x="2070064" y="1941381"/>
                      </a:lnTo>
                      <a:lnTo>
                        <a:pt x="2286064" y="1941381"/>
                      </a:lnTo>
                      <a:lnTo>
                        <a:pt x="2286064" y="1833381"/>
                      </a:lnTo>
                      <a:close/>
                      <a:moveTo>
                        <a:pt x="1638016" y="1824044"/>
                      </a:moveTo>
                      <a:lnTo>
                        <a:pt x="1638016" y="1932044"/>
                      </a:lnTo>
                      <a:lnTo>
                        <a:pt x="1854016" y="1932044"/>
                      </a:lnTo>
                      <a:lnTo>
                        <a:pt x="1854016" y="1824044"/>
                      </a:lnTo>
                      <a:close/>
                      <a:moveTo>
                        <a:pt x="2826148" y="1750254"/>
                      </a:moveTo>
                      <a:lnTo>
                        <a:pt x="2826148" y="1858254"/>
                      </a:lnTo>
                      <a:lnTo>
                        <a:pt x="3042148" y="1858254"/>
                      </a:lnTo>
                      <a:lnTo>
                        <a:pt x="3042148" y="1750254"/>
                      </a:lnTo>
                      <a:close/>
                      <a:moveTo>
                        <a:pt x="890988" y="1750254"/>
                      </a:moveTo>
                      <a:lnTo>
                        <a:pt x="890988" y="1858254"/>
                      </a:lnTo>
                      <a:lnTo>
                        <a:pt x="1106988" y="1858254"/>
                      </a:lnTo>
                      <a:lnTo>
                        <a:pt x="1106988" y="1750254"/>
                      </a:lnTo>
                      <a:close/>
                      <a:moveTo>
                        <a:pt x="3528192" y="1740917"/>
                      </a:moveTo>
                      <a:lnTo>
                        <a:pt x="3528192" y="1848917"/>
                      </a:lnTo>
                      <a:lnTo>
                        <a:pt x="3744192" y="1848917"/>
                      </a:lnTo>
                      <a:lnTo>
                        <a:pt x="3744192" y="1740917"/>
                      </a:lnTo>
                      <a:close/>
                      <a:moveTo>
                        <a:pt x="198000" y="1740917"/>
                      </a:moveTo>
                      <a:lnTo>
                        <a:pt x="198000" y="1848917"/>
                      </a:lnTo>
                      <a:lnTo>
                        <a:pt x="414000" y="1848917"/>
                      </a:lnTo>
                      <a:lnTo>
                        <a:pt x="414000" y="1740917"/>
                      </a:lnTo>
                      <a:close/>
                      <a:moveTo>
                        <a:pt x="2070064" y="1590731"/>
                      </a:moveTo>
                      <a:lnTo>
                        <a:pt x="2070064" y="1698731"/>
                      </a:lnTo>
                      <a:lnTo>
                        <a:pt x="2286064" y="1698731"/>
                      </a:lnTo>
                      <a:lnTo>
                        <a:pt x="2286064" y="1590731"/>
                      </a:lnTo>
                      <a:close/>
                      <a:moveTo>
                        <a:pt x="1638016" y="1581394"/>
                      </a:moveTo>
                      <a:lnTo>
                        <a:pt x="1638016" y="1689394"/>
                      </a:lnTo>
                      <a:lnTo>
                        <a:pt x="1854016" y="1689394"/>
                      </a:lnTo>
                      <a:lnTo>
                        <a:pt x="1854016" y="1581394"/>
                      </a:lnTo>
                      <a:close/>
                      <a:moveTo>
                        <a:pt x="3330192" y="1507604"/>
                      </a:moveTo>
                      <a:lnTo>
                        <a:pt x="3942192" y="1507604"/>
                      </a:lnTo>
                      <a:lnTo>
                        <a:pt x="3942192" y="3931865"/>
                      </a:lnTo>
                      <a:lnTo>
                        <a:pt x="3330192" y="3931865"/>
                      </a:lnTo>
                      <a:close/>
                      <a:moveTo>
                        <a:pt x="2826148" y="1507604"/>
                      </a:moveTo>
                      <a:lnTo>
                        <a:pt x="2826148" y="1615604"/>
                      </a:lnTo>
                      <a:lnTo>
                        <a:pt x="3042148" y="1615604"/>
                      </a:lnTo>
                      <a:lnTo>
                        <a:pt x="3042148" y="1507604"/>
                      </a:lnTo>
                      <a:close/>
                      <a:moveTo>
                        <a:pt x="890988" y="1507604"/>
                      </a:moveTo>
                      <a:lnTo>
                        <a:pt x="890988" y="1615604"/>
                      </a:lnTo>
                      <a:lnTo>
                        <a:pt x="1106988" y="1615604"/>
                      </a:lnTo>
                      <a:lnTo>
                        <a:pt x="1106988" y="1507604"/>
                      </a:lnTo>
                      <a:close/>
                      <a:moveTo>
                        <a:pt x="0" y="1507604"/>
                      </a:moveTo>
                      <a:lnTo>
                        <a:pt x="612000" y="1507604"/>
                      </a:lnTo>
                      <a:lnTo>
                        <a:pt x="612000" y="3931865"/>
                      </a:lnTo>
                      <a:lnTo>
                        <a:pt x="0" y="3931865"/>
                      </a:lnTo>
                      <a:close/>
                      <a:moveTo>
                        <a:pt x="2070064" y="1348081"/>
                      </a:moveTo>
                      <a:lnTo>
                        <a:pt x="2070064" y="1456081"/>
                      </a:lnTo>
                      <a:lnTo>
                        <a:pt x="2286064" y="1456081"/>
                      </a:lnTo>
                      <a:lnTo>
                        <a:pt x="2286064" y="1348081"/>
                      </a:lnTo>
                      <a:close/>
                      <a:moveTo>
                        <a:pt x="1638016" y="1338744"/>
                      </a:moveTo>
                      <a:lnTo>
                        <a:pt x="1638016" y="1446744"/>
                      </a:lnTo>
                      <a:lnTo>
                        <a:pt x="1854016" y="1446744"/>
                      </a:lnTo>
                      <a:lnTo>
                        <a:pt x="1854016" y="1338744"/>
                      </a:lnTo>
                      <a:close/>
                      <a:moveTo>
                        <a:pt x="2628148" y="1267865"/>
                      </a:moveTo>
                      <a:lnTo>
                        <a:pt x="3240148" y="1267865"/>
                      </a:lnTo>
                      <a:lnTo>
                        <a:pt x="3240148" y="3931865"/>
                      </a:lnTo>
                      <a:lnTo>
                        <a:pt x="2628148" y="3931865"/>
                      </a:lnTo>
                      <a:close/>
                      <a:moveTo>
                        <a:pt x="692988" y="1267865"/>
                      </a:moveTo>
                      <a:lnTo>
                        <a:pt x="1304988" y="1267865"/>
                      </a:lnTo>
                      <a:lnTo>
                        <a:pt x="1304988" y="3931865"/>
                      </a:lnTo>
                      <a:lnTo>
                        <a:pt x="692988" y="3931865"/>
                      </a:lnTo>
                      <a:close/>
                      <a:moveTo>
                        <a:pt x="2070064" y="1105431"/>
                      </a:moveTo>
                      <a:lnTo>
                        <a:pt x="2070064" y="1213431"/>
                      </a:lnTo>
                      <a:lnTo>
                        <a:pt x="2286064" y="1213431"/>
                      </a:lnTo>
                      <a:lnTo>
                        <a:pt x="2286064" y="1105431"/>
                      </a:lnTo>
                      <a:close/>
                      <a:moveTo>
                        <a:pt x="1638016" y="1096094"/>
                      </a:moveTo>
                      <a:lnTo>
                        <a:pt x="1638016" y="1204094"/>
                      </a:lnTo>
                      <a:lnTo>
                        <a:pt x="1854016" y="1204094"/>
                      </a:lnTo>
                      <a:lnTo>
                        <a:pt x="1854016" y="1096094"/>
                      </a:lnTo>
                      <a:close/>
                      <a:moveTo>
                        <a:pt x="2070064" y="862781"/>
                      </a:moveTo>
                      <a:lnTo>
                        <a:pt x="2070064" y="970781"/>
                      </a:lnTo>
                      <a:lnTo>
                        <a:pt x="2286064" y="970781"/>
                      </a:lnTo>
                      <a:lnTo>
                        <a:pt x="2286064" y="862781"/>
                      </a:lnTo>
                      <a:close/>
                      <a:moveTo>
                        <a:pt x="1638016" y="853444"/>
                      </a:moveTo>
                      <a:lnTo>
                        <a:pt x="1638016" y="961444"/>
                      </a:lnTo>
                      <a:lnTo>
                        <a:pt x="1854016" y="961444"/>
                      </a:lnTo>
                      <a:lnTo>
                        <a:pt x="1854016" y="853444"/>
                      </a:lnTo>
                      <a:close/>
                      <a:moveTo>
                        <a:pt x="1883174" y="0"/>
                      </a:moveTo>
                      <a:lnTo>
                        <a:pt x="2040907" y="0"/>
                      </a:lnTo>
                      <a:lnTo>
                        <a:pt x="2040907" y="355600"/>
                      </a:lnTo>
                      <a:lnTo>
                        <a:pt x="2178064" y="355600"/>
                      </a:lnTo>
                      <a:lnTo>
                        <a:pt x="2178064" y="596007"/>
                      </a:lnTo>
                      <a:lnTo>
                        <a:pt x="2538104" y="596007"/>
                      </a:lnTo>
                      <a:lnTo>
                        <a:pt x="2538104" y="3931865"/>
                      </a:lnTo>
                      <a:lnTo>
                        <a:pt x="2142040" y="3931865"/>
                      </a:lnTo>
                      <a:lnTo>
                        <a:pt x="2142040" y="3291036"/>
                      </a:lnTo>
                      <a:lnTo>
                        <a:pt x="1782040" y="3291036"/>
                      </a:lnTo>
                      <a:lnTo>
                        <a:pt x="1782040" y="3931865"/>
                      </a:lnTo>
                      <a:lnTo>
                        <a:pt x="1385976" y="3931865"/>
                      </a:lnTo>
                      <a:lnTo>
                        <a:pt x="1385976" y="596007"/>
                      </a:lnTo>
                      <a:lnTo>
                        <a:pt x="1746016" y="596007"/>
                      </a:lnTo>
                      <a:lnTo>
                        <a:pt x="1746016" y="355600"/>
                      </a:lnTo>
                      <a:lnTo>
                        <a:pt x="1883174" y="3556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5" name="Right Triangle 13">
                  <a:extLst>
                    <a:ext uri="{FF2B5EF4-FFF2-40B4-BE49-F238E27FC236}">
                      <a16:creationId xmlns:a16="http://schemas.microsoft.com/office/drawing/2014/main" id="{7FC3B0A7-386C-493E-B664-E59A1846D1CB}"/>
                    </a:ext>
                  </a:extLst>
                </p:cNvPr>
                <p:cNvSpPr/>
                <p:nvPr/>
              </p:nvSpPr>
              <p:spPr>
                <a:xfrm>
                  <a:off x="1823542" y="1617134"/>
                  <a:ext cx="504056" cy="5040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88432" h="3921971">
                      <a:moveTo>
                        <a:pt x="3379043" y="3254688"/>
                      </a:moveTo>
                      <a:lnTo>
                        <a:pt x="3379043" y="3462328"/>
                      </a:lnTo>
                      <a:lnTo>
                        <a:pt x="3628183" y="3462328"/>
                      </a:lnTo>
                      <a:lnTo>
                        <a:pt x="3628183" y="3254688"/>
                      </a:lnTo>
                      <a:close/>
                      <a:moveTo>
                        <a:pt x="2945132" y="3254688"/>
                      </a:moveTo>
                      <a:lnTo>
                        <a:pt x="2945132" y="3462328"/>
                      </a:lnTo>
                      <a:lnTo>
                        <a:pt x="3194272" y="3462328"/>
                      </a:lnTo>
                      <a:lnTo>
                        <a:pt x="3194272" y="3254688"/>
                      </a:lnTo>
                      <a:close/>
                      <a:moveTo>
                        <a:pt x="2514947" y="3254688"/>
                      </a:moveTo>
                      <a:lnTo>
                        <a:pt x="2514947" y="3462328"/>
                      </a:lnTo>
                      <a:lnTo>
                        <a:pt x="2764087" y="3462328"/>
                      </a:lnTo>
                      <a:lnTo>
                        <a:pt x="2764087" y="3254688"/>
                      </a:lnTo>
                      <a:close/>
                      <a:moveTo>
                        <a:pt x="3379043" y="2864535"/>
                      </a:moveTo>
                      <a:lnTo>
                        <a:pt x="3379043" y="3072175"/>
                      </a:lnTo>
                      <a:lnTo>
                        <a:pt x="3628183" y="3072175"/>
                      </a:lnTo>
                      <a:lnTo>
                        <a:pt x="3628183" y="2864535"/>
                      </a:lnTo>
                      <a:close/>
                      <a:moveTo>
                        <a:pt x="2945132" y="2864535"/>
                      </a:moveTo>
                      <a:lnTo>
                        <a:pt x="2945132" y="3072175"/>
                      </a:lnTo>
                      <a:lnTo>
                        <a:pt x="3194272" y="3072175"/>
                      </a:lnTo>
                      <a:lnTo>
                        <a:pt x="3194272" y="2864535"/>
                      </a:lnTo>
                      <a:close/>
                      <a:moveTo>
                        <a:pt x="2514947" y="2864535"/>
                      </a:moveTo>
                      <a:lnTo>
                        <a:pt x="2514947" y="3072175"/>
                      </a:lnTo>
                      <a:lnTo>
                        <a:pt x="2764087" y="3072175"/>
                      </a:lnTo>
                      <a:lnTo>
                        <a:pt x="2764087" y="2864535"/>
                      </a:lnTo>
                      <a:close/>
                      <a:moveTo>
                        <a:pt x="1945832" y="2577619"/>
                      </a:moveTo>
                      <a:lnTo>
                        <a:pt x="1945832" y="2937659"/>
                      </a:lnTo>
                      <a:lnTo>
                        <a:pt x="2124754" y="2937659"/>
                      </a:lnTo>
                      <a:lnTo>
                        <a:pt x="2124754" y="2577619"/>
                      </a:lnTo>
                      <a:close/>
                      <a:moveTo>
                        <a:pt x="1531681" y="2577619"/>
                      </a:moveTo>
                      <a:lnTo>
                        <a:pt x="1531681" y="2937659"/>
                      </a:lnTo>
                      <a:lnTo>
                        <a:pt x="1710603" y="2937659"/>
                      </a:lnTo>
                      <a:lnTo>
                        <a:pt x="1710603" y="2577619"/>
                      </a:lnTo>
                      <a:close/>
                      <a:moveTo>
                        <a:pt x="1117528" y="2577619"/>
                      </a:moveTo>
                      <a:lnTo>
                        <a:pt x="1117528" y="2937659"/>
                      </a:lnTo>
                      <a:lnTo>
                        <a:pt x="1296450" y="2937659"/>
                      </a:lnTo>
                      <a:lnTo>
                        <a:pt x="1296450" y="2577619"/>
                      </a:lnTo>
                      <a:close/>
                      <a:moveTo>
                        <a:pt x="703375" y="2577619"/>
                      </a:moveTo>
                      <a:lnTo>
                        <a:pt x="703375" y="2937659"/>
                      </a:lnTo>
                      <a:lnTo>
                        <a:pt x="882297" y="2937659"/>
                      </a:lnTo>
                      <a:lnTo>
                        <a:pt x="882297" y="2577619"/>
                      </a:lnTo>
                      <a:close/>
                      <a:moveTo>
                        <a:pt x="289222" y="2577619"/>
                      </a:moveTo>
                      <a:lnTo>
                        <a:pt x="289222" y="2937659"/>
                      </a:lnTo>
                      <a:lnTo>
                        <a:pt x="468144" y="2937659"/>
                      </a:lnTo>
                      <a:lnTo>
                        <a:pt x="468144" y="2577619"/>
                      </a:lnTo>
                      <a:close/>
                      <a:moveTo>
                        <a:pt x="3379043" y="2474382"/>
                      </a:moveTo>
                      <a:lnTo>
                        <a:pt x="3379043" y="2682022"/>
                      </a:lnTo>
                      <a:lnTo>
                        <a:pt x="3628183" y="2682022"/>
                      </a:lnTo>
                      <a:lnTo>
                        <a:pt x="3628183" y="2474382"/>
                      </a:lnTo>
                      <a:close/>
                      <a:moveTo>
                        <a:pt x="2945132" y="2474382"/>
                      </a:moveTo>
                      <a:lnTo>
                        <a:pt x="2945132" y="2682022"/>
                      </a:lnTo>
                      <a:lnTo>
                        <a:pt x="3194272" y="2682022"/>
                      </a:lnTo>
                      <a:lnTo>
                        <a:pt x="3194272" y="2474382"/>
                      </a:lnTo>
                      <a:close/>
                      <a:moveTo>
                        <a:pt x="2514947" y="2474382"/>
                      </a:moveTo>
                      <a:lnTo>
                        <a:pt x="2514947" y="2682022"/>
                      </a:lnTo>
                      <a:lnTo>
                        <a:pt x="2764087" y="2682022"/>
                      </a:lnTo>
                      <a:lnTo>
                        <a:pt x="2764087" y="2474382"/>
                      </a:lnTo>
                      <a:close/>
                      <a:moveTo>
                        <a:pt x="3379043" y="2084229"/>
                      </a:moveTo>
                      <a:lnTo>
                        <a:pt x="3379043" y="2291869"/>
                      </a:lnTo>
                      <a:lnTo>
                        <a:pt x="3628183" y="2291869"/>
                      </a:lnTo>
                      <a:lnTo>
                        <a:pt x="3628183" y="2084229"/>
                      </a:lnTo>
                      <a:close/>
                      <a:moveTo>
                        <a:pt x="2945132" y="2084229"/>
                      </a:moveTo>
                      <a:lnTo>
                        <a:pt x="2945132" y="2291869"/>
                      </a:lnTo>
                      <a:lnTo>
                        <a:pt x="3194272" y="2291869"/>
                      </a:lnTo>
                      <a:lnTo>
                        <a:pt x="3194272" y="2084229"/>
                      </a:lnTo>
                      <a:close/>
                      <a:moveTo>
                        <a:pt x="2514947" y="2084229"/>
                      </a:moveTo>
                      <a:lnTo>
                        <a:pt x="2514947" y="2291869"/>
                      </a:lnTo>
                      <a:lnTo>
                        <a:pt x="2764087" y="2291869"/>
                      </a:lnTo>
                      <a:lnTo>
                        <a:pt x="2764087" y="2084229"/>
                      </a:lnTo>
                      <a:close/>
                      <a:moveTo>
                        <a:pt x="2124144" y="1714020"/>
                      </a:moveTo>
                      <a:lnTo>
                        <a:pt x="2124144" y="2164020"/>
                      </a:lnTo>
                      <a:lnTo>
                        <a:pt x="1296144" y="2164020"/>
                      </a:lnTo>
                      <a:close/>
                      <a:moveTo>
                        <a:pt x="197090" y="609603"/>
                      </a:moveTo>
                      <a:lnTo>
                        <a:pt x="525322" y="609603"/>
                      </a:lnTo>
                      <a:lnTo>
                        <a:pt x="584058" y="2101023"/>
                      </a:lnTo>
                      <a:lnTo>
                        <a:pt x="1296144" y="1714020"/>
                      </a:lnTo>
                      <a:lnTo>
                        <a:pt x="1296144" y="2164020"/>
                      </a:lnTo>
                      <a:lnTo>
                        <a:pt x="586539" y="2164020"/>
                      </a:lnTo>
                      <a:lnTo>
                        <a:pt x="590547" y="2265787"/>
                      </a:lnTo>
                      <a:lnTo>
                        <a:pt x="2232248" y="2265787"/>
                      </a:lnTo>
                      <a:lnTo>
                        <a:pt x="2232248" y="1954513"/>
                      </a:lnTo>
                      <a:lnTo>
                        <a:pt x="2232248" y="1054513"/>
                      </a:lnTo>
                      <a:lnTo>
                        <a:pt x="3888248" y="1954513"/>
                      </a:lnTo>
                      <a:lnTo>
                        <a:pt x="3888432" y="1954513"/>
                      </a:lnTo>
                      <a:lnTo>
                        <a:pt x="3888432" y="3921971"/>
                      </a:lnTo>
                      <a:lnTo>
                        <a:pt x="2304256" y="3921971"/>
                      </a:lnTo>
                      <a:lnTo>
                        <a:pt x="2232248" y="3921971"/>
                      </a:lnTo>
                      <a:lnTo>
                        <a:pt x="772857" y="3921971"/>
                      </a:lnTo>
                      <a:lnTo>
                        <a:pt x="772857" y="3290059"/>
                      </a:lnTo>
                      <a:lnTo>
                        <a:pt x="361206" y="3290059"/>
                      </a:lnTo>
                      <a:lnTo>
                        <a:pt x="361206" y="3921971"/>
                      </a:lnTo>
                      <a:lnTo>
                        <a:pt x="0" y="3921971"/>
                      </a:lnTo>
                      <a:lnTo>
                        <a:pt x="0" y="2265787"/>
                      </a:lnTo>
                      <a:lnTo>
                        <a:pt x="131865" y="2265787"/>
                      </a:lnTo>
                      <a:close/>
                      <a:moveTo>
                        <a:pt x="929888" y="0"/>
                      </a:moveTo>
                      <a:cubicBezTo>
                        <a:pt x="1019595" y="0"/>
                        <a:pt x="1124659" y="30463"/>
                        <a:pt x="1166726" y="102575"/>
                      </a:cubicBezTo>
                      <a:cubicBezTo>
                        <a:pt x="1212070" y="48192"/>
                        <a:pt x="1255094" y="19511"/>
                        <a:pt x="1304210" y="14210"/>
                      </a:cubicBezTo>
                      <a:cubicBezTo>
                        <a:pt x="1353326" y="8909"/>
                        <a:pt x="1418945" y="35057"/>
                        <a:pt x="1461423" y="70767"/>
                      </a:cubicBezTo>
                      <a:cubicBezTo>
                        <a:pt x="1500648" y="39845"/>
                        <a:pt x="1550404" y="23049"/>
                        <a:pt x="1604082" y="23049"/>
                      </a:cubicBezTo>
                      <a:cubicBezTo>
                        <a:pt x="1692530" y="23049"/>
                        <a:pt x="1770327" y="68651"/>
                        <a:pt x="1814928" y="137833"/>
                      </a:cubicBezTo>
                      <a:cubicBezTo>
                        <a:pt x="1859765" y="69447"/>
                        <a:pt x="1937139" y="24416"/>
                        <a:pt x="2025031" y="24416"/>
                      </a:cubicBezTo>
                      <a:cubicBezTo>
                        <a:pt x="2135143" y="24416"/>
                        <a:pt x="2228747" y="95092"/>
                        <a:pt x="2261925" y="193913"/>
                      </a:cubicBezTo>
                      <a:cubicBezTo>
                        <a:pt x="2262329" y="193791"/>
                        <a:pt x="2262735" y="193790"/>
                        <a:pt x="2263140" y="193790"/>
                      </a:cubicBezTo>
                      <a:cubicBezTo>
                        <a:pt x="2402209" y="193790"/>
                        <a:pt x="2514947" y="306528"/>
                        <a:pt x="2514947" y="445597"/>
                      </a:cubicBezTo>
                      <a:cubicBezTo>
                        <a:pt x="2514947" y="584666"/>
                        <a:pt x="2402209" y="697404"/>
                        <a:pt x="2263140" y="697404"/>
                      </a:cubicBezTo>
                      <a:cubicBezTo>
                        <a:pt x="2176391" y="697404"/>
                        <a:pt x="2099888" y="653537"/>
                        <a:pt x="2054640" y="586750"/>
                      </a:cubicBezTo>
                      <a:cubicBezTo>
                        <a:pt x="2010395" y="653762"/>
                        <a:pt x="1934062" y="697404"/>
                        <a:pt x="1847535" y="697404"/>
                      </a:cubicBezTo>
                      <a:cubicBezTo>
                        <a:pt x="1789311" y="697404"/>
                        <a:pt x="1735702" y="677642"/>
                        <a:pt x="1693695" y="643630"/>
                      </a:cubicBezTo>
                      <a:cubicBezTo>
                        <a:pt x="1651689" y="677642"/>
                        <a:pt x="1598080" y="697404"/>
                        <a:pt x="1539855" y="697404"/>
                      </a:cubicBezTo>
                      <a:cubicBezTo>
                        <a:pt x="1441551" y="697404"/>
                        <a:pt x="1356403" y="641072"/>
                        <a:pt x="1315888" y="558445"/>
                      </a:cubicBezTo>
                      <a:cubicBezTo>
                        <a:pt x="1272229" y="598661"/>
                        <a:pt x="1206400" y="634839"/>
                        <a:pt x="1149712" y="622576"/>
                      </a:cubicBezTo>
                      <a:cubicBezTo>
                        <a:pt x="1096483" y="611061"/>
                        <a:pt x="1025744" y="572014"/>
                        <a:pt x="984978" y="498638"/>
                      </a:cubicBezTo>
                      <a:cubicBezTo>
                        <a:pt x="959504" y="574665"/>
                        <a:pt x="887516" y="629050"/>
                        <a:pt x="802824" y="629050"/>
                      </a:cubicBezTo>
                      <a:cubicBezTo>
                        <a:pt x="724492" y="629050"/>
                        <a:pt x="657026" y="582526"/>
                        <a:pt x="627413" y="515210"/>
                      </a:cubicBezTo>
                      <a:cubicBezTo>
                        <a:pt x="584988" y="553591"/>
                        <a:pt x="527392" y="574026"/>
                        <a:pt x="479717" y="567162"/>
                      </a:cubicBezTo>
                      <a:cubicBezTo>
                        <a:pt x="439788" y="561414"/>
                        <a:pt x="406466" y="547383"/>
                        <a:pt x="379767" y="527160"/>
                      </a:cubicBezTo>
                      <a:cubicBezTo>
                        <a:pt x="310874" y="498171"/>
                        <a:pt x="262300" y="430445"/>
                        <a:pt x="261518" y="351249"/>
                      </a:cubicBezTo>
                      <a:cubicBezTo>
                        <a:pt x="261425" y="351089"/>
                        <a:pt x="261381" y="350918"/>
                        <a:pt x="261338" y="350746"/>
                      </a:cubicBezTo>
                      <a:cubicBezTo>
                        <a:pt x="228153" y="316942"/>
                        <a:pt x="208360" y="270473"/>
                        <a:pt x="208360" y="219381"/>
                      </a:cubicBezTo>
                      <a:cubicBezTo>
                        <a:pt x="208360" y="112466"/>
                        <a:pt x="295031" y="25795"/>
                        <a:pt x="401946" y="25795"/>
                      </a:cubicBezTo>
                      <a:cubicBezTo>
                        <a:pt x="425158" y="25795"/>
                        <a:pt x="447416" y="29880"/>
                        <a:pt x="467791" y="38056"/>
                      </a:cubicBezTo>
                      <a:cubicBezTo>
                        <a:pt x="585794" y="17893"/>
                        <a:pt x="696162" y="87852"/>
                        <a:pt x="737322" y="124235"/>
                      </a:cubicBezTo>
                      <a:cubicBezTo>
                        <a:pt x="782627" y="68126"/>
                        <a:pt x="852143" y="0"/>
                        <a:pt x="92988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6" name="Rectangle 24">
                  <a:extLst>
                    <a:ext uri="{FF2B5EF4-FFF2-40B4-BE49-F238E27FC236}">
                      <a16:creationId xmlns:a16="http://schemas.microsoft.com/office/drawing/2014/main" id="{7189F5B8-27AB-4549-999F-2339C18142A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20700000">
                  <a:off x="2307865" y="1808900"/>
                  <a:ext cx="456968" cy="36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05825" h="2998234">
                      <a:moveTo>
                        <a:pt x="571963" y="2092124"/>
                      </a:moveTo>
                      <a:lnTo>
                        <a:pt x="465390" y="2092124"/>
                      </a:lnTo>
                      <a:lnTo>
                        <a:pt x="571963" y="2198697"/>
                      </a:lnTo>
                      <a:close/>
                      <a:moveTo>
                        <a:pt x="571962" y="1939097"/>
                      </a:moveTo>
                      <a:lnTo>
                        <a:pt x="465390" y="2045669"/>
                      </a:lnTo>
                      <a:lnTo>
                        <a:pt x="571962" y="2045669"/>
                      </a:lnTo>
                      <a:close/>
                      <a:moveTo>
                        <a:pt x="724990" y="2092124"/>
                      </a:moveTo>
                      <a:lnTo>
                        <a:pt x="618417" y="2092124"/>
                      </a:lnTo>
                      <a:lnTo>
                        <a:pt x="618418" y="2198697"/>
                      </a:lnTo>
                      <a:close/>
                      <a:moveTo>
                        <a:pt x="618418" y="1939104"/>
                      </a:moveTo>
                      <a:lnTo>
                        <a:pt x="618417" y="2045669"/>
                      </a:lnTo>
                      <a:lnTo>
                        <a:pt x="724982" y="2045669"/>
                      </a:lnTo>
                      <a:close/>
                      <a:moveTo>
                        <a:pt x="760612" y="1901643"/>
                      </a:moveTo>
                      <a:lnTo>
                        <a:pt x="654047" y="1901643"/>
                      </a:lnTo>
                      <a:lnTo>
                        <a:pt x="760612" y="2008208"/>
                      </a:lnTo>
                      <a:close/>
                      <a:moveTo>
                        <a:pt x="760612" y="1748616"/>
                      </a:moveTo>
                      <a:lnTo>
                        <a:pt x="654040" y="1855188"/>
                      </a:lnTo>
                      <a:lnTo>
                        <a:pt x="760612" y="1855188"/>
                      </a:lnTo>
                      <a:close/>
                      <a:moveTo>
                        <a:pt x="913640" y="1901643"/>
                      </a:moveTo>
                      <a:lnTo>
                        <a:pt x="807067" y="1901643"/>
                      </a:lnTo>
                      <a:lnTo>
                        <a:pt x="807067" y="2008216"/>
                      </a:lnTo>
                      <a:close/>
                      <a:moveTo>
                        <a:pt x="807067" y="1748615"/>
                      </a:moveTo>
                      <a:lnTo>
                        <a:pt x="807067" y="1855188"/>
                      </a:lnTo>
                      <a:lnTo>
                        <a:pt x="913640" y="1855188"/>
                      </a:lnTo>
                      <a:close/>
                      <a:moveTo>
                        <a:pt x="953368" y="1708887"/>
                      </a:moveTo>
                      <a:lnTo>
                        <a:pt x="846796" y="1708887"/>
                      </a:lnTo>
                      <a:lnTo>
                        <a:pt x="953368" y="1815459"/>
                      </a:lnTo>
                      <a:close/>
                      <a:moveTo>
                        <a:pt x="953368" y="1555860"/>
                      </a:moveTo>
                      <a:lnTo>
                        <a:pt x="846796" y="1662432"/>
                      </a:lnTo>
                      <a:lnTo>
                        <a:pt x="953368" y="1662432"/>
                      </a:lnTo>
                      <a:close/>
                      <a:moveTo>
                        <a:pt x="1106396" y="1708887"/>
                      </a:moveTo>
                      <a:lnTo>
                        <a:pt x="999823" y="1708887"/>
                      </a:lnTo>
                      <a:lnTo>
                        <a:pt x="999823" y="1815460"/>
                      </a:lnTo>
                      <a:close/>
                      <a:moveTo>
                        <a:pt x="999823" y="1555860"/>
                      </a:moveTo>
                      <a:lnTo>
                        <a:pt x="999823" y="1662432"/>
                      </a:lnTo>
                      <a:lnTo>
                        <a:pt x="1106396" y="1662432"/>
                      </a:lnTo>
                      <a:close/>
                      <a:moveTo>
                        <a:pt x="1144754" y="1514764"/>
                      </a:moveTo>
                      <a:lnTo>
                        <a:pt x="1038182" y="1514764"/>
                      </a:lnTo>
                      <a:lnTo>
                        <a:pt x="1144754" y="1621337"/>
                      </a:lnTo>
                      <a:close/>
                      <a:moveTo>
                        <a:pt x="1144754" y="1361737"/>
                      </a:moveTo>
                      <a:lnTo>
                        <a:pt x="1038182" y="1468309"/>
                      </a:lnTo>
                      <a:lnTo>
                        <a:pt x="1144754" y="1468309"/>
                      </a:lnTo>
                      <a:close/>
                      <a:moveTo>
                        <a:pt x="1297782" y="1514764"/>
                      </a:moveTo>
                      <a:lnTo>
                        <a:pt x="1191209" y="1514764"/>
                      </a:lnTo>
                      <a:lnTo>
                        <a:pt x="1191209" y="1621337"/>
                      </a:lnTo>
                      <a:close/>
                      <a:moveTo>
                        <a:pt x="1191209" y="1361737"/>
                      </a:moveTo>
                      <a:lnTo>
                        <a:pt x="1191209" y="1468309"/>
                      </a:lnTo>
                      <a:lnTo>
                        <a:pt x="1297782" y="1468309"/>
                      </a:lnTo>
                      <a:close/>
                      <a:moveTo>
                        <a:pt x="1335838" y="1323681"/>
                      </a:moveTo>
                      <a:lnTo>
                        <a:pt x="1229266" y="1323681"/>
                      </a:lnTo>
                      <a:lnTo>
                        <a:pt x="1335838" y="1430253"/>
                      </a:lnTo>
                      <a:close/>
                      <a:moveTo>
                        <a:pt x="1335838" y="1170654"/>
                      </a:moveTo>
                      <a:lnTo>
                        <a:pt x="1229266" y="1277226"/>
                      </a:lnTo>
                      <a:lnTo>
                        <a:pt x="1335838" y="1277226"/>
                      </a:lnTo>
                      <a:close/>
                      <a:moveTo>
                        <a:pt x="1488865" y="1323681"/>
                      </a:moveTo>
                      <a:lnTo>
                        <a:pt x="1382293" y="1323681"/>
                      </a:lnTo>
                      <a:lnTo>
                        <a:pt x="1382293" y="1430253"/>
                      </a:lnTo>
                      <a:close/>
                      <a:moveTo>
                        <a:pt x="1382293" y="1170653"/>
                      </a:moveTo>
                      <a:lnTo>
                        <a:pt x="1382293" y="1277226"/>
                      </a:lnTo>
                      <a:lnTo>
                        <a:pt x="1488865" y="1277226"/>
                      </a:lnTo>
                      <a:close/>
                      <a:moveTo>
                        <a:pt x="2914702" y="2523007"/>
                      </a:moveTo>
                      <a:cubicBezTo>
                        <a:pt x="2900642" y="2508947"/>
                        <a:pt x="2877845" y="2508947"/>
                        <a:pt x="2863784" y="2523007"/>
                      </a:cubicBezTo>
                      <a:cubicBezTo>
                        <a:pt x="2849724" y="2537067"/>
                        <a:pt x="2849724" y="2559864"/>
                        <a:pt x="2863784" y="2573924"/>
                      </a:cubicBezTo>
                      <a:cubicBezTo>
                        <a:pt x="2877845" y="2587985"/>
                        <a:pt x="2900642" y="2587985"/>
                        <a:pt x="2914702" y="2573924"/>
                      </a:cubicBezTo>
                      <a:cubicBezTo>
                        <a:pt x="2928762" y="2559864"/>
                        <a:pt x="2928762" y="2537067"/>
                        <a:pt x="2914702" y="2523007"/>
                      </a:cubicBezTo>
                      <a:close/>
                      <a:moveTo>
                        <a:pt x="1526922" y="1132597"/>
                      </a:moveTo>
                      <a:lnTo>
                        <a:pt x="1420350" y="1132596"/>
                      </a:lnTo>
                      <a:lnTo>
                        <a:pt x="1526922" y="1239169"/>
                      </a:lnTo>
                      <a:close/>
                      <a:moveTo>
                        <a:pt x="1526922" y="979569"/>
                      </a:moveTo>
                      <a:lnTo>
                        <a:pt x="1420350" y="1086141"/>
                      </a:lnTo>
                      <a:lnTo>
                        <a:pt x="1526922" y="1086142"/>
                      </a:lnTo>
                      <a:close/>
                      <a:moveTo>
                        <a:pt x="1679950" y="1132597"/>
                      </a:moveTo>
                      <a:lnTo>
                        <a:pt x="1573377" y="1132597"/>
                      </a:lnTo>
                      <a:lnTo>
                        <a:pt x="1573377" y="1239169"/>
                      </a:lnTo>
                      <a:close/>
                      <a:moveTo>
                        <a:pt x="1573377" y="979569"/>
                      </a:moveTo>
                      <a:lnTo>
                        <a:pt x="1573377" y="1086142"/>
                      </a:lnTo>
                      <a:lnTo>
                        <a:pt x="1679950" y="1086142"/>
                      </a:lnTo>
                      <a:close/>
                      <a:moveTo>
                        <a:pt x="1718007" y="941512"/>
                      </a:moveTo>
                      <a:lnTo>
                        <a:pt x="1611434" y="941512"/>
                      </a:lnTo>
                      <a:lnTo>
                        <a:pt x="1718007" y="1048085"/>
                      </a:lnTo>
                      <a:close/>
                      <a:moveTo>
                        <a:pt x="1718006" y="788485"/>
                      </a:moveTo>
                      <a:lnTo>
                        <a:pt x="1611434" y="895057"/>
                      </a:lnTo>
                      <a:lnTo>
                        <a:pt x="1718006" y="895057"/>
                      </a:lnTo>
                      <a:close/>
                      <a:moveTo>
                        <a:pt x="1871034" y="941512"/>
                      </a:moveTo>
                      <a:lnTo>
                        <a:pt x="1764461" y="941512"/>
                      </a:lnTo>
                      <a:lnTo>
                        <a:pt x="1764462" y="1048085"/>
                      </a:lnTo>
                      <a:close/>
                      <a:moveTo>
                        <a:pt x="1764461" y="788485"/>
                      </a:moveTo>
                      <a:lnTo>
                        <a:pt x="1764462" y="895057"/>
                      </a:lnTo>
                      <a:lnTo>
                        <a:pt x="1871034" y="895057"/>
                      </a:lnTo>
                      <a:close/>
                      <a:moveTo>
                        <a:pt x="3382381" y="1946466"/>
                      </a:moveTo>
                      <a:lnTo>
                        <a:pt x="2893361" y="2435486"/>
                      </a:lnTo>
                      <a:lnTo>
                        <a:pt x="2933988" y="2428503"/>
                      </a:lnTo>
                      <a:lnTo>
                        <a:pt x="3009207" y="2503722"/>
                      </a:lnTo>
                      <a:lnTo>
                        <a:pt x="3003173" y="2538827"/>
                      </a:lnTo>
                      <a:lnTo>
                        <a:pt x="3488958" y="2053042"/>
                      </a:lnTo>
                      <a:lnTo>
                        <a:pt x="3388629" y="1952714"/>
                      </a:lnTo>
                      <a:close/>
                      <a:moveTo>
                        <a:pt x="2405874" y="794872"/>
                      </a:moveTo>
                      <a:lnTo>
                        <a:pt x="2299301" y="794872"/>
                      </a:lnTo>
                      <a:lnTo>
                        <a:pt x="2405874" y="901444"/>
                      </a:lnTo>
                      <a:close/>
                      <a:moveTo>
                        <a:pt x="2789111" y="1176277"/>
                      </a:moveTo>
                      <a:lnTo>
                        <a:pt x="2682538" y="1176278"/>
                      </a:lnTo>
                      <a:lnTo>
                        <a:pt x="2789111" y="1282850"/>
                      </a:lnTo>
                      <a:close/>
                      <a:moveTo>
                        <a:pt x="2596355" y="983521"/>
                      </a:moveTo>
                      <a:lnTo>
                        <a:pt x="2489782" y="983522"/>
                      </a:lnTo>
                      <a:lnTo>
                        <a:pt x="2596355" y="1090094"/>
                      </a:lnTo>
                      <a:close/>
                      <a:moveTo>
                        <a:pt x="3174317" y="1558747"/>
                      </a:moveTo>
                      <a:lnTo>
                        <a:pt x="3067745" y="1558747"/>
                      </a:lnTo>
                      <a:lnTo>
                        <a:pt x="3174317" y="1665320"/>
                      </a:lnTo>
                      <a:close/>
                      <a:moveTo>
                        <a:pt x="2983234" y="1367664"/>
                      </a:moveTo>
                      <a:lnTo>
                        <a:pt x="2876661" y="1367664"/>
                      </a:lnTo>
                      <a:lnTo>
                        <a:pt x="2983234" y="1474236"/>
                      </a:lnTo>
                      <a:close/>
                      <a:moveTo>
                        <a:pt x="3556486" y="1940915"/>
                      </a:moveTo>
                      <a:lnTo>
                        <a:pt x="3449914" y="1940915"/>
                      </a:lnTo>
                      <a:lnTo>
                        <a:pt x="3556487" y="2047488"/>
                      </a:lnTo>
                      <a:close/>
                      <a:moveTo>
                        <a:pt x="3365402" y="1749831"/>
                      </a:moveTo>
                      <a:lnTo>
                        <a:pt x="3258830" y="1749831"/>
                      </a:lnTo>
                      <a:lnTo>
                        <a:pt x="3365402" y="1856404"/>
                      </a:lnTo>
                      <a:close/>
                      <a:moveTo>
                        <a:pt x="3761426" y="2144804"/>
                      </a:moveTo>
                      <a:lnTo>
                        <a:pt x="3654853" y="2144804"/>
                      </a:lnTo>
                      <a:lnTo>
                        <a:pt x="3761426" y="2251377"/>
                      </a:lnTo>
                      <a:close/>
                      <a:moveTo>
                        <a:pt x="2405874" y="657532"/>
                      </a:moveTo>
                      <a:lnTo>
                        <a:pt x="2314989" y="748417"/>
                      </a:lnTo>
                      <a:lnTo>
                        <a:pt x="2405874" y="748417"/>
                      </a:lnTo>
                      <a:close/>
                      <a:moveTo>
                        <a:pt x="2558894" y="794872"/>
                      </a:moveTo>
                      <a:lnTo>
                        <a:pt x="2452329" y="794872"/>
                      </a:lnTo>
                      <a:lnTo>
                        <a:pt x="2452329" y="901437"/>
                      </a:lnTo>
                      <a:close/>
                      <a:moveTo>
                        <a:pt x="2596355" y="830501"/>
                      </a:moveTo>
                      <a:lnTo>
                        <a:pt x="2489790" y="937067"/>
                      </a:lnTo>
                      <a:lnTo>
                        <a:pt x="2596355" y="937067"/>
                      </a:lnTo>
                      <a:close/>
                      <a:moveTo>
                        <a:pt x="2942138" y="1176278"/>
                      </a:moveTo>
                      <a:lnTo>
                        <a:pt x="2835566" y="1176277"/>
                      </a:lnTo>
                      <a:lnTo>
                        <a:pt x="2835566" y="1282850"/>
                      </a:lnTo>
                      <a:close/>
                      <a:moveTo>
                        <a:pt x="2789111" y="1023250"/>
                      </a:moveTo>
                      <a:lnTo>
                        <a:pt x="2682538" y="1129823"/>
                      </a:lnTo>
                      <a:lnTo>
                        <a:pt x="2789111" y="1129823"/>
                      </a:lnTo>
                      <a:close/>
                      <a:moveTo>
                        <a:pt x="2749382" y="983521"/>
                      </a:moveTo>
                      <a:lnTo>
                        <a:pt x="2642810" y="983522"/>
                      </a:lnTo>
                      <a:lnTo>
                        <a:pt x="2642810" y="1090094"/>
                      </a:lnTo>
                      <a:close/>
                      <a:moveTo>
                        <a:pt x="3327345" y="1558747"/>
                      </a:moveTo>
                      <a:lnTo>
                        <a:pt x="3220772" y="1558747"/>
                      </a:lnTo>
                      <a:lnTo>
                        <a:pt x="3220772" y="1665320"/>
                      </a:lnTo>
                      <a:close/>
                      <a:moveTo>
                        <a:pt x="3174317" y="1405720"/>
                      </a:moveTo>
                      <a:lnTo>
                        <a:pt x="3067745" y="1512292"/>
                      </a:lnTo>
                      <a:lnTo>
                        <a:pt x="3174317" y="1512292"/>
                      </a:lnTo>
                      <a:close/>
                      <a:moveTo>
                        <a:pt x="3136261" y="1367664"/>
                      </a:moveTo>
                      <a:lnTo>
                        <a:pt x="3029688" y="1367664"/>
                      </a:lnTo>
                      <a:lnTo>
                        <a:pt x="3029689" y="1474236"/>
                      </a:lnTo>
                      <a:close/>
                      <a:moveTo>
                        <a:pt x="2983234" y="1214636"/>
                      </a:moveTo>
                      <a:lnTo>
                        <a:pt x="2876661" y="1321209"/>
                      </a:lnTo>
                      <a:lnTo>
                        <a:pt x="2983234" y="1321209"/>
                      </a:lnTo>
                      <a:close/>
                      <a:moveTo>
                        <a:pt x="3709514" y="1940915"/>
                      </a:moveTo>
                      <a:lnTo>
                        <a:pt x="3602941" y="1940915"/>
                      </a:lnTo>
                      <a:lnTo>
                        <a:pt x="3602942" y="2047488"/>
                      </a:lnTo>
                      <a:close/>
                      <a:moveTo>
                        <a:pt x="3556487" y="1787888"/>
                      </a:moveTo>
                      <a:lnTo>
                        <a:pt x="3449914" y="1894460"/>
                      </a:lnTo>
                      <a:lnTo>
                        <a:pt x="3556486" y="1894460"/>
                      </a:lnTo>
                      <a:close/>
                      <a:moveTo>
                        <a:pt x="3518430" y="1749831"/>
                      </a:moveTo>
                      <a:lnTo>
                        <a:pt x="3411857" y="1749831"/>
                      </a:lnTo>
                      <a:lnTo>
                        <a:pt x="3411857" y="1856403"/>
                      </a:lnTo>
                      <a:close/>
                      <a:moveTo>
                        <a:pt x="3365402" y="1596803"/>
                      </a:moveTo>
                      <a:lnTo>
                        <a:pt x="3258830" y="1703376"/>
                      </a:lnTo>
                      <a:lnTo>
                        <a:pt x="3365402" y="1703376"/>
                      </a:lnTo>
                      <a:close/>
                      <a:moveTo>
                        <a:pt x="3761426" y="1991777"/>
                      </a:moveTo>
                      <a:lnTo>
                        <a:pt x="3654853" y="2098349"/>
                      </a:lnTo>
                      <a:lnTo>
                        <a:pt x="3761426" y="2098349"/>
                      </a:lnTo>
                      <a:close/>
                      <a:moveTo>
                        <a:pt x="2452329" y="641845"/>
                      </a:moveTo>
                      <a:lnTo>
                        <a:pt x="2452329" y="748417"/>
                      </a:lnTo>
                      <a:lnTo>
                        <a:pt x="2558901" y="748417"/>
                      </a:lnTo>
                      <a:close/>
                      <a:moveTo>
                        <a:pt x="2835566" y="1023250"/>
                      </a:moveTo>
                      <a:lnTo>
                        <a:pt x="2835566" y="1129822"/>
                      </a:lnTo>
                      <a:lnTo>
                        <a:pt x="2942138" y="1129822"/>
                      </a:lnTo>
                      <a:close/>
                      <a:moveTo>
                        <a:pt x="2642810" y="830494"/>
                      </a:moveTo>
                      <a:lnTo>
                        <a:pt x="2642810" y="937066"/>
                      </a:lnTo>
                      <a:lnTo>
                        <a:pt x="2749382" y="937066"/>
                      </a:lnTo>
                      <a:close/>
                      <a:moveTo>
                        <a:pt x="3220772" y="1405720"/>
                      </a:moveTo>
                      <a:lnTo>
                        <a:pt x="3220772" y="1512292"/>
                      </a:lnTo>
                      <a:lnTo>
                        <a:pt x="3327344" y="1512292"/>
                      </a:lnTo>
                      <a:close/>
                      <a:moveTo>
                        <a:pt x="3029688" y="1214636"/>
                      </a:moveTo>
                      <a:lnTo>
                        <a:pt x="3029688" y="1321209"/>
                      </a:lnTo>
                      <a:lnTo>
                        <a:pt x="3136261" y="1321209"/>
                      </a:lnTo>
                      <a:close/>
                      <a:moveTo>
                        <a:pt x="3602941" y="1787888"/>
                      </a:moveTo>
                      <a:lnTo>
                        <a:pt x="3602941" y="1894460"/>
                      </a:lnTo>
                      <a:lnTo>
                        <a:pt x="3709514" y="1894460"/>
                      </a:lnTo>
                      <a:close/>
                      <a:moveTo>
                        <a:pt x="3411857" y="1596803"/>
                      </a:moveTo>
                      <a:lnTo>
                        <a:pt x="3411857" y="1703376"/>
                      </a:lnTo>
                      <a:lnTo>
                        <a:pt x="3518429" y="1703376"/>
                      </a:lnTo>
                      <a:close/>
                      <a:moveTo>
                        <a:pt x="2353083" y="150965"/>
                      </a:moveTo>
                      <a:lnTo>
                        <a:pt x="2025288" y="132265"/>
                      </a:lnTo>
                      <a:lnTo>
                        <a:pt x="2071608" y="178585"/>
                      </a:lnTo>
                      <a:lnTo>
                        <a:pt x="2093619" y="156574"/>
                      </a:lnTo>
                      <a:lnTo>
                        <a:pt x="2220546" y="283501"/>
                      </a:lnTo>
                      <a:close/>
                      <a:moveTo>
                        <a:pt x="2523312" y="286240"/>
                      </a:moveTo>
                      <a:lnTo>
                        <a:pt x="2373298" y="436253"/>
                      </a:lnTo>
                      <a:lnTo>
                        <a:pt x="2500225" y="563180"/>
                      </a:lnTo>
                      <a:lnTo>
                        <a:pt x="2473487" y="589919"/>
                      </a:lnTo>
                      <a:lnTo>
                        <a:pt x="2618667" y="735099"/>
                      </a:lnTo>
                      <a:lnTo>
                        <a:pt x="2619582" y="734183"/>
                      </a:lnTo>
                      <a:lnTo>
                        <a:pt x="2812338" y="926939"/>
                      </a:lnTo>
                      <a:lnTo>
                        <a:pt x="2845693" y="960294"/>
                      </a:lnTo>
                      <a:lnTo>
                        <a:pt x="3005093" y="1119693"/>
                      </a:lnTo>
                      <a:lnTo>
                        <a:pt x="3006461" y="1118325"/>
                      </a:lnTo>
                      <a:lnTo>
                        <a:pt x="3197545" y="1309409"/>
                      </a:lnTo>
                      <a:lnTo>
                        <a:pt x="3232572" y="1344436"/>
                      </a:lnTo>
                      <a:lnTo>
                        <a:pt x="3246403" y="1358267"/>
                      </a:lnTo>
                      <a:close/>
                      <a:moveTo>
                        <a:pt x="2523816" y="30335"/>
                      </a:moveTo>
                      <a:lnTo>
                        <a:pt x="2626629" y="133149"/>
                      </a:lnTo>
                      <a:lnTo>
                        <a:pt x="2552082" y="207696"/>
                      </a:lnTo>
                      <a:lnTo>
                        <a:pt x="2576968" y="232583"/>
                      </a:lnTo>
                      <a:lnTo>
                        <a:pt x="2575182" y="234369"/>
                      </a:lnTo>
                      <a:lnTo>
                        <a:pt x="3513251" y="1625113"/>
                      </a:lnTo>
                      <a:lnTo>
                        <a:pt x="3579714" y="1691577"/>
                      </a:lnTo>
                      <a:lnTo>
                        <a:pt x="3614741" y="1726603"/>
                      </a:lnTo>
                      <a:lnTo>
                        <a:pt x="3784128" y="1895991"/>
                      </a:lnTo>
                      <a:lnTo>
                        <a:pt x="3784653" y="1895466"/>
                      </a:lnTo>
                      <a:lnTo>
                        <a:pt x="3802957" y="1913770"/>
                      </a:lnTo>
                      <a:lnTo>
                        <a:pt x="3802957" y="1914820"/>
                      </a:lnTo>
                      <a:lnTo>
                        <a:pt x="3805825" y="1917687"/>
                      </a:lnTo>
                      <a:lnTo>
                        <a:pt x="3802957" y="1920555"/>
                      </a:lnTo>
                      <a:lnTo>
                        <a:pt x="3802957" y="2329384"/>
                      </a:lnTo>
                      <a:lnTo>
                        <a:pt x="3784653" y="2347688"/>
                      </a:lnTo>
                      <a:lnTo>
                        <a:pt x="3580239" y="2143274"/>
                      </a:lnTo>
                      <a:lnTo>
                        <a:pt x="3579714" y="2143798"/>
                      </a:lnTo>
                      <a:lnTo>
                        <a:pt x="3514414" y="2078498"/>
                      </a:lnTo>
                      <a:lnTo>
                        <a:pt x="2992605" y="2600306"/>
                      </a:lnTo>
                      <a:lnTo>
                        <a:pt x="2990741" y="2611151"/>
                      </a:lnTo>
                      <a:lnTo>
                        <a:pt x="2771416" y="2767764"/>
                      </a:lnTo>
                      <a:lnTo>
                        <a:pt x="2746140" y="2742487"/>
                      </a:lnTo>
                      <a:lnTo>
                        <a:pt x="2670170" y="2818456"/>
                      </a:lnTo>
                      <a:lnTo>
                        <a:pt x="2651401" y="2799687"/>
                      </a:lnTo>
                      <a:cubicBezTo>
                        <a:pt x="2625528" y="2785735"/>
                        <a:pt x="2592950" y="2788926"/>
                        <a:pt x="2569612" y="2809139"/>
                      </a:cubicBezTo>
                      <a:cubicBezTo>
                        <a:pt x="2540180" y="2834630"/>
                        <a:pt x="2535445" y="2878528"/>
                        <a:pt x="2558763" y="2909709"/>
                      </a:cubicBezTo>
                      <a:cubicBezTo>
                        <a:pt x="2580225" y="2939886"/>
                        <a:pt x="2602221" y="2944074"/>
                        <a:pt x="2698387" y="2956528"/>
                      </a:cubicBezTo>
                      <a:cubicBezTo>
                        <a:pt x="2612716" y="3019512"/>
                        <a:pt x="2549084" y="3004923"/>
                        <a:pt x="2499317" y="2954166"/>
                      </a:cubicBezTo>
                      <a:cubicBezTo>
                        <a:pt x="2449549" y="2903408"/>
                        <a:pt x="2462151" y="2804007"/>
                        <a:pt x="2521014" y="2753027"/>
                      </a:cubicBezTo>
                      <a:cubicBezTo>
                        <a:pt x="2561003" y="2718393"/>
                        <a:pt x="2614554" y="2708748"/>
                        <a:pt x="2661444" y="2725347"/>
                      </a:cubicBezTo>
                      <a:lnTo>
                        <a:pt x="2695222" y="2691569"/>
                      </a:lnTo>
                      <a:lnTo>
                        <a:pt x="2669947" y="2666294"/>
                      </a:lnTo>
                      <a:lnTo>
                        <a:pt x="2810390" y="2469612"/>
                      </a:lnTo>
                      <a:lnTo>
                        <a:pt x="2809356" y="2468579"/>
                      </a:lnTo>
                      <a:lnTo>
                        <a:pt x="2815551" y="2462385"/>
                      </a:lnTo>
                      <a:lnTo>
                        <a:pt x="2826559" y="2446968"/>
                      </a:lnTo>
                      <a:lnTo>
                        <a:pt x="2831882" y="2446053"/>
                      </a:lnTo>
                      <a:lnTo>
                        <a:pt x="3356925" y="1921010"/>
                      </a:lnTo>
                      <a:lnTo>
                        <a:pt x="3353603" y="1917688"/>
                      </a:lnTo>
                      <a:lnTo>
                        <a:pt x="3197545" y="1761630"/>
                      </a:lnTo>
                      <a:lnTo>
                        <a:pt x="3197544" y="1761631"/>
                      </a:lnTo>
                      <a:lnTo>
                        <a:pt x="3006461" y="1570547"/>
                      </a:lnTo>
                      <a:lnTo>
                        <a:pt x="2971434" y="1535520"/>
                      </a:lnTo>
                      <a:lnTo>
                        <a:pt x="2813706" y="1377793"/>
                      </a:lnTo>
                      <a:lnTo>
                        <a:pt x="2812338" y="1379161"/>
                      </a:lnTo>
                      <a:lnTo>
                        <a:pt x="2619582" y="1186405"/>
                      </a:lnTo>
                      <a:lnTo>
                        <a:pt x="2586227" y="1153050"/>
                      </a:lnTo>
                      <a:lnTo>
                        <a:pt x="2430017" y="996839"/>
                      </a:lnTo>
                      <a:lnTo>
                        <a:pt x="2429101" y="997755"/>
                      </a:lnTo>
                      <a:lnTo>
                        <a:pt x="2247376" y="816030"/>
                      </a:lnTo>
                      <a:lnTo>
                        <a:pt x="2194721" y="868684"/>
                      </a:lnTo>
                      <a:lnTo>
                        <a:pt x="2169629" y="843592"/>
                      </a:lnTo>
                      <a:lnTo>
                        <a:pt x="2012511" y="1000710"/>
                      </a:lnTo>
                      <a:lnTo>
                        <a:pt x="1948715" y="936915"/>
                      </a:lnTo>
                      <a:lnTo>
                        <a:pt x="1776261" y="1109369"/>
                      </a:lnTo>
                      <a:lnTo>
                        <a:pt x="1741234" y="1144396"/>
                      </a:lnTo>
                      <a:lnTo>
                        <a:pt x="1585176" y="1300453"/>
                      </a:lnTo>
                      <a:lnTo>
                        <a:pt x="1550150" y="1335480"/>
                      </a:lnTo>
                      <a:lnTo>
                        <a:pt x="1394093" y="1491537"/>
                      </a:lnTo>
                      <a:lnTo>
                        <a:pt x="1359065" y="1526564"/>
                      </a:lnTo>
                      <a:lnTo>
                        <a:pt x="1201338" y="1684291"/>
                      </a:lnTo>
                      <a:lnTo>
                        <a:pt x="1202706" y="1685660"/>
                      </a:lnTo>
                      <a:lnTo>
                        <a:pt x="1009951" y="1878416"/>
                      </a:lnTo>
                      <a:lnTo>
                        <a:pt x="976596" y="1911771"/>
                      </a:lnTo>
                      <a:lnTo>
                        <a:pt x="820385" y="2067981"/>
                      </a:lnTo>
                      <a:lnTo>
                        <a:pt x="821301" y="2068897"/>
                      </a:lnTo>
                      <a:lnTo>
                        <a:pt x="612116" y="2278081"/>
                      </a:lnTo>
                      <a:lnTo>
                        <a:pt x="673628" y="2339593"/>
                      </a:lnTo>
                      <a:lnTo>
                        <a:pt x="567426" y="2445795"/>
                      </a:lnTo>
                      <a:lnTo>
                        <a:pt x="672230" y="2550598"/>
                      </a:lnTo>
                      <a:lnTo>
                        <a:pt x="566028" y="2656800"/>
                      </a:lnTo>
                      <a:lnTo>
                        <a:pt x="0" y="2090772"/>
                      </a:lnTo>
                      <a:lnTo>
                        <a:pt x="106202" y="1984570"/>
                      </a:lnTo>
                      <a:lnTo>
                        <a:pt x="211005" y="2089373"/>
                      </a:lnTo>
                      <a:lnTo>
                        <a:pt x="317206" y="1983171"/>
                      </a:lnTo>
                      <a:lnTo>
                        <a:pt x="386005" y="2051970"/>
                      </a:lnTo>
                      <a:lnTo>
                        <a:pt x="558644" y="1879331"/>
                      </a:lnTo>
                      <a:lnTo>
                        <a:pt x="557729" y="1878415"/>
                      </a:lnTo>
                      <a:lnTo>
                        <a:pt x="750485" y="1685660"/>
                      </a:lnTo>
                      <a:lnTo>
                        <a:pt x="783839" y="1652305"/>
                      </a:lnTo>
                      <a:lnTo>
                        <a:pt x="943239" y="1492905"/>
                      </a:lnTo>
                      <a:lnTo>
                        <a:pt x="941871" y="1491537"/>
                      </a:lnTo>
                      <a:lnTo>
                        <a:pt x="1132954" y="1300453"/>
                      </a:lnTo>
                      <a:lnTo>
                        <a:pt x="1167982" y="1265426"/>
                      </a:lnTo>
                      <a:lnTo>
                        <a:pt x="1324039" y="1109369"/>
                      </a:lnTo>
                      <a:lnTo>
                        <a:pt x="1359065" y="1074342"/>
                      </a:lnTo>
                      <a:lnTo>
                        <a:pt x="1515123" y="918285"/>
                      </a:lnTo>
                      <a:lnTo>
                        <a:pt x="1550150" y="883258"/>
                      </a:lnTo>
                      <a:lnTo>
                        <a:pt x="1722604" y="710804"/>
                      </a:lnTo>
                      <a:lnTo>
                        <a:pt x="1656089" y="644289"/>
                      </a:lnTo>
                      <a:lnTo>
                        <a:pt x="1813208" y="487170"/>
                      </a:lnTo>
                      <a:lnTo>
                        <a:pt x="1788115" y="462078"/>
                      </a:lnTo>
                      <a:lnTo>
                        <a:pt x="1817021" y="433172"/>
                      </a:lnTo>
                      <a:lnTo>
                        <a:pt x="1638436" y="254587"/>
                      </a:lnTo>
                      <a:lnTo>
                        <a:pt x="1893022" y="0"/>
                      </a:lnTo>
                      <a:lnTo>
                        <a:pt x="1948799" y="55777"/>
                      </a:lnTo>
                      <a:lnTo>
                        <a:pt x="2421315" y="82732"/>
                      </a:lnTo>
                      <a:lnTo>
                        <a:pt x="2424216" y="79831"/>
                      </a:lnTo>
                      <a:lnTo>
                        <a:pt x="2449269" y="104883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7" name="Rectangle 41">
                  <a:extLst>
                    <a:ext uri="{FF2B5EF4-FFF2-40B4-BE49-F238E27FC236}">
                      <a16:creationId xmlns:a16="http://schemas.microsoft.com/office/drawing/2014/main" id="{A1380DFD-02A1-4A0A-9F3C-7650A09DD95A}"/>
                    </a:ext>
                  </a:extLst>
                </p:cNvPr>
                <p:cNvSpPr>
                  <a:spLocks/>
                </p:cNvSpPr>
                <p:nvPr/>
              </p:nvSpPr>
              <p:spPr>
                <a:xfrm rot="19192674">
                  <a:off x="926950" y="2109352"/>
                  <a:ext cx="360000" cy="36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88423" h="3970014">
                      <a:moveTo>
                        <a:pt x="1259577" y="2471243"/>
                      </a:moveTo>
                      <a:cubicBezTo>
                        <a:pt x="1293292" y="2471243"/>
                        <a:pt x="1320623" y="2543205"/>
                        <a:pt x="1320623" y="2631975"/>
                      </a:cubicBezTo>
                      <a:cubicBezTo>
                        <a:pt x="1320623" y="2720745"/>
                        <a:pt x="1293292" y="2792707"/>
                        <a:pt x="1259577" y="2792707"/>
                      </a:cubicBezTo>
                      <a:cubicBezTo>
                        <a:pt x="1225862" y="2792707"/>
                        <a:pt x="1198531" y="2720745"/>
                        <a:pt x="1198531" y="2631975"/>
                      </a:cubicBezTo>
                      <a:cubicBezTo>
                        <a:pt x="1198531" y="2543205"/>
                        <a:pt x="1225862" y="2471243"/>
                        <a:pt x="1259577" y="2471243"/>
                      </a:cubicBezTo>
                      <a:close/>
                      <a:moveTo>
                        <a:pt x="1710471" y="2470362"/>
                      </a:moveTo>
                      <a:cubicBezTo>
                        <a:pt x="1741030" y="2470028"/>
                        <a:pt x="1768823" y="2488083"/>
                        <a:pt x="1781169" y="2516203"/>
                      </a:cubicBezTo>
                      <a:cubicBezTo>
                        <a:pt x="1793845" y="2545068"/>
                        <a:pt x="1787700" y="2578742"/>
                        <a:pt x="1765642" y="2601268"/>
                      </a:cubicBezTo>
                      <a:cubicBezTo>
                        <a:pt x="1750827" y="2616399"/>
                        <a:pt x="1730831" y="2624459"/>
                        <a:pt x="1710472" y="2623745"/>
                      </a:cubicBezTo>
                      <a:close/>
                      <a:moveTo>
                        <a:pt x="2456093" y="2374056"/>
                      </a:moveTo>
                      <a:lnTo>
                        <a:pt x="2456093" y="2889893"/>
                      </a:lnTo>
                      <a:lnTo>
                        <a:pt x="2566690" y="2889893"/>
                      </a:lnTo>
                      <a:lnTo>
                        <a:pt x="2566690" y="2706284"/>
                      </a:lnTo>
                      <a:lnTo>
                        <a:pt x="2632197" y="2884955"/>
                      </a:lnTo>
                      <a:lnTo>
                        <a:pt x="2635843" y="2883618"/>
                      </a:lnTo>
                      <a:lnTo>
                        <a:pt x="2635843" y="2889893"/>
                      </a:lnTo>
                      <a:lnTo>
                        <a:pt x="2746439" y="2889893"/>
                      </a:lnTo>
                      <a:lnTo>
                        <a:pt x="2746439" y="2374056"/>
                      </a:lnTo>
                      <a:lnTo>
                        <a:pt x="2635843" y="2374056"/>
                      </a:lnTo>
                      <a:lnTo>
                        <a:pt x="2635843" y="2573614"/>
                      </a:lnTo>
                      <a:lnTo>
                        <a:pt x="2566690" y="2385000"/>
                      </a:lnTo>
                      <a:lnTo>
                        <a:pt x="2566690" y="2374056"/>
                      </a:lnTo>
                      <a:close/>
                      <a:moveTo>
                        <a:pt x="2032426" y="2374056"/>
                      </a:moveTo>
                      <a:lnTo>
                        <a:pt x="2032426" y="2889895"/>
                      </a:lnTo>
                      <a:lnTo>
                        <a:pt x="2115405" y="2889895"/>
                      </a:lnTo>
                      <a:lnTo>
                        <a:pt x="2143023" y="2889895"/>
                      </a:lnTo>
                      <a:lnTo>
                        <a:pt x="2308949" y="2889895"/>
                      </a:lnTo>
                      <a:lnTo>
                        <a:pt x="2308949" y="2779299"/>
                      </a:lnTo>
                      <a:lnTo>
                        <a:pt x="2143023" y="2779299"/>
                      </a:lnTo>
                      <a:lnTo>
                        <a:pt x="2143023" y="2686401"/>
                      </a:lnTo>
                      <a:lnTo>
                        <a:pt x="2308949" y="2686401"/>
                      </a:lnTo>
                      <a:lnTo>
                        <a:pt x="2308949" y="2575804"/>
                      </a:lnTo>
                      <a:lnTo>
                        <a:pt x="2143023" y="2575804"/>
                      </a:lnTo>
                      <a:lnTo>
                        <a:pt x="2143023" y="2484653"/>
                      </a:lnTo>
                      <a:lnTo>
                        <a:pt x="2308949" y="2484653"/>
                      </a:lnTo>
                      <a:lnTo>
                        <a:pt x="2308949" y="2374056"/>
                      </a:lnTo>
                      <a:lnTo>
                        <a:pt x="2143023" y="2374056"/>
                      </a:lnTo>
                      <a:lnTo>
                        <a:pt x="2115405" y="2374056"/>
                      </a:lnTo>
                      <a:close/>
                      <a:moveTo>
                        <a:pt x="1259577" y="2374056"/>
                      </a:moveTo>
                      <a:cubicBezTo>
                        <a:pt x="1172187" y="2374056"/>
                        <a:pt x="1101344" y="2489530"/>
                        <a:pt x="1101344" y="2631975"/>
                      </a:cubicBezTo>
                      <a:cubicBezTo>
                        <a:pt x="1101344" y="2774420"/>
                        <a:pt x="1172187" y="2889894"/>
                        <a:pt x="1259577" y="2889894"/>
                      </a:cubicBezTo>
                      <a:cubicBezTo>
                        <a:pt x="1346967" y="2889894"/>
                        <a:pt x="1417810" y="2774420"/>
                        <a:pt x="1417810" y="2631975"/>
                      </a:cubicBezTo>
                      <a:cubicBezTo>
                        <a:pt x="1417810" y="2489530"/>
                        <a:pt x="1346967" y="2374056"/>
                        <a:pt x="1259577" y="2374056"/>
                      </a:cubicBezTo>
                      <a:close/>
                      <a:moveTo>
                        <a:pt x="1599876" y="2366688"/>
                      </a:moveTo>
                      <a:lnTo>
                        <a:pt x="1599875" y="2882524"/>
                      </a:lnTo>
                      <a:lnTo>
                        <a:pt x="1710472" y="2882525"/>
                      </a:lnTo>
                      <a:lnTo>
                        <a:pt x="1710472" y="2723975"/>
                      </a:lnTo>
                      <a:cubicBezTo>
                        <a:pt x="1757507" y="2725624"/>
                        <a:pt x="1803701" y="2707003"/>
                        <a:pt x="1837929" y="2672047"/>
                      </a:cubicBezTo>
                      <a:cubicBezTo>
                        <a:pt x="1888884" y="2620006"/>
                        <a:pt x="1903084" y="2542214"/>
                        <a:pt x="1873801" y="2475527"/>
                      </a:cubicBezTo>
                      <a:cubicBezTo>
                        <a:pt x="1845275" y="2410565"/>
                        <a:pt x="1781067" y="2368851"/>
                        <a:pt x="1710472" y="2369624"/>
                      </a:cubicBezTo>
                      <a:lnTo>
                        <a:pt x="1710471" y="2366688"/>
                      </a:lnTo>
                      <a:close/>
                      <a:moveTo>
                        <a:pt x="920754" y="2169815"/>
                      </a:moveTo>
                      <a:lnTo>
                        <a:pt x="3008986" y="2169815"/>
                      </a:lnTo>
                      <a:lnTo>
                        <a:pt x="3008986" y="3105919"/>
                      </a:lnTo>
                      <a:lnTo>
                        <a:pt x="920754" y="3105919"/>
                      </a:lnTo>
                      <a:close/>
                      <a:moveTo>
                        <a:pt x="632722" y="1985007"/>
                      </a:moveTo>
                      <a:lnTo>
                        <a:pt x="632722" y="3321943"/>
                      </a:lnTo>
                      <a:lnTo>
                        <a:pt x="3297018" y="3321943"/>
                      </a:lnTo>
                      <a:lnTo>
                        <a:pt x="3297018" y="1985007"/>
                      </a:lnTo>
                      <a:close/>
                      <a:moveTo>
                        <a:pt x="2657019" y="761679"/>
                      </a:moveTo>
                      <a:lnTo>
                        <a:pt x="2760733" y="1606387"/>
                      </a:lnTo>
                      <a:lnTo>
                        <a:pt x="2761762" y="1614761"/>
                      </a:lnTo>
                      <a:lnTo>
                        <a:pt x="2762330" y="1614691"/>
                      </a:lnTo>
                      <a:cubicBezTo>
                        <a:pt x="2780335" y="1740615"/>
                        <a:pt x="2862522" y="1833408"/>
                        <a:pt x="2948897" y="1824230"/>
                      </a:cubicBezTo>
                      <a:cubicBezTo>
                        <a:pt x="3036464" y="1814924"/>
                        <a:pt x="3095979" y="1704243"/>
                        <a:pt x="3083047" y="1575312"/>
                      </a:cubicBezTo>
                      <a:lnTo>
                        <a:pt x="3083347" y="1575275"/>
                      </a:lnTo>
                      <a:lnTo>
                        <a:pt x="2983448" y="761679"/>
                      </a:lnTo>
                      <a:close/>
                      <a:moveTo>
                        <a:pt x="2205921" y="761679"/>
                      </a:moveTo>
                      <a:lnTo>
                        <a:pt x="2264137" y="1594263"/>
                      </a:lnTo>
                      <a:cubicBezTo>
                        <a:pt x="2264333" y="1597068"/>
                        <a:pt x="2264530" y="1599874"/>
                        <a:pt x="2264726" y="1602679"/>
                      </a:cubicBezTo>
                      <a:lnTo>
                        <a:pt x="2265297" y="1602640"/>
                      </a:lnTo>
                      <a:cubicBezTo>
                        <a:pt x="2276686" y="1729333"/>
                        <a:pt x="2353905" y="1826300"/>
                        <a:pt x="2440641" y="1821655"/>
                      </a:cubicBezTo>
                      <a:cubicBezTo>
                        <a:pt x="2528577" y="1816945"/>
                        <a:pt x="2593802" y="1709530"/>
                        <a:pt x="2587636" y="1580099"/>
                      </a:cubicBezTo>
                      <a:lnTo>
                        <a:pt x="2587937" y="1580078"/>
                      </a:lnTo>
                      <a:lnTo>
                        <a:pt x="2530706" y="761679"/>
                      </a:lnTo>
                      <a:close/>
                      <a:moveTo>
                        <a:pt x="1761700" y="761679"/>
                      </a:moveTo>
                      <a:cubicBezTo>
                        <a:pt x="1761699" y="1032443"/>
                        <a:pt x="1761699" y="1303208"/>
                        <a:pt x="1761698" y="1573972"/>
                      </a:cubicBezTo>
                      <a:lnTo>
                        <a:pt x="1761698" y="1582410"/>
                      </a:lnTo>
                      <a:lnTo>
                        <a:pt x="1762270" y="1582410"/>
                      </a:lnTo>
                      <a:cubicBezTo>
                        <a:pt x="1764795" y="1709590"/>
                        <a:pt x="1835062" y="1811707"/>
                        <a:pt x="1921910" y="1813122"/>
                      </a:cubicBezTo>
                      <a:cubicBezTo>
                        <a:pt x="2009960" y="1814558"/>
                        <a:pt x="2082519" y="1711955"/>
                        <a:pt x="2085398" y="1582410"/>
                      </a:cubicBezTo>
                      <a:lnTo>
                        <a:pt x="2085698" y="1582410"/>
                      </a:lnTo>
                      <a:cubicBezTo>
                        <a:pt x="2085698" y="1308834"/>
                        <a:pt x="2085698" y="1035256"/>
                        <a:pt x="2085696" y="761679"/>
                      </a:cubicBezTo>
                      <a:close/>
                      <a:moveTo>
                        <a:pt x="3411320" y="761678"/>
                      </a:moveTo>
                      <a:lnTo>
                        <a:pt x="3078803" y="761679"/>
                      </a:lnTo>
                      <a:lnTo>
                        <a:pt x="3277545" y="1622538"/>
                      </a:lnTo>
                      <a:lnTo>
                        <a:pt x="3279443" y="1630759"/>
                      </a:lnTo>
                      <a:lnTo>
                        <a:pt x="3280000" y="1630631"/>
                      </a:lnTo>
                      <a:cubicBezTo>
                        <a:pt x="3311069" y="1753983"/>
                        <a:pt x="3402507" y="1837676"/>
                        <a:pt x="3487448" y="1819520"/>
                      </a:cubicBezTo>
                      <a:cubicBezTo>
                        <a:pt x="3573564" y="1801112"/>
                        <a:pt x="3621183" y="1684815"/>
                        <a:pt x="3594846" y="1557943"/>
                      </a:cubicBezTo>
                      <a:lnTo>
                        <a:pt x="3595140" y="1557876"/>
                      </a:lnTo>
                      <a:close/>
                      <a:moveTo>
                        <a:pt x="1633002" y="761678"/>
                      </a:moveTo>
                      <a:lnTo>
                        <a:pt x="1308563" y="761679"/>
                      </a:lnTo>
                      <a:lnTo>
                        <a:pt x="1266057" y="1572672"/>
                      </a:lnTo>
                      <a:lnTo>
                        <a:pt x="1265616" y="1581099"/>
                      </a:lnTo>
                      <a:lnTo>
                        <a:pt x="1266187" y="1581128"/>
                      </a:lnTo>
                      <a:cubicBezTo>
                        <a:pt x="1262052" y="1708267"/>
                        <a:pt x="1326878" y="1813921"/>
                        <a:pt x="1413534" y="1819881"/>
                      </a:cubicBezTo>
                      <a:cubicBezTo>
                        <a:pt x="1501387" y="1825922"/>
                        <a:pt x="1579217" y="1727257"/>
                        <a:pt x="1588872" y="1598040"/>
                      </a:cubicBezTo>
                      <a:lnTo>
                        <a:pt x="1589172" y="1598055"/>
                      </a:lnTo>
                      <a:close/>
                      <a:moveTo>
                        <a:pt x="863949" y="761678"/>
                      </a:moveTo>
                      <a:lnTo>
                        <a:pt x="765078" y="1566901"/>
                      </a:lnTo>
                      <a:lnTo>
                        <a:pt x="764050" y="1575275"/>
                      </a:lnTo>
                      <a:lnTo>
                        <a:pt x="764617" y="1575345"/>
                      </a:lnTo>
                      <a:cubicBezTo>
                        <a:pt x="751624" y="1701884"/>
                        <a:pt x="808922" y="1811803"/>
                        <a:pt x="894951" y="1823794"/>
                      </a:cubicBezTo>
                      <a:cubicBezTo>
                        <a:pt x="982168" y="1835949"/>
                        <a:pt x="1066691" y="1742953"/>
                        <a:pt x="1085336" y="1614724"/>
                      </a:cubicBezTo>
                      <a:lnTo>
                        <a:pt x="1085635" y="1614761"/>
                      </a:lnTo>
                      <a:lnTo>
                        <a:pt x="1190378" y="761679"/>
                      </a:lnTo>
                      <a:close/>
                      <a:moveTo>
                        <a:pt x="295535" y="441623"/>
                      </a:moveTo>
                      <a:lnTo>
                        <a:pt x="3583899" y="441623"/>
                      </a:lnTo>
                      <a:cubicBezTo>
                        <a:pt x="3610412" y="441623"/>
                        <a:pt x="3631905" y="463116"/>
                        <a:pt x="3631905" y="489629"/>
                      </a:cubicBezTo>
                      <a:lnTo>
                        <a:pt x="3631905" y="655863"/>
                      </a:lnTo>
                      <a:lnTo>
                        <a:pt x="3884522" y="1666330"/>
                      </a:lnTo>
                      <a:cubicBezTo>
                        <a:pt x="3909974" y="1748325"/>
                        <a:pt x="3809191" y="1900953"/>
                        <a:pt x="3631905" y="1666330"/>
                      </a:cubicBezTo>
                      <a:lnTo>
                        <a:pt x="3631905" y="3970014"/>
                      </a:lnTo>
                      <a:lnTo>
                        <a:pt x="247529" y="3970014"/>
                      </a:lnTo>
                      <a:lnTo>
                        <a:pt x="247529" y="1768425"/>
                      </a:lnTo>
                      <a:cubicBezTo>
                        <a:pt x="263724" y="1795996"/>
                        <a:pt x="288366" y="1813812"/>
                        <a:pt x="317369" y="1820473"/>
                      </a:cubicBezTo>
                      <a:cubicBezTo>
                        <a:pt x="403196" y="1840184"/>
                        <a:pt x="495502" y="1754908"/>
                        <a:pt x="525251" y="1628793"/>
                      </a:cubicBezTo>
                      <a:lnTo>
                        <a:pt x="525545" y="1628855"/>
                      </a:lnTo>
                      <a:lnTo>
                        <a:pt x="709866" y="761679"/>
                      </a:lnTo>
                      <a:lnTo>
                        <a:pt x="378634" y="761679"/>
                      </a:lnTo>
                      <a:lnTo>
                        <a:pt x="210380" y="1553239"/>
                      </a:lnTo>
                      <a:lnTo>
                        <a:pt x="208625" y="1561492"/>
                      </a:lnTo>
                      <a:lnTo>
                        <a:pt x="209185" y="1561611"/>
                      </a:lnTo>
                      <a:cubicBezTo>
                        <a:pt x="202164" y="1598200"/>
                        <a:pt x="201274" y="1633895"/>
                        <a:pt x="207433" y="1666330"/>
                      </a:cubicBezTo>
                      <a:cubicBezTo>
                        <a:pt x="113985" y="1883037"/>
                        <a:pt x="-32319" y="1816968"/>
                        <a:pt x="6372" y="1666330"/>
                      </a:cubicBezTo>
                      <a:lnTo>
                        <a:pt x="249769" y="692744"/>
                      </a:lnTo>
                      <a:cubicBezTo>
                        <a:pt x="247993" y="689334"/>
                        <a:pt x="247529" y="685546"/>
                        <a:pt x="247529" y="681649"/>
                      </a:cubicBezTo>
                      <a:lnTo>
                        <a:pt x="247529" y="489629"/>
                      </a:lnTo>
                      <a:cubicBezTo>
                        <a:pt x="247529" y="463116"/>
                        <a:pt x="269022" y="441623"/>
                        <a:pt x="295535" y="441623"/>
                      </a:cubicBezTo>
                      <a:close/>
                      <a:moveTo>
                        <a:pt x="307785" y="0"/>
                      </a:moveTo>
                      <a:lnTo>
                        <a:pt x="3571649" y="0"/>
                      </a:lnTo>
                      <a:cubicBezTo>
                        <a:pt x="3604927" y="0"/>
                        <a:pt x="3631905" y="26978"/>
                        <a:pt x="3631905" y="60256"/>
                      </a:cubicBezTo>
                      <a:lnTo>
                        <a:pt x="3631905" y="301273"/>
                      </a:lnTo>
                      <a:cubicBezTo>
                        <a:pt x="3631905" y="334551"/>
                        <a:pt x="3604927" y="361529"/>
                        <a:pt x="3571649" y="361529"/>
                      </a:cubicBezTo>
                      <a:lnTo>
                        <a:pt x="307785" y="361529"/>
                      </a:lnTo>
                      <a:cubicBezTo>
                        <a:pt x="274507" y="361529"/>
                        <a:pt x="247529" y="334551"/>
                        <a:pt x="247529" y="301273"/>
                      </a:cubicBezTo>
                      <a:lnTo>
                        <a:pt x="247529" y="60256"/>
                      </a:lnTo>
                      <a:cubicBezTo>
                        <a:pt x="247529" y="26978"/>
                        <a:pt x="274507" y="0"/>
                        <a:pt x="307785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8" name="Isosceles Triangle 3">
                  <a:extLst>
                    <a:ext uri="{FF2B5EF4-FFF2-40B4-BE49-F238E27FC236}">
                      <a16:creationId xmlns:a16="http://schemas.microsoft.com/office/drawing/2014/main" id="{B69A70F3-F976-45B9-8DBC-6C4FAE407F5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2229245">
                  <a:off x="2630628" y="1965414"/>
                  <a:ext cx="359661" cy="36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35086" h="3938802">
                      <a:moveTo>
                        <a:pt x="1861742" y="3314001"/>
                      </a:moveTo>
                      <a:cubicBezTo>
                        <a:pt x="1921395" y="3314001"/>
                        <a:pt x="1969754" y="3362360"/>
                        <a:pt x="1969754" y="3422013"/>
                      </a:cubicBezTo>
                      <a:cubicBezTo>
                        <a:pt x="1969754" y="3481666"/>
                        <a:pt x="1921395" y="3530025"/>
                        <a:pt x="1861742" y="3530025"/>
                      </a:cubicBezTo>
                      <a:cubicBezTo>
                        <a:pt x="1802089" y="3530025"/>
                        <a:pt x="1753730" y="3481666"/>
                        <a:pt x="1753730" y="3422013"/>
                      </a:cubicBezTo>
                      <a:cubicBezTo>
                        <a:pt x="1753730" y="3362360"/>
                        <a:pt x="1802089" y="3314001"/>
                        <a:pt x="1861742" y="3314001"/>
                      </a:cubicBezTo>
                      <a:close/>
                      <a:moveTo>
                        <a:pt x="2097646" y="2118753"/>
                      </a:moveTo>
                      <a:lnTo>
                        <a:pt x="2097646" y="2478753"/>
                      </a:lnTo>
                      <a:lnTo>
                        <a:pt x="2457646" y="2478753"/>
                      </a:lnTo>
                      <a:lnTo>
                        <a:pt x="2457646" y="2118753"/>
                      </a:lnTo>
                      <a:close/>
                      <a:moveTo>
                        <a:pt x="1476536" y="2118753"/>
                      </a:moveTo>
                      <a:lnTo>
                        <a:pt x="1476536" y="2478753"/>
                      </a:lnTo>
                      <a:lnTo>
                        <a:pt x="1836536" y="2478753"/>
                      </a:lnTo>
                      <a:lnTo>
                        <a:pt x="1836536" y="2118753"/>
                      </a:lnTo>
                      <a:close/>
                      <a:moveTo>
                        <a:pt x="2097646" y="1539638"/>
                      </a:moveTo>
                      <a:lnTo>
                        <a:pt x="2097646" y="1899638"/>
                      </a:lnTo>
                      <a:lnTo>
                        <a:pt x="2457646" y="1899638"/>
                      </a:lnTo>
                      <a:lnTo>
                        <a:pt x="2457646" y="1539638"/>
                      </a:lnTo>
                      <a:close/>
                      <a:moveTo>
                        <a:pt x="1476536" y="1539638"/>
                      </a:moveTo>
                      <a:lnTo>
                        <a:pt x="1476536" y="1899638"/>
                      </a:lnTo>
                      <a:lnTo>
                        <a:pt x="1836536" y="1899638"/>
                      </a:lnTo>
                      <a:lnTo>
                        <a:pt x="1836536" y="1539638"/>
                      </a:lnTo>
                      <a:close/>
                      <a:moveTo>
                        <a:pt x="1989788" y="770570"/>
                      </a:moveTo>
                      <a:lnTo>
                        <a:pt x="3429788" y="1850570"/>
                      </a:lnTo>
                      <a:lnTo>
                        <a:pt x="3430108" y="1850570"/>
                      </a:lnTo>
                      <a:lnTo>
                        <a:pt x="3430108" y="3938802"/>
                      </a:lnTo>
                      <a:lnTo>
                        <a:pt x="2265771" y="3938802"/>
                      </a:lnTo>
                      <a:lnTo>
                        <a:pt x="2265771" y="2786674"/>
                      </a:lnTo>
                      <a:lnTo>
                        <a:pt x="1669844" y="2786674"/>
                      </a:lnTo>
                      <a:lnTo>
                        <a:pt x="1669844" y="3938802"/>
                      </a:lnTo>
                      <a:lnTo>
                        <a:pt x="549788" y="3938802"/>
                      </a:lnTo>
                      <a:lnTo>
                        <a:pt x="549788" y="1850570"/>
                      </a:lnTo>
                      <a:close/>
                      <a:moveTo>
                        <a:pt x="1969233" y="1003"/>
                      </a:moveTo>
                      <a:cubicBezTo>
                        <a:pt x="1995162" y="-2644"/>
                        <a:pt x="2022483" y="3601"/>
                        <a:pt x="2045048" y="20601"/>
                      </a:cubicBezTo>
                      <a:lnTo>
                        <a:pt x="3894333" y="1413834"/>
                      </a:lnTo>
                      <a:cubicBezTo>
                        <a:pt x="3939464" y="1447835"/>
                        <a:pt x="3948486" y="1511986"/>
                        <a:pt x="3914485" y="1557117"/>
                      </a:cubicBezTo>
                      <a:lnTo>
                        <a:pt x="3756006" y="1767472"/>
                      </a:lnTo>
                      <a:cubicBezTo>
                        <a:pt x="3722004" y="1812603"/>
                        <a:pt x="3657854" y="1821626"/>
                        <a:pt x="3612722" y="1787625"/>
                      </a:cubicBezTo>
                      <a:lnTo>
                        <a:pt x="1967544" y="548164"/>
                      </a:lnTo>
                      <a:lnTo>
                        <a:pt x="322364" y="1787626"/>
                      </a:lnTo>
                      <a:cubicBezTo>
                        <a:pt x="277233" y="1821627"/>
                        <a:pt x="213082" y="1812604"/>
                        <a:pt x="179080" y="1767473"/>
                      </a:cubicBezTo>
                      <a:lnTo>
                        <a:pt x="20601" y="1557118"/>
                      </a:lnTo>
                      <a:cubicBezTo>
                        <a:pt x="-13400" y="1511987"/>
                        <a:pt x="-4378" y="1447836"/>
                        <a:pt x="40754" y="1413835"/>
                      </a:cubicBezTo>
                      <a:lnTo>
                        <a:pt x="1890038" y="20602"/>
                      </a:lnTo>
                      <a:cubicBezTo>
                        <a:pt x="1912604" y="3602"/>
                        <a:pt x="1939924" y="-2643"/>
                        <a:pt x="1965854" y="1004"/>
                      </a:cubicBezTo>
                      <a:lnTo>
                        <a:pt x="1967542" y="1586"/>
                      </a:lnTo>
                      <a:cubicBezTo>
                        <a:pt x="1968071" y="1171"/>
                        <a:pt x="1968652" y="1085"/>
                        <a:pt x="1969233" y="100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id="{CF63CEF5-07E9-4BD9-95F0-FE5A194CEC76}"/>
                  </a:ext>
                </a:extLst>
              </p:cNvPr>
              <p:cNvGrpSpPr/>
              <p:nvPr/>
            </p:nvGrpSpPr>
            <p:grpSpPr>
              <a:xfrm rot="15054074">
                <a:off x="-267551" y="3562253"/>
                <a:ext cx="2125623" cy="852218"/>
                <a:chOff x="926950" y="1617134"/>
                <a:chExt cx="2125623" cy="852218"/>
              </a:xfrm>
              <a:grpFill/>
            </p:grpSpPr>
            <p:sp>
              <p:nvSpPr>
                <p:cNvPr id="9" name="Rectangle 14">
                  <a:extLst>
                    <a:ext uri="{FF2B5EF4-FFF2-40B4-BE49-F238E27FC236}">
                      <a16:creationId xmlns:a16="http://schemas.microsoft.com/office/drawing/2014/main" id="{B1DE9346-D186-4F9E-B2DF-AF20F90A1D71}"/>
                    </a:ext>
                  </a:extLst>
                </p:cNvPr>
                <p:cNvSpPr/>
                <p:nvPr/>
              </p:nvSpPr>
              <p:spPr>
                <a:xfrm rot="19949266">
                  <a:off x="1199615" y="1717912"/>
                  <a:ext cx="531261" cy="5312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2192" h="3931865">
                      <a:moveTo>
                        <a:pt x="2826148" y="3448804"/>
                      </a:moveTo>
                      <a:lnTo>
                        <a:pt x="2826148" y="3556804"/>
                      </a:lnTo>
                      <a:lnTo>
                        <a:pt x="3042148" y="3556804"/>
                      </a:lnTo>
                      <a:lnTo>
                        <a:pt x="3042148" y="3448804"/>
                      </a:lnTo>
                      <a:close/>
                      <a:moveTo>
                        <a:pt x="890988" y="3448804"/>
                      </a:moveTo>
                      <a:lnTo>
                        <a:pt x="890988" y="3556804"/>
                      </a:lnTo>
                      <a:lnTo>
                        <a:pt x="1106988" y="3556804"/>
                      </a:lnTo>
                      <a:lnTo>
                        <a:pt x="1106988" y="3448804"/>
                      </a:lnTo>
                      <a:close/>
                      <a:moveTo>
                        <a:pt x="3528192" y="3439467"/>
                      </a:moveTo>
                      <a:lnTo>
                        <a:pt x="3528192" y="3547467"/>
                      </a:lnTo>
                      <a:lnTo>
                        <a:pt x="3744192" y="3547467"/>
                      </a:lnTo>
                      <a:lnTo>
                        <a:pt x="3744192" y="3439467"/>
                      </a:lnTo>
                      <a:close/>
                      <a:moveTo>
                        <a:pt x="198000" y="3439467"/>
                      </a:moveTo>
                      <a:lnTo>
                        <a:pt x="198000" y="3547467"/>
                      </a:lnTo>
                      <a:lnTo>
                        <a:pt x="414000" y="3547467"/>
                      </a:lnTo>
                      <a:lnTo>
                        <a:pt x="414000" y="3439467"/>
                      </a:lnTo>
                      <a:close/>
                      <a:moveTo>
                        <a:pt x="2826148" y="3206154"/>
                      </a:moveTo>
                      <a:lnTo>
                        <a:pt x="2826148" y="3314154"/>
                      </a:lnTo>
                      <a:lnTo>
                        <a:pt x="3042148" y="3314154"/>
                      </a:lnTo>
                      <a:lnTo>
                        <a:pt x="3042148" y="3206154"/>
                      </a:lnTo>
                      <a:close/>
                      <a:moveTo>
                        <a:pt x="890988" y="3206154"/>
                      </a:moveTo>
                      <a:lnTo>
                        <a:pt x="890988" y="3314154"/>
                      </a:lnTo>
                      <a:lnTo>
                        <a:pt x="1106988" y="3314154"/>
                      </a:lnTo>
                      <a:lnTo>
                        <a:pt x="1106988" y="3206154"/>
                      </a:lnTo>
                      <a:close/>
                      <a:moveTo>
                        <a:pt x="3528192" y="3196817"/>
                      </a:moveTo>
                      <a:lnTo>
                        <a:pt x="3528192" y="3304817"/>
                      </a:lnTo>
                      <a:lnTo>
                        <a:pt x="3744192" y="3304817"/>
                      </a:lnTo>
                      <a:lnTo>
                        <a:pt x="3744192" y="3196817"/>
                      </a:lnTo>
                      <a:close/>
                      <a:moveTo>
                        <a:pt x="198000" y="3196817"/>
                      </a:moveTo>
                      <a:lnTo>
                        <a:pt x="198000" y="3304817"/>
                      </a:lnTo>
                      <a:lnTo>
                        <a:pt x="414000" y="3304817"/>
                      </a:lnTo>
                      <a:lnTo>
                        <a:pt x="414000" y="3196817"/>
                      </a:lnTo>
                      <a:close/>
                      <a:moveTo>
                        <a:pt x="2070064" y="3046635"/>
                      </a:moveTo>
                      <a:lnTo>
                        <a:pt x="2070064" y="3154635"/>
                      </a:lnTo>
                      <a:lnTo>
                        <a:pt x="2286064" y="3154635"/>
                      </a:lnTo>
                      <a:lnTo>
                        <a:pt x="2286064" y="3046635"/>
                      </a:lnTo>
                      <a:close/>
                      <a:moveTo>
                        <a:pt x="1638016" y="3037298"/>
                      </a:moveTo>
                      <a:lnTo>
                        <a:pt x="1638016" y="3145298"/>
                      </a:lnTo>
                      <a:lnTo>
                        <a:pt x="1854016" y="3145298"/>
                      </a:lnTo>
                      <a:lnTo>
                        <a:pt x="1854016" y="3037298"/>
                      </a:lnTo>
                      <a:close/>
                      <a:moveTo>
                        <a:pt x="2826148" y="2963504"/>
                      </a:moveTo>
                      <a:lnTo>
                        <a:pt x="2826148" y="3071504"/>
                      </a:lnTo>
                      <a:lnTo>
                        <a:pt x="3042148" y="3071504"/>
                      </a:lnTo>
                      <a:lnTo>
                        <a:pt x="3042148" y="2963504"/>
                      </a:lnTo>
                      <a:close/>
                      <a:moveTo>
                        <a:pt x="890988" y="2963504"/>
                      </a:moveTo>
                      <a:lnTo>
                        <a:pt x="890988" y="3071504"/>
                      </a:lnTo>
                      <a:lnTo>
                        <a:pt x="1106988" y="3071504"/>
                      </a:lnTo>
                      <a:lnTo>
                        <a:pt x="1106988" y="2963504"/>
                      </a:lnTo>
                      <a:close/>
                      <a:moveTo>
                        <a:pt x="3528192" y="2954167"/>
                      </a:moveTo>
                      <a:lnTo>
                        <a:pt x="3528192" y="3062167"/>
                      </a:lnTo>
                      <a:lnTo>
                        <a:pt x="3744192" y="3062167"/>
                      </a:lnTo>
                      <a:lnTo>
                        <a:pt x="3744192" y="2954167"/>
                      </a:lnTo>
                      <a:close/>
                      <a:moveTo>
                        <a:pt x="198000" y="2954167"/>
                      </a:moveTo>
                      <a:lnTo>
                        <a:pt x="198000" y="3062167"/>
                      </a:lnTo>
                      <a:lnTo>
                        <a:pt x="414000" y="3062167"/>
                      </a:lnTo>
                      <a:lnTo>
                        <a:pt x="414000" y="2954167"/>
                      </a:lnTo>
                      <a:close/>
                      <a:moveTo>
                        <a:pt x="2070064" y="2803981"/>
                      </a:moveTo>
                      <a:lnTo>
                        <a:pt x="2070064" y="2911981"/>
                      </a:lnTo>
                      <a:lnTo>
                        <a:pt x="2286064" y="2911981"/>
                      </a:lnTo>
                      <a:lnTo>
                        <a:pt x="2286064" y="2803981"/>
                      </a:lnTo>
                      <a:close/>
                      <a:moveTo>
                        <a:pt x="1638016" y="2794644"/>
                      </a:moveTo>
                      <a:lnTo>
                        <a:pt x="1638016" y="2902644"/>
                      </a:lnTo>
                      <a:lnTo>
                        <a:pt x="1854016" y="2902644"/>
                      </a:lnTo>
                      <a:lnTo>
                        <a:pt x="1854016" y="2794644"/>
                      </a:lnTo>
                      <a:close/>
                      <a:moveTo>
                        <a:pt x="2826148" y="2720854"/>
                      </a:moveTo>
                      <a:lnTo>
                        <a:pt x="2826148" y="2828854"/>
                      </a:lnTo>
                      <a:lnTo>
                        <a:pt x="3042148" y="2828854"/>
                      </a:lnTo>
                      <a:lnTo>
                        <a:pt x="3042148" y="2720854"/>
                      </a:lnTo>
                      <a:close/>
                      <a:moveTo>
                        <a:pt x="890988" y="2720854"/>
                      </a:moveTo>
                      <a:lnTo>
                        <a:pt x="890988" y="2828854"/>
                      </a:lnTo>
                      <a:lnTo>
                        <a:pt x="1106988" y="2828854"/>
                      </a:lnTo>
                      <a:lnTo>
                        <a:pt x="1106988" y="2720854"/>
                      </a:lnTo>
                      <a:close/>
                      <a:moveTo>
                        <a:pt x="3528192" y="2711517"/>
                      </a:moveTo>
                      <a:lnTo>
                        <a:pt x="3528192" y="2819517"/>
                      </a:lnTo>
                      <a:lnTo>
                        <a:pt x="3744192" y="2819517"/>
                      </a:lnTo>
                      <a:lnTo>
                        <a:pt x="3744192" y="2711517"/>
                      </a:lnTo>
                      <a:close/>
                      <a:moveTo>
                        <a:pt x="198000" y="2711517"/>
                      </a:moveTo>
                      <a:lnTo>
                        <a:pt x="198000" y="2819517"/>
                      </a:lnTo>
                      <a:lnTo>
                        <a:pt x="414000" y="2819517"/>
                      </a:lnTo>
                      <a:lnTo>
                        <a:pt x="414000" y="2711517"/>
                      </a:lnTo>
                      <a:close/>
                      <a:moveTo>
                        <a:pt x="2070064" y="2561331"/>
                      </a:moveTo>
                      <a:lnTo>
                        <a:pt x="2070064" y="2669331"/>
                      </a:lnTo>
                      <a:lnTo>
                        <a:pt x="2286064" y="2669331"/>
                      </a:lnTo>
                      <a:lnTo>
                        <a:pt x="2286064" y="2561331"/>
                      </a:lnTo>
                      <a:close/>
                      <a:moveTo>
                        <a:pt x="1638016" y="2551994"/>
                      </a:moveTo>
                      <a:lnTo>
                        <a:pt x="1638016" y="2659994"/>
                      </a:lnTo>
                      <a:lnTo>
                        <a:pt x="1854016" y="2659994"/>
                      </a:lnTo>
                      <a:lnTo>
                        <a:pt x="1854016" y="2551994"/>
                      </a:lnTo>
                      <a:close/>
                      <a:moveTo>
                        <a:pt x="2826148" y="2478204"/>
                      </a:moveTo>
                      <a:lnTo>
                        <a:pt x="2826148" y="2586204"/>
                      </a:lnTo>
                      <a:lnTo>
                        <a:pt x="3042148" y="2586204"/>
                      </a:lnTo>
                      <a:lnTo>
                        <a:pt x="3042148" y="2478204"/>
                      </a:lnTo>
                      <a:close/>
                      <a:moveTo>
                        <a:pt x="890988" y="2478204"/>
                      </a:moveTo>
                      <a:lnTo>
                        <a:pt x="890988" y="2586204"/>
                      </a:lnTo>
                      <a:lnTo>
                        <a:pt x="1106988" y="2586204"/>
                      </a:lnTo>
                      <a:lnTo>
                        <a:pt x="1106988" y="2478204"/>
                      </a:lnTo>
                      <a:close/>
                      <a:moveTo>
                        <a:pt x="3528192" y="2468867"/>
                      </a:moveTo>
                      <a:lnTo>
                        <a:pt x="3528192" y="2576867"/>
                      </a:lnTo>
                      <a:lnTo>
                        <a:pt x="3744192" y="2576867"/>
                      </a:lnTo>
                      <a:lnTo>
                        <a:pt x="3744192" y="2468867"/>
                      </a:lnTo>
                      <a:close/>
                      <a:moveTo>
                        <a:pt x="198000" y="2468867"/>
                      </a:moveTo>
                      <a:lnTo>
                        <a:pt x="198000" y="2576867"/>
                      </a:lnTo>
                      <a:lnTo>
                        <a:pt x="414000" y="2576867"/>
                      </a:lnTo>
                      <a:lnTo>
                        <a:pt x="414000" y="2468867"/>
                      </a:lnTo>
                      <a:close/>
                      <a:moveTo>
                        <a:pt x="2070064" y="2318681"/>
                      </a:moveTo>
                      <a:lnTo>
                        <a:pt x="2070064" y="2426681"/>
                      </a:lnTo>
                      <a:lnTo>
                        <a:pt x="2286064" y="2426681"/>
                      </a:lnTo>
                      <a:lnTo>
                        <a:pt x="2286064" y="2318681"/>
                      </a:lnTo>
                      <a:close/>
                      <a:moveTo>
                        <a:pt x="1638016" y="2309344"/>
                      </a:moveTo>
                      <a:lnTo>
                        <a:pt x="1638016" y="2417344"/>
                      </a:lnTo>
                      <a:lnTo>
                        <a:pt x="1854016" y="2417344"/>
                      </a:lnTo>
                      <a:lnTo>
                        <a:pt x="1854016" y="2309344"/>
                      </a:lnTo>
                      <a:close/>
                      <a:moveTo>
                        <a:pt x="2826148" y="2235554"/>
                      </a:moveTo>
                      <a:lnTo>
                        <a:pt x="2826148" y="2343554"/>
                      </a:lnTo>
                      <a:lnTo>
                        <a:pt x="3042148" y="2343554"/>
                      </a:lnTo>
                      <a:lnTo>
                        <a:pt x="3042148" y="2235554"/>
                      </a:lnTo>
                      <a:close/>
                      <a:moveTo>
                        <a:pt x="890988" y="2235554"/>
                      </a:moveTo>
                      <a:lnTo>
                        <a:pt x="890988" y="2343554"/>
                      </a:lnTo>
                      <a:lnTo>
                        <a:pt x="1106988" y="2343554"/>
                      </a:lnTo>
                      <a:lnTo>
                        <a:pt x="1106988" y="2235554"/>
                      </a:lnTo>
                      <a:close/>
                      <a:moveTo>
                        <a:pt x="3528192" y="2226217"/>
                      </a:moveTo>
                      <a:lnTo>
                        <a:pt x="3528192" y="2334217"/>
                      </a:lnTo>
                      <a:lnTo>
                        <a:pt x="3744192" y="2334217"/>
                      </a:lnTo>
                      <a:lnTo>
                        <a:pt x="3744192" y="2226217"/>
                      </a:lnTo>
                      <a:close/>
                      <a:moveTo>
                        <a:pt x="198000" y="2226217"/>
                      </a:moveTo>
                      <a:lnTo>
                        <a:pt x="198000" y="2334217"/>
                      </a:lnTo>
                      <a:lnTo>
                        <a:pt x="414000" y="2334217"/>
                      </a:lnTo>
                      <a:lnTo>
                        <a:pt x="414000" y="2226217"/>
                      </a:lnTo>
                      <a:close/>
                      <a:moveTo>
                        <a:pt x="2070064" y="2076031"/>
                      </a:moveTo>
                      <a:lnTo>
                        <a:pt x="2070064" y="2184031"/>
                      </a:lnTo>
                      <a:lnTo>
                        <a:pt x="2286064" y="2184031"/>
                      </a:lnTo>
                      <a:lnTo>
                        <a:pt x="2286064" y="2076031"/>
                      </a:lnTo>
                      <a:close/>
                      <a:moveTo>
                        <a:pt x="1638016" y="2066694"/>
                      </a:moveTo>
                      <a:lnTo>
                        <a:pt x="1638016" y="2174694"/>
                      </a:lnTo>
                      <a:lnTo>
                        <a:pt x="1854016" y="2174694"/>
                      </a:lnTo>
                      <a:lnTo>
                        <a:pt x="1854016" y="2066694"/>
                      </a:lnTo>
                      <a:close/>
                      <a:moveTo>
                        <a:pt x="2826148" y="1992904"/>
                      </a:moveTo>
                      <a:lnTo>
                        <a:pt x="2826148" y="2100904"/>
                      </a:lnTo>
                      <a:lnTo>
                        <a:pt x="3042148" y="2100904"/>
                      </a:lnTo>
                      <a:lnTo>
                        <a:pt x="3042148" y="1992904"/>
                      </a:lnTo>
                      <a:close/>
                      <a:moveTo>
                        <a:pt x="890988" y="1992904"/>
                      </a:moveTo>
                      <a:lnTo>
                        <a:pt x="890988" y="2100904"/>
                      </a:lnTo>
                      <a:lnTo>
                        <a:pt x="1106988" y="2100904"/>
                      </a:lnTo>
                      <a:lnTo>
                        <a:pt x="1106988" y="1992904"/>
                      </a:lnTo>
                      <a:close/>
                      <a:moveTo>
                        <a:pt x="3528192" y="1983567"/>
                      </a:moveTo>
                      <a:lnTo>
                        <a:pt x="3528192" y="2091567"/>
                      </a:lnTo>
                      <a:lnTo>
                        <a:pt x="3744192" y="2091567"/>
                      </a:lnTo>
                      <a:lnTo>
                        <a:pt x="3744192" y="1983567"/>
                      </a:lnTo>
                      <a:close/>
                      <a:moveTo>
                        <a:pt x="198000" y="1983567"/>
                      </a:moveTo>
                      <a:lnTo>
                        <a:pt x="198000" y="2091567"/>
                      </a:lnTo>
                      <a:lnTo>
                        <a:pt x="414000" y="2091567"/>
                      </a:lnTo>
                      <a:lnTo>
                        <a:pt x="414000" y="1983567"/>
                      </a:lnTo>
                      <a:close/>
                      <a:moveTo>
                        <a:pt x="2070064" y="1833381"/>
                      </a:moveTo>
                      <a:lnTo>
                        <a:pt x="2070064" y="1941381"/>
                      </a:lnTo>
                      <a:lnTo>
                        <a:pt x="2286064" y="1941381"/>
                      </a:lnTo>
                      <a:lnTo>
                        <a:pt x="2286064" y="1833381"/>
                      </a:lnTo>
                      <a:close/>
                      <a:moveTo>
                        <a:pt x="1638016" y="1824044"/>
                      </a:moveTo>
                      <a:lnTo>
                        <a:pt x="1638016" y="1932044"/>
                      </a:lnTo>
                      <a:lnTo>
                        <a:pt x="1854016" y="1932044"/>
                      </a:lnTo>
                      <a:lnTo>
                        <a:pt x="1854016" y="1824044"/>
                      </a:lnTo>
                      <a:close/>
                      <a:moveTo>
                        <a:pt x="2826148" y="1750254"/>
                      </a:moveTo>
                      <a:lnTo>
                        <a:pt x="2826148" y="1858254"/>
                      </a:lnTo>
                      <a:lnTo>
                        <a:pt x="3042148" y="1858254"/>
                      </a:lnTo>
                      <a:lnTo>
                        <a:pt x="3042148" y="1750254"/>
                      </a:lnTo>
                      <a:close/>
                      <a:moveTo>
                        <a:pt x="890988" y="1750254"/>
                      </a:moveTo>
                      <a:lnTo>
                        <a:pt x="890988" y="1858254"/>
                      </a:lnTo>
                      <a:lnTo>
                        <a:pt x="1106988" y="1858254"/>
                      </a:lnTo>
                      <a:lnTo>
                        <a:pt x="1106988" y="1750254"/>
                      </a:lnTo>
                      <a:close/>
                      <a:moveTo>
                        <a:pt x="3528192" y="1740917"/>
                      </a:moveTo>
                      <a:lnTo>
                        <a:pt x="3528192" y="1848917"/>
                      </a:lnTo>
                      <a:lnTo>
                        <a:pt x="3744192" y="1848917"/>
                      </a:lnTo>
                      <a:lnTo>
                        <a:pt x="3744192" y="1740917"/>
                      </a:lnTo>
                      <a:close/>
                      <a:moveTo>
                        <a:pt x="198000" y="1740917"/>
                      </a:moveTo>
                      <a:lnTo>
                        <a:pt x="198000" y="1848917"/>
                      </a:lnTo>
                      <a:lnTo>
                        <a:pt x="414000" y="1848917"/>
                      </a:lnTo>
                      <a:lnTo>
                        <a:pt x="414000" y="1740917"/>
                      </a:lnTo>
                      <a:close/>
                      <a:moveTo>
                        <a:pt x="2070064" y="1590731"/>
                      </a:moveTo>
                      <a:lnTo>
                        <a:pt x="2070064" y="1698731"/>
                      </a:lnTo>
                      <a:lnTo>
                        <a:pt x="2286064" y="1698731"/>
                      </a:lnTo>
                      <a:lnTo>
                        <a:pt x="2286064" y="1590731"/>
                      </a:lnTo>
                      <a:close/>
                      <a:moveTo>
                        <a:pt x="1638016" y="1581394"/>
                      </a:moveTo>
                      <a:lnTo>
                        <a:pt x="1638016" y="1689394"/>
                      </a:lnTo>
                      <a:lnTo>
                        <a:pt x="1854016" y="1689394"/>
                      </a:lnTo>
                      <a:lnTo>
                        <a:pt x="1854016" y="1581394"/>
                      </a:lnTo>
                      <a:close/>
                      <a:moveTo>
                        <a:pt x="3330192" y="1507604"/>
                      </a:moveTo>
                      <a:lnTo>
                        <a:pt x="3942192" y="1507604"/>
                      </a:lnTo>
                      <a:lnTo>
                        <a:pt x="3942192" y="3931865"/>
                      </a:lnTo>
                      <a:lnTo>
                        <a:pt x="3330192" y="3931865"/>
                      </a:lnTo>
                      <a:close/>
                      <a:moveTo>
                        <a:pt x="2826148" y="1507604"/>
                      </a:moveTo>
                      <a:lnTo>
                        <a:pt x="2826148" y="1615604"/>
                      </a:lnTo>
                      <a:lnTo>
                        <a:pt x="3042148" y="1615604"/>
                      </a:lnTo>
                      <a:lnTo>
                        <a:pt x="3042148" y="1507604"/>
                      </a:lnTo>
                      <a:close/>
                      <a:moveTo>
                        <a:pt x="890988" y="1507604"/>
                      </a:moveTo>
                      <a:lnTo>
                        <a:pt x="890988" y="1615604"/>
                      </a:lnTo>
                      <a:lnTo>
                        <a:pt x="1106988" y="1615604"/>
                      </a:lnTo>
                      <a:lnTo>
                        <a:pt x="1106988" y="1507604"/>
                      </a:lnTo>
                      <a:close/>
                      <a:moveTo>
                        <a:pt x="0" y="1507604"/>
                      </a:moveTo>
                      <a:lnTo>
                        <a:pt x="612000" y="1507604"/>
                      </a:lnTo>
                      <a:lnTo>
                        <a:pt x="612000" y="3931865"/>
                      </a:lnTo>
                      <a:lnTo>
                        <a:pt x="0" y="3931865"/>
                      </a:lnTo>
                      <a:close/>
                      <a:moveTo>
                        <a:pt x="2070064" y="1348081"/>
                      </a:moveTo>
                      <a:lnTo>
                        <a:pt x="2070064" y="1456081"/>
                      </a:lnTo>
                      <a:lnTo>
                        <a:pt x="2286064" y="1456081"/>
                      </a:lnTo>
                      <a:lnTo>
                        <a:pt x="2286064" y="1348081"/>
                      </a:lnTo>
                      <a:close/>
                      <a:moveTo>
                        <a:pt x="1638016" y="1338744"/>
                      </a:moveTo>
                      <a:lnTo>
                        <a:pt x="1638016" y="1446744"/>
                      </a:lnTo>
                      <a:lnTo>
                        <a:pt x="1854016" y="1446744"/>
                      </a:lnTo>
                      <a:lnTo>
                        <a:pt x="1854016" y="1338744"/>
                      </a:lnTo>
                      <a:close/>
                      <a:moveTo>
                        <a:pt x="2628148" y="1267865"/>
                      </a:moveTo>
                      <a:lnTo>
                        <a:pt x="3240148" y="1267865"/>
                      </a:lnTo>
                      <a:lnTo>
                        <a:pt x="3240148" y="3931865"/>
                      </a:lnTo>
                      <a:lnTo>
                        <a:pt x="2628148" y="3931865"/>
                      </a:lnTo>
                      <a:close/>
                      <a:moveTo>
                        <a:pt x="692988" y="1267865"/>
                      </a:moveTo>
                      <a:lnTo>
                        <a:pt x="1304988" y="1267865"/>
                      </a:lnTo>
                      <a:lnTo>
                        <a:pt x="1304988" y="3931865"/>
                      </a:lnTo>
                      <a:lnTo>
                        <a:pt x="692988" y="3931865"/>
                      </a:lnTo>
                      <a:close/>
                      <a:moveTo>
                        <a:pt x="2070064" y="1105431"/>
                      </a:moveTo>
                      <a:lnTo>
                        <a:pt x="2070064" y="1213431"/>
                      </a:lnTo>
                      <a:lnTo>
                        <a:pt x="2286064" y="1213431"/>
                      </a:lnTo>
                      <a:lnTo>
                        <a:pt x="2286064" y="1105431"/>
                      </a:lnTo>
                      <a:close/>
                      <a:moveTo>
                        <a:pt x="1638016" y="1096094"/>
                      </a:moveTo>
                      <a:lnTo>
                        <a:pt x="1638016" y="1204094"/>
                      </a:lnTo>
                      <a:lnTo>
                        <a:pt x="1854016" y="1204094"/>
                      </a:lnTo>
                      <a:lnTo>
                        <a:pt x="1854016" y="1096094"/>
                      </a:lnTo>
                      <a:close/>
                      <a:moveTo>
                        <a:pt x="2070064" y="862781"/>
                      </a:moveTo>
                      <a:lnTo>
                        <a:pt x="2070064" y="970781"/>
                      </a:lnTo>
                      <a:lnTo>
                        <a:pt x="2286064" y="970781"/>
                      </a:lnTo>
                      <a:lnTo>
                        <a:pt x="2286064" y="862781"/>
                      </a:lnTo>
                      <a:close/>
                      <a:moveTo>
                        <a:pt x="1638016" y="853444"/>
                      </a:moveTo>
                      <a:lnTo>
                        <a:pt x="1638016" y="961444"/>
                      </a:lnTo>
                      <a:lnTo>
                        <a:pt x="1854016" y="961444"/>
                      </a:lnTo>
                      <a:lnTo>
                        <a:pt x="1854016" y="853444"/>
                      </a:lnTo>
                      <a:close/>
                      <a:moveTo>
                        <a:pt x="1883174" y="0"/>
                      </a:moveTo>
                      <a:lnTo>
                        <a:pt x="2040907" y="0"/>
                      </a:lnTo>
                      <a:lnTo>
                        <a:pt x="2040907" y="355600"/>
                      </a:lnTo>
                      <a:lnTo>
                        <a:pt x="2178064" y="355600"/>
                      </a:lnTo>
                      <a:lnTo>
                        <a:pt x="2178064" y="596007"/>
                      </a:lnTo>
                      <a:lnTo>
                        <a:pt x="2538104" y="596007"/>
                      </a:lnTo>
                      <a:lnTo>
                        <a:pt x="2538104" y="3931865"/>
                      </a:lnTo>
                      <a:lnTo>
                        <a:pt x="2142040" y="3931865"/>
                      </a:lnTo>
                      <a:lnTo>
                        <a:pt x="2142040" y="3291036"/>
                      </a:lnTo>
                      <a:lnTo>
                        <a:pt x="1782040" y="3291036"/>
                      </a:lnTo>
                      <a:lnTo>
                        <a:pt x="1782040" y="3931865"/>
                      </a:lnTo>
                      <a:lnTo>
                        <a:pt x="1385976" y="3931865"/>
                      </a:lnTo>
                      <a:lnTo>
                        <a:pt x="1385976" y="596007"/>
                      </a:lnTo>
                      <a:lnTo>
                        <a:pt x="1746016" y="596007"/>
                      </a:lnTo>
                      <a:lnTo>
                        <a:pt x="1746016" y="355600"/>
                      </a:lnTo>
                      <a:lnTo>
                        <a:pt x="1883174" y="3556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0" name="Right Triangle 13">
                  <a:extLst>
                    <a:ext uri="{FF2B5EF4-FFF2-40B4-BE49-F238E27FC236}">
                      <a16:creationId xmlns:a16="http://schemas.microsoft.com/office/drawing/2014/main" id="{48873A74-2613-4A67-999F-F19E8B0C296A}"/>
                    </a:ext>
                  </a:extLst>
                </p:cNvPr>
                <p:cNvSpPr/>
                <p:nvPr/>
              </p:nvSpPr>
              <p:spPr>
                <a:xfrm>
                  <a:off x="1823542" y="1617134"/>
                  <a:ext cx="504056" cy="5040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88432" h="3921971">
                      <a:moveTo>
                        <a:pt x="3379043" y="3254688"/>
                      </a:moveTo>
                      <a:lnTo>
                        <a:pt x="3379043" y="3462328"/>
                      </a:lnTo>
                      <a:lnTo>
                        <a:pt x="3628183" y="3462328"/>
                      </a:lnTo>
                      <a:lnTo>
                        <a:pt x="3628183" y="3254688"/>
                      </a:lnTo>
                      <a:close/>
                      <a:moveTo>
                        <a:pt x="2945132" y="3254688"/>
                      </a:moveTo>
                      <a:lnTo>
                        <a:pt x="2945132" y="3462328"/>
                      </a:lnTo>
                      <a:lnTo>
                        <a:pt x="3194272" y="3462328"/>
                      </a:lnTo>
                      <a:lnTo>
                        <a:pt x="3194272" y="3254688"/>
                      </a:lnTo>
                      <a:close/>
                      <a:moveTo>
                        <a:pt x="2514947" y="3254688"/>
                      </a:moveTo>
                      <a:lnTo>
                        <a:pt x="2514947" y="3462328"/>
                      </a:lnTo>
                      <a:lnTo>
                        <a:pt x="2764087" y="3462328"/>
                      </a:lnTo>
                      <a:lnTo>
                        <a:pt x="2764087" y="3254688"/>
                      </a:lnTo>
                      <a:close/>
                      <a:moveTo>
                        <a:pt x="3379043" y="2864535"/>
                      </a:moveTo>
                      <a:lnTo>
                        <a:pt x="3379043" y="3072175"/>
                      </a:lnTo>
                      <a:lnTo>
                        <a:pt x="3628183" y="3072175"/>
                      </a:lnTo>
                      <a:lnTo>
                        <a:pt x="3628183" y="2864535"/>
                      </a:lnTo>
                      <a:close/>
                      <a:moveTo>
                        <a:pt x="2945132" y="2864535"/>
                      </a:moveTo>
                      <a:lnTo>
                        <a:pt x="2945132" y="3072175"/>
                      </a:lnTo>
                      <a:lnTo>
                        <a:pt x="3194272" y="3072175"/>
                      </a:lnTo>
                      <a:lnTo>
                        <a:pt x="3194272" y="2864535"/>
                      </a:lnTo>
                      <a:close/>
                      <a:moveTo>
                        <a:pt x="2514947" y="2864535"/>
                      </a:moveTo>
                      <a:lnTo>
                        <a:pt x="2514947" y="3072175"/>
                      </a:lnTo>
                      <a:lnTo>
                        <a:pt x="2764087" y="3072175"/>
                      </a:lnTo>
                      <a:lnTo>
                        <a:pt x="2764087" y="2864535"/>
                      </a:lnTo>
                      <a:close/>
                      <a:moveTo>
                        <a:pt x="1945832" y="2577619"/>
                      </a:moveTo>
                      <a:lnTo>
                        <a:pt x="1945832" y="2937659"/>
                      </a:lnTo>
                      <a:lnTo>
                        <a:pt x="2124754" y="2937659"/>
                      </a:lnTo>
                      <a:lnTo>
                        <a:pt x="2124754" y="2577619"/>
                      </a:lnTo>
                      <a:close/>
                      <a:moveTo>
                        <a:pt x="1531681" y="2577619"/>
                      </a:moveTo>
                      <a:lnTo>
                        <a:pt x="1531681" y="2937659"/>
                      </a:lnTo>
                      <a:lnTo>
                        <a:pt x="1710603" y="2937659"/>
                      </a:lnTo>
                      <a:lnTo>
                        <a:pt x="1710603" y="2577619"/>
                      </a:lnTo>
                      <a:close/>
                      <a:moveTo>
                        <a:pt x="1117528" y="2577619"/>
                      </a:moveTo>
                      <a:lnTo>
                        <a:pt x="1117528" y="2937659"/>
                      </a:lnTo>
                      <a:lnTo>
                        <a:pt x="1296450" y="2937659"/>
                      </a:lnTo>
                      <a:lnTo>
                        <a:pt x="1296450" y="2577619"/>
                      </a:lnTo>
                      <a:close/>
                      <a:moveTo>
                        <a:pt x="703375" y="2577619"/>
                      </a:moveTo>
                      <a:lnTo>
                        <a:pt x="703375" y="2937659"/>
                      </a:lnTo>
                      <a:lnTo>
                        <a:pt x="882297" y="2937659"/>
                      </a:lnTo>
                      <a:lnTo>
                        <a:pt x="882297" y="2577619"/>
                      </a:lnTo>
                      <a:close/>
                      <a:moveTo>
                        <a:pt x="289222" y="2577619"/>
                      </a:moveTo>
                      <a:lnTo>
                        <a:pt x="289222" y="2937659"/>
                      </a:lnTo>
                      <a:lnTo>
                        <a:pt x="468144" y="2937659"/>
                      </a:lnTo>
                      <a:lnTo>
                        <a:pt x="468144" y="2577619"/>
                      </a:lnTo>
                      <a:close/>
                      <a:moveTo>
                        <a:pt x="3379043" y="2474382"/>
                      </a:moveTo>
                      <a:lnTo>
                        <a:pt x="3379043" y="2682022"/>
                      </a:lnTo>
                      <a:lnTo>
                        <a:pt x="3628183" y="2682022"/>
                      </a:lnTo>
                      <a:lnTo>
                        <a:pt x="3628183" y="2474382"/>
                      </a:lnTo>
                      <a:close/>
                      <a:moveTo>
                        <a:pt x="2945132" y="2474382"/>
                      </a:moveTo>
                      <a:lnTo>
                        <a:pt x="2945132" y="2682022"/>
                      </a:lnTo>
                      <a:lnTo>
                        <a:pt x="3194272" y="2682022"/>
                      </a:lnTo>
                      <a:lnTo>
                        <a:pt x="3194272" y="2474382"/>
                      </a:lnTo>
                      <a:close/>
                      <a:moveTo>
                        <a:pt x="2514947" y="2474382"/>
                      </a:moveTo>
                      <a:lnTo>
                        <a:pt x="2514947" y="2682022"/>
                      </a:lnTo>
                      <a:lnTo>
                        <a:pt x="2764087" y="2682022"/>
                      </a:lnTo>
                      <a:lnTo>
                        <a:pt x="2764087" y="2474382"/>
                      </a:lnTo>
                      <a:close/>
                      <a:moveTo>
                        <a:pt x="3379043" y="2084229"/>
                      </a:moveTo>
                      <a:lnTo>
                        <a:pt x="3379043" y="2291869"/>
                      </a:lnTo>
                      <a:lnTo>
                        <a:pt x="3628183" y="2291869"/>
                      </a:lnTo>
                      <a:lnTo>
                        <a:pt x="3628183" y="2084229"/>
                      </a:lnTo>
                      <a:close/>
                      <a:moveTo>
                        <a:pt x="2945132" y="2084229"/>
                      </a:moveTo>
                      <a:lnTo>
                        <a:pt x="2945132" y="2291869"/>
                      </a:lnTo>
                      <a:lnTo>
                        <a:pt x="3194272" y="2291869"/>
                      </a:lnTo>
                      <a:lnTo>
                        <a:pt x="3194272" y="2084229"/>
                      </a:lnTo>
                      <a:close/>
                      <a:moveTo>
                        <a:pt x="2514947" y="2084229"/>
                      </a:moveTo>
                      <a:lnTo>
                        <a:pt x="2514947" y="2291869"/>
                      </a:lnTo>
                      <a:lnTo>
                        <a:pt x="2764087" y="2291869"/>
                      </a:lnTo>
                      <a:lnTo>
                        <a:pt x="2764087" y="2084229"/>
                      </a:lnTo>
                      <a:close/>
                      <a:moveTo>
                        <a:pt x="2124144" y="1714020"/>
                      </a:moveTo>
                      <a:lnTo>
                        <a:pt x="2124144" y="2164020"/>
                      </a:lnTo>
                      <a:lnTo>
                        <a:pt x="1296144" y="2164020"/>
                      </a:lnTo>
                      <a:close/>
                      <a:moveTo>
                        <a:pt x="197090" y="609603"/>
                      </a:moveTo>
                      <a:lnTo>
                        <a:pt x="525322" y="609603"/>
                      </a:lnTo>
                      <a:lnTo>
                        <a:pt x="584058" y="2101023"/>
                      </a:lnTo>
                      <a:lnTo>
                        <a:pt x="1296144" y="1714020"/>
                      </a:lnTo>
                      <a:lnTo>
                        <a:pt x="1296144" y="2164020"/>
                      </a:lnTo>
                      <a:lnTo>
                        <a:pt x="586539" y="2164020"/>
                      </a:lnTo>
                      <a:lnTo>
                        <a:pt x="590547" y="2265787"/>
                      </a:lnTo>
                      <a:lnTo>
                        <a:pt x="2232248" y="2265787"/>
                      </a:lnTo>
                      <a:lnTo>
                        <a:pt x="2232248" y="1954513"/>
                      </a:lnTo>
                      <a:lnTo>
                        <a:pt x="2232248" y="1054513"/>
                      </a:lnTo>
                      <a:lnTo>
                        <a:pt x="3888248" y="1954513"/>
                      </a:lnTo>
                      <a:lnTo>
                        <a:pt x="3888432" y="1954513"/>
                      </a:lnTo>
                      <a:lnTo>
                        <a:pt x="3888432" y="3921971"/>
                      </a:lnTo>
                      <a:lnTo>
                        <a:pt x="2304256" y="3921971"/>
                      </a:lnTo>
                      <a:lnTo>
                        <a:pt x="2232248" y="3921971"/>
                      </a:lnTo>
                      <a:lnTo>
                        <a:pt x="772857" y="3921971"/>
                      </a:lnTo>
                      <a:lnTo>
                        <a:pt x="772857" y="3290059"/>
                      </a:lnTo>
                      <a:lnTo>
                        <a:pt x="361206" y="3290059"/>
                      </a:lnTo>
                      <a:lnTo>
                        <a:pt x="361206" y="3921971"/>
                      </a:lnTo>
                      <a:lnTo>
                        <a:pt x="0" y="3921971"/>
                      </a:lnTo>
                      <a:lnTo>
                        <a:pt x="0" y="2265787"/>
                      </a:lnTo>
                      <a:lnTo>
                        <a:pt x="131865" y="2265787"/>
                      </a:lnTo>
                      <a:close/>
                      <a:moveTo>
                        <a:pt x="929888" y="0"/>
                      </a:moveTo>
                      <a:cubicBezTo>
                        <a:pt x="1019595" y="0"/>
                        <a:pt x="1124659" y="30463"/>
                        <a:pt x="1166726" y="102575"/>
                      </a:cubicBezTo>
                      <a:cubicBezTo>
                        <a:pt x="1212070" y="48192"/>
                        <a:pt x="1255094" y="19511"/>
                        <a:pt x="1304210" y="14210"/>
                      </a:cubicBezTo>
                      <a:cubicBezTo>
                        <a:pt x="1353326" y="8909"/>
                        <a:pt x="1418945" y="35057"/>
                        <a:pt x="1461423" y="70767"/>
                      </a:cubicBezTo>
                      <a:cubicBezTo>
                        <a:pt x="1500648" y="39845"/>
                        <a:pt x="1550404" y="23049"/>
                        <a:pt x="1604082" y="23049"/>
                      </a:cubicBezTo>
                      <a:cubicBezTo>
                        <a:pt x="1692530" y="23049"/>
                        <a:pt x="1770327" y="68651"/>
                        <a:pt x="1814928" y="137833"/>
                      </a:cubicBezTo>
                      <a:cubicBezTo>
                        <a:pt x="1859765" y="69447"/>
                        <a:pt x="1937139" y="24416"/>
                        <a:pt x="2025031" y="24416"/>
                      </a:cubicBezTo>
                      <a:cubicBezTo>
                        <a:pt x="2135143" y="24416"/>
                        <a:pt x="2228747" y="95092"/>
                        <a:pt x="2261925" y="193913"/>
                      </a:cubicBezTo>
                      <a:cubicBezTo>
                        <a:pt x="2262329" y="193791"/>
                        <a:pt x="2262735" y="193790"/>
                        <a:pt x="2263140" y="193790"/>
                      </a:cubicBezTo>
                      <a:cubicBezTo>
                        <a:pt x="2402209" y="193790"/>
                        <a:pt x="2514947" y="306528"/>
                        <a:pt x="2514947" y="445597"/>
                      </a:cubicBezTo>
                      <a:cubicBezTo>
                        <a:pt x="2514947" y="584666"/>
                        <a:pt x="2402209" y="697404"/>
                        <a:pt x="2263140" y="697404"/>
                      </a:cubicBezTo>
                      <a:cubicBezTo>
                        <a:pt x="2176391" y="697404"/>
                        <a:pt x="2099888" y="653537"/>
                        <a:pt x="2054640" y="586750"/>
                      </a:cubicBezTo>
                      <a:cubicBezTo>
                        <a:pt x="2010395" y="653762"/>
                        <a:pt x="1934062" y="697404"/>
                        <a:pt x="1847535" y="697404"/>
                      </a:cubicBezTo>
                      <a:cubicBezTo>
                        <a:pt x="1789311" y="697404"/>
                        <a:pt x="1735702" y="677642"/>
                        <a:pt x="1693695" y="643630"/>
                      </a:cubicBezTo>
                      <a:cubicBezTo>
                        <a:pt x="1651689" y="677642"/>
                        <a:pt x="1598080" y="697404"/>
                        <a:pt x="1539855" y="697404"/>
                      </a:cubicBezTo>
                      <a:cubicBezTo>
                        <a:pt x="1441551" y="697404"/>
                        <a:pt x="1356403" y="641072"/>
                        <a:pt x="1315888" y="558445"/>
                      </a:cubicBezTo>
                      <a:cubicBezTo>
                        <a:pt x="1272229" y="598661"/>
                        <a:pt x="1206400" y="634839"/>
                        <a:pt x="1149712" y="622576"/>
                      </a:cubicBezTo>
                      <a:cubicBezTo>
                        <a:pt x="1096483" y="611061"/>
                        <a:pt x="1025744" y="572014"/>
                        <a:pt x="984978" y="498638"/>
                      </a:cubicBezTo>
                      <a:cubicBezTo>
                        <a:pt x="959504" y="574665"/>
                        <a:pt x="887516" y="629050"/>
                        <a:pt x="802824" y="629050"/>
                      </a:cubicBezTo>
                      <a:cubicBezTo>
                        <a:pt x="724492" y="629050"/>
                        <a:pt x="657026" y="582526"/>
                        <a:pt x="627413" y="515210"/>
                      </a:cubicBezTo>
                      <a:cubicBezTo>
                        <a:pt x="584988" y="553591"/>
                        <a:pt x="527392" y="574026"/>
                        <a:pt x="479717" y="567162"/>
                      </a:cubicBezTo>
                      <a:cubicBezTo>
                        <a:pt x="439788" y="561414"/>
                        <a:pt x="406466" y="547383"/>
                        <a:pt x="379767" y="527160"/>
                      </a:cubicBezTo>
                      <a:cubicBezTo>
                        <a:pt x="310874" y="498171"/>
                        <a:pt x="262300" y="430445"/>
                        <a:pt x="261518" y="351249"/>
                      </a:cubicBezTo>
                      <a:cubicBezTo>
                        <a:pt x="261425" y="351089"/>
                        <a:pt x="261381" y="350918"/>
                        <a:pt x="261338" y="350746"/>
                      </a:cubicBezTo>
                      <a:cubicBezTo>
                        <a:pt x="228153" y="316942"/>
                        <a:pt x="208360" y="270473"/>
                        <a:pt x="208360" y="219381"/>
                      </a:cubicBezTo>
                      <a:cubicBezTo>
                        <a:pt x="208360" y="112466"/>
                        <a:pt x="295031" y="25795"/>
                        <a:pt x="401946" y="25795"/>
                      </a:cubicBezTo>
                      <a:cubicBezTo>
                        <a:pt x="425158" y="25795"/>
                        <a:pt x="447416" y="29880"/>
                        <a:pt x="467791" y="38056"/>
                      </a:cubicBezTo>
                      <a:cubicBezTo>
                        <a:pt x="585794" y="17893"/>
                        <a:pt x="696162" y="87852"/>
                        <a:pt x="737322" y="124235"/>
                      </a:cubicBezTo>
                      <a:cubicBezTo>
                        <a:pt x="782627" y="68126"/>
                        <a:pt x="852143" y="0"/>
                        <a:pt x="92988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1" name="Rectangle 24">
                  <a:extLst>
                    <a:ext uri="{FF2B5EF4-FFF2-40B4-BE49-F238E27FC236}">
                      <a16:creationId xmlns:a16="http://schemas.microsoft.com/office/drawing/2014/main" id="{FD2854F9-F835-4E4E-9600-20329FA0D46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20700000">
                  <a:off x="2307865" y="1808900"/>
                  <a:ext cx="456968" cy="36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05825" h="2998234">
                      <a:moveTo>
                        <a:pt x="571963" y="2092124"/>
                      </a:moveTo>
                      <a:lnTo>
                        <a:pt x="465390" y="2092124"/>
                      </a:lnTo>
                      <a:lnTo>
                        <a:pt x="571963" y="2198697"/>
                      </a:lnTo>
                      <a:close/>
                      <a:moveTo>
                        <a:pt x="571962" y="1939097"/>
                      </a:moveTo>
                      <a:lnTo>
                        <a:pt x="465390" y="2045669"/>
                      </a:lnTo>
                      <a:lnTo>
                        <a:pt x="571962" y="2045669"/>
                      </a:lnTo>
                      <a:close/>
                      <a:moveTo>
                        <a:pt x="724990" y="2092124"/>
                      </a:moveTo>
                      <a:lnTo>
                        <a:pt x="618417" y="2092124"/>
                      </a:lnTo>
                      <a:lnTo>
                        <a:pt x="618418" y="2198697"/>
                      </a:lnTo>
                      <a:close/>
                      <a:moveTo>
                        <a:pt x="618418" y="1939104"/>
                      </a:moveTo>
                      <a:lnTo>
                        <a:pt x="618417" y="2045669"/>
                      </a:lnTo>
                      <a:lnTo>
                        <a:pt x="724982" y="2045669"/>
                      </a:lnTo>
                      <a:close/>
                      <a:moveTo>
                        <a:pt x="760612" y="1901643"/>
                      </a:moveTo>
                      <a:lnTo>
                        <a:pt x="654047" y="1901643"/>
                      </a:lnTo>
                      <a:lnTo>
                        <a:pt x="760612" y="2008208"/>
                      </a:lnTo>
                      <a:close/>
                      <a:moveTo>
                        <a:pt x="760612" y="1748616"/>
                      </a:moveTo>
                      <a:lnTo>
                        <a:pt x="654040" y="1855188"/>
                      </a:lnTo>
                      <a:lnTo>
                        <a:pt x="760612" y="1855188"/>
                      </a:lnTo>
                      <a:close/>
                      <a:moveTo>
                        <a:pt x="913640" y="1901643"/>
                      </a:moveTo>
                      <a:lnTo>
                        <a:pt x="807067" y="1901643"/>
                      </a:lnTo>
                      <a:lnTo>
                        <a:pt x="807067" y="2008216"/>
                      </a:lnTo>
                      <a:close/>
                      <a:moveTo>
                        <a:pt x="807067" y="1748615"/>
                      </a:moveTo>
                      <a:lnTo>
                        <a:pt x="807067" y="1855188"/>
                      </a:lnTo>
                      <a:lnTo>
                        <a:pt x="913640" y="1855188"/>
                      </a:lnTo>
                      <a:close/>
                      <a:moveTo>
                        <a:pt x="953368" y="1708887"/>
                      </a:moveTo>
                      <a:lnTo>
                        <a:pt x="846796" y="1708887"/>
                      </a:lnTo>
                      <a:lnTo>
                        <a:pt x="953368" y="1815459"/>
                      </a:lnTo>
                      <a:close/>
                      <a:moveTo>
                        <a:pt x="953368" y="1555860"/>
                      </a:moveTo>
                      <a:lnTo>
                        <a:pt x="846796" y="1662432"/>
                      </a:lnTo>
                      <a:lnTo>
                        <a:pt x="953368" y="1662432"/>
                      </a:lnTo>
                      <a:close/>
                      <a:moveTo>
                        <a:pt x="1106396" y="1708887"/>
                      </a:moveTo>
                      <a:lnTo>
                        <a:pt x="999823" y="1708887"/>
                      </a:lnTo>
                      <a:lnTo>
                        <a:pt x="999823" y="1815460"/>
                      </a:lnTo>
                      <a:close/>
                      <a:moveTo>
                        <a:pt x="999823" y="1555860"/>
                      </a:moveTo>
                      <a:lnTo>
                        <a:pt x="999823" y="1662432"/>
                      </a:lnTo>
                      <a:lnTo>
                        <a:pt x="1106396" y="1662432"/>
                      </a:lnTo>
                      <a:close/>
                      <a:moveTo>
                        <a:pt x="1144754" y="1514764"/>
                      </a:moveTo>
                      <a:lnTo>
                        <a:pt x="1038182" y="1514764"/>
                      </a:lnTo>
                      <a:lnTo>
                        <a:pt x="1144754" y="1621337"/>
                      </a:lnTo>
                      <a:close/>
                      <a:moveTo>
                        <a:pt x="1144754" y="1361737"/>
                      </a:moveTo>
                      <a:lnTo>
                        <a:pt x="1038182" y="1468309"/>
                      </a:lnTo>
                      <a:lnTo>
                        <a:pt x="1144754" y="1468309"/>
                      </a:lnTo>
                      <a:close/>
                      <a:moveTo>
                        <a:pt x="1297782" y="1514764"/>
                      </a:moveTo>
                      <a:lnTo>
                        <a:pt x="1191209" y="1514764"/>
                      </a:lnTo>
                      <a:lnTo>
                        <a:pt x="1191209" y="1621337"/>
                      </a:lnTo>
                      <a:close/>
                      <a:moveTo>
                        <a:pt x="1191209" y="1361737"/>
                      </a:moveTo>
                      <a:lnTo>
                        <a:pt x="1191209" y="1468309"/>
                      </a:lnTo>
                      <a:lnTo>
                        <a:pt x="1297782" y="1468309"/>
                      </a:lnTo>
                      <a:close/>
                      <a:moveTo>
                        <a:pt x="1335838" y="1323681"/>
                      </a:moveTo>
                      <a:lnTo>
                        <a:pt x="1229266" y="1323681"/>
                      </a:lnTo>
                      <a:lnTo>
                        <a:pt x="1335838" y="1430253"/>
                      </a:lnTo>
                      <a:close/>
                      <a:moveTo>
                        <a:pt x="1335838" y="1170654"/>
                      </a:moveTo>
                      <a:lnTo>
                        <a:pt x="1229266" y="1277226"/>
                      </a:lnTo>
                      <a:lnTo>
                        <a:pt x="1335838" y="1277226"/>
                      </a:lnTo>
                      <a:close/>
                      <a:moveTo>
                        <a:pt x="1488865" y="1323681"/>
                      </a:moveTo>
                      <a:lnTo>
                        <a:pt x="1382293" y="1323681"/>
                      </a:lnTo>
                      <a:lnTo>
                        <a:pt x="1382293" y="1430253"/>
                      </a:lnTo>
                      <a:close/>
                      <a:moveTo>
                        <a:pt x="1382293" y="1170653"/>
                      </a:moveTo>
                      <a:lnTo>
                        <a:pt x="1382293" y="1277226"/>
                      </a:lnTo>
                      <a:lnTo>
                        <a:pt x="1488865" y="1277226"/>
                      </a:lnTo>
                      <a:close/>
                      <a:moveTo>
                        <a:pt x="2914702" y="2523007"/>
                      </a:moveTo>
                      <a:cubicBezTo>
                        <a:pt x="2900642" y="2508947"/>
                        <a:pt x="2877845" y="2508947"/>
                        <a:pt x="2863784" y="2523007"/>
                      </a:cubicBezTo>
                      <a:cubicBezTo>
                        <a:pt x="2849724" y="2537067"/>
                        <a:pt x="2849724" y="2559864"/>
                        <a:pt x="2863784" y="2573924"/>
                      </a:cubicBezTo>
                      <a:cubicBezTo>
                        <a:pt x="2877845" y="2587985"/>
                        <a:pt x="2900642" y="2587985"/>
                        <a:pt x="2914702" y="2573924"/>
                      </a:cubicBezTo>
                      <a:cubicBezTo>
                        <a:pt x="2928762" y="2559864"/>
                        <a:pt x="2928762" y="2537067"/>
                        <a:pt x="2914702" y="2523007"/>
                      </a:cubicBezTo>
                      <a:close/>
                      <a:moveTo>
                        <a:pt x="1526922" y="1132597"/>
                      </a:moveTo>
                      <a:lnTo>
                        <a:pt x="1420350" y="1132596"/>
                      </a:lnTo>
                      <a:lnTo>
                        <a:pt x="1526922" y="1239169"/>
                      </a:lnTo>
                      <a:close/>
                      <a:moveTo>
                        <a:pt x="1526922" y="979569"/>
                      </a:moveTo>
                      <a:lnTo>
                        <a:pt x="1420350" y="1086141"/>
                      </a:lnTo>
                      <a:lnTo>
                        <a:pt x="1526922" y="1086142"/>
                      </a:lnTo>
                      <a:close/>
                      <a:moveTo>
                        <a:pt x="1679950" y="1132597"/>
                      </a:moveTo>
                      <a:lnTo>
                        <a:pt x="1573377" y="1132597"/>
                      </a:lnTo>
                      <a:lnTo>
                        <a:pt x="1573377" y="1239169"/>
                      </a:lnTo>
                      <a:close/>
                      <a:moveTo>
                        <a:pt x="1573377" y="979569"/>
                      </a:moveTo>
                      <a:lnTo>
                        <a:pt x="1573377" y="1086142"/>
                      </a:lnTo>
                      <a:lnTo>
                        <a:pt x="1679950" y="1086142"/>
                      </a:lnTo>
                      <a:close/>
                      <a:moveTo>
                        <a:pt x="1718007" y="941512"/>
                      </a:moveTo>
                      <a:lnTo>
                        <a:pt x="1611434" y="941512"/>
                      </a:lnTo>
                      <a:lnTo>
                        <a:pt x="1718007" y="1048085"/>
                      </a:lnTo>
                      <a:close/>
                      <a:moveTo>
                        <a:pt x="1718006" y="788485"/>
                      </a:moveTo>
                      <a:lnTo>
                        <a:pt x="1611434" y="895057"/>
                      </a:lnTo>
                      <a:lnTo>
                        <a:pt x="1718006" y="895057"/>
                      </a:lnTo>
                      <a:close/>
                      <a:moveTo>
                        <a:pt x="1871034" y="941512"/>
                      </a:moveTo>
                      <a:lnTo>
                        <a:pt x="1764461" y="941512"/>
                      </a:lnTo>
                      <a:lnTo>
                        <a:pt x="1764462" y="1048085"/>
                      </a:lnTo>
                      <a:close/>
                      <a:moveTo>
                        <a:pt x="1764461" y="788485"/>
                      </a:moveTo>
                      <a:lnTo>
                        <a:pt x="1764462" y="895057"/>
                      </a:lnTo>
                      <a:lnTo>
                        <a:pt x="1871034" y="895057"/>
                      </a:lnTo>
                      <a:close/>
                      <a:moveTo>
                        <a:pt x="3382381" y="1946466"/>
                      </a:moveTo>
                      <a:lnTo>
                        <a:pt x="2893361" y="2435486"/>
                      </a:lnTo>
                      <a:lnTo>
                        <a:pt x="2933988" y="2428503"/>
                      </a:lnTo>
                      <a:lnTo>
                        <a:pt x="3009207" y="2503722"/>
                      </a:lnTo>
                      <a:lnTo>
                        <a:pt x="3003173" y="2538827"/>
                      </a:lnTo>
                      <a:lnTo>
                        <a:pt x="3488958" y="2053042"/>
                      </a:lnTo>
                      <a:lnTo>
                        <a:pt x="3388629" y="1952714"/>
                      </a:lnTo>
                      <a:close/>
                      <a:moveTo>
                        <a:pt x="2405874" y="794872"/>
                      </a:moveTo>
                      <a:lnTo>
                        <a:pt x="2299301" y="794872"/>
                      </a:lnTo>
                      <a:lnTo>
                        <a:pt x="2405874" y="901444"/>
                      </a:lnTo>
                      <a:close/>
                      <a:moveTo>
                        <a:pt x="2789111" y="1176277"/>
                      </a:moveTo>
                      <a:lnTo>
                        <a:pt x="2682538" y="1176278"/>
                      </a:lnTo>
                      <a:lnTo>
                        <a:pt x="2789111" y="1282850"/>
                      </a:lnTo>
                      <a:close/>
                      <a:moveTo>
                        <a:pt x="2596355" y="983521"/>
                      </a:moveTo>
                      <a:lnTo>
                        <a:pt x="2489782" y="983522"/>
                      </a:lnTo>
                      <a:lnTo>
                        <a:pt x="2596355" y="1090094"/>
                      </a:lnTo>
                      <a:close/>
                      <a:moveTo>
                        <a:pt x="3174317" y="1558747"/>
                      </a:moveTo>
                      <a:lnTo>
                        <a:pt x="3067745" y="1558747"/>
                      </a:lnTo>
                      <a:lnTo>
                        <a:pt x="3174317" y="1665320"/>
                      </a:lnTo>
                      <a:close/>
                      <a:moveTo>
                        <a:pt x="2983234" y="1367664"/>
                      </a:moveTo>
                      <a:lnTo>
                        <a:pt x="2876661" y="1367664"/>
                      </a:lnTo>
                      <a:lnTo>
                        <a:pt x="2983234" y="1474236"/>
                      </a:lnTo>
                      <a:close/>
                      <a:moveTo>
                        <a:pt x="3556486" y="1940915"/>
                      </a:moveTo>
                      <a:lnTo>
                        <a:pt x="3449914" y="1940915"/>
                      </a:lnTo>
                      <a:lnTo>
                        <a:pt x="3556487" y="2047488"/>
                      </a:lnTo>
                      <a:close/>
                      <a:moveTo>
                        <a:pt x="3365402" y="1749831"/>
                      </a:moveTo>
                      <a:lnTo>
                        <a:pt x="3258830" y="1749831"/>
                      </a:lnTo>
                      <a:lnTo>
                        <a:pt x="3365402" y="1856404"/>
                      </a:lnTo>
                      <a:close/>
                      <a:moveTo>
                        <a:pt x="3761426" y="2144804"/>
                      </a:moveTo>
                      <a:lnTo>
                        <a:pt x="3654853" y="2144804"/>
                      </a:lnTo>
                      <a:lnTo>
                        <a:pt x="3761426" y="2251377"/>
                      </a:lnTo>
                      <a:close/>
                      <a:moveTo>
                        <a:pt x="2405874" y="657532"/>
                      </a:moveTo>
                      <a:lnTo>
                        <a:pt x="2314989" y="748417"/>
                      </a:lnTo>
                      <a:lnTo>
                        <a:pt x="2405874" y="748417"/>
                      </a:lnTo>
                      <a:close/>
                      <a:moveTo>
                        <a:pt x="2558894" y="794872"/>
                      </a:moveTo>
                      <a:lnTo>
                        <a:pt x="2452329" y="794872"/>
                      </a:lnTo>
                      <a:lnTo>
                        <a:pt x="2452329" y="901437"/>
                      </a:lnTo>
                      <a:close/>
                      <a:moveTo>
                        <a:pt x="2596355" y="830501"/>
                      </a:moveTo>
                      <a:lnTo>
                        <a:pt x="2489790" y="937067"/>
                      </a:lnTo>
                      <a:lnTo>
                        <a:pt x="2596355" y="937067"/>
                      </a:lnTo>
                      <a:close/>
                      <a:moveTo>
                        <a:pt x="2942138" y="1176278"/>
                      </a:moveTo>
                      <a:lnTo>
                        <a:pt x="2835566" y="1176277"/>
                      </a:lnTo>
                      <a:lnTo>
                        <a:pt x="2835566" y="1282850"/>
                      </a:lnTo>
                      <a:close/>
                      <a:moveTo>
                        <a:pt x="2789111" y="1023250"/>
                      </a:moveTo>
                      <a:lnTo>
                        <a:pt x="2682538" y="1129823"/>
                      </a:lnTo>
                      <a:lnTo>
                        <a:pt x="2789111" y="1129823"/>
                      </a:lnTo>
                      <a:close/>
                      <a:moveTo>
                        <a:pt x="2749382" y="983521"/>
                      </a:moveTo>
                      <a:lnTo>
                        <a:pt x="2642810" y="983522"/>
                      </a:lnTo>
                      <a:lnTo>
                        <a:pt x="2642810" y="1090094"/>
                      </a:lnTo>
                      <a:close/>
                      <a:moveTo>
                        <a:pt x="3327345" y="1558747"/>
                      </a:moveTo>
                      <a:lnTo>
                        <a:pt x="3220772" y="1558747"/>
                      </a:lnTo>
                      <a:lnTo>
                        <a:pt x="3220772" y="1665320"/>
                      </a:lnTo>
                      <a:close/>
                      <a:moveTo>
                        <a:pt x="3174317" y="1405720"/>
                      </a:moveTo>
                      <a:lnTo>
                        <a:pt x="3067745" y="1512292"/>
                      </a:lnTo>
                      <a:lnTo>
                        <a:pt x="3174317" y="1512292"/>
                      </a:lnTo>
                      <a:close/>
                      <a:moveTo>
                        <a:pt x="3136261" y="1367664"/>
                      </a:moveTo>
                      <a:lnTo>
                        <a:pt x="3029688" y="1367664"/>
                      </a:lnTo>
                      <a:lnTo>
                        <a:pt x="3029689" y="1474236"/>
                      </a:lnTo>
                      <a:close/>
                      <a:moveTo>
                        <a:pt x="2983234" y="1214636"/>
                      </a:moveTo>
                      <a:lnTo>
                        <a:pt x="2876661" y="1321209"/>
                      </a:lnTo>
                      <a:lnTo>
                        <a:pt x="2983234" y="1321209"/>
                      </a:lnTo>
                      <a:close/>
                      <a:moveTo>
                        <a:pt x="3709514" y="1940915"/>
                      </a:moveTo>
                      <a:lnTo>
                        <a:pt x="3602941" y="1940915"/>
                      </a:lnTo>
                      <a:lnTo>
                        <a:pt x="3602942" y="2047488"/>
                      </a:lnTo>
                      <a:close/>
                      <a:moveTo>
                        <a:pt x="3556487" y="1787888"/>
                      </a:moveTo>
                      <a:lnTo>
                        <a:pt x="3449914" y="1894460"/>
                      </a:lnTo>
                      <a:lnTo>
                        <a:pt x="3556486" y="1894460"/>
                      </a:lnTo>
                      <a:close/>
                      <a:moveTo>
                        <a:pt x="3518430" y="1749831"/>
                      </a:moveTo>
                      <a:lnTo>
                        <a:pt x="3411857" y="1749831"/>
                      </a:lnTo>
                      <a:lnTo>
                        <a:pt x="3411857" y="1856403"/>
                      </a:lnTo>
                      <a:close/>
                      <a:moveTo>
                        <a:pt x="3365402" y="1596803"/>
                      </a:moveTo>
                      <a:lnTo>
                        <a:pt x="3258830" y="1703376"/>
                      </a:lnTo>
                      <a:lnTo>
                        <a:pt x="3365402" y="1703376"/>
                      </a:lnTo>
                      <a:close/>
                      <a:moveTo>
                        <a:pt x="3761426" y="1991777"/>
                      </a:moveTo>
                      <a:lnTo>
                        <a:pt x="3654853" y="2098349"/>
                      </a:lnTo>
                      <a:lnTo>
                        <a:pt x="3761426" y="2098349"/>
                      </a:lnTo>
                      <a:close/>
                      <a:moveTo>
                        <a:pt x="2452329" y="641845"/>
                      </a:moveTo>
                      <a:lnTo>
                        <a:pt x="2452329" y="748417"/>
                      </a:lnTo>
                      <a:lnTo>
                        <a:pt x="2558901" y="748417"/>
                      </a:lnTo>
                      <a:close/>
                      <a:moveTo>
                        <a:pt x="2835566" y="1023250"/>
                      </a:moveTo>
                      <a:lnTo>
                        <a:pt x="2835566" y="1129822"/>
                      </a:lnTo>
                      <a:lnTo>
                        <a:pt x="2942138" y="1129822"/>
                      </a:lnTo>
                      <a:close/>
                      <a:moveTo>
                        <a:pt x="2642810" y="830494"/>
                      </a:moveTo>
                      <a:lnTo>
                        <a:pt x="2642810" y="937066"/>
                      </a:lnTo>
                      <a:lnTo>
                        <a:pt x="2749382" y="937066"/>
                      </a:lnTo>
                      <a:close/>
                      <a:moveTo>
                        <a:pt x="3220772" y="1405720"/>
                      </a:moveTo>
                      <a:lnTo>
                        <a:pt x="3220772" y="1512292"/>
                      </a:lnTo>
                      <a:lnTo>
                        <a:pt x="3327344" y="1512292"/>
                      </a:lnTo>
                      <a:close/>
                      <a:moveTo>
                        <a:pt x="3029688" y="1214636"/>
                      </a:moveTo>
                      <a:lnTo>
                        <a:pt x="3029688" y="1321209"/>
                      </a:lnTo>
                      <a:lnTo>
                        <a:pt x="3136261" y="1321209"/>
                      </a:lnTo>
                      <a:close/>
                      <a:moveTo>
                        <a:pt x="3602941" y="1787888"/>
                      </a:moveTo>
                      <a:lnTo>
                        <a:pt x="3602941" y="1894460"/>
                      </a:lnTo>
                      <a:lnTo>
                        <a:pt x="3709514" y="1894460"/>
                      </a:lnTo>
                      <a:close/>
                      <a:moveTo>
                        <a:pt x="3411857" y="1596803"/>
                      </a:moveTo>
                      <a:lnTo>
                        <a:pt x="3411857" y="1703376"/>
                      </a:lnTo>
                      <a:lnTo>
                        <a:pt x="3518429" y="1703376"/>
                      </a:lnTo>
                      <a:close/>
                      <a:moveTo>
                        <a:pt x="2353083" y="150965"/>
                      </a:moveTo>
                      <a:lnTo>
                        <a:pt x="2025288" y="132265"/>
                      </a:lnTo>
                      <a:lnTo>
                        <a:pt x="2071608" y="178585"/>
                      </a:lnTo>
                      <a:lnTo>
                        <a:pt x="2093619" y="156574"/>
                      </a:lnTo>
                      <a:lnTo>
                        <a:pt x="2220546" y="283501"/>
                      </a:lnTo>
                      <a:close/>
                      <a:moveTo>
                        <a:pt x="2523312" y="286240"/>
                      </a:moveTo>
                      <a:lnTo>
                        <a:pt x="2373298" y="436253"/>
                      </a:lnTo>
                      <a:lnTo>
                        <a:pt x="2500225" y="563180"/>
                      </a:lnTo>
                      <a:lnTo>
                        <a:pt x="2473487" y="589919"/>
                      </a:lnTo>
                      <a:lnTo>
                        <a:pt x="2618667" y="735099"/>
                      </a:lnTo>
                      <a:lnTo>
                        <a:pt x="2619582" y="734183"/>
                      </a:lnTo>
                      <a:lnTo>
                        <a:pt x="2812338" y="926939"/>
                      </a:lnTo>
                      <a:lnTo>
                        <a:pt x="2845693" y="960294"/>
                      </a:lnTo>
                      <a:lnTo>
                        <a:pt x="3005093" y="1119693"/>
                      </a:lnTo>
                      <a:lnTo>
                        <a:pt x="3006461" y="1118325"/>
                      </a:lnTo>
                      <a:lnTo>
                        <a:pt x="3197545" y="1309409"/>
                      </a:lnTo>
                      <a:lnTo>
                        <a:pt x="3232572" y="1344436"/>
                      </a:lnTo>
                      <a:lnTo>
                        <a:pt x="3246403" y="1358267"/>
                      </a:lnTo>
                      <a:close/>
                      <a:moveTo>
                        <a:pt x="2523816" y="30335"/>
                      </a:moveTo>
                      <a:lnTo>
                        <a:pt x="2626629" y="133149"/>
                      </a:lnTo>
                      <a:lnTo>
                        <a:pt x="2552082" y="207696"/>
                      </a:lnTo>
                      <a:lnTo>
                        <a:pt x="2576968" y="232583"/>
                      </a:lnTo>
                      <a:lnTo>
                        <a:pt x="2575182" y="234369"/>
                      </a:lnTo>
                      <a:lnTo>
                        <a:pt x="3513251" y="1625113"/>
                      </a:lnTo>
                      <a:lnTo>
                        <a:pt x="3579714" y="1691577"/>
                      </a:lnTo>
                      <a:lnTo>
                        <a:pt x="3614741" y="1726603"/>
                      </a:lnTo>
                      <a:lnTo>
                        <a:pt x="3784128" y="1895991"/>
                      </a:lnTo>
                      <a:lnTo>
                        <a:pt x="3784653" y="1895466"/>
                      </a:lnTo>
                      <a:lnTo>
                        <a:pt x="3802957" y="1913770"/>
                      </a:lnTo>
                      <a:lnTo>
                        <a:pt x="3802957" y="1914820"/>
                      </a:lnTo>
                      <a:lnTo>
                        <a:pt x="3805825" y="1917687"/>
                      </a:lnTo>
                      <a:lnTo>
                        <a:pt x="3802957" y="1920555"/>
                      </a:lnTo>
                      <a:lnTo>
                        <a:pt x="3802957" y="2329384"/>
                      </a:lnTo>
                      <a:lnTo>
                        <a:pt x="3784653" y="2347688"/>
                      </a:lnTo>
                      <a:lnTo>
                        <a:pt x="3580239" y="2143274"/>
                      </a:lnTo>
                      <a:lnTo>
                        <a:pt x="3579714" y="2143798"/>
                      </a:lnTo>
                      <a:lnTo>
                        <a:pt x="3514414" y="2078498"/>
                      </a:lnTo>
                      <a:lnTo>
                        <a:pt x="2992605" y="2600306"/>
                      </a:lnTo>
                      <a:lnTo>
                        <a:pt x="2990741" y="2611151"/>
                      </a:lnTo>
                      <a:lnTo>
                        <a:pt x="2771416" y="2767764"/>
                      </a:lnTo>
                      <a:lnTo>
                        <a:pt x="2746140" y="2742487"/>
                      </a:lnTo>
                      <a:lnTo>
                        <a:pt x="2670170" y="2818456"/>
                      </a:lnTo>
                      <a:lnTo>
                        <a:pt x="2651401" y="2799687"/>
                      </a:lnTo>
                      <a:cubicBezTo>
                        <a:pt x="2625528" y="2785735"/>
                        <a:pt x="2592950" y="2788926"/>
                        <a:pt x="2569612" y="2809139"/>
                      </a:cubicBezTo>
                      <a:cubicBezTo>
                        <a:pt x="2540180" y="2834630"/>
                        <a:pt x="2535445" y="2878528"/>
                        <a:pt x="2558763" y="2909709"/>
                      </a:cubicBezTo>
                      <a:cubicBezTo>
                        <a:pt x="2580225" y="2939886"/>
                        <a:pt x="2602221" y="2944074"/>
                        <a:pt x="2698387" y="2956528"/>
                      </a:cubicBezTo>
                      <a:cubicBezTo>
                        <a:pt x="2612716" y="3019512"/>
                        <a:pt x="2549084" y="3004923"/>
                        <a:pt x="2499317" y="2954166"/>
                      </a:cubicBezTo>
                      <a:cubicBezTo>
                        <a:pt x="2449549" y="2903408"/>
                        <a:pt x="2462151" y="2804007"/>
                        <a:pt x="2521014" y="2753027"/>
                      </a:cubicBezTo>
                      <a:cubicBezTo>
                        <a:pt x="2561003" y="2718393"/>
                        <a:pt x="2614554" y="2708748"/>
                        <a:pt x="2661444" y="2725347"/>
                      </a:cubicBezTo>
                      <a:lnTo>
                        <a:pt x="2695222" y="2691569"/>
                      </a:lnTo>
                      <a:lnTo>
                        <a:pt x="2669947" y="2666294"/>
                      </a:lnTo>
                      <a:lnTo>
                        <a:pt x="2810390" y="2469612"/>
                      </a:lnTo>
                      <a:lnTo>
                        <a:pt x="2809356" y="2468579"/>
                      </a:lnTo>
                      <a:lnTo>
                        <a:pt x="2815551" y="2462385"/>
                      </a:lnTo>
                      <a:lnTo>
                        <a:pt x="2826559" y="2446968"/>
                      </a:lnTo>
                      <a:lnTo>
                        <a:pt x="2831882" y="2446053"/>
                      </a:lnTo>
                      <a:lnTo>
                        <a:pt x="3356925" y="1921010"/>
                      </a:lnTo>
                      <a:lnTo>
                        <a:pt x="3353603" y="1917688"/>
                      </a:lnTo>
                      <a:lnTo>
                        <a:pt x="3197545" y="1761630"/>
                      </a:lnTo>
                      <a:lnTo>
                        <a:pt x="3197544" y="1761631"/>
                      </a:lnTo>
                      <a:lnTo>
                        <a:pt x="3006461" y="1570547"/>
                      </a:lnTo>
                      <a:lnTo>
                        <a:pt x="2971434" y="1535520"/>
                      </a:lnTo>
                      <a:lnTo>
                        <a:pt x="2813706" y="1377793"/>
                      </a:lnTo>
                      <a:lnTo>
                        <a:pt x="2812338" y="1379161"/>
                      </a:lnTo>
                      <a:lnTo>
                        <a:pt x="2619582" y="1186405"/>
                      </a:lnTo>
                      <a:lnTo>
                        <a:pt x="2586227" y="1153050"/>
                      </a:lnTo>
                      <a:lnTo>
                        <a:pt x="2430017" y="996839"/>
                      </a:lnTo>
                      <a:lnTo>
                        <a:pt x="2429101" y="997755"/>
                      </a:lnTo>
                      <a:lnTo>
                        <a:pt x="2247376" y="816030"/>
                      </a:lnTo>
                      <a:lnTo>
                        <a:pt x="2194721" y="868684"/>
                      </a:lnTo>
                      <a:lnTo>
                        <a:pt x="2169629" y="843592"/>
                      </a:lnTo>
                      <a:lnTo>
                        <a:pt x="2012511" y="1000710"/>
                      </a:lnTo>
                      <a:lnTo>
                        <a:pt x="1948715" y="936915"/>
                      </a:lnTo>
                      <a:lnTo>
                        <a:pt x="1776261" y="1109369"/>
                      </a:lnTo>
                      <a:lnTo>
                        <a:pt x="1741234" y="1144396"/>
                      </a:lnTo>
                      <a:lnTo>
                        <a:pt x="1585176" y="1300453"/>
                      </a:lnTo>
                      <a:lnTo>
                        <a:pt x="1550150" y="1335480"/>
                      </a:lnTo>
                      <a:lnTo>
                        <a:pt x="1394093" y="1491537"/>
                      </a:lnTo>
                      <a:lnTo>
                        <a:pt x="1359065" y="1526564"/>
                      </a:lnTo>
                      <a:lnTo>
                        <a:pt x="1201338" y="1684291"/>
                      </a:lnTo>
                      <a:lnTo>
                        <a:pt x="1202706" y="1685660"/>
                      </a:lnTo>
                      <a:lnTo>
                        <a:pt x="1009951" y="1878416"/>
                      </a:lnTo>
                      <a:lnTo>
                        <a:pt x="976596" y="1911771"/>
                      </a:lnTo>
                      <a:lnTo>
                        <a:pt x="820385" y="2067981"/>
                      </a:lnTo>
                      <a:lnTo>
                        <a:pt x="821301" y="2068897"/>
                      </a:lnTo>
                      <a:lnTo>
                        <a:pt x="612116" y="2278081"/>
                      </a:lnTo>
                      <a:lnTo>
                        <a:pt x="673628" y="2339593"/>
                      </a:lnTo>
                      <a:lnTo>
                        <a:pt x="567426" y="2445795"/>
                      </a:lnTo>
                      <a:lnTo>
                        <a:pt x="672230" y="2550598"/>
                      </a:lnTo>
                      <a:lnTo>
                        <a:pt x="566028" y="2656800"/>
                      </a:lnTo>
                      <a:lnTo>
                        <a:pt x="0" y="2090772"/>
                      </a:lnTo>
                      <a:lnTo>
                        <a:pt x="106202" y="1984570"/>
                      </a:lnTo>
                      <a:lnTo>
                        <a:pt x="211005" y="2089373"/>
                      </a:lnTo>
                      <a:lnTo>
                        <a:pt x="317206" y="1983171"/>
                      </a:lnTo>
                      <a:lnTo>
                        <a:pt x="386005" y="2051970"/>
                      </a:lnTo>
                      <a:lnTo>
                        <a:pt x="558644" y="1879331"/>
                      </a:lnTo>
                      <a:lnTo>
                        <a:pt x="557729" y="1878415"/>
                      </a:lnTo>
                      <a:lnTo>
                        <a:pt x="750485" y="1685660"/>
                      </a:lnTo>
                      <a:lnTo>
                        <a:pt x="783839" y="1652305"/>
                      </a:lnTo>
                      <a:lnTo>
                        <a:pt x="943239" y="1492905"/>
                      </a:lnTo>
                      <a:lnTo>
                        <a:pt x="941871" y="1491537"/>
                      </a:lnTo>
                      <a:lnTo>
                        <a:pt x="1132954" y="1300453"/>
                      </a:lnTo>
                      <a:lnTo>
                        <a:pt x="1167982" y="1265426"/>
                      </a:lnTo>
                      <a:lnTo>
                        <a:pt x="1324039" y="1109369"/>
                      </a:lnTo>
                      <a:lnTo>
                        <a:pt x="1359065" y="1074342"/>
                      </a:lnTo>
                      <a:lnTo>
                        <a:pt x="1515123" y="918285"/>
                      </a:lnTo>
                      <a:lnTo>
                        <a:pt x="1550150" y="883258"/>
                      </a:lnTo>
                      <a:lnTo>
                        <a:pt x="1722604" y="710804"/>
                      </a:lnTo>
                      <a:lnTo>
                        <a:pt x="1656089" y="644289"/>
                      </a:lnTo>
                      <a:lnTo>
                        <a:pt x="1813208" y="487170"/>
                      </a:lnTo>
                      <a:lnTo>
                        <a:pt x="1788115" y="462078"/>
                      </a:lnTo>
                      <a:lnTo>
                        <a:pt x="1817021" y="433172"/>
                      </a:lnTo>
                      <a:lnTo>
                        <a:pt x="1638436" y="254587"/>
                      </a:lnTo>
                      <a:lnTo>
                        <a:pt x="1893022" y="0"/>
                      </a:lnTo>
                      <a:lnTo>
                        <a:pt x="1948799" y="55777"/>
                      </a:lnTo>
                      <a:lnTo>
                        <a:pt x="2421315" y="82732"/>
                      </a:lnTo>
                      <a:lnTo>
                        <a:pt x="2424216" y="79831"/>
                      </a:lnTo>
                      <a:lnTo>
                        <a:pt x="2449269" y="104883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2" name="Rectangle 41">
                  <a:extLst>
                    <a:ext uri="{FF2B5EF4-FFF2-40B4-BE49-F238E27FC236}">
                      <a16:creationId xmlns:a16="http://schemas.microsoft.com/office/drawing/2014/main" id="{8291FB6D-03FD-44E0-8CA5-487BA98B8FEE}"/>
                    </a:ext>
                  </a:extLst>
                </p:cNvPr>
                <p:cNvSpPr>
                  <a:spLocks/>
                </p:cNvSpPr>
                <p:nvPr/>
              </p:nvSpPr>
              <p:spPr>
                <a:xfrm rot="19192674">
                  <a:off x="926950" y="2109352"/>
                  <a:ext cx="360000" cy="36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88423" h="3970014">
                      <a:moveTo>
                        <a:pt x="1259577" y="2471243"/>
                      </a:moveTo>
                      <a:cubicBezTo>
                        <a:pt x="1293292" y="2471243"/>
                        <a:pt x="1320623" y="2543205"/>
                        <a:pt x="1320623" y="2631975"/>
                      </a:cubicBezTo>
                      <a:cubicBezTo>
                        <a:pt x="1320623" y="2720745"/>
                        <a:pt x="1293292" y="2792707"/>
                        <a:pt x="1259577" y="2792707"/>
                      </a:cubicBezTo>
                      <a:cubicBezTo>
                        <a:pt x="1225862" y="2792707"/>
                        <a:pt x="1198531" y="2720745"/>
                        <a:pt x="1198531" y="2631975"/>
                      </a:cubicBezTo>
                      <a:cubicBezTo>
                        <a:pt x="1198531" y="2543205"/>
                        <a:pt x="1225862" y="2471243"/>
                        <a:pt x="1259577" y="2471243"/>
                      </a:cubicBezTo>
                      <a:close/>
                      <a:moveTo>
                        <a:pt x="1710471" y="2470362"/>
                      </a:moveTo>
                      <a:cubicBezTo>
                        <a:pt x="1741030" y="2470028"/>
                        <a:pt x="1768823" y="2488083"/>
                        <a:pt x="1781169" y="2516203"/>
                      </a:cubicBezTo>
                      <a:cubicBezTo>
                        <a:pt x="1793845" y="2545068"/>
                        <a:pt x="1787700" y="2578742"/>
                        <a:pt x="1765642" y="2601268"/>
                      </a:cubicBezTo>
                      <a:cubicBezTo>
                        <a:pt x="1750827" y="2616399"/>
                        <a:pt x="1730831" y="2624459"/>
                        <a:pt x="1710472" y="2623745"/>
                      </a:cubicBezTo>
                      <a:close/>
                      <a:moveTo>
                        <a:pt x="2456093" y="2374056"/>
                      </a:moveTo>
                      <a:lnTo>
                        <a:pt x="2456093" y="2889893"/>
                      </a:lnTo>
                      <a:lnTo>
                        <a:pt x="2566690" y="2889893"/>
                      </a:lnTo>
                      <a:lnTo>
                        <a:pt x="2566690" y="2706284"/>
                      </a:lnTo>
                      <a:lnTo>
                        <a:pt x="2632197" y="2884955"/>
                      </a:lnTo>
                      <a:lnTo>
                        <a:pt x="2635843" y="2883618"/>
                      </a:lnTo>
                      <a:lnTo>
                        <a:pt x="2635843" y="2889893"/>
                      </a:lnTo>
                      <a:lnTo>
                        <a:pt x="2746439" y="2889893"/>
                      </a:lnTo>
                      <a:lnTo>
                        <a:pt x="2746439" y="2374056"/>
                      </a:lnTo>
                      <a:lnTo>
                        <a:pt x="2635843" y="2374056"/>
                      </a:lnTo>
                      <a:lnTo>
                        <a:pt x="2635843" y="2573614"/>
                      </a:lnTo>
                      <a:lnTo>
                        <a:pt x="2566690" y="2385000"/>
                      </a:lnTo>
                      <a:lnTo>
                        <a:pt x="2566690" y="2374056"/>
                      </a:lnTo>
                      <a:close/>
                      <a:moveTo>
                        <a:pt x="2032426" y="2374056"/>
                      </a:moveTo>
                      <a:lnTo>
                        <a:pt x="2032426" y="2889895"/>
                      </a:lnTo>
                      <a:lnTo>
                        <a:pt x="2115405" y="2889895"/>
                      </a:lnTo>
                      <a:lnTo>
                        <a:pt x="2143023" y="2889895"/>
                      </a:lnTo>
                      <a:lnTo>
                        <a:pt x="2308949" y="2889895"/>
                      </a:lnTo>
                      <a:lnTo>
                        <a:pt x="2308949" y="2779299"/>
                      </a:lnTo>
                      <a:lnTo>
                        <a:pt x="2143023" y="2779299"/>
                      </a:lnTo>
                      <a:lnTo>
                        <a:pt x="2143023" y="2686401"/>
                      </a:lnTo>
                      <a:lnTo>
                        <a:pt x="2308949" y="2686401"/>
                      </a:lnTo>
                      <a:lnTo>
                        <a:pt x="2308949" y="2575804"/>
                      </a:lnTo>
                      <a:lnTo>
                        <a:pt x="2143023" y="2575804"/>
                      </a:lnTo>
                      <a:lnTo>
                        <a:pt x="2143023" y="2484653"/>
                      </a:lnTo>
                      <a:lnTo>
                        <a:pt x="2308949" y="2484653"/>
                      </a:lnTo>
                      <a:lnTo>
                        <a:pt x="2308949" y="2374056"/>
                      </a:lnTo>
                      <a:lnTo>
                        <a:pt x="2143023" y="2374056"/>
                      </a:lnTo>
                      <a:lnTo>
                        <a:pt x="2115405" y="2374056"/>
                      </a:lnTo>
                      <a:close/>
                      <a:moveTo>
                        <a:pt x="1259577" y="2374056"/>
                      </a:moveTo>
                      <a:cubicBezTo>
                        <a:pt x="1172187" y="2374056"/>
                        <a:pt x="1101344" y="2489530"/>
                        <a:pt x="1101344" y="2631975"/>
                      </a:cubicBezTo>
                      <a:cubicBezTo>
                        <a:pt x="1101344" y="2774420"/>
                        <a:pt x="1172187" y="2889894"/>
                        <a:pt x="1259577" y="2889894"/>
                      </a:cubicBezTo>
                      <a:cubicBezTo>
                        <a:pt x="1346967" y="2889894"/>
                        <a:pt x="1417810" y="2774420"/>
                        <a:pt x="1417810" y="2631975"/>
                      </a:cubicBezTo>
                      <a:cubicBezTo>
                        <a:pt x="1417810" y="2489530"/>
                        <a:pt x="1346967" y="2374056"/>
                        <a:pt x="1259577" y="2374056"/>
                      </a:cubicBezTo>
                      <a:close/>
                      <a:moveTo>
                        <a:pt x="1599876" y="2366688"/>
                      </a:moveTo>
                      <a:lnTo>
                        <a:pt x="1599875" y="2882524"/>
                      </a:lnTo>
                      <a:lnTo>
                        <a:pt x="1710472" y="2882525"/>
                      </a:lnTo>
                      <a:lnTo>
                        <a:pt x="1710472" y="2723975"/>
                      </a:lnTo>
                      <a:cubicBezTo>
                        <a:pt x="1757507" y="2725624"/>
                        <a:pt x="1803701" y="2707003"/>
                        <a:pt x="1837929" y="2672047"/>
                      </a:cubicBezTo>
                      <a:cubicBezTo>
                        <a:pt x="1888884" y="2620006"/>
                        <a:pt x="1903084" y="2542214"/>
                        <a:pt x="1873801" y="2475527"/>
                      </a:cubicBezTo>
                      <a:cubicBezTo>
                        <a:pt x="1845275" y="2410565"/>
                        <a:pt x="1781067" y="2368851"/>
                        <a:pt x="1710472" y="2369624"/>
                      </a:cubicBezTo>
                      <a:lnTo>
                        <a:pt x="1710471" y="2366688"/>
                      </a:lnTo>
                      <a:close/>
                      <a:moveTo>
                        <a:pt x="920754" y="2169815"/>
                      </a:moveTo>
                      <a:lnTo>
                        <a:pt x="3008986" y="2169815"/>
                      </a:lnTo>
                      <a:lnTo>
                        <a:pt x="3008986" y="3105919"/>
                      </a:lnTo>
                      <a:lnTo>
                        <a:pt x="920754" y="3105919"/>
                      </a:lnTo>
                      <a:close/>
                      <a:moveTo>
                        <a:pt x="632722" y="1985007"/>
                      </a:moveTo>
                      <a:lnTo>
                        <a:pt x="632722" y="3321943"/>
                      </a:lnTo>
                      <a:lnTo>
                        <a:pt x="3297018" y="3321943"/>
                      </a:lnTo>
                      <a:lnTo>
                        <a:pt x="3297018" y="1985007"/>
                      </a:lnTo>
                      <a:close/>
                      <a:moveTo>
                        <a:pt x="2657019" y="761679"/>
                      </a:moveTo>
                      <a:lnTo>
                        <a:pt x="2760733" y="1606387"/>
                      </a:lnTo>
                      <a:lnTo>
                        <a:pt x="2761762" y="1614761"/>
                      </a:lnTo>
                      <a:lnTo>
                        <a:pt x="2762330" y="1614691"/>
                      </a:lnTo>
                      <a:cubicBezTo>
                        <a:pt x="2780335" y="1740615"/>
                        <a:pt x="2862522" y="1833408"/>
                        <a:pt x="2948897" y="1824230"/>
                      </a:cubicBezTo>
                      <a:cubicBezTo>
                        <a:pt x="3036464" y="1814924"/>
                        <a:pt x="3095979" y="1704243"/>
                        <a:pt x="3083047" y="1575312"/>
                      </a:cubicBezTo>
                      <a:lnTo>
                        <a:pt x="3083347" y="1575275"/>
                      </a:lnTo>
                      <a:lnTo>
                        <a:pt x="2983448" y="761679"/>
                      </a:lnTo>
                      <a:close/>
                      <a:moveTo>
                        <a:pt x="2205921" y="761679"/>
                      </a:moveTo>
                      <a:lnTo>
                        <a:pt x="2264137" y="1594263"/>
                      </a:lnTo>
                      <a:cubicBezTo>
                        <a:pt x="2264333" y="1597068"/>
                        <a:pt x="2264530" y="1599874"/>
                        <a:pt x="2264726" y="1602679"/>
                      </a:cubicBezTo>
                      <a:lnTo>
                        <a:pt x="2265297" y="1602640"/>
                      </a:lnTo>
                      <a:cubicBezTo>
                        <a:pt x="2276686" y="1729333"/>
                        <a:pt x="2353905" y="1826300"/>
                        <a:pt x="2440641" y="1821655"/>
                      </a:cubicBezTo>
                      <a:cubicBezTo>
                        <a:pt x="2528577" y="1816945"/>
                        <a:pt x="2593802" y="1709530"/>
                        <a:pt x="2587636" y="1580099"/>
                      </a:cubicBezTo>
                      <a:lnTo>
                        <a:pt x="2587937" y="1580078"/>
                      </a:lnTo>
                      <a:lnTo>
                        <a:pt x="2530706" y="761679"/>
                      </a:lnTo>
                      <a:close/>
                      <a:moveTo>
                        <a:pt x="1761700" y="761679"/>
                      </a:moveTo>
                      <a:cubicBezTo>
                        <a:pt x="1761699" y="1032443"/>
                        <a:pt x="1761699" y="1303208"/>
                        <a:pt x="1761698" y="1573972"/>
                      </a:cubicBezTo>
                      <a:lnTo>
                        <a:pt x="1761698" y="1582410"/>
                      </a:lnTo>
                      <a:lnTo>
                        <a:pt x="1762270" y="1582410"/>
                      </a:lnTo>
                      <a:cubicBezTo>
                        <a:pt x="1764795" y="1709590"/>
                        <a:pt x="1835062" y="1811707"/>
                        <a:pt x="1921910" y="1813122"/>
                      </a:cubicBezTo>
                      <a:cubicBezTo>
                        <a:pt x="2009960" y="1814558"/>
                        <a:pt x="2082519" y="1711955"/>
                        <a:pt x="2085398" y="1582410"/>
                      </a:cubicBezTo>
                      <a:lnTo>
                        <a:pt x="2085698" y="1582410"/>
                      </a:lnTo>
                      <a:cubicBezTo>
                        <a:pt x="2085698" y="1308834"/>
                        <a:pt x="2085698" y="1035256"/>
                        <a:pt x="2085696" y="761679"/>
                      </a:cubicBezTo>
                      <a:close/>
                      <a:moveTo>
                        <a:pt x="3411320" y="761678"/>
                      </a:moveTo>
                      <a:lnTo>
                        <a:pt x="3078803" y="761679"/>
                      </a:lnTo>
                      <a:lnTo>
                        <a:pt x="3277545" y="1622538"/>
                      </a:lnTo>
                      <a:lnTo>
                        <a:pt x="3279443" y="1630759"/>
                      </a:lnTo>
                      <a:lnTo>
                        <a:pt x="3280000" y="1630631"/>
                      </a:lnTo>
                      <a:cubicBezTo>
                        <a:pt x="3311069" y="1753983"/>
                        <a:pt x="3402507" y="1837676"/>
                        <a:pt x="3487448" y="1819520"/>
                      </a:cubicBezTo>
                      <a:cubicBezTo>
                        <a:pt x="3573564" y="1801112"/>
                        <a:pt x="3621183" y="1684815"/>
                        <a:pt x="3594846" y="1557943"/>
                      </a:cubicBezTo>
                      <a:lnTo>
                        <a:pt x="3595140" y="1557876"/>
                      </a:lnTo>
                      <a:close/>
                      <a:moveTo>
                        <a:pt x="1633002" y="761678"/>
                      </a:moveTo>
                      <a:lnTo>
                        <a:pt x="1308563" y="761679"/>
                      </a:lnTo>
                      <a:lnTo>
                        <a:pt x="1266057" y="1572672"/>
                      </a:lnTo>
                      <a:lnTo>
                        <a:pt x="1265616" y="1581099"/>
                      </a:lnTo>
                      <a:lnTo>
                        <a:pt x="1266187" y="1581128"/>
                      </a:lnTo>
                      <a:cubicBezTo>
                        <a:pt x="1262052" y="1708267"/>
                        <a:pt x="1326878" y="1813921"/>
                        <a:pt x="1413534" y="1819881"/>
                      </a:cubicBezTo>
                      <a:cubicBezTo>
                        <a:pt x="1501387" y="1825922"/>
                        <a:pt x="1579217" y="1727257"/>
                        <a:pt x="1588872" y="1598040"/>
                      </a:cubicBezTo>
                      <a:lnTo>
                        <a:pt x="1589172" y="1598055"/>
                      </a:lnTo>
                      <a:close/>
                      <a:moveTo>
                        <a:pt x="863949" y="761678"/>
                      </a:moveTo>
                      <a:lnTo>
                        <a:pt x="765078" y="1566901"/>
                      </a:lnTo>
                      <a:lnTo>
                        <a:pt x="764050" y="1575275"/>
                      </a:lnTo>
                      <a:lnTo>
                        <a:pt x="764617" y="1575345"/>
                      </a:lnTo>
                      <a:cubicBezTo>
                        <a:pt x="751624" y="1701884"/>
                        <a:pt x="808922" y="1811803"/>
                        <a:pt x="894951" y="1823794"/>
                      </a:cubicBezTo>
                      <a:cubicBezTo>
                        <a:pt x="982168" y="1835949"/>
                        <a:pt x="1066691" y="1742953"/>
                        <a:pt x="1085336" y="1614724"/>
                      </a:cubicBezTo>
                      <a:lnTo>
                        <a:pt x="1085635" y="1614761"/>
                      </a:lnTo>
                      <a:lnTo>
                        <a:pt x="1190378" y="761679"/>
                      </a:lnTo>
                      <a:close/>
                      <a:moveTo>
                        <a:pt x="295535" y="441623"/>
                      </a:moveTo>
                      <a:lnTo>
                        <a:pt x="3583899" y="441623"/>
                      </a:lnTo>
                      <a:cubicBezTo>
                        <a:pt x="3610412" y="441623"/>
                        <a:pt x="3631905" y="463116"/>
                        <a:pt x="3631905" y="489629"/>
                      </a:cubicBezTo>
                      <a:lnTo>
                        <a:pt x="3631905" y="655863"/>
                      </a:lnTo>
                      <a:lnTo>
                        <a:pt x="3884522" y="1666330"/>
                      </a:lnTo>
                      <a:cubicBezTo>
                        <a:pt x="3909974" y="1748325"/>
                        <a:pt x="3809191" y="1900953"/>
                        <a:pt x="3631905" y="1666330"/>
                      </a:cubicBezTo>
                      <a:lnTo>
                        <a:pt x="3631905" y="3970014"/>
                      </a:lnTo>
                      <a:lnTo>
                        <a:pt x="247529" y="3970014"/>
                      </a:lnTo>
                      <a:lnTo>
                        <a:pt x="247529" y="1768425"/>
                      </a:lnTo>
                      <a:cubicBezTo>
                        <a:pt x="263724" y="1795996"/>
                        <a:pt x="288366" y="1813812"/>
                        <a:pt x="317369" y="1820473"/>
                      </a:cubicBezTo>
                      <a:cubicBezTo>
                        <a:pt x="403196" y="1840184"/>
                        <a:pt x="495502" y="1754908"/>
                        <a:pt x="525251" y="1628793"/>
                      </a:cubicBezTo>
                      <a:lnTo>
                        <a:pt x="525545" y="1628855"/>
                      </a:lnTo>
                      <a:lnTo>
                        <a:pt x="709866" y="761679"/>
                      </a:lnTo>
                      <a:lnTo>
                        <a:pt x="378634" y="761679"/>
                      </a:lnTo>
                      <a:lnTo>
                        <a:pt x="210380" y="1553239"/>
                      </a:lnTo>
                      <a:lnTo>
                        <a:pt x="208625" y="1561492"/>
                      </a:lnTo>
                      <a:lnTo>
                        <a:pt x="209185" y="1561611"/>
                      </a:lnTo>
                      <a:cubicBezTo>
                        <a:pt x="202164" y="1598200"/>
                        <a:pt x="201274" y="1633895"/>
                        <a:pt x="207433" y="1666330"/>
                      </a:cubicBezTo>
                      <a:cubicBezTo>
                        <a:pt x="113985" y="1883037"/>
                        <a:pt x="-32319" y="1816968"/>
                        <a:pt x="6372" y="1666330"/>
                      </a:cubicBezTo>
                      <a:lnTo>
                        <a:pt x="249769" y="692744"/>
                      </a:lnTo>
                      <a:cubicBezTo>
                        <a:pt x="247993" y="689334"/>
                        <a:pt x="247529" y="685546"/>
                        <a:pt x="247529" y="681649"/>
                      </a:cubicBezTo>
                      <a:lnTo>
                        <a:pt x="247529" y="489629"/>
                      </a:lnTo>
                      <a:cubicBezTo>
                        <a:pt x="247529" y="463116"/>
                        <a:pt x="269022" y="441623"/>
                        <a:pt x="295535" y="441623"/>
                      </a:cubicBezTo>
                      <a:close/>
                      <a:moveTo>
                        <a:pt x="307785" y="0"/>
                      </a:moveTo>
                      <a:lnTo>
                        <a:pt x="3571649" y="0"/>
                      </a:lnTo>
                      <a:cubicBezTo>
                        <a:pt x="3604927" y="0"/>
                        <a:pt x="3631905" y="26978"/>
                        <a:pt x="3631905" y="60256"/>
                      </a:cubicBezTo>
                      <a:lnTo>
                        <a:pt x="3631905" y="301273"/>
                      </a:lnTo>
                      <a:cubicBezTo>
                        <a:pt x="3631905" y="334551"/>
                        <a:pt x="3604927" y="361529"/>
                        <a:pt x="3571649" y="361529"/>
                      </a:cubicBezTo>
                      <a:lnTo>
                        <a:pt x="307785" y="361529"/>
                      </a:lnTo>
                      <a:cubicBezTo>
                        <a:pt x="274507" y="361529"/>
                        <a:pt x="247529" y="334551"/>
                        <a:pt x="247529" y="301273"/>
                      </a:cubicBezTo>
                      <a:lnTo>
                        <a:pt x="247529" y="60256"/>
                      </a:lnTo>
                      <a:cubicBezTo>
                        <a:pt x="247529" y="26978"/>
                        <a:pt x="274507" y="0"/>
                        <a:pt x="307785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3" name="Isosceles Triangle 3">
                  <a:extLst>
                    <a:ext uri="{FF2B5EF4-FFF2-40B4-BE49-F238E27FC236}">
                      <a16:creationId xmlns:a16="http://schemas.microsoft.com/office/drawing/2014/main" id="{0CF38E6D-3097-4F2E-AF59-7906A2B8266B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2229245">
                  <a:off x="2692912" y="1965188"/>
                  <a:ext cx="359661" cy="36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35086" h="3938802">
                      <a:moveTo>
                        <a:pt x="1861742" y="3314001"/>
                      </a:moveTo>
                      <a:cubicBezTo>
                        <a:pt x="1921395" y="3314001"/>
                        <a:pt x="1969754" y="3362360"/>
                        <a:pt x="1969754" y="3422013"/>
                      </a:cubicBezTo>
                      <a:cubicBezTo>
                        <a:pt x="1969754" y="3481666"/>
                        <a:pt x="1921395" y="3530025"/>
                        <a:pt x="1861742" y="3530025"/>
                      </a:cubicBezTo>
                      <a:cubicBezTo>
                        <a:pt x="1802089" y="3530025"/>
                        <a:pt x="1753730" y="3481666"/>
                        <a:pt x="1753730" y="3422013"/>
                      </a:cubicBezTo>
                      <a:cubicBezTo>
                        <a:pt x="1753730" y="3362360"/>
                        <a:pt x="1802089" y="3314001"/>
                        <a:pt x="1861742" y="3314001"/>
                      </a:cubicBezTo>
                      <a:close/>
                      <a:moveTo>
                        <a:pt x="2097646" y="2118753"/>
                      </a:moveTo>
                      <a:lnTo>
                        <a:pt x="2097646" y="2478753"/>
                      </a:lnTo>
                      <a:lnTo>
                        <a:pt x="2457646" y="2478753"/>
                      </a:lnTo>
                      <a:lnTo>
                        <a:pt x="2457646" y="2118753"/>
                      </a:lnTo>
                      <a:close/>
                      <a:moveTo>
                        <a:pt x="1476536" y="2118753"/>
                      </a:moveTo>
                      <a:lnTo>
                        <a:pt x="1476536" y="2478753"/>
                      </a:lnTo>
                      <a:lnTo>
                        <a:pt x="1836536" y="2478753"/>
                      </a:lnTo>
                      <a:lnTo>
                        <a:pt x="1836536" y="2118753"/>
                      </a:lnTo>
                      <a:close/>
                      <a:moveTo>
                        <a:pt x="2097646" y="1539638"/>
                      </a:moveTo>
                      <a:lnTo>
                        <a:pt x="2097646" y="1899638"/>
                      </a:lnTo>
                      <a:lnTo>
                        <a:pt x="2457646" y="1899638"/>
                      </a:lnTo>
                      <a:lnTo>
                        <a:pt x="2457646" y="1539638"/>
                      </a:lnTo>
                      <a:close/>
                      <a:moveTo>
                        <a:pt x="1476536" y="1539638"/>
                      </a:moveTo>
                      <a:lnTo>
                        <a:pt x="1476536" y="1899638"/>
                      </a:lnTo>
                      <a:lnTo>
                        <a:pt x="1836536" y="1899638"/>
                      </a:lnTo>
                      <a:lnTo>
                        <a:pt x="1836536" y="1539638"/>
                      </a:lnTo>
                      <a:close/>
                      <a:moveTo>
                        <a:pt x="1989788" y="770570"/>
                      </a:moveTo>
                      <a:lnTo>
                        <a:pt x="3429788" y="1850570"/>
                      </a:lnTo>
                      <a:lnTo>
                        <a:pt x="3430108" y="1850570"/>
                      </a:lnTo>
                      <a:lnTo>
                        <a:pt x="3430108" y="3938802"/>
                      </a:lnTo>
                      <a:lnTo>
                        <a:pt x="2265771" y="3938802"/>
                      </a:lnTo>
                      <a:lnTo>
                        <a:pt x="2265771" y="2786674"/>
                      </a:lnTo>
                      <a:lnTo>
                        <a:pt x="1669844" y="2786674"/>
                      </a:lnTo>
                      <a:lnTo>
                        <a:pt x="1669844" y="3938802"/>
                      </a:lnTo>
                      <a:lnTo>
                        <a:pt x="549788" y="3938802"/>
                      </a:lnTo>
                      <a:lnTo>
                        <a:pt x="549788" y="1850570"/>
                      </a:lnTo>
                      <a:close/>
                      <a:moveTo>
                        <a:pt x="1969233" y="1003"/>
                      </a:moveTo>
                      <a:cubicBezTo>
                        <a:pt x="1995162" y="-2644"/>
                        <a:pt x="2022483" y="3601"/>
                        <a:pt x="2045048" y="20601"/>
                      </a:cubicBezTo>
                      <a:lnTo>
                        <a:pt x="3894333" y="1413834"/>
                      </a:lnTo>
                      <a:cubicBezTo>
                        <a:pt x="3939464" y="1447835"/>
                        <a:pt x="3948486" y="1511986"/>
                        <a:pt x="3914485" y="1557117"/>
                      </a:cubicBezTo>
                      <a:lnTo>
                        <a:pt x="3756006" y="1767472"/>
                      </a:lnTo>
                      <a:cubicBezTo>
                        <a:pt x="3722004" y="1812603"/>
                        <a:pt x="3657854" y="1821626"/>
                        <a:pt x="3612722" y="1787625"/>
                      </a:cubicBezTo>
                      <a:lnTo>
                        <a:pt x="1967544" y="548164"/>
                      </a:lnTo>
                      <a:lnTo>
                        <a:pt x="322364" y="1787626"/>
                      </a:lnTo>
                      <a:cubicBezTo>
                        <a:pt x="277233" y="1821627"/>
                        <a:pt x="213082" y="1812604"/>
                        <a:pt x="179080" y="1767473"/>
                      </a:cubicBezTo>
                      <a:lnTo>
                        <a:pt x="20601" y="1557118"/>
                      </a:lnTo>
                      <a:cubicBezTo>
                        <a:pt x="-13400" y="1511987"/>
                        <a:pt x="-4378" y="1447836"/>
                        <a:pt x="40754" y="1413835"/>
                      </a:cubicBezTo>
                      <a:lnTo>
                        <a:pt x="1890038" y="20602"/>
                      </a:lnTo>
                      <a:cubicBezTo>
                        <a:pt x="1912604" y="3602"/>
                        <a:pt x="1939924" y="-2643"/>
                        <a:pt x="1965854" y="1004"/>
                      </a:cubicBezTo>
                      <a:lnTo>
                        <a:pt x="1967542" y="1586"/>
                      </a:lnTo>
                      <a:cubicBezTo>
                        <a:pt x="1968071" y="1171"/>
                        <a:pt x="1968652" y="1085"/>
                        <a:pt x="1969233" y="100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</p:grpSp>
          <p:sp>
            <p:nvSpPr>
              <p:cNvPr id="8" name="Rectangle 14">
                <a:extLst>
                  <a:ext uri="{FF2B5EF4-FFF2-40B4-BE49-F238E27FC236}">
                    <a16:creationId xmlns:a16="http://schemas.microsoft.com/office/drawing/2014/main" id="{66236C35-9935-4FD9-8E29-CC323DF8F019}"/>
                  </a:ext>
                </a:extLst>
              </p:cNvPr>
              <p:cNvSpPr/>
              <p:nvPr/>
            </p:nvSpPr>
            <p:spPr>
              <a:xfrm rot="18143891">
                <a:off x="423487" y="2403381"/>
                <a:ext cx="531261" cy="531261"/>
              </a:xfrm>
              <a:custGeom>
                <a:avLst/>
                <a:gdLst/>
                <a:ahLst/>
                <a:cxnLst/>
                <a:rect l="l" t="t" r="r" b="b"/>
                <a:pathLst>
                  <a:path w="3942192" h="3931865">
                    <a:moveTo>
                      <a:pt x="2826148" y="3448804"/>
                    </a:moveTo>
                    <a:lnTo>
                      <a:pt x="2826148" y="3556804"/>
                    </a:lnTo>
                    <a:lnTo>
                      <a:pt x="3042148" y="3556804"/>
                    </a:lnTo>
                    <a:lnTo>
                      <a:pt x="3042148" y="3448804"/>
                    </a:lnTo>
                    <a:close/>
                    <a:moveTo>
                      <a:pt x="890988" y="3448804"/>
                    </a:moveTo>
                    <a:lnTo>
                      <a:pt x="890988" y="3556804"/>
                    </a:lnTo>
                    <a:lnTo>
                      <a:pt x="1106988" y="3556804"/>
                    </a:lnTo>
                    <a:lnTo>
                      <a:pt x="1106988" y="3448804"/>
                    </a:lnTo>
                    <a:close/>
                    <a:moveTo>
                      <a:pt x="3528192" y="3439467"/>
                    </a:moveTo>
                    <a:lnTo>
                      <a:pt x="3528192" y="3547467"/>
                    </a:lnTo>
                    <a:lnTo>
                      <a:pt x="3744192" y="3547467"/>
                    </a:lnTo>
                    <a:lnTo>
                      <a:pt x="3744192" y="3439467"/>
                    </a:lnTo>
                    <a:close/>
                    <a:moveTo>
                      <a:pt x="198000" y="3439467"/>
                    </a:moveTo>
                    <a:lnTo>
                      <a:pt x="198000" y="3547467"/>
                    </a:lnTo>
                    <a:lnTo>
                      <a:pt x="414000" y="3547467"/>
                    </a:lnTo>
                    <a:lnTo>
                      <a:pt x="414000" y="3439467"/>
                    </a:lnTo>
                    <a:close/>
                    <a:moveTo>
                      <a:pt x="2826148" y="3206154"/>
                    </a:moveTo>
                    <a:lnTo>
                      <a:pt x="2826148" y="3314154"/>
                    </a:lnTo>
                    <a:lnTo>
                      <a:pt x="3042148" y="3314154"/>
                    </a:lnTo>
                    <a:lnTo>
                      <a:pt x="3042148" y="3206154"/>
                    </a:lnTo>
                    <a:close/>
                    <a:moveTo>
                      <a:pt x="890988" y="3206154"/>
                    </a:moveTo>
                    <a:lnTo>
                      <a:pt x="890988" y="3314154"/>
                    </a:lnTo>
                    <a:lnTo>
                      <a:pt x="1106988" y="3314154"/>
                    </a:lnTo>
                    <a:lnTo>
                      <a:pt x="1106988" y="3206154"/>
                    </a:lnTo>
                    <a:close/>
                    <a:moveTo>
                      <a:pt x="3528192" y="3196817"/>
                    </a:moveTo>
                    <a:lnTo>
                      <a:pt x="3528192" y="3304817"/>
                    </a:lnTo>
                    <a:lnTo>
                      <a:pt x="3744192" y="3304817"/>
                    </a:lnTo>
                    <a:lnTo>
                      <a:pt x="3744192" y="3196817"/>
                    </a:lnTo>
                    <a:close/>
                    <a:moveTo>
                      <a:pt x="198000" y="3196817"/>
                    </a:moveTo>
                    <a:lnTo>
                      <a:pt x="198000" y="3304817"/>
                    </a:lnTo>
                    <a:lnTo>
                      <a:pt x="414000" y="3304817"/>
                    </a:lnTo>
                    <a:lnTo>
                      <a:pt x="414000" y="3196817"/>
                    </a:lnTo>
                    <a:close/>
                    <a:moveTo>
                      <a:pt x="2070064" y="3046635"/>
                    </a:moveTo>
                    <a:lnTo>
                      <a:pt x="2070064" y="3154635"/>
                    </a:lnTo>
                    <a:lnTo>
                      <a:pt x="2286064" y="3154635"/>
                    </a:lnTo>
                    <a:lnTo>
                      <a:pt x="2286064" y="3046635"/>
                    </a:lnTo>
                    <a:close/>
                    <a:moveTo>
                      <a:pt x="1638016" y="3037298"/>
                    </a:moveTo>
                    <a:lnTo>
                      <a:pt x="1638016" y="3145298"/>
                    </a:lnTo>
                    <a:lnTo>
                      <a:pt x="1854016" y="3145298"/>
                    </a:lnTo>
                    <a:lnTo>
                      <a:pt x="1854016" y="3037298"/>
                    </a:lnTo>
                    <a:close/>
                    <a:moveTo>
                      <a:pt x="2826148" y="2963504"/>
                    </a:moveTo>
                    <a:lnTo>
                      <a:pt x="2826148" y="3071504"/>
                    </a:lnTo>
                    <a:lnTo>
                      <a:pt x="3042148" y="3071504"/>
                    </a:lnTo>
                    <a:lnTo>
                      <a:pt x="3042148" y="2963504"/>
                    </a:lnTo>
                    <a:close/>
                    <a:moveTo>
                      <a:pt x="890988" y="2963504"/>
                    </a:moveTo>
                    <a:lnTo>
                      <a:pt x="890988" y="3071504"/>
                    </a:lnTo>
                    <a:lnTo>
                      <a:pt x="1106988" y="3071504"/>
                    </a:lnTo>
                    <a:lnTo>
                      <a:pt x="1106988" y="2963504"/>
                    </a:lnTo>
                    <a:close/>
                    <a:moveTo>
                      <a:pt x="3528192" y="2954167"/>
                    </a:moveTo>
                    <a:lnTo>
                      <a:pt x="3528192" y="3062167"/>
                    </a:lnTo>
                    <a:lnTo>
                      <a:pt x="3744192" y="3062167"/>
                    </a:lnTo>
                    <a:lnTo>
                      <a:pt x="3744192" y="2954167"/>
                    </a:lnTo>
                    <a:close/>
                    <a:moveTo>
                      <a:pt x="198000" y="2954167"/>
                    </a:moveTo>
                    <a:lnTo>
                      <a:pt x="198000" y="3062167"/>
                    </a:lnTo>
                    <a:lnTo>
                      <a:pt x="414000" y="3062167"/>
                    </a:lnTo>
                    <a:lnTo>
                      <a:pt x="414000" y="2954167"/>
                    </a:lnTo>
                    <a:close/>
                    <a:moveTo>
                      <a:pt x="2070064" y="2803981"/>
                    </a:moveTo>
                    <a:lnTo>
                      <a:pt x="2070064" y="2911981"/>
                    </a:lnTo>
                    <a:lnTo>
                      <a:pt x="2286064" y="2911981"/>
                    </a:lnTo>
                    <a:lnTo>
                      <a:pt x="2286064" y="2803981"/>
                    </a:lnTo>
                    <a:close/>
                    <a:moveTo>
                      <a:pt x="1638016" y="2794644"/>
                    </a:moveTo>
                    <a:lnTo>
                      <a:pt x="1638016" y="2902644"/>
                    </a:lnTo>
                    <a:lnTo>
                      <a:pt x="1854016" y="2902644"/>
                    </a:lnTo>
                    <a:lnTo>
                      <a:pt x="1854016" y="2794644"/>
                    </a:lnTo>
                    <a:close/>
                    <a:moveTo>
                      <a:pt x="2826148" y="2720854"/>
                    </a:moveTo>
                    <a:lnTo>
                      <a:pt x="2826148" y="2828854"/>
                    </a:lnTo>
                    <a:lnTo>
                      <a:pt x="3042148" y="2828854"/>
                    </a:lnTo>
                    <a:lnTo>
                      <a:pt x="3042148" y="2720854"/>
                    </a:lnTo>
                    <a:close/>
                    <a:moveTo>
                      <a:pt x="890988" y="2720854"/>
                    </a:moveTo>
                    <a:lnTo>
                      <a:pt x="890988" y="2828854"/>
                    </a:lnTo>
                    <a:lnTo>
                      <a:pt x="1106988" y="2828854"/>
                    </a:lnTo>
                    <a:lnTo>
                      <a:pt x="1106988" y="2720854"/>
                    </a:lnTo>
                    <a:close/>
                    <a:moveTo>
                      <a:pt x="3528192" y="2711517"/>
                    </a:moveTo>
                    <a:lnTo>
                      <a:pt x="3528192" y="2819517"/>
                    </a:lnTo>
                    <a:lnTo>
                      <a:pt x="3744192" y="2819517"/>
                    </a:lnTo>
                    <a:lnTo>
                      <a:pt x="3744192" y="2711517"/>
                    </a:lnTo>
                    <a:close/>
                    <a:moveTo>
                      <a:pt x="198000" y="2711517"/>
                    </a:moveTo>
                    <a:lnTo>
                      <a:pt x="198000" y="2819517"/>
                    </a:lnTo>
                    <a:lnTo>
                      <a:pt x="414000" y="2819517"/>
                    </a:lnTo>
                    <a:lnTo>
                      <a:pt x="414000" y="2711517"/>
                    </a:lnTo>
                    <a:close/>
                    <a:moveTo>
                      <a:pt x="2070064" y="2561331"/>
                    </a:moveTo>
                    <a:lnTo>
                      <a:pt x="2070064" y="2669331"/>
                    </a:lnTo>
                    <a:lnTo>
                      <a:pt x="2286064" y="2669331"/>
                    </a:lnTo>
                    <a:lnTo>
                      <a:pt x="2286064" y="2561331"/>
                    </a:lnTo>
                    <a:close/>
                    <a:moveTo>
                      <a:pt x="1638016" y="2551994"/>
                    </a:moveTo>
                    <a:lnTo>
                      <a:pt x="1638016" y="2659994"/>
                    </a:lnTo>
                    <a:lnTo>
                      <a:pt x="1854016" y="2659994"/>
                    </a:lnTo>
                    <a:lnTo>
                      <a:pt x="1854016" y="2551994"/>
                    </a:lnTo>
                    <a:close/>
                    <a:moveTo>
                      <a:pt x="2826148" y="2478204"/>
                    </a:moveTo>
                    <a:lnTo>
                      <a:pt x="2826148" y="2586204"/>
                    </a:lnTo>
                    <a:lnTo>
                      <a:pt x="3042148" y="2586204"/>
                    </a:lnTo>
                    <a:lnTo>
                      <a:pt x="3042148" y="2478204"/>
                    </a:lnTo>
                    <a:close/>
                    <a:moveTo>
                      <a:pt x="890988" y="2478204"/>
                    </a:moveTo>
                    <a:lnTo>
                      <a:pt x="890988" y="2586204"/>
                    </a:lnTo>
                    <a:lnTo>
                      <a:pt x="1106988" y="2586204"/>
                    </a:lnTo>
                    <a:lnTo>
                      <a:pt x="1106988" y="2478204"/>
                    </a:lnTo>
                    <a:close/>
                    <a:moveTo>
                      <a:pt x="3528192" y="2468867"/>
                    </a:moveTo>
                    <a:lnTo>
                      <a:pt x="3528192" y="2576867"/>
                    </a:lnTo>
                    <a:lnTo>
                      <a:pt x="3744192" y="2576867"/>
                    </a:lnTo>
                    <a:lnTo>
                      <a:pt x="3744192" y="2468867"/>
                    </a:lnTo>
                    <a:close/>
                    <a:moveTo>
                      <a:pt x="198000" y="2468867"/>
                    </a:moveTo>
                    <a:lnTo>
                      <a:pt x="198000" y="2576867"/>
                    </a:lnTo>
                    <a:lnTo>
                      <a:pt x="414000" y="2576867"/>
                    </a:lnTo>
                    <a:lnTo>
                      <a:pt x="414000" y="2468867"/>
                    </a:lnTo>
                    <a:close/>
                    <a:moveTo>
                      <a:pt x="2070064" y="2318681"/>
                    </a:moveTo>
                    <a:lnTo>
                      <a:pt x="2070064" y="2426681"/>
                    </a:lnTo>
                    <a:lnTo>
                      <a:pt x="2286064" y="2426681"/>
                    </a:lnTo>
                    <a:lnTo>
                      <a:pt x="2286064" y="2318681"/>
                    </a:lnTo>
                    <a:close/>
                    <a:moveTo>
                      <a:pt x="1638016" y="2309344"/>
                    </a:moveTo>
                    <a:lnTo>
                      <a:pt x="1638016" y="2417344"/>
                    </a:lnTo>
                    <a:lnTo>
                      <a:pt x="1854016" y="2417344"/>
                    </a:lnTo>
                    <a:lnTo>
                      <a:pt x="1854016" y="2309344"/>
                    </a:lnTo>
                    <a:close/>
                    <a:moveTo>
                      <a:pt x="2826148" y="2235554"/>
                    </a:moveTo>
                    <a:lnTo>
                      <a:pt x="2826148" y="2343554"/>
                    </a:lnTo>
                    <a:lnTo>
                      <a:pt x="3042148" y="2343554"/>
                    </a:lnTo>
                    <a:lnTo>
                      <a:pt x="3042148" y="2235554"/>
                    </a:lnTo>
                    <a:close/>
                    <a:moveTo>
                      <a:pt x="890988" y="2235554"/>
                    </a:moveTo>
                    <a:lnTo>
                      <a:pt x="890988" y="2343554"/>
                    </a:lnTo>
                    <a:lnTo>
                      <a:pt x="1106988" y="2343554"/>
                    </a:lnTo>
                    <a:lnTo>
                      <a:pt x="1106988" y="2235554"/>
                    </a:lnTo>
                    <a:close/>
                    <a:moveTo>
                      <a:pt x="3528192" y="2226217"/>
                    </a:moveTo>
                    <a:lnTo>
                      <a:pt x="3528192" y="2334217"/>
                    </a:lnTo>
                    <a:lnTo>
                      <a:pt x="3744192" y="2334217"/>
                    </a:lnTo>
                    <a:lnTo>
                      <a:pt x="3744192" y="2226217"/>
                    </a:lnTo>
                    <a:close/>
                    <a:moveTo>
                      <a:pt x="198000" y="2226217"/>
                    </a:moveTo>
                    <a:lnTo>
                      <a:pt x="198000" y="2334217"/>
                    </a:lnTo>
                    <a:lnTo>
                      <a:pt x="414000" y="2334217"/>
                    </a:lnTo>
                    <a:lnTo>
                      <a:pt x="414000" y="2226217"/>
                    </a:lnTo>
                    <a:close/>
                    <a:moveTo>
                      <a:pt x="2070064" y="2076031"/>
                    </a:moveTo>
                    <a:lnTo>
                      <a:pt x="2070064" y="2184031"/>
                    </a:lnTo>
                    <a:lnTo>
                      <a:pt x="2286064" y="2184031"/>
                    </a:lnTo>
                    <a:lnTo>
                      <a:pt x="2286064" y="2076031"/>
                    </a:lnTo>
                    <a:close/>
                    <a:moveTo>
                      <a:pt x="1638016" y="2066694"/>
                    </a:moveTo>
                    <a:lnTo>
                      <a:pt x="1638016" y="2174694"/>
                    </a:lnTo>
                    <a:lnTo>
                      <a:pt x="1854016" y="2174694"/>
                    </a:lnTo>
                    <a:lnTo>
                      <a:pt x="1854016" y="2066694"/>
                    </a:lnTo>
                    <a:close/>
                    <a:moveTo>
                      <a:pt x="2826148" y="1992904"/>
                    </a:moveTo>
                    <a:lnTo>
                      <a:pt x="2826148" y="2100904"/>
                    </a:lnTo>
                    <a:lnTo>
                      <a:pt x="3042148" y="2100904"/>
                    </a:lnTo>
                    <a:lnTo>
                      <a:pt x="3042148" y="1992904"/>
                    </a:lnTo>
                    <a:close/>
                    <a:moveTo>
                      <a:pt x="890988" y="1992904"/>
                    </a:moveTo>
                    <a:lnTo>
                      <a:pt x="890988" y="2100904"/>
                    </a:lnTo>
                    <a:lnTo>
                      <a:pt x="1106988" y="2100904"/>
                    </a:lnTo>
                    <a:lnTo>
                      <a:pt x="1106988" y="1992904"/>
                    </a:lnTo>
                    <a:close/>
                    <a:moveTo>
                      <a:pt x="3528192" y="1983567"/>
                    </a:moveTo>
                    <a:lnTo>
                      <a:pt x="3528192" y="2091567"/>
                    </a:lnTo>
                    <a:lnTo>
                      <a:pt x="3744192" y="2091567"/>
                    </a:lnTo>
                    <a:lnTo>
                      <a:pt x="3744192" y="1983567"/>
                    </a:lnTo>
                    <a:close/>
                    <a:moveTo>
                      <a:pt x="198000" y="1983567"/>
                    </a:moveTo>
                    <a:lnTo>
                      <a:pt x="198000" y="2091567"/>
                    </a:lnTo>
                    <a:lnTo>
                      <a:pt x="414000" y="2091567"/>
                    </a:lnTo>
                    <a:lnTo>
                      <a:pt x="414000" y="1983567"/>
                    </a:lnTo>
                    <a:close/>
                    <a:moveTo>
                      <a:pt x="2070064" y="1833381"/>
                    </a:moveTo>
                    <a:lnTo>
                      <a:pt x="2070064" y="1941381"/>
                    </a:lnTo>
                    <a:lnTo>
                      <a:pt x="2286064" y="1941381"/>
                    </a:lnTo>
                    <a:lnTo>
                      <a:pt x="2286064" y="1833381"/>
                    </a:lnTo>
                    <a:close/>
                    <a:moveTo>
                      <a:pt x="1638016" y="1824044"/>
                    </a:moveTo>
                    <a:lnTo>
                      <a:pt x="1638016" y="1932044"/>
                    </a:lnTo>
                    <a:lnTo>
                      <a:pt x="1854016" y="1932044"/>
                    </a:lnTo>
                    <a:lnTo>
                      <a:pt x="1854016" y="1824044"/>
                    </a:lnTo>
                    <a:close/>
                    <a:moveTo>
                      <a:pt x="2826148" y="1750254"/>
                    </a:moveTo>
                    <a:lnTo>
                      <a:pt x="2826148" y="1858254"/>
                    </a:lnTo>
                    <a:lnTo>
                      <a:pt x="3042148" y="1858254"/>
                    </a:lnTo>
                    <a:lnTo>
                      <a:pt x="3042148" y="1750254"/>
                    </a:lnTo>
                    <a:close/>
                    <a:moveTo>
                      <a:pt x="890988" y="1750254"/>
                    </a:moveTo>
                    <a:lnTo>
                      <a:pt x="890988" y="1858254"/>
                    </a:lnTo>
                    <a:lnTo>
                      <a:pt x="1106988" y="1858254"/>
                    </a:lnTo>
                    <a:lnTo>
                      <a:pt x="1106988" y="1750254"/>
                    </a:lnTo>
                    <a:close/>
                    <a:moveTo>
                      <a:pt x="3528192" y="1740917"/>
                    </a:moveTo>
                    <a:lnTo>
                      <a:pt x="3528192" y="1848917"/>
                    </a:lnTo>
                    <a:lnTo>
                      <a:pt x="3744192" y="1848917"/>
                    </a:lnTo>
                    <a:lnTo>
                      <a:pt x="3744192" y="1740917"/>
                    </a:lnTo>
                    <a:close/>
                    <a:moveTo>
                      <a:pt x="198000" y="1740917"/>
                    </a:moveTo>
                    <a:lnTo>
                      <a:pt x="198000" y="1848917"/>
                    </a:lnTo>
                    <a:lnTo>
                      <a:pt x="414000" y="1848917"/>
                    </a:lnTo>
                    <a:lnTo>
                      <a:pt x="414000" y="1740917"/>
                    </a:lnTo>
                    <a:close/>
                    <a:moveTo>
                      <a:pt x="2070064" y="1590731"/>
                    </a:moveTo>
                    <a:lnTo>
                      <a:pt x="2070064" y="1698731"/>
                    </a:lnTo>
                    <a:lnTo>
                      <a:pt x="2286064" y="1698731"/>
                    </a:lnTo>
                    <a:lnTo>
                      <a:pt x="2286064" y="1590731"/>
                    </a:lnTo>
                    <a:close/>
                    <a:moveTo>
                      <a:pt x="1638016" y="1581394"/>
                    </a:moveTo>
                    <a:lnTo>
                      <a:pt x="1638016" y="1689394"/>
                    </a:lnTo>
                    <a:lnTo>
                      <a:pt x="1854016" y="1689394"/>
                    </a:lnTo>
                    <a:lnTo>
                      <a:pt x="1854016" y="1581394"/>
                    </a:lnTo>
                    <a:close/>
                    <a:moveTo>
                      <a:pt x="3330192" y="1507604"/>
                    </a:moveTo>
                    <a:lnTo>
                      <a:pt x="3942192" y="1507604"/>
                    </a:lnTo>
                    <a:lnTo>
                      <a:pt x="3942192" y="3931865"/>
                    </a:lnTo>
                    <a:lnTo>
                      <a:pt x="3330192" y="3931865"/>
                    </a:lnTo>
                    <a:close/>
                    <a:moveTo>
                      <a:pt x="2826148" y="1507604"/>
                    </a:moveTo>
                    <a:lnTo>
                      <a:pt x="2826148" y="1615604"/>
                    </a:lnTo>
                    <a:lnTo>
                      <a:pt x="3042148" y="1615604"/>
                    </a:lnTo>
                    <a:lnTo>
                      <a:pt x="3042148" y="1507604"/>
                    </a:lnTo>
                    <a:close/>
                    <a:moveTo>
                      <a:pt x="890988" y="1507604"/>
                    </a:moveTo>
                    <a:lnTo>
                      <a:pt x="890988" y="1615604"/>
                    </a:lnTo>
                    <a:lnTo>
                      <a:pt x="1106988" y="1615604"/>
                    </a:lnTo>
                    <a:lnTo>
                      <a:pt x="1106988" y="1507604"/>
                    </a:lnTo>
                    <a:close/>
                    <a:moveTo>
                      <a:pt x="0" y="1507604"/>
                    </a:moveTo>
                    <a:lnTo>
                      <a:pt x="612000" y="1507604"/>
                    </a:lnTo>
                    <a:lnTo>
                      <a:pt x="612000" y="3931865"/>
                    </a:lnTo>
                    <a:lnTo>
                      <a:pt x="0" y="3931865"/>
                    </a:lnTo>
                    <a:close/>
                    <a:moveTo>
                      <a:pt x="2070064" y="1348081"/>
                    </a:moveTo>
                    <a:lnTo>
                      <a:pt x="2070064" y="1456081"/>
                    </a:lnTo>
                    <a:lnTo>
                      <a:pt x="2286064" y="1456081"/>
                    </a:lnTo>
                    <a:lnTo>
                      <a:pt x="2286064" y="1348081"/>
                    </a:lnTo>
                    <a:close/>
                    <a:moveTo>
                      <a:pt x="1638016" y="1338744"/>
                    </a:moveTo>
                    <a:lnTo>
                      <a:pt x="1638016" y="1446744"/>
                    </a:lnTo>
                    <a:lnTo>
                      <a:pt x="1854016" y="1446744"/>
                    </a:lnTo>
                    <a:lnTo>
                      <a:pt x="1854016" y="1338744"/>
                    </a:lnTo>
                    <a:close/>
                    <a:moveTo>
                      <a:pt x="2628148" y="1267865"/>
                    </a:moveTo>
                    <a:lnTo>
                      <a:pt x="3240148" y="1267865"/>
                    </a:lnTo>
                    <a:lnTo>
                      <a:pt x="3240148" y="3931865"/>
                    </a:lnTo>
                    <a:lnTo>
                      <a:pt x="2628148" y="3931865"/>
                    </a:lnTo>
                    <a:close/>
                    <a:moveTo>
                      <a:pt x="692988" y="1267865"/>
                    </a:moveTo>
                    <a:lnTo>
                      <a:pt x="1304988" y="1267865"/>
                    </a:lnTo>
                    <a:lnTo>
                      <a:pt x="1304988" y="3931865"/>
                    </a:lnTo>
                    <a:lnTo>
                      <a:pt x="692988" y="3931865"/>
                    </a:lnTo>
                    <a:close/>
                    <a:moveTo>
                      <a:pt x="2070064" y="1105431"/>
                    </a:moveTo>
                    <a:lnTo>
                      <a:pt x="2070064" y="1213431"/>
                    </a:lnTo>
                    <a:lnTo>
                      <a:pt x="2286064" y="1213431"/>
                    </a:lnTo>
                    <a:lnTo>
                      <a:pt x="2286064" y="1105431"/>
                    </a:lnTo>
                    <a:close/>
                    <a:moveTo>
                      <a:pt x="1638016" y="1096094"/>
                    </a:moveTo>
                    <a:lnTo>
                      <a:pt x="1638016" y="1204094"/>
                    </a:lnTo>
                    <a:lnTo>
                      <a:pt x="1854016" y="1204094"/>
                    </a:lnTo>
                    <a:lnTo>
                      <a:pt x="1854016" y="1096094"/>
                    </a:lnTo>
                    <a:close/>
                    <a:moveTo>
                      <a:pt x="2070064" y="862781"/>
                    </a:moveTo>
                    <a:lnTo>
                      <a:pt x="2070064" y="970781"/>
                    </a:lnTo>
                    <a:lnTo>
                      <a:pt x="2286064" y="970781"/>
                    </a:lnTo>
                    <a:lnTo>
                      <a:pt x="2286064" y="862781"/>
                    </a:lnTo>
                    <a:close/>
                    <a:moveTo>
                      <a:pt x="1638016" y="853444"/>
                    </a:moveTo>
                    <a:lnTo>
                      <a:pt x="1638016" y="961444"/>
                    </a:lnTo>
                    <a:lnTo>
                      <a:pt x="1854016" y="961444"/>
                    </a:lnTo>
                    <a:lnTo>
                      <a:pt x="1854016" y="853444"/>
                    </a:lnTo>
                    <a:close/>
                    <a:moveTo>
                      <a:pt x="1883174" y="0"/>
                    </a:moveTo>
                    <a:lnTo>
                      <a:pt x="2040907" y="0"/>
                    </a:lnTo>
                    <a:lnTo>
                      <a:pt x="2040907" y="355600"/>
                    </a:lnTo>
                    <a:lnTo>
                      <a:pt x="2178064" y="355600"/>
                    </a:lnTo>
                    <a:lnTo>
                      <a:pt x="2178064" y="596007"/>
                    </a:lnTo>
                    <a:lnTo>
                      <a:pt x="2538104" y="596007"/>
                    </a:lnTo>
                    <a:lnTo>
                      <a:pt x="2538104" y="3931865"/>
                    </a:lnTo>
                    <a:lnTo>
                      <a:pt x="2142040" y="3931865"/>
                    </a:lnTo>
                    <a:lnTo>
                      <a:pt x="2142040" y="3291036"/>
                    </a:lnTo>
                    <a:lnTo>
                      <a:pt x="1782040" y="3291036"/>
                    </a:lnTo>
                    <a:lnTo>
                      <a:pt x="1782040" y="3931865"/>
                    </a:lnTo>
                    <a:lnTo>
                      <a:pt x="1385976" y="3931865"/>
                    </a:lnTo>
                    <a:lnTo>
                      <a:pt x="1385976" y="596007"/>
                    </a:lnTo>
                    <a:lnTo>
                      <a:pt x="1746016" y="596007"/>
                    </a:lnTo>
                    <a:lnTo>
                      <a:pt x="1746016" y="355600"/>
                    </a:lnTo>
                    <a:lnTo>
                      <a:pt x="1883174" y="35560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C189F9E6-F63A-4F3F-81C8-4EE9D34D4237}"/>
                </a:ext>
              </a:extLst>
            </p:cNvPr>
            <p:cNvGrpSpPr/>
            <p:nvPr/>
          </p:nvGrpSpPr>
          <p:grpSpPr>
            <a:xfrm>
              <a:off x="8298410" y="1783597"/>
              <a:ext cx="3184899" cy="3184899"/>
              <a:chOff x="1510528" y="1366070"/>
              <a:chExt cx="3431329" cy="3431329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A1435096-1AE9-4BA0-9C52-66ED47514F56}"/>
                  </a:ext>
                </a:extLst>
              </p:cNvPr>
              <p:cNvSpPr/>
              <p:nvPr/>
            </p:nvSpPr>
            <p:spPr>
              <a:xfrm>
                <a:off x="1510528" y="1366070"/>
                <a:ext cx="3431329" cy="3431329"/>
              </a:xfrm>
              <a:custGeom>
                <a:avLst/>
                <a:gdLst>
                  <a:gd name="connsiteX0" fmla="*/ 3057049 w 3057525"/>
                  <a:gd name="connsiteY0" fmla="*/ 1532096 h 3057525"/>
                  <a:gd name="connsiteX1" fmla="*/ 1532096 w 3057525"/>
                  <a:gd name="connsiteY1" fmla="*/ 3057049 h 3057525"/>
                  <a:gd name="connsiteX2" fmla="*/ 7144 w 3057525"/>
                  <a:gd name="connsiteY2" fmla="*/ 1532096 h 3057525"/>
                  <a:gd name="connsiteX3" fmla="*/ 1532096 w 3057525"/>
                  <a:gd name="connsiteY3" fmla="*/ 7144 h 3057525"/>
                  <a:gd name="connsiteX4" fmla="*/ 3057049 w 3057525"/>
                  <a:gd name="connsiteY4" fmla="*/ 1532096 h 3057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57525" h="3057525">
                    <a:moveTo>
                      <a:pt x="3057049" y="1532096"/>
                    </a:moveTo>
                    <a:cubicBezTo>
                      <a:pt x="3057049" y="2374304"/>
                      <a:pt x="2374304" y="3057049"/>
                      <a:pt x="1532096" y="3057049"/>
                    </a:cubicBezTo>
                    <a:cubicBezTo>
                      <a:pt x="689888" y="3057049"/>
                      <a:pt x="7144" y="2374304"/>
                      <a:pt x="7144" y="1532096"/>
                    </a:cubicBezTo>
                    <a:cubicBezTo>
                      <a:pt x="7144" y="689888"/>
                      <a:pt x="689888" y="7144"/>
                      <a:pt x="1532096" y="7144"/>
                    </a:cubicBezTo>
                    <a:cubicBezTo>
                      <a:pt x="2374304" y="7144"/>
                      <a:pt x="3057049" y="689888"/>
                      <a:pt x="3057049" y="1532096"/>
                    </a:cubicBez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</a:schemeClr>
              </a:solidFill>
              <a:ln w="9525" cap="flat">
                <a:noFill/>
                <a:prstDash val="solid"/>
                <a:miter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3434A603-3E3A-4E45-AFCA-AE3AB84E1D8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529854" y="1388027"/>
                <a:ext cx="3411797" cy="3337560"/>
              </a:xfrm>
              <a:custGeom>
                <a:avLst/>
                <a:gdLst>
                  <a:gd name="connsiteX0" fmla="*/ 2863236 w 3028217"/>
                  <a:gd name="connsiteY0" fmla="*/ 2049564 h 2962327"/>
                  <a:gd name="connsiteX1" fmla="*/ 2844662 w 3028217"/>
                  <a:gd name="connsiteY1" fmla="*/ 2065518 h 2962327"/>
                  <a:gd name="connsiteX2" fmla="*/ 2847519 w 3028217"/>
                  <a:gd name="connsiteY2" fmla="*/ 2116953 h 2962327"/>
                  <a:gd name="connsiteX3" fmla="*/ 2887525 w 3028217"/>
                  <a:gd name="connsiteY3" fmla="*/ 2084568 h 2962327"/>
                  <a:gd name="connsiteX4" fmla="*/ 2890382 w 3028217"/>
                  <a:gd name="connsiteY4" fmla="*/ 2078853 h 2962327"/>
                  <a:gd name="connsiteX5" fmla="*/ 2890382 w 3028217"/>
                  <a:gd name="connsiteY5" fmla="*/ 2057898 h 2962327"/>
                  <a:gd name="connsiteX6" fmla="*/ 2863236 w 3028217"/>
                  <a:gd name="connsiteY6" fmla="*/ 2049564 h 2962327"/>
                  <a:gd name="connsiteX7" fmla="*/ 2453184 w 3028217"/>
                  <a:gd name="connsiteY7" fmla="*/ 1703568 h 2962327"/>
                  <a:gd name="connsiteX8" fmla="*/ 2444611 w 3028217"/>
                  <a:gd name="connsiteY8" fmla="*/ 1714046 h 2962327"/>
                  <a:gd name="connsiteX9" fmla="*/ 2467471 w 3028217"/>
                  <a:gd name="connsiteY9" fmla="*/ 1740716 h 2962327"/>
                  <a:gd name="connsiteX10" fmla="*/ 2482711 w 3028217"/>
                  <a:gd name="connsiteY10" fmla="*/ 1728333 h 2962327"/>
                  <a:gd name="connsiteX11" fmla="*/ 2453184 w 3028217"/>
                  <a:gd name="connsiteY11" fmla="*/ 1703568 h 2962327"/>
                  <a:gd name="connsiteX12" fmla="*/ 802501 w 3028217"/>
                  <a:gd name="connsiteY12" fmla="*/ 1583553 h 2962327"/>
                  <a:gd name="connsiteX13" fmla="*/ 812026 w 3028217"/>
                  <a:gd name="connsiteY13" fmla="*/ 1589268 h 2962327"/>
                  <a:gd name="connsiteX14" fmla="*/ 802501 w 3028217"/>
                  <a:gd name="connsiteY14" fmla="*/ 1599745 h 2962327"/>
                  <a:gd name="connsiteX15" fmla="*/ 792024 w 3028217"/>
                  <a:gd name="connsiteY15" fmla="*/ 1594030 h 2962327"/>
                  <a:gd name="connsiteX16" fmla="*/ 802501 w 3028217"/>
                  <a:gd name="connsiteY16" fmla="*/ 1583553 h 2962327"/>
                  <a:gd name="connsiteX17" fmla="*/ 573901 w 3028217"/>
                  <a:gd name="connsiteY17" fmla="*/ 1577838 h 2962327"/>
                  <a:gd name="connsiteX18" fmla="*/ 592951 w 3028217"/>
                  <a:gd name="connsiteY18" fmla="*/ 1589268 h 2962327"/>
                  <a:gd name="connsiteX19" fmla="*/ 584379 w 3028217"/>
                  <a:gd name="connsiteY19" fmla="*/ 1596888 h 2962327"/>
                  <a:gd name="connsiteX20" fmla="*/ 565329 w 3028217"/>
                  <a:gd name="connsiteY20" fmla="*/ 1587363 h 2962327"/>
                  <a:gd name="connsiteX21" fmla="*/ 573901 w 3028217"/>
                  <a:gd name="connsiteY21" fmla="*/ 1577838 h 2962327"/>
                  <a:gd name="connsiteX22" fmla="*/ 698678 w 3028217"/>
                  <a:gd name="connsiteY22" fmla="*/ 1550216 h 2962327"/>
                  <a:gd name="connsiteX23" fmla="*/ 763448 w 3028217"/>
                  <a:gd name="connsiteY23" fmla="*/ 1592126 h 2962327"/>
                  <a:gd name="connsiteX24" fmla="*/ 678676 w 3028217"/>
                  <a:gd name="connsiteY24" fmla="*/ 1592126 h 2962327"/>
                  <a:gd name="connsiteX25" fmla="*/ 698678 w 3028217"/>
                  <a:gd name="connsiteY25" fmla="*/ 1550216 h 2962327"/>
                  <a:gd name="connsiteX26" fmla="*/ 492939 w 3028217"/>
                  <a:gd name="connsiteY26" fmla="*/ 1460681 h 2962327"/>
                  <a:gd name="connsiteX27" fmla="*/ 562471 w 3028217"/>
                  <a:gd name="connsiteY27" fmla="*/ 1479731 h 2962327"/>
                  <a:gd name="connsiteX28" fmla="*/ 646291 w 3028217"/>
                  <a:gd name="connsiteY28" fmla="*/ 1537833 h 2962327"/>
                  <a:gd name="connsiteX29" fmla="*/ 577711 w 3028217"/>
                  <a:gd name="connsiteY29" fmla="*/ 1525451 h 2962327"/>
                  <a:gd name="connsiteX30" fmla="*/ 527229 w 3028217"/>
                  <a:gd name="connsiteY30" fmla="*/ 1487351 h 2962327"/>
                  <a:gd name="connsiteX31" fmla="*/ 525032 w 3028217"/>
                  <a:gd name="connsiteY31" fmla="*/ 1486533 h 2962327"/>
                  <a:gd name="connsiteX32" fmla="*/ 527229 w 3028217"/>
                  <a:gd name="connsiteY32" fmla="*/ 1488303 h 2962327"/>
                  <a:gd name="connsiteX33" fmla="*/ 451029 w 3028217"/>
                  <a:gd name="connsiteY33" fmla="*/ 1494971 h 2962327"/>
                  <a:gd name="connsiteX34" fmla="*/ 492939 w 3028217"/>
                  <a:gd name="connsiteY34" fmla="*/ 1460681 h 2962327"/>
                  <a:gd name="connsiteX35" fmla="*/ 592475 w 3028217"/>
                  <a:gd name="connsiteY35" fmla="*/ 1413889 h 2962327"/>
                  <a:gd name="connsiteX36" fmla="*/ 596761 w 3028217"/>
                  <a:gd name="connsiteY36" fmla="*/ 1414961 h 2962327"/>
                  <a:gd name="connsiteX37" fmla="*/ 595809 w 3028217"/>
                  <a:gd name="connsiteY37" fmla="*/ 1447346 h 2962327"/>
                  <a:gd name="connsiteX38" fmla="*/ 588189 w 3028217"/>
                  <a:gd name="connsiteY38" fmla="*/ 1414961 h 2962327"/>
                  <a:gd name="connsiteX39" fmla="*/ 592475 w 3028217"/>
                  <a:gd name="connsiteY39" fmla="*/ 1413889 h 2962327"/>
                  <a:gd name="connsiteX40" fmla="*/ 2633206 w 3028217"/>
                  <a:gd name="connsiteY40" fmla="*/ 1174931 h 2962327"/>
                  <a:gd name="connsiteX41" fmla="*/ 2673211 w 3028217"/>
                  <a:gd name="connsiteY41" fmla="*/ 1180646 h 2962327"/>
                  <a:gd name="connsiteX42" fmla="*/ 2633206 w 3028217"/>
                  <a:gd name="connsiteY42" fmla="*/ 1174931 h 2962327"/>
                  <a:gd name="connsiteX43" fmla="*/ 2477948 w 3028217"/>
                  <a:gd name="connsiteY43" fmla="*/ 1095873 h 2962327"/>
                  <a:gd name="connsiteX44" fmla="*/ 2484616 w 3028217"/>
                  <a:gd name="connsiteY44" fmla="*/ 1110160 h 2962327"/>
                  <a:gd name="connsiteX45" fmla="*/ 2464613 w 3028217"/>
                  <a:gd name="connsiteY45" fmla="*/ 1135878 h 2962327"/>
                  <a:gd name="connsiteX46" fmla="*/ 2444611 w 3028217"/>
                  <a:gd name="connsiteY46" fmla="*/ 1144450 h 2962327"/>
                  <a:gd name="connsiteX47" fmla="*/ 2415083 w 3028217"/>
                  <a:gd name="connsiteY47" fmla="*/ 1119685 h 2962327"/>
                  <a:gd name="connsiteX48" fmla="*/ 2446516 w 3028217"/>
                  <a:gd name="connsiteY48" fmla="*/ 1114923 h 2962327"/>
                  <a:gd name="connsiteX49" fmla="*/ 2477948 w 3028217"/>
                  <a:gd name="connsiteY49" fmla="*/ 1095873 h 2962327"/>
                  <a:gd name="connsiteX50" fmla="*/ 2344599 w 3028217"/>
                  <a:gd name="connsiteY50" fmla="*/ 1039676 h 2962327"/>
                  <a:gd name="connsiteX51" fmla="*/ 2355076 w 3028217"/>
                  <a:gd name="connsiteY51" fmla="*/ 1066346 h 2962327"/>
                  <a:gd name="connsiteX52" fmla="*/ 2341741 w 3028217"/>
                  <a:gd name="connsiteY52" fmla="*/ 1092063 h 2962327"/>
                  <a:gd name="connsiteX53" fmla="*/ 2328406 w 3028217"/>
                  <a:gd name="connsiteY53" fmla="*/ 1065393 h 2962327"/>
                  <a:gd name="connsiteX54" fmla="*/ 2344599 w 3028217"/>
                  <a:gd name="connsiteY54" fmla="*/ 1039676 h 2962327"/>
                  <a:gd name="connsiteX55" fmla="*/ 699631 w 3028217"/>
                  <a:gd name="connsiteY55" fmla="*/ 966334 h 2962327"/>
                  <a:gd name="connsiteX56" fmla="*/ 616764 w 3028217"/>
                  <a:gd name="connsiteY56" fmla="*/ 992051 h 2962327"/>
                  <a:gd name="connsiteX57" fmla="*/ 699631 w 3028217"/>
                  <a:gd name="connsiteY57" fmla="*/ 966334 h 2962327"/>
                  <a:gd name="connsiteX58" fmla="*/ 2786559 w 3028217"/>
                  <a:gd name="connsiteY58" fmla="*/ 938711 h 2962327"/>
                  <a:gd name="connsiteX59" fmla="*/ 2814181 w 3028217"/>
                  <a:gd name="connsiteY59" fmla="*/ 938711 h 2962327"/>
                  <a:gd name="connsiteX60" fmla="*/ 2814181 w 3028217"/>
                  <a:gd name="connsiteY60" fmla="*/ 945378 h 2962327"/>
                  <a:gd name="connsiteX61" fmla="*/ 2786559 w 3028217"/>
                  <a:gd name="connsiteY61" fmla="*/ 938711 h 2962327"/>
                  <a:gd name="connsiteX62" fmla="*/ 737731 w 3028217"/>
                  <a:gd name="connsiteY62" fmla="*/ 935019 h 2962327"/>
                  <a:gd name="connsiteX63" fmla="*/ 702489 w 3028217"/>
                  <a:gd name="connsiteY63" fmla="*/ 951093 h 2962327"/>
                  <a:gd name="connsiteX64" fmla="*/ 770116 w 3028217"/>
                  <a:gd name="connsiteY64" fmla="*/ 936805 h 2962327"/>
                  <a:gd name="connsiteX65" fmla="*/ 737731 w 3028217"/>
                  <a:gd name="connsiteY65" fmla="*/ 935019 h 2962327"/>
                  <a:gd name="connsiteX66" fmla="*/ 619383 w 3028217"/>
                  <a:gd name="connsiteY66" fmla="*/ 880251 h 2962327"/>
                  <a:gd name="connsiteX67" fmla="*/ 608191 w 3028217"/>
                  <a:gd name="connsiteY67" fmla="*/ 882513 h 2962327"/>
                  <a:gd name="connsiteX68" fmla="*/ 541516 w 3028217"/>
                  <a:gd name="connsiteY68" fmla="*/ 968238 h 2962327"/>
                  <a:gd name="connsiteX69" fmla="*/ 558661 w 3028217"/>
                  <a:gd name="connsiteY69" fmla="*/ 975858 h 2962327"/>
                  <a:gd name="connsiteX70" fmla="*/ 578664 w 3028217"/>
                  <a:gd name="connsiteY70" fmla="*/ 949188 h 2962327"/>
                  <a:gd name="connsiteX71" fmla="*/ 623431 w 3028217"/>
                  <a:gd name="connsiteY71" fmla="*/ 890133 h 2962327"/>
                  <a:gd name="connsiteX72" fmla="*/ 619383 w 3028217"/>
                  <a:gd name="connsiteY72" fmla="*/ 880251 h 2962327"/>
                  <a:gd name="connsiteX73" fmla="*/ 659626 w 3028217"/>
                  <a:gd name="connsiteY73" fmla="*/ 872036 h 2962327"/>
                  <a:gd name="connsiteX74" fmla="*/ 647244 w 3028217"/>
                  <a:gd name="connsiteY74" fmla="*/ 879656 h 2962327"/>
                  <a:gd name="connsiteX75" fmla="*/ 657721 w 3028217"/>
                  <a:gd name="connsiteY75" fmla="*/ 950141 h 2962327"/>
                  <a:gd name="connsiteX76" fmla="*/ 683439 w 3028217"/>
                  <a:gd name="connsiteY76" fmla="*/ 913946 h 2962327"/>
                  <a:gd name="connsiteX77" fmla="*/ 711061 w 3028217"/>
                  <a:gd name="connsiteY77" fmla="*/ 910136 h 2962327"/>
                  <a:gd name="connsiteX78" fmla="*/ 709156 w 3028217"/>
                  <a:gd name="connsiteY78" fmla="*/ 891086 h 2962327"/>
                  <a:gd name="connsiteX79" fmla="*/ 659626 w 3028217"/>
                  <a:gd name="connsiteY79" fmla="*/ 872036 h 2962327"/>
                  <a:gd name="connsiteX80" fmla="*/ 620410 w 3028217"/>
                  <a:gd name="connsiteY80" fmla="*/ 803828 h 2962327"/>
                  <a:gd name="connsiteX81" fmla="*/ 603429 w 3028217"/>
                  <a:gd name="connsiteY81" fmla="*/ 807266 h 2962327"/>
                  <a:gd name="connsiteX82" fmla="*/ 532944 w 3028217"/>
                  <a:gd name="connsiteY82" fmla="*/ 841556 h 2962327"/>
                  <a:gd name="connsiteX83" fmla="*/ 541516 w 3028217"/>
                  <a:gd name="connsiteY83" fmla="*/ 855843 h 2962327"/>
                  <a:gd name="connsiteX84" fmla="*/ 602476 w 3028217"/>
                  <a:gd name="connsiteY84" fmla="*/ 859653 h 2962327"/>
                  <a:gd name="connsiteX85" fmla="*/ 652959 w 3028217"/>
                  <a:gd name="connsiteY85" fmla="*/ 835841 h 2962327"/>
                  <a:gd name="connsiteX86" fmla="*/ 620410 w 3028217"/>
                  <a:gd name="connsiteY86" fmla="*/ 803828 h 2962327"/>
                  <a:gd name="connsiteX87" fmla="*/ 2051228 w 3028217"/>
                  <a:gd name="connsiteY87" fmla="*/ 690108 h 2962327"/>
                  <a:gd name="connsiteX88" fmla="*/ 2074088 w 3028217"/>
                  <a:gd name="connsiteY88" fmla="*/ 722493 h 2962327"/>
                  <a:gd name="connsiteX89" fmla="*/ 2021701 w 3028217"/>
                  <a:gd name="connsiteY89" fmla="*/ 782500 h 2962327"/>
                  <a:gd name="connsiteX90" fmla="*/ 2000746 w 3028217"/>
                  <a:gd name="connsiteY90" fmla="*/ 772023 h 2962327"/>
                  <a:gd name="connsiteX91" fmla="*/ 2036941 w 3028217"/>
                  <a:gd name="connsiteY91" fmla="*/ 698680 h 2962327"/>
                  <a:gd name="connsiteX92" fmla="*/ 2051228 w 3028217"/>
                  <a:gd name="connsiteY92" fmla="*/ 690108 h 2962327"/>
                  <a:gd name="connsiteX93" fmla="*/ 2111236 w 3028217"/>
                  <a:gd name="connsiteY93" fmla="*/ 608669 h 2962327"/>
                  <a:gd name="connsiteX94" fmla="*/ 2113141 w 3028217"/>
                  <a:gd name="connsiteY94" fmla="*/ 623433 h 2962327"/>
                  <a:gd name="connsiteX95" fmla="*/ 2111236 w 3028217"/>
                  <a:gd name="connsiteY95" fmla="*/ 626290 h 2962327"/>
                  <a:gd name="connsiteX96" fmla="*/ 2159814 w 3028217"/>
                  <a:gd name="connsiteY96" fmla="*/ 711063 h 2962327"/>
                  <a:gd name="connsiteX97" fmla="*/ 2199819 w 3028217"/>
                  <a:gd name="connsiteY97" fmla="*/ 758688 h 2962327"/>
                  <a:gd name="connsiteX98" fmla="*/ 2176959 w 3028217"/>
                  <a:gd name="connsiteY98" fmla="*/ 800598 h 2962327"/>
                  <a:gd name="connsiteX99" fmla="*/ 2092186 w 3028217"/>
                  <a:gd name="connsiteY99" fmla="*/ 814885 h 2962327"/>
                  <a:gd name="connsiteX100" fmla="*/ 2092186 w 3028217"/>
                  <a:gd name="connsiteY100" fmla="*/ 777738 h 2962327"/>
                  <a:gd name="connsiteX101" fmla="*/ 2111236 w 3028217"/>
                  <a:gd name="connsiteY101" fmla="*/ 740590 h 2962327"/>
                  <a:gd name="connsiteX102" fmla="*/ 2110284 w 3028217"/>
                  <a:gd name="connsiteY102" fmla="*/ 710110 h 2962327"/>
                  <a:gd name="connsiteX103" fmla="*/ 2076946 w 3028217"/>
                  <a:gd name="connsiteY103" fmla="*/ 669153 h 2962327"/>
                  <a:gd name="connsiteX104" fmla="*/ 2097901 w 3028217"/>
                  <a:gd name="connsiteY104" fmla="*/ 611050 h 2962327"/>
                  <a:gd name="connsiteX105" fmla="*/ 2111236 w 3028217"/>
                  <a:gd name="connsiteY105" fmla="*/ 608669 h 2962327"/>
                  <a:gd name="connsiteX106" fmla="*/ 927279 w 3028217"/>
                  <a:gd name="connsiteY106" fmla="*/ 479605 h 2962327"/>
                  <a:gd name="connsiteX107" fmla="*/ 933946 w 3028217"/>
                  <a:gd name="connsiteY107" fmla="*/ 486273 h 2962327"/>
                  <a:gd name="connsiteX108" fmla="*/ 929184 w 3028217"/>
                  <a:gd name="connsiteY108" fmla="*/ 493893 h 2962327"/>
                  <a:gd name="connsiteX109" fmla="*/ 919659 w 3028217"/>
                  <a:gd name="connsiteY109" fmla="*/ 488178 h 2962327"/>
                  <a:gd name="connsiteX110" fmla="*/ 927279 w 3028217"/>
                  <a:gd name="connsiteY110" fmla="*/ 479605 h 2962327"/>
                  <a:gd name="connsiteX111" fmla="*/ 1938089 w 3028217"/>
                  <a:gd name="connsiteY111" fmla="*/ 417931 h 2962327"/>
                  <a:gd name="connsiteX112" fmla="*/ 1959789 w 3028217"/>
                  <a:gd name="connsiteY112" fmla="*/ 441505 h 2962327"/>
                  <a:gd name="connsiteX113" fmla="*/ 1940739 w 3028217"/>
                  <a:gd name="connsiteY113" fmla="*/ 466270 h 2962327"/>
                  <a:gd name="connsiteX114" fmla="*/ 1842631 w 3028217"/>
                  <a:gd name="connsiteY114" fmla="*/ 480558 h 2962327"/>
                  <a:gd name="connsiteX115" fmla="*/ 1832154 w 3028217"/>
                  <a:gd name="connsiteY115" fmla="*/ 458650 h 2962327"/>
                  <a:gd name="connsiteX116" fmla="*/ 1833106 w 3028217"/>
                  <a:gd name="connsiteY116" fmla="*/ 431980 h 2962327"/>
                  <a:gd name="connsiteX117" fmla="*/ 1845489 w 3028217"/>
                  <a:gd name="connsiteY117" fmla="*/ 423408 h 2962327"/>
                  <a:gd name="connsiteX118" fmla="*/ 1857871 w 3028217"/>
                  <a:gd name="connsiteY118" fmla="*/ 432933 h 2962327"/>
                  <a:gd name="connsiteX119" fmla="*/ 1926451 w 3028217"/>
                  <a:gd name="connsiteY119" fmla="*/ 418645 h 2962327"/>
                  <a:gd name="connsiteX120" fmla="*/ 1938089 w 3028217"/>
                  <a:gd name="connsiteY120" fmla="*/ 417931 h 2962327"/>
                  <a:gd name="connsiteX121" fmla="*/ 904419 w 3028217"/>
                  <a:gd name="connsiteY121" fmla="*/ 389118 h 2962327"/>
                  <a:gd name="connsiteX122" fmla="*/ 938709 w 3028217"/>
                  <a:gd name="connsiteY122" fmla="*/ 433886 h 2962327"/>
                  <a:gd name="connsiteX123" fmla="*/ 942519 w 3028217"/>
                  <a:gd name="connsiteY123" fmla="*/ 446268 h 2962327"/>
                  <a:gd name="connsiteX124" fmla="*/ 931089 w 3028217"/>
                  <a:gd name="connsiteY124" fmla="*/ 449125 h 2962327"/>
                  <a:gd name="connsiteX125" fmla="*/ 878701 w 3028217"/>
                  <a:gd name="connsiteY125" fmla="*/ 449125 h 2962327"/>
                  <a:gd name="connsiteX126" fmla="*/ 856794 w 3028217"/>
                  <a:gd name="connsiteY126" fmla="*/ 443411 h 2962327"/>
                  <a:gd name="connsiteX127" fmla="*/ 867271 w 3028217"/>
                  <a:gd name="connsiteY127" fmla="*/ 412930 h 2962327"/>
                  <a:gd name="connsiteX128" fmla="*/ 904419 w 3028217"/>
                  <a:gd name="connsiteY128" fmla="*/ 389118 h 2962327"/>
                  <a:gd name="connsiteX129" fmla="*/ 1062534 w 3028217"/>
                  <a:gd name="connsiteY129" fmla="*/ 340541 h 2962327"/>
                  <a:gd name="connsiteX130" fmla="*/ 1083489 w 3028217"/>
                  <a:gd name="connsiteY130" fmla="*/ 353876 h 2962327"/>
                  <a:gd name="connsiteX131" fmla="*/ 1053961 w 3028217"/>
                  <a:gd name="connsiteY131" fmla="*/ 360543 h 2962327"/>
                  <a:gd name="connsiteX132" fmla="*/ 1062534 w 3028217"/>
                  <a:gd name="connsiteY132" fmla="*/ 340541 h 2962327"/>
                  <a:gd name="connsiteX133" fmla="*/ 2471113 w 3028217"/>
                  <a:gd name="connsiteY133" fmla="*/ 336025 h 2962327"/>
                  <a:gd name="connsiteX134" fmla="*/ 2521763 w 3028217"/>
                  <a:gd name="connsiteY134" fmla="*/ 370068 h 2962327"/>
                  <a:gd name="connsiteX135" fmla="*/ 2848471 w 3028217"/>
                  <a:gd name="connsiteY135" fmla="*/ 785358 h 2962327"/>
                  <a:gd name="connsiteX136" fmla="*/ 2920861 w 3028217"/>
                  <a:gd name="connsiteY136" fmla="*/ 940616 h 2962327"/>
                  <a:gd name="connsiteX137" fmla="*/ 2926576 w 3028217"/>
                  <a:gd name="connsiteY137" fmla="*/ 977763 h 2962327"/>
                  <a:gd name="connsiteX138" fmla="*/ 2847518 w 3028217"/>
                  <a:gd name="connsiteY138" fmla="*/ 938711 h 2962327"/>
                  <a:gd name="connsiteX139" fmla="*/ 2864663 w 3028217"/>
                  <a:gd name="connsiteY139" fmla="*/ 890133 h 2962327"/>
                  <a:gd name="connsiteX140" fmla="*/ 2810371 w 3028217"/>
                  <a:gd name="connsiteY140" fmla="*/ 908231 h 2962327"/>
                  <a:gd name="connsiteX141" fmla="*/ 2757031 w 3028217"/>
                  <a:gd name="connsiteY141" fmla="*/ 904421 h 2962327"/>
                  <a:gd name="connsiteX142" fmla="*/ 2728456 w 3028217"/>
                  <a:gd name="connsiteY142" fmla="*/ 916803 h 2962327"/>
                  <a:gd name="connsiteX143" fmla="*/ 2707501 w 3028217"/>
                  <a:gd name="connsiteY143" fmla="*/ 971096 h 2962327"/>
                  <a:gd name="connsiteX144" fmla="*/ 2706548 w 3028217"/>
                  <a:gd name="connsiteY144" fmla="*/ 1011101 h 2962327"/>
                  <a:gd name="connsiteX145" fmla="*/ 2712263 w 3028217"/>
                  <a:gd name="connsiteY145" fmla="*/ 1044438 h 2962327"/>
                  <a:gd name="connsiteX146" fmla="*/ 2750438 w 3028217"/>
                  <a:gd name="connsiteY146" fmla="*/ 1026892 h 2962327"/>
                  <a:gd name="connsiteX147" fmla="*/ 2757317 w 3028217"/>
                  <a:gd name="connsiteY147" fmla="*/ 1029909 h 2962327"/>
                  <a:gd name="connsiteX148" fmla="*/ 2760842 w 3028217"/>
                  <a:gd name="connsiteY148" fmla="*/ 1028246 h 2962327"/>
                  <a:gd name="connsiteX149" fmla="*/ 2785607 w 3028217"/>
                  <a:gd name="connsiteY149" fmla="*/ 1010148 h 2962327"/>
                  <a:gd name="connsiteX150" fmla="*/ 2804538 w 3028217"/>
                  <a:gd name="connsiteY150" fmla="*/ 1006457 h 2962327"/>
                  <a:gd name="connsiteX151" fmla="*/ 2822755 w 3028217"/>
                  <a:gd name="connsiteY151" fmla="*/ 1009196 h 2962327"/>
                  <a:gd name="connsiteX152" fmla="*/ 2938959 w 3028217"/>
                  <a:gd name="connsiteY152" fmla="*/ 1031103 h 2962327"/>
                  <a:gd name="connsiteX153" fmla="*/ 2959915 w 3028217"/>
                  <a:gd name="connsiteY153" fmla="*/ 1058726 h 2962327"/>
                  <a:gd name="connsiteX154" fmla="*/ 3021827 w 3028217"/>
                  <a:gd name="connsiteY154" fmla="*/ 1368288 h 2962327"/>
                  <a:gd name="connsiteX155" fmla="*/ 3027542 w 3028217"/>
                  <a:gd name="connsiteY155" fmla="*/ 1562598 h 2962327"/>
                  <a:gd name="connsiteX156" fmla="*/ 3020874 w 3028217"/>
                  <a:gd name="connsiteY156" fmla="*/ 1594983 h 2962327"/>
                  <a:gd name="connsiteX157" fmla="*/ 2958009 w 3028217"/>
                  <a:gd name="connsiteY157" fmla="*/ 1512116 h 2962327"/>
                  <a:gd name="connsiteX158" fmla="*/ 2918005 w 3028217"/>
                  <a:gd name="connsiteY158" fmla="*/ 1446393 h 2962327"/>
                  <a:gd name="connsiteX159" fmla="*/ 2860855 w 3028217"/>
                  <a:gd name="connsiteY159" fmla="*/ 1371146 h 2962327"/>
                  <a:gd name="connsiteX160" fmla="*/ 2831327 w 3028217"/>
                  <a:gd name="connsiteY160" fmla="*/ 1343523 h 2962327"/>
                  <a:gd name="connsiteX161" fmla="*/ 2856092 w 3028217"/>
                  <a:gd name="connsiteY161" fmla="*/ 1380671 h 2962327"/>
                  <a:gd name="connsiteX162" fmla="*/ 2930387 w 3028217"/>
                  <a:gd name="connsiteY162" fmla="*/ 1514021 h 2962327"/>
                  <a:gd name="connsiteX163" fmla="*/ 2939912 w 3028217"/>
                  <a:gd name="connsiteY163" fmla="*/ 1546406 h 2962327"/>
                  <a:gd name="connsiteX164" fmla="*/ 2962772 w 3028217"/>
                  <a:gd name="connsiteY164" fmla="*/ 1597841 h 2962327"/>
                  <a:gd name="connsiteX165" fmla="*/ 2999919 w 3028217"/>
                  <a:gd name="connsiteY165" fmla="*/ 1683566 h 2962327"/>
                  <a:gd name="connsiteX166" fmla="*/ 3012302 w 3028217"/>
                  <a:gd name="connsiteY166" fmla="*/ 1740716 h 2962327"/>
                  <a:gd name="connsiteX167" fmla="*/ 2886572 w 3028217"/>
                  <a:gd name="connsiteY167" fmla="*/ 2158864 h 2962327"/>
                  <a:gd name="connsiteX168" fmla="*/ 2841805 w 3028217"/>
                  <a:gd name="connsiteY168" fmla="*/ 2246493 h 2962327"/>
                  <a:gd name="connsiteX169" fmla="*/ 2821802 w 3028217"/>
                  <a:gd name="connsiteY169" fmla="*/ 2266496 h 2962327"/>
                  <a:gd name="connsiteX170" fmla="*/ 2808467 w 3028217"/>
                  <a:gd name="connsiteY170" fmla="*/ 2240778 h 2962327"/>
                  <a:gd name="connsiteX171" fmla="*/ 2785607 w 3028217"/>
                  <a:gd name="connsiteY171" fmla="*/ 2172198 h 2962327"/>
                  <a:gd name="connsiteX172" fmla="*/ 2805609 w 3028217"/>
                  <a:gd name="connsiteY172" fmla="*/ 2234111 h 2962327"/>
                  <a:gd name="connsiteX173" fmla="*/ 2821802 w 3028217"/>
                  <a:gd name="connsiteY173" fmla="*/ 2273164 h 2962327"/>
                  <a:gd name="connsiteX174" fmla="*/ 2708455 w 3028217"/>
                  <a:gd name="connsiteY174" fmla="*/ 2451281 h 2962327"/>
                  <a:gd name="connsiteX175" fmla="*/ 2551292 w 3028217"/>
                  <a:gd name="connsiteY175" fmla="*/ 2622731 h 2962327"/>
                  <a:gd name="connsiteX176" fmla="*/ 2476997 w 3028217"/>
                  <a:gd name="connsiteY176" fmla="*/ 2687501 h 2962327"/>
                  <a:gd name="connsiteX177" fmla="*/ 2463662 w 3028217"/>
                  <a:gd name="connsiteY177" fmla="*/ 2655116 h 2962327"/>
                  <a:gd name="connsiteX178" fmla="*/ 2425562 w 3028217"/>
                  <a:gd name="connsiteY178" fmla="*/ 2533196 h 2962327"/>
                  <a:gd name="connsiteX179" fmla="*/ 2439849 w 3028217"/>
                  <a:gd name="connsiteY179" fmla="*/ 2375081 h 2962327"/>
                  <a:gd name="connsiteX180" fmla="*/ 2449374 w 3028217"/>
                  <a:gd name="connsiteY180" fmla="*/ 2301739 h 2962327"/>
                  <a:gd name="connsiteX181" fmla="*/ 2430324 w 3028217"/>
                  <a:gd name="connsiteY181" fmla="*/ 2210298 h 2962327"/>
                  <a:gd name="connsiteX182" fmla="*/ 2396987 w 3028217"/>
                  <a:gd name="connsiteY182" fmla="*/ 2144576 h 2962327"/>
                  <a:gd name="connsiteX183" fmla="*/ 2370317 w 3028217"/>
                  <a:gd name="connsiteY183" fmla="*/ 2012178 h 2962327"/>
                  <a:gd name="connsiteX184" fmla="*/ 2374127 w 3028217"/>
                  <a:gd name="connsiteY184" fmla="*/ 1992176 h 2962327"/>
                  <a:gd name="connsiteX185" fmla="*/ 2319834 w 3028217"/>
                  <a:gd name="connsiteY185" fmla="*/ 1944551 h 2962327"/>
                  <a:gd name="connsiteX186" fmla="*/ 2282687 w 3028217"/>
                  <a:gd name="connsiteY186" fmla="*/ 1931216 h 2962327"/>
                  <a:gd name="connsiteX187" fmla="*/ 2200772 w 3028217"/>
                  <a:gd name="connsiteY187" fmla="*/ 1905498 h 2962327"/>
                  <a:gd name="connsiteX188" fmla="*/ 2157909 w 3028217"/>
                  <a:gd name="connsiteY188" fmla="*/ 1926453 h 2962327"/>
                  <a:gd name="connsiteX189" fmla="*/ 2106474 w 3028217"/>
                  <a:gd name="connsiteY189" fmla="*/ 1931216 h 2962327"/>
                  <a:gd name="connsiteX190" fmla="*/ 2040752 w 3028217"/>
                  <a:gd name="connsiteY190" fmla="*/ 1937883 h 2962327"/>
                  <a:gd name="connsiteX191" fmla="*/ 1974077 w 3028217"/>
                  <a:gd name="connsiteY191" fmla="*/ 1924548 h 2962327"/>
                  <a:gd name="connsiteX192" fmla="*/ 1919784 w 3028217"/>
                  <a:gd name="connsiteY192" fmla="*/ 1877876 h 2962327"/>
                  <a:gd name="connsiteX193" fmla="*/ 1896924 w 3028217"/>
                  <a:gd name="connsiteY193" fmla="*/ 1849301 h 2962327"/>
                  <a:gd name="connsiteX194" fmla="*/ 1839774 w 3028217"/>
                  <a:gd name="connsiteY194" fmla="*/ 1762623 h 2962327"/>
                  <a:gd name="connsiteX195" fmla="*/ 1822629 w 3028217"/>
                  <a:gd name="connsiteY195" fmla="*/ 1676898 h 2962327"/>
                  <a:gd name="connsiteX196" fmla="*/ 1829297 w 3028217"/>
                  <a:gd name="connsiteY196" fmla="*/ 1537833 h 2962327"/>
                  <a:gd name="connsiteX197" fmla="*/ 1828344 w 3028217"/>
                  <a:gd name="connsiteY197" fmla="*/ 1514973 h 2962327"/>
                  <a:gd name="connsiteX198" fmla="*/ 1909307 w 3028217"/>
                  <a:gd name="connsiteY198" fmla="*/ 1373051 h 2962327"/>
                  <a:gd name="connsiteX199" fmla="*/ 1929309 w 3028217"/>
                  <a:gd name="connsiteY199" fmla="*/ 1361621 h 2962327"/>
                  <a:gd name="connsiteX200" fmla="*/ 1977887 w 3028217"/>
                  <a:gd name="connsiteY200" fmla="*/ 1293041 h 2962327"/>
                  <a:gd name="connsiteX201" fmla="*/ 2019797 w 3028217"/>
                  <a:gd name="connsiteY201" fmla="*/ 1227318 h 2962327"/>
                  <a:gd name="connsiteX202" fmla="*/ 2051229 w 3028217"/>
                  <a:gd name="connsiteY202" fmla="*/ 1178741 h 2962327"/>
                  <a:gd name="connsiteX203" fmla="*/ 2083614 w 3028217"/>
                  <a:gd name="connsiteY203" fmla="*/ 1172073 h 2962327"/>
                  <a:gd name="connsiteX204" fmla="*/ 2161719 w 3028217"/>
                  <a:gd name="connsiteY204" fmla="*/ 1162548 h 2962327"/>
                  <a:gd name="connsiteX205" fmla="*/ 2266494 w 3028217"/>
                  <a:gd name="connsiteY205" fmla="*/ 1136831 h 2962327"/>
                  <a:gd name="connsiteX206" fmla="*/ 2331264 w 3028217"/>
                  <a:gd name="connsiteY206" fmla="*/ 1133021 h 2962327"/>
                  <a:gd name="connsiteX207" fmla="*/ 2387462 w 3028217"/>
                  <a:gd name="connsiteY207" fmla="*/ 1197791 h 2962327"/>
                  <a:gd name="connsiteX208" fmla="*/ 2400797 w 3028217"/>
                  <a:gd name="connsiteY208" fmla="*/ 1229223 h 2962327"/>
                  <a:gd name="connsiteX209" fmla="*/ 2517002 w 3028217"/>
                  <a:gd name="connsiteY209" fmla="*/ 1283516 h 2962327"/>
                  <a:gd name="connsiteX210" fmla="*/ 2556055 w 3028217"/>
                  <a:gd name="connsiteY210" fmla="*/ 1266371 h 2962327"/>
                  <a:gd name="connsiteX211" fmla="*/ 2617967 w 3028217"/>
                  <a:gd name="connsiteY211" fmla="*/ 1241606 h 2962327"/>
                  <a:gd name="connsiteX212" fmla="*/ 2701787 w 3028217"/>
                  <a:gd name="connsiteY212" fmla="*/ 1271133 h 2962327"/>
                  <a:gd name="connsiteX213" fmla="*/ 2823707 w 3028217"/>
                  <a:gd name="connsiteY213" fmla="*/ 1270181 h 2962327"/>
                  <a:gd name="connsiteX214" fmla="*/ 2842757 w 3028217"/>
                  <a:gd name="connsiteY214" fmla="*/ 1253988 h 2962327"/>
                  <a:gd name="connsiteX215" fmla="*/ 2857997 w 3028217"/>
                  <a:gd name="connsiteY215" fmla="*/ 1191123 h 2962327"/>
                  <a:gd name="connsiteX216" fmla="*/ 2824659 w 3028217"/>
                  <a:gd name="connsiteY216" fmla="*/ 1163501 h 2962327"/>
                  <a:gd name="connsiteX217" fmla="*/ 2781797 w 3028217"/>
                  <a:gd name="connsiteY217" fmla="*/ 1153023 h 2962327"/>
                  <a:gd name="connsiteX218" fmla="*/ 2778142 w 3028217"/>
                  <a:gd name="connsiteY218" fmla="*/ 1149005 h 2962327"/>
                  <a:gd name="connsiteX219" fmla="*/ 2758579 w 3028217"/>
                  <a:gd name="connsiteY219" fmla="*/ 1157637 h 2962327"/>
                  <a:gd name="connsiteX220" fmla="*/ 2684641 w 3028217"/>
                  <a:gd name="connsiteY220" fmla="*/ 1122543 h 2962327"/>
                  <a:gd name="connsiteX221" fmla="*/ 2664638 w 3028217"/>
                  <a:gd name="connsiteY221" fmla="*/ 1083491 h 2962327"/>
                  <a:gd name="connsiteX222" fmla="*/ 2646541 w 3028217"/>
                  <a:gd name="connsiteY222" fmla="*/ 1054916 h 2962327"/>
                  <a:gd name="connsiteX223" fmla="*/ 2610346 w 3028217"/>
                  <a:gd name="connsiteY223" fmla="*/ 1080633 h 2962327"/>
                  <a:gd name="connsiteX224" fmla="*/ 2609202 w 3028217"/>
                  <a:gd name="connsiteY224" fmla="*/ 1082346 h 2962327"/>
                  <a:gd name="connsiteX225" fmla="*/ 2613204 w 3028217"/>
                  <a:gd name="connsiteY225" fmla="*/ 1086348 h 2962327"/>
                  <a:gd name="connsiteX226" fmla="*/ 2632254 w 3028217"/>
                  <a:gd name="connsiteY226" fmla="*/ 1108255 h 2962327"/>
                  <a:gd name="connsiteX227" fmla="*/ 2609394 w 3028217"/>
                  <a:gd name="connsiteY227" fmla="*/ 1145403 h 2962327"/>
                  <a:gd name="connsiteX228" fmla="*/ 2584629 w 3028217"/>
                  <a:gd name="connsiteY228" fmla="*/ 1132068 h 2962327"/>
                  <a:gd name="connsiteX229" fmla="*/ 2566055 w 3028217"/>
                  <a:gd name="connsiteY229" fmla="*/ 1095397 h 2962327"/>
                  <a:gd name="connsiteX230" fmla="*/ 2558490 w 3028217"/>
                  <a:gd name="connsiteY230" fmla="*/ 1083461 h 2962327"/>
                  <a:gd name="connsiteX231" fmla="*/ 2545576 w 3028217"/>
                  <a:gd name="connsiteY231" fmla="*/ 1071108 h 2962327"/>
                  <a:gd name="connsiteX232" fmla="*/ 2536051 w 3028217"/>
                  <a:gd name="connsiteY232" fmla="*/ 1061583 h 2962327"/>
                  <a:gd name="connsiteX233" fmla="*/ 2429371 w 3028217"/>
                  <a:gd name="connsiteY233" fmla="*/ 952046 h 2962327"/>
                  <a:gd name="connsiteX234" fmla="*/ 2417941 w 3028217"/>
                  <a:gd name="connsiteY234" fmla="*/ 944426 h 2962327"/>
                  <a:gd name="connsiteX235" fmla="*/ 2407463 w 3028217"/>
                  <a:gd name="connsiteY235" fmla="*/ 947283 h 2962327"/>
                  <a:gd name="connsiteX236" fmla="*/ 2469376 w 3028217"/>
                  <a:gd name="connsiteY236" fmla="*/ 1014911 h 2962327"/>
                  <a:gd name="connsiteX237" fmla="*/ 2509381 w 3028217"/>
                  <a:gd name="connsiteY237" fmla="*/ 1044438 h 2962327"/>
                  <a:gd name="connsiteX238" fmla="*/ 2504618 w 3028217"/>
                  <a:gd name="connsiteY238" fmla="*/ 1057773 h 2962327"/>
                  <a:gd name="connsiteX239" fmla="*/ 2488426 w 3028217"/>
                  <a:gd name="connsiteY239" fmla="*/ 1077776 h 2962327"/>
                  <a:gd name="connsiteX240" fmla="*/ 2476996 w 3028217"/>
                  <a:gd name="connsiteY240" fmla="*/ 1084443 h 2962327"/>
                  <a:gd name="connsiteX241" fmla="*/ 2356028 w 3028217"/>
                  <a:gd name="connsiteY241" fmla="*/ 985383 h 2962327"/>
                  <a:gd name="connsiteX242" fmla="*/ 2317928 w 3028217"/>
                  <a:gd name="connsiteY242" fmla="*/ 978716 h 2962327"/>
                  <a:gd name="connsiteX243" fmla="*/ 2295068 w 3028217"/>
                  <a:gd name="connsiteY243" fmla="*/ 993003 h 2962327"/>
                  <a:gd name="connsiteX244" fmla="*/ 2196008 w 3028217"/>
                  <a:gd name="connsiteY244" fmla="*/ 1057773 h 2962327"/>
                  <a:gd name="connsiteX245" fmla="*/ 2181721 w 3028217"/>
                  <a:gd name="connsiteY245" fmla="*/ 1087301 h 2962327"/>
                  <a:gd name="connsiteX246" fmla="*/ 2105521 w 3028217"/>
                  <a:gd name="connsiteY246" fmla="*/ 1157786 h 2962327"/>
                  <a:gd name="connsiteX247" fmla="*/ 2053133 w 3028217"/>
                  <a:gd name="connsiteY247" fmla="*/ 1155881 h 2962327"/>
                  <a:gd name="connsiteX248" fmla="*/ 2036941 w 3028217"/>
                  <a:gd name="connsiteY248" fmla="*/ 1136831 h 2962327"/>
                  <a:gd name="connsiteX249" fmla="*/ 2008366 w 3028217"/>
                  <a:gd name="connsiteY249" fmla="*/ 1131116 h 2962327"/>
                  <a:gd name="connsiteX250" fmla="*/ 2001698 w 3028217"/>
                  <a:gd name="connsiteY250" fmla="*/ 1074918 h 2962327"/>
                  <a:gd name="connsiteX251" fmla="*/ 2008366 w 3028217"/>
                  <a:gd name="connsiteY251" fmla="*/ 1001576 h 2962327"/>
                  <a:gd name="connsiteX252" fmla="*/ 2035988 w 3028217"/>
                  <a:gd name="connsiteY252" fmla="*/ 977763 h 2962327"/>
                  <a:gd name="connsiteX253" fmla="*/ 2107426 w 3028217"/>
                  <a:gd name="connsiteY253" fmla="*/ 983478 h 2962327"/>
                  <a:gd name="connsiteX254" fmla="*/ 2148383 w 3028217"/>
                  <a:gd name="connsiteY254" fmla="*/ 975858 h 2962327"/>
                  <a:gd name="connsiteX255" fmla="*/ 2150288 w 3028217"/>
                  <a:gd name="connsiteY255" fmla="*/ 913946 h 2962327"/>
                  <a:gd name="connsiteX256" fmla="*/ 2112188 w 3028217"/>
                  <a:gd name="connsiteY256" fmla="*/ 876798 h 2962327"/>
                  <a:gd name="connsiteX257" fmla="*/ 2096948 w 3028217"/>
                  <a:gd name="connsiteY257" fmla="*/ 862511 h 2962327"/>
                  <a:gd name="connsiteX258" fmla="*/ 2118856 w 3028217"/>
                  <a:gd name="connsiteY258" fmla="*/ 849176 h 2962327"/>
                  <a:gd name="connsiteX259" fmla="*/ 2206486 w 3028217"/>
                  <a:gd name="connsiteY259" fmla="*/ 810123 h 2962327"/>
                  <a:gd name="connsiteX260" fmla="*/ 2308403 w 3028217"/>
                  <a:gd name="connsiteY260" fmla="*/ 731066 h 2962327"/>
                  <a:gd name="connsiteX261" fmla="*/ 2321738 w 3028217"/>
                  <a:gd name="connsiteY261" fmla="*/ 708206 h 2962327"/>
                  <a:gd name="connsiteX262" fmla="*/ 2311261 w 3028217"/>
                  <a:gd name="connsiteY262" fmla="*/ 679631 h 2962327"/>
                  <a:gd name="connsiteX263" fmla="*/ 2320786 w 3028217"/>
                  <a:gd name="connsiteY263" fmla="*/ 643436 h 2962327"/>
                  <a:gd name="connsiteX264" fmla="*/ 2338883 w 3028217"/>
                  <a:gd name="connsiteY264" fmla="*/ 638673 h 2962327"/>
                  <a:gd name="connsiteX265" fmla="*/ 2343646 w 3028217"/>
                  <a:gd name="connsiteY265" fmla="*/ 675821 h 2962327"/>
                  <a:gd name="connsiteX266" fmla="*/ 2348408 w 3028217"/>
                  <a:gd name="connsiteY266" fmla="*/ 699633 h 2962327"/>
                  <a:gd name="connsiteX267" fmla="*/ 2376031 w 3028217"/>
                  <a:gd name="connsiteY267" fmla="*/ 706301 h 2962327"/>
                  <a:gd name="connsiteX268" fmla="*/ 2385556 w 3028217"/>
                  <a:gd name="connsiteY268" fmla="*/ 704396 h 2962327"/>
                  <a:gd name="connsiteX269" fmla="*/ 2454136 w 3028217"/>
                  <a:gd name="connsiteY269" fmla="*/ 698681 h 2962327"/>
                  <a:gd name="connsiteX270" fmla="*/ 2476996 w 3028217"/>
                  <a:gd name="connsiteY270" fmla="*/ 692013 h 2962327"/>
                  <a:gd name="connsiteX271" fmla="*/ 2517953 w 3028217"/>
                  <a:gd name="connsiteY271" fmla="*/ 648198 h 2962327"/>
                  <a:gd name="connsiteX272" fmla="*/ 2563673 w 3028217"/>
                  <a:gd name="connsiteY272" fmla="*/ 626291 h 2962327"/>
                  <a:gd name="connsiteX273" fmla="*/ 2554148 w 3028217"/>
                  <a:gd name="connsiteY273" fmla="*/ 585333 h 2962327"/>
                  <a:gd name="connsiteX274" fmla="*/ 2572928 w 3028217"/>
                  <a:gd name="connsiteY274" fmla="*/ 573708 h 2962327"/>
                  <a:gd name="connsiteX275" fmla="*/ 2586098 w 3028217"/>
                  <a:gd name="connsiteY275" fmla="*/ 571735 h 2962327"/>
                  <a:gd name="connsiteX276" fmla="*/ 2586726 w 3028217"/>
                  <a:gd name="connsiteY276" fmla="*/ 571671 h 2962327"/>
                  <a:gd name="connsiteX277" fmla="*/ 2624633 w 3028217"/>
                  <a:gd name="connsiteY277" fmla="*/ 568188 h 2962327"/>
                  <a:gd name="connsiteX278" fmla="*/ 2630348 w 3028217"/>
                  <a:gd name="connsiteY278" fmla="*/ 563426 h 2962327"/>
                  <a:gd name="connsiteX279" fmla="*/ 2633206 w 3028217"/>
                  <a:gd name="connsiteY279" fmla="*/ 563426 h 2962327"/>
                  <a:gd name="connsiteX280" fmla="*/ 2626538 w 3028217"/>
                  <a:gd name="connsiteY280" fmla="*/ 563426 h 2962327"/>
                  <a:gd name="connsiteX281" fmla="*/ 2593082 w 3028217"/>
                  <a:gd name="connsiteY281" fmla="*/ 570689 h 2962327"/>
                  <a:gd name="connsiteX282" fmla="*/ 2586098 w 3028217"/>
                  <a:gd name="connsiteY282" fmla="*/ 571735 h 2962327"/>
                  <a:gd name="connsiteX283" fmla="*/ 2574151 w 3028217"/>
                  <a:gd name="connsiteY283" fmla="*/ 572951 h 2962327"/>
                  <a:gd name="connsiteX284" fmla="*/ 2572928 w 3028217"/>
                  <a:gd name="connsiteY284" fmla="*/ 573708 h 2962327"/>
                  <a:gd name="connsiteX285" fmla="*/ 2558911 w 3028217"/>
                  <a:gd name="connsiteY285" fmla="*/ 575808 h 2962327"/>
                  <a:gd name="connsiteX286" fmla="*/ 2506523 w 3028217"/>
                  <a:gd name="connsiteY286" fmla="*/ 541518 h 2962327"/>
                  <a:gd name="connsiteX287" fmla="*/ 2512238 w 3028217"/>
                  <a:gd name="connsiteY287" fmla="*/ 480558 h 2962327"/>
                  <a:gd name="connsiteX288" fmla="*/ 2533193 w 3028217"/>
                  <a:gd name="connsiteY288" fmla="*/ 458651 h 2962327"/>
                  <a:gd name="connsiteX289" fmla="*/ 2534146 w 3028217"/>
                  <a:gd name="connsiteY289" fmla="*/ 440553 h 2962327"/>
                  <a:gd name="connsiteX290" fmla="*/ 2513191 w 3028217"/>
                  <a:gd name="connsiteY290" fmla="*/ 445316 h 2962327"/>
                  <a:gd name="connsiteX291" fmla="*/ 2464613 w 3028217"/>
                  <a:gd name="connsiteY291" fmla="*/ 509133 h 2962327"/>
                  <a:gd name="connsiteX292" fmla="*/ 2467471 w 3028217"/>
                  <a:gd name="connsiteY292" fmla="*/ 551996 h 2962327"/>
                  <a:gd name="connsiteX293" fmla="*/ 2468423 w 3028217"/>
                  <a:gd name="connsiteY293" fmla="*/ 597716 h 2962327"/>
                  <a:gd name="connsiteX294" fmla="*/ 2453183 w 3028217"/>
                  <a:gd name="connsiteY294" fmla="*/ 638673 h 2962327"/>
                  <a:gd name="connsiteX295" fmla="*/ 2423656 w 3028217"/>
                  <a:gd name="connsiteY295" fmla="*/ 676773 h 2962327"/>
                  <a:gd name="connsiteX296" fmla="*/ 2389366 w 3028217"/>
                  <a:gd name="connsiteY296" fmla="*/ 683441 h 2962327"/>
                  <a:gd name="connsiteX297" fmla="*/ 2383651 w 3028217"/>
                  <a:gd name="connsiteY297" fmla="*/ 659628 h 2962327"/>
                  <a:gd name="connsiteX298" fmla="*/ 2367458 w 3028217"/>
                  <a:gd name="connsiteY298" fmla="*/ 627243 h 2962327"/>
                  <a:gd name="connsiteX299" fmla="*/ 2308403 w 3028217"/>
                  <a:gd name="connsiteY299" fmla="*/ 612003 h 2962327"/>
                  <a:gd name="connsiteX300" fmla="*/ 2270303 w 3028217"/>
                  <a:gd name="connsiteY300" fmla="*/ 571046 h 2962327"/>
                  <a:gd name="connsiteX301" fmla="*/ 2260778 w 3028217"/>
                  <a:gd name="connsiteY301" fmla="*/ 543423 h 2962327"/>
                  <a:gd name="connsiteX302" fmla="*/ 2259826 w 3028217"/>
                  <a:gd name="connsiteY302" fmla="*/ 522468 h 2962327"/>
                  <a:gd name="connsiteX303" fmla="*/ 2390318 w 3028217"/>
                  <a:gd name="connsiteY303" fmla="*/ 385308 h 2962327"/>
                  <a:gd name="connsiteX304" fmla="*/ 2416988 w 3028217"/>
                  <a:gd name="connsiteY304" fmla="*/ 357686 h 2962327"/>
                  <a:gd name="connsiteX305" fmla="*/ 2417941 w 3028217"/>
                  <a:gd name="connsiteY305" fmla="*/ 351971 h 2962327"/>
                  <a:gd name="connsiteX306" fmla="*/ 2424608 w 3028217"/>
                  <a:gd name="connsiteY306" fmla="*/ 353876 h 2962327"/>
                  <a:gd name="connsiteX307" fmla="*/ 2452245 w 3028217"/>
                  <a:gd name="connsiteY307" fmla="*/ 336582 h 2962327"/>
                  <a:gd name="connsiteX308" fmla="*/ 2471113 w 3028217"/>
                  <a:gd name="connsiteY308" fmla="*/ 336025 h 2962327"/>
                  <a:gd name="connsiteX309" fmla="*/ 761544 w 3028217"/>
                  <a:gd name="connsiteY309" fmla="*/ 194808 h 2962327"/>
                  <a:gd name="connsiteX310" fmla="*/ 773926 w 3028217"/>
                  <a:gd name="connsiteY310" fmla="*/ 216716 h 2962327"/>
                  <a:gd name="connsiteX311" fmla="*/ 773926 w 3028217"/>
                  <a:gd name="connsiteY311" fmla="*/ 278628 h 2962327"/>
                  <a:gd name="connsiteX312" fmla="*/ 687249 w 3028217"/>
                  <a:gd name="connsiteY312" fmla="*/ 293868 h 2962327"/>
                  <a:gd name="connsiteX313" fmla="*/ 671056 w 3028217"/>
                  <a:gd name="connsiteY313" fmla="*/ 292916 h 2962327"/>
                  <a:gd name="connsiteX314" fmla="*/ 640576 w 3028217"/>
                  <a:gd name="connsiteY314" fmla="*/ 298631 h 2962327"/>
                  <a:gd name="connsiteX315" fmla="*/ 603429 w 3028217"/>
                  <a:gd name="connsiteY315" fmla="*/ 291011 h 2962327"/>
                  <a:gd name="connsiteX316" fmla="*/ 715824 w 3028217"/>
                  <a:gd name="connsiteY316" fmla="*/ 211953 h 2962327"/>
                  <a:gd name="connsiteX317" fmla="*/ 727254 w 3028217"/>
                  <a:gd name="connsiteY317" fmla="*/ 215763 h 2962327"/>
                  <a:gd name="connsiteX318" fmla="*/ 761544 w 3028217"/>
                  <a:gd name="connsiteY318" fmla="*/ 194808 h 2962327"/>
                  <a:gd name="connsiteX319" fmla="*/ 873343 w 3028217"/>
                  <a:gd name="connsiteY319" fmla="*/ 184331 h 2962327"/>
                  <a:gd name="connsiteX320" fmla="*/ 891083 w 3028217"/>
                  <a:gd name="connsiteY320" fmla="*/ 191951 h 2962327"/>
                  <a:gd name="connsiteX321" fmla="*/ 888226 w 3028217"/>
                  <a:gd name="connsiteY321" fmla="*/ 217668 h 2962327"/>
                  <a:gd name="connsiteX322" fmla="*/ 879241 w 3028217"/>
                  <a:gd name="connsiteY322" fmla="*/ 234820 h 2962327"/>
                  <a:gd name="connsiteX323" fmla="*/ 895370 w 3028217"/>
                  <a:gd name="connsiteY323" fmla="*/ 235036 h 2962327"/>
                  <a:gd name="connsiteX324" fmla="*/ 899656 w 3028217"/>
                  <a:gd name="connsiteY324" fmla="*/ 266246 h 2962327"/>
                  <a:gd name="connsiteX325" fmla="*/ 892988 w 3028217"/>
                  <a:gd name="connsiteY325" fmla="*/ 303393 h 2962327"/>
                  <a:gd name="connsiteX326" fmla="*/ 905371 w 3028217"/>
                  <a:gd name="connsiteY326" fmla="*/ 303393 h 2962327"/>
                  <a:gd name="connsiteX327" fmla="*/ 915848 w 3028217"/>
                  <a:gd name="connsiteY327" fmla="*/ 337683 h 2962327"/>
                  <a:gd name="connsiteX328" fmla="*/ 946328 w 3028217"/>
                  <a:gd name="connsiteY328" fmla="*/ 324348 h 2962327"/>
                  <a:gd name="connsiteX329" fmla="*/ 973409 w 3028217"/>
                  <a:gd name="connsiteY329" fmla="*/ 303804 h 2962327"/>
                  <a:gd name="connsiteX330" fmla="*/ 975260 w 3028217"/>
                  <a:gd name="connsiteY330" fmla="*/ 292796 h 2962327"/>
                  <a:gd name="connsiteX331" fmla="*/ 965378 w 3028217"/>
                  <a:gd name="connsiteY331" fmla="*/ 281485 h 2962327"/>
                  <a:gd name="connsiteX332" fmla="*/ 962521 w 3028217"/>
                  <a:gd name="connsiteY332" fmla="*/ 233860 h 2962327"/>
                  <a:gd name="connsiteX333" fmla="*/ 1013956 w 3028217"/>
                  <a:gd name="connsiteY333" fmla="*/ 203380 h 2962327"/>
                  <a:gd name="connsiteX334" fmla="*/ 1028243 w 3028217"/>
                  <a:gd name="connsiteY334" fmla="*/ 200165 h 2962327"/>
                  <a:gd name="connsiteX335" fmla="*/ 1042531 w 3028217"/>
                  <a:gd name="connsiteY335" fmla="*/ 206238 h 2962327"/>
                  <a:gd name="connsiteX336" fmla="*/ 1016813 w 3028217"/>
                  <a:gd name="connsiteY336" fmla="*/ 234813 h 2962327"/>
                  <a:gd name="connsiteX337" fmla="*/ 1075868 w 3028217"/>
                  <a:gd name="connsiteY337" fmla="*/ 204333 h 2962327"/>
                  <a:gd name="connsiteX338" fmla="*/ 1095871 w 3028217"/>
                  <a:gd name="connsiteY338" fmla="*/ 204333 h 2962327"/>
                  <a:gd name="connsiteX339" fmla="*/ 1099681 w 3028217"/>
                  <a:gd name="connsiteY339" fmla="*/ 232908 h 2962327"/>
                  <a:gd name="connsiteX340" fmla="*/ 1133971 w 3028217"/>
                  <a:gd name="connsiteY340" fmla="*/ 231003 h 2962327"/>
                  <a:gd name="connsiteX341" fmla="*/ 1151116 w 3028217"/>
                  <a:gd name="connsiteY341" fmla="*/ 238623 h 2962327"/>
                  <a:gd name="connsiteX342" fmla="*/ 1205408 w 3028217"/>
                  <a:gd name="connsiteY342" fmla="*/ 287200 h 2962327"/>
                  <a:gd name="connsiteX343" fmla="*/ 1198741 w 3028217"/>
                  <a:gd name="connsiteY343" fmla="*/ 334825 h 2962327"/>
                  <a:gd name="connsiteX344" fmla="*/ 1248271 w 3028217"/>
                  <a:gd name="connsiteY344" fmla="*/ 377688 h 2962327"/>
                  <a:gd name="connsiteX345" fmla="*/ 1246366 w 3028217"/>
                  <a:gd name="connsiteY345" fmla="*/ 402453 h 2962327"/>
                  <a:gd name="connsiteX346" fmla="*/ 1187311 w 3028217"/>
                  <a:gd name="connsiteY346" fmla="*/ 402453 h 2962327"/>
                  <a:gd name="connsiteX347" fmla="*/ 1171118 w 3028217"/>
                  <a:gd name="connsiteY347" fmla="*/ 396738 h 2962327"/>
                  <a:gd name="connsiteX348" fmla="*/ 1171118 w 3028217"/>
                  <a:gd name="connsiteY348" fmla="*/ 431028 h 2962327"/>
                  <a:gd name="connsiteX349" fmla="*/ 1151116 w 3028217"/>
                  <a:gd name="connsiteY349" fmla="*/ 479605 h 2962327"/>
                  <a:gd name="connsiteX350" fmla="*/ 1136828 w 3028217"/>
                  <a:gd name="connsiteY350" fmla="*/ 476748 h 2962327"/>
                  <a:gd name="connsiteX351" fmla="*/ 1136828 w 3028217"/>
                  <a:gd name="connsiteY351" fmla="*/ 487225 h 2962327"/>
                  <a:gd name="connsiteX352" fmla="*/ 1118731 w 3028217"/>
                  <a:gd name="connsiteY352" fmla="*/ 497703 h 2962327"/>
                  <a:gd name="connsiteX353" fmla="*/ 1066343 w 3028217"/>
                  <a:gd name="connsiteY353" fmla="*/ 455793 h 2962327"/>
                  <a:gd name="connsiteX354" fmla="*/ 1016813 w 3028217"/>
                  <a:gd name="connsiteY354" fmla="*/ 433885 h 2962327"/>
                  <a:gd name="connsiteX355" fmla="*/ 996811 w 3028217"/>
                  <a:gd name="connsiteY355" fmla="*/ 428170 h 2962327"/>
                  <a:gd name="connsiteX356" fmla="*/ 1013003 w 3028217"/>
                  <a:gd name="connsiteY356" fmla="*/ 411978 h 2962327"/>
                  <a:gd name="connsiteX357" fmla="*/ 1109206 w 3028217"/>
                  <a:gd name="connsiteY357" fmla="*/ 369115 h 2962327"/>
                  <a:gd name="connsiteX358" fmla="*/ 1089203 w 3028217"/>
                  <a:gd name="connsiteY358" fmla="*/ 307203 h 2962327"/>
                  <a:gd name="connsiteX359" fmla="*/ 1077773 w 3028217"/>
                  <a:gd name="connsiteY359" fmla="*/ 291010 h 2962327"/>
                  <a:gd name="connsiteX360" fmla="*/ 1016813 w 3028217"/>
                  <a:gd name="connsiteY360" fmla="*/ 292915 h 2962327"/>
                  <a:gd name="connsiteX361" fmla="*/ 1007169 w 3028217"/>
                  <a:gd name="connsiteY361" fmla="*/ 296011 h 2962327"/>
                  <a:gd name="connsiteX362" fmla="*/ 1007866 w 3028217"/>
                  <a:gd name="connsiteY362" fmla="*/ 302667 h 2962327"/>
                  <a:gd name="connsiteX363" fmla="*/ 1009193 w 3028217"/>
                  <a:gd name="connsiteY363" fmla="*/ 303393 h 2962327"/>
                  <a:gd name="connsiteX364" fmla="*/ 962521 w 3028217"/>
                  <a:gd name="connsiteY364" fmla="*/ 370068 h 2962327"/>
                  <a:gd name="connsiteX365" fmla="*/ 905371 w 3028217"/>
                  <a:gd name="connsiteY365" fmla="*/ 371973 h 2962327"/>
                  <a:gd name="connsiteX366" fmla="*/ 868223 w 3028217"/>
                  <a:gd name="connsiteY366" fmla="*/ 410073 h 2962327"/>
                  <a:gd name="connsiteX367" fmla="*/ 836791 w 3028217"/>
                  <a:gd name="connsiteY367" fmla="*/ 426266 h 2962327"/>
                  <a:gd name="connsiteX368" fmla="*/ 816788 w 3028217"/>
                  <a:gd name="connsiteY368" fmla="*/ 424361 h 2962327"/>
                  <a:gd name="connsiteX369" fmla="*/ 677723 w 3028217"/>
                  <a:gd name="connsiteY369" fmla="*/ 507228 h 2962327"/>
                  <a:gd name="connsiteX370" fmla="*/ 668198 w 3028217"/>
                  <a:gd name="connsiteY370" fmla="*/ 553901 h 2962327"/>
                  <a:gd name="connsiteX371" fmla="*/ 662483 w 3028217"/>
                  <a:gd name="connsiteY371" fmla="*/ 586286 h 2962327"/>
                  <a:gd name="connsiteX372" fmla="*/ 716776 w 3028217"/>
                  <a:gd name="connsiteY372" fmla="*/ 612956 h 2962327"/>
                  <a:gd name="connsiteX373" fmla="*/ 771068 w 3028217"/>
                  <a:gd name="connsiteY373" fmla="*/ 645341 h 2962327"/>
                  <a:gd name="connsiteX374" fmla="*/ 782498 w 3028217"/>
                  <a:gd name="connsiteY374" fmla="*/ 667248 h 2962327"/>
                  <a:gd name="connsiteX375" fmla="*/ 772973 w 3028217"/>
                  <a:gd name="connsiteY375" fmla="*/ 726303 h 2962327"/>
                  <a:gd name="connsiteX376" fmla="*/ 805358 w 3028217"/>
                  <a:gd name="connsiteY376" fmla="*/ 736781 h 2962327"/>
                  <a:gd name="connsiteX377" fmla="*/ 828218 w 3028217"/>
                  <a:gd name="connsiteY377" fmla="*/ 689156 h 2962327"/>
                  <a:gd name="connsiteX378" fmla="*/ 858698 w 3028217"/>
                  <a:gd name="connsiteY378" fmla="*/ 652961 h 2962327"/>
                  <a:gd name="connsiteX379" fmla="*/ 901561 w 3028217"/>
                  <a:gd name="connsiteY379" fmla="*/ 573903 h 2962327"/>
                  <a:gd name="connsiteX380" fmla="*/ 904418 w 3028217"/>
                  <a:gd name="connsiteY380" fmla="*/ 561521 h 2962327"/>
                  <a:gd name="connsiteX381" fmla="*/ 953948 w 3028217"/>
                  <a:gd name="connsiteY381" fmla="*/ 491988 h 2962327"/>
                  <a:gd name="connsiteX382" fmla="*/ 968236 w 3028217"/>
                  <a:gd name="connsiteY382" fmla="*/ 478653 h 2962327"/>
                  <a:gd name="connsiteX383" fmla="*/ 1049198 w 3028217"/>
                  <a:gd name="connsiteY383" fmla="*/ 512943 h 2962327"/>
                  <a:gd name="connsiteX384" fmla="*/ 1063486 w 3028217"/>
                  <a:gd name="connsiteY384" fmla="*/ 539613 h 2962327"/>
                  <a:gd name="connsiteX385" fmla="*/ 1067296 w 3028217"/>
                  <a:gd name="connsiteY385" fmla="*/ 583428 h 2962327"/>
                  <a:gd name="connsiteX386" fmla="*/ 1112063 w 3028217"/>
                  <a:gd name="connsiteY386" fmla="*/ 568188 h 2962327"/>
                  <a:gd name="connsiteX387" fmla="*/ 1146353 w 3028217"/>
                  <a:gd name="connsiteY387" fmla="*/ 580571 h 2962327"/>
                  <a:gd name="connsiteX388" fmla="*/ 1151116 w 3028217"/>
                  <a:gd name="connsiteY388" fmla="*/ 616766 h 2962327"/>
                  <a:gd name="connsiteX389" fmla="*/ 1193026 w 3028217"/>
                  <a:gd name="connsiteY389" fmla="*/ 684393 h 2962327"/>
                  <a:gd name="connsiteX390" fmla="*/ 1182905 w 3028217"/>
                  <a:gd name="connsiteY390" fmla="*/ 697847 h 2962327"/>
                  <a:gd name="connsiteX391" fmla="*/ 1179024 w 3028217"/>
                  <a:gd name="connsiteY391" fmla="*/ 699159 h 2962327"/>
                  <a:gd name="connsiteX392" fmla="*/ 1177845 w 3028217"/>
                  <a:gd name="connsiteY392" fmla="*/ 699023 h 2962327"/>
                  <a:gd name="connsiteX393" fmla="*/ 1166356 w 3028217"/>
                  <a:gd name="connsiteY393" fmla="*/ 703443 h 2962327"/>
                  <a:gd name="connsiteX394" fmla="*/ 1179024 w 3028217"/>
                  <a:gd name="connsiteY394" fmla="*/ 699159 h 2962327"/>
                  <a:gd name="connsiteX395" fmla="*/ 1188263 w 3028217"/>
                  <a:gd name="connsiteY395" fmla="*/ 700229 h 2962327"/>
                  <a:gd name="connsiteX396" fmla="*/ 1207313 w 3028217"/>
                  <a:gd name="connsiteY396" fmla="*/ 712016 h 2962327"/>
                  <a:gd name="connsiteX397" fmla="*/ 1205051 w 3028217"/>
                  <a:gd name="connsiteY397" fmla="*/ 754402 h 2962327"/>
                  <a:gd name="connsiteX398" fmla="*/ 1180854 w 3028217"/>
                  <a:gd name="connsiteY398" fmla="*/ 787924 h 2962327"/>
                  <a:gd name="connsiteX399" fmla="*/ 1187073 w 3028217"/>
                  <a:gd name="connsiteY399" fmla="*/ 807504 h 2962327"/>
                  <a:gd name="connsiteX400" fmla="*/ 1206361 w 3028217"/>
                  <a:gd name="connsiteY400" fmla="*/ 814886 h 2962327"/>
                  <a:gd name="connsiteX401" fmla="*/ 1213981 w 3028217"/>
                  <a:gd name="connsiteY401" fmla="*/ 828221 h 2962327"/>
                  <a:gd name="connsiteX402" fmla="*/ 1172071 w 3028217"/>
                  <a:gd name="connsiteY402" fmla="*/ 862511 h 2962327"/>
                  <a:gd name="connsiteX403" fmla="*/ 1115874 w 3028217"/>
                  <a:gd name="connsiteY403" fmla="*/ 854891 h 2962327"/>
                  <a:gd name="connsiteX404" fmla="*/ 1148259 w 3028217"/>
                  <a:gd name="connsiteY404" fmla="*/ 807266 h 2962327"/>
                  <a:gd name="connsiteX405" fmla="*/ 1173024 w 3028217"/>
                  <a:gd name="connsiteY405" fmla="*/ 780596 h 2962327"/>
                  <a:gd name="connsiteX406" fmla="*/ 1173125 w 3028217"/>
                  <a:gd name="connsiteY406" fmla="*/ 780684 h 2962327"/>
                  <a:gd name="connsiteX407" fmla="*/ 1174333 w 3028217"/>
                  <a:gd name="connsiteY407" fmla="*/ 770475 h 2962327"/>
                  <a:gd name="connsiteX408" fmla="*/ 1163498 w 3028217"/>
                  <a:gd name="connsiteY408" fmla="*/ 767261 h 2962327"/>
                  <a:gd name="connsiteX409" fmla="*/ 1124446 w 3028217"/>
                  <a:gd name="connsiteY409" fmla="*/ 787263 h 2962327"/>
                  <a:gd name="connsiteX410" fmla="*/ 1043483 w 3028217"/>
                  <a:gd name="connsiteY410" fmla="*/ 789168 h 2962327"/>
                  <a:gd name="connsiteX411" fmla="*/ 993953 w 3028217"/>
                  <a:gd name="connsiteY411" fmla="*/ 794883 h 2962327"/>
                  <a:gd name="connsiteX412" fmla="*/ 959663 w 3028217"/>
                  <a:gd name="connsiteY412" fmla="*/ 814886 h 2962327"/>
                  <a:gd name="connsiteX413" fmla="*/ 929183 w 3028217"/>
                  <a:gd name="connsiteY413" fmla="*/ 839651 h 2962327"/>
                  <a:gd name="connsiteX414" fmla="*/ 925100 w 3028217"/>
                  <a:gd name="connsiteY414" fmla="*/ 843462 h 2962327"/>
                  <a:gd name="connsiteX415" fmla="*/ 915848 w 3028217"/>
                  <a:gd name="connsiteY415" fmla="*/ 851081 h 2962327"/>
                  <a:gd name="connsiteX416" fmla="*/ 912991 w 3028217"/>
                  <a:gd name="connsiteY416" fmla="*/ 851081 h 2962327"/>
                  <a:gd name="connsiteX417" fmla="*/ 914896 w 3028217"/>
                  <a:gd name="connsiteY417" fmla="*/ 852986 h 2962327"/>
                  <a:gd name="connsiteX418" fmla="*/ 925100 w 3028217"/>
                  <a:gd name="connsiteY418" fmla="*/ 843462 h 2962327"/>
                  <a:gd name="connsiteX419" fmla="*/ 932041 w 3028217"/>
                  <a:gd name="connsiteY419" fmla="*/ 837746 h 2962327"/>
                  <a:gd name="connsiteX420" fmla="*/ 972998 w 3028217"/>
                  <a:gd name="connsiteY420" fmla="*/ 820601 h 2962327"/>
                  <a:gd name="connsiteX421" fmla="*/ 992048 w 3028217"/>
                  <a:gd name="connsiteY421" fmla="*/ 814886 h 2962327"/>
                  <a:gd name="connsiteX422" fmla="*/ 1023481 w 3028217"/>
                  <a:gd name="connsiteY422" fmla="*/ 819648 h 2962327"/>
                  <a:gd name="connsiteX423" fmla="*/ 1005383 w 3028217"/>
                  <a:gd name="connsiteY423" fmla="*/ 842508 h 2962327"/>
                  <a:gd name="connsiteX424" fmla="*/ 1006336 w 3028217"/>
                  <a:gd name="connsiteY424" fmla="*/ 854891 h 2962327"/>
                  <a:gd name="connsiteX425" fmla="*/ 1005383 w 3028217"/>
                  <a:gd name="connsiteY425" fmla="*/ 889181 h 2962327"/>
                  <a:gd name="connsiteX426" fmla="*/ 984428 w 3028217"/>
                  <a:gd name="connsiteY426" fmla="*/ 910136 h 2962327"/>
                  <a:gd name="connsiteX427" fmla="*/ 952043 w 3028217"/>
                  <a:gd name="connsiteY427" fmla="*/ 916803 h 2962327"/>
                  <a:gd name="connsiteX428" fmla="*/ 899656 w 3028217"/>
                  <a:gd name="connsiteY428" fmla="*/ 938711 h 2962327"/>
                  <a:gd name="connsiteX429" fmla="*/ 855841 w 3028217"/>
                  <a:gd name="connsiteY429" fmla="*/ 985383 h 2962327"/>
                  <a:gd name="connsiteX430" fmla="*/ 831076 w 3028217"/>
                  <a:gd name="connsiteY430" fmla="*/ 1003481 h 2962327"/>
                  <a:gd name="connsiteX431" fmla="*/ 738683 w 3028217"/>
                  <a:gd name="connsiteY431" fmla="*/ 1081586 h 2962327"/>
                  <a:gd name="connsiteX432" fmla="*/ 711061 w 3028217"/>
                  <a:gd name="connsiteY432" fmla="*/ 1115876 h 2962327"/>
                  <a:gd name="connsiteX433" fmla="*/ 666293 w 3028217"/>
                  <a:gd name="connsiteY433" fmla="*/ 1175883 h 2962327"/>
                  <a:gd name="connsiteX434" fmla="*/ 585331 w 3028217"/>
                  <a:gd name="connsiteY434" fmla="*/ 1230176 h 2962327"/>
                  <a:gd name="connsiteX435" fmla="*/ 559613 w 3028217"/>
                  <a:gd name="connsiteY435" fmla="*/ 1297803 h 2962327"/>
                  <a:gd name="connsiteX436" fmla="*/ 557708 w 3028217"/>
                  <a:gd name="connsiteY436" fmla="*/ 1386386 h 2962327"/>
                  <a:gd name="connsiteX437" fmla="*/ 542468 w 3028217"/>
                  <a:gd name="connsiteY437" fmla="*/ 1407341 h 2962327"/>
                  <a:gd name="connsiteX438" fmla="*/ 528181 w 3028217"/>
                  <a:gd name="connsiteY438" fmla="*/ 1387338 h 2962327"/>
                  <a:gd name="connsiteX439" fmla="*/ 519608 w 3028217"/>
                  <a:gd name="connsiteY439" fmla="*/ 1320663 h 2962327"/>
                  <a:gd name="connsiteX440" fmla="*/ 488176 w 3028217"/>
                  <a:gd name="connsiteY440" fmla="*/ 1283516 h 2962327"/>
                  <a:gd name="connsiteX441" fmla="*/ 429121 w 3028217"/>
                  <a:gd name="connsiteY441" fmla="*/ 1267323 h 2962327"/>
                  <a:gd name="connsiteX442" fmla="*/ 409118 w 3028217"/>
                  <a:gd name="connsiteY442" fmla="*/ 1268276 h 2962327"/>
                  <a:gd name="connsiteX443" fmla="*/ 336728 w 3028217"/>
                  <a:gd name="connsiteY443" fmla="*/ 1284468 h 2962327"/>
                  <a:gd name="connsiteX444" fmla="*/ 215761 w 3028217"/>
                  <a:gd name="connsiteY444" fmla="*/ 1373051 h 2962327"/>
                  <a:gd name="connsiteX445" fmla="*/ 189091 w 3028217"/>
                  <a:gd name="connsiteY445" fmla="*/ 1441631 h 2962327"/>
                  <a:gd name="connsiteX446" fmla="*/ 196711 w 3028217"/>
                  <a:gd name="connsiteY446" fmla="*/ 1544501 h 2962327"/>
                  <a:gd name="connsiteX447" fmla="*/ 244336 w 3028217"/>
                  <a:gd name="connsiteY447" fmla="*/ 1573076 h 2962327"/>
                  <a:gd name="connsiteX448" fmla="*/ 320536 w 3028217"/>
                  <a:gd name="connsiteY448" fmla="*/ 1514973 h 2962327"/>
                  <a:gd name="connsiteX449" fmla="*/ 387211 w 3028217"/>
                  <a:gd name="connsiteY449" fmla="*/ 1494971 h 2962327"/>
                  <a:gd name="connsiteX450" fmla="*/ 389116 w 3028217"/>
                  <a:gd name="connsiteY450" fmla="*/ 1515926 h 2962327"/>
                  <a:gd name="connsiteX451" fmla="*/ 340538 w 3028217"/>
                  <a:gd name="connsiteY451" fmla="*/ 1624511 h 2962327"/>
                  <a:gd name="connsiteX452" fmla="*/ 354826 w 3028217"/>
                  <a:gd name="connsiteY452" fmla="*/ 1644513 h 2962327"/>
                  <a:gd name="connsiteX453" fmla="*/ 410071 w 3028217"/>
                  <a:gd name="connsiteY453" fmla="*/ 1645466 h 2962327"/>
                  <a:gd name="connsiteX454" fmla="*/ 439598 w 3028217"/>
                  <a:gd name="connsiteY454" fmla="*/ 1687376 h 2962327"/>
                  <a:gd name="connsiteX455" fmla="*/ 426263 w 3028217"/>
                  <a:gd name="connsiteY455" fmla="*/ 1743573 h 2962327"/>
                  <a:gd name="connsiteX456" fmla="*/ 450076 w 3028217"/>
                  <a:gd name="connsiteY456" fmla="*/ 1813106 h 2962327"/>
                  <a:gd name="connsiteX457" fmla="*/ 499606 w 3028217"/>
                  <a:gd name="connsiteY457" fmla="*/ 1812153 h 2962327"/>
                  <a:gd name="connsiteX458" fmla="*/ 536753 w 3028217"/>
                  <a:gd name="connsiteY458" fmla="*/ 1818821 h 2962327"/>
                  <a:gd name="connsiteX459" fmla="*/ 577711 w 3028217"/>
                  <a:gd name="connsiteY459" fmla="*/ 1813106 h 2962327"/>
                  <a:gd name="connsiteX460" fmla="*/ 661531 w 3028217"/>
                  <a:gd name="connsiteY460" fmla="*/ 1754051 h 2962327"/>
                  <a:gd name="connsiteX461" fmla="*/ 672008 w 3028217"/>
                  <a:gd name="connsiteY461" fmla="*/ 1763576 h 2962327"/>
                  <a:gd name="connsiteX462" fmla="*/ 695821 w 3028217"/>
                  <a:gd name="connsiteY462" fmla="*/ 1768338 h 2962327"/>
                  <a:gd name="connsiteX463" fmla="*/ 741541 w 3028217"/>
                  <a:gd name="connsiteY463" fmla="*/ 1772148 h 2962327"/>
                  <a:gd name="connsiteX464" fmla="*/ 832028 w 3028217"/>
                  <a:gd name="connsiteY464" fmla="*/ 1788341 h 2962327"/>
                  <a:gd name="connsiteX465" fmla="*/ 865366 w 3028217"/>
                  <a:gd name="connsiteY465" fmla="*/ 1796913 h 2962327"/>
                  <a:gd name="connsiteX466" fmla="*/ 910133 w 3028217"/>
                  <a:gd name="connsiteY466" fmla="*/ 1838823 h 2962327"/>
                  <a:gd name="connsiteX467" fmla="*/ 1047293 w 3028217"/>
                  <a:gd name="connsiteY467" fmla="*/ 1918833 h 2962327"/>
                  <a:gd name="connsiteX468" fmla="*/ 1116826 w 3028217"/>
                  <a:gd name="connsiteY468" fmla="*/ 2036943 h 2962327"/>
                  <a:gd name="connsiteX469" fmla="*/ 1106348 w 3028217"/>
                  <a:gd name="connsiteY469" fmla="*/ 2056946 h 2962327"/>
                  <a:gd name="connsiteX470" fmla="*/ 1104443 w 3028217"/>
                  <a:gd name="connsiteY470" fmla="*/ 2099808 h 2962327"/>
                  <a:gd name="connsiteX471" fmla="*/ 1124446 w 3028217"/>
                  <a:gd name="connsiteY471" fmla="*/ 2102666 h 2962327"/>
                  <a:gd name="connsiteX472" fmla="*/ 1193026 w 3028217"/>
                  <a:gd name="connsiteY472" fmla="*/ 2077901 h 2962327"/>
                  <a:gd name="connsiteX473" fmla="*/ 1280656 w 3028217"/>
                  <a:gd name="connsiteY473" fmla="*/ 2123621 h 2962327"/>
                  <a:gd name="connsiteX474" fmla="*/ 1387336 w 3028217"/>
                  <a:gd name="connsiteY474" fmla="*/ 2172198 h 2962327"/>
                  <a:gd name="connsiteX475" fmla="*/ 1434008 w 3028217"/>
                  <a:gd name="connsiteY475" fmla="*/ 2199821 h 2962327"/>
                  <a:gd name="connsiteX476" fmla="*/ 1430198 w 3028217"/>
                  <a:gd name="connsiteY476" fmla="*/ 2282688 h 2962327"/>
                  <a:gd name="connsiteX477" fmla="*/ 1370191 w 3028217"/>
                  <a:gd name="connsiteY477" fmla="*/ 2373176 h 2962327"/>
                  <a:gd name="connsiteX478" fmla="*/ 1358761 w 3028217"/>
                  <a:gd name="connsiteY478" fmla="*/ 2423658 h 2962327"/>
                  <a:gd name="connsiteX479" fmla="*/ 1327328 w 3028217"/>
                  <a:gd name="connsiteY479" fmla="*/ 2600823 h 2962327"/>
                  <a:gd name="connsiteX480" fmla="*/ 1293991 w 3028217"/>
                  <a:gd name="connsiteY480" fmla="*/ 2626541 h 2962327"/>
                  <a:gd name="connsiteX481" fmla="*/ 1218743 w 3028217"/>
                  <a:gd name="connsiteY481" fmla="*/ 2661783 h 2962327"/>
                  <a:gd name="connsiteX482" fmla="*/ 1193026 w 3028217"/>
                  <a:gd name="connsiteY482" fmla="*/ 2710361 h 2962327"/>
                  <a:gd name="connsiteX483" fmla="*/ 1164451 w 3028217"/>
                  <a:gd name="connsiteY483" fmla="*/ 2832281 h 2962327"/>
                  <a:gd name="connsiteX484" fmla="*/ 1122541 w 3028217"/>
                  <a:gd name="connsiteY484" fmla="*/ 2910386 h 2962327"/>
                  <a:gd name="connsiteX485" fmla="*/ 1095871 w 3028217"/>
                  <a:gd name="connsiteY485" fmla="*/ 2929436 h 2962327"/>
                  <a:gd name="connsiteX486" fmla="*/ 1061581 w 3028217"/>
                  <a:gd name="connsiteY486" fmla="*/ 2922768 h 2962327"/>
                  <a:gd name="connsiteX487" fmla="*/ 1047293 w 3028217"/>
                  <a:gd name="connsiteY487" fmla="*/ 2929436 h 2962327"/>
                  <a:gd name="connsiteX488" fmla="*/ 1061581 w 3028217"/>
                  <a:gd name="connsiteY488" fmla="*/ 2956106 h 2962327"/>
                  <a:gd name="connsiteX489" fmla="*/ 1040626 w 3028217"/>
                  <a:gd name="connsiteY489" fmla="*/ 2959916 h 2962327"/>
                  <a:gd name="connsiteX490" fmla="*/ 783451 w 3028217"/>
                  <a:gd name="connsiteY490" fmla="*/ 2850378 h 2962327"/>
                  <a:gd name="connsiteX491" fmla="*/ 752971 w 3028217"/>
                  <a:gd name="connsiteY491" fmla="*/ 2805611 h 2962327"/>
                  <a:gd name="connsiteX492" fmla="*/ 737731 w 3028217"/>
                  <a:gd name="connsiteY492" fmla="*/ 2765606 h 2962327"/>
                  <a:gd name="connsiteX493" fmla="*/ 721538 w 3028217"/>
                  <a:gd name="connsiteY493" fmla="*/ 2564628 h 2962327"/>
                  <a:gd name="connsiteX494" fmla="*/ 670103 w 3028217"/>
                  <a:gd name="connsiteY494" fmla="*/ 2492238 h 2962327"/>
                  <a:gd name="connsiteX495" fmla="*/ 539611 w 3028217"/>
                  <a:gd name="connsiteY495" fmla="*/ 2337933 h 2962327"/>
                  <a:gd name="connsiteX496" fmla="*/ 473888 w 3028217"/>
                  <a:gd name="connsiteY496" fmla="*/ 2221728 h 2962327"/>
                  <a:gd name="connsiteX497" fmla="*/ 468173 w 3028217"/>
                  <a:gd name="connsiteY497" fmla="*/ 2148386 h 2962327"/>
                  <a:gd name="connsiteX498" fmla="*/ 471983 w 3028217"/>
                  <a:gd name="connsiteY498" fmla="*/ 2122668 h 2962327"/>
                  <a:gd name="connsiteX499" fmla="*/ 493891 w 3028217"/>
                  <a:gd name="connsiteY499" fmla="*/ 2021703 h 2962327"/>
                  <a:gd name="connsiteX500" fmla="*/ 538658 w 3028217"/>
                  <a:gd name="connsiteY500" fmla="*/ 1907403 h 2962327"/>
                  <a:gd name="connsiteX501" fmla="*/ 524371 w 3028217"/>
                  <a:gd name="connsiteY501" fmla="*/ 1854063 h 2962327"/>
                  <a:gd name="connsiteX502" fmla="*/ 499606 w 3028217"/>
                  <a:gd name="connsiteY502" fmla="*/ 1853111 h 2962327"/>
                  <a:gd name="connsiteX503" fmla="*/ 459601 w 3028217"/>
                  <a:gd name="connsiteY503" fmla="*/ 1860731 h 2962327"/>
                  <a:gd name="connsiteX504" fmla="*/ 408166 w 3028217"/>
                  <a:gd name="connsiteY504" fmla="*/ 1827393 h 2962327"/>
                  <a:gd name="connsiteX505" fmla="*/ 354826 w 3028217"/>
                  <a:gd name="connsiteY505" fmla="*/ 1742621 h 2962327"/>
                  <a:gd name="connsiteX506" fmla="*/ 322441 w 3028217"/>
                  <a:gd name="connsiteY506" fmla="*/ 1715951 h 2962327"/>
                  <a:gd name="connsiteX507" fmla="*/ 234811 w 3028217"/>
                  <a:gd name="connsiteY507" fmla="*/ 1658801 h 2962327"/>
                  <a:gd name="connsiteX508" fmla="*/ 206236 w 3028217"/>
                  <a:gd name="connsiteY508" fmla="*/ 1644513 h 2962327"/>
                  <a:gd name="connsiteX509" fmla="*/ 116701 w 3028217"/>
                  <a:gd name="connsiteY509" fmla="*/ 1622606 h 2962327"/>
                  <a:gd name="connsiteX510" fmla="*/ 28118 w 3028217"/>
                  <a:gd name="connsiteY510" fmla="*/ 1557836 h 2962327"/>
                  <a:gd name="connsiteX511" fmla="*/ 12878 w 3028217"/>
                  <a:gd name="connsiteY511" fmla="*/ 1499733 h 2962327"/>
                  <a:gd name="connsiteX512" fmla="*/ 10021 w 3028217"/>
                  <a:gd name="connsiteY512" fmla="*/ 1446393 h 2962327"/>
                  <a:gd name="connsiteX513" fmla="*/ 5258 w 3028217"/>
                  <a:gd name="connsiteY513" fmla="*/ 1410198 h 2962327"/>
                  <a:gd name="connsiteX514" fmla="*/ 45263 w 3028217"/>
                  <a:gd name="connsiteY514" fmla="*/ 1105398 h 2962327"/>
                  <a:gd name="connsiteX515" fmla="*/ 304343 w 3028217"/>
                  <a:gd name="connsiteY515" fmla="*/ 581523 h 2962327"/>
                  <a:gd name="connsiteX516" fmla="*/ 548183 w 3028217"/>
                  <a:gd name="connsiteY516" fmla="*/ 329111 h 2962327"/>
                  <a:gd name="connsiteX517" fmla="*/ 617716 w 3028217"/>
                  <a:gd name="connsiteY517" fmla="*/ 317681 h 2962327"/>
                  <a:gd name="connsiteX518" fmla="*/ 631051 w 3028217"/>
                  <a:gd name="connsiteY518" fmla="*/ 309108 h 2962327"/>
                  <a:gd name="connsiteX519" fmla="*/ 692011 w 3028217"/>
                  <a:gd name="connsiteY519" fmla="*/ 299583 h 2962327"/>
                  <a:gd name="connsiteX520" fmla="*/ 756781 w 3028217"/>
                  <a:gd name="connsiteY520" fmla="*/ 316728 h 2962327"/>
                  <a:gd name="connsiteX521" fmla="*/ 780593 w 3028217"/>
                  <a:gd name="connsiteY521" fmla="*/ 315776 h 2962327"/>
                  <a:gd name="connsiteX522" fmla="*/ 797738 w 3028217"/>
                  <a:gd name="connsiteY522" fmla="*/ 314823 h 2962327"/>
                  <a:gd name="connsiteX523" fmla="*/ 831076 w 3028217"/>
                  <a:gd name="connsiteY523" fmla="*/ 316728 h 2962327"/>
                  <a:gd name="connsiteX524" fmla="*/ 841553 w 3028217"/>
                  <a:gd name="connsiteY524" fmla="*/ 277676 h 2962327"/>
                  <a:gd name="connsiteX525" fmla="*/ 852031 w 3028217"/>
                  <a:gd name="connsiteY525" fmla="*/ 259578 h 2962327"/>
                  <a:gd name="connsiteX526" fmla="*/ 867152 w 3028217"/>
                  <a:gd name="connsiteY526" fmla="*/ 248624 h 2962327"/>
                  <a:gd name="connsiteX527" fmla="*/ 876026 w 3028217"/>
                  <a:gd name="connsiteY527" fmla="*/ 238011 h 2962327"/>
                  <a:gd name="connsiteX528" fmla="*/ 858921 w 3028217"/>
                  <a:gd name="connsiteY528" fmla="*/ 241392 h 2962327"/>
                  <a:gd name="connsiteX529" fmla="*/ 821551 w 3028217"/>
                  <a:gd name="connsiteY529" fmla="*/ 210048 h 2962327"/>
                  <a:gd name="connsiteX530" fmla="*/ 857746 w 3028217"/>
                  <a:gd name="connsiteY530" fmla="*/ 190998 h 2962327"/>
                  <a:gd name="connsiteX531" fmla="*/ 873343 w 3028217"/>
                  <a:gd name="connsiteY531" fmla="*/ 184331 h 2962327"/>
                  <a:gd name="connsiteX532" fmla="*/ 798215 w 3028217"/>
                  <a:gd name="connsiteY532" fmla="*/ 181949 h 2962327"/>
                  <a:gd name="connsiteX533" fmla="*/ 805359 w 3028217"/>
                  <a:gd name="connsiteY533" fmla="*/ 187188 h 2962327"/>
                  <a:gd name="connsiteX534" fmla="*/ 795834 w 3028217"/>
                  <a:gd name="connsiteY534" fmla="*/ 196713 h 2962327"/>
                  <a:gd name="connsiteX535" fmla="*/ 788214 w 3028217"/>
                  <a:gd name="connsiteY535" fmla="*/ 182426 h 2962327"/>
                  <a:gd name="connsiteX536" fmla="*/ 798215 w 3028217"/>
                  <a:gd name="connsiteY536" fmla="*/ 181949 h 2962327"/>
                  <a:gd name="connsiteX537" fmla="*/ 938708 w 3028217"/>
                  <a:gd name="connsiteY537" fmla="*/ 121466 h 2962327"/>
                  <a:gd name="connsiteX538" fmla="*/ 952043 w 3028217"/>
                  <a:gd name="connsiteY538" fmla="*/ 141468 h 2962327"/>
                  <a:gd name="connsiteX539" fmla="*/ 951037 w 3028217"/>
                  <a:gd name="connsiteY539" fmla="*/ 142501 h 2962327"/>
                  <a:gd name="connsiteX540" fmla="*/ 953949 w 3028217"/>
                  <a:gd name="connsiteY540" fmla="*/ 140516 h 2962327"/>
                  <a:gd name="connsiteX541" fmla="*/ 952996 w 3028217"/>
                  <a:gd name="connsiteY541" fmla="*/ 148136 h 2962327"/>
                  <a:gd name="connsiteX542" fmla="*/ 952996 w 3028217"/>
                  <a:gd name="connsiteY542" fmla="*/ 169091 h 2962327"/>
                  <a:gd name="connsiteX543" fmla="*/ 944424 w 3028217"/>
                  <a:gd name="connsiteY543" fmla="*/ 159804 h 2962327"/>
                  <a:gd name="connsiteX544" fmla="*/ 933131 w 3028217"/>
                  <a:gd name="connsiteY544" fmla="*/ 154863 h 2962327"/>
                  <a:gd name="connsiteX545" fmla="*/ 931088 w 3028217"/>
                  <a:gd name="connsiteY545" fmla="*/ 155756 h 2962327"/>
                  <a:gd name="connsiteX546" fmla="*/ 930136 w 3028217"/>
                  <a:gd name="connsiteY546" fmla="*/ 155756 h 2962327"/>
                  <a:gd name="connsiteX547" fmla="*/ 918706 w 3028217"/>
                  <a:gd name="connsiteY547" fmla="*/ 144326 h 2962327"/>
                  <a:gd name="connsiteX548" fmla="*/ 931088 w 3028217"/>
                  <a:gd name="connsiteY548" fmla="*/ 122418 h 2962327"/>
                  <a:gd name="connsiteX549" fmla="*/ 938708 w 3028217"/>
                  <a:gd name="connsiteY549" fmla="*/ 121466 h 2962327"/>
                  <a:gd name="connsiteX550" fmla="*/ 925373 w 3028217"/>
                  <a:gd name="connsiteY550" fmla="*/ 107178 h 2962327"/>
                  <a:gd name="connsiteX551" fmla="*/ 938708 w 3028217"/>
                  <a:gd name="connsiteY551" fmla="*/ 121465 h 2962327"/>
                  <a:gd name="connsiteX552" fmla="*/ 935851 w 3028217"/>
                  <a:gd name="connsiteY552" fmla="*/ 121465 h 2962327"/>
                  <a:gd name="connsiteX553" fmla="*/ 932993 w 3028217"/>
                  <a:gd name="connsiteY553" fmla="*/ 121465 h 2962327"/>
                  <a:gd name="connsiteX554" fmla="*/ 901561 w 3028217"/>
                  <a:gd name="connsiteY554" fmla="*/ 123370 h 2962327"/>
                  <a:gd name="connsiteX555" fmla="*/ 925373 w 3028217"/>
                  <a:gd name="connsiteY555" fmla="*/ 107178 h 2962327"/>
                  <a:gd name="connsiteX556" fmla="*/ 1021576 w 3028217"/>
                  <a:gd name="connsiteY556" fmla="*/ 71936 h 2962327"/>
                  <a:gd name="connsiteX557" fmla="*/ 1031101 w 3028217"/>
                  <a:gd name="connsiteY557" fmla="*/ 97653 h 2962327"/>
                  <a:gd name="connsiteX558" fmla="*/ 1000621 w 3028217"/>
                  <a:gd name="connsiteY558" fmla="*/ 92891 h 2962327"/>
                  <a:gd name="connsiteX559" fmla="*/ 1007288 w 3028217"/>
                  <a:gd name="connsiteY559" fmla="*/ 79556 h 2962327"/>
                  <a:gd name="connsiteX560" fmla="*/ 1021576 w 3028217"/>
                  <a:gd name="connsiteY560" fmla="*/ 71936 h 2962327"/>
                  <a:gd name="connsiteX561" fmla="*/ 1113849 w 3028217"/>
                  <a:gd name="connsiteY561" fmla="*/ 40265 h 2962327"/>
                  <a:gd name="connsiteX562" fmla="*/ 1159689 w 3028217"/>
                  <a:gd name="connsiteY562" fmla="*/ 51933 h 2962327"/>
                  <a:gd name="connsiteX563" fmla="*/ 1151116 w 3028217"/>
                  <a:gd name="connsiteY563" fmla="*/ 84318 h 2962327"/>
                  <a:gd name="connsiteX564" fmla="*/ 1111111 w 3028217"/>
                  <a:gd name="connsiteY564" fmla="*/ 92891 h 2962327"/>
                  <a:gd name="connsiteX565" fmla="*/ 1070153 w 3028217"/>
                  <a:gd name="connsiteY565" fmla="*/ 58601 h 2962327"/>
                  <a:gd name="connsiteX566" fmla="*/ 1113849 w 3028217"/>
                  <a:gd name="connsiteY566" fmla="*/ 40265 h 2962327"/>
                  <a:gd name="connsiteX567" fmla="*/ 1400760 w 3028217"/>
                  <a:gd name="connsiteY567" fmla="*/ 96 h 2962327"/>
                  <a:gd name="connsiteX568" fmla="*/ 1476871 w 3028217"/>
                  <a:gd name="connsiteY568" fmla="*/ 5260 h 2962327"/>
                  <a:gd name="connsiteX569" fmla="*/ 1611174 w 3028217"/>
                  <a:gd name="connsiteY569" fmla="*/ 9070 h 2962327"/>
                  <a:gd name="connsiteX570" fmla="*/ 1619746 w 3028217"/>
                  <a:gd name="connsiteY570" fmla="*/ 17643 h 2962327"/>
                  <a:gd name="connsiteX571" fmla="*/ 1646416 w 3028217"/>
                  <a:gd name="connsiteY571" fmla="*/ 28120 h 2962327"/>
                  <a:gd name="connsiteX572" fmla="*/ 1667371 w 3028217"/>
                  <a:gd name="connsiteY572" fmla="*/ 31930 h 2962327"/>
                  <a:gd name="connsiteX573" fmla="*/ 1742261 w 3028217"/>
                  <a:gd name="connsiteY573" fmla="*/ 11690 h 2962327"/>
                  <a:gd name="connsiteX574" fmla="*/ 1820723 w 3028217"/>
                  <a:gd name="connsiteY574" fmla="*/ 30025 h 2962327"/>
                  <a:gd name="connsiteX575" fmla="*/ 1901686 w 3028217"/>
                  <a:gd name="connsiteY575" fmla="*/ 45265 h 2962327"/>
                  <a:gd name="connsiteX576" fmla="*/ 1894066 w 3028217"/>
                  <a:gd name="connsiteY576" fmla="*/ 69078 h 2962327"/>
                  <a:gd name="connsiteX577" fmla="*/ 1955978 w 3028217"/>
                  <a:gd name="connsiteY577" fmla="*/ 55743 h 2962327"/>
                  <a:gd name="connsiteX578" fmla="*/ 1954073 w 3028217"/>
                  <a:gd name="connsiteY578" fmla="*/ 71935 h 2962327"/>
                  <a:gd name="connsiteX579" fmla="*/ 1935976 w 3028217"/>
                  <a:gd name="connsiteY579" fmla="*/ 103368 h 2962327"/>
                  <a:gd name="connsiteX580" fmla="*/ 1949311 w 3028217"/>
                  <a:gd name="connsiteY580" fmla="*/ 161470 h 2962327"/>
                  <a:gd name="connsiteX581" fmla="*/ 1894066 w 3028217"/>
                  <a:gd name="connsiteY581" fmla="*/ 171948 h 2962327"/>
                  <a:gd name="connsiteX582" fmla="*/ 1913116 w 3028217"/>
                  <a:gd name="connsiteY582" fmla="*/ 183378 h 2962327"/>
                  <a:gd name="connsiteX583" fmla="*/ 1907401 w 3028217"/>
                  <a:gd name="connsiteY583" fmla="*/ 196713 h 2962327"/>
                  <a:gd name="connsiteX584" fmla="*/ 1873111 w 3028217"/>
                  <a:gd name="connsiteY584" fmla="*/ 245290 h 2962327"/>
                  <a:gd name="connsiteX585" fmla="*/ 1866443 w 3028217"/>
                  <a:gd name="connsiteY585" fmla="*/ 267198 h 2962327"/>
                  <a:gd name="connsiteX586" fmla="*/ 1851203 w 3028217"/>
                  <a:gd name="connsiteY586" fmla="*/ 270055 h 2962327"/>
                  <a:gd name="connsiteX587" fmla="*/ 1866443 w 3028217"/>
                  <a:gd name="connsiteY587" fmla="*/ 313870 h 2962327"/>
                  <a:gd name="connsiteX588" fmla="*/ 1843583 w 3028217"/>
                  <a:gd name="connsiteY588" fmla="*/ 319585 h 2962327"/>
                  <a:gd name="connsiteX589" fmla="*/ 1819771 w 3028217"/>
                  <a:gd name="connsiteY589" fmla="*/ 300535 h 2962327"/>
                  <a:gd name="connsiteX590" fmla="*/ 1788338 w 3028217"/>
                  <a:gd name="connsiteY590" fmla="*/ 313870 h 2962327"/>
                  <a:gd name="connsiteX591" fmla="*/ 1800721 w 3028217"/>
                  <a:gd name="connsiteY591" fmla="*/ 315775 h 2962327"/>
                  <a:gd name="connsiteX592" fmla="*/ 1823581 w 3028217"/>
                  <a:gd name="connsiteY592" fmla="*/ 314823 h 2962327"/>
                  <a:gd name="connsiteX593" fmla="*/ 1833106 w 3028217"/>
                  <a:gd name="connsiteY593" fmla="*/ 317680 h 2962327"/>
                  <a:gd name="connsiteX594" fmla="*/ 1838821 w 3028217"/>
                  <a:gd name="connsiteY594" fmla="*/ 334825 h 2962327"/>
                  <a:gd name="connsiteX595" fmla="*/ 1715948 w 3028217"/>
                  <a:gd name="connsiteY595" fmla="*/ 370068 h 2962327"/>
                  <a:gd name="connsiteX596" fmla="*/ 1691183 w 3028217"/>
                  <a:gd name="connsiteY596" fmla="*/ 379593 h 2962327"/>
                  <a:gd name="connsiteX597" fmla="*/ 1586408 w 3028217"/>
                  <a:gd name="connsiteY597" fmla="*/ 430075 h 2962327"/>
                  <a:gd name="connsiteX598" fmla="*/ 1542593 w 3028217"/>
                  <a:gd name="connsiteY598" fmla="*/ 468175 h 2962327"/>
                  <a:gd name="connsiteX599" fmla="*/ 1480681 w 3028217"/>
                  <a:gd name="connsiteY599" fmla="*/ 555805 h 2962327"/>
                  <a:gd name="connsiteX600" fmla="*/ 1462583 w 3028217"/>
                  <a:gd name="connsiteY600" fmla="*/ 562473 h 2962327"/>
                  <a:gd name="connsiteX601" fmla="*/ 1385431 w 3028217"/>
                  <a:gd name="connsiteY601" fmla="*/ 462460 h 2962327"/>
                  <a:gd name="connsiteX602" fmla="*/ 1379716 w 3028217"/>
                  <a:gd name="connsiteY602" fmla="*/ 398643 h 2962327"/>
                  <a:gd name="connsiteX603" fmla="*/ 1441628 w 3028217"/>
                  <a:gd name="connsiteY603" fmla="*/ 335778 h 2962327"/>
                  <a:gd name="connsiteX604" fmla="*/ 1449248 w 3028217"/>
                  <a:gd name="connsiteY604" fmla="*/ 321490 h 2962327"/>
                  <a:gd name="connsiteX605" fmla="*/ 1461631 w 3028217"/>
                  <a:gd name="connsiteY605" fmla="*/ 300535 h 2962327"/>
                  <a:gd name="connsiteX606" fmla="*/ 1412101 w 3028217"/>
                  <a:gd name="connsiteY606" fmla="*/ 280533 h 2962327"/>
                  <a:gd name="connsiteX607" fmla="*/ 1434961 w 3028217"/>
                  <a:gd name="connsiteY607" fmla="*/ 215763 h 2962327"/>
                  <a:gd name="connsiteX608" fmla="*/ 1371143 w 3028217"/>
                  <a:gd name="connsiteY608" fmla="*/ 160518 h 2962327"/>
                  <a:gd name="connsiteX609" fmla="*/ 1331138 w 3028217"/>
                  <a:gd name="connsiteY609" fmla="*/ 162423 h 2962327"/>
                  <a:gd name="connsiteX610" fmla="*/ 1303516 w 3028217"/>
                  <a:gd name="connsiteY610" fmla="*/ 150040 h 2962327"/>
                  <a:gd name="connsiteX611" fmla="*/ 1313993 w 3028217"/>
                  <a:gd name="connsiteY611" fmla="*/ 130038 h 2962327"/>
                  <a:gd name="connsiteX612" fmla="*/ 1313041 w 3028217"/>
                  <a:gd name="connsiteY612" fmla="*/ 121465 h 2962327"/>
                  <a:gd name="connsiteX613" fmla="*/ 1323518 w 3028217"/>
                  <a:gd name="connsiteY613" fmla="*/ 96700 h 2962327"/>
                  <a:gd name="connsiteX614" fmla="*/ 1387336 w 3028217"/>
                  <a:gd name="connsiteY614" fmla="*/ 88128 h 2962327"/>
                  <a:gd name="connsiteX615" fmla="*/ 1394003 w 3028217"/>
                  <a:gd name="connsiteY615" fmla="*/ 68125 h 2962327"/>
                  <a:gd name="connsiteX616" fmla="*/ 1445438 w 3028217"/>
                  <a:gd name="connsiteY616" fmla="*/ 41455 h 2962327"/>
                  <a:gd name="connsiteX617" fmla="*/ 1471104 w 3028217"/>
                  <a:gd name="connsiteY617" fmla="*/ 35589 h 2962327"/>
                  <a:gd name="connsiteX618" fmla="*/ 1469608 w 3028217"/>
                  <a:gd name="connsiteY618" fmla="*/ 35026 h 2962327"/>
                  <a:gd name="connsiteX619" fmla="*/ 1456869 w 3028217"/>
                  <a:gd name="connsiteY619" fmla="*/ 34788 h 2962327"/>
                  <a:gd name="connsiteX620" fmla="*/ 1365429 w 3028217"/>
                  <a:gd name="connsiteY620" fmla="*/ 60505 h 2962327"/>
                  <a:gd name="connsiteX621" fmla="*/ 1208266 w 3028217"/>
                  <a:gd name="connsiteY621" fmla="*/ 122418 h 2962327"/>
                  <a:gd name="connsiteX622" fmla="*/ 1175881 w 3028217"/>
                  <a:gd name="connsiteY622" fmla="*/ 122418 h 2962327"/>
                  <a:gd name="connsiteX623" fmla="*/ 1187311 w 3028217"/>
                  <a:gd name="connsiteY623" fmla="*/ 142420 h 2962327"/>
                  <a:gd name="connsiteX624" fmla="*/ 1180644 w 3028217"/>
                  <a:gd name="connsiteY624" fmla="*/ 149088 h 2962327"/>
                  <a:gd name="connsiteX625" fmla="*/ 1158647 w 3028217"/>
                  <a:gd name="connsiteY625" fmla="*/ 153642 h 2962327"/>
                  <a:gd name="connsiteX626" fmla="*/ 1143520 w 3028217"/>
                  <a:gd name="connsiteY626" fmla="*/ 152466 h 2962327"/>
                  <a:gd name="connsiteX627" fmla="*/ 1148259 w 3028217"/>
                  <a:gd name="connsiteY627" fmla="*/ 153731 h 2962327"/>
                  <a:gd name="connsiteX628" fmla="*/ 1152069 w 3028217"/>
                  <a:gd name="connsiteY628" fmla="*/ 175758 h 2962327"/>
                  <a:gd name="connsiteX629" fmla="*/ 1029196 w 3028217"/>
                  <a:gd name="connsiteY629" fmla="*/ 182425 h 2962327"/>
                  <a:gd name="connsiteX630" fmla="*/ 1006336 w 3028217"/>
                  <a:gd name="connsiteY630" fmla="*/ 148135 h 2962327"/>
                  <a:gd name="connsiteX631" fmla="*/ 995859 w 3028217"/>
                  <a:gd name="connsiteY631" fmla="*/ 134800 h 2962327"/>
                  <a:gd name="connsiteX632" fmla="*/ 987286 w 3028217"/>
                  <a:gd name="connsiteY632" fmla="*/ 114798 h 2962327"/>
                  <a:gd name="connsiteX633" fmla="*/ 1049199 w 3028217"/>
                  <a:gd name="connsiteY633" fmla="*/ 134800 h 2962327"/>
                  <a:gd name="connsiteX634" fmla="*/ 1064439 w 3028217"/>
                  <a:gd name="connsiteY634" fmla="*/ 149088 h 2962327"/>
                  <a:gd name="connsiteX635" fmla="*/ 1095871 w 3028217"/>
                  <a:gd name="connsiteY635" fmla="*/ 149326 h 2962327"/>
                  <a:gd name="connsiteX636" fmla="*/ 1106484 w 3028217"/>
                  <a:gd name="connsiteY636" fmla="*/ 148924 h 2962327"/>
                  <a:gd name="connsiteX637" fmla="*/ 1093014 w 3028217"/>
                  <a:gd name="connsiteY637" fmla="*/ 149088 h 2962327"/>
                  <a:gd name="connsiteX638" fmla="*/ 1062534 w 3028217"/>
                  <a:gd name="connsiteY638" fmla="*/ 131943 h 2962327"/>
                  <a:gd name="connsiteX639" fmla="*/ 1133971 w 3028217"/>
                  <a:gd name="connsiteY639" fmla="*/ 110988 h 2962327"/>
                  <a:gd name="connsiteX640" fmla="*/ 1158736 w 3028217"/>
                  <a:gd name="connsiteY640" fmla="*/ 88128 h 2962327"/>
                  <a:gd name="connsiteX641" fmla="*/ 1173024 w 3028217"/>
                  <a:gd name="connsiteY641" fmla="*/ 73840 h 2962327"/>
                  <a:gd name="connsiteX642" fmla="*/ 1214934 w 3028217"/>
                  <a:gd name="connsiteY642" fmla="*/ 54790 h 2962327"/>
                  <a:gd name="connsiteX643" fmla="*/ 1275894 w 3028217"/>
                  <a:gd name="connsiteY643" fmla="*/ 44313 h 2962327"/>
                  <a:gd name="connsiteX644" fmla="*/ 1211124 w 3028217"/>
                  <a:gd name="connsiteY644" fmla="*/ 51933 h 2962327"/>
                  <a:gd name="connsiteX645" fmla="*/ 1174929 w 3028217"/>
                  <a:gd name="connsiteY645" fmla="*/ 39550 h 2962327"/>
                  <a:gd name="connsiteX646" fmla="*/ 1174929 w 3028217"/>
                  <a:gd name="connsiteY646" fmla="*/ 26215 h 2962327"/>
                  <a:gd name="connsiteX647" fmla="*/ 1400760 w 3028217"/>
                  <a:gd name="connsiteY647" fmla="*/ 96 h 29623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</a:cxnLst>
                <a:rect l="l" t="t" r="r" b="b"/>
                <a:pathLst>
                  <a:path w="3028217" h="2962327">
                    <a:moveTo>
                      <a:pt x="2863236" y="2049564"/>
                    </a:moveTo>
                    <a:cubicBezTo>
                      <a:pt x="2854902" y="2049564"/>
                      <a:pt x="2847996" y="2053612"/>
                      <a:pt x="2844662" y="2065518"/>
                    </a:cubicBezTo>
                    <a:cubicBezTo>
                      <a:pt x="2840852" y="2080758"/>
                      <a:pt x="2821802" y="2104571"/>
                      <a:pt x="2847519" y="2116953"/>
                    </a:cubicBezTo>
                    <a:cubicBezTo>
                      <a:pt x="2878000" y="2131241"/>
                      <a:pt x="2877047" y="2098856"/>
                      <a:pt x="2887525" y="2084568"/>
                    </a:cubicBezTo>
                    <a:cubicBezTo>
                      <a:pt x="2888477" y="2083616"/>
                      <a:pt x="2889430" y="2080758"/>
                      <a:pt x="2890382" y="2078853"/>
                    </a:cubicBezTo>
                    <a:cubicBezTo>
                      <a:pt x="2895144" y="2071233"/>
                      <a:pt x="2896097" y="2064566"/>
                      <a:pt x="2890382" y="2057898"/>
                    </a:cubicBezTo>
                    <a:cubicBezTo>
                      <a:pt x="2881334" y="2053612"/>
                      <a:pt x="2871571" y="2049564"/>
                      <a:pt x="2863236" y="2049564"/>
                    </a:cubicBezTo>
                    <a:close/>
                    <a:moveTo>
                      <a:pt x="2453184" y="1703568"/>
                    </a:moveTo>
                    <a:cubicBezTo>
                      <a:pt x="2446516" y="1700711"/>
                      <a:pt x="2442706" y="1708331"/>
                      <a:pt x="2444611" y="1714046"/>
                    </a:cubicBezTo>
                    <a:cubicBezTo>
                      <a:pt x="2448421" y="1725476"/>
                      <a:pt x="2452231" y="1738811"/>
                      <a:pt x="2467471" y="1740716"/>
                    </a:cubicBezTo>
                    <a:cubicBezTo>
                      <a:pt x="2475091" y="1741668"/>
                      <a:pt x="2480806" y="1736906"/>
                      <a:pt x="2482711" y="1728333"/>
                    </a:cubicBezTo>
                    <a:cubicBezTo>
                      <a:pt x="2473186" y="1720713"/>
                      <a:pt x="2463661" y="1710236"/>
                      <a:pt x="2453184" y="1703568"/>
                    </a:cubicBezTo>
                    <a:close/>
                    <a:moveTo>
                      <a:pt x="802501" y="1583553"/>
                    </a:moveTo>
                    <a:cubicBezTo>
                      <a:pt x="805359" y="1585458"/>
                      <a:pt x="811074" y="1586410"/>
                      <a:pt x="812026" y="1589268"/>
                    </a:cubicBezTo>
                    <a:cubicBezTo>
                      <a:pt x="814884" y="1596888"/>
                      <a:pt x="807264" y="1597840"/>
                      <a:pt x="802501" y="1599745"/>
                    </a:cubicBezTo>
                    <a:cubicBezTo>
                      <a:pt x="797739" y="1601650"/>
                      <a:pt x="792976" y="1598793"/>
                      <a:pt x="792024" y="1594030"/>
                    </a:cubicBezTo>
                    <a:cubicBezTo>
                      <a:pt x="788214" y="1586410"/>
                      <a:pt x="794881" y="1585458"/>
                      <a:pt x="802501" y="1583553"/>
                    </a:cubicBezTo>
                    <a:close/>
                    <a:moveTo>
                      <a:pt x="573901" y="1577838"/>
                    </a:moveTo>
                    <a:cubicBezTo>
                      <a:pt x="581521" y="1579743"/>
                      <a:pt x="588189" y="1582600"/>
                      <a:pt x="592951" y="1589268"/>
                    </a:cubicBezTo>
                    <a:cubicBezTo>
                      <a:pt x="592951" y="1594982"/>
                      <a:pt x="589141" y="1596888"/>
                      <a:pt x="584379" y="1596888"/>
                    </a:cubicBezTo>
                    <a:cubicBezTo>
                      <a:pt x="575806" y="1597840"/>
                      <a:pt x="568186" y="1595935"/>
                      <a:pt x="565329" y="1587363"/>
                    </a:cubicBezTo>
                    <a:cubicBezTo>
                      <a:pt x="562471" y="1580695"/>
                      <a:pt x="568186" y="1576885"/>
                      <a:pt x="573901" y="1577838"/>
                    </a:cubicBezTo>
                    <a:close/>
                    <a:moveTo>
                      <a:pt x="698678" y="1550216"/>
                    </a:moveTo>
                    <a:cubicBezTo>
                      <a:pt x="729158" y="1545453"/>
                      <a:pt x="746303" y="1560693"/>
                      <a:pt x="763448" y="1592126"/>
                    </a:cubicBezTo>
                    <a:cubicBezTo>
                      <a:pt x="731063" y="1576886"/>
                      <a:pt x="706298" y="1611176"/>
                      <a:pt x="678676" y="1592126"/>
                    </a:cubicBezTo>
                    <a:cubicBezTo>
                      <a:pt x="675818" y="1573076"/>
                      <a:pt x="667246" y="1551168"/>
                      <a:pt x="698678" y="1550216"/>
                    </a:cubicBezTo>
                    <a:close/>
                    <a:moveTo>
                      <a:pt x="492939" y="1460681"/>
                    </a:moveTo>
                    <a:cubicBezTo>
                      <a:pt x="518656" y="1456871"/>
                      <a:pt x="541516" y="1464491"/>
                      <a:pt x="562471" y="1479731"/>
                    </a:cubicBezTo>
                    <a:cubicBezTo>
                      <a:pt x="590094" y="1499733"/>
                      <a:pt x="618669" y="1515926"/>
                      <a:pt x="646291" y="1537833"/>
                    </a:cubicBezTo>
                    <a:cubicBezTo>
                      <a:pt x="620574" y="1545453"/>
                      <a:pt x="593904" y="1560693"/>
                      <a:pt x="577711" y="1525451"/>
                    </a:cubicBezTo>
                    <a:cubicBezTo>
                      <a:pt x="567234" y="1503543"/>
                      <a:pt x="541516" y="1503543"/>
                      <a:pt x="527229" y="1487351"/>
                    </a:cubicBezTo>
                    <a:lnTo>
                      <a:pt x="525032" y="1486533"/>
                    </a:lnTo>
                    <a:lnTo>
                      <a:pt x="527229" y="1488303"/>
                    </a:lnTo>
                    <a:cubicBezTo>
                      <a:pt x="502464" y="1486398"/>
                      <a:pt x="475794" y="1465443"/>
                      <a:pt x="451029" y="1494971"/>
                    </a:cubicBezTo>
                    <a:cubicBezTo>
                      <a:pt x="453886" y="1467348"/>
                      <a:pt x="471984" y="1461633"/>
                      <a:pt x="492939" y="1460681"/>
                    </a:cubicBezTo>
                    <a:close/>
                    <a:moveTo>
                      <a:pt x="592475" y="1413889"/>
                    </a:moveTo>
                    <a:cubicBezTo>
                      <a:pt x="594380" y="1414008"/>
                      <a:pt x="596285" y="1414485"/>
                      <a:pt x="596761" y="1414961"/>
                    </a:cubicBezTo>
                    <a:cubicBezTo>
                      <a:pt x="605334" y="1423533"/>
                      <a:pt x="603428" y="1433058"/>
                      <a:pt x="595809" y="1447346"/>
                    </a:cubicBezTo>
                    <a:cubicBezTo>
                      <a:pt x="589141" y="1434011"/>
                      <a:pt x="579616" y="1426391"/>
                      <a:pt x="588189" y="1414961"/>
                    </a:cubicBezTo>
                    <a:cubicBezTo>
                      <a:pt x="588665" y="1414009"/>
                      <a:pt x="590570" y="1413770"/>
                      <a:pt x="592475" y="1413889"/>
                    </a:cubicBezTo>
                    <a:close/>
                    <a:moveTo>
                      <a:pt x="2633206" y="1174931"/>
                    </a:moveTo>
                    <a:cubicBezTo>
                      <a:pt x="2646541" y="1176836"/>
                      <a:pt x="2659876" y="1178741"/>
                      <a:pt x="2673211" y="1180646"/>
                    </a:cubicBezTo>
                    <a:cubicBezTo>
                      <a:pt x="2657018" y="1197791"/>
                      <a:pt x="2645588" y="1186361"/>
                      <a:pt x="2633206" y="1174931"/>
                    </a:cubicBezTo>
                    <a:close/>
                    <a:moveTo>
                      <a:pt x="2477948" y="1095873"/>
                    </a:moveTo>
                    <a:cubicBezTo>
                      <a:pt x="2477948" y="1101588"/>
                      <a:pt x="2478901" y="1106350"/>
                      <a:pt x="2484616" y="1110160"/>
                    </a:cubicBezTo>
                    <a:cubicBezTo>
                      <a:pt x="2478901" y="1119685"/>
                      <a:pt x="2464613" y="1121590"/>
                      <a:pt x="2464613" y="1135878"/>
                    </a:cubicBezTo>
                    <a:cubicBezTo>
                      <a:pt x="2464613" y="1153023"/>
                      <a:pt x="2454136" y="1151118"/>
                      <a:pt x="2444611" y="1144450"/>
                    </a:cubicBezTo>
                    <a:cubicBezTo>
                      <a:pt x="2434133" y="1136830"/>
                      <a:pt x="2413178" y="1133020"/>
                      <a:pt x="2415083" y="1119685"/>
                    </a:cubicBezTo>
                    <a:cubicBezTo>
                      <a:pt x="2417941" y="1101588"/>
                      <a:pt x="2436038" y="1116828"/>
                      <a:pt x="2446516" y="1114923"/>
                    </a:cubicBezTo>
                    <a:cubicBezTo>
                      <a:pt x="2458898" y="1112065"/>
                      <a:pt x="2470329" y="1106350"/>
                      <a:pt x="2477948" y="1095873"/>
                    </a:cubicBezTo>
                    <a:close/>
                    <a:moveTo>
                      <a:pt x="2344599" y="1039676"/>
                    </a:moveTo>
                    <a:cubicBezTo>
                      <a:pt x="2358886" y="1039676"/>
                      <a:pt x="2352219" y="1056821"/>
                      <a:pt x="2355076" y="1066346"/>
                    </a:cubicBezTo>
                    <a:cubicBezTo>
                      <a:pt x="2354124" y="1077776"/>
                      <a:pt x="2356981" y="1093016"/>
                      <a:pt x="2341741" y="1092063"/>
                    </a:cubicBezTo>
                    <a:cubicBezTo>
                      <a:pt x="2328406" y="1091111"/>
                      <a:pt x="2329359" y="1075871"/>
                      <a:pt x="2328406" y="1065393"/>
                    </a:cubicBezTo>
                    <a:cubicBezTo>
                      <a:pt x="2327454" y="1053011"/>
                      <a:pt x="2331264" y="1039676"/>
                      <a:pt x="2344599" y="1039676"/>
                    </a:cubicBezTo>
                    <a:close/>
                    <a:moveTo>
                      <a:pt x="699631" y="966334"/>
                    </a:moveTo>
                    <a:cubicBezTo>
                      <a:pt x="671056" y="960619"/>
                      <a:pt x="648196" y="971096"/>
                      <a:pt x="616764" y="992051"/>
                    </a:cubicBezTo>
                    <a:cubicBezTo>
                      <a:pt x="652959" y="990146"/>
                      <a:pt x="677724" y="983478"/>
                      <a:pt x="699631" y="966334"/>
                    </a:cubicBezTo>
                    <a:close/>
                    <a:moveTo>
                      <a:pt x="2786559" y="938711"/>
                    </a:moveTo>
                    <a:cubicBezTo>
                      <a:pt x="2796084" y="944426"/>
                      <a:pt x="2804656" y="939663"/>
                      <a:pt x="2814181" y="938711"/>
                    </a:cubicBezTo>
                    <a:cubicBezTo>
                      <a:pt x="2814181" y="940616"/>
                      <a:pt x="2814181" y="943473"/>
                      <a:pt x="2814181" y="945378"/>
                    </a:cubicBezTo>
                    <a:cubicBezTo>
                      <a:pt x="2803704" y="949188"/>
                      <a:pt x="2791321" y="959666"/>
                      <a:pt x="2786559" y="938711"/>
                    </a:cubicBezTo>
                    <a:close/>
                    <a:moveTo>
                      <a:pt x="737731" y="935019"/>
                    </a:moveTo>
                    <a:cubicBezTo>
                      <a:pt x="726540" y="936091"/>
                      <a:pt x="714872" y="940139"/>
                      <a:pt x="702489" y="951093"/>
                    </a:cubicBezTo>
                    <a:cubicBezTo>
                      <a:pt x="731064" y="951093"/>
                      <a:pt x="753924" y="958713"/>
                      <a:pt x="770116" y="936805"/>
                    </a:cubicBezTo>
                    <a:cubicBezTo>
                      <a:pt x="759639" y="935853"/>
                      <a:pt x="748923" y="933948"/>
                      <a:pt x="737731" y="935019"/>
                    </a:cubicBezTo>
                    <a:close/>
                    <a:moveTo>
                      <a:pt x="619383" y="880251"/>
                    </a:moveTo>
                    <a:cubicBezTo>
                      <a:pt x="616526" y="879417"/>
                      <a:pt x="612477" y="880608"/>
                      <a:pt x="608191" y="882513"/>
                    </a:cubicBezTo>
                    <a:cubicBezTo>
                      <a:pt x="589141" y="887276"/>
                      <a:pt x="539611" y="951093"/>
                      <a:pt x="541516" y="968238"/>
                    </a:cubicBezTo>
                    <a:cubicBezTo>
                      <a:pt x="543421" y="979668"/>
                      <a:pt x="550089" y="980621"/>
                      <a:pt x="558661" y="975858"/>
                    </a:cubicBezTo>
                    <a:cubicBezTo>
                      <a:pt x="569139" y="970143"/>
                      <a:pt x="576759" y="960618"/>
                      <a:pt x="578664" y="949188"/>
                    </a:cubicBezTo>
                    <a:cubicBezTo>
                      <a:pt x="582474" y="920613"/>
                      <a:pt x="601524" y="904421"/>
                      <a:pt x="623431" y="890133"/>
                    </a:cubicBezTo>
                    <a:cubicBezTo>
                      <a:pt x="623907" y="883942"/>
                      <a:pt x="622241" y="881084"/>
                      <a:pt x="619383" y="880251"/>
                    </a:cubicBezTo>
                    <a:close/>
                    <a:moveTo>
                      <a:pt x="659626" y="872036"/>
                    </a:moveTo>
                    <a:cubicBezTo>
                      <a:pt x="653911" y="870131"/>
                      <a:pt x="645339" y="876798"/>
                      <a:pt x="647244" y="879656"/>
                    </a:cubicBezTo>
                    <a:cubicBezTo>
                      <a:pt x="657721" y="901563"/>
                      <a:pt x="632956" y="928233"/>
                      <a:pt x="657721" y="950141"/>
                    </a:cubicBezTo>
                    <a:cubicBezTo>
                      <a:pt x="667246" y="936806"/>
                      <a:pt x="676771" y="926328"/>
                      <a:pt x="683439" y="913946"/>
                    </a:cubicBezTo>
                    <a:cubicBezTo>
                      <a:pt x="691059" y="897753"/>
                      <a:pt x="704394" y="924423"/>
                      <a:pt x="711061" y="910136"/>
                    </a:cubicBezTo>
                    <a:cubicBezTo>
                      <a:pt x="713919" y="903468"/>
                      <a:pt x="713919" y="896801"/>
                      <a:pt x="709156" y="891086"/>
                    </a:cubicBezTo>
                    <a:cubicBezTo>
                      <a:pt x="696774" y="875846"/>
                      <a:pt x="676771" y="876798"/>
                      <a:pt x="659626" y="872036"/>
                    </a:cubicBezTo>
                    <a:close/>
                    <a:moveTo>
                      <a:pt x="620410" y="803828"/>
                    </a:moveTo>
                    <a:cubicBezTo>
                      <a:pt x="614918" y="803575"/>
                      <a:pt x="609144" y="804646"/>
                      <a:pt x="603429" y="807266"/>
                    </a:cubicBezTo>
                    <a:cubicBezTo>
                      <a:pt x="579616" y="817743"/>
                      <a:pt x="555804" y="830126"/>
                      <a:pt x="532944" y="841556"/>
                    </a:cubicBezTo>
                    <a:cubicBezTo>
                      <a:pt x="530086" y="850128"/>
                      <a:pt x="536754" y="852033"/>
                      <a:pt x="541516" y="855843"/>
                    </a:cubicBezTo>
                    <a:cubicBezTo>
                      <a:pt x="561519" y="852986"/>
                      <a:pt x="579616" y="838698"/>
                      <a:pt x="602476" y="859653"/>
                    </a:cubicBezTo>
                    <a:cubicBezTo>
                      <a:pt x="617716" y="874893"/>
                      <a:pt x="654864" y="853938"/>
                      <a:pt x="652959" y="835841"/>
                    </a:cubicBezTo>
                    <a:cubicBezTo>
                      <a:pt x="650815" y="817267"/>
                      <a:pt x="636885" y="804587"/>
                      <a:pt x="620410" y="803828"/>
                    </a:cubicBezTo>
                    <a:close/>
                    <a:moveTo>
                      <a:pt x="2051228" y="690108"/>
                    </a:moveTo>
                    <a:cubicBezTo>
                      <a:pt x="2066468" y="695823"/>
                      <a:pt x="2079803" y="697728"/>
                      <a:pt x="2074088" y="722493"/>
                    </a:cubicBezTo>
                    <a:cubicBezTo>
                      <a:pt x="2066468" y="753925"/>
                      <a:pt x="2053133" y="773928"/>
                      <a:pt x="2021701" y="782500"/>
                    </a:cubicBezTo>
                    <a:cubicBezTo>
                      <a:pt x="2009318" y="785358"/>
                      <a:pt x="1997888" y="785358"/>
                      <a:pt x="2000746" y="772023"/>
                    </a:cubicBezTo>
                    <a:cubicBezTo>
                      <a:pt x="2006461" y="745353"/>
                      <a:pt x="2008366" y="714873"/>
                      <a:pt x="2036941" y="698680"/>
                    </a:cubicBezTo>
                    <a:cubicBezTo>
                      <a:pt x="2040751" y="694870"/>
                      <a:pt x="2045513" y="692965"/>
                      <a:pt x="2051228" y="690108"/>
                    </a:cubicBezTo>
                    <a:close/>
                    <a:moveTo>
                      <a:pt x="2111236" y="608669"/>
                    </a:moveTo>
                    <a:cubicBezTo>
                      <a:pt x="2115046" y="609621"/>
                      <a:pt x="2116951" y="613431"/>
                      <a:pt x="2113141" y="623433"/>
                    </a:cubicBezTo>
                    <a:cubicBezTo>
                      <a:pt x="2113141" y="624385"/>
                      <a:pt x="2112189" y="625338"/>
                      <a:pt x="2111236" y="626290"/>
                    </a:cubicBezTo>
                    <a:cubicBezTo>
                      <a:pt x="2147431" y="643435"/>
                      <a:pt x="2126476" y="692013"/>
                      <a:pt x="2159814" y="711063"/>
                    </a:cubicBezTo>
                    <a:cubicBezTo>
                      <a:pt x="2178864" y="721540"/>
                      <a:pt x="2174101" y="752020"/>
                      <a:pt x="2199819" y="758688"/>
                    </a:cubicBezTo>
                    <a:cubicBezTo>
                      <a:pt x="2206486" y="760593"/>
                      <a:pt x="2189341" y="798693"/>
                      <a:pt x="2176959" y="800598"/>
                    </a:cubicBezTo>
                    <a:cubicBezTo>
                      <a:pt x="2149336" y="805360"/>
                      <a:pt x="2120761" y="810123"/>
                      <a:pt x="2092186" y="814885"/>
                    </a:cubicBezTo>
                    <a:cubicBezTo>
                      <a:pt x="2089329" y="799645"/>
                      <a:pt x="2128381" y="789168"/>
                      <a:pt x="2092186" y="777738"/>
                    </a:cubicBezTo>
                    <a:cubicBezTo>
                      <a:pt x="2098854" y="765355"/>
                      <a:pt x="2098854" y="749163"/>
                      <a:pt x="2111236" y="740590"/>
                    </a:cubicBezTo>
                    <a:cubicBezTo>
                      <a:pt x="2127429" y="729160"/>
                      <a:pt x="2118856" y="712015"/>
                      <a:pt x="2110284" y="710110"/>
                    </a:cubicBezTo>
                    <a:cubicBezTo>
                      <a:pt x="2086471" y="705348"/>
                      <a:pt x="2087424" y="682488"/>
                      <a:pt x="2076946" y="669153"/>
                    </a:cubicBezTo>
                    <a:cubicBezTo>
                      <a:pt x="2062659" y="651055"/>
                      <a:pt x="2076946" y="617718"/>
                      <a:pt x="2097901" y="611050"/>
                    </a:cubicBezTo>
                    <a:cubicBezTo>
                      <a:pt x="2101711" y="609621"/>
                      <a:pt x="2107426" y="607716"/>
                      <a:pt x="2111236" y="608669"/>
                    </a:cubicBezTo>
                    <a:close/>
                    <a:moveTo>
                      <a:pt x="927279" y="479605"/>
                    </a:moveTo>
                    <a:cubicBezTo>
                      <a:pt x="932041" y="477700"/>
                      <a:pt x="935851" y="480558"/>
                      <a:pt x="933946" y="486273"/>
                    </a:cubicBezTo>
                    <a:cubicBezTo>
                      <a:pt x="932041" y="490083"/>
                      <a:pt x="929184" y="492941"/>
                      <a:pt x="929184" y="493893"/>
                    </a:cubicBezTo>
                    <a:cubicBezTo>
                      <a:pt x="919659" y="493893"/>
                      <a:pt x="917754" y="491035"/>
                      <a:pt x="919659" y="488178"/>
                    </a:cubicBezTo>
                    <a:cubicBezTo>
                      <a:pt x="921564" y="484368"/>
                      <a:pt x="924421" y="480558"/>
                      <a:pt x="927279" y="479605"/>
                    </a:cubicBezTo>
                    <a:close/>
                    <a:moveTo>
                      <a:pt x="1938089" y="417931"/>
                    </a:moveTo>
                    <a:cubicBezTo>
                      <a:pt x="1948537" y="420431"/>
                      <a:pt x="1955503" y="431504"/>
                      <a:pt x="1959789" y="441505"/>
                    </a:cubicBezTo>
                    <a:cubicBezTo>
                      <a:pt x="1967409" y="457698"/>
                      <a:pt x="1952169" y="461508"/>
                      <a:pt x="1940739" y="466270"/>
                    </a:cubicBezTo>
                    <a:cubicBezTo>
                      <a:pt x="1909306" y="478653"/>
                      <a:pt x="1880731" y="501513"/>
                      <a:pt x="1842631" y="480558"/>
                    </a:cubicBezTo>
                    <a:cubicBezTo>
                      <a:pt x="1829296" y="472938"/>
                      <a:pt x="1832154" y="467223"/>
                      <a:pt x="1832154" y="458650"/>
                    </a:cubicBezTo>
                    <a:cubicBezTo>
                      <a:pt x="1828344" y="450078"/>
                      <a:pt x="1835964" y="442458"/>
                      <a:pt x="1833106" y="431980"/>
                    </a:cubicBezTo>
                    <a:cubicBezTo>
                      <a:pt x="1828344" y="420550"/>
                      <a:pt x="1835011" y="416740"/>
                      <a:pt x="1845489" y="423408"/>
                    </a:cubicBezTo>
                    <a:cubicBezTo>
                      <a:pt x="1847394" y="430075"/>
                      <a:pt x="1849299" y="439600"/>
                      <a:pt x="1857871" y="432933"/>
                    </a:cubicBezTo>
                    <a:cubicBezTo>
                      <a:pt x="1878826" y="418645"/>
                      <a:pt x="1903591" y="426265"/>
                      <a:pt x="1926451" y="418645"/>
                    </a:cubicBezTo>
                    <a:cubicBezTo>
                      <a:pt x="1930737" y="417216"/>
                      <a:pt x="1934607" y="417097"/>
                      <a:pt x="1938089" y="417931"/>
                    </a:cubicBezTo>
                    <a:close/>
                    <a:moveTo>
                      <a:pt x="904419" y="389118"/>
                    </a:moveTo>
                    <a:cubicBezTo>
                      <a:pt x="915849" y="404358"/>
                      <a:pt x="928231" y="418646"/>
                      <a:pt x="938709" y="433886"/>
                    </a:cubicBezTo>
                    <a:cubicBezTo>
                      <a:pt x="940614" y="436743"/>
                      <a:pt x="940614" y="441505"/>
                      <a:pt x="942519" y="446268"/>
                    </a:cubicBezTo>
                    <a:cubicBezTo>
                      <a:pt x="938709" y="447221"/>
                      <a:pt x="932041" y="450078"/>
                      <a:pt x="931089" y="449125"/>
                    </a:cubicBezTo>
                    <a:cubicBezTo>
                      <a:pt x="912991" y="426266"/>
                      <a:pt x="896799" y="440553"/>
                      <a:pt x="878701" y="449125"/>
                    </a:cubicBezTo>
                    <a:cubicBezTo>
                      <a:pt x="871081" y="452936"/>
                      <a:pt x="863461" y="446268"/>
                      <a:pt x="856794" y="443411"/>
                    </a:cubicBezTo>
                    <a:cubicBezTo>
                      <a:pt x="835839" y="424361"/>
                      <a:pt x="864414" y="422455"/>
                      <a:pt x="867271" y="412930"/>
                    </a:cubicBezTo>
                    <a:cubicBezTo>
                      <a:pt x="878701" y="402453"/>
                      <a:pt x="887274" y="388166"/>
                      <a:pt x="904419" y="389118"/>
                    </a:cubicBezTo>
                    <a:close/>
                    <a:moveTo>
                      <a:pt x="1062534" y="340541"/>
                    </a:moveTo>
                    <a:cubicBezTo>
                      <a:pt x="1073011" y="340541"/>
                      <a:pt x="1082536" y="340541"/>
                      <a:pt x="1083489" y="353876"/>
                    </a:cubicBezTo>
                    <a:cubicBezTo>
                      <a:pt x="1073964" y="356733"/>
                      <a:pt x="1066344" y="373878"/>
                      <a:pt x="1053961" y="360543"/>
                    </a:cubicBezTo>
                    <a:cubicBezTo>
                      <a:pt x="1045389" y="351018"/>
                      <a:pt x="1054914" y="345303"/>
                      <a:pt x="1062534" y="340541"/>
                    </a:cubicBezTo>
                    <a:close/>
                    <a:moveTo>
                      <a:pt x="2471113" y="336025"/>
                    </a:moveTo>
                    <a:cubicBezTo>
                      <a:pt x="2489315" y="339763"/>
                      <a:pt x="2505689" y="355066"/>
                      <a:pt x="2521763" y="370068"/>
                    </a:cubicBezTo>
                    <a:cubicBezTo>
                      <a:pt x="2652256" y="491988"/>
                      <a:pt x="2764651" y="627243"/>
                      <a:pt x="2848471" y="785358"/>
                    </a:cubicBezTo>
                    <a:cubicBezTo>
                      <a:pt x="2875141" y="835841"/>
                      <a:pt x="2898953" y="887276"/>
                      <a:pt x="2920861" y="940616"/>
                    </a:cubicBezTo>
                    <a:cubicBezTo>
                      <a:pt x="2925623" y="952046"/>
                      <a:pt x="2938006" y="963476"/>
                      <a:pt x="2926576" y="977763"/>
                    </a:cubicBezTo>
                    <a:cubicBezTo>
                      <a:pt x="2893238" y="978716"/>
                      <a:pt x="2872283" y="955856"/>
                      <a:pt x="2847518" y="938711"/>
                    </a:cubicBezTo>
                    <a:cubicBezTo>
                      <a:pt x="2844661" y="919661"/>
                      <a:pt x="2858948" y="906326"/>
                      <a:pt x="2864663" y="890133"/>
                    </a:cubicBezTo>
                    <a:cubicBezTo>
                      <a:pt x="2846566" y="892991"/>
                      <a:pt x="2829421" y="903468"/>
                      <a:pt x="2810371" y="908231"/>
                    </a:cubicBezTo>
                    <a:cubicBezTo>
                      <a:pt x="2792273" y="911088"/>
                      <a:pt x="2774176" y="912041"/>
                      <a:pt x="2757031" y="904421"/>
                    </a:cubicBezTo>
                    <a:cubicBezTo>
                      <a:pt x="2741791" y="897753"/>
                      <a:pt x="2733218" y="902516"/>
                      <a:pt x="2728456" y="916803"/>
                    </a:cubicBezTo>
                    <a:cubicBezTo>
                      <a:pt x="2724646" y="935853"/>
                      <a:pt x="2713216" y="952998"/>
                      <a:pt x="2707501" y="971096"/>
                    </a:cubicBezTo>
                    <a:cubicBezTo>
                      <a:pt x="2702738" y="984431"/>
                      <a:pt x="2699881" y="997766"/>
                      <a:pt x="2706548" y="1011101"/>
                    </a:cubicBezTo>
                    <a:cubicBezTo>
                      <a:pt x="2712263" y="1021578"/>
                      <a:pt x="2722741" y="1031103"/>
                      <a:pt x="2712263" y="1044438"/>
                    </a:cubicBezTo>
                    <a:cubicBezTo>
                      <a:pt x="2722979" y="1032294"/>
                      <a:pt x="2735302" y="1023900"/>
                      <a:pt x="2750438" y="1026892"/>
                    </a:cubicBezTo>
                    <a:lnTo>
                      <a:pt x="2757317" y="1029909"/>
                    </a:lnTo>
                    <a:lnTo>
                      <a:pt x="2760842" y="1028246"/>
                    </a:lnTo>
                    <a:cubicBezTo>
                      <a:pt x="2768462" y="1021578"/>
                      <a:pt x="2775130" y="1013006"/>
                      <a:pt x="2785607" y="1010148"/>
                    </a:cubicBezTo>
                    <a:cubicBezTo>
                      <a:pt x="2791798" y="1008243"/>
                      <a:pt x="2798228" y="1006814"/>
                      <a:pt x="2804538" y="1006457"/>
                    </a:cubicBezTo>
                    <a:cubicBezTo>
                      <a:pt x="2810848" y="1006100"/>
                      <a:pt x="2817040" y="1006814"/>
                      <a:pt x="2822755" y="1009196"/>
                    </a:cubicBezTo>
                    <a:cubicBezTo>
                      <a:pt x="2859902" y="1023483"/>
                      <a:pt x="2898955" y="1027293"/>
                      <a:pt x="2938959" y="1031103"/>
                    </a:cubicBezTo>
                    <a:cubicBezTo>
                      <a:pt x="2955152" y="1033008"/>
                      <a:pt x="2957057" y="1047296"/>
                      <a:pt x="2959915" y="1058726"/>
                    </a:cubicBezTo>
                    <a:cubicBezTo>
                      <a:pt x="2990394" y="1159691"/>
                      <a:pt x="3010397" y="1262561"/>
                      <a:pt x="3021827" y="1368288"/>
                    </a:cubicBezTo>
                    <a:cubicBezTo>
                      <a:pt x="3029447" y="1433058"/>
                      <a:pt x="3025637" y="1497828"/>
                      <a:pt x="3027542" y="1562598"/>
                    </a:cubicBezTo>
                    <a:cubicBezTo>
                      <a:pt x="3027542" y="1573076"/>
                      <a:pt x="3031352" y="1585458"/>
                      <a:pt x="3020874" y="1594983"/>
                    </a:cubicBezTo>
                    <a:cubicBezTo>
                      <a:pt x="2992299" y="1573076"/>
                      <a:pt x="2963724" y="1551168"/>
                      <a:pt x="2958009" y="1512116"/>
                    </a:cubicBezTo>
                    <a:cubicBezTo>
                      <a:pt x="2954199" y="1483541"/>
                      <a:pt x="2933244" y="1467348"/>
                      <a:pt x="2918005" y="1446393"/>
                    </a:cubicBezTo>
                    <a:cubicBezTo>
                      <a:pt x="2898955" y="1421628"/>
                      <a:pt x="2888477" y="1390196"/>
                      <a:pt x="2860855" y="1371146"/>
                    </a:cubicBezTo>
                    <a:cubicBezTo>
                      <a:pt x="2846567" y="1368288"/>
                      <a:pt x="2836089" y="1359716"/>
                      <a:pt x="2831327" y="1343523"/>
                    </a:cubicBezTo>
                    <a:cubicBezTo>
                      <a:pt x="2835137" y="1360668"/>
                      <a:pt x="2849424" y="1368288"/>
                      <a:pt x="2856092" y="1380671"/>
                    </a:cubicBezTo>
                    <a:cubicBezTo>
                      <a:pt x="2882762" y="1424486"/>
                      <a:pt x="2896097" y="1474968"/>
                      <a:pt x="2930387" y="1514021"/>
                    </a:cubicBezTo>
                    <a:cubicBezTo>
                      <a:pt x="2938007" y="1522593"/>
                      <a:pt x="2938959" y="1534976"/>
                      <a:pt x="2939912" y="1546406"/>
                    </a:cubicBezTo>
                    <a:cubicBezTo>
                      <a:pt x="2941817" y="1566408"/>
                      <a:pt x="2950390" y="1582601"/>
                      <a:pt x="2962772" y="1597841"/>
                    </a:cubicBezTo>
                    <a:cubicBezTo>
                      <a:pt x="2983727" y="1622606"/>
                      <a:pt x="2993252" y="1652133"/>
                      <a:pt x="2999919" y="1683566"/>
                    </a:cubicBezTo>
                    <a:cubicBezTo>
                      <a:pt x="3023732" y="1698806"/>
                      <a:pt x="3015159" y="1721666"/>
                      <a:pt x="3012302" y="1740716"/>
                    </a:cubicBezTo>
                    <a:cubicBezTo>
                      <a:pt x="2988490" y="1885496"/>
                      <a:pt x="2951342" y="2026466"/>
                      <a:pt x="2886572" y="2158864"/>
                    </a:cubicBezTo>
                    <a:cubicBezTo>
                      <a:pt x="2872284" y="2188391"/>
                      <a:pt x="2858949" y="2218871"/>
                      <a:pt x="2841805" y="2246493"/>
                    </a:cubicBezTo>
                    <a:cubicBezTo>
                      <a:pt x="2837042" y="2255066"/>
                      <a:pt x="2835137" y="2266496"/>
                      <a:pt x="2821802" y="2266496"/>
                    </a:cubicBezTo>
                    <a:cubicBezTo>
                      <a:pt x="2812277" y="2260781"/>
                      <a:pt x="2812277" y="2249351"/>
                      <a:pt x="2808467" y="2240778"/>
                    </a:cubicBezTo>
                    <a:cubicBezTo>
                      <a:pt x="2794180" y="2222681"/>
                      <a:pt x="2796084" y="2198868"/>
                      <a:pt x="2785607" y="2172198"/>
                    </a:cubicBezTo>
                    <a:cubicBezTo>
                      <a:pt x="2795132" y="2196011"/>
                      <a:pt x="2791322" y="2217918"/>
                      <a:pt x="2805609" y="2234111"/>
                    </a:cubicBezTo>
                    <a:cubicBezTo>
                      <a:pt x="2812277" y="2246493"/>
                      <a:pt x="2811324" y="2261733"/>
                      <a:pt x="2821802" y="2273164"/>
                    </a:cubicBezTo>
                    <a:cubicBezTo>
                      <a:pt x="2795132" y="2339839"/>
                      <a:pt x="2750364" y="2394131"/>
                      <a:pt x="2708455" y="2451281"/>
                    </a:cubicBezTo>
                    <a:cubicBezTo>
                      <a:pt x="2661782" y="2514146"/>
                      <a:pt x="2606537" y="2568439"/>
                      <a:pt x="2551292" y="2622731"/>
                    </a:cubicBezTo>
                    <a:cubicBezTo>
                      <a:pt x="2527480" y="2646543"/>
                      <a:pt x="2502714" y="2666546"/>
                      <a:pt x="2476997" y="2687501"/>
                    </a:cubicBezTo>
                    <a:cubicBezTo>
                      <a:pt x="2465567" y="2677976"/>
                      <a:pt x="2476997" y="2661783"/>
                      <a:pt x="2463662" y="2655116"/>
                    </a:cubicBezTo>
                    <a:cubicBezTo>
                      <a:pt x="2469377" y="2608443"/>
                      <a:pt x="2446517" y="2570343"/>
                      <a:pt x="2425562" y="2533196"/>
                    </a:cubicBezTo>
                    <a:cubicBezTo>
                      <a:pt x="2392224" y="2475093"/>
                      <a:pt x="2414132" y="2424611"/>
                      <a:pt x="2439849" y="2375081"/>
                    </a:cubicBezTo>
                    <a:cubicBezTo>
                      <a:pt x="2453184" y="2349364"/>
                      <a:pt x="2458899" y="2330314"/>
                      <a:pt x="2449374" y="2301739"/>
                    </a:cubicBezTo>
                    <a:cubicBezTo>
                      <a:pt x="2439849" y="2272211"/>
                      <a:pt x="2442707" y="2240778"/>
                      <a:pt x="2430324" y="2210298"/>
                    </a:cubicBezTo>
                    <a:cubicBezTo>
                      <a:pt x="2420799" y="2187439"/>
                      <a:pt x="2416989" y="2160768"/>
                      <a:pt x="2396987" y="2144576"/>
                    </a:cubicBezTo>
                    <a:cubicBezTo>
                      <a:pt x="2352219" y="2107428"/>
                      <a:pt x="2357934" y="2060756"/>
                      <a:pt x="2370317" y="2012178"/>
                    </a:cubicBezTo>
                    <a:cubicBezTo>
                      <a:pt x="2372222" y="2005511"/>
                      <a:pt x="2374127" y="1998843"/>
                      <a:pt x="2374127" y="1992176"/>
                    </a:cubicBezTo>
                    <a:cubicBezTo>
                      <a:pt x="2376984" y="1954076"/>
                      <a:pt x="2356982" y="1935978"/>
                      <a:pt x="2319834" y="1944551"/>
                    </a:cubicBezTo>
                    <a:cubicBezTo>
                      <a:pt x="2303642" y="1948361"/>
                      <a:pt x="2292212" y="1948361"/>
                      <a:pt x="2282687" y="1931216"/>
                    </a:cubicBezTo>
                    <a:cubicBezTo>
                      <a:pt x="2263637" y="1897878"/>
                      <a:pt x="2235062" y="1889306"/>
                      <a:pt x="2200772" y="1905498"/>
                    </a:cubicBezTo>
                    <a:cubicBezTo>
                      <a:pt x="2186484" y="1912166"/>
                      <a:pt x="2171244" y="1918833"/>
                      <a:pt x="2157909" y="1926453"/>
                    </a:cubicBezTo>
                    <a:cubicBezTo>
                      <a:pt x="2140764" y="1935978"/>
                      <a:pt x="2124572" y="1938836"/>
                      <a:pt x="2106474" y="1931216"/>
                    </a:cubicBezTo>
                    <a:cubicBezTo>
                      <a:pt x="2083614" y="1921691"/>
                      <a:pt x="2059802" y="1925501"/>
                      <a:pt x="2040752" y="1937883"/>
                    </a:cubicBezTo>
                    <a:cubicBezTo>
                      <a:pt x="2012177" y="1956933"/>
                      <a:pt x="1991222" y="1941693"/>
                      <a:pt x="1974077" y="1924548"/>
                    </a:cubicBezTo>
                    <a:cubicBezTo>
                      <a:pt x="1956932" y="1907403"/>
                      <a:pt x="1938834" y="1892163"/>
                      <a:pt x="1919784" y="1877876"/>
                    </a:cubicBezTo>
                    <a:cubicBezTo>
                      <a:pt x="1909307" y="1870256"/>
                      <a:pt x="1899782" y="1861683"/>
                      <a:pt x="1896924" y="1849301"/>
                    </a:cubicBezTo>
                    <a:cubicBezTo>
                      <a:pt x="1889304" y="1812153"/>
                      <a:pt x="1862634" y="1789293"/>
                      <a:pt x="1839774" y="1762623"/>
                    </a:cubicBezTo>
                    <a:cubicBezTo>
                      <a:pt x="1827392" y="1748336"/>
                      <a:pt x="1815962" y="1694043"/>
                      <a:pt x="1822629" y="1676898"/>
                    </a:cubicBezTo>
                    <a:cubicBezTo>
                      <a:pt x="1840727" y="1632131"/>
                      <a:pt x="1846442" y="1585458"/>
                      <a:pt x="1829297" y="1537833"/>
                    </a:cubicBezTo>
                    <a:cubicBezTo>
                      <a:pt x="1826439" y="1530213"/>
                      <a:pt x="1823582" y="1522593"/>
                      <a:pt x="1828344" y="1514973"/>
                    </a:cubicBezTo>
                    <a:cubicBezTo>
                      <a:pt x="1854062" y="1466396"/>
                      <a:pt x="1875017" y="1416866"/>
                      <a:pt x="1909307" y="1373051"/>
                    </a:cubicBezTo>
                    <a:cubicBezTo>
                      <a:pt x="1915022" y="1366383"/>
                      <a:pt x="1923594" y="1365431"/>
                      <a:pt x="1929309" y="1361621"/>
                    </a:cubicBezTo>
                    <a:cubicBezTo>
                      <a:pt x="1954074" y="1345428"/>
                      <a:pt x="1976934" y="1330188"/>
                      <a:pt x="1977887" y="1293041"/>
                    </a:cubicBezTo>
                    <a:cubicBezTo>
                      <a:pt x="1978839" y="1267323"/>
                      <a:pt x="1992174" y="1239701"/>
                      <a:pt x="2019797" y="1227318"/>
                    </a:cubicBezTo>
                    <a:cubicBezTo>
                      <a:pt x="2040752" y="1217793"/>
                      <a:pt x="2050277" y="1201601"/>
                      <a:pt x="2051229" y="1178741"/>
                    </a:cubicBezTo>
                    <a:cubicBezTo>
                      <a:pt x="2058849" y="1162548"/>
                      <a:pt x="2071232" y="1167311"/>
                      <a:pt x="2083614" y="1172073"/>
                    </a:cubicBezTo>
                    <a:cubicBezTo>
                      <a:pt x="2111237" y="1181598"/>
                      <a:pt x="2136002" y="1178741"/>
                      <a:pt x="2161719" y="1162548"/>
                    </a:cubicBezTo>
                    <a:cubicBezTo>
                      <a:pt x="2193152" y="1142546"/>
                      <a:pt x="2229347" y="1134926"/>
                      <a:pt x="2266494" y="1136831"/>
                    </a:cubicBezTo>
                    <a:cubicBezTo>
                      <a:pt x="2288402" y="1137783"/>
                      <a:pt x="2310309" y="1137783"/>
                      <a:pt x="2331264" y="1133021"/>
                    </a:cubicBezTo>
                    <a:cubicBezTo>
                      <a:pt x="2370317" y="1123496"/>
                      <a:pt x="2397939" y="1138736"/>
                      <a:pt x="2387462" y="1197791"/>
                    </a:cubicBezTo>
                    <a:cubicBezTo>
                      <a:pt x="2384604" y="1213983"/>
                      <a:pt x="2384604" y="1228271"/>
                      <a:pt x="2400797" y="1229223"/>
                    </a:cubicBezTo>
                    <a:cubicBezTo>
                      <a:pt x="2447469" y="1231128"/>
                      <a:pt x="2477949" y="1266371"/>
                      <a:pt x="2517002" y="1283516"/>
                    </a:cubicBezTo>
                    <a:cubicBezTo>
                      <a:pt x="2538909" y="1293041"/>
                      <a:pt x="2550339" y="1296851"/>
                      <a:pt x="2556055" y="1266371"/>
                    </a:cubicBezTo>
                    <a:cubicBezTo>
                      <a:pt x="2561769" y="1236843"/>
                      <a:pt x="2589392" y="1227318"/>
                      <a:pt x="2617967" y="1241606"/>
                    </a:cubicBezTo>
                    <a:cubicBezTo>
                      <a:pt x="2644637" y="1254941"/>
                      <a:pt x="2673212" y="1262561"/>
                      <a:pt x="2701787" y="1271133"/>
                    </a:cubicBezTo>
                    <a:cubicBezTo>
                      <a:pt x="2743697" y="1283516"/>
                      <a:pt x="2782749" y="1259703"/>
                      <a:pt x="2823707" y="1270181"/>
                    </a:cubicBezTo>
                    <a:cubicBezTo>
                      <a:pt x="2833232" y="1272086"/>
                      <a:pt x="2840852" y="1262561"/>
                      <a:pt x="2842757" y="1253988"/>
                    </a:cubicBezTo>
                    <a:cubicBezTo>
                      <a:pt x="2847519" y="1233033"/>
                      <a:pt x="2856092" y="1212078"/>
                      <a:pt x="2857997" y="1191123"/>
                    </a:cubicBezTo>
                    <a:cubicBezTo>
                      <a:pt x="2861807" y="1157786"/>
                      <a:pt x="2857044" y="1154928"/>
                      <a:pt x="2824659" y="1163501"/>
                    </a:cubicBezTo>
                    <a:cubicBezTo>
                      <a:pt x="2807514" y="1168263"/>
                      <a:pt x="2793227" y="1167311"/>
                      <a:pt x="2781797" y="1153023"/>
                    </a:cubicBezTo>
                    <a:lnTo>
                      <a:pt x="2778142" y="1149005"/>
                    </a:lnTo>
                    <a:lnTo>
                      <a:pt x="2758579" y="1157637"/>
                    </a:lnTo>
                    <a:cubicBezTo>
                      <a:pt x="2730182" y="1164691"/>
                      <a:pt x="2706072" y="1153261"/>
                      <a:pt x="2684641" y="1122543"/>
                    </a:cubicBezTo>
                    <a:cubicBezTo>
                      <a:pt x="2676068" y="1110161"/>
                      <a:pt x="2672258" y="1095873"/>
                      <a:pt x="2664638" y="1083491"/>
                    </a:cubicBezTo>
                    <a:cubicBezTo>
                      <a:pt x="2658923" y="1073966"/>
                      <a:pt x="2664638" y="1054916"/>
                      <a:pt x="2646541" y="1054916"/>
                    </a:cubicBezTo>
                    <a:cubicBezTo>
                      <a:pt x="2631301" y="1055868"/>
                      <a:pt x="2616061" y="1061583"/>
                      <a:pt x="2610346" y="1080633"/>
                    </a:cubicBezTo>
                    <a:lnTo>
                      <a:pt x="2609202" y="1082346"/>
                    </a:lnTo>
                    <a:lnTo>
                      <a:pt x="2613204" y="1086348"/>
                    </a:lnTo>
                    <a:cubicBezTo>
                      <a:pt x="2619871" y="1093968"/>
                      <a:pt x="2626539" y="1101588"/>
                      <a:pt x="2632254" y="1108255"/>
                    </a:cubicBezTo>
                    <a:cubicBezTo>
                      <a:pt x="2619871" y="1117780"/>
                      <a:pt x="2617014" y="1133020"/>
                      <a:pt x="2609394" y="1145403"/>
                    </a:cubicBezTo>
                    <a:cubicBezTo>
                      <a:pt x="2602726" y="1154928"/>
                      <a:pt x="2586534" y="1142545"/>
                      <a:pt x="2584629" y="1132068"/>
                    </a:cubicBezTo>
                    <a:cubicBezTo>
                      <a:pt x="2581771" y="1117780"/>
                      <a:pt x="2574151" y="1106350"/>
                      <a:pt x="2566055" y="1095397"/>
                    </a:cubicBezTo>
                    <a:lnTo>
                      <a:pt x="2558490" y="1083461"/>
                    </a:lnTo>
                    <a:lnTo>
                      <a:pt x="2545576" y="1071108"/>
                    </a:lnTo>
                    <a:cubicBezTo>
                      <a:pt x="2541766" y="1068251"/>
                      <a:pt x="2537003" y="1065393"/>
                      <a:pt x="2536051" y="1061583"/>
                    </a:cubicBezTo>
                    <a:cubicBezTo>
                      <a:pt x="2522716" y="1003481"/>
                      <a:pt x="2462708" y="991098"/>
                      <a:pt x="2429371" y="952046"/>
                    </a:cubicBezTo>
                    <a:cubicBezTo>
                      <a:pt x="2426513" y="949188"/>
                      <a:pt x="2421751" y="947283"/>
                      <a:pt x="2417941" y="944426"/>
                    </a:cubicBezTo>
                    <a:cubicBezTo>
                      <a:pt x="2416036" y="943473"/>
                      <a:pt x="2413178" y="943473"/>
                      <a:pt x="2407463" y="947283"/>
                    </a:cubicBezTo>
                    <a:cubicBezTo>
                      <a:pt x="2425561" y="973001"/>
                      <a:pt x="2440801" y="998718"/>
                      <a:pt x="2469376" y="1014911"/>
                    </a:cubicBezTo>
                    <a:cubicBezTo>
                      <a:pt x="2483663" y="1023483"/>
                      <a:pt x="2500808" y="1028246"/>
                      <a:pt x="2509381" y="1044438"/>
                    </a:cubicBezTo>
                    <a:cubicBezTo>
                      <a:pt x="2510333" y="1049201"/>
                      <a:pt x="2508428" y="1053963"/>
                      <a:pt x="2504618" y="1057773"/>
                    </a:cubicBezTo>
                    <a:cubicBezTo>
                      <a:pt x="2500808" y="1066346"/>
                      <a:pt x="2479853" y="1059678"/>
                      <a:pt x="2488426" y="1077776"/>
                    </a:cubicBezTo>
                    <a:cubicBezTo>
                      <a:pt x="2485568" y="1082538"/>
                      <a:pt x="2481758" y="1084443"/>
                      <a:pt x="2476996" y="1084443"/>
                    </a:cubicBezTo>
                    <a:cubicBezTo>
                      <a:pt x="2437943" y="1050153"/>
                      <a:pt x="2385556" y="1032056"/>
                      <a:pt x="2356028" y="985383"/>
                    </a:cubicBezTo>
                    <a:cubicBezTo>
                      <a:pt x="2346503" y="970143"/>
                      <a:pt x="2333168" y="968238"/>
                      <a:pt x="2317928" y="978716"/>
                    </a:cubicBezTo>
                    <a:cubicBezTo>
                      <a:pt x="2310308" y="984431"/>
                      <a:pt x="2301736" y="994908"/>
                      <a:pt x="2295068" y="993003"/>
                    </a:cubicBezTo>
                    <a:cubicBezTo>
                      <a:pt x="2237918" y="978716"/>
                      <a:pt x="2232203" y="1040628"/>
                      <a:pt x="2196008" y="1057773"/>
                    </a:cubicBezTo>
                    <a:cubicBezTo>
                      <a:pt x="2185531" y="1062536"/>
                      <a:pt x="2183626" y="1075871"/>
                      <a:pt x="2181721" y="1087301"/>
                    </a:cubicBezTo>
                    <a:cubicBezTo>
                      <a:pt x="2172196" y="1130163"/>
                      <a:pt x="2149336" y="1152071"/>
                      <a:pt x="2105521" y="1157786"/>
                    </a:cubicBezTo>
                    <a:cubicBezTo>
                      <a:pt x="2088376" y="1159691"/>
                      <a:pt x="2069326" y="1179693"/>
                      <a:pt x="2053133" y="1155881"/>
                    </a:cubicBezTo>
                    <a:cubicBezTo>
                      <a:pt x="2052181" y="1145403"/>
                      <a:pt x="2048371" y="1137783"/>
                      <a:pt x="2036941" y="1136831"/>
                    </a:cubicBezTo>
                    <a:cubicBezTo>
                      <a:pt x="2026463" y="1135878"/>
                      <a:pt x="2010271" y="1148261"/>
                      <a:pt x="2008366" y="1131116"/>
                    </a:cubicBezTo>
                    <a:cubicBezTo>
                      <a:pt x="2005508" y="1113018"/>
                      <a:pt x="1993126" y="1094921"/>
                      <a:pt x="2001698" y="1074918"/>
                    </a:cubicBezTo>
                    <a:cubicBezTo>
                      <a:pt x="2011223" y="1051106"/>
                      <a:pt x="2015986" y="1027293"/>
                      <a:pt x="2008366" y="1001576"/>
                    </a:cubicBezTo>
                    <a:cubicBezTo>
                      <a:pt x="2002651" y="979668"/>
                      <a:pt x="2021701" y="978716"/>
                      <a:pt x="2035988" y="977763"/>
                    </a:cubicBezTo>
                    <a:cubicBezTo>
                      <a:pt x="2059801" y="974906"/>
                      <a:pt x="2083613" y="981573"/>
                      <a:pt x="2107426" y="983478"/>
                    </a:cubicBezTo>
                    <a:cubicBezTo>
                      <a:pt x="2120761" y="984431"/>
                      <a:pt x="2139811" y="992051"/>
                      <a:pt x="2148383" y="975858"/>
                    </a:cubicBezTo>
                    <a:cubicBezTo>
                      <a:pt x="2157908" y="956808"/>
                      <a:pt x="2162671" y="934901"/>
                      <a:pt x="2150288" y="913946"/>
                    </a:cubicBezTo>
                    <a:cubicBezTo>
                      <a:pt x="2140763" y="897753"/>
                      <a:pt x="2131238" y="882513"/>
                      <a:pt x="2112188" y="876798"/>
                    </a:cubicBezTo>
                    <a:cubicBezTo>
                      <a:pt x="2105521" y="874893"/>
                      <a:pt x="2094091" y="873941"/>
                      <a:pt x="2096948" y="862511"/>
                    </a:cubicBezTo>
                    <a:cubicBezTo>
                      <a:pt x="2098853" y="852033"/>
                      <a:pt x="2109331" y="852033"/>
                      <a:pt x="2118856" y="849176"/>
                    </a:cubicBezTo>
                    <a:cubicBezTo>
                      <a:pt x="2149336" y="838698"/>
                      <a:pt x="2177911" y="830126"/>
                      <a:pt x="2206486" y="810123"/>
                    </a:cubicBezTo>
                    <a:cubicBezTo>
                      <a:pt x="2241728" y="785358"/>
                      <a:pt x="2258873" y="735828"/>
                      <a:pt x="2308403" y="731066"/>
                    </a:cubicBezTo>
                    <a:cubicBezTo>
                      <a:pt x="2322691" y="729161"/>
                      <a:pt x="2323643" y="718683"/>
                      <a:pt x="2321738" y="708206"/>
                    </a:cubicBezTo>
                    <a:cubicBezTo>
                      <a:pt x="2319833" y="698681"/>
                      <a:pt x="2314118" y="689156"/>
                      <a:pt x="2311261" y="679631"/>
                    </a:cubicBezTo>
                    <a:cubicBezTo>
                      <a:pt x="2307451" y="666296"/>
                      <a:pt x="2305546" y="652008"/>
                      <a:pt x="2320786" y="643436"/>
                    </a:cubicBezTo>
                    <a:cubicBezTo>
                      <a:pt x="2326501" y="640578"/>
                      <a:pt x="2334121" y="632958"/>
                      <a:pt x="2338883" y="638673"/>
                    </a:cubicBezTo>
                    <a:cubicBezTo>
                      <a:pt x="2346503" y="649151"/>
                      <a:pt x="2353171" y="662486"/>
                      <a:pt x="2343646" y="675821"/>
                    </a:cubicBezTo>
                    <a:cubicBezTo>
                      <a:pt x="2337931" y="685346"/>
                      <a:pt x="2342693" y="692966"/>
                      <a:pt x="2348408" y="699633"/>
                    </a:cubicBezTo>
                    <a:cubicBezTo>
                      <a:pt x="2356028" y="708206"/>
                      <a:pt x="2364601" y="711063"/>
                      <a:pt x="2376031" y="706301"/>
                    </a:cubicBezTo>
                    <a:cubicBezTo>
                      <a:pt x="2378888" y="705348"/>
                      <a:pt x="2381746" y="704396"/>
                      <a:pt x="2385556" y="704396"/>
                    </a:cubicBezTo>
                    <a:cubicBezTo>
                      <a:pt x="2409368" y="712968"/>
                      <a:pt x="2432228" y="712016"/>
                      <a:pt x="2454136" y="698681"/>
                    </a:cubicBezTo>
                    <a:cubicBezTo>
                      <a:pt x="2460803" y="694871"/>
                      <a:pt x="2469376" y="692966"/>
                      <a:pt x="2476996" y="692013"/>
                    </a:cubicBezTo>
                    <a:cubicBezTo>
                      <a:pt x="2517001" y="689156"/>
                      <a:pt x="2517001" y="689156"/>
                      <a:pt x="2517953" y="648198"/>
                    </a:cubicBezTo>
                    <a:cubicBezTo>
                      <a:pt x="2525573" y="626291"/>
                      <a:pt x="2540813" y="618671"/>
                      <a:pt x="2563673" y="626291"/>
                    </a:cubicBezTo>
                    <a:cubicBezTo>
                      <a:pt x="2558911" y="610098"/>
                      <a:pt x="2545576" y="599621"/>
                      <a:pt x="2554148" y="585333"/>
                    </a:cubicBezTo>
                    <a:lnTo>
                      <a:pt x="2572928" y="573708"/>
                    </a:lnTo>
                    <a:lnTo>
                      <a:pt x="2586098" y="571735"/>
                    </a:lnTo>
                    <a:lnTo>
                      <a:pt x="2586726" y="571671"/>
                    </a:lnTo>
                    <a:cubicBezTo>
                      <a:pt x="2599630" y="572653"/>
                      <a:pt x="2613203" y="578189"/>
                      <a:pt x="2624633" y="568188"/>
                    </a:cubicBezTo>
                    <a:cubicBezTo>
                      <a:pt x="2626538" y="566283"/>
                      <a:pt x="2628443" y="565331"/>
                      <a:pt x="2630348" y="563426"/>
                    </a:cubicBezTo>
                    <a:cubicBezTo>
                      <a:pt x="2634158" y="561521"/>
                      <a:pt x="2634158" y="568188"/>
                      <a:pt x="2633206" y="563426"/>
                    </a:cubicBezTo>
                    <a:cubicBezTo>
                      <a:pt x="2632253" y="557711"/>
                      <a:pt x="2629396" y="564378"/>
                      <a:pt x="2626538" y="563426"/>
                    </a:cubicBezTo>
                    <a:cubicBezTo>
                      <a:pt x="2615584" y="567236"/>
                      <a:pt x="2604392" y="569141"/>
                      <a:pt x="2593082" y="570689"/>
                    </a:cubicBezTo>
                    <a:lnTo>
                      <a:pt x="2586098" y="571735"/>
                    </a:lnTo>
                    <a:lnTo>
                      <a:pt x="2574151" y="572951"/>
                    </a:lnTo>
                    <a:lnTo>
                      <a:pt x="2572928" y="573708"/>
                    </a:lnTo>
                    <a:lnTo>
                      <a:pt x="2558911" y="575808"/>
                    </a:lnTo>
                    <a:cubicBezTo>
                      <a:pt x="2533193" y="580571"/>
                      <a:pt x="2516048" y="563426"/>
                      <a:pt x="2506523" y="541518"/>
                    </a:cubicBezTo>
                    <a:cubicBezTo>
                      <a:pt x="2496998" y="519611"/>
                      <a:pt x="2487473" y="498656"/>
                      <a:pt x="2512238" y="480558"/>
                    </a:cubicBezTo>
                    <a:cubicBezTo>
                      <a:pt x="2520811" y="474843"/>
                      <a:pt x="2527478" y="467223"/>
                      <a:pt x="2533193" y="458651"/>
                    </a:cubicBezTo>
                    <a:cubicBezTo>
                      <a:pt x="2537003" y="452936"/>
                      <a:pt x="2541766" y="446268"/>
                      <a:pt x="2534146" y="440553"/>
                    </a:cubicBezTo>
                    <a:cubicBezTo>
                      <a:pt x="2526526" y="434838"/>
                      <a:pt x="2515096" y="437696"/>
                      <a:pt x="2513191" y="445316"/>
                    </a:cubicBezTo>
                    <a:cubicBezTo>
                      <a:pt x="2506523" y="474843"/>
                      <a:pt x="2482711" y="489131"/>
                      <a:pt x="2464613" y="509133"/>
                    </a:cubicBezTo>
                    <a:cubicBezTo>
                      <a:pt x="2452231" y="523421"/>
                      <a:pt x="2455088" y="538661"/>
                      <a:pt x="2467471" y="551996"/>
                    </a:cubicBezTo>
                    <a:cubicBezTo>
                      <a:pt x="2481758" y="567236"/>
                      <a:pt x="2481758" y="582476"/>
                      <a:pt x="2468423" y="597716"/>
                    </a:cubicBezTo>
                    <a:cubicBezTo>
                      <a:pt x="2457946" y="610098"/>
                      <a:pt x="2455088" y="623433"/>
                      <a:pt x="2453183" y="638673"/>
                    </a:cubicBezTo>
                    <a:cubicBezTo>
                      <a:pt x="2451278" y="657723"/>
                      <a:pt x="2442706" y="671058"/>
                      <a:pt x="2423656" y="676773"/>
                    </a:cubicBezTo>
                    <a:cubicBezTo>
                      <a:pt x="2413178" y="682488"/>
                      <a:pt x="2402701" y="690108"/>
                      <a:pt x="2389366" y="683441"/>
                    </a:cubicBezTo>
                    <a:cubicBezTo>
                      <a:pt x="2381746" y="676773"/>
                      <a:pt x="2376983" y="670106"/>
                      <a:pt x="2383651" y="659628"/>
                    </a:cubicBezTo>
                    <a:cubicBezTo>
                      <a:pt x="2377936" y="649151"/>
                      <a:pt x="2372221" y="638673"/>
                      <a:pt x="2367458" y="627243"/>
                    </a:cubicBezTo>
                    <a:cubicBezTo>
                      <a:pt x="2348408" y="585333"/>
                      <a:pt x="2348408" y="584381"/>
                      <a:pt x="2308403" y="612003"/>
                    </a:cubicBezTo>
                    <a:cubicBezTo>
                      <a:pt x="2273161" y="616766"/>
                      <a:pt x="2265541" y="608193"/>
                      <a:pt x="2270303" y="571046"/>
                    </a:cubicBezTo>
                    <a:cubicBezTo>
                      <a:pt x="2271256" y="560568"/>
                      <a:pt x="2287448" y="545328"/>
                      <a:pt x="2260778" y="543423"/>
                    </a:cubicBezTo>
                    <a:cubicBezTo>
                      <a:pt x="2255063" y="542471"/>
                      <a:pt x="2255063" y="530088"/>
                      <a:pt x="2259826" y="522468"/>
                    </a:cubicBezTo>
                    <a:cubicBezTo>
                      <a:pt x="2313166" y="486273"/>
                      <a:pt x="2361743" y="445316"/>
                      <a:pt x="2390318" y="385308"/>
                    </a:cubicBezTo>
                    <a:cubicBezTo>
                      <a:pt x="2396986" y="372926"/>
                      <a:pt x="2403653" y="362448"/>
                      <a:pt x="2416988" y="357686"/>
                    </a:cubicBezTo>
                    <a:cubicBezTo>
                      <a:pt x="2416988" y="355781"/>
                      <a:pt x="2416988" y="353876"/>
                      <a:pt x="2417941" y="351971"/>
                    </a:cubicBezTo>
                    <a:cubicBezTo>
                      <a:pt x="2419846" y="352923"/>
                      <a:pt x="2423656" y="354828"/>
                      <a:pt x="2424608" y="353876"/>
                    </a:cubicBezTo>
                    <a:cubicBezTo>
                      <a:pt x="2434371" y="344351"/>
                      <a:pt x="2443539" y="338934"/>
                      <a:pt x="2452245" y="336582"/>
                    </a:cubicBezTo>
                    <a:cubicBezTo>
                      <a:pt x="2458775" y="334818"/>
                      <a:pt x="2465045" y="334779"/>
                      <a:pt x="2471113" y="336025"/>
                    </a:cubicBezTo>
                    <a:close/>
                    <a:moveTo>
                      <a:pt x="761544" y="194808"/>
                    </a:moveTo>
                    <a:cubicBezTo>
                      <a:pt x="773926" y="196713"/>
                      <a:pt x="774879" y="206238"/>
                      <a:pt x="773926" y="216716"/>
                    </a:cubicBezTo>
                    <a:cubicBezTo>
                      <a:pt x="755829" y="237671"/>
                      <a:pt x="760591" y="257673"/>
                      <a:pt x="773926" y="278628"/>
                    </a:cubicBezTo>
                    <a:cubicBezTo>
                      <a:pt x="748209" y="302441"/>
                      <a:pt x="720586" y="315776"/>
                      <a:pt x="687249" y="293868"/>
                    </a:cubicBezTo>
                    <a:cubicBezTo>
                      <a:pt x="682486" y="291011"/>
                      <a:pt x="675819" y="292916"/>
                      <a:pt x="671056" y="292916"/>
                    </a:cubicBezTo>
                    <a:cubicBezTo>
                      <a:pt x="660579" y="294821"/>
                      <a:pt x="650101" y="296726"/>
                      <a:pt x="640576" y="298631"/>
                    </a:cubicBezTo>
                    <a:cubicBezTo>
                      <a:pt x="627241" y="300536"/>
                      <a:pt x="613906" y="302441"/>
                      <a:pt x="603429" y="291011"/>
                    </a:cubicBezTo>
                    <a:cubicBezTo>
                      <a:pt x="636766" y="258626"/>
                      <a:pt x="678676" y="239576"/>
                      <a:pt x="715824" y="211953"/>
                    </a:cubicBezTo>
                    <a:cubicBezTo>
                      <a:pt x="719634" y="209096"/>
                      <a:pt x="724396" y="211953"/>
                      <a:pt x="727254" y="215763"/>
                    </a:cubicBezTo>
                    <a:cubicBezTo>
                      <a:pt x="746304" y="220526"/>
                      <a:pt x="741541" y="187188"/>
                      <a:pt x="761544" y="194808"/>
                    </a:cubicBezTo>
                    <a:close/>
                    <a:moveTo>
                      <a:pt x="873343" y="184331"/>
                    </a:moveTo>
                    <a:cubicBezTo>
                      <a:pt x="879653" y="185283"/>
                      <a:pt x="886320" y="188617"/>
                      <a:pt x="891083" y="191951"/>
                    </a:cubicBezTo>
                    <a:cubicBezTo>
                      <a:pt x="904418" y="200523"/>
                      <a:pt x="892988" y="209096"/>
                      <a:pt x="888226" y="217668"/>
                    </a:cubicBezTo>
                    <a:lnTo>
                      <a:pt x="879241" y="234820"/>
                    </a:lnTo>
                    <a:lnTo>
                      <a:pt x="895370" y="235036"/>
                    </a:lnTo>
                    <a:cubicBezTo>
                      <a:pt x="907514" y="238206"/>
                      <a:pt x="906800" y="249815"/>
                      <a:pt x="899656" y="266246"/>
                    </a:cubicBezTo>
                    <a:cubicBezTo>
                      <a:pt x="894893" y="277676"/>
                      <a:pt x="884416" y="289106"/>
                      <a:pt x="892988" y="303393"/>
                    </a:cubicBezTo>
                    <a:cubicBezTo>
                      <a:pt x="897751" y="310061"/>
                      <a:pt x="901561" y="309108"/>
                      <a:pt x="905371" y="303393"/>
                    </a:cubicBezTo>
                    <a:cubicBezTo>
                      <a:pt x="923468" y="307203"/>
                      <a:pt x="923468" y="307203"/>
                      <a:pt x="915848" y="337683"/>
                    </a:cubicBezTo>
                    <a:cubicBezTo>
                      <a:pt x="926326" y="330063"/>
                      <a:pt x="936803" y="329111"/>
                      <a:pt x="946328" y="324348"/>
                    </a:cubicBezTo>
                    <a:lnTo>
                      <a:pt x="973409" y="303804"/>
                    </a:lnTo>
                    <a:lnTo>
                      <a:pt x="975260" y="292796"/>
                    </a:lnTo>
                    <a:cubicBezTo>
                      <a:pt x="974903" y="288629"/>
                      <a:pt x="972522" y="284819"/>
                      <a:pt x="965378" y="281485"/>
                    </a:cubicBezTo>
                    <a:cubicBezTo>
                      <a:pt x="944423" y="270055"/>
                      <a:pt x="942518" y="249100"/>
                      <a:pt x="962521" y="233860"/>
                    </a:cubicBezTo>
                    <a:cubicBezTo>
                      <a:pt x="977761" y="221478"/>
                      <a:pt x="993953" y="208143"/>
                      <a:pt x="1013956" y="203380"/>
                    </a:cubicBezTo>
                    <a:cubicBezTo>
                      <a:pt x="1018718" y="201475"/>
                      <a:pt x="1023481" y="200046"/>
                      <a:pt x="1028243" y="200165"/>
                    </a:cubicBezTo>
                    <a:cubicBezTo>
                      <a:pt x="1033006" y="200284"/>
                      <a:pt x="1037768" y="201951"/>
                      <a:pt x="1042531" y="206238"/>
                    </a:cubicBezTo>
                    <a:cubicBezTo>
                      <a:pt x="1037768" y="220525"/>
                      <a:pt x="1018718" y="221478"/>
                      <a:pt x="1016813" y="234813"/>
                    </a:cubicBezTo>
                    <a:cubicBezTo>
                      <a:pt x="1029196" y="212905"/>
                      <a:pt x="1052056" y="208143"/>
                      <a:pt x="1075868" y="204333"/>
                    </a:cubicBezTo>
                    <a:cubicBezTo>
                      <a:pt x="1082536" y="204333"/>
                      <a:pt x="1089203" y="204333"/>
                      <a:pt x="1095871" y="204333"/>
                    </a:cubicBezTo>
                    <a:cubicBezTo>
                      <a:pt x="1106348" y="211953"/>
                      <a:pt x="1099681" y="223383"/>
                      <a:pt x="1099681" y="232908"/>
                    </a:cubicBezTo>
                    <a:cubicBezTo>
                      <a:pt x="1112063" y="235765"/>
                      <a:pt x="1123493" y="229098"/>
                      <a:pt x="1133971" y="231003"/>
                    </a:cubicBezTo>
                    <a:cubicBezTo>
                      <a:pt x="1140638" y="231003"/>
                      <a:pt x="1146353" y="233860"/>
                      <a:pt x="1151116" y="238623"/>
                    </a:cubicBezTo>
                    <a:cubicBezTo>
                      <a:pt x="1162546" y="262435"/>
                      <a:pt x="1192073" y="265293"/>
                      <a:pt x="1205408" y="287200"/>
                    </a:cubicBezTo>
                    <a:cubicBezTo>
                      <a:pt x="1219696" y="305298"/>
                      <a:pt x="1210171" y="320538"/>
                      <a:pt x="1198741" y="334825"/>
                    </a:cubicBezTo>
                    <a:cubicBezTo>
                      <a:pt x="1205408" y="359590"/>
                      <a:pt x="1234936" y="358638"/>
                      <a:pt x="1248271" y="377688"/>
                    </a:cubicBezTo>
                    <a:cubicBezTo>
                      <a:pt x="1257796" y="391023"/>
                      <a:pt x="1257796" y="393880"/>
                      <a:pt x="1246366" y="402453"/>
                    </a:cubicBezTo>
                    <a:cubicBezTo>
                      <a:pt x="1226363" y="415788"/>
                      <a:pt x="1207313" y="445315"/>
                      <a:pt x="1187311" y="402453"/>
                    </a:cubicBezTo>
                    <a:cubicBezTo>
                      <a:pt x="1184453" y="396738"/>
                      <a:pt x="1176833" y="390070"/>
                      <a:pt x="1171118" y="396738"/>
                    </a:cubicBezTo>
                    <a:cubicBezTo>
                      <a:pt x="1161593" y="407215"/>
                      <a:pt x="1163498" y="418645"/>
                      <a:pt x="1171118" y="431028"/>
                    </a:cubicBezTo>
                    <a:cubicBezTo>
                      <a:pt x="1186358" y="457698"/>
                      <a:pt x="1180643" y="471033"/>
                      <a:pt x="1151116" y="479605"/>
                    </a:cubicBezTo>
                    <a:cubicBezTo>
                      <a:pt x="1147306" y="475795"/>
                      <a:pt x="1141591" y="474843"/>
                      <a:pt x="1136828" y="476748"/>
                    </a:cubicBezTo>
                    <a:cubicBezTo>
                      <a:pt x="1132066" y="478653"/>
                      <a:pt x="1134923" y="483415"/>
                      <a:pt x="1136828" y="487225"/>
                    </a:cubicBezTo>
                    <a:cubicBezTo>
                      <a:pt x="1135876" y="500560"/>
                      <a:pt x="1128256" y="503418"/>
                      <a:pt x="1118731" y="497703"/>
                    </a:cubicBezTo>
                    <a:cubicBezTo>
                      <a:pt x="1098728" y="487225"/>
                      <a:pt x="1074916" y="482463"/>
                      <a:pt x="1066343" y="455793"/>
                    </a:cubicBezTo>
                    <a:cubicBezTo>
                      <a:pt x="1058723" y="432933"/>
                      <a:pt x="1039673" y="427218"/>
                      <a:pt x="1016813" y="433885"/>
                    </a:cubicBezTo>
                    <a:cubicBezTo>
                      <a:pt x="1008241" y="436743"/>
                      <a:pt x="999668" y="438648"/>
                      <a:pt x="996811" y="428170"/>
                    </a:cubicBezTo>
                    <a:cubicBezTo>
                      <a:pt x="993001" y="415788"/>
                      <a:pt x="1007288" y="411025"/>
                      <a:pt x="1013003" y="411978"/>
                    </a:cubicBezTo>
                    <a:cubicBezTo>
                      <a:pt x="1055866" y="420550"/>
                      <a:pt x="1078726" y="386260"/>
                      <a:pt x="1109206" y="369115"/>
                    </a:cubicBezTo>
                    <a:cubicBezTo>
                      <a:pt x="1117778" y="343398"/>
                      <a:pt x="1089203" y="330063"/>
                      <a:pt x="1089203" y="307203"/>
                    </a:cubicBezTo>
                    <a:cubicBezTo>
                      <a:pt x="1085393" y="301488"/>
                      <a:pt x="1081583" y="296725"/>
                      <a:pt x="1077773" y="291010"/>
                    </a:cubicBezTo>
                    <a:cubicBezTo>
                      <a:pt x="1057771" y="307203"/>
                      <a:pt x="1036816" y="290058"/>
                      <a:pt x="1016813" y="292915"/>
                    </a:cubicBezTo>
                    <a:cubicBezTo>
                      <a:pt x="1012050" y="293391"/>
                      <a:pt x="1008717" y="294106"/>
                      <a:pt x="1007169" y="296011"/>
                    </a:cubicBezTo>
                    <a:lnTo>
                      <a:pt x="1007866" y="302667"/>
                    </a:lnTo>
                    <a:lnTo>
                      <a:pt x="1009193" y="303393"/>
                    </a:lnTo>
                    <a:cubicBezTo>
                      <a:pt x="1013003" y="324348"/>
                      <a:pt x="986333" y="363401"/>
                      <a:pt x="962521" y="370068"/>
                    </a:cubicBezTo>
                    <a:cubicBezTo>
                      <a:pt x="943471" y="375783"/>
                      <a:pt x="924421" y="377688"/>
                      <a:pt x="905371" y="371973"/>
                    </a:cubicBezTo>
                    <a:cubicBezTo>
                      <a:pt x="896798" y="389118"/>
                      <a:pt x="879653" y="396738"/>
                      <a:pt x="868223" y="410073"/>
                    </a:cubicBezTo>
                    <a:cubicBezTo>
                      <a:pt x="859651" y="419598"/>
                      <a:pt x="849173" y="424361"/>
                      <a:pt x="836791" y="426266"/>
                    </a:cubicBezTo>
                    <a:cubicBezTo>
                      <a:pt x="830123" y="425313"/>
                      <a:pt x="820598" y="421503"/>
                      <a:pt x="816788" y="424361"/>
                    </a:cubicBezTo>
                    <a:cubicBezTo>
                      <a:pt x="772973" y="455793"/>
                      <a:pt x="714871" y="464366"/>
                      <a:pt x="677723" y="507228"/>
                    </a:cubicBezTo>
                    <a:cubicBezTo>
                      <a:pt x="667246" y="519611"/>
                      <a:pt x="646291" y="531993"/>
                      <a:pt x="668198" y="553901"/>
                    </a:cubicBezTo>
                    <a:cubicBezTo>
                      <a:pt x="672961" y="558663"/>
                      <a:pt x="665341" y="574856"/>
                      <a:pt x="662483" y="586286"/>
                    </a:cubicBezTo>
                    <a:cubicBezTo>
                      <a:pt x="685343" y="585333"/>
                      <a:pt x="702488" y="596763"/>
                      <a:pt x="716776" y="612956"/>
                    </a:cubicBezTo>
                    <a:cubicBezTo>
                      <a:pt x="731063" y="630101"/>
                      <a:pt x="747256" y="644388"/>
                      <a:pt x="771068" y="645341"/>
                    </a:cubicBezTo>
                    <a:cubicBezTo>
                      <a:pt x="789166" y="646293"/>
                      <a:pt x="788213" y="653913"/>
                      <a:pt x="782498" y="667248"/>
                    </a:cubicBezTo>
                    <a:cubicBezTo>
                      <a:pt x="774878" y="685346"/>
                      <a:pt x="766306" y="702491"/>
                      <a:pt x="772973" y="726303"/>
                    </a:cubicBezTo>
                    <a:cubicBezTo>
                      <a:pt x="779641" y="752973"/>
                      <a:pt x="789166" y="747258"/>
                      <a:pt x="805358" y="736781"/>
                    </a:cubicBezTo>
                    <a:cubicBezTo>
                      <a:pt x="823456" y="725351"/>
                      <a:pt x="826313" y="706301"/>
                      <a:pt x="828218" y="689156"/>
                    </a:cubicBezTo>
                    <a:cubicBezTo>
                      <a:pt x="831076" y="669153"/>
                      <a:pt x="841553" y="660581"/>
                      <a:pt x="858698" y="652961"/>
                    </a:cubicBezTo>
                    <a:cubicBezTo>
                      <a:pt x="901561" y="638673"/>
                      <a:pt x="911086" y="619623"/>
                      <a:pt x="901561" y="573903"/>
                    </a:cubicBezTo>
                    <a:cubicBezTo>
                      <a:pt x="900608" y="569141"/>
                      <a:pt x="899656" y="563426"/>
                      <a:pt x="904418" y="561521"/>
                    </a:cubicBezTo>
                    <a:cubicBezTo>
                      <a:pt x="937756" y="550091"/>
                      <a:pt x="937756" y="514848"/>
                      <a:pt x="953948" y="491988"/>
                    </a:cubicBezTo>
                    <a:cubicBezTo>
                      <a:pt x="957758" y="486273"/>
                      <a:pt x="961568" y="480558"/>
                      <a:pt x="968236" y="478653"/>
                    </a:cubicBezTo>
                    <a:cubicBezTo>
                      <a:pt x="991096" y="471986"/>
                      <a:pt x="1037768" y="491036"/>
                      <a:pt x="1049198" y="512943"/>
                    </a:cubicBezTo>
                    <a:cubicBezTo>
                      <a:pt x="1061581" y="517706"/>
                      <a:pt x="1074916" y="522468"/>
                      <a:pt x="1063486" y="539613"/>
                    </a:cubicBezTo>
                    <a:cubicBezTo>
                      <a:pt x="1048246" y="555806"/>
                      <a:pt x="1052056" y="572951"/>
                      <a:pt x="1067296" y="583428"/>
                    </a:cubicBezTo>
                    <a:cubicBezTo>
                      <a:pt x="1084441" y="593906"/>
                      <a:pt x="1099681" y="578666"/>
                      <a:pt x="1112063" y="568188"/>
                    </a:cubicBezTo>
                    <a:cubicBezTo>
                      <a:pt x="1139686" y="545328"/>
                      <a:pt x="1138733" y="544376"/>
                      <a:pt x="1146353" y="580571"/>
                    </a:cubicBezTo>
                    <a:cubicBezTo>
                      <a:pt x="1149211" y="592953"/>
                      <a:pt x="1154926" y="606288"/>
                      <a:pt x="1151116" y="616766"/>
                    </a:cubicBezTo>
                    <a:cubicBezTo>
                      <a:pt x="1138733" y="656771"/>
                      <a:pt x="1163498" y="672011"/>
                      <a:pt x="1193026" y="684393"/>
                    </a:cubicBezTo>
                    <a:cubicBezTo>
                      <a:pt x="1193026" y="693918"/>
                      <a:pt x="1188501" y="696537"/>
                      <a:pt x="1182905" y="697847"/>
                    </a:cubicBezTo>
                    <a:lnTo>
                      <a:pt x="1179024" y="699159"/>
                    </a:lnTo>
                    <a:lnTo>
                      <a:pt x="1177845" y="699023"/>
                    </a:lnTo>
                    <a:cubicBezTo>
                      <a:pt x="1174214" y="699455"/>
                      <a:pt x="1170404" y="700824"/>
                      <a:pt x="1166356" y="703443"/>
                    </a:cubicBezTo>
                    <a:lnTo>
                      <a:pt x="1179024" y="699159"/>
                    </a:lnTo>
                    <a:lnTo>
                      <a:pt x="1188263" y="700229"/>
                    </a:lnTo>
                    <a:cubicBezTo>
                      <a:pt x="1194931" y="702491"/>
                      <a:pt x="1201122" y="707253"/>
                      <a:pt x="1207313" y="712016"/>
                    </a:cubicBezTo>
                    <a:cubicBezTo>
                      <a:pt x="1210647" y="727732"/>
                      <a:pt x="1209694" y="741781"/>
                      <a:pt x="1205051" y="754402"/>
                    </a:cubicBezTo>
                    <a:lnTo>
                      <a:pt x="1180854" y="787924"/>
                    </a:lnTo>
                    <a:lnTo>
                      <a:pt x="1187073" y="807504"/>
                    </a:lnTo>
                    <a:cubicBezTo>
                      <a:pt x="1190883" y="812504"/>
                      <a:pt x="1196836" y="815362"/>
                      <a:pt x="1206361" y="814886"/>
                    </a:cubicBezTo>
                    <a:cubicBezTo>
                      <a:pt x="1214934" y="814886"/>
                      <a:pt x="1223506" y="816791"/>
                      <a:pt x="1213981" y="828221"/>
                    </a:cubicBezTo>
                    <a:cubicBezTo>
                      <a:pt x="1208266" y="850128"/>
                      <a:pt x="1205409" y="874893"/>
                      <a:pt x="1172071" y="862511"/>
                    </a:cubicBezTo>
                    <a:cubicBezTo>
                      <a:pt x="1153021" y="859653"/>
                      <a:pt x="1123494" y="872036"/>
                      <a:pt x="1115874" y="854891"/>
                    </a:cubicBezTo>
                    <a:cubicBezTo>
                      <a:pt x="1109206" y="839651"/>
                      <a:pt x="1133971" y="821553"/>
                      <a:pt x="1148259" y="807266"/>
                    </a:cubicBezTo>
                    <a:cubicBezTo>
                      <a:pt x="1157784" y="799646"/>
                      <a:pt x="1159689" y="785358"/>
                      <a:pt x="1173024" y="780596"/>
                    </a:cubicBezTo>
                    <a:lnTo>
                      <a:pt x="1173125" y="780684"/>
                    </a:lnTo>
                    <a:lnTo>
                      <a:pt x="1174333" y="770475"/>
                    </a:lnTo>
                    <a:cubicBezTo>
                      <a:pt x="1173023" y="767975"/>
                      <a:pt x="1169689" y="766784"/>
                      <a:pt x="1163498" y="767261"/>
                    </a:cubicBezTo>
                    <a:cubicBezTo>
                      <a:pt x="1147306" y="769166"/>
                      <a:pt x="1137781" y="780596"/>
                      <a:pt x="1124446" y="787263"/>
                    </a:cubicBezTo>
                    <a:cubicBezTo>
                      <a:pt x="1097776" y="793931"/>
                      <a:pt x="1070153" y="791073"/>
                      <a:pt x="1043483" y="789168"/>
                    </a:cubicBezTo>
                    <a:cubicBezTo>
                      <a:pt x="1026338" y="788216"/>
                      <a:pt x="1010146" y="786311"/>
                      <a:pt x="993953" y="794883"/>
                    </a:cubicBezTo>
                    <a:cubicBezTo>
                      <a:pt x="987286" y="810123"/>
                      <a:pt x="971093" y="808218"/>
                      <a:pt x="959663" y="814886"/>
                    </a:cubicBezTo>
                    <a:cubicBezTo>
                      <a:pt x="951091" y="825363"/>
                      <a:pt x="939661" y="831078"/>
                      <a:pt x="929183" y="839651"/>
                    </a:cubicBezTo>
                    <a:lnTo>
                      <a:pt x="925100" y="843462"/>
                    </a:lnTo>
                    <a:lnTo>
                      <a:pt x="915848" y="851081"/>
                    </a:lnTo>
                    <a:cubicBezTo>
                      <a:pt x="915848" y="851081"/>
                      <a:pt x="912991" y="851081"/>
                      <a:pt x="912991" y="851081"/>
                    </a:cubicBezTo>
                    <a:cubicBezTo>
                      <a:pt x="912991" y="851081"/>
                      <a:pt x="914896" y="852986"/>
                      <a:pt x="914896" y="852986"/>
                    </a:cubicBezTo>
                    <a:lnTo>
                      <a:pt x="925100" y="843462"/>
                    </a:lnTo>
                    <a:lnTo>
                      <a:pt x="932041" y="837746"/>
                    </a:lnTo>
                    <a:cubicBezTo>
                      <a:pt x="942518" y="824411"/>
                      <a:pt x="959663" y="826316"/>
                      <a:pt x="972998" y="820601"/>
                    </a:cubicBezTo>
                    <a:cubicBezTo>
                      <a:pt x="979666" y="818696"/>
                      <a:pt x="986333" y="814886"/>
                      <a:pt x="992048" y="814886"/>
                    </a:cubicBezTo>
                    <a:cubicBezTo>
                      <a:pt x="1003478" y="813933"/>
                      <a:pt x="1017766" y="809171"/>
                      <a:pt x="1023481" y="819648"/>
                    </a:cubicBezTo>
                    <a:cubicBezTo>
                      <a:pt x="1032053" y="834888"/>
                      <a:pt x="1013003" y="835841"/>
                      <a:pt x="1005383" y="842508"/>
                    </a:cubicBezTo>
                    <a:cubicBezTo>
                      <a:pt x="1003478" y="844413"/>
                      <a:pt x="1005383" y="851081"/>
                      <a:pt x="1006336" y="854891"/>
                    </a:cubicBezTo>
                    <a:cubicBezTo>
                      <a:pt x="997763" y="866321"/>
                      <a:pt x="1011098" y="877751"/>
                      <a:pt x="1005383" y="889181"/>
                    </a:cubicBezTo>
                    <a:cubicBezTo>
                      <a:pt x="1001573" y="899658"/>
                      <a:pt x="992048" y="903468"/>
                      <a:pt x="984428" y="910136"/>
                    </a:cubicBezTo>
                    <a:cubicBezTo>
                      <a:pt x="974903" y="918708"/>
                      <a:pt x="961568" y="909183"/>
                      <a:pt x="952043" y="916803"/>
                    </a:cubicBezTo>
                    <a:cubicBezTo>
                      <a:pt x="937756" y="931091"/>
                      <a:pt x="916801" y="932043"/>
                      <a:pt x="899656" y="938711"/>
                    </a:cubicBezTo>
                    <a:cubicBezTo>
                      <a:pt x="876796" y="947283"/>
                      <a:pt x="858698" y="959666"/>
                      <a:pt x="855841" y="985383"/>
                    </a:cubicBezTo>
                    <a:cubicBezTo>
                      <a:pt x="853936" y="1001576"/>
                      <a:pt x="839648" y="1003481"/>
                      <a:pt x="831076" y="1003481"/>
                    </a:cubicBezTo>
                    <a:cubicBezTo>
                      <a:pt x="779641" y="1006338"/>
                      <a:pt x="763448" y="1048248"/>
                      <a:pt x="738683" y="1081586"/>
                    </a:cubicBezTo>
                    <a:cubicBezTo>
                      <a:pt x="708203" y="1076823"/>
                      <a:pt x="712013" y="1097778"/>
                      <a:pt x="711061" y="1115876"/>
                    </a:cubicBezTo>
                    <a:cubicBezTo>
                      <a:pt x="707251" y="1144451"/>
                      <a:pt x="692011" y="1163501"/>
                      <a:pt x="666293" y="1175883"/>
                    </a:cubicBezTo>
                    <a:cubicBezTo>
                      <a:pt x="636766" y="1191123"/>
                      <a:pt x="610096" y="1209221"/>
                      <a:pt x="585331" y="1230176"/>
                    </a:cubicBezTo>
                    <a:cubicBezTo>
                      <a:pt x="565328" y="1247320"/>
                      <a:pt x="557708" y="1270181"/>
                      <a:pt x="559613" y="1297803"/>
                    </a:cubicBezTo>
                    <a:cubicBezTo>
                      <a:pt x="561518" y="1327331"/>
                      <a:pt x="564376" y="1356858"/>
                      <a:pt x="557708" y="1386386"/>
                    </a:cubicBezTo>
                    <a:cubicBezTo>
                      <a:pt x="555803" y="1394958"/>
                      <a:pt x="551993" y="1406388"/>
                      <a:pt x="542468" y="1407341"/>
                    </a:cubicBezTo>
                    <a:cubicBezTo>
                      <a:pt x="530086" y="1409246"/>
                      <a:pt x="531038" y="1394958"/>
                      <a:pt x="528181" y="1387338"/>
                    </a:cubicBezTo>
                    <a:cubicBezTo>
                      <a:pt x="522466" y="1365431"/>
                      <a:pt x="516751" y="1344476"/>
                      <a:pt x="519608" y="1320663"/>
                    </a:cubicBezTo>
                    <a:cubicBezTo>
                      <a:pt x="521513" y="1300661"/>
                      <a:pt x="522466" y="1280658"/>
                      <a:pt x="488176" y="1283516"/>
                    </a:cubicBezTo>
                    <a:cubicBezTo>
                      <a:pt x="470078" y="1285421"/>
                      <a:pt x="452933" y="1262561"/>
                      <a:pt x="429121" y="1267323"/>
                    </a:cubicBezTo>
                    <a:cubicBezTo>
                      <a:pt x="422453" y="1268276"/>
                      <a:pt x="411023" y="1265418"/>
                      <a:pt x="409118" y="1268276"/>
                    </a:cubicBezTo>
                    <a:cubicBezTo>
                      <a:pt x="391973" y="1307328"/>
                      <a:pt x="364351" y="1288278"/>
                      <a:pt x="336728" y="1284468"/>
                    </a:cubicBezTo>
                    <a:cubicBezTo>
                      <a:pt x="279578" y="1275896"/>
                      <a:pt x="228143" y="1315901"/>
                      <a:pt x="215761" y="1373051"/>
                    </a:cubicBezTo>
                    <a:cubicBezTo>
                      <a:pt x="210998" y="1396863"/>
                      <a:pt x="193853" y="1415913"/>
                      <a:pt x="189091" y="1441631"/>
                    </a:cubicBezTo>
                    <a:cubicBezTo>
                      <a:pt x="182423" y="1476873"/>
                      <a:pt x="183376" y="1511163"/>
                      <a:pt x="196711" y="1544501"/>
                    </a:cubicBezTo>
                    <a:cubicBezTo>
                      <a:pt x="204331" y="1564503"/>
                      <a:pt x="219571" y="1574028"/>
                      <a:pt x="244336" y="1573076"/>
                    </a:cubicBezTo>
                    <a:cubicBezTo>
                      <a:pt x="284341" y="1571171"/>
                      <a:pt x="310058" y="1555931"/>
                      <a:pt x="320536" y="1514973"/>
                    </a:cubicBezTo>
                    <a:cubicBezTo>
                      <a:pt x="324346" y="1500686"/>
                      <a:pt x="374828" y="1487351"/>
                      <a:pt x="387211" y="1494971"/>
                    </a:cubicBezTo>
                    <a:cubicBezTo>
                      <a:pt x="396736" y="1500686"/>
                      <a:pt x="392926" y="1507353"/>
                      <a:pt x="389116" y="1515926"/>
                    </a:cubicBezTo>
                    <a:cubicBezTo>
                      <a:pt x="372923" y="1552121"/>
                      <a:pt x="358636" y="1589268"/>
                      <a:pt x="340538" y="1624511"/>
                    </a:cubicBezTo>
                    <a:cubicBezTo>
                      <a:pt x="329108" y="1646418"/>
                      <a:pt x="340538" y="1644513"/>
                      <a:pt x="354826" y="1644513"/>
                    </a:cubicBezTo>
                    <a:cubicBezTo>
                      <a:pt x="372923" y="1644513"/>
                      <a:pt x="391973" y="1642608"/>
                      <a:pt x="410071" y="1645466"/>
                    </a:cubicBezTo>
                    <a:cubicBezTo>
                      <a:pt x="432931" y="1649276"/>
                      <a:pt x="449123" y="1658801"/>
                      <a:pt x="439598" y="1687376"/>
                    </a:cubicBezTo>
                    <a:cubicBezTo>
                      <a:pt x="433883" y="1705473"/>
                      <a:pt x="432931" y="1725476"/>
                      <a:pt x="426263" y="1743573"/>
                    </a:cubicBezTo>
                    <a:cubicBezTo>
                      <a:pt x="414833" y="1774053"/>
                      <a:pt x="432931" y="1793103"/>
                      <a:pt x="450076" y="1813106"/>
                    </a:cubicBezTo>
                    <a:cubicBezTo>
                      <a:pt x="466268" y="1832156"/>
                      <a:pt x="483413" y="1819773"/>
                      <a:pt x="499606" y="1812153"/>
                    </a:cubicBezTo>
                    <a:cubicBezTo>
                      <a:pt x="512941" y="1806438"/>
                      <a:pt x="528181" y="1806438"/>
                      <a:pt x="536753" y="1818821"/>
                    </a:cubicBezTo>
                    <a:cubicBezTo>
                      <a:pt x="554851" y="1843586"/>
                      <a:pt x="571996" y="1829298"/>
                      <a:pt x="577711" y="1813106"/>
                    </a:cubicBezTo>
                    <a:cubicBezTo>
                      <a:pt x="591998" y="1771196"/>
                      <a:pt x="630098" y="1768338"/>
                      <a:pt x="661531" y="1754051"/>
                    </a:cubicBezTo>
                    <a:cubicBezTo>
                      <a:pt x="671056" y="1754051"/>
                      <a:pt x="673913" y="1755956"/>
                      <a:pt x="672008" y="1763576"/>
                    </a:cubicBezTo>
                    <a:cubicBezTo>
                      <a:pt x="676771" y="1783578"/>
                      <a:pt x="689153" y="1777863"/>
                      <a:pt x="695821" y="1768338"/>
                    </a:cubicBezTo>
                    <a:cubicBezTo>
                      <a:pt x="713918" y="1745478"/>
                      <a:pt x="729158" y="1761671"/>
                      <a:pt x="741541" y="1772148"/>
                    </a:cubicBezTo>
                    <a:cubicBezTo>
                      <a:pt x="769163" y="1795008"/>
                      <a:pt x="799643" y="1798818"/>
                      <a:pt x="832028" y="1788341"/>
                    </a:cubicBezTo>
                    <a:cubicBezTo>
                      <a:pt x="845363" y="1783578"/>
                      <a:pt x="854888" y="1779768"/>
                      <a:pt x="865366" y="1796913"/>
                    </a:cubicBezTo>
                    <a:cubicBezTo>
                      <a:pt x="875843" y="1814058"/>
                      <a:pt x="896798" y="1823583"/>
                      <a:pt x="910133" y="1838823"/>
                    </a:cubicBezTo>
                    <a:cubicBezTo>
                      <a:pt x="947281" y="1881686"/>
                      <a:pt x="990143" y="1906451"/>
                      <a:pt x="1047293" y="1918833"/>
                    </a:cubicBezTo>
                    <a:cubicBezTo>
                      <a:pt x="1093966" y="1928358"/>
                      <a:pt x="1124446" y="1995986"/>
                      <a:pt x="1116826" y="2036943"/>
                    </a:cubicBezTo>
                    <a:cubicBezTo>
                      <a:pt x="1113968" y="2044563"/>
                      <a:pt x="1111111" y="2051231"/>
                      <a:pt x="1106348" y="2056946"/>
                    </a:cubicBezTo>
                    <a:cubicBezTo>
                      <a:pt x="1092061" y="2071233"/>
                      <a:pt x="1112063" y="2086473"/>
                      <a:pt x="1104443" y="2099808"/>
                    </a:cubicBezTo>
                    <a:cubicBezTo>
                      <a:pt x="1110158" y="2107428"/>
                      <a:pt x="1117778" y="2102666"/>
                      <a:pt x="1124446" y="2102666"/>
                    </a:cubicBezTo>
                    <a:cubicBezTo>
                      <a:pt x="1147306" y="2095046"/>
                      <a:pt x="1161593" y="2062661"/>
                      <a:pt x="1193026" y="2077901"/>
                    </a:cubicBezTo>
                    <a:cubicBezTo>
                      <a:pt x="1225411" y="2087426"/>
                      <a:pt x="1244461" y="2125526"/>
                      <a:pt x="1280656" y="2123621"/>
                    </a:cubicBezTo>
                    <a:cubicBezTo>
                      <a:pt x="1325423" y="2121716"/>
                      <a:pt x="1360666" y="2136956"/>
                      <a:pt x="1387336" y="2172198"/>
                    </a:cubicBezTo>
                    <a:cubicBezTo>
                      <a:pt x="1398766" y="2187438"/>
                      <a:pt x="1427341" y="2172198"/>
                      <a:pt x="1434008" y="2199821"/>
                    </a:cubicBezTo>
                    <a:cubicBezTo>
                      <a:pt x="1440676" y="2228396"/>
                      <a:pt x="1444486" y="2256018"/>
                      <a:pt x="1430198" y="2282688"/>
                    </a:cubicBezTo>
                    <a:cubicBezTo>
                      <a:pt x="1413053" y="2315073"/>
                      <a:pt x="1388288" y="2341743"/>
                      <a:pt x="1370191" y="2373176"/>
                    </a:cubicBezTo>
                    <a:cubicBezTo>
                      <a:pt x="1359713" y="2391273"/>
                      <a:pt x="1356856" y="2406513"/>
                      <a:pt x="1358761" y="2423658"/>
                    </a:cubicBezTo>
                    <a:cubicBezTo>
                      <a:pt x="1366381" y="2486523"/>
                      <a:pt x="1352093" y="2544626"/>
                      <a:pt x="1327328" y="2600823"/>
                    </a:cubicBezTo>
                    <a:cubicBezTo>
                      <a:pt x="1321613" y="2612253"/>
                      <a:pt x="1313041" y="2629398"/>
                      <a:pt x="1293991" y="2626541"/>
                    </a:cubicBezTo>
                    <a:cubicBezTo>
                      <a:pt x="1261606" y="2622731"/>
                      <a:pt x="1241603" y="2647496"/>
                      <a:pt x="1218743" y="2661783"/>
                    </a:cubicBezTo>
                    <a:cubicBezTo>
                      <a:pt x="1203503" y="2671308"/>
                      <a:pt x="1187311" y="2690358"/>
                      <a:pt x="1193026" y="2710361"/>
                    </a:cubicBezTo>
                    <a:cubicBezTo>
                      <a:pt x="1205408" y="2757033"/>
                      <a:pt x="1178738" y="2793228"/>
                      <a:pt x="1164451" y="2832281"/>
                    </a:cubicBezTo>
                    <a:cubicBezTo>
                      <a:pt x="1154926" y="2859903"/>
                      <a:pt x="1136828" y="2884668"/>
                      <a:pt x="1122541" y="2910386"/>
                    </a:cubicBezTo>
                    <a:cubicBezTo>
                      <a:pt x="1116826" y="2920863"/>
                      <a:pt x="1109206" y="2929436"/>
                      <a:pt x="1095871" y="2929436"/>
                    </a:cubicBezTo>
                    <a:cubicBezTo>
                      <a:pt x="1085393" y="2920863"/>
                      <a:pt x="1072058" y="2930388"/>
                      <a:pt x="1061581" y="2922768"/>
                    </a:cubicBezTo>
                    <a:cubicBezTo>
                      <a:pt x="1053961" y="2919911"/>
                      <a:pt x="1044436" y="2911338"/>
                      <a:pt x="1047293" y="2929436"/>
                    </a:cubicBezTo>
                    <a:cubicBezTo>
                      <a:pt x="1052056" y="2938961"/>
                      <a:pt x="1062533" y="2944676"/>
                      <a:pt x="1061581" y="2956106"/>
                    </a:cubicBezTo>
                    <a:cubicBezTo>
                      <a:pt x="1055866" y="2964678"/>
                      <a:pt x="1048246" y="2962773"/>
                      <a:pt x="1040626" y="2959916"/>
                    </a:cubicBezTo>
                    <a:cubicBezTo>
                      <a:pt x="952043" y="2929436"/>
                      <a:pt x="865366" y="2895146"/>
                      <a:pt x="783451" y="2850378"/>
                    </a:cubicBezTo>
                    <a:cubicBezTo>
                      <a:pt x="762496" y="2838948"/>
                      <a:pt x="762496" y="2820851"/>
                      <a:pt x="752971" y="2805611"/>
                    </a:cubicBezTo>
                    <a:cubicBezTo>
                      <a:pt x="730111" y="2799896"/>
                      <a:pt x="738683" y="2779893"/>
                      <a:pt x="737731" y="2765606"/>
                    </a:cubicBezTo>
                    <a:cubicBezTo>
                      <a:pt x="736778" y="2697978"/>
                      <a:pt x="732968" y="2631303"/>
                      <a:pt x="721538" y="2564628"/>
                    </a:cubicBezTo>
                    <a:cubicBezTo>
                      <a:pt x="715823" y="2532243"/>
                      <a:pt x="700583" y="2503668"/>
                      <a:pt x="670103" y="2492238"/>
                    </a:cubicBezTo>
                    <a:cubicBezTo>
                      <a:pt x="596761" y="2464616"/>
                      <a:pt x="568186" y="2400798"/>
                      <a:pt x="539611" y="2337933"/>
                    </a:cubicBezTo>
                    <a:cubicBezTo>
                      <a:pt x="520561" y="2296976"/>
                      <a:pt x="502463" y="2256971"/>
                      <a:pt x="473888" y="2221728"/>
                    </a:cubicBezTo>
                    <a:cubicBezTo>
                      <a:pt x="456743" y="2200773"/>
                      <a:pt x="450076" y="2174103"/>
                      <a:pt x="468173" y="2148386"/>
                    </a:cubicBezTo>
                    <a:cubicBezTo>
                      <a:pt x="473888" y="2140766"/>
                      <a:pt x="477698" y="2133146"/>
                      <a:pt x="471983" y="2122668"/>
                    </a:cubicBezTo>
                    <a:cubicBezTo>
                      <a:pt x="452933" y="2083616"/>
                      <a:pt x="471983" y="2052183"/>
                      <a:pt x="493891" y="2021703"/>
                    </a:cubicBezTo>
                    <a:cubicBezTo>
                      <a:pt x="518656" y="1987413"/>
                      <a:pt x="546278" y="1955028"/>
                      <a:pt x="538658" y="1907403"/>
                    </a:cubicBezTo>
                    <a:cubicBezTo>
                      <a:pt x="535801" y="1889306"/>
                      <a:pt x="531991" y="1871208"/>
                      <a:pt x="524371" y="1854063"/>
                    </a:cubicBezTo>
                    <a:cubicBezTo>
                      <a:pt x="517703" y="1837871"/>
                      <a:pt x="507226" y="1834061"/>
                      <a:pt x="499606" y="1853111"/>
                    </a:cubicBezTo>
                    <a:cubicBezTo>
                      <a:pt x="489128" y="1876923"/>
                      <a:pt x="475793" y="1875018"/>
                      <a:pt x="459601" y="1860731"/>
                    </a:cubicBezTo>
                    <a:cubicBezTo>
                      <a:pt x="443408" y="1847396"/>
                      <a:pt x="425311" y="1838823"/>
                      <a:pt x="408166" y="1827393"/>
                    </a:cubicBezTo>
                    <a:cubicBezTo>
                      <a:pt x="375781" y="1806438"/>
                      <a:pt x="371971" y="1771196"/>
                      <a:pt x="354826" y="1742621"/>
                    </a:cubicBezTo>
                    <a:cubicBezTo>
                      <a:pt x="346253" y="1729286"/>
                      <a:pt x="337681" y="1720713"/>
                      <a:pt x="322441" y="1715951"/>
                    </a:cubicBezTo>
                    <a:cubicBezTo>
                      <a:pt x="289103" y="1705473"/>
                      <a:pt x="255766" y="1691186"/>
                      <a:pt x="234811" y="1658801"/>
                    </a:cubicBezTo>
                    <a:cubicBezTo>
                      <a:pt x="228143" y="1649276"/>
                      <a:pt x="218618" y="1639751"/>
                      <a:pt x="206236" y="1644513"/>
                    </a:cubicBezTo>
                    <a:cubicBezTo>
                      <a:pt x="170993" y="1656896"/>
                      <a:pt x="143371" y="1639751"/>
                      <a:pt x="116701" y="1622606"/>
                    </a:cubicBezTo>
                    <a:cubicBezTo>
                      <a:pt x="85268" y="1603556"/>
                      <a:pt x="54788" y="1583553"/>
                      <a:pt x="28118" y="1557836"/>
                    </a:cubicBezTo>
                    <a:cubicBezTo>
                      <a:pt x="11926" y="1541643"/>
                      <a:pt x="1448" y="1523546"/>
                      <a:pt x="12878" y="1499733"/>
                    </a:cubicBezTo>
                    <a:cubicBezTo>
                      <a:pt x="20498" y="1482588"/>
                      <a:pt x="16688" y="1463538"/>
                      <a:pt x="10021" y="1446393"/>
                    </a:cubicBezTo>
                    <a:cubicBezTo>
                      <a:pt x="6211" y="1434963"/>
                      <a:pt x="-1409" y="1423533"/>
                      <a:pt x="5258" y="1410198"/>
                    </a:cubicBezTo>
                    <a:cubicBezTo>
                      <a:pt x="-12839" y="1304471"/>
                      <a:pt x="19546" y="1205411"/>
                      <a:pt x="45263" y="1105398"/>
                    </a:cubicBezTo>
                    <a:cubicBezTo>
                      <a:pt x="94793" y="912993"/>
                      <a:pt x="185281" y="739638"/>
                      <a:pt x="304343" y="581523"/>
                    </a:cubicBezTo>
                    <a:cubicBezTo>
                      <a:pt x="374828" y="487226"/>
                      <a:pt x="458648" y="405311"/>
                      <a:pt x="548183" y="329111"/>
                    </a:cubicBezTo>
                    <a:cubicBezTo>
                      <a:pt x="568186" y="311966"/>
                      <a:pt x="591046" y="303393"/>
                      <a:pt x="617716" y="317681"/>
                    </a:cubicBezTo>
                    <a:cubicBezTo>
                      <a:pt x="628193" y="324348"/>
                      <a:pt x="628193" y="314823"/>
                      <a:pt x="631051" y="309108"/>
                    </a:cubicBezTo>
                    <a:cubicBezTo>
                      <a:pt x="652006" y="308156"/>
                      <a:pt x="669151" y="289106"/>
                      <a:pt x="692011" y="299583"/>
                    </a:cubicBezTo>
                    <a:cubicBezTo>
                      <a:pt x="712013" y="311966"/>
                      <a:pt x="732968" y="317681"/>
                      <a:pt x="756781" y="316728"/>
                    </a:cubicBezTo>
                    <a:cubicBezTo>
                      <a:pt x="764401" y="317681"/>
                      <a:pt x="772973" y="320538"/>
                      <a:pt x="780593" y="315776"/>
                    </a:cubicBezTo>
                    <a:cubicBezTo>
                      <a:pt x="786308" y="312918"/>
                      <a:pt x="792023" y="311966"/>
                      <a:pt x="797738" y="314823"/>
                    </a:cubicBezTo>
                    <a:cubicBezTo>
                      <a:pt x="808216" y="327206"/>
                      <a:pt x="819646" y="321491"/>
                      <a:pt x="831076" y="316728"/>
                    </a:cubicBezTo>
                    <a:cubicBezTo>
                      <a:pt x="837743" y="304346"/>
                      <a:pt x="858698" y="297678"/>
                      <a:pt x="841553" y="277676"/>
                    </a:cubicBezTo>
                    <a:cubicBezTo>
                      <a:pt x="834886" y="270056"/>
                      <a:pt x="846316" y="263388"/>
                      <a:pt x="852031" y="259578"/>
                    </a:cubicBezTo>
                    <a:cubicBezTo>
                      <a:pt x="857269" y="255768"/>
                      <a:pt x="862508" y="252434"/>
                      <a:pt x="867152" y="248624"/>
                    </a:cubicBezTo>
                    <a:lnTo>
                      <a:pt x="876026" y="238011"/>
                    </a:lnTo>
                    <a:lnTo>
                      <a:pt x="858921" y="241392"/>
                    </a:lnTo>
                    <a:cubicBezTo>
                      <a:pt x="840303" y="244874"/>
                      <a:pt x="823694" y="244338"/>
                      <a:pt x="821551" y="210048"/>
                    </a:cubicBezTo>
                    <a:cubicBezTo>
                      <a:pt x="833933" y="208143"/>
                      <a:pt x="848221" y="208143"/>
                      <a:pt x="857746" y="190998"/>
                    </a:cubicBezTo>
                    <a:cubicBezTo>
                      <a:pt x="861079" y="184807"/>
                      <a:pt x="867032" y="183378"/>
                      <a:pt x="873343" y="184331"/>
                    </a:cubicBezTo>
                    <a:close/>
                    <a:moveTo>
                      <a:pt x="798215" y="181949"/>
                    </a:moveTo>
                    <a:cubicBezTo>
                      <a:pt x="801310" y="182187"/>
                      <a:pt x="803930" y="183378"/>
                      <a:pt x="805359" y="187188"/>
                    </a:cubicBezTo>
                    <a:cubicBezTo>
                      <a:pt x="808216" y="194808"/>
                      <a:pt x="800596" y="194808"/>
                      <a:pt x="795834" y="196713"/>
                    </a:cubicBezTo>
                    <a:cubicBezTo>
                      <a:pt x="790119" y="193856"/>
                      <a:pt x="788214" y="189093"/>
                      <a:pt x="788214" y="182426"/>
                    </a:cubicBezTo>
                    <a:cubicBezTo>
                      <a:pt x="791547" y="182426"/>
                      <a:pt x="795119" y="181711"/>
                      <a:pt x="798215" y="181949"/>
                    </a:cubicBezTo>
                    <a:close/>
                    <a:moveTo>
                      <a:pt x="938708" y="121466"/>
                    </a:moveTo>
                    <a:cubicBezTo>
                      <a:pt x="943471" y="128133"/>
                      <a:pt x="953948" y="130038"/>
                      <a:pt x="952043" y="141468"/>
                    </a:cubicBezTo>
                    <a:lnTo>
                      <a:pt x="951037" y="142501"/>
                    </a:lnTo>
                    <a:lnTo>
                      <a:pt x="953949" y="140516"/>
                    </a:lnTo>
                    <a:cubicBezTo>
                      <a:pt x="952996" y="143373"/>
                      <a:pt x="952996" y="146231"/>
                      <a:pt x="952996" y="148136"/>
                    </a:cubicBezTo>
                    <a:cubicBezTo>
                      <a:pt x="952996" y="154803"/>
                      <a:pt x="952996" y="161471"/>
                      <a:pt x="952996" y="169091"/>
                    </a:cubicBezTo>
                    <a:cubicBezTo>
                      <a:pt x="949662" y="166709"/>
                      <a:pt x="947281" y="162899"/>
                      <a:pt x="944424" y="159804"/>
                    </a:cubicBezTo>
                    <a:lnTo>
                      <a:pt x="933131" y="154863"/>
                    </a:lnTo>
                    <a:lnTo>
                      <a:pt x="931088" y="155756"/>
                    </a:lnTo>
                    <a:cubicBezTo>
                      <a:pt x="931088" y="155756"/>
                      <a:pt x="930136" y="155756"/>
                      <a:pt x="930136" y="155756"/>
                    </a:cubicBezTo>
                    <a:cubicBezTo>
                      <a:pt x="925373" y="152898"/>
                      <a:pt x="906323" y="162423"/>
                      <a:pt x="918706" y="144326"/>
                    </a:cubicBezTo>
                    <a:cubicBezTo>
                      <a:pt x="923468" y="137658"/>
                      <a:pt x="931088" y="131943"/>
                      <a:pt x="931088" y="122418"/>
                    </a:cubicBezTo>
                    <a:cubicBezTo>
                      <a:pt x="934898" y="118608"/>
                      <a:pt x="936803" y="118608"/>
                      <a:pt x="938708" y="121466"/>
                    </a:cubicBezTo>
                    <a:close/>
                    <a:moveTo>
                      <a:pt x="925373" y="107178"/>
                    </a:moveTo>
                    <a:cubicBezTo>
                      <a:pt x="930136" y="111940"/>
                      <a:pt x="934898" y="116703"/>
                      <a:pt x="938708" y="121465"/>
                    </a:cubicBezTo>
                    <a:lnTo>
                      <a:pt x="935851" y="121465"/>
                    </a:lnTo>
                    <a:cubicBezTo>
                      <a:pt x="935851" y="121465"/>
                      <a:pt x="932993" y="121465"/>
                      <a:pt x="932993" y="121465"/>
                    </a:cubicBezTo>
                    <a:cubicBezTo>
                      <a:pt x="923468" y="125275"/>
                      <a:pt x="912991" y="131943"/>
                      <a:pt x="901561" y="123370"/>
                    </a:cubicBezTo>
                    <a:cubicBezTo>
                      <a:pt x="904418" y="109083"/>
                      <a:pt x="915848" y="109083"/>
                      <a:pt x="925373" y="107178"/>
                    </a:cubicBezTo>
                    <a:close/>
                    <a:moveTo>
                      <a:pt x="1021576" y="71936"/>
                    </a:moveTo>
                    <a:cubicBezTo>
                      <a:pt x="1037768" y="75746"/>
                      <a:pt x="1038721" y="87176"/>
                      <a:pt x="1031101" y="97653"/>
                    </a:cubicBezTo>
                    <a:cubicBezTo>
                      <a:pt x="1019671" y="115751"/>
                      <a:pt x="1011098" y="95748"/>
                      <a:pt x="1000621" y="92891"/>
                    </a:cubicBezTo>
                    <a:cubicBezTo>
                      <a:pt x="1002526" y="88128"/>
                      <a:pt x="1005383" y="83366"/>
                      <a:pt x="1007288" y="79556"/>
                    </a:cubicBezTo>
                    <a:cubicBezTo>
                      <a:pt x="1012051" y="76698"/>
                      <a:pt x="1016813" y="74793"/>
                      <a:pt x="1021576" y="71936"/>
                    </a:cubicBezTo>
                    <a:close/>
                    <a:moveTo>
                      <a:pt x="1113849" y="40265"/>
                    </a:moveTo>
                    <a:cubicBezTo>
                      <a:pt x="1128732" y="39074"/>
                      <a:pt x="1143972" y="42885"/>
                      <a:pt x="1159689" y="51933"/>
                    </a:cubicBezTo>
                    <a:cubicBezTo>
                      <a:pt x="1175881" y="68126"/>
                      <a:pt x="1166356" y="76698"/>
                      <a:pt x="1151116" y="84318"/>
                    </a:cubicBezTo>
                    <a:cubicBezTo>
                      <a:pt x="1137781" y="90986"/>
                      <a:pt x="1123494" y="86223"/>
                      <a:pt x="1111111" y="92891"/>
                    </a:cubicBezTo>
                    <a:cubicBezTo>
                      <a:pt x="1083489" y="98606"/>
                      <a:pt x="1067296" y="90033"/>
                      <a:pt x="1070153" y="58601"/>
                    </a:cubicBezTo>
                    <a:cubicBezTo>
                      <a:pt x="1084441" y="47647"/>
                      <a:pt x="1098967" y="41456"/>
                      <a:pt x="1113849" y="40265"/>
                    </a:cubicBezTo>
                    <a:close/>
                    <a:moveTo>
                      <a:pt x="1400760" y="96"/>
                    </a:moveTo>
                    <a:cubicBezTo>
                      <a:pt x="1426031" y="498"/>
                      <a:pt x="1451392" y="2164"/>
                      <a:pt x="1476871" y="5260"/>
                    </a:cubicBezTo>
                    <a:cubicBezTo>
                      <a:pt x="1521639" y="13833"/>
                      <a:pt x="1566406" y="14785"/>
                      <a:pt x="1611174" y="9070"/>
                    </a:cubicBezTo>
                    <a:cubicBezTo>
                      <a:pt x="1614984" y="7165"/>
                      <a:pt x="1619746" y="9070"/>
                      <a:pt x="1619746" y="17643"/>
                    </a:cubicBezTo>
                    <a:cubicBezTo>
                      <a:pt x="1631176" y="13833"/>
                      <a:pt x="1639748" y="20500"/>
                      <a:pt x="1646416" y="28120"/>
                    </a:cubicBezTo>
                    <a:cubicBezTo>
                      <a:pt x="1652131" y="36693"/>
                      <a:pt x="1659751" y="35740"/>
                      <a:pt x="1667371" y="31930"/>
                    </a:cubicBezTo>
                    <a:cubicBezTo>
                      <a:pt x="1693088" y="18119"/>
                      <a:pt x="1717377" y="11690"/>
                      <a:pt x="1742261" y="11690"/>
                    </a:cubicBezTo>
                    <a:cubicBezTo>
                      <a:pt x="1767145" y="11690"/>
                      <a:pt x="1792624" y="18119"/>
                      <a:pt x="1820723" y="30025"/>
                    </a:cubicBezTo>
                    <a:cubicBezTo>
                      <a:pt x="1845488" y="40503"/>
                      <a:pt x="1874063" y="40503"/>
                      <a:pt x="1901686" y="45265"/>
                    </a:cubicBezTo>
                    <a:cubicBezTo>
                      <a:pt x="1905496" y="54790"/>
                      <a:pt x="1888351" y="56695"/>
                      <a:pt x="1894066" y="69078"/>
                    </a:cubicBezTo>
                    <a:cubicBezTo>
                      <a:pt x="1913116" y="57648"/>
                      <a:pt x="1934071" y="52885"/>
                      <a:pt x="1955978" y="55743"/>
                    </a:cubicBezTo>
                    <a:cubicBezTo>
                      <a:pt x="1961693" y="62410"/>
                      <a:pt x="1959788" y="69078"/>
                      <a:pt x="1954073" y="71935"/>
                    </a:cubicBezTo>
                    <a:cubicBezTo>
                      <a:pt x="1939786" y="78603"/>
                      <a:pt x="1939786" y="91938"/>
                      <a:pt x="1935976" y="103368"/>
                    </a:cubicBezTo>
                    <a:cubicBezTo>
                      <a:pt x="1904543" y="124323"/>
                      <a:pt x="1914068" y="142420"/>
                      <a:pt x="1949311" y="161470"/>
                    </a:cubicBezTo>
                    <a:cubicBezTo>
                      <a:pt x="1923593" y="162423"/>
                      <a:pt x="1905496" y="153850"/>
                      <a:pt x="1894066" y="171948"/>
                    </a:cubicBezTo>
                    <a:cubicBezTo>
                      <a:pt x="1899781" y="177663"/>
                      <a:pt x="1909306" y="175758"/>
                      <a:pt x="1913116" y="183378"/>
                    </a:cubicBezTo>
                    <a:cubicBezTo>
                      <a:pt x="1917878" y="187188"/>
                      <a:pt x="1922641" y="195760"/>
                      <a:pt x="1907401" y="196713"/>
                    </a:cubicBezTo>
                    <a:cubicBezTo>
                      <a:pt x="1907401" y="221478"/>
                      <a:pt x="1903591" y="242433"/>
                      <a:pt x="1873111" y="245290"/>
                    </a:cubicBezTo>
                    <a:cubicBezTo>
                      <a:pt x="1842631" y="244338"/>
                      <a:pt x="1879778" y="263388"/>
                      <a:pt x="1866443" y="267198"/>
                    </a:cubicBezTo>
                    <a:cubicBezTo>
                      <a:pt x="1860728" y="271008"/>
                      <a:pt x="1855013" y="271960"/>
                      <a:pt x="1851203" y="270055"/>
                    </a:cubicBezTo>
                    <a:cubicBezTo>
                      <a:pt x="1860728" y="280533"/>
                      <a:pt x="1876921" y="291963"/>
                      <a:pt x="1866443" y="313870"/>
                    </a:cubicBezTo>
                    <a:cubicBezTo>
                      <a:pt x="1859776" y="319585"/>
                      <a:pt x="1852156" y="321490"/>
                      <a:pt x="1843583" y="319585"/>
                    </a:cubicBezTo>
                    <a:cubicBezTo>
                      <a:pt x="1833106" y="315775"/>
                      <a:pt x="1827391" y="307203"/>
                      <a:pt x="1819771" y="300535"/>
                    </a:cubicBezTo>
                    <a:cubicBezTo>
                      <a:pt x="1811198" y="310060"/>
                      <a:pt x="1800721" y="314823"/>
                      <a:pt x="1788338" y="313870"/>
                    </a:cubicBezTo>
                    <a:cubicBezTo>
                      <a:pt x="1791196" y="322443"/>
                      <a:pt x="1796911" y="313870"/>
                      <a:pt x="1800721" y="315775"/>
                    </a:cubicBezTo>
                    <a:cubicBezTo>
                      <a:pt x="1808341" y="314823"/>
                      <a:pt x="1815961" y="312918"/>
                      <a:pt x="1823581" y="314823"/>
                    </a:cubicBezTo>
                    <a:cubicBezTo>
                      <a:pt x="1826438" y="315775"/>
                      <a:pt x="1830248" y="316728"/>
                      <a:pt x="1833106" y="317680"/>
                    </a:cubicBezTo>
                    <a:cubicBezTo>
                      <a:pt x="1838821" y="322443"/>
                      <a:pt x="1842631" y="327205"/>
                      <a:pt x="1838821" y="334825"/>
                    </a:cubicBezTo>
                    <a:cubicBezTo>
                      <a:pt x="1800721" y="354828"/>
                      <a:pt x="1760716" y="371020"/>
                      <a:pt x="1715948" y="370068"/>
                    </a:cubicBezTo>
                    <a:cubicBezTo>
                      <a:pt x="1707376" y="370068"/>
                      <a:pt x="1695946" y="372925"/>
                      <a:pt x="1691183" y="379593"/>
                    </a:cubicBezTo>
                    <a:cubicBezTo>
                      <a:pt x="1662608" y="411025"/>
                      <a:pt x="1627366" y="425313"/>
                      <a:pt x="1586408" y="430075"/>
                    </a:cubicBezTo>
                    <a:cubicBezTo>
                      <a:pt x="1564501" y="432933"/>
                      <a:pt x="1554976" y="450078"/>
                      <a:pt x="1542593" y="468175"/>
                    </a:cubicBezTo>
                    <a:cubicBezTo>
                      <a:pt x="1522591" y="497703"/>
                      <a:pt x="1501636" y="527230"/>
                      <a:pt x="1480681" y="555805"/>
                    </a:cubicBezTo>
                    <a:cubicBezTo>
                      <a:pt x="1475918" y="562473"/>
                      <a:pt x="1469251" y="562473"/>
                      <a:pt x="1462583" y="562473"/>
                    </a:cubicBezTo>
                    <a:cubicBezTo>
                      <a:pt x="1419721" y="558663"/>
                      <a:pt x="1380668" y="507228"/>
                      <a:pt x="1385431" y="462460"/>
                    </a:cubicBezTo>
                    <a:cubicBezTo>
                      <a:pt x="1388288" y="441505"/>
                      <a:pt x="1374001" y="421503"/>
                      <a:pt x="1379716" y="398643"/>
                    </a:cubicBezTo>
                    <a:cubicBezTo>
                      <a:pt x="1387336" y="363400"/>
                      <a:pt x="1418768" y="354828"/>
                      <a:pt x="1441628" y="335778"/>
                    </a:cubicBezTo>
                    <a:cubicBezTo>
                      <a:pt x="1443533" y="331015"/>
                      <a:pt x="1445438" y="325300"/>
                      <a:pt x="1449248" y="321490"/>
                    </a:cubicBezTo>
                    <a:cubicBezTo>
                      <a:pt x="1454011" y="314823"/>
                      <a:pt x="1454963" y="306250"/>
                      <a:pt x="1461631" y="300535"/>
                    </a:cubicBezTo>
                    <a:cubicBezTo>
                      <a:pt x="1451153" y="280533"/>
                      <a:pt x="1439723" y="265293"/>
                      <a:pt x="1412101" y="280533"/>
                    </a:cubicBezTo>
                    <a:cubicBezTo>
                      <a:pt x="1425436" y="259578"/>
                      <a:pt x="1438771" y="241480"/>
                      <a:pt x="1434961" y="215763"/>
                    </a:cubicBezTo>
                    <a:cubicBezTo>
                      <a:pt x="1430198" y="178615"/>
                      <a:pt x="1409243" y="158613"/>
                      <a:pt x="1371143" y="160518"/>
                    </a:cubicBezTo>
                    <a:cubicBezTo>
                      <a:pt x="1357808" y="161470"/>
                      <a:pt x="1343521" y="159565"/>
                      <a:pt x="1331138" y="162423"/>
                    </a:cubicBezTo>
                    <a:cubicBezTo>
                      <a:pt x="1317803" y="165280"/>
                      <a:pt x="1310183" y="161470"/>
                      <a:pt x="1303516" y="150040"/>
                    </a:cubicBezTo>
                    <a:cubicBezTo>
                      <a:pt x="1296848" y="136705"/>
                      <a:pt x="1300658" y="131943"/>
                      <a:pt x="1313993" y="130038"/>
                    </a:cubicBezTo>
                    <a:cubicBezTo>
                      <a:pt x="1321613" y="129085"/>
                      <a:pt x="1316851" y="124323"/>
                      <a:pt x="1313041" y="121465"/>
                    </a:cubicBezTo>
                    <a:cubicBezTo>
                      <a:pt x="1283513" y="99558"/>
                      <a:pt x="1311136" y="99558"/>
                      <a:pt x="1323518" y="96700"/>
                    </a:cubicBezTo>
                    <a:cubicBezTo>
                      <a:pt x="1344473" y="92890"/>
                      <a:pt x="1365428" y="88128"/>
                      <a:pt x="1387336" y="88128"/>
                    </a:cubicBezTo>
                    <a:cubicBezTo>
                      <a:pt x="1399718" y="88128"/>
                      <a:pt x="1414006" y="81460"/>
                      <a:pt x="1394003" y="68125"/>
                    </a:cubicBezTo>
                    <a:cubicBezTo>
                      <a:pt x="1402576" y="42408"/>
                      <a:pt x="1427341" y="49075"/>
                      <a:pt x="1445438" y="41455"/>
                    </a:cubicBezTo>
                    <a:lnTo>
                      <a:pt x="1471104" y="35589"/>
                    </a:lnTo>
                    <a:lnTo>
                      <a:pt x="1469608" y="35026"/>
                    </a:lnTo>
                    <a:cubicBezTo>
                      <a:pt x="1465441" y="34550"/>
                      <a:pt x="1461155" y="34788"/>
                      <a:pt x="1456869" y="34788"/>
                    </a:cubicBezTo>
                    <a:cubicBezTo>
                      <a:pt x="1424484" y="38598"/>
                      <a:pt x="1396861" y="56695"/>
                      <a:pt x="1365429" y="60505"/>
                    </a:cubicBezTo>
                    <a:cubicBezTo>
                      <a:pt x="1307326" y="66220"/>
                      <a:pt x="1264464" y="112893"/>
                      <a:pt x="1208266" y="122418"/>
                    </a:cubicBezTo>
                    <a:cubicBezTo>
                      <a:pt x="1196836" y="130038"/>
                      <a:pt x="1186359" y="129085"/>
                      <a:pt x="1175881" y="122418"/>
                    </a:cubicBezTo>
                    <a:cubicBezTo>
                      <a:pt x="1178739" y="129085"/>
                      <a:pt x="1197789" y="127180"/>
                      <a:pt x="1187311" y="142420"/>
                    </a:cubicBezTo>
                    <a:cubicBezTo>
                      <a:pt x="1185406" y="144325"/>
                      <a:pt x="1182549" y="146230"/>
                      <a:pt x="1180644" y="149088"/>
                    </a:cubicBezTo>
                    <a:cubicBezTo>
                      <a:pt x="1173262" y="152183"/>
                      <a:pt x="1165939" y="153434"/>
                      <a:pt x="1158647" y="153642"/>
                    </a:cubicBezTo>
                    <a:lnTo>
                      <a:pt x="1143520" y="152466"/>
                    </a:lnTo>
                    <a:lnTo>
                      <a:pt x="1148259" y="153731"/>
                    </a:lnTo>
                    <a:cubicBezTo>
                      <a:pt x="1153498" y="157422"/>
                      <a:pt x="1155879" y="163851"/>
                      <a:pt x="1152069" y="175758"/>
                    </a:cubicBezTo>
                    <a:cubicBezTo>
                      <a:pt x="1112064" y="198618"/>
                      <a:pt x="1069201" y="175758"/>
                      <a:pt x="1029196" y="182425"/>
                    </a:cubicBezTo>
                    <a:cubicBezTo>
                      <a:pt x="1020624" y="171948"/>
                      <a:pt x="980619" y="182425"/>
                      <a:pt x="1006336" y="148135"/>
                    </a:cubicBezTo>
                    <a:cubicBezTo>
                      <a:pt x="1011099" y="141468"/>
                      <a:pt x="1003479" y="136705"/>
                      <a:pt x="995859" y="134800"/>
                    </a:cubicBezTo>
                    <a:cubicBezTo>
                      <a:pt x="984429" y="131943"/>
                      <a:pt x="981571" y="125275"/>
                      <a:pt x="987286" y="114798"/>
                    </a:cubicBezTo>
                    <a:cubicBezTo>
                      <a:pt x="1010146" y="115750"/>
                      <a:pt x="1027291" y="130990"/>
                      <a:pt x="1049199" y="134800"/>
                    </a:cubicBezTo>
                    <a:cubicBezTo>
                      <a:pt x="1053009" y="140515"/>
                      <a:pt x="1055866" y="147183"/>
                      <a:pt x="1064439" y="149088"/>
                    </a:cubicBezTo>
                    <a:cubicBezTo>
                      <a:pt x="1074916" y="150993"/>
                      <a:pt x="1085394" y="150278"/>
                      <a:pt x="1095871" y="149326"/>
                    </a:cubicBezTo>
                    <a:lnTo>
                      <a:pt x="1106484" y="148924"/>
                    </a:lnTo>
                    <a:lnTo>
                      <a:pt x="1093014" y="149088"/>
                    </a:lnTo>
                    <a:cubicBezTo>
                      <a:pt x="1081584" y="144325"/>
                      <a:pt x="1067296" y="146230"/>
                      <a:pt x="1062534" y="131943"/>
                    </a:cubicBezTo>
                    <a:cubicBezTo>
                      <a:pt x="1083489" y="115750"/>
                      <a:pt x="1102539" y="93843"/>
                      <a:pt x="1133971" y="110988"/>
                    </a:cubicBezTo>
                    <a:cubicBezTo>
                      <a:pt x="1150164" y="112893"/>
                      <a:pt x="1147306" y="91938"/>
                      <a:pt x="1158736" y="88128"/>
                    </a:cubicBezTo>
                    <a:cubicBezTo>
                      <a:pt x="1164451" y="84318"/>
                      <a:pt x="1172071" y="81460"/>
                      <a:pt x="1173024" y="73840"/>
                    </a:cubicBezTo>
                    <a:cubicBezTo>
                      <a:pt x="1176834" y="44313"/>
                      <a:pt x="1193979" y="46218"/>
                      <a:pt x="1214934" y="54790"/>
                    </a:cubicBezTo>
                    <a:cubicBezTo>
                      <a:pt x="1234936" y="51933"/>
                      <a:pt x="1254939" y="44313"/>
                      <a:pt x="1275894" y="44313"/>
                    </a:cubicBezTo>
                    <a:cubicBezTo>
                      <a:pt x="1253986" y="44313"/>
                      <a:pt x="1233031" y="51933"/>
                      <a:pt x="1211124" y="51933"/>
                    </a:cubicBezTo>
                    <a:cubicBezTo>
                      <a:pt x="1199694" y="46218"/>
                      <a:pt x="1184454" y="50028"/>
                      <a:pt x="1174929" y="39550"/>
                    </a:cubicBezTo>
                    <a:cubicBezTo>
                      <a:pt x="1174929" y="34788"/>
                      <a:pt x="1174929" y="30978"/>
                      <a:pt x="1174929" y="26215"/>
                    </a:cubicBezTo>
                    <a:cubicBezTo>
                      <a:pt x="1249938" y="9070"/>
                      <a:pt x="1324947" y="-1110"/>
                      <a:pt x="1400760" y="96"/>
                    </a:cubicBez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D1A0AEC8-B800-4E67-AE06-EDC222E1C92C}"/>
              </a:ext>
            </a:extLst>
          </p:cNvPr>
          <p:cNvGrpSpPr/>
          <p:nvPr/>
        </p:nvGrpSpPr>
        <p:grpSpPr>
          <a:xfrm>
            <a:off x="-37812" y="1210027"/>
            <a:ext cx="4106513" cy="5666770"/>
            <a:chOff x="323446" y="1187211"/>
            <a:chExt cx="4106513" cy="5666770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8AC9AD43-A391-435C-8A8D-B9BCA8025A0B}"/>
                </a:ext>
              </a:extLst>
            </p:cNvPr>
            <p:cNvSpPr/>
            <p:nvPr/>
          </p:nvSpPr>
          <p:spPr>
            <a:xfrm>
              <a:off x="1369521" y="1257243"/>
              <a:ext cx="1329845" cy="2117902"/>
            </a:xfrm>
            <a:custGeom>
              <a:avLst/>
              <a:gdLst>
                <a:gd name="connsiteX0" fmla="*/ 977458 w 973829"/>
                <a:gd name="connsiteY0" fmla="*/ 686201 h 1550912"/>
                <a:gd name="connsiteX1" fmla="*/ 932824 w 973829"/>
                <a:gd name="connsiteY1" fmla="*/ 312449 h 1550912"/>
                <a:gd name="connsiteX2" fmla="*/ 779085 w 973829"/>
                <a:gd name="connsiteY2" fmla="*/ 99198 h 1550912"/>
                <a:gd name="connsiteX3" fmla="*/ 506323 w 973829"/>
                <a:gd name="connsiteY3" fmla="*/ 463 h 1550912"/>
                <a:gd name="connsiteX4" fmla="*/ 119947 w 973829"/>
                <a:gd name="connsiteY4" fmla="*/ 101452 h 1550912"/>
                <a:gd name="connsiteX5" fmla="*/ 2276 w 973829"/>
                <a:gd name="connsiteY5" fmla="*/ 488279 h 1550912"/>
                <a:gd name="connsiteX6" fmla="*/ 19408 w 973829"/>
                <a:gd name="connsiteY6" fmla="*/ 801167 h 1550912"/>
                <a:gd name="connsiteX7" fmla="*/ 71707 w 973829"/>
                <a:gd name="connsiteY7" fmla="*/ 956258 h 1550912"/>
                <a:gd name="connsiteX8" fmla="*/ 130317 w 973829"/>
                <a:gd name="connsiteY8" fmla="*/ 1077987 h 1550912"/>
                <a:gd name="connsiteX9" fmla="*/ 159171 w 973829"/>
                <a:gd name="connsiteY9" fmla="*/ 1140204 h 1550912"/>
                <a:gd name="connsiteX10" fmla="*/ 149703 w 973829"/>
                <a:gd name="connsiteY10" fmla="*/ 1205125 h 1550912"/>
                <a:gd name="connsiteX11" fmla="*/ 151507 w 973829"/>
                <a:gd name="connsiteY11" fmla="*/ 1252464 h 1550912"/>
                <a:gd name="connsiteX12" fmla="*/ 585672 w 973829"/>
                <a:gd name="connsiteY12" fmla="*/ 1553179 h 1550912"/>
                <a:gd name="connsiteX13" fmla="*/ 597845 w 973829"/>
                <a:gd name="connsiteY13" fmla="*/ 1553630 h 1550912"/>
                <a:gd name="connsiteX14" fmla="*/ 660513 w 973829"/>
                <a:gd name="connsiteY14" fmla="*/ 1546416 h 1550912"/>
                <a:gd name="connsiteX15" fmla="*/ 761052 w 973829"/>
                <a:gd name="connsiteY15" fmla="*/ 1425139 h 1550912"/>
                <a:gd name="connsiteX16" fmla="*/ 756994 w 973829"/>
                <a:gd name="connsiteY16" fmla="*/ 1353905 h 1550912"/>
                <a:gd name="connsiteX17" fmla="*/ 769618 w 973829"/>
                <a:gd name="connsiteY17" fmla="*/ 1249308 h 1550912"/>
                <a:gd name="connsiteX18" fmla="*/ 769618 w 973829"/>
                <a:gd name="connsiteY18" fmla="*/ 1249308 h 1550912"/>
                <a:gd name="connsiteX19" fmla="*/ 769618 w 973829"/>
                <a:gd name="connsiteY19" fmla="*/ 1249308 h 1550912"/>
                <a:gd name="connsiteX20" fmla="*/ 830482 w 973829"/>
                <a:gd name="connsiteY20" fmla="*/ 1166803 h 1550912"/>
                <a:gd name="connsiteX21" fmla="*/ 919750 w 973829"/>
                <a:gd name="connsiteY21" fmla="*/ 960316 h 1550912"/>
                <a:gd name="connsiteX22" fmla="*/ 928316 w 973829"/>
                <a:gd name="connsiteY22" fmla="*/ 919288 h 1550912"/>
                <a:gd name="connsiteX23" fmla="*/ 929668 w 973829"/>
                <a:gd name="connsiteY23" fmla="*/ 908468 h 1550912"/>
                <a:gd name="connsiteX24" fmla="*/ 977458 w 973829"/>
                <a:gd name="connsiteY24" fmla="*/ 686201 h 1550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73829" h="1550912">
                  <a:moveTo>
                    <a:pt x="977458" y="686201"/>
                  </a:moveTo>
                  <a:cubicBezTo>
                    <a:pt x="978360" y="623984"/>
                    <a:pt x="963031" y="378272"/>
                    <a:pt x="932824" y="312449"/>
                  </a:cubicBezTo>
                  <a:cubicBezTo>
                    <a:pt x="921553" y="288103"/>
                    <a:pt x="802980" y="111371"/>
                    <a:pt x="779085" y="99198"/>
                  </a:cubicBezTo>
                  <a:cubicBezTo>
                    <a:pt x="682153" y="48252"/>
                    <a:pt x="597394" y="1815"/>
                    <a:pt x="506323" y="463"/>
                  </a:cubicBezTo>
                  <a:cubicBezTo>
                    <a:pt x="430581" y="-890"/>
                    <a:pt x="220035" y="-5849"/>
                    <a:pt x="119947" y="101452"/>
                  </a:cubicBezTo>
                  <a:cubicBezTo>
                    <a:pt x="87937" y="136168"/>
                    <a:pt x="15802" y="379625"/>
                    <a:pt x="2276" y="488279"/>
                  </a:cubicBezTo>
                  <a:cubicBezTo>
                    <a:pt x="-6741" y="579801"/>
                    <a:pt x="13547" y="716858"/>
                    <a:pt x="19408" y="801167"/>
                  </a:cubicBezTo>
                  <a:cubicBezTo>
                    <a:pt x="22114" y="839489"/>
                    <a:pt x="69002" y="947241"/>
                    <a:pt x="71707" y="956258"/>
                  </a:cubicBezTo>
                  <a:cubicBezTo>
                    <a:pt x="73059" y="958061"/>
                    <a:pt x="130317" y="1077987"/>
                    <a:pt x="130317" y="1077987"/>
                  </a:cubicBezTo>
                  <a:cubicBezTo>
                    <a:pt x="137981" y="1086553"/>
                    <a:pt x="157818" y="1138400"/>
                    <a:pt x="159171" y="1140204"/>
                  </a:cubicBezTo>
                  <a:cubicBezTo>
                    <a:pt x="151957" y="1172664"/>
                    <a:pt x="152408" y="1191600"/>
                    <a:pt x="149703" y="1205125"/>
                  </a:cubicBezTo>
                  <a:cubicBezTo>
                    <a:pt x="147449" y="1222258"/>
                    <a:pt x="132120" y="1238939"/>
                    <a:pt x="151507" y="1252464"/>
                  </a:cubicBezTo>
                  <a:cubicBezTo>
                    <a:pt x="169540" y="1265088"/>
                    <a:pt x="578008" y="1551827"/>
                    <a:pt x="585672" y="1553179"/>
                  </a:cubicBezTo>
                  <a:cubicBezTo>
                    <a:pt x="590631" y="1554983"/>
                    <a:pt x="594689" y="1554983"/>
                    <a:pt x="597845" y="1553630"/>
                  </a:cubicBezTo>
                  <a:cubicBezTo>
                    <a:pt x="608214" y="1555884"/>
                    <a:pt x="642930" y="1546416"/>
                    <a:pt x="660513" y="1546416"/>
                  </a:cubicBezTo>
                  <a:cubicBezTo>
                    <a:pt x="671333" y="1546416"/>
                    <a:pt x="746174" y="1444976"/>
                    <a:pt x="761052" y="1425139"/>
                  </a:cubicBezTo>
                  <a:cubicBezTo>
                    <a:pt x="756994" y="1396735"/>
                    <a:pt x="757445" y="1391325"/>
                    <a:pt x="756994" y="1353905"/>
                  </a:cubicBezTo>
                  <a:cubicBezTo>
                    <a:pt x="756092" y="1318739"/>
                    <a:pt x="747075" y="1281769"/>
                    <a:pt x="769618" y="1249308"/>
                  </a:cubicBezTo>
                  <a:cubicBezTo>
                    <a:pt x="769618" y="1249308"/>
                    <a:pt x="769618" y="1249308"/>
                    <a:pt x="769618" y="1249308"/>
                  </a:cubicBezTo>
                  <a:cubicBezTo>
                    <a:pt x="769618" y="1249308"/>
                    <a:pt x="769618" y="1249308"/>
                    <a:pt x="769618" y="1249308"/>
                  </a:cubicBezTo>
                  <a:cubicBezTo>
                    <a:pt x="774577" y="1241644"/>
                    <a:pt x="820563" y="1177624"/>
                    <a:pt x="830482" y="1166803"/>
                  </a:cubicBezTo>
                  <a:cubicBezTo>
                    <a:pt x="871058" y="1102783"/>
                    <a:pt x="903519" y="1034705"/>
                    <a:pt x="919750" y="960316"/>
                  </a:cubicBezTo>
                  <a:cubicBezTo>
                    <a:pt x="922004" y="946339"/>
                    <a:pt x="924709" y="932814"/>
                    <a:pt x="928316" y="919288"/>
                  </a:cubicBezTo>
                  <a:cubicBezTo>
                    <a:pt x="929217" y="915682"/>
                    <a:pt x="929668" y="912075"/>
                    <a:pt x="929668" y="908468"/>
                  </a:cubicBezTo>
                  <a:cubicBezTo>
                    <a:pt x="936431" y="873302"/>
                    <a:pt x="972048" y="745262"/>
                    <a:pt x="977458" y="686201"/>
                  </a:cubicBezTo>
                  <a:close/>
                </a:path>
              </a:pathLst>
            </a:custGeom>
            <a:solidFill>
              <a:srgbClr val="FECBA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B36CD2AB-BEBC-4835-ABB0-E6F2CE0E3EFB}"/>
                </a:ext>
              </a:extLst>
            </p:cNvPr>
            <p:cNvSpPr/>
            <p:nvPr/>
          </p:nvSpPr>
          <p:spPr>
            <a:xfrm>
              <a:off x="323446" y="3012206"/>
              <a:ext cx="4106513" cy="3841775"/>
            </a:xfrm>
            <a:custGeom>
              <a:avLst/>
              <a:gdLst>
                <a:gd name="connsiteX0" fmla="*/ 2467095 w 3007148"/>
                <a:gd name="connsiteY0" fmla="*/ 2771593 h 2813284"/>
                <a:gd name="connsiteX1" fmla="*/ 2467095 w 3007148"/>
                <a:gd name="connsiteY1" fmla="*/ 2802251 h 2813284"/>
                <a:gd name="connsiteX2" fmla="*/ 2355736 w 3007148"/>
                <a:gd name="connsiteY2" fmla="*/ 2809915 h 2813284"/>
                <a:gd name="connsiteX3" fmla="*/ 651535 w 3007148"/>
                <a:gd name="connsiteY3" fmla="*/ 2808112 h 2813284"/>
                <a:gd name="connsiteX4" fmla="*/ 574891 w 3007148"/>
                <a:gd name="connsiteY4" fmla="*/ 2776102 h 2813284"/>
                <a:gd name="connsiteX5" fmla="*/ 598786 w 3007148"/>
                <a:gd name="connsiteY5" fmla="*/ 2486658 h 2813284"/>
                <a:gd name="connsiteX6" fmla="*/ 506813 w 3007148"/>
                <a:gd name="connsiteY6" fmla="*/ 1986669 h 2813284"/>
                <a:gd name="connsiteX7" fmla="*/ 390044 w 3007148"/>
                <a:gd name="connsiteY7" fmla="*/ 1809035 h 2813284"/>
                <a:gd name="connsiteX8" fmla="*/ 263356 w 3007148"/>
                <a:gd name="connsiteY8" fmla="*/ 1652592 h 2813284"/>
                <a:gd name="connsiteX9" fmla="*/ 263356 w 3007148"/>
                <a:gd name="connsiteY9" fmla="*/ 1652592 h 2813284"/>
                <a:gd name="connsiteX10" fmla="*/ 216918 w 3007148"/>
                <a:gd name="connsiteY10" fmla="*/ 1589924 h 2813284"/>
                <a:gd name="connsiteX11" fmla="*/ 191220 w 3007148"/>
                <a:gd name="connsiteY11" fmla="*/ 1543487 h 2813284"/>
                <a:gd name="connsiteX12" fmla="*/ 143430 w 3007148"/>
                <a:gd name="connsiteY12" fmla="*/ 1426266 h 2813284"/>
                <a:gd name="connsiteX13" fmla="*/ 60475 w 3007148"/>
                <a:gd name="connsiteY13" fmla="*/ 1231951 h 2813284"/>
                <a:gd name="connsiteX14" fmla="*/ 46047 w 3007148"/>
                <a:gd name="connsiteY14" fmla="*/ 1160267 h 2813284"/>
                <a:gd name="connsiteX15" fmla="*/ 61 w 3007148"/>
                <a:gd name="connsiteY15" fmla="*/ 731511 h 2813284"/>
                <a:gd name="connsiteX16" fmla="*/ 63630 w 3007148"/>
                <a:gd name="connsiteY16" fmla="*/ 558386 h 2813284"/>
                <a:gd name="connsiteX17" fmla="*/ 337295 w 3007148"/>
                <a:gd name="connsiteY17" fmla="*/ 369481 h 2813284"/>
                <a:gd name="connsiteX18" fmla="*/ 608704 w 3007148"/>
                <a:gd name="connsiteY18" fmla="*/ 206275 h 2813284"/>
                <a:gd name="connsiteX19" fmla="*/ 686701 w 3007148"/>
                <a:gd name="connsiteY19" fmla="*/ 156231 h 2813284"/>
                <a:gd name="connsiteX20" fmla="*/ 770108 w 3007148"/>
                <a:gd name="connsiteY20" fmla="*/ 22780 h 2813284"/>
                <a:gd name="connsiteX21" fmla="*/ 790846 w 3007148"/>
                <a:gd name="connsiteY21" fmla="*/ 2943 h 2813284"/>
                <a:gd name="connsiteX22" fmla="*/ 828718 w 3007148"/>
                <a:gd name="connsiteY22" fmla="*/ 4746 h 2813284"/>
                <a:gd name="connsiteX23" fmla="*/ 832775 w 3007148"/>
                <a:gd name="connsiteY23" fmla="*/ 20526 h 2813284"/>
                <a:gd name="connsiteX24" fmla="*/ 841341 w 3007148"/>
                <a:gd name="connsiteY24" fmla="*/ 53889 h 2813284"/>
                <a:gd name="connsiteX25" fmla="*/ 1402646 w 3007148"/>
                <a:gd name="connsiteY25" fmla="*/ 704461 h 2813284"/>
                <a:gd name="connsiteX26" fmla="*/ 1517612 w 3007148"/>
                <a:gd name="connsiteY26" fmla="*/ 889759 h 2813284"/>
                <a:gd name="connsiteX27" fmla="*/ 1635733 w 3007148"/>
                <a:gd name="connsiteY27" fmla="*/ 1087680 h 2813284"/>
                <a:gd name="connsiteX28" fmla="*/ 1744838 w 3007148"/>
                <a:gd name="connsiteY28" fmla="*/ 1236911 h 2813284"/>
                <a:gd name="connsiteX29" fmla="*/ 1613642 w 3007148"/>
                <a:gd name="connsiteY29" fmla="*/ 589946 h 2813284"/>
                <a:gd name="connsiteX30" fmla="*/ 1552327 w 3007148"/>
                <a:gd name="connsiteY30" fmla="*/ 164797 h 2813284"/>
                <a:gd name="connsiteX31" fmla="*/ 1556835 w 3007148"/>
                <a:gd name="connsiteY31" fmla="*/ 149017 h 2813284"/>
                <a:gd name="connsiteX32" fmla="*/ 1567656 w 3007148"/>
                <a:gd name="connsiteY32" fmla="*/ 156682 h 2813284"/>
                <a:gd name="connsiteX33" fmla="*/ 1695696 w 3007148"/>
                <a:gd name="connsiteY33" fmla="*/ 236031 h 2813284"/>
                <a:gd name="connsiteX34" fmla="*/ 2152855 w 3007148"/>
                <a:gd name="connsiteY34" fmla="*/ 416369 h 2813284"/>
                <a:gd name="connsiteX35" fmla="*/ 2456275 w 3007148"/>
                <a:gd name="connsiteY35" fmla="*/ 674254 h 2813284"/>
                <a:gd name="connsiteX36" fmla="*/ 2500007 w 3007148"/>
                <a:gd name="connsiteY36" fmla="*/ 732864 h 2813284"/>
                <a:gd name="connsiteX37" fmla="*/ 2596488 w 3007148"/>
                <a:gd name="connsiteY37" fmla="*/ 856396 h 2813284"/>
                <a:gd name="connsiteX38" fmla="*/ 2878268 w 3007148"/>
                <a:gd name="connsiteY38" fmla="*/ 1270724 h 2813284"/>
                <a:gd name="connsiteX39" fmla="*/ 2896752 w 3007148"/>
                <a:gd name="connsiteY39" fmla="*/ 1298677 h 2813284"/>
                <a:gd name="connsiteX40" fmla="*/ 2920196 w 3007148"/>
                <a:gd name="connsiteY40" fmla="*/ 1338351 h 2813284"/>
                <a:gd name="connsiteX41" fmla="*/ 2959871 w 3007148"/>
                <a:gd name="connsiteY41" fmla="*/ 1451965 h 2813284"/>
                <a:gd name="connsiteX42" fmla="*/ 2999545 w 3007148"/>
                <a:gd name="connsiteY42" fmla="*/ 1649436 h 2813284"/>
                <a:gd name="connsiteX43" fmla="*/ 3009915 w 3007148"/>
                <a:gd name="connsiteY43" fmla="*/ 1725628 h 2813284"/>
                <a:gd name="connsiteX44" fmla="*/ 2983766 w 3007148"/>
                <a:gd name="connsiteY44" fmla="*/ 1823012 h 2813284"/>
                <a:gd name="connsiteX45" fmla="*/ 2958067 w 3007148"/>
                <a:gd name="connsiteY45" fmla="*/ 1851415 h 2813284"/>
                <a:gd name="connsiteX46" fmla="*/ 2587020 w 3007148"/>
                <a:gd name="connsiteY46" fmla="*/ 1923100 h 2813284"/>
                <a:gd name="connsiteX47" fmla="*/ 2413444 w 3007148"/>
                <a:gd name="connsiteY47" fmla="*/ 1846906 h 2813284"/>
                <a:gd name="connsiteX48" fmla="*/ 2315160 w 3007148"/>
                <a:gd name="connsiteY48" fmla="*/ 2175574 h 2813284"/>
                <a:gd name="connsiteX49" fmla="*/ 2467095 w 3007148"/>
                <a:gd name="connsiteY49" fmla="*/ 2771593 h 2813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007148" h="2813284">
                  <a:moveTo>
                    <a:pt x="2467095" y="2771593"/>
                  </a:moveTo>
                  <a:cubicBezTo>
                    <a:pt x="2469800" y="2781963"/>
                    <a:pt x="2472054" y="2793234"/>
                    <a:pt x="2467095" y="2802251"/>
                  </a:cubicBezTo>
                  <a:cubicBezTo>
                    <a:pt x="2453570" y="2827498"/>
                    <a:pt x="2376926" y="2811268"/>
                    <a:pt x="2355736" y="2809915"/>
                  </a:cubicBezTo>
                  <a:cubicBezTo>
                    <a:pt x="2296224" y="2806308"/>
                    <a:pt x="696169" y="2808112"/>
                    <a:pt x="651535" y="2808112"/>
                  </a:cubicBezTo>
                  <a:cubicBezTo>
                    <a:pt x="618623" y="2808112"/>
                    <a:pt x="570382" y="2825244"/>
                    <a:pt x="574891" y="2776102"/>
                  </a:cubicBezTo>
                  <a:cubicBezTo>
                    <a:pt x="583457" y="2680522"/>
                    <a:pt x="600138" y="2582688"/>
                    <a:pt x="598786" y="2486658"/>
                  </a:cubicBezTo>
                  <a:cubicBezTo>
                    <a:pt x="596982" y="2317591"/>
                    <a:pt x="593826" y="2134998"/>
                    <a:pt x="506813" y="1986669"/>
                  </a:cubicBezTo>
                  <a:cubicBezTo>
                    <a:pt x="470745" y="1925354"/>
                    <a:pt x="431972" y="1866293"/>
                    <a:pt x="390044" y="1809035"/>
                  </a:cubicBezTo>
                  <a:cubicBezTo>
                    <a:pt x="352172" y="1757639"/>
                    <a:pt x="312498" y="1694069"/>
                    <a:pt x="263356" y="1652592"/>
                  </a:cubicBezTo>
                  <a:cubicBezTo>
                    <a:pt x="263356" y="1652592"/>
                    <a:pt x="263356" y="1652592"/>
                    <a:pt x="263356" y="1652592"/>
                  </a:cubicBezTo>
                  <a:cubicBezTo>
                    <a:pt x="244871" y="1624188"/>
                    <a:pt x="231346" y="1611564"/>
                    <a:pt x="216918" y="1589924"/>
                  </a:cubicBezTo>
                  <a:cubicBezTo>
                    <a:pt x="197983" y="1580005"/>
                    <a:pt x="193925" y="1561971"/>
                    <a:pt x="191220" y="1543487"/>
                  </a:cubicBezTo>
                  <a:cubicBezTo>
                    <a:pt x="185810" y="1505165"/>
                    <a:pt x="158308" y="1462334"/>
                    <a:pt x="143430" y="1426266"/>
                  </a:cubicBezTo>
                  <a:cubicBezTo>
                    <a:pt x="116380" y="1361344"/>
                    <a:pt x="92034" y="1294619"/>
                    <a:pt x="60475" y="1231951"/>
                  </a:cubicBezTo>
                  <a:cubicBezTo>
                    <a:pt x="49654" y="1210311"/>
                    <a:pt x="51007" y="1184162"/>
                    <a:pt x="46047" y="1160267"/>
                  </a:cubicBezTo>
                  <a:cubicBezTo>
                    <a:pt x="18546" y="1015996"/>
                    <a:pt x="7275" y="878487"/>
                    <a:pt x="61" y="731511"/>
                  </a:cubicBezTo>
                  <a:cubicBezTo>
                    <a:pt x="-2193" y="681467"/>
                    <a:pt x="58671" y="560640"/>
                    <a:pt x="63630" y="558386"/>
                  </a:cubicBezTo>
                  <a:cubicBezTo>
                    <a:pt x="75803" y="546213"/>
                    <a:pt x="294464" y="395631"/>
                    <a:pt x="337295" y="369481"/>
                  </a:cubicBezTo>
                  <a:cubicBezTo>
                    <a:pt x="427464" y="315380"/>
                    <a:pt x="514928" y="253614"/>
                    <a:pt x="608704" y="206275"/>
                  </a:cubicBezTo>
                  <a:cubicBezTo>
                    <a:pt x="612311" y="204471"/>
                    <a:pt x="663257" y="170658"/>
                    <a:pt x="686701" y="156231"/>
                  </a:cubicBezTo>
                  <a:cubicBezTo>
                    <a:pt x="702931" y="120614"/>
                    <a:pt x="766952" y="36756"/>
                    <a:pt x="770108" y="22780"/>
                  </a:cubicBezTo>
                  <a:cubicBezTo>
                    <a:pt x="779124" y="18272"/>
                    <a:pt x="776870" y="2492"/>
                    <a:pt x="790846" y="2943"/>
                  </a:cubicBezTo>
                  <a:cubicBezTo>
                    <a:pt x="803921" y="-3820"/>
                    <a:pt x="816094" y="2943"/>
                    <a:pt x="828718" y="4746"/>
                  </a:cubicBezTo>
                  <a:cubicBezTo>
                    <a:pt x="835480" y="8353"/>
                    <a:pt x="835931" y="14665"/>
                    <a:pt x="832775" y="20526"/>
                  </a:cubicBezTo>
                  <a:cubicBezTo>
                    <a:pt x="825562" y="34502"/>
                    <a:pt x="831874" y="43519"/>
                    <a:pt x="841341" y="53889"/>
                  </a:cubicBezTo>
                  <a:cubicBezTo>
                    <a:pt x="1035206" y="264885"/>
                    <a:pt x="1243046" y="464610"/>
                    <a:pt x="1402646" y="704461"/>
                  </a:cubicBezTo>
                  <a:cubicBezTo>
                    <a:pt x="1442771" y="764874"/>
                    <a:pt x="1480191" y="827542"/>
                    <a:pt x="1517612" y="889759"/>
                  </a:cubicBezTo>
                  <a:cubicBezTo>
                    <a:pt x="1551425" y="957836"/>
                    <a:pt x="1596510" y="1022307"/>
                    <a:pt x="1635733" y="1087680"/>
                  </a:cubicBezTo>
                  <a:cubicBezTo>
                    <a:pt x="1669096" y="1143585"/>
                    <a:pt x="1696147" y="1192728"/>
                    <a:pt x="1744838" y="1236911"/>
                  </a:cubicBezTo>
                  <a:cubicBezTo>
                    <a:pt x="1695245" y="1014643"/>
                    <a:pt x="1663686" y="811762"/>
                    <a:pt x="1613642" y="589946"/>
                  </a:cubicBezTo>
                  <a:cubicBezTo>
                    <a:pt x="1588395" y="450634"/>
                    <a:pt x="1554581" y="305912"/>
                    <a:pt x="1552327" y="164797"/>
                  </a:cubicBezTo>
                  <a:cubicBezTo>
                    <a:pt x="1553679" y="158034"/>
                    <a:pt x="1548720" y="145861"/>
                    <a:pt x="1556835" y="149017"/>
                  </a:cubicBezTo>
                  <a:cubicBezTo>
                    <a:pt x="1560893" y="150821"/>
                    <a:pt x="1565401" y="153075"/>
                    <a:pt x="1567656" y="156682"/>
                  </a:cubicBezTo>
                  <a:cubicBezTo>
                    <a:pt x="1597862" y="203119"/>
                    <a:pt x="1651062" y="216193"/>
                    <a:pt x="1695696" y="236031"/>
                  </a:cubicBezTo>
                  <a:cubicBezTo>
                    <a:pt x="1734469" y="253163"/>
                    <a:pt x="2116336" y="393827"/>
                    <a:pt x="2152855" y="416369"/>
                  </a:cubicBezTo>
                  <a:cubicBezTo>
                    <a:pt x="2204702" y="445675"/>
                    <a:pt x="2443651" y="658023"/>
                    <a:pt x="2456275" y="674254"/>
                  </a:cubicBezTo>
                  <a:cubicBezTo>
                    <a:pt x="2471153" y="693640"/>
                    <a:pt x="2484227" y="714379"/>
                    <a:pt x="2500007" y="732864"/>
                  </a:cubicBezTo>
                  <a:cubicBezTo>
                    <a:pt x="2534271" y="772538"/>
                    <a:pt x="2565380" y="814016"/>
                    <a:pt x="2596488" y="856396"/>
                  </a:cubicBezTo>
                  <a:cubicBezTo>
                    <a:pt x="2647885" y="924925"/>
                    <a:pt x="2832732" y="1202195"/>
                    <a:pt x="2878268" y="1270724"/>
                  </a:cubicBezTo>
                  <a:cubicBezTo>
                    <a:pt x="2891342" y="1275683"/>
                    <a:pt x="2894949" y="1286504"/>
                    <a:pt x="2896752" y="1298677"/>
                  </a:cubicBezTo>
                  <a:cubicBezTo>
                    <a:pt x="2900810" y="1314005"/>
                    <a:pt x="2910728" y="1327080"/>
                    <a:pt x="2920196" y="1338351"/>
                  </a:cubicBezTo>
                  <a:cubicBezTo>
                    <a:pt x="2947247" y="1372165"/>
                    <a:pt x="2952206" y="1412290"/>
                    <a:pt x="2959871" y="1451965"/>
                  </a:cubicBezTo>
                  <a:cubicBezTo>
                    <a:pt x="2972945" y="1517788"/>
                    <a:pt x="2986020" y="1583612"/>
                    <a:pt x="2999545" y="1649436"/>
                  </a:cubicBezTo>
                  <a:cubicBezTo>
                    <a:pt x="3007660" y="1655296"/>
                    <a:pt x="3013972" y="1718415"/>
                    <a:pt x="3009915" y="1725628"/>
                  </a:cubicBezTo>
                  <a:cubicBezTo>
                    <a:pt x="3000898" y="1758089"/>
                    <a:pt x="2989627" y="1790100"/>
                    <a:pt x="2983766" y="1823012"/>
                  </a:cubicBezTo>
                  <a:cubicBezTo>
                    <a:pt x="2980610" y="1840144"/>
                    <a:pt x="2970240" y="1845554"/>
                    <a:pt x="2958067" y="1851415"/>
                  </a:cubicBezTo>
                  <a:cubicBezTo>
                    <a:pt x="2894949" y="1881622"/>
                    <a:pt x="2658705" y="1942486"/>
                    <a:pt x="2587020" y="1923100"/>
                  </a:cubicBezTo>
                  <a:cubicBezTo>
                    <a:pt x="2587020" y="1923100"/>
                    <a:pt x="2439593" y="1859079"/>
                    <a:pt x="2413444" y="1846906"/>
                  </a:cubicBezTo>
                  <a:cubicBezTo>
                    <a:pt x="2356638" y="1820757"/>
                    <a:pt x="2305692" y="2152130"/>
                    <a:pt x="2315160" y="2175574"/>
                  </a:cubicBezTo>
                  <a:cubicBezTo>
                    <a:pt x="2365204" y="2370339"/>
                    <a:pt x="2465743" y="2767536"/>
                    <a:pt x="2467095" y="2771593"/>
                  </a:cubicBezTo>
                  <a:close/>
                </a:path>
              </a:pathLst>
            </a:custGeom>
            <a:solidFill>
              <a:srgbClr val="080808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369E66E9-F7D0-4208-BDBA-586C95CC0E90}"/>
                </a:ext>
              </a:extLst>
            </p:cNvPr>
            <p:cNvSpPr/>
            <p:nvPr/>
          </p:nvSpPr>
          <p:spPr>
            <a:xfrm>
              <a:off x="2756099" y="2278561"/>
              <a:ext cx="886563" cy="1877791"/>
            </a:xfrm>
            <a:custGeom>
              <a:avLst/>
              <a:gdLst>
                <a:gd name="connsiteX0" fmla="*/ 642412 w 649219"/>
                <a:gd name="connsiteY0" fmla="*/ 1211493 h 1375082"/>
                <a:gd name="connsiteX1" fmla="*/ 649174 w 649219"/>
                <a:gd name="connsiteY1" fmla="*/ 1257930 h 1375082"/>
                <a:gd name="connsiteX2" fmla="*/ 614910 w 649219"/>
                <a:gd name="connsiteY2" fmla="*/ 1349903 h 1375082"/>
                <a:gd name="connsiteX3" fmla="*/ 597778 w 649219"/>
                <a:gd name="connsiteY3" fmla="*/ 1367035 h 1375082"/>
                <a:gd name="connsiteX4" fmla="*/ 448998 w 649219"/>
                <a:gd name="connsiteY4" fmla="*/ 1358018 h 1375082"/>
                <a:gd name="connsiteX5" fmla="*/ 414734 w 649219"/>
                <a:gd name="connsiteY5" fmla="*/ 1349001 h 1375082"/>
                <a:gd name="connsiteX6" fmla="*/ 329524 w 649219"/>
                <a:gd name="connsiteY6" fmla="*/ 1287686 h 1375082"/>
                <a:gd name="connsiteX7" fmla="*/ 154145 w 649219"/>
                <a:gd name="connsiteY7" fmla="*/ 1007710 h 1375082"/>
                <a:gd name="connsiteX8" fmla="*/ 116273 w 649219"/>
                <a:gd name="connsiteY8" fmla="*/ 966683 h 1375082"/>
                <a:gd name="connsiteX9" fmla="*/ 33318 w 649219"/>
                <a:gd name="connsiteY9" fmla="*/ 831429 h 1375082"/>
                <a:gd name="connsiteX10" fmla="*/ 11677 w 649219"/>
                <a:gd name="connsiteY10" fmla="*/ 686707 h 1375082"/>
                <a:gd name="connsiteX11" fmla="*/ 15284 w 649219"/>
                <a:gd name="connsiteY11" fmla="*/ 537477 h 1375082"/>
                <a:gd name="connsiteX12" fmla="*/ 406 w 649219"/>
                <a:gd name="connsiteY12" fmla="*/ 394558 h 1375082"/>
                <a:gd name="connsiteX13" fmla="*/ 102297 w 649219"/>
                <a:gd name="connsiteY13" fmla="*/ 601046 h 1375082"/>
                <a:gd name="connsiteX14" fmla="*/ 102297 w 649219"/>
                <a:gd name="connsiteY14" fmla="*/ 447758 h 1375082"/>
                <a:gd name="connsiteX15" fmla="*/ 44589 w 649219"/>
                <a:gd name="connsiteY15" fmla="*/ 248935 h 1375082"/>
                <a:gd name="connsiteX16" fmla="*/ 35572 w 649219"/>
                <a:gd name="connsiteY16" fmla="*/ 218728 h 1375082"/>
                <a:gd name="connsiteX17" fmla="*/ 14382 w 649219"/>
                <a:gd name="connsiteY17" fmla="*/ 87982 h 1375082"/>
                <a:gd name="connsiteX18" fmla="*/ 49097 w 649219"/>
                <a:gd name="connsiteY18" fmla="*/ 78064 h 1375082"/>
                <a:gd name="connsiteX19" fmla="*/ 52704 w 649219"/>
                <a:gd name="connsiteY19" fmla="*/ 19905 h 1375082"/>
                <a:gd name="connsiteX20" fmla="*/ 101396 w 649219"/>
                <a:gd name="connsiteY20" fmla="*/ 4125 h 1375082"/>
                <a:gd name="connsiteX21" fmla="*/ 142873 w 649219"/>
                <a:gd name="connsiteY21" fmla="*/ 32077 h 1375082"/>
                <a:gd name="connsiteX22" fmla="*/ 169924 w 649219"/>
                <a:gd name="connsiteY22" fmla="*/ 42898 h 1375082"/>
                <a:gd name="connsiteX23" fmla="*/ 192466 w 649219"/>
                <a:gd name="connsiteY23" fmla="*/ 86179 h 1375082"/>
                <a:gd name="connsiteX24" fmla="*/ 214107 w 649219"/>
                <a:gd name="connsiteY24" fmla="*/ 100606 h 1375082"/>
                <a:gd name="connsiteX25" fmla="*/ 238002 w 649219"/>
                <a:gd name="connsiteY25" fmla="*/ 127657 h 1375082"/>
                <a:gd name="connsiteX26" fmla="*/ 261897 w 649219"/>
                <a:gd name="connsiteY26" fmla="*/ 154708 h 1375082"/>
                <a:gd name="connsiteX27" fmla="*/ 287595 w 649219"/>
                <a:gd name="connsiteY27" fmla="*/ 189874 h 1375082"/>
                <a:gd name="connsiteX28" fmla="*/ 341697 w 649219"/>
                <a:gd name="connsiteY28" fmla="*/ 257501 h 1375082"/>
                <a:gd name="connsiteX29" fmla="*/ 341697 w 649219"/>
                <a:gd name="connsiteY29" fmla="*/ 257501 h 1375082"/>
                <a:gd name="connsiteX30" fmla="*/ 369199 w 649219"/>
                <a:gd name="connsiteY30" fmla="*/ 316111 h 1375082"/>
                <a:gd name="connsiteX31" fmla="*/ 395798 w 649219"/>
                <a:gd name="connsiteY31" fmla="*/ 397714 h 1375082"/>
                <a:gd name="connsiteX32" fmla="*/ 414283 w 649219"/>
                <a:gd name="connsiteY32" fmla="*/ 537026 h 1375082"/>
                <a:gd name="connsiteX33" fmla="*/ 441334 w 649219"/>
                <a:gd name="connsiteY33" fmla="*/ 879669 h 1375082"/>
                <a:gd name="connsiteX34" fmla="*/ 642412 w 649219"/>
                <a:gd name="connsiteY34" fmla="*/ 1211493 h 1375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649219" h="1375082">
                  <a:moveTo>
                    <a:pt x="642412" y="1211493"/>
                  </a:moveTo>
                  <a:cubicBezTo>
                    <a:pt x="652781" y="1226371"/>
                    <a:pt x="654134" y="1241249"/>
                    <a:pt x="649174" y="1257930"/>
                  </a:cubicBezTo>
                  <a:cubicBezTo>
                    <a:pt x="640608" y="1289489"/>
                    <a:pt x="633395" y="1321499"/>
                    <a:pt x="614910" y="1349903"/>
                  </a:cubicBezTo>
                  <a:cubicBezTo>
                    <a:pt x="610402" y="1356665"/>
                    <a:pt x="605442" y="1363428"/>
                    <a:pt x="597778" y="1367035"/>
                  </a:cubicBezTo>
                  <a:cubicBezTo>
                    <a:pt x="546381" y="1391831"/>
                    <a:pt x="497690" y="1372445"/>
                    <a:pt x="448998" y="1358018"/>
                  </a:cubicBezTo>
                  <a:cubicBezTo>
                    <a:pt x="437727" y="1354862"/>
                    <a:pt x="426456" y="1350804"/>
                    <a:pt x="414734" y="1349001"/>
                  </a:cubicBezTo>
                  <a:cubicBezTo>
                    <a:pt x="378215" y="1339533"/>
                    <a:pt x="350263" y="1322852"/>
                    <a:pt x="329524" y="1287686"/>
                  </a:cubicBezTo>
                  <a:cubicBezTo>
                    <a:pt x="272266" y="1191205"/>
                    <a:pt x="213656" y="1102839"/>
                    <a:pt x="154145" y="1007710"/>
                  </a:cubicBezTo>
                  <a:cubicBezTo>
                    <a:pt x="145128" y="993283"/>
                    <a:pt x="127995" y="977954"/>
                    <a:pt x="116273" y="966683"/>
                  </a:cubicBezTo>
                  <a:cubicBezTo>
                    <a:pt x="76599" y="928812"/>
                    <a:pt x="52704" y="889588"/>
                    <a:pt x="33318" y="831429"/>
                  </a:cubicBezTo>
                  <a:cubicBezTo>
                    <a:pt x="24301" y="805731"/>
                    <a:pt x="12579" y="704290"/>
                    <a:pt x="11677" y="686707"/>
                  </a:cubicBezTo>
                  <a:cubicBezTo>
                    <a:pt x="8521" y="617728"/>
                    <a:pt x="20694" y="606456"/>
                    <a:pt x="15284" y="537477"/>
                  </a:cubicBezTo>
                  <a:cubicBezTo>
                    <a:pt x="13480" y="516287"/>
                    <a:pt x="-2750" y="415297"/>
                    <a:pt x="406" y="394558"/>
                  </a:cubicBezTo>
                  <a:cubicBezTo>
                    <a:pt x="55860" y="388697"/>
                    <a:pt x="91928" y="525304"/>
                    <a:pt x="102297" y="601046"/>
                  </a:cubicBezTo>
                  <a:cubicBezTo>
                    <a:pt x="105904" y="626294"/>
                    <a:pt x="106355" y="473457"/>
                    <a:pt x="102297" y="447758"/>
                  </a:cubicBezTo>
                  <a:cubicBezTo>
                    <a:pt x="91477" y="379229"/>
                    <a:pt x="66229" y="314308"/>
                    <a:pt x="44589" y="248935"/>
                  </a:cubicBezTo>
                  <a:cubicBezTo>
                    <a:pt x="41433" y="239016"/>
                    <a:pt x="37826" y="229098"/>
                    <a:pt x="35572" y="218728"/>
                  </a:cubicBezTo>
                  <a:cubicBezTo>
                    <a:pt x="37826" y="197087"/>
                    <a:pt x="-5455" y="101959"/>
                    <a:pt x="14382" y="87982"/>
                  </a:cubicBezTo>
                  <a:cubicBezTo>
                    <a:pt x="31965" y="83023"/>
                    <a:pt x="52253" y="89786"/>
                    <a:pt x="49097" y="78064"/>
                  </a:cubicBezTo>
                  <a:cubicBezTo>
                    <a:pt x="42335" y="57325"/>
                    <a:pt x="49097" y="29823"/>
                    <a:pt x="52704" y="19905"/>
                  </a:cubicBezTo>
                  <a:cubicBezTo>
                    <a:pt x="58565" y="-834"/>
                    <a:pt x="85165" y="-3990"/>
                    <a:pt x="101396" y="4125"/>
                  </a:cubicBezTo>
                  <a:cubicBezTo>
                    <a:pt x="106355" y="9084"/>
                    <a:pt x="138816" y="25315"/>
                    <a:pt x="142873" y="32077"/>
                  </a:cubicBezTo>
                  <a:cubicBezTo>
                    <a:pt x="145128" y="37939"/>
                    <a:pt x="164063" y="42447"/>
                    <a:pt x="169924" y="42898"/>
                  </a:cubicBezTo>
                  <a:cubicBezTo>
                    <a:pt x="187507" y="53718"/>
                    <a:pt x="184351" y="67694"/>
                    <a:pt x="192466" y="86179"/>
                  </a:cubicBezTo>
                  <a:cubicBezTo>
                    <a:pt x="196524" y="92491"/>
                    <a:pt x="205541" y="97450"/>
                    <a:pt x="214107" y="100606"/>
                  </a:cubicBezTo>
                  <a:cubicBezTo>
                    <a:pt x="225829" y="106918"/>
                    <a:pt x="232141" y="115484"/>
                    <a:pt x="238002" y="127657"/>
                  </a:cubicBezTo>
                  <a:cubicBezTo>
                    <a:pt x="240707" y="130362"/>
                    <a:pt x="257839" y="151101"/>
                    <a:pt x="261897" y="154708"/>
                  </a:cubicBezTo>
                  <a:lnTo>
                    <a:pt x="287595" y="189874"/>
                  </a:lnTo>
                  <a:cubicBezTo>
                    <a:pt x="301121" y="206555"/>
                    <a:pt x="336737" y="251640"/>
                    <a:pt x="341697" y="257501"/>
                  </a:cubicBezTo>
                  <a:lnTo>
                    <a:pt x="341697" y="257501"/>
                  </a:lnTo>
                  <a:cubicBezTo>
                    <a:pt x="352517" y="265165"/>
                    <a:pt x="368748" y="314758"/>
                    <a:pt x="369199" y="316111"/>
                  </a:cubicBezTo>
                  <a:cubicBezTo>
                    <a:pt x="373256" y="321521"/>
                    <a:pt x="391290" y="389148"/>
                    <a:pt x="395798" y="397714"/>
                  </a:cubicBezTo>
                  <a:cubicBezTo>
                    <a:pt x="395798" y="400419"/>
                    <a:pt x="414283" y="524853"/>
                    <a:pt x="414283" y="537026"/>
                  </a:cubicBezTo>
                  <a:cubicBezTo>
                    <a:pt x="414283" y="559568"/>
                    <a:pt x="397151" y="783639"/>
                    <a:pt x="441334" y="879669"/>
                  </a:cubicBezTo>
                  <a:cubicBezTo>
                    <a:pt x="481910" y="948198"/>
                    <a:pt x="630239" y="1193008"/>
                    <a:pt x="642412" y="1211493"/>
                  </a:cubicBezTo>
                  <a:close/>
                </a:path>
              </a:pathLst>
            </a:custGeom>
            <a:solidFill>
              <a:srgbClr val="FECBA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82997837-C31B-4731-9CAB-E3F532F34DF4}"/>
                </a:ext>
              </a:extLst>
            </p:cNvPr>
            <p:cNvSpPr/>
            <p:nvPr/>
          </p:nvSpPr>
          <p:spPr>
            <a:xfrm>
              <a:off x="3272113" y="5331366"/>
              <a:ext cx="547946" cy="652610"/>
            </a:xfrm>
            <a:custGeom>
              <a:avLst/>
              <a:gdLst>
                <a:gd name="connsiteX0" fmla="*/ 160395 w 401253"/>
                <a:gd name="connsiteY0" fmla="*/ 478634 h 477897"/>
                <a:gd name="connsiteX1" fmla="*/ 49487 w 401253"/>
                <a:gd name="connsiteY1" fmla="*/ 249604 h 477897"/>
                <a:gd name="connsiteX2" fmla="*/ 3951 w 401253"/>
                <a:gd name="connsiteY2" fmla="*/ 147262 h 477897"/>
                <a:gd name="connsiteX3" fmla="*/ 4853 w 401253"/>
                <a:gd name="connsiteY3" fmla="*/ 113449 h 477897"/>
                <a:gd name="connsiteX4" fmla="*/ 55799 w 401253"/>
                <a:gd name="connsiteY4" fmla="*/ 16065 h 477897"/>
                <a:gd name="connsiteX5" fmla="*/ 83751 w 401253"/>
                <a:gd name="connsiteY5" fmla="*/ 14713 h 477897"/>
                <a:gd name="connsiteX6" fmla="*/ 111704 w 401253"/>
                <a:gd name="connsiteY6" fmla="*/ 38157 h 477897"/>
                <a:gd name="connsiteX7" fmla="*/ 214497 w 401253"/>
                <a:gd name="connsiteY7" fmla="*/ 117957 h 477897"/>
                <a:gd name="connsiteX8" fmla="*/ 396188 w 401253"/>
                <a:gd name="connsiteY8" fmla="*/ 202716 h 477897"/>
                <a:gd name="connsiteX9" fmla="*/ 396188 w 401253"/>
                <a:gd name="connsiteY9" fmla="*/ 208577 h 477897"/>
                <a:gd name="connsiteX10" fmla="*/ 404303 w 401253"/>
                <a:gd name="connsiteY10" fmla="*/ 285672 h 477897"/>
                <a:gd name="connsiteX11" fmla="*/ 404303 w 401253"/>
                <a:gd name="connsiteY11" fmla="*/ 329855 h 477897"/>
                <a:gd name="connsiteX12" fmla="*/ 395737 w 401253"/>
                <a:gd name="connsiteY12" fmla="*/ 379899 h 477897"/>
                <a:gd name="connsiteX13" fmla="*/ 395286 w 401253"/>
                <a:gd name="connsiteY13" fmla="*/ 383957 h 477897"/>
                <a:gd name="connsiteX14" fmla="*/ 385819 w 401253"/>
                <a:gd name="connsiteY14" fmla="*/ 402441 h 477897"/>
                <a:gd name="connsiteX15" fmla="*/ 377253 w 401253"/>
                <a:gd name="connsiteY15" fmla="*/ 415967 h 477897"/>
                <a:gd name="connsiteX16" fmla="*/ 340734 w 401253"/>
                <a:gd name="connsiteY16" fmla="*/ 447526 h 477897"/>
                <a:gd name="connsiteX17" fmla="*/ 336676 w 401253"/>
                <a:gd name="connsiteY17" fmla="*/ 447977 h 477897"/>
                <a:gd name="connsiteX18" fmla="*/ 268599 w 401253"/>
                <a:gd name="connsiteY18" fmla="*/ 465560 h 477897"/>
                <a:gd name="connsiteX19" fmla="*/ 251015 w 401253"/>
                <a:gd name="connsiteY19" fmla="*/ 466011 h 477897"/>
                <a:gd name="connsiteX20" fmla="*/ 161297 w 401253"/>
                <a:gd name="connsiteY20" fmla="*/ 470519 h 477897"/>
                <a:gd name="connsiteX21" fmla="*/ 160395 w 401253"/>
                <a:gd name="connsiteY21" fmla="*/ 478634 h 477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01253" h="477897">
                  <a:moveTo>
                    <a:pt x="160395" y="478634"/>
                  </a:moveTo>
                  <a:cubicBezTo>
                    <a:pt x="107646" y="410106"/>
                    <a:pt x="87809" y="325347"/>
                    <a:pt x="49487" y="249604"/>
                  </a:cubicBezTo>
                  <a:cubicBezTo>
                    <a:pt x="32355" y="216242"/>
                    <a:pt x="19731" y="181076"/>
                    <a:pt x="3951" y="147262"/>
                  </a:cubicBezTo>
                  <a:cubicBezTo>
                    <a:pt x="-1459" y="135089"/>
                    <a:pt x="-1459" y="125170"/>
                    <a:pt x="4853" y="113449"/>
                  </a:cubicBezTo>
                  <a:cubicBezTo>
                    <a:pt x="22436" y="81438"/>
                    <a:pt x="39117" y="48526"/>
                    <a:pt x="55799" y="16065"/>
                  </a:cubicBezTo>
                  <a:cubicBezTo>
                    <a:pt x="66619" y="-5124"/>
                    <a:pt x="66619" y="-5124"/>
                    <a:pt x="83751" y="14713"/>
                  </a:cubicBezTo>
                  <a:cubicBezTo>
                    <a:pt x="90965" y="25082"/>
                    <a:pt x="98629" y="35001"/>
                    <a:pt x="111704" y="38157"/>
                  </a:cubicBezTo>
                  <a:cubicBezTo>
                    <a:pt x="145968" y="64757"/>
                    <a:pt x="179782" y="92259"/>
                    <a:pt x="214497" y="117957"/>
                  </a:cubicBezTo>
                  <a:cubicBezTo>
                    <a:pt x="262738" y="153123"/>
                    <a:pt x="389425" y="194150"/>
                    <a:pt x="396188" y="202716"/>
                  </a:cubicBezTo>
                  <a:cubicBezTo>
                    <a:pt x="396188" y="204520"/>
                    <a:pt x="396188" y="206774"/>
                    <a:pt x="396188" y="208577"/>
                  </a:cubicBezTo>
                  <a:cubicBezTo>
                    <a:pt x="404303" y="233825"/>
                    <a:pt x="400246" y="259974"/>
                    <a:pt x="404303" y="285672"/>
                  </a:cubicBezTo>
                  <a:cubicBezTo>
                    <a:pt x="404303" y="300550"/>
                    <a:pt x="404303" y="314977"/>
                    <a:pt x="404303" y="329855"/>
                  </a:cubicBezTo>
                  <a:cubicBezTo>
                    <a:pt x="401598" y="346536"/>
                    <a:pt x="400697" y="363668"/>
                    <a:pt x="395737" y="379899"/>
                  </a:cubicBezTo>
                  <a:cubicBezTo>
                    <a:pt x="395286" y="381251"/>
                    <a:pt x="395286" y="382604"/>
                    <a:pt x="395286" y="383957"/>
                  </a:cubicBezTo>
                  <a:cubicBezTo>
                    <a:pt x="392131" y="390268"/>
                    <a:pt x="391680" y="397482"/>
                    <a:pt x="385819" y="402441"/>
                  </a:cubicBezTo>
                  <a:cubicBezTo>
                    <a:pt x="383114" y="406950"/>
                    <a:pt x="380408" y="411458"/>
                    <a:pt x="377253" y="415967"/>
                  </a:cubicBezTo>
                  <a:cubicBezTo>
                    <a:pt x="372744" y="434902"/>
                    <a:pt x="355612" y="439861"/>
                    <a:pt x="340734" y="447526"/>
                  </a:cubicBezTo>
                  <a:cubicBezTo>
                    <a:pt x="339382" y="447526"/>
                    <a:pt x="338029" y="447526"/>
                    <a:pt x="336676" y="447977"/>
                  </a:cubicBezTo>
                  <a:cubicBezTo>
                    <a:pt x="317290" y="466462"/>
                    <a:pt x="292043" y="463306"/>
                    <a:pt x="268599" y="465560"/>
                  </a:cubicBezTo>
                  <a:cubicBezTo>
                    <a:pt x="262738" y="465560"/>
                    <a:pt x="256877" y="466011"/>
                    <a:pt x="251015" y="466011"/>
                  </a:cubicBezTo>
                  <a:cubicBezTo>
                    <a:pt x="221260" y="470970"/>
                    <a:pt x="191053" y="465109"/>
                    <a:pt x="161297" y="470519"/>
                  </a:cubicBezTo>
                  <a:cubicBezTo>
                    <a:pt x="161748" y="472773"/>
                    <a:pt x="161297" y="475929"/>
                    <a:pt x="160395" y="478634"/>
                  </a:cubicBezTo>
                  <a:close/>
                </a:path>
              </a:pathLst>
            </a:custGeom>
            <a:solidFill>
              <a:srgbClr val="FECBA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712A538D-A492-4291-AE85-8A109DC78CF9}"/>
                </a:ext>
              </a:extLst>
            </p:cNvPr>
            <p:cNvSpPr/>
            <p:nvPr/>
          </p:nvSpPr>
          <p:spPr>
            <a:xfrm>
              <a:off x="1563353" y="2801972"/>
              <a:ext cx="824997" cy="572573"/>
            </a:xfrm>
            <a:custGeom>
              <a:avLst/>
              <a:gdLst>
                <a:gd name="connsiteX0" fmla="*/ 19484 w 604134"/>
                <a:gd name="connsiteY0" fmla="*/ 0 h 419287"/>
                <a:gd name="connsiteX1" fmla="*/ 70881 w 604134"/>
                <a:gd name="connsiteY1" fmla="*/ 62668 h 419287"/>
                <a:gd name="connsiteX2" fmla="*/ 208389 w 604134"/>
                <a:gd name="connsiteY2" fmla="*/ 180339 h 419287"/>
                <a:gd name="connsiteX3" fmla="*/ 335077 w 604134"/>
                <a:gd name="connsiteY3" fmla="*/ 226776 h 419287"/>
                <a:gd name="connsiteX4" fmla="*/ 588002 w 604134"/>
                <a:gd name="connsiteY4" fmla="*/ 163206 h 419287"/>
                <a:gd name="connsiteX5" fmla="*/ 606036 w 604134"/>
                <a:gd name="connsiteY5" fmla="*/ 154190 h 419287"/>
                <a:gd name="connsiteX6" fmla="*/ 471233 w 604134"/>
                <a:gd name="connsiteY6" fmla="*/ 402155 h 419287"/>
                <a:gd name="connsiteX7" fmla="*/ 443731 w 604134"/>
                <a:gd name="connsiteY7" fmla="*/ 421993 h 419287"/>
                <a:gd name="connsiteX8" fmla="*/ 9566 w 604134"/>
                <a:gd name="connsiteY8" fmla="*/ 121278 h 419287"/>
                <a:gd name="connsiteX9" fmla="*/ 7762 w 604134"/>
                <a:gd name="connsiteY9" fmla="*/ 73939 h 419287"/>
                <a:gd name="connsiteX10" fmla="*/ 19484 w 604134"/>
                <a:gd name="connsiteY10" fmla="*/ 0 h 419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04134" h="419287">
                  <a:moveTo>
                    <a:pt x="19484" y="0"/>
                  </a:moveTo>
                  <a:cubicBezTo>
                    <a:pt x="37969" y="23444"/>
                    <a:pt x="60512" y="50044"/>
                    <a:pt x="70881" y="62668"/>
                  </a:cubicBezTo>
                  <a:cubicBezTo>
                    <a:pt x="116416" y="117671"/>
                    <a:pt x="151583" y="137959"/>
                    <a:pt x="208389" y="180339"/>
                  </a:cubicBezTo>
                  <a:cubicBezTo>
                    <a:pt x="244908" y="207390"/>
                    <a:pt x="288189" y="220915"/>
                    <a:pt x="335077" y="226776"/>
                  </a:cubicBezTo>
                  <a:cubicBezTo>
                    <a:pt x="427952" y="237596"/>
                    <a:pt x="510006" y="209193"/>
                    <a:pt x="588002" y="163206"/>
                  </a:cubicBezTo>
                  <a:cubicBezTo>
                    <a:pt x="593863" y="159600"/>
                    <a:pt x="600175" y="156895"/>
                    <a:pt x="606036" y="154190"/>
                  </a:cubicBezTo>
                  <a:cubicBezTo>
                    <a:pt x="590707" y="186200"/>
                    <a:pt x="513162" y="328216"/>
                    <a:pt x="471233" y="402155"/>
                  </a:cubicBezTo>
                  <a:cubicBezTo>
                    <a:pt x="464019" y="415230"/>
                    <a:pt x="459962" y="427403"/>
                    <a:pt x="443731" y="421993"/>
                  </a:cubicBezTo>
                  <a:cubicBezTo>
                    <a:pt x="436067" y="420640"/>
                    <a:pt x="27600" y="133901"/>
                    <a:pt x="9566" y="121278"/>
                  </a:cubicBezTo>
                  <a:cubicBezTo>
                    <a:pt x="-9821" y="107752"/>
                    <a:pt x="5959" y="91071"/>
                    <a:pt x="7762" y="73939"/>
                  </a:cubicBezTo>
                  <a:cubicBezTo>
                    <a:pt x="10918" y="58610"/>
                    <a:pt x="15427" y="43281"/>
                    <a:pt x="19484" y="0"/>
                  </a:cubicBezTo>
                  <a:close/>
                </a:path>
              </a:pathLst>
            </a:custGeom>
            <a:solidFill>
              <a:srgbClr val="F9BA99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E774BA6E-E2F6-4222-AFE0-327BB2E74E18}"/>
                </a:ext>
              </a:extLst>
            </p:cNvPr>
            <p:cNvSpPr/>
            <p:nvPr/>
          </p:nvSpPr>
          <p:spPr>
            <a:xfrm>
              <a:off x="3691515" y="6686789"/>
              <a:ext cx="18470" cy="55410"/>
            </a:xfrm>
            <a:custGeom>
              <a:avLst/>
              <a:gdLst>
                <a:gd name="connsiteX0" fmla="*/ 10167 w 13525"/>
                <a:gd name="connsiteY0" fmla="*/ 42420 h 40576"/>
                <a:gd name="connsiteX1" fmla="*/ 699 w 13525"/>
                <a:gd name="connsiteY1" fmla="*/ 12214 h 40576"/>
                <a:gd name="connsiteX2" fmla="*/ 5659 w 13525"/>
                <a:gd name="connsiteY2" fmla="*/ 942 h 40576"/>
                <a:gd name="connsiteX3" fmla="*/ 11520 w 13525"/>
                <a:gd name="connsiteY3" fmla="*/ 491 h 40576"/>
                <a:gd name="connsiteX4" fmla="*/ 12872 w 13525"/>
                <a:gd name="connsiteY4" fmla="*/ 12664 h 40576"/>
                <a:gd name="connsiteX5" fmla="*/ 10167 w 13525"/>
                <a:gd name="connsiteY5" fmla="*/ 42420 h 40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525" h="40576">
                  <a:moveTo>
                    <a:pt x="10167" y="42420"/>
                  </a:moveTo>
                  <a:cubicBezTo>
                    <a:pt x="248" y="33403"/>
                    <a:pt x="4757" y="21681"/>
                    <a:pt x="699" y="12214"/>
                  </a:cubicBezTo>
                  <a:cubicBezTo>
                    <a:pt x="-1555" y="7705"/>
                    <a:pt x="2052" y="3647"/>
                    <a:pt x="5659" y="942"/>
                  </a:cubicBezTo>
                  <a:cubicBezTo>
                    <a:pt x="7011" y="41"/>
                    <a:pt x="10618" y="-410"/>
                    <a:pt x="11520" y="491"/>
                  </a:cubicBezTo>
                  <a:cubicBezTo>
                    <a:pt x="14676" y="4098"/>
                    <a:pt x="16479" y="9508"/>
                    <a:pt x="12872" y="12664"/>
                  </a:cubicBezTo>
                  <a:cubicBezTo>
                    <a:pt x="2052" y="21681"/>
                    <a:pt x="19635" y="32051"/>
                    <a:pt x="10167" y="42420"/>
                  </a:cubicBezTo>
                  <a:close/>
                </a:path>
              </a:pathLst>
            </a:custGeom>
            <a:solidFill>
              <a:srgbClr val="EDF7F6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A10A6468-179E-45F6-947C-ABA3AD204FFD}"/>
                </a:ext>
              </a:extLst>
            </p:cNvPr>
            <p:cNvSpPr/>
            <p:nvPr/>
          </p:nvSpPr>
          <p:spPr>
            <a:xfrm>
              <a:off x="3663005" y="6572329"/>
              <a:ext cx="18470" cy="30783"/>
            </a:xfrm>
            <a:custGeom>
              <a:avLst/>
              <a:gdLst>
                <a:gd name="connsiteX0" fmla="*/ 5346 w 13525"/>
                <a:gd name="connsiteY0" fmla="*/ 0 h 22542"/>
                <a:gd name="connsiteX1" fmla="*/ 14814 w 13525"/>
                <a:gd name="connsiteY1" fmla="*/ 15780 h 22542"/>
                <a:gd name="connsiteX2" fmla="*/ 10305 w 13525"/>
                <a:gd name="connsiteY2" fmla="*/ 26149 h 22542"/>
                <a:gd name="connsiteX3" fmla="*/ 837 w 13525"/>
                <a:gd name="connsiteY3" fmla="*/ 10820 h 22542"/>
                <a:gd name="connsiteX4" fmla="*/ 5346 w 13525"/>
                <a:gd name="connsiteY4" fmla="*/ 0 h 22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525" h="22542">
                  <a:moveTo>
                    <a:pt x="5346" y="0"/>
                  </a:moveTo>
                  <a:cubicBezTo>
                    <a:pt x="13010" y="2254"/>
                    <a:pt x="14363" y="9017"/>
                    <a:pt x="14814" y="15780"/>
                  </a:cubicBezTo>
                  <a:cubicBezTo>
                    <a:pt x="15265" y="19387"/>
                    <a:pt x="17519" y="26149"/>
                    <a:pt x="10305" y="26149"/>
                  </a:cubicBezTo>
                  <a:cubicBezTo>
                    <a:pt x="837" y="25698"/>
                    <a:pt x="2190" y="17132"/>
                    <a:pt x="837" y="10820"/>
                  </a:cubicBezTo>
                  <a:cubicBezTo>
                    <a:pt x="-515" y="6312"/>
                    <a:pt x="-966" y="2254"/>
                    <a:pt x="5346" y="0"/>
                  </a:cubicBezTo>
                  <a:close/>
                </a:path>
              </a:pathLst>
            </a:custGeom>
            <a:solidFill>
              <a:srgbClr val="EDF7F6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757FF80E-1276-4088-843D-8CD211F2D8E5}"/>
                </a:ext>
              </a:extLst>
            </p:cNvPr>
            <p:cNvSpPr/>
            <p:nvPr/>
          </p:nvSpPr>
          <p:spPr>
            <a:xfrm>
              <a:off x="323529" y="1187688"/>
              <a:ext cx="6156" cy="6156"/>
            </a:xfrm>
            <a:custGeom>
              <a:avLst/>
              <a:gdLst/>
              <a:ahLst/>
              <a:cxnLst/>
              <a:rect l="l" t="t" r="r" b="b"/>
              <a:pathLst>
                <a:path/>
              </a:pathLst>
            </a:custGeom>
            <a:solidFill>
              <a:srgbClr val="EDF7F6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2EE30598-F253-4C24-885E-55A2F3A7EC1A}"/>
                </a:ext>
              </a:extLst>
            </p:cNvPr>
            <p:cNvSpPr/>
            <p:nvPr/>
          </p:nvSpPr>
          <p:spPr>
            <a:xfrm>
              <a:off x="323529" y="1187688"/>
              <a:ext cx="6156" cy="6156"/>
            </a:xfrm>
            <a:custGeom>
              <a:avLst/>
              <a:gdLst/>
              <a:ahLst/>
              <a:cxnLst/>
              <a:rect l="l" t="t" r="r" b="b"/>
              <a:pathLst>
                <a:path/>
              </a:pathLst>
            </a:custGeom>
            <a:solidFill>
              <a:srgbClr val="EDF7F6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696DA119-8801-4EA2-869D-1600A7DDE1B4}"/>
                </a:ext>
              </a:extLst>
            </p:cNvPr>
            <p:cNvSpPr/>
            <p:nvPr/>
          </p:nvSpPr>
          <p:spPr>
            <a:xfrm>
              <a:off x="3688019" y="6646826"/>
              <a:ext cx="6156" cy="24627"/>
            </a:xfrm>
            <a:custGeom>
              <a:avLst/>
              <a:gdLst>
                <a:gd name="connsiteX0" fmla="*/ 3710 w 4508"/>
                <a:gd name="connsiteY0" fmla="*/ 0 h 18033"/>
                <a:gd name="connsiteX1" fmla="*/ 7767 w 4508"/>
                <a:gd name="connsiteY1" fmla="*/ 18034 h 18033"/>
                <a:gd name="connsiteX2" fmla="*/ 3710 w 4508"/>
                <a:gd name="connsiteY2" fmla="*/ 0 h 180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508" h="18033">
                  <a:moveTo>
                    <a:pt x="3710" y="0"/>
                  </a:moveTo>
                  <a:cubicBezTo>
                    <a:pt x="5513" y="7213"/>
                    <a:pt x="10022" y="11722"/>
                    <a:pt x="7767" y="18034"/>
                  </a:cubicBezTo>
                  <a:cubicBezTo>
                    <a:pt x="103" y="14427"/>
                    <a:pt x="-3053" y="10369"/>
                    <a:pt x="3710" y="0"/>
                  </a:cubicBezTo>
                  <a:close/>
                </a:path>
              </a:pathLst>
            </a:custGeom>
            <a:solidFill>
              <a:srgbClr val="EDF7F6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1C3CBB92-50F2-4367-8BCF-F35E0EC7534D}"/>
                </a:ext>
              </a:extLst>
            </p:cNvPr>
            <p:cNvSpPr/>
            <p:nvPr/>
          </p:nvSpPr>
          <p:spPr>
            <a:xfrm>
              <a:off x="323529" y="1187688"/>
              <a:ext cx="6156" cy="6156"/>
            </a:xfrm>
            <a:custGeom>
              <a:avLst/>
              <a:gdLst/>
              <a:ahLst/>
              <a:cxnLst/>
              <a:rect l="l" t="t" r="r" b="b"/>
              <a:pathLst>
                <a:path/>
              </a:pathLst>
            </a:custGeom>
            <a:solidFill>
              <a:srgbClr val="EDF7F6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AB049854-A844-468B-A7EA-C09B79A094BC}"/>
                </a:ext>
              </a:extLst>
            </p:cNvPr>
            <p:cNvSpPr/>
            <p:nvPr/>
          </p:nvSpPr>
          <p:spPr>
            <a:xfrm>
              <a:off x="323529" y="1187688"/>
              <a:ext cx="6156" cy="6156"/>
            </a:xfrm>
            <a:custGeom>
              <a:avLst/>
              <a:gdLst/>
              <a:ahLst/>
              <a:cxnLst/>
              <a:rect l="l" t="t" r="r" b="b"/>
              <a:pathLst>
                <a:path/>
              </a:pathLst>
            </a:custGeom>
            <a:solidFill>
              <a:srgbClr val="EDF7F6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C0907AE2-F9BB-43EA-B47E-29CD584C4795}"/>
                </a:ext>
              </a:extLst>
            </p:cNvPr>
            <p:cNvSpPr/>
            <p:nvPr/>
          </p:nvSpPr>
          <p:spPr>
            <a:xfrm>
              <a:off x="323529" y="1187688"/>
              <a:ext cx="6156" cy="6156"/>
            </a:xfrm>
            <a:custGeom>
              <a:avLst/>
              <a:gdLst/>
              <a:ahLst/>
              <a:cxnLst/>
              <a:rect l="l" t="t" r="r" b="b"/>
              <a:pathLst>
                <a:path/>
              </a:pathLst>
            </a:custGeom>
            <a:solidFill>
              <a:srgbClr val="EDF7F6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186BA651-FE63-43EC-A8EC-1DE693C3E7EC}"/>
                </a:ext>
              </a:extLst>
            </p:cNvPr>
            <p:cNvSpPr/>
            <p:nvPr/>
          </p:nvSpPr>
          <p:spPr>
            <a:xfrm>
              <a:off x="1461542" y="2884472"/>
              <a:ext cx="1249808" cy="1822381"/>
            </a:xfrm>
            <a:custGeom>
              <a:avLst/>
              <a:gdLst>
                <a:gd name="connsiteX0" fmla="*/ 721167 w 915219"/>
                <a:gd name="connsiteY0" fmla="*/ 246613 h 1334506"/>
                <a:gd name="connsiteX1" fmla="*/ 692763 w 915219"/>
                <a:gd name="connsiteY1" fmla="*/ 229932 h 1334506"/>
                <a:gd name="connsiteX2" fmla="*/ 626940 w 915219"/>
                <a:gd name="connsiteY2" fmla="*/ 316044 h 1334506"/>
                <a:gd name="connsiteX3" fmla="*/ 571485 w 915219"/>
                <a:gd name="connsiteY3" fmla="*/ 349857 h 1334506"/>
                <a:gd name="connsiteX4" fmla="*/ 530909 w 915219"/>
                <a:gd name="connsiteY4" fmla="*/ 361128 h 1334506"/>
                <a:gd name="connsiteX5" fmla="*/ 488079 w 915219"/>
                <a:gd name="connsiteY5" fmla="*/ 342644 h 1334506"/>
                <a:gd name="connsiteX6" fmla="*/ 189618 w 915219"/>
                <a:gd name="connsiteY6" fmla="*/ 133000 h 1334506"/>
                <a:gd name="connsiteX7" fmla="*/ 81866 w 915219"/>
                <a:gd name="connsiteY7" fmla="*/ 55454 h 1334506"/>
                <a:gd name="connsiteX8" fmla="*/ 74652 w 915219"/>
                <a:gd name="connsiteY8" fmla="*/ 34264 h 1334506"/>
                <a:gd name="connsiteX9" fmla="*/ 83669 w 915219"/>
                <a:gd name="connsiteY9" fmla="*/ 0 h 1334506"/>
                <a:gd name="connsiteX10" fmla="*/ 49856 w 915219"/>
                <a:gd name="connsiteY10" fmla="*/ 25698 h 1334506"/>
                <a:gd name="connsiteX11" fmla="*/ 27313 w 915219"/>
                <a:gd name="connsiteY11" fmla="*/ 61766 h 1334506"/>
                <a:gd name="connsiteX12" fmla="*/ 4771 w 915219"/>
                <a:gd name="connsiteY12" fmla="*/ 147427 h 1334506"/>
                <a:gd name="connsiteX13" fmla="*/ 367252 w 915219"/>
                <a:gd name="connsiteY13" fmla="*/ 573928 h 1334506"/>
                <a:gd name="connsiteX14" fmla="*/ 632350 w 915219"/>
                <a:gd name="connsiteY14" fmla="*/ 930999 h 1334506"/>
                <a:gd name="connsiteX15" fmla="*/ 915482 w 915219"/>
                <a:gd name="connsiteY15" fmla="*/ 1338564 h 1334506"/>
                <a:gd name="connsiteX16" fmla="*/ 828468 w 915219"/>
                <a:gd name="connsiteY16" fmla="*/ 906202 h 1334506"/>
                <a:gd name="connsiteX17" fmla="*/ 721167 w 915219"/>
                <a:gd name="connsiteY17" fmla="*/ 246613 h 1334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15219" h="1334506">
                  <a:moveTo>
                    <a:pt x="721167" y="246613"/>
                  </a:moveTo>
                  <a:cubicBezTo>
                    <a:pt x="719814" y="244810"/>
                    <a:pt x="703584" y="228129"/>
                    <a:pt x="692763" y="229932"/>
                  </a:cubicBezTo>
                  <a:cubicBezTo>
                    <a:pt x="671573" y="245712"/>
                    <a:pt x="629194" y="311986"/>
                    <a:pt x="626940" y="316044"/>
                  </a:cubicBezTo>
                  <a:cubicBezTo>
                    <a:pt x="615218" y="338586"/>
                    <a:pt x="598987" y="351210"/>
                    <a:pt x="571485" y="349857"/>
                  </a:cubicBezTo>
                  <a:cubicBezTo>
                    <a:pt x="557509" y="348955"/>
                    <a:pt x="543082" y="353464"/>
                    <a:pt x="530909" y="361128"/>
                  </a:cubicBezTo>
                  <a:cubicBezTo>
                    <a:pt x="526401" y="362481"/>
                    <a:pt x="495743" y="348054"/>
                    <a:pt x="488079" y="342644"/>
                  </a:cubicBezTo>
                  <a:cubicBezTo>
                    <a:pt x="481316" y="338135"/>
                    <a:pt x="238760" y="166813"/>
                    <a:pt x="189618" y="133000"/>
                  </a:cubicBezTo>
                  <a:cubicBezTo>
                    <a:pt x="189618" y="133000"/>
                    <a:pt x="100801" y="68078"/>
                    <a:pt x="81866" y="55454"/>
                  </a:cubicBezTo>
                  <a:cubicBezTo>
                    <a:pt x="74201" y="50044"/>
                    <a:pt x="71947" y="43732"/>
                    <a:pt x="74652" y="34264"/>
                  </a:cubicBezTo>
                  <a:cubicBezTo>
                    <a:pt x="76456" y="27051"/>
                    <a:pt x="94489" y="1352"/>
                    <a:pt x="83669" y="0"/>
                  </a:cubicBezTo>
                  <a:cubicBezTo>
                    <a:pt x="80513" y="0"/>
                    <a:pt x="58873" y="21190"/>
                    <a:pt x="49856" y="25698"/>
                  </a:cubicBezTo>
                  <a:cubicBezTo>
                    <a:pt x="36781" y="34264"/>
                    <a:pt x="32273" y="48241"/>
                    <a:pt x="27313" y="61766"/>
                  </a:cubicBezTo>
                  <a:cubicBezTo>
                    <a:pt x="25510" y="74841"/>
                    <a:pt x="-13263" y="128491"/>
                    <a:pt x="4771" y="147427"/>
                  </a:cubicBezTo>
                  <a:cubicBezTo>
                    <a:pt x="126950" y="275918"/>
                    <a:pt x="246425" y="444535"/>
                    <a:pt x="367252" y="573928"/>
                  </a:cubicBezTo>
                  <a:cubicBezTo>
                    <a:pt x="429469" y="640202"/>
                    <a:pt x="604397" y="889972"/>
                    <a:pt x="632350" y="930999"/>
                  </a:cubicBezTo>
                  <a:cubicBezTo>
                    <a:pt x="636858" y="930999"/>
                    <a:pt x="865438" y="1287168"/>
                    <a:pt x="915482" y="1338564"/>
                  </a:cubicBezTo>
                  <a:cubicBezTo>
                    <a:pt x="885275" y="1145151"/>
                    <a:pt x="827566" y="907555"/>
                    <a:pt x="828468" y="906202"/>
                  </a:cubicBezTo>
                  <a:cubicBezTo>
                    <a:pt x="829370" y="885012"/>
                    <a:pt x="727028" y="322806"/>
                    <a:pt x="721167" y="246613"/>
                  </a:cubicBezTo>
                  <a:close/>
                </a:path>
              </a:pathLst>
            </a:custGeom>
            <a:solidFill>
              <a:srgbClr val="F7F7F7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AB47EE78-73BB-4398-A2CE-64F71F7AFFB7}"/>
                </a:ext>
              </a:extLst>
            </p:cNvPr>
            <p:cNvSpPr/>
            <p:nvPr/>
          </p:nvSpPr>
          <p:spPr>
            <a:xfrm>
              <a:off x="2121583" y="3383485"/>
              <a:ext cx="597198" cy="1348315"/>
            </a:xfrm>
            <a:custGeom>
              <a:avLst/>
              <a:gdLst>
                <a:gd name="connsiteX0" fmla="*/ 143600 w 437321"/>
                <a:gd name="connsiteY0" fmla="*/ 488483 h 987354"/>
                <a:gd name="connsiteX1" fmla="*/ 89950 w 437321"/>
                <a:gd name="connsiteY1" fmla="*/ 218426 h 987354"/>
                <a:gd name="connsiteX2" fmla="*/ 76875 w 437321"/>
                <a:gd name="connsiteY2" fmla="*/ 198138 h 987354"/>
                <a:gd name="connsiteX3" fmla="*/ 8797 w 437321"/>
                <a:gd name="connsiteY3" fmla="*/ 129609 h 987354"/>
                <a:gd name="connsiteX4" fmla="*/ 3838 w 437321"/>
                <a:gd name="connsiteY4" fmla="*/ 100304 h 987354"/>
                <a:gd name="connsiteX5" fmla="*/ 20970 w 437321"/>
                <a:gd name="connsiteY5" fmla="*/ 58826 h 987354"/>
                <a:gd name="connsiteX6" fmla="*/ 78678 w 437321"/>
                <a:gd name="connsiteY6" fmla="*/ 12389 h 987354"/>
                <a:gd name="connsiteX7" fmla="*/ 145854 w 437321"/>
                <a:gd name="connsiteY7" fmla="*/ 216 h 987354"/>
                <a:gd name="connsiteX8" fmla="*/ 189136 w 437321"/>
                <a:gd name="connsiteY8" fmla="*/ 29070 h 987354"/>
                <a:gd name="connsiteX9" fmla="*/ 208071 w 437321"/>
                <a:gd name="connsiteY9" fmla="*/ 169734 h 987354"/>
                <a:gd name="connsiteX10" fmla="*/ 232868 w 437321"/>
                <a:gd name="connsiteY10" fmla="*/ 258551 h 987354"/>
                <a:gd name="connsiteX11" fmla="*/ 305454 w 437321"/>
                <a:gd name="connsiteY11" fmla="*/ 402822 h 987354"/>
                <a:gd name="connsiteX12" fmla="*/ 410953 w 437321"/>
                <a:gd name="connsiteY12" fmla="*/ 788296 h 987354"/>
                <a:gd name="connsiteX13" fmla="*/ 440258 w 437321"/>
                <a:gd name="connsiteY13" fmla="*/ 989374 h 987354"/>
                <a:gd name="connsiteX14" fmla="*/ 157577 w 437321"/>
                <a:gd name="connsiteY14" fmla="*/ 567381 h 987354"/>
                <a:gd name="connsiteX15" fmla="*/ 143600 w 437321"/>
                <a:gd name="connsiteY15" fmla="*/ 488483 h 987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7321" h="987354">
                  <a:moveTo>
                    <a:pt x="143600" y="488483"/>
                  </a:moveTo>
                  <a:cubicBezTo>
                    <a:pt x="125566" y="398314"/>
                    <a:pt x="107533" y="308595"/>
                    <a:pt x="89950" y="218426"/>
                  </a:cubicBezTo>
                  <a:cubicBezTo>
                    <a:pt x="88146" y="209409"/>
                    <a:pt x="82736" y="203999"/>
                    <a:pt x="76875" y="198138"/>
                  </a:cubicBezTo>
                  <a:cubicBezTo>
                    <a:pt x="54333" y="175145"/>
                    <a:pt x="32241" y="151700"/>
                    <a:pt x="8797" y="129609"/>
                  </a:cubicBezTo>
                  <a:cubicBezTo>
                    <a:pt x="-1122" y="120141"/>
                    <a:pt x="-2474" y="112026"/>
                    <a:pt x="3838" y="100304"/>
                  </a:cubicBezTo>
                  <a:cubicBezTo>
                    <a:pt x="10600" y="86779"/>
                    <a:pt x="17814" y="73253"/>
                    <a:pt x="20970" y="58826"/>
                  </a:cubicBezTo>
                  <a:cubicBezTo>
                    <a:pt x="27282" y="26365"/>
                    <a:pt x="48472" y="15094"/>
                    <a:pt x="78678" y="12389"/>
                  </a:cubicBezTo>
                  <a:cubicBezTo>
                    <a:pt x="97163" y="10585"/>
                    <a:pt x="127370" y="3823"/>
                    <a:pt x="145854" y="216"/>
                  </a:cubicBezTo>
                  <a:cubicBezTo>
                    <a:pt x="158027" y="-2489"/>
                    <a:pt x="179217" y="20955"/>
                    <a:pt x="189136" y="29070"/>
                  </a:cubicBezTo>
                  <a:cubicBezTo>
                    <a:pt x="248648" y="80467"/>
                    <a:pt x="215736" y="91287"/>
                    <a:pt x="208071" y="169734"/>
                  </a:cubicBezTo>
                  <a:cubicBezTo>
                    <a:pt x="204465" y="204900"/>
                    <a:pt x="216638" y="224287"/>
                    <a:pt x="232868" y="258551"/>
                  </a:cubicBezTo>
                  <a:cubicBezTo>
                    <a:pt x="259017" y="313555"/>
                    <a:pt x="289224" y="357737"/>
                    <a:pt x="305454" y="402822"/>
                  </a:cubicBezTo>
                  <a:cubicBezTo>
                    <a:pt x="309963" y="407331"/>
                    <a:pt x="402837" y="749974"/>
                    <a:pt x="410953" y="788296"/>
                  </a:cubicBezTo>
                  <a:cubicBezTo>
                    <a:pt x="416813" y="816699"/>
                    <a:pt x="447020" y="984865"/>
                    <a:pt x="440258" y="989374"/>
                  </a:cubicBezTo>
                  <a:cubicBezTo>
                    <a:pt x="393820" y="976750"/>
                    <a:pt x="156675" y="584964"/>
                    <a:pt x="157577" y="567381"/>
                  </a:cubicBezTo>
                  <a:cubicBezTo>
                    <a:pt x="151265" y="548446"/>
                    <a:pt x="147207" y="526354"/>
                    <a:pt x="143600" y="488483"/>
                  </a:cubicBezTo>
                  <a:close/>
                </a:path>
              </a:pathLst>
            </a:custGeom>
            <a:solidFill>
              <a:srgbClr val="070804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86AFFD1E-2AA4-4549-9190-154B57DDD332}"/>
                </a:ext>
              </a:extLst>
            </p:cNvPr>
            <p:cNvSpPr/>
            <p:nvPr/>
          </p:nvSpPr>
          <p:spPr>
            <a:xfrm>
              <a:off x="3387098" y="5351458"/>
              <a:ext cx="36940" cy="30783"/>
            </a:xfrm>
            <a:custGeom>
              <a:avLst/>
              <a:gdLst>
                <a:gd name="connsiteX0" fmla="*/ 27952 w 27050"/>
                <a:gd name="connsiteY0" fmla="*/ 23444 h 22542"/>
                <a:gd name="connsiteX1" fmla="*/ 0 w 27050"/>
                <a:gd name="connsiteY1" fmla="*/ 0 h 22542"/>
                <a:gd name="connsiteX2" fmla="*/ 27952 w 27050"/>
                <a:gd name="connsiteY2" fmla="*/ 23444 h 22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7050" h="22542">
                  <a:moveTo>
                    <a:pt x="27952" y="23444"/>
                  </a:moveTo>
                  <a:cubicBezTo>
                    <a:pt x="15329" y="24346"/>
                    <a:pt x="4508" y="15329"/>
                    <a:pt x="0" y="0"/>
                  </a:cubicBezTo>
                  <a:cubicBezTo>
                    <a:pt x="9919" y="6763"/>
                    <a:pt x="20288" y="13525"/>
                    <a:pt x="27952" y="23444"/>
                  </a:cubicBezTo>
                  <a:close/>
                </a:path>
              </a:pathLst>
            </a:custGeom>
            <a:solidFill>
              <a:srgbClr val="F1C1AE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D7FF1712-E602-49FA-AF17-B851E83810D4}"/>
                </a:ext>
              </a:extLst>
            </p:cNvPr>
            <p:cNvSpPr/>
            <p:nvPr/>
          </p:nvSpPr>
          <p:spPr>
            <a:xfrm>
              <a:off x="2649170" y="2302049"/>
              <a:ext cx="6156" cy="49254"/>
            </a:xfrm>
            <a:custGeom>
              <a:avLst/>
              <a:gdLst>
                <a:gd name="connsiteX0" fmla="*/ 4319 w 0"/>
                <a:gd name="connsiteY0" fmla="*/ 36969 h 36067"/>
                <a:gd name="connsiteX1" fmla="*/ 262 w 0"/>
                <a:gd name="connsiteY1" fmla="*/ 36969 h 36067"/>
                <a:gd name="connsiteX2" fmla="*/ 4319 w 0"/>
                <a:gd name="connsiteY2" fmla="*/ 0 h 36067"/>
                <a:gd name="connsiteX3" fmla="*/ 4319 w 0"/>
                <a:gd name="connsiteY3" fmla="*/ 36969 h 36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h="36067">
                  <a:moveTo>
                    <a:pt x="4319" y="36969"/>
                  </a:moveTo>
                  <a:cubicBezTo>
                    <a:pt x="2967" y="36969"/>
                    <a:pt x="1614" y="36969"/>
                    <a:pt x="262" y="36969"/>
                  </a:cubicBezTo>
                  <a:cubicBezTo>
                    <a:pt x="262" y="24346"/>
                    <a:pt x="-1542" y="11722"/>
                    <a:pt x="4319" y="0"/>
                  </a:cubicBezTo>
                  <a:cubicBezTo>
                    <a:pt x="4319" y="12624"/>
                    <a:pt x="4319" y="24797"/>
                    <a:pt x="4319" y="36969"/>
                  </a:cubicBezTo>
                  <a:close/>
                </a:path>
              </a:pathLst>
            </a:custGeom>
            <a:solidFill>
              <a:srgbClr val="271F1C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2173E62C-C80B-4CCE-BCCC-ECBB31ED3A13}"/>
                </a:ext>
              </a:extLst>
            </p:cNvPr>
            <p:cNvSpPr/>
            <p:nvPr/>
          </p:nvSpPr>
          <p:spPr>
            <a:xfrm>
              <a:off x="2851822" y="2314979"/>
              <a:ext cx="6156" cy="61567"/>
            </a:xfrm>
            <a:custGeom>
              <a:avLst/>
              <a:gdLst>
                <a:gd name="connsiteX0" fmla="*/ 4699 w 4508"/>
                <a:gd name="connsiteY0" fmla="*/ 45986 h 45084"/>
                <a:gd name="connsiteX1" fmla="*/ 1092 w 4508"/>
                <a:gd name="connsiteY1" fmla="*/ 0 h 45084"/>
                <a:gd name="connsiteX2" fmla="*/ 4699 w 4508"/>
                <a:gd name="connsiteY2" fmla="*/ 45986 h 45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508" h="45084">
                  <a:moveTo>
                    <a:pt x="4699" y="45986"/>
                  </a:moveTo>
                  <a:cubicBezTo>
                    <a:pt x="-3417" y="31108"/>
                    <a:pt x="1543" y="15329"/>
                    <a:pt x="1092" y="0"/>
                  </a:cubicBezTo>
                  <a:cubicBezTo>
                    <a:pt x="6953" y="14878"/>
                    <a:pt x="5149" y="30207"/>
                    <a:pt x="4699" y="45986"/>
                  </a:cubicBezTo>
                  <a:close/>
                </a:path>
              </a:pathLst>
            </a:custGeom>
            <a:solidFill>
              <a:srgbClr val="14100C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A88A8216-9379-4C15-90F7-0D54D605A698}"/>
                </a:ext>
              </a:extLst>
            </p:cNvPr>
            <p:cNvSpPr/>
            <p:nvPr/>
          </p:nvSpPr>
          <p:spPr>
            <a:xfrm>
              <a:off x="1363393" y="2530617"/>
              <a:ext cx="6156" cy="6156"/>
            </a:xfrm>
            <a:custGeom>
              <a:avLst/>
              <a:gdLst>
                <a:gd name="connsiteX0" fmla="*/ 0 w 0"/>
                <a:gd name="connsiteY0" fmla="*/ 338 h 0"/>
                <a:gd name="connsiteX1" fmla="*/ 0 w 0"/>
                <a:gd name="connsiteY1" fmla="*/ 338 h 0"/>
                <a:gd name="connsiteX2" fmla="*/ 0 w 0"/>
                <a:gd name="connsiteY2" fmla="*/ 338 h 0"/>
                <a:gd name="connsiteX3" fmla="*/ 0 w 0"/>
                <a:gd name="connsiteY3" fmla="*/ 338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0" y="338"/>
                  </a:moveTo>
                  <a:cubicBezTo>
                    <a:pt x="0" y="338"/>
                    <a:pt x="0" y="-113"/>
                    <a:pt x="0" y="338"/>
                  </a:cubicBezTo>
                  <a:cubicBezTo>
                    <a:pt x="0" y="-113"/>
                    <a:pt x="0" y="-113"/>
                    <a:pt x="0" y="338"/>
                  </a:cubicBezTo>
                  <a:lnTo>
                    <a:pt x="0" y="338"/>
                  </a:lnTo>
                  <a:close/>
                </a:path>
              </a:pathLst>
            </a:custGeom>
            <a:solidFill>
              <a:srgbClr val="080808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EA48B224-9D81-4611-B2C0-A14228302C25}"/>
                </a:ext>
              </a:extLst>
            </p:cNvPr>
            <p:cNvSpPr/>
            <p:nvPr/>
          </p:nvSpPr>
          <p:spPr>
            <a:xfrm>
              <a:off x="1244885" y="1187211"/>
              <a:ext cx="1613053" cy="1803910"/>
            </a:xfrm>
            <a:custGeom>
              <a:avLst/>
              <a:gdLst>
                <a:gd name="connsiteX0" fmla="*/ 1181889 w 1181218"/>
                <a:gd name="connsiteY0" fmla="*/ 926389 h 1320981"/>
                <a:gd name="connsiteX1" fmla="*/ 1181439 w 1181218"/>
                <a:gd name="connsiteY1" fmla="*/ 871385 h 1320981"/>
                <a:gd name="connsiteX2" fmla="*/ 1182340 w 1181218"/>
                <a:gd name="connsiteY2" fmla="*/ 819538 h 1320981"/>
                <a:gd name="connsiteX3" fmla="*/ 1169717 w 1181218"/>
                <a:gd name="connsiteY3" fmla="*/ 806914 h 1320981"/>
                <a:gd name="connsiteX4" fmla="*/ 1154388 w 1181218"/>
                <a:gd name="connsiteY4" fmla="*/ 803758 h 1320981"/>
                <a:gd name="connsiteX5" fmla="*/ 1140411 w 1181218"/>
                <a:gd name="connsiteY5" fmla="*/ 761379 h 1320981"/>
                <a:gd name="connsiteX6" fmla="*/ 1132747 w 1181218"/>
                <a:gd name="connsiteY6" fmla="*/ 726664 h 1320981"/>
                <a:gd name="connsiteX7" fmla="*/ 1109303 w 1181218"/>
                <a:gd name="connsiteY7" fmla="*/ 690596 h 1320981"/>
                <a:gd name="connsiteX8" fmla="*/ 1109303 w 1181218"/>
                <a:gd name="connsiteY8" fmla="*/ 641904 h 1320981"/>
                <a:gd name="connsiteX9" fmla="*/ 1109303 w 1181218"/>
                <a:gd name="connsiteY9" fmla="*/ 641904 h 1320981"/>
                <a:gd name="connsiteX10" fmla="*/ 1109303 w 1181218"/>
                <a:gd name="connsiteY10" fmla="*/ 641904 h 1320981"/>
                <a:gd name="connsiteX11" fmla="*/ 1109303 w 1181218"/>
                <a:gd name="connsiteY11" fmla="*/ 641904 h 1320981"/>
                <a:gd name="connsiteX12" fmla="*/ 1108401 w 1181218"/>
                <a:gd name="connsiteY12" fmla="*/ 597721 h 1320981"/>
                <a:gd name="connsiteX13" fmla="*/ 1091269 w 1181218"/>
                <a:gd name="connsiteY13" fmla="*/ 475091 h 1320981"/>
                <a:gd name="connsiteX14" fmla="*/ 1086310 w 1181218"/>
                <a:gd name="connsiteY14" fmla="*/ 430006 h 1320981"/>
                <a:gd name="connsiteX15" fmla="*/ 1064218 w 1181218"/>
                <a:gd name="connsiteY15" fmla="*/ 363732 h 1320981"/>
                <a:gd name="connsiteX16" fmla="*/ 1063317 w 1181218"/>
                <a:gd name="connsiteY16" fmla="*/ 337583 h 1320981"/>
                <a:gd name="connsiteX17" fmla="*/ 1043930 w 1181218"/>
                <a:gd name="connsiteY17" fmla="*/ 259135 h 1320981"/>
                <a:gd name="connsiteX18" fmla="*/ 1020937 w 1181218"/>
                <a:gd name="connsiteY18" fmla="*/ 203230 h 1320981"/>
                <a:gd name="connsiteX19" fmla="*/ 965032 w 1181218"/>
                <a:gd name="connsiteY19" fmla="*/ 141915 h 1320981"/>
                <a:gd name="connsiteX20" fmla="*/ 908225 w 1181218"/>
                <a:gd name="connsiteY20" fmla="*/ 92773 h 1320981"/>
                <a:gd name="connsiteX21" fmla="*/ 887937 w 1181218"/>
                <a:gd name="connsiteY21" fmla="*/ 83756 h 1320981"/>
                <a:gd name="connsiteX22" fmla="*/ 842402 w 1181218"/>
                <a:gd name="connsiteY22" fmla="*/ 58058 h 1320981"/>
                <a:gd name="connsiteX23" fmla="*/ 807236 w 1181218"/>
                <a:gd name="connsiteY23" fmla="*/ 46336 h 1320981"/>
                <a:gd name="connsiteX24" fmla="*/ 740510 w 1181218"/>
                <a:gd name="connsiteY24" fmla="*/ 21539 h 1320981"/>
                <a:gd name="connsiteX25" fmla="*/ 672432 w 1181218"/>
                <a:gd name="connsiteY25" fmla="*/ 10719 h 1320981"/>
                <a:gd name="connsiteX26" fmla="*/ 541236 w 1181218"/>
                <a:gd name="connsiteY26" fmla="*/ 1251 h 1320981"/>
                <a:gd name="connsiteX27" fmla="*/ 425819 w 1181218"/>
                <a:gd name="connsiteY27" fmla="*/ 14326 h 1320981"/>
                <a:gd name="connsiteX28" fmla="*/ 336551 w 1181218"/>
                <a:gd name="connsiteY28" fmla="*/ 37770 h 1320981"/>
                <a:gd name="connsiteX29" fmla="*/ 271629 w 1181218"/>
                <a:gd name="connsiteY29" fmla="*/ 66173 h 1320981"/>
                <a:gd name="connsiteX30" fmla="*/ 220233 w 1181218"/>
                <a:gd name="connsiteY30" fmla="*/ 90068 h 1320981"/>
                <a:gd name="connsiteX31" fmla="*/ 190928 w 1181218"/>
                <a:gd name="connsiteY31" fmla="*/ 109454 h 1320981"/>
                <a:gd name="connsiteX32" fmla="*/ 171541 w 1181218"/>
                <a:gd name="connsiteY32" fmla="*/ 130644 h 1320981"/>
                <a:gd name="connsiteX33" fmla="*/ 112931 w 1181218"/>
                <a:gd name="connsiteY33" fmla="*/ 201878 h 1320981"/>
                <a:gd name="connsiteX34" fmla="*/ 81823 w 1181218"/>
                <a:gd name="connsiteY34" fmla="*/ 285284 h 1320981"/>
                <a:gd name="connsiteX35" fmla="*/ 82274 w 1181218"/>
                <a:gd name="connsiteY35" fmla="*/ 284834 h 1320981"/>
                <a:gd name="connsiteX36" fmla="*/ 66494 w 1181218"/>
                <a:gd name="connsiteY36" fmla="*/ 339386 h 1320981"/>
                <a:gd name="connsiteX37" fmla="*/ 63338 w 1181218"/>
                <a:gd name="connsiteY37" fmla="*/ 369593 h 1320981"/>
                <a:gd name="connsiteX38" fmla="*/ 58830 w 1181218"/>
                <a:gd name="connsiteY38" fmla="*/ 422342 h 1320981"/>
                <a:gd name="connsiteX39" fmla="*/ 63338 w 1181218"/>
                <a:gd name="connsiteY39" fmla="*/ 528291 h 1320981"/>
                <a:gd name="connsiteX40" fmla="*/ 76413 w 1181218"/>
                <a:gd name="connsiteY40" fmla="*/ 597270 h 1320981"/>
                <a:gd name="connsiteX41" fmla="*/ 78667 w 1181218"/>
                <a:gd name="connsiteY41" fmla="*/ 641003 h 1320981"/>
                <a:gd name="connsiteX42" fmla="*/ 38993 w 1181218"/>
                <a:gd name="connsiteY42" fmla="*/ 682481 h 1320981"/>
                <a:gd name="connsiteX43" fmla="*/ 37640 w 1181218"/>
                <a:gd name="connsiteY43" fmla="*/ 696457 h 1320981"/>
                <a:gd name="connsiteX44" fmla="*/ 16901 w 1181218"/>
                <a:gd name="connsiteY44" fmla="*/ 728918 h 1320981"/>
                <a:gd name="connsiteX45" fmla="*/ 3826 w 1181218"/>
                <a:gd name="connsiteY45" fmla="*/ 815931 h 1320981"/>
                <a:gd name="connsiteX46" fmla="*/ 22762 w 1181218"/>
                <a:gd name="connsiteY46" fmla="*/ 918273 h 1320981"/>
                <a:gd name="connsiteX47" fmla="*/ 59281 w 1181218"/>
                <a:gd name="connsiteY47" fmla="*/ 974178 h 1320981"/>
                <a:gd name="connsiteX48" fmla="*/ 48009 w 1181218"/>
                <a:gd name="connsiteY48" fmla="*/ 971473 h 1320981"/>
                <a:gd name="connsiteX49" fmla="*/ 91291 w 1181218"/>
                <a:gd name="connsiteY49" fmla="*/ 987253 h 1320981"/>
                <a:gd name="connsiteX50" fmla="*/ 162525 w 1181218"/>
                <a:gd name="connsiteY50" fmla="*/ 1006189 h 1320981"/>
                <a:gd name="connsiteX51" fmla="*/ 157114 w 1181218"/>
                <a:gd name="connsiteY51" fmla="*/ 946677 h 1320981"/>
                <a:gd name="connsiteX52" fmla="*/ 166131 w 1181218"/>
                <a:gd name="connsiteY52" fmla="*/ 735680 h 1320981"/>
                <a:gd name="connsiteX53" fmla="*/ 176501 w 1181218"/>
                <a:gd name="connsiteY53" fmla="*/ 646413 h 1320981"/>
                <a:gd name="connsiteX54" fmla="*/ 176501 w 1181218"/>
                <a:gd name="connsiteY54" fmla="*/ 646413 h 1320981"/>
                <a:gd name="connsiteX55" fmla="*/ 176501 w 1181218"/>
                <a:gd name="connsiteY55" fmla="*/ 646413 h 1320981"/>
                <a:gd name="connsiteX56" fmla="*/ 185067 w 1181218"/>
                <a:gd name="connsiteY56" fmla="*/ 573826 h 1320981"/>
                <a:gd name="connsiteX57" fmla="*/ 190026 w 1181218"/>
                <a:gd name="connsiteY57" fmla="*/ 541816 h 1320981"/>
                <a:gd name="connsiteX58" fmla="*/ 198592 w 1181218"/>
                <a:gd name="connsiteY58" fmla="*/ 474189 h 1320981"/>
                <a:gd name="connsiteX59" fmla="*/ 238718 w 1181218"/>
                <a:gd name="connsiteY59" fmla="*/ 352010 h 1320981"/>
                <a:gd name="connsiteX60" fmla="*/ 276589 w 1181218"/>
                <a:gd name="connsiteY60" fmla="*/ 349756 h 1320981"/>
                <a:gd name="connsiteX61" fmla="*/ 341060 w 1181218"/>
                <a:gd name="connsiteY61" fmla="*/ 347050 h 1320981"/>
                <a:gd name="connsiteX62" fmla="*/ 392456 w 1181218"/>
                <a:gd name="connsiteY62" fmla="*/ 343444 h 1320981"/>
                <a:gd name="connsiteX63" fmla="*/ 523202 w 1181218"/>
                <a:gd name="connsiteY63" fmla="*/ 340739 h 1320981"/>
                <a:gd name="connsiteX64" fmla="*/ 881175 w 1181218"/>
                <a:gd name="connsiteY64" fmla="*/ 333525 h 1320981"/>
                <a:gd name="connsiteX65" fmla="*/ 905971 w 1181218"/>
                <a:gd name="connsiteY65" fmla="*/ 346600 h 1320981"/>
                <a:gd name="connsiteX66" fmla="*/ 990730 w 1181218"/>
                <a:gd name="connsiteY66" fmla="*/ 547226 h 1320981"/>
                <a:gd name="connsiteX67" fmla="*/ 1022290 w 1181218"/>
                <a:gd name="connsiteY67" fmla="*/ 686989 h 1320981"/>
                <a:gd name="connsiteX68" fmla="*/ 1029503 w 1181218"/>
                <a:gd name="connsiteY68" fmla="*/ 860565 h 1320981"/>
                <a:gd name="connsiteX69" fmla="*/ 1005157 w 1181218"/>
                <a:gd name="connsiteY69" fmla="*/ 1009344 h 1320981"/>
                <a:gd name="connsiteX70" fmla="*/ 1020035 w 1181218"/>
                <a:gd name="connsiteY70" fmla="*/ 1009344 h 1320981"/>
                <a:gd name="connsiteX71" fmla="*/ 1041676 w 1181218"/>
                <a:gd name="connsiteY71" fmla="*/ 998073 h 1320981"/>
                <a:gd name="connsiteX72" fmla="*/ 1041676 w 1181218"/>
                <a:gd name="connsiteY72" fmla="*/ 998073 h 1320981"/>
                <a:gd name="connsiteX73" fmla="*/ 1120123 w 1181218"/>
                <a:gd name="connsiteY73" fmla="*/ 989958 h 1320981"/>
                <a:gd name="connsiteX74" fmla="*/ 1057906 w 1181218"/>
                <a:gd name="connsiteY74" fmla="*/ 1102670 h 1320981"/>
                <a:gd name="connsiteX75" fmla="*/ 945195 w 1181218"/>
                <a:gd name="connsiteY75" fmla="*/ 1204110 h 1320981"/>
                <a:gd name="connsiteX76" fmla="*/ 865395 w 1181218"/>
                <a:gd name="connsiteY76" fmla="*/ 1235219 h 1320981"/>
                <a:gd name="connsiteX77" fmla="*/ 858181 w 1181218"/>
                <a:gd name="connsiteY77" fmla="*/ 1249646 h 1320981"/>
                <a:gd name="connsiteX78" fmla="*/ 902815 w 1181218"/>
                <a:gd name="connsiteY78" fmla="*/ 1323134 h 1320981"/>
                <a:gd name="connsiteX79" fmla="*/ 971344 w 1181218"/>
                <a:gd name="connsiteY79" fmla="*/ 1255507 h 1320981"/>
                <a:gd name="connsiteX80" fmla="*/ 983968 w 1181218"/>
                <a:gd name="connsiteY80" fmla="*/ 1234317 h 1320981"/>
                <a:gd name="connsiteX81" fmla="*/ 1013723 w 1181218"/>
                <a:gd name="connsiteY81" fmla="*/ 1205914 h 1320981"/>
                <a:gd name="connsiteX82" fmla="*/ 1119672 w 1181218"/>
                <a:gd name="connsiteY82" fmla="*/ 1075619 h 1320981"/>
                <a:gd name="connsiteX83" fmla="*/ 1151683 w 1181218"/>
                <a:gd name="connsiteY83" fmla="*/ 1008443 h 1320981"/>
                <a:gd name="connsiteX84" fmla="*/ 1171971 w 1181218"/>
                <a:gd name="connsiteY84" fmla="*/ 973728 h 1320981"/>
                <a:gd name="connsiteX85" fmla="*/ 1181889 w 1181218"/>
                <a:gd name="connsiteY85" fmla="*/ 926389 h 1320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181218" h="1320981">
                  <a:moveTo>
                    <a:pt x="1181889" y="926389"/>
                  </a:moveTo>
                  <a:cubicBezTo>
                    <a:pt x="1183242" y="904748"/>
                    <a:pt x="1180086" y="892124"/>
                    <a:pt x="1181439" y="871385"/>
                  </a:cubicBezTo>
                  <a:cubicBezTo>
                    <a:pt x="1176479" y="856507"/>
                    <a:pt x="1187300" y="834416"/>
                    <a:pt x="1182340" y="819538"/>
                  </a:cubicBezTo>
                  <a:cubicBezTo>
                    <a:pt x="1179184" y="813677"/>
                    <a:pt x="1179184" y="813677"/>
                    <a:pt x="1169717" y="806914"/>
                  </a:cubicBezTo>
                  <a:cubicBezTo>
                    <a:pt x="1162052" y="804660"/>
                    <a:pt x="1157994" y="806013"/>
                    <a:pt x="1154388" y="803758"/>
                  </a:cubicBezTo>
                  <a:cubicBezTo>
                    <a:pt x="1132296" y="795192"/>
                    <a:pt x="1141764" y="776257"/>
                    <a:pt x="1140411" y="761379"/>
                  </a:cubicBezTo>
                  <a:cubicBezTo>
                    <a:pt x="1139510" y="748755"/>
                    <a:pt x="1145371" y="734779"/>
                    <a:pt x="1132747" y="726664"/>
                  </a:cubicBezTo>
                  <a:cubicBezTo>
                    <a:pt x="1131395" y="725762"/>
                    <a:pt x="1108852" y="696908"/>
                    <a:pt x="1109303" y="690596"/>
                  </a:cubicBezTo>
                  <a:cubicBezTo>
                    <a:pt x="1107950" y="677521"/>
                    <a:pt x="1109754" y="642355"/>
                    <a:pt x="1109303" y="641904"/>
                  </a:cubicBezTo>
                  <a:cubicBezTo>
                    <a:pt x="1109303" y="641904"/>
                    <a:pt x="1109303" y="641904"/>
                    <a:pt x="1109303" y="641904"/>
                  </a:cubicBezTo>
                  <a:lnTo>
                    <a:pt x="1109303" y="641904"/>
                  </a:lnTo>
                  <a:lnTo>
                    <a:pt x="1109303" y="641904"/>
                  </a:lnTo>
                  <a:cubicBezTo>
                    <a:pt x="1107500" y="638298"/>
                    <a:pt x="1108401" y="608992"/>
                    <a:pt x="1108401" y="597721"/>
                  </a:cubicBezTo>
                  <a:cubicBezTo>
                    <a:pt x="1107950" y="565260"/>
                    <a:pt x="1096679" y="482305"/>
                    <a:pt x="1091269" y="475091"/>
                  </a:cubicBezTo>
                  <a:cubicBezTo>
                    <a:pt x="1086761" y="460213"/>
                    <a:pt x="1090818" y="444884"/>
                    <a:pt x="1086310" y="430006"/>
                  </a:cubicBezTo>
                  <a:cubicBezTo>
                    <a:pt x="1086310" y="407013"/>
                    <a:pt x="1061513" y="387627"/>
                    <a:pt x="1064218" y="363732"/>
                  </a:cubicBezTo>
                  <a:cubicBezTo>
                    <a:pt x="1061513" y="355166"/>
                    <a:pt x="1064218" y="346149"/>
                    <a:pt x="1063317" y="337583"/>
                  </a:cubicBezTo>
                  <a:cubicBezTo>
                    <a:pt x="1060612" y="302867"/>
                    <a:pt x="1066923" y="287088"/>
                    <a:pt x="1043930" y="259135"/>
                  </a:cubicBezTo>
                  <a:cubicBezTo>
                    <a:pt x="1039422" y="251471"/>
                    <a:pt x="1024995" y="210444"/>
                    <a:pt x="1020937" y="203230"/>
                  </a:cubicBezTo>
                  <a:cubicBezTo>
                    <a:pt x="1008313" y="173925"/>
                    <a:pt x="984418" y="166712"/>
                    <a:pt x="965032" y="141915"/>
                  </a:cubicBezTo>
                  <a:cubicBezTo>
                    <a:pt x="949252" y="114864"/>
                    <a:pt x="937079" y="103142"/>
                    <a:pt x="908225" y="92773"/>
                  </a:cubicBezTo>
                  <a:cubicBezTo>
                    <a:pt x="904618" y="92773"/>
                    <a:pt x="889290" y="87814"/>
                    <a:pt x="887937" y="83756"/>
                  </a:cubicBezTo>
                  <a:cubicBezTo>
                    <a:pt x="880724" y="70681"/>
                    <a:pt x="856378" y="58959"/>
                    <a:pt x="842402" y="58058"/>
                  </a:cubicBezTo>
                  <a:cubicBezTo>
                    <a:pt x="825270" y="54902"/>
                    <a:pt x="822114" y="54451"/>
                    <a:pt x="807236" y="46336"/>
                  </a:cubicBezTo>
                  <a:cubicBezTo>
                    <a:pt x="786948" y="32359"/>
                    <a:pt x="764405" y="26048"/>
                    <a:pt x="740510" y="21539"/>
                  </a:cubicBezTo>
                  <a:cubicBezTo>
                    <a:pt x="717968" y="17481"/>
                    <a:pt x="694975" y="15227"/>
                    <a:pt x="672432" y="10719"/>
                  </a:cubicBezTo>
                  <a:cubicBezTo>
                    <a:pt x="629151" y="2153"/>
                    <a:pt x="584968" y="-2356"/>
                    <a:pt x="541236" y="1251"/>
                  </a:cubicBezTo>
                  <a:cubicBezTo>
                    <a:pt x="502914" y="4407"/>
                    <a:pt x="464141" y="6210"/>
                    <a:pt x="425819" y="14326"/>
                  </a:cubicBezTo>
                  <a:cubicBezTo>
                    <a:pt x="385243" y="23342"/>
                    <a:pt x="373972" y="18383"/>
                    <a:pt x="336551" y="37770"/>
                  </a:cubicBezTo>
                  <a:cubicBezTo>
                    <a:pt x="318968" y="49041"/>
                    <a:pt x="288311" y="53549"/>
                    <a:pt x="271629" y="66173"/>
                  </a:cubicBezTo>
                  <a:cubicBezTo>
                    <a:pt x="264867" y="70681"/>
                    <a:pt x="223840" y="80149"/>
                    <a:pt x="220233" y="90068"/>
                  </a:cubicBezTo>
                  <a:cubicBezTo>
                    <a:pt x="213019" y="95027"/>
                    <a:pt x="192731" y="104946"/>
                    <a:pt x="190928" y="109454"/>
                  </a:cubicBezTo>
                  <a:cubicBezTo>
                    <a:pt x="184616" y="114414"/>
                    <a:pt x="177853" y="125685"/>
                    <a:pt x="171541" y="130644"/>
                  </a:cubicBezTo>
                  <a:cubicBezTo>
                    <a:pt x="135023" y="157695"/>
                    <a:pt x="123752" y="156793"/>
                    <a:pt x="112931" y="201878"/>
                  </a:cubicBezTo>
                  <a:cubicBezTo>
                    <a:pt x="105267" y="219912"/>
                    <a:pt x="89487" y="267251"/>
                    <a:pt x="81823" y="285284"/>
                  </a:cubicBezTo>
                  <a:lnTo>
                    <a:pt x="82274" y="284834"/>
                  </a:lnTo>
                  <a:cubicBezTo>
                    <a:pt x="84979" y="303769"/>
                    <a:pt x="64240" y="320451"/>
                    <a:pt x="66494" y="339386"/>
                  </a:cubicBezTo>
                  <a:cubicBezTo>
                    <a:pt x="61535" y="346600"/>
                    <a:pt x="68298" y="362379"/>
                    <a:pt x="63338" y="369593"/>
                  </a:cubicBezTo>
                  <a:cubicBezTo>
                    <a:pt x="61986" y="384471"/>
                    <a:pt x="60182" y="407464"/>
                    <a:pt x="58830" y="422342"/>
                  </a:cubicBezTo>
                  <a:cubicBezTo>
                    <a:pt x="54772" y="462918"/>
                    <a:pt x="60182" y="487715"/>
                    <a:pt x="63338" y="528291"/>
                  </a:cubicBezTo>
                  <a:cubicBezTo>
                    <a:pt x="65142" y="545874"/>
                    <a:pt x="76413" y="597270"/>
                    <a:pt x="76413" y="597270"/>
                  </a:cubicBezTo>
                  <a:cubicBezTo>
                    <a:pt x="81823" y="604033"/>
                    <a:pt x="78216" y="636494"/>
                    <a:pt x="78667" y="641003"/>
                  </a:cubicBezTo>
                  <a:cubicBezTo>
                    <a:pt x="60182" y="655881"/>
                    <a:pt x="51165" y="662643"/>
                    <a:pt x="38993" y="682481"/>
                  </a:cubicBezTo>
                  <a:lnTo>
                    <a:pt x="37640" y="696457"/>
                  </a:lnTo>
                  <a:cubicBezTo>
                    <a:pt x="34033" y="713138"/>
                    <a:pt x="26820" y="716294"/>
                    <a:pt x="16901" y="728918"/>
                  </a:cubicBezTo>
                  <a:cubicBezTo>
                    <a:pt x="-1133" y="752362"/>
                    <a:pt x="-3387" y="792036"/>
                    <a:pt x="3826" y="815931"/>
                  </a:cubicBezTo>
                  <a:cubicBezTo>
                    <a:pt x="9237" y="834416"/>
                    <a:pt x="20508" y="894379"/>
                    <a:pt x="22762" y="918273"/>
                  </a:cubicBezTo>
                  <a:cubicBezTo>
                    <a:pt x="25016" y="941717"/>
                    <a:pt x="36287" y="963358"/>
                    <a:pt x="59281" y="974178"/>
                  </a:cubicBezTo>
                  <a:lnTo>
                    <a:pt x="48009" y="971473"/>
                  </a:lnTo>
                  <a:cubicBezTo>
                    <a:pt x="57477" y="972375"/>
                    <a:pt x="84979" y="975982"/>
                    <a:pt x="91291" y="987253"/>
                  </a:cubicBezTo>
                  <a:cubicBezTo>
                    <a:pt x="117891" y="991311"/>
                    <a:pt x="136826" y="999426"/>
                    <a:pt x="162525" y="1006189"/>
                  </a:cubicBezTo>
                  <a:cubicBezTo>
                    <a:pt x="165680" y="986351"/>
                    <a:pt x="158016" y="947578"/>
                    <a:pt x="157114" y="946677"/>
                  </a:cubicBezTo>
                  <a:cubicBezTo>
                    <a:pt x="152155" y="867328"/>
                    <a:pt x="153508" y="814579"/>
                    <a:pt x="166131" y="735680"/>
                  </a:cubicBezTo>
                  <a:cubicBezTo>
                    <a:pt x="171091" y="706375"/>
                    <a:pt x="172894" y="676169"/>
                    <a:pt x="176501" y="646413"/>
                  </a:cubicBezTo>
                  <a:cubicBezTo>
                    <a:pt x="176501" y="646413"/>
                    <a:pt x="176501" y="646413"/>
                    <a:pt x="176501" y="646413"/>
                  </a:cubicBezTo>
                  <a:cubicBezTo>
                    <a:pt x="176501" y="646413"/>
                    <a:pt x="176501" y="646413"/>
                    <a:pt x="176501" y="646413"/>
                  </a:cubicBezTo>
                  <a:cubicBezTo>
                    <a:pt x="181460" y="636043"/>
                    <a:pt x="184165" y="572023"/>
                    <a:pt x="185067" y="573826"/>
                  </a:cubicBezTo>
                  <a:cubicBezTo>
                    <a:pt x="191379" y="563908"/>
                    <a:pt x="188674" y="552637"/>
                    <a:pt x="190026" y="541816"/>
                  </a:cubicBezTo>
                  <a:cubicBezTo>
                    <a:pt x="188223" y="516118"/>
                    <a:pt x="197240" y="471935"/>
                    <a:pt x="198592" y="474189"/>
                  </a:cubicBezTo>
                  <a:cubicBezTo>
                    <a:pt x="205806" y="431359"/>
                    <a:pt x="221135" y="391233"/>
                    <a:pt x="238718" y="352010"/>
                  </a:cubicBezTo>
                  <a:cubicBezTo>
                    <a:pt x="251341" y="347952"/>
                    <a:pt x="263965" y="350657"/>
                    <a:pt x="276589" y="349756"/>
                  </a:cubicBezTo>
                  <a:cubicBezTo>
                    <a:pt x="298229" y="348403"/>
                    <a:pt x="319870" y="353362"/>
                    <a:pt x="341060" y="347050"/>
                  </a:cubicBezTo>
                  <a:cubicBezTo>
                    <a:pt x="357741" y="342091"/>
                    <a:pt x="375324" y="343895"/>
                    <a:pt x="392456" y="343444"/>
                  </a:cubicBezTo>
                  <a:cubicBezTo>
                    <a:pt x="436189" y="342542"/>
                    <a:pt x="479470" y="341640"/>
                    <a:pt x="523202" y="340739"/>
                  </a:cubicBezTo>
                  <a:cubicBezTo>
                    <a:pt x="642677" y="338484"/>
                    <a:pt x="761700" y="336230"/>
                    <a:pt x="881175" y="333525"/>
                  </a:cubicBezTo>
                  <a:cubicBezTo>
                    <a:pt x="892446" y="333074"/>
                    <a:pt x="900110" y="334878"/>
                    <a:pt x="905971" y="346600"/>
                  </a:cubicBezTo>
                  <a:cubicBezTo>
                    <a:pt x="937981" y="411972"/>
                    <a:pt x="967737" y="478247"/>
                    <a:pt x="990730" y="547226"/>
                  </a:cubicBezTo>
                  <a:cubicBezTo>
                    <a:pt x="1006059" y="592762"/>
                    <a:pt x="1022290" y="686989"/>
                    <a:pt x="1022290" y="686989"/>
                  </a:cubicBezTo>
                  <a:cubicBezTo>
                    <a:pt x="1022740" y="694203"/>
                    <a:pt x="1029503" y="818636"/>
                    <a:pt x="1029503" y="860565"/>
                  </a:cubicBezTo>
                  <a:cubicBezTo>
                    <a:pt x="1026798" y="883107"/>
                    <a:pt x="1005608" y="995368"/>
                    <a:pt x="1005157" y="1009344"/>
                  </a:cubicBezTo>
                  <a:cubicBezTo>
                    <a:pt x="1008764" y="1009344"/>
                    <a:pt x="1017781" y="1013402"/>
                    <a:pt x="1020035" y="1009344"/>
                  </a:cubicBezTo>
                  <a:cubicBezTo>
                    <a:pt x="1020035" y="1009344"/>
                    <a:pt x="1032659" y="1000778"/>
                    <a:pt x="1041676" y="998073"/>
                  </a:cubicBezTo>
                  <a:cubicBezTo>
                    <a:pt x="1041676" y="998073"/>
                    <a:pt x="1041676" y="998073"/>
                    <a:pt x="1041676" y="998073"/>
                  </a:cubicBezTo>
                  <a:cubicBezTo>
                    <a:pt x="1068276" y="1006189"/>
                    <a:pt x="1091269" y="993114"/>
                    <a:pt x="1120123" y="989958"/>
                  </a:cubicBezTo>
                  <a:cubicBezTo>
                    <a:pt x="1102089" y="1033690"/>
                    <a:pt x="1085859" y="1064799"/>
                    <a:pt x="1057906" y="1102670"/>
                  </a:cubicBezTo>
                  <a:cubicBezTo>
                    <a:pt x="1027700" y="1143246"/>
                    <a:pt x="999747" y="1189232"/>
                    <a:pt x="945195" y="1204110"/>
                  </a:cubicBezTo>
                  <a:cubicBezTo>
                    <a:pt x="945195" y="1204561"/>
                    <a:pt x="873059" y="1234768"/>
                    <a:pt x="865395" y="1235219"/>
                  </a:cubicBezTo>
                  <a:cubicBezTo>
                    <a:pt x="854575" y="1235670"/>
                    <a:pt x="856829" y="1243785"/>
                    <a:pt x="858181" y="1249646"/>
                  </a:cubicBezTo>
                  <a:cubicBezTo>
                    <a:pt x="860886" y="1260015"/>
                    <a:pt x="893347" y="1306903"/>
                    <a:pt x="902815" y="1323134"/>
                  </a:cubicBezTo>
                  <a:cubicBezTo>
                    <a:pt x="926259" y="1300141"/>
                    <a:pt x="948802" y="1277598"/>
                    <a:pt x="971344" y="1255507"/>
                  </a:cubicBezTo>
                  <a:cubicBezTo>
                    <a:pt x="971795" y="1256409"/>
                    <a:pt x="980812" y="1237022"/>
                    <a:pt x="983968" y="1234317"/>
                  </a:cubicBezTo>
                  <a:cubicBezTo>
                    <a:pt x="1001100" y="1218537"/>
                    <a:pt x="1001100" y="1218537"/>
                    <a:pt x="1013723" y="1205914"/>
                  </a:cubicBezTo>
                  <a:cubicBezTo>
                    <a:pt x="1053849" y="1166690"/>
                    <a:pt x="1091720" y="1125212"/>
                    <a:pt x="1119672" y="1075619"/>
                  </a:cubicBezTo>
                  <a:cubicBezTo>
                    <a:pt x="1130493" y="1056233"/>
                    <a:pt x="1145371" y="1032338"/>
                    <a:pt x="1151683" y="1008443"/>
                  </a:cubicBezTo>
                  <a:cubicBezTo>
                    <a:pt x="1159347" y="988155"/>
                    <a:pt x="1149879" y="983646"/>
                    <a:pt x="1171971" y="973728"/>
                  </a:cubicBezTo>
                  <a:cubicBezTo>
                    <a:pt x="1181889" y="960653"/>
                    <a:pt x="1183242" y="943972"/>
                    <a:pt x="1181889" y="926389"/>
                  </a:cubicBezTo>
                  <a:close/>
                </a:path>
              </a:pathLst>
            </a:custGeom>
            <a:solidFill>
              <a:srgbClr val="080808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113CEE2C-3F97-4B6F-BF21-A9042143FDFC}"/>
              </a:ext>
            </a:extLst>
          </p:cNvPr>
          <p:cNvSpPr/>
          <p:nvPr/>
        </p:nvSpPr>
        <p:spPr>
          <a:xfrm>
            <a:off x="10402081" y="4046653"/>
            <a:ext cx="1509368" cy="2691495"/>
          </a:xfrm>
          <a:custGeom>
            <a:avLst/>
            <a:gdLst>
              <a:gd name="connsiteX0" fmla="*/ 1010278 w 1010660"/>
              <a:gd name="connsiteY0" fmla="*/ 1613160 h 1802203"/>
              <a:gd name="connsiteX1" fmla="*/ 998557 w 1010660"/>
              <a:gd name="connsiteY1" fmla="*/ 1603308 h 1802203"/>
              <a:gd name="connsiteX2" fmla="*/ 990404 w 1010660"/>
              <a:gd name="connsiteY2" fmla="*/ 1596344 h 1802203"/>
              <a:gd name="connsiteX3" fmla="*/ 988536 w 1010660"/>
              <a:gd name="connsiteY3" fmla="*/ 1584624 h 1802203"/>
              <a:gd name="connsiteX4" fmla="*/ 968322 w 1010660"/>
              <a:gd name="connsiteY4" fmla="*/ 1564241 h 1802203"/>
              <a:gd name="connsiteX5" fmla="*/ 871163 w 1010660"/>
              <a:gd name="connsiteY5" fmla="*/ 1548444 h 1802203"/>
              <a:gd name="connsiteX6" fmla="*/ 749714 w 1010660"/>
              <a:gd name="connsiteY6" fmla="*/ 1529589 h 1802203"/>
              <a:gd name="connsiteX7" fmla="*/ 717101 w 1010660"/>
              <a:gd name="connsiteY7" fmla="*/ 1522625 h 1802203"/>
              <a:gd name="connsiteX8" fmla="*/ 717441 w 1010660"/>
              <a:gd name="connsiteY8" fmla="*/ 1520417 h 1802203"/>
              <a:gd name="connsiteX9" fmla="*/ 740032 w 1010660"/>
              <a:gd name="connsiteY9" fmla="*/ 1517020 h 1802203"/>
              <a:gd name="connsiteX10" fmla="*/ 743769 w 1010660"/>
              <a:gd name="connsiteY10" fmla="*/ 1518379 h 1802203"/>
              <a:gd name="connsiteX11" fmla="*/ 750563 w 1010660"/>
              <a:gd name="connsiteY11" fmla="*/ 1523474 h 1802203"/>
              <a:gd name="connsiteX12" fmla="*/ 804069 w 1010660"/>
              <a:gd name="connsiteY12" fmla="*/ 1521946 h 1802203"/>
              <a:gd name="connsiteX13" fmla="*/ 813581 w 1010660"/>
              <a:gd name="connsiteY13" fmla="*/ 1509036 h 1802203"/>
              <a:gd name="connsiteX14" fmla="*/ 816129 w 1010660"/>
              <a:gd name="connsiteY14" fmla="*/ 1490522 h 1802203"/>
              <a:gd name="connsiteX15" fmla="*/ 806277 w 1010660"/>
              <a:gd name="connsiteY15" fmla="*/ 1469459 h 1802203"/>
              <a:gd name="connsiteX16" fmla="*/ 798124 w 1010660"/>
              <a:gd name="connsiteY16" fmla="*/ 1455871 h 1802203"/>
              <a:gd name="connsiteX17" fmla="*/ 797274 w 1010660"/>
              <a:gd name="connsiteY17" fmla="*/ 1445849 h 1802203"/>
              <a:gd name="connsiteX18" fmla="*/ 786064 w 1010660"/>
              <a:gd name="connsiteY18" fmla="*/ 1441772 h 1802203"/>
              <a:gd name="connsiteX19" fmla="*/ 758037 w 1010660"/>
              <a:gd name="connsiteY19" fmla="*/ 1457739 h 1802203"/>
              <a:gd name="connsiteX20" fmla="*/ 698586 w 1010660"/>
              <a:gd name="connsiteY20" fmla="*/ 1490012 h 1802203"/>
              <a:gd name="connsiteX21" fmla="*/ 685507 w 1010660"/>
              <a:gd name="connsiteY21" fmla="*/ 1481859 h 1802203"/>
              <a:gd name="connsiteX22" fmla="*/ 683299 w 1010660"/>
              <a:gd name="connsiteY22" fmla="*/ 1417313 h 1802203"/>
              <a:gd name="connsiteX23" fmla="*/ 692302 w 1010660"/>
              <a:gd name="connsiteY23" fmla="*/ 1403214 h 1802203"/>
              <a:gd name="connsiteX24" fmla="*/ 708608 w 1010660"/>
              <a:gd name="connsiteY24" fmla="*/ 1399138 h 1802203"/>
              <a:gd name="connsiteX25" fmla="*/ 784875 w 1010660"/>
              <a:gd name="connsiteY25" fmla="*/ 1387417 h 1802203"/>
              <a:gd name="connsiteX26" fmla="*/ 833794 w 1010660"/>
              <a:gd name="connsiteY26" fmla="*/ 1365675 h 1802203"/>
              <a:gd name="connsiteX27" fmla="*/ 910231 w 1010660"/>
              <a:gd name="connsiteY27" fmla="*/ 1264100 h 1802203"/>
              <a:gd name="connsiteX28" fmla="*/ 935540 w 1010660"/>
              <a:gd name="connsiteY28" fmla="*/ 1186474 h 1802203"/>
              <a:gd name="connsiteX29" fmla="*/ 939616 w 1010660"/>
              <a:gd name="connsiteY29" fmla="*/ 1178661 h 1802203"/>
              <a:gd name="connsiteX30" fmla="*/ 960679 w 1010660"/>
              <a:gd name="connsiteY30" fmla="*/ 1157768 h 1802203"/>
              <a:gd name="connsiteX31" fmla="*/ 976646 w 1010660"/>
              <a:gd name="connsiteY31" fmla="*/ 1104602 h 1802203"/>
              <a:gd name="connsiteX32" fmla="*/ 958301 w 1010660"/>
              <a:gd name="connsiteY32" fmla="*/ 973301 h 1802203"/>
              <a:gd name="connsiteX33" fmla="*/ 956942 w 1010660"/>
              <a:gd name="connsiteY33" fmla="*/ 961751 h 1802203"/>
              <a:gd name="connsiteX34" fmla="*/ 957451 w 1010660"/>
              <a:gd name="connsiteY34" fmla="*/ 937970 h 1802203"/>
              <a:gd name="connsiteX35" fmla="*/ 957961 w 1010660"/>
              <a:gd name="connsiteY35" fmla="*/ 901281 h 1802203"/>
              <a:gd name="connsiteX36" fmla="*/ 957621 w 1010660"/>
              <a:gd name="connsiteY36" fmla="*/ 891259 h 1802203"/>
              <a:gd name="connsiteX37" fmla="*/ 957112 w 1010660"/>
              <a:gd name="connsiteY37" fmla="*/ 861364 h 1802203"/>
              <a:gd name="connsiteX38" fmla="*/ 959829 w 1010660"/>
              <a:gd name="connsiteY38" fmla="*/ 813804 h 1802203"/>
              <a:gd name="connsiteX39" fmla="*/ 962547 w 1010660"/>
              <a:gd name="connsiteY39" fmla="*/ 801064 h 1802203"/>
              <a:gd name="connsiteX40" fmla="*/ 953205 w 1010660"/>
              <a:gd name="connsiteY40" fmla="*/ 776435 h 1802203"/>
              <a:gd name="connsiteX41" fmla="*/ 944882 w 1010660"/>
              <a:gd name="connsiteY41" fmla="*/ 774566 h 1802203"/>
              <a:gd name="connsiteX42" fmla="*/ 930784 w 1010660"/>
              <a:gd name="connsiteY42" fmla="*/ 756561 h 1802203"/>
              <a:gd name="connsiteX43" fmla="*/ 931463 w 1010660"/>
              <a:gd name="connsiteY43" fmla="*/ 743822 h 1802203"/>
              <a:gd name="connsiteX44" fmla="*/ 939107 w 1010660"/>
              <a:gd name="connsiteY44" fmla="*/ 650059 h 1802203"/>
              <a:gd name="connsiteX45" fmla="*/ 916685 w 1010660"/>
              <a:gd name="connsiteY45" fmla="*/ 635112 h 1802203"/>
              <a:gd name="connsiteX46" fmla="*/ 902077 w 1010660"/>
              <a:gd name="connsiteY46" fmla="*/ 624581 h 1802203"/>
              <a:gd name="connsiteX47" fmla="*/ 902417 w 1010660"/>
              <a:gd name="connsiteY47" fmla="*/ 621183 h 1802203"/>
              <a:gd name="connsiteX48" fmla="*/ 907173 w 1010660"/>
              <a:gd name="connsiteY48" fmla="*/ 545087 h 1802203"/>
              <a:gd name="connsiteX49" fmla="*/ 896132 w 1010660"/>
              <a:gd name="connsiteY49" fmla="*/ 478162 h 1802203"/>
              <a:gd name="connsiteX50" fmla="*/ 888489 w 1010660"/>
              <a:gd name="connsiteY50" fmla="*/ 462195 h 1802203"/>
              <a:gd name="connsiteX51" fmla="*/ 887300 w 1010660"/>
              <a:gd name="connsiteY51" fmla="*/ 448267 h 1802203"/>
              <a:gd name="connsiteX52" fmla="*/ 891376 w 1010660"/>
              <a:gd name="connsiteY52" fmla="*/ 426355 h 1802203"/>
              <a:gd name="connsiteX53" fmla="*/ 908702 w 1010660"/>
              <a:gd name="connsiteY53" fmla="*/ 416333 h 1802203"/>
              <a:gd name="connsiteX54" fmla="*/ 919233 w 1010660"/>
              <a:gd name="connsiteY54" fmla="*/ 418881 h 1802203"/>
              <a:gd name="connsiteX55" fmla="*/ 913798 w 1010660"/>
              <a:gd name="connsiteY55" fmla="*/ 397819 h 1802203"/>
              <a:gd name="connsiteX56" fmla="*/ 915836 w 1010660"/>
              <a:gd name="connsiteY56" fmla="*/ 361129 h 1802203"/>
              <a:gd name="connsiteX57" fmla="*/ 915157 w 1010660"/>
              <a:gd name="connsiteY57" fmla="*/ 340067 h 1802203"/>
              <a:gd name="connsiteX58" fmla="*/ 933501 w 1010660"/>
              <a:gd name="connsiteY58" fmla="*/ 275520 h 1802203"/>
              <a:gd name="connsiteX59" fmla="*/ 941315 w 1010660"/>
              <a:gd name="connsiteY59" fmla="*/ 225922 h 1802203"/>
              <a:gd name="connsiteX60" fmla="*/ 940635 w 1010660"/>
              <a:gd name="connsiteY60" fmla="*/ 202141 h 1802203"/>
              <a:gd name="connsiteX61" fmla="*/ 934521 w 1010660"/>
              <a:gd name="connsiteY61" fmla="*/ 161205 h 1802203"/>
              <a:gd name="connsiteX62" fmla="*/ 920592 w 1010660"/>
              <a:gd name="connsiteY62" fmla="*/ 124006 h 1802203"/>
              <a:gd name="connsiteX63" fmla="*/ 914477 w 1010660"/>
              <a:gd name="connsiteY63" fmla="*/ 105661 h 1802203"/>
              <a:gd name="connsiteX64" fmla="*/ 893415 w 1010660"/>
              <a:gd name="connsiteY64" fmla="*/ 67783 h 1802203"/>
              <a:gd name="connsiteX65" fmla="*/ 792858 w 1010660"/>
              <a:gd name="connsiteY65" fmla="*/ 9 h 1802203"/>
              <a:gd name="connsiteX66" fmla="*/ 773834 w 1010660"/>
              <a:gd name="connsiteY66" fmla="*/ 8332 h 1802203"/>
              <a:gd name="connsiteX67" fmla="*/ 760415 w 1010660"/>
              <a:gd name="connsiteY67" fmla="*/ 28885 h 1802203"/>
              <a:gd name="connsiteX68" fmla="*/ 741221 w 1010660"/>
              <a:gd name="connsiteY68" fmla="*/ 35849 h 1802203"/>
              <a:gd name="connsiteX69" fmla="*/ 724235 w 1010660"/>
              <a:gd name="connsiteY69" fmla="*/ 30923 h 1802203"/>
              <a:gd name="connsiteX70" fmla="*/ 656801 w 1010660"/>
              <a:gd name="connsiteY70" fmla="*/ 30074 h 1802203"/>
              <a:gd name="connsiteX71" fmla="*/ 585630 w 1010660"/>
              <a:gd name="connsiteY71" fmla="*/ 72029 h 1802203"/>
              <a:gd name="connsiteX72" fmla="*/ 566946 w 1010660"/>
              <a:gd name="connsiteY72" fmla="*/ 104812 h 1802203"/>
              <a:gd name="connsiteX73" fmla="*/ 560491 w 1010660"/>
              <a:gd name="connsiteY73" fmla="*/ 189232 h 1802203"/>
              <a:gd name="connsiteX74" fmla="*/ 563209 w 1010660"/>
              <a:gd name="connsiteY74" fmla="*/ 206558 h 1802203"/>
              <a:gd name="connsiteX75" fmla="*/ 563379 w 1010660"/>
              <a:gd name="connsiteY75" fmla="*/ 259554 h 1802203"/>
              <a:gd name="connsiteX76" fmla="*/ 561340 w 1010660"/>
              <a:gd name="connsiteY76" fmla="*/ 276370 h 1802203"/>
              <a:gd name="connsiteX77" fmla="*/ 570853 w 1010660"/>
              <a:gd name="connsiteY77" fmla="*/ 288260 h 1802203"/>
              <a:gd name="connsiteX78" fmla="*/ 584781 w 1010660"/>
              <a:gd name="connsiteY78" fmla="*/ 303887 h 1802203"/>
              <a:gd name="connsiteX79" fmla="*/ 590386 w 1010660"/>
              <a:gd name="connsiteY79" fmla="*/ 312380 h 1802203"/>
              <a:gd name="connsiteX80" fmla="*/ 601937 w 1010660"/>
              <a:gd name="connsiteY80" fmla="*/ 335311 h 1802203"/>
              <a:gd name="connsiteX81" fmla="*/ 603635 w 1010660"/>
              <a:gd name="connsiteY81" fmla="*/ 341595 h 1802203"/>
              <a:gd name="connsiteX82" fmla="*/ 616205 w 1010660"/>
              <a:gd name="connsiteY82" fmla="*/ 359940 h 1802203"/>
              <a:gd name="connsiteX83" fmla="*/ 637947 w 1010660"/>
              <a:gd name="connsiteY83" fmla="*/ 374888 h 1802203"/>
              <a:gd name="connsiteX84" fmla="*/ 660708 w 1010660"/>
              <a:gd name="connsiteY84" fmla="*/ 372510 h 1802203"/>
              <a:gd name="connsiteX85" fmla="*/ 685168 w 1010660"/>
              <a:gd name="connsiteY85" fmla="*/ 382362 h 1802203"/>
              <a:gd name="connsiteX86" fmla="*/ 698247 w 1010660"/>
              <a:gd name="connsiteY86" fmla="*/ 402065 h 1802203"/>
              <a:gd name="connsiteX87" fmla="*/ 694680 w 1010660"/>
              <a:gd name="connsiteY87" fmla="*/ 422788 h 1802203"/>
              <a:gd name="connsiteX88" fmla="*/ 690603 w 1010660"/>
              <a:gd name="connsiteY88" fmla="*/ 425846 h 1802203"/>
              <a:gd name="connsiteX89" fmla="*/ 656971 w 1010660"/>
              <a:gd name="connsiteY89" fmla="*/ 466442 h 1802203"/>
              <a:gd name="connsiteX90" fmla="*/ 637607 w 1010660"/>
              <a:gd name="connsiteY90" fmla="*/ 500414 h 1802203"/>
              <a:gd name="connsiteX91" fmla="*/ 635229 w 1010660"/>
              <a:gd name="connsiteY91" fmla="*/ 507378 h 1802203"/>
              <a:gd name="connsiteX92" fmla="*/ 628605 w 1010660"/>
              <a:gd name="connsiteY92" fmla="*/ 536084 h 1802203"/>
              <a:gd name="connsiteX93" fmla="*/ 601597 w 1010660"/>
              <a:gd name="connsiteY93" fmla="*/ 588910 h 1802203"/>
              <a:gd name="connsiteX94" fmla="*/ 576118 w 1010660"/>
              <a:gd name="connsiteY94" fmla="*/ 666876 h 1802203"/>
              <a:gd name="connsiteX95" fmla="*/ 566776 w 1010660"/>
              <a:gd name="connsiteY95" fmla="*/ 710699 h 1802203"/>
              <a:gd name="connsiteX96" fmla="*/ 552847 w 1010660"/>
              <a:gd name="connsiteY96" fmla="*/ 799535 h 1802203"/>
              <a:gd name="connsiteX97" fmla="*/ 547582 w 1010660"/>
              <a:gd name="connsiteY97" fmla="*/ 812784 h 1802203"/>
              <a:gd name="connsiteX98" fmla="*/ 532804 w 1010660"/>
              <a:gd name="connsiteY98" fmla="*/ 815332 h 1802203"/>
              <a:gd name="connsiteX99" fmla="*/ 491189 w 1010660"/>
              <a:gd name="connsiteY99" fmla="*/ 818220 h 1802203"/>
              <a:gd name="connsiteX100" fmla="*/ 458406 w 1010660"/>
              <a:gd name="connsiteY100" fmla="*/ 835885 h 1802203"/>
              <a:gd name="connsiteX101" fmla="*/ 411015 w 1010660"/>
              <a:gd name="connsiteY101" fmla="*/ 853720 h 1802203"/>
              <a:gd name="connsiteX102" fmla="*/ 394199 w 1010660"/>
              <a:gd name="connsiteY102" fmla="*/ 854400 h 1802203"/>
              <a:gd name="connsiteX103" fmla="*/ 375345 w 1010660"/>
              <a:gd name="connsiteY103" fmla="*/ 856948 h 1802203"/>
              <a:gd name="connsiteX104" fmla="*/ 367361 w 1010660"/>
              <a:gd name="connsiteY104" fmla="*/ 858646 h 1802203"/>
              <a:gd name="connsiteX105" fmla="*/ 355471 w 1010660"/>
              <a:gd name="connsiteY105" fmla="*/ 859156 h 1802203"/>
              <a:gd name="connsiteX106" fmla="*/ 346469 w 1010660"/>
              <a:gd name="connsiteY106" fmla="*/ 866800 h 1802203"/>
              <a:gd name="connsiteX107" fmla="*/ 318102 w 1010660"/>
              <a:gd name="connsiteY107" fmla="*/ 884125 h 1802203"/>
              <a:gd name="connsiteX108" fmla="*/ 274788 w 1010660"/>
              <a:gd name="connsiteY108" fmla="*/ 891259 h 1802203"/>
              <a:gd name="connsiteX109" fmla="*/ 219754 w 1010660"/>
              <a:gd name="connsiteY109" fmla="*/ 894487 h 1802203"/>
              <a:gd name="connsiteX110" fmla="*/ 211771 w 1010660"/>
              <a:gd name="connsiteY110" fmla="*/ 889391 h 1802203"/>
              <a:gd name="connsiteX111" fmla="*/ 186801 w 1010660"/>
              <a:gd name="connsiteY111" fmla="*/ 833677 h 1802203"/>
              <a:gd name="connsiteX112" fmla="*/ 87094 w 1010660"/>
              <a:gd name="connsiteY112" fmla="*/ 610992 h 1802203"/>
              <a:gd name="connsiteX113" fmla="*/ 76393 w 1010660"/>
              <a:gd name="connsiteY113" fmla="*/ 607255 h 1802203"/>
              <a:gd name="connsiteX114" fmla="*/ 5222 w 1010660"/>
              <a:gd name="connsiteY114" fmla="*/ 643095 h 1802203"/>
              <a:gd name="connsiteX115" fmla="*/ 1655 w 1010660"/>
              <a:gd name="connsiteY115" fmla="*/ 654306 h 1802203"/>
              <a:gd name="connsiteX116" fmla="*/ 35117 w 1010660"/>
              <a:gd name="connsiteY116" fmla="*/ 727515 h 1802203"/>
              <a:gd name="connsiteX117" fmla="*/ 141789 w 1010660"/>
              <a:gd name="connsiteY117" fmla="*/ 969394 h 1802203"/>
              <a:gd name="connsiteX118" fmla="*/ 138561 w 1010660"/>
              <a:gd name="connsiteY118" fmla="*/ 994194 h 1802203"/>
              <a:gd name="connsiteX119" fmla="*/ 135334 w 1010660"/>
              <a:gd name="connsiteY119" fmla="*/ 999969 h 1802203"/>
              <a:gd name="connsiteX120" fmla="*/ 125143 w 1010660"/>
              <a:gd name="connsiteY120" fmla="*/ 1013897 h 1802203"/>
              <a:gd name="connsiteX121" fmla="*/ 96436 w 1010660"/>
              <a:gd name="connsiteY121" fmla="*/ 1073178 h 1802203"/>
              <a:gd name="connsiteX122" fmla="*/ 96946 w 1010660"/>
              <a:gd name="connsiteY122" fmla="*/ 1119040 h 1802203"/>
              <a:gd name="connsiteX123" fmla="*/ 98305 w 1010660"/>
              <a:gd name="connsiteY123" fmla="*/ 1129062 h 1802203"/>
              <a:gd name="connsiteX124" fmla="*/ 105779 w 1010660"/>
              <a:gd name="connsiteY124" fmla="*/ 1168979 h 1802203"/>
              <a:gd name="connsiteX125" fmla="*/ 120726 w 1010660"/>
              <a:gd name="connsiteY125" fmla="*/ 1260872 h 1802203"/>
              <a:gd name="connsiteX126" fmla="*/ 157076 w 1010660"/>
              <a:gd name="connsiteY126" fmla="*/ 1380793 h 1802203"/>
              <a:gd name="connsiteX127" fmla="*/ 171514 w 1010660"/>
              <a:gd name="connsiteY127" fmla="*/ 1439224 h 1802203"/>
              <a:gd name="connsiteX128" fmla="*/ 162512 w 1010660"/>
              <a:gd name="connsiteY128" fmla="*/ 1504110 h 1802203"/>
              <a:gd name="connsiteX129" fmla="*/ 140430 w 1010660"/>
              <a:gd name="connsiteY129" fmla="*/ 1544197 h 1802203"/>
              <a:gd name="connsiteX130" fmla="*/ 123274 w 1010660"/>
              <a:gd name="connsiteY130" fmla="*/ 1557786 h 1802203"/>
              <a:gd name="connsiteX131" fmla="*/ 94228 w 1010660"/>
              <a:gd name="connsiteY131" fmla="*/ 1563731 h 1802203"/>
              <a:gd name="connsiteX132" fmla="*/ 85226 w 1010660"/>
              <a:gd name="connsiteY132" fmla="*/ 1569167 h 1802203"/>
              <a:gd name="connsiteX133" fmla="*/ 59917 w 1010660"/>
              <a:gd name="connsiteY133" fmla="*/ 1597533 h 1802203"/>
              <a:gd name="connsiteX134" fmla="*/ 47347 w 1010660"/>
              <a:gd name="connsiteY134" fmla="*/ 1636940 h 1802203"/>
              <a:gd name="connsiteX135" fmla="*/ 82848 w 1010660"/>
              <a:gd name="connsiteY135" fmla="*/ 1670233 h 1802203"/>
              <a:gd name="connsiteX136" fmla="*/ 168626 w 1010660"/>
              <a:gd name="connsiteY136" fmla="*/ 1675668 h 1802203"/>
              <a:gd name="connsiteX137" fmla="*/ 225699 w 1010660"/>
              <a:gd name="connsiteY137" fmla="*/ 1626239 h 1802203"/>
              <a:gd name="connsiteX138" fmla="*/ 241496 w 1010660"/>
              <a:gd name="connsiteY138" fmla="*/ 1605007 h 1802203"/>
              <a:gd name="connsiteX139" fmla="*/ 272750 w 1010660"/>
              <a:gd name="connsiteY139" fmla="*/ 1588021 h 1802203"/>
              <a:gd name="connsiteX140" fmla="*/ 282092 w 1010660"/>
              <a:gd name="connsiteY140" fmla="*/ 1593966 h 1802203"/>
              <a:gd name="connsiteX141" fmla="*/ 279884 w 1010660"/>
              <a:gd name="connsiteY141" fmla="*/ 1643055 h 1802203"/>
              <a:gd name="connsiteX142" fmla="*/ 287698 w 1010660"/>
              <a:gd name="connsiteY142" fmla="*/ 1653417 h 1802203"/>
              <a:gd name="connsiteX143" fmla="*/ 291095 w 1010660"/>
              <a:gd name="connsiteY143" fmla="*/ 1645943 h 1802203"/>
              <a:gd name="connsiteX144" fmla="*/ 292963 w 1010660"/>
              <a:gd name="connsiteY144" fmla="*/ 1604327 h 1802203"/>
              <a:gd name="connsiteX145" fmla="*/ 295681 w 1010660"/>
              <a:gd name="connsiteY145" fmla="*/ 1579188 h 1802203"/>
              <a:gd name="connsiteX146" fmla="*/ 311648 w 1010660"/>
              <a:gd name="connsiteY146" fmla="*/ 1549633 h 1802203"/>
              <a:gd name="connsiteX147" fmla="*/ 316234 w 1010660"/>
              <a:gd name="connsiteY147" fmla="*/ 1517190 h 1802203"/>
              <a:gd name="connsiteX148" fmla="*/ 316743 w 1010660"/>
              <a:gd name="connsiteY148" fmla="*/ 1507338 h 1802203"/>
              <a:gd name="connsiteX149" fmla="*/ 313686 w 1010660"/>
              <a:gd name="connsiteY149" fmla="*/ 1474385 h 1802203"/>
              <a:gd name="connsiteX150" fmla="*/ 294662 w 1010660"/>
              <a:gd name="connsiteY150" fmla="*/ 1451794 h 1802203"/>
              <a:gd name="connsiteX151" fmla="*/ 281073 w 1010660"/>
              <a:gd name="connsiteY151" fmla="*/ 1446189 h 1802203"/>
              <a:gd name="connsiteX152" fmla="*/ 272071 w 1010660"/>
              <a:gd name="connsiteY152" fmla="*/ 1439734 h 1802203"/>
              <a:gd name="connsiteX153" fmla="*/ 270542 w 1010660"/>
              <a:gd name="connsiteY153" fmla="*/ 1428863 h 1802203"/>
              <a:gd name="connsiteX154" fmla="*/ 278355 w 1010660"/>
              <a:gd name="connsiteY154" fmla="*/ 1303677 h 1802203"/>
              <a:gd name="connsiteX155" fmla="*/ 285659 w 1010660"/>
              <a:gd name="connsiteY155" fmla="*/ 1212293 h 1802203"/>
              <a:gd name="connsiteX156" fmla="*/ 280564 w 1010660"/>
              <a:gd name="connsiteY156" fmla="*/ 1182398 h 1802203"/>
              <a:gd name="connsiteX157" fmla="*/ 269862 w 1010660"/>
              <a:gd name="connsiteY157" fmla="*/ 1148596 h 1802203"/>
              <a:gd name="connsiteX158" fmla="*/ 278016 w 1010660"/>
              <a:gd name="connsiteY158" fmla="*/ 1137725 h 1802203"/>
              <a:gd name="connsiteX159" fmla="*/ 313686 w 1010660"/>
              <a:gd name="connsiteY159" fmla="*/ 1138234 h 1802203"/>
              <a:gd name="connsiteX160" fmla="*/ 323708 w 1010660"/>
              <a:gd name="connsiteY160" fmla="*/ 1148596 h 1802203"/>
              <a:gd name="connsiteX161" fmla="*/ 337296 w 1010660"/>
              <a:gd name="connsiteY161" fmla="*/ 1174414 h 1802203"/>
              <a:gd name="connsiteX162" fmla="*/ 383668 w 1010660"/>
              <a:gd name="connsiteY162" fmla="*/ 1187663 h 1802203"/>
              <a:gd name="connsiteX163" fmla="*/ 507325 w 1010660"/>
              <a:gd name="connsiteY163" fmla="*/ 1194797 h 1802203"/>
              <a:gd name="connsiteX164" fmla="*/ 517007 w 1010660"/>
              <a:gd name="connsiteY164" fmla="*/ 1204309 h 1802203"/>
              <a:gd name="connsiteX165" fmla="*/ 509194 w 1010660"/>
              <a:gd name="connsiteY165" fmla="*/ 1295524 h 1802203"/>
              <a:gd name="connsiteX166" fmla="*/ 499851 w 1010660"/>
              <a:gd name="connsiteY166" fmla="*/ 1395910 h 1802203"/>
              <a:gd name="connsiteX167" fmla="*/ 506816 w 1010660"/>
              <a:gd name="connsiteY167" fmla="*/ 1404064 h 1802203"/>
              <a:gd name="connsiteX168" fmla="*/ 593104 w 1010660"/>
              <a:gd name="connsiteY168" fmla="*/ 1408140 h 1802203"/>
              <a:gd name="connsiteX169" fmla="*/ 606693 w 1010660"/>
              <a:gd name="connsiteY169" fmla="*/ 1407970 h 1802203"/>
              <a:gd name="connsiteX170" fmla="*/ 615016 w 1010660"/>
              <a:gd name="connsiteY170" fmla="*/ 1416293 h 1802203"/>
              <a:gd name="connsiteX171" fmla="*/ 614167 w 1010660"/>
              <a:gd name="connsiteY171" fmla="*/ 1485936 h 1802203"/>
              <a:gd name="connsiteX172" fmla="*/ 610430 w 1010660"/>
              <a:gd name="connsiteY172" fmla="*/ 1490861 h 1802203"/>
              <a:gd name="connsiteX173" fmla="*/ 560831 w 1010660"/>
              <a:gd name="connsiteY173" fmla="*/ 1486105 h 1802203"/>
              <a:gd name="connsiteX174" fmla="*/ 452801 w 1010660"/>
              <a:gd name="connsiteY174" fmla="*/ 1450945 h 1802203"/>
              <a:gd name="connsiteX175" fmla="*/ 429870 w 1010660"/>
              <a:gd name="connsiteY175" fmla="*/ 1458928 h 1802203"/>
              <a:gd name="connsiteX176" fmla="*/ 428341 w 1010660"/>
              <a:gd name="connsiteY176" fmla="*/ 1467081 h 1802203"/>
              <a:gd name="connsiteX177" fmla="*/ 428171 w 1010660"/>
              <a:gd name="connsiteY177" fmla="*/ 1505300 h 1802203"/>
              <a:gd name="connsiteX178" fmla="*/ 434626 w 1010660"/>
              <a:gd name="connsiteY178" fmla="*/ 1523474 h 1802203"/>
              <a:gd name="connsiteX179" fmla="*/ 438193 w 1010660"/>
              <a:gd name="connsiteY179" fmla="*/ 1531628 h 1802203"/>
              <a:gd name="connsiteX180" fmla="*/ 448214 w 1010660"/>
              <a:gd name="connsiteY180" fmla="*/ 1551671 h 1802203"/>
              <a:gd name="connsiteX181" fmla="*/ 451611 w 1010660"/>
              <a:gd name="connsiteY181" fmla="*/ 1557956 h 1802203"/>
              <a:gd name="connsiteX182" fmla="*/ 446346 w 1010660"/>
              <a:gd name="connsiteY182" fmla="*/ 1561523 h 1802203"/>
              <a:gd name="connsiteX183" fmla="*/ 350715 w 1010660"/>
              <a:gd name="connsiteY183" fmla="*/ 1584454 h 1802203"/>
              <a:gd name="connsiteX184" fmla="*/ 327954 w 1010660"/>
              <a:gd name="connsiteY184" fmla="*/ 1610782 h 1802203"/>
              <a:gd name="connsiteX185" fmla="*/ 327954 w 1010660"/>
              <a:gd name="connsiteY185" fmla="*/ 1649850 h 1802203"/>
              <a:gd name="connsiteX186" fmla="*/ 335428 w 1010660"/>
              <a:gd name="connsiteY186" fmla="*/ 1668194 h 1802203"/>
              <a:gd name="connsiteX187" fmla="*/ 346809 w 1010660"/>
              <a:gd name="connsiteY187" fmla="*/ 1688407 h 1802203"/>
              <a:gd name="connsiteX188" fmla="*/ 351904 w 1010660"/>
              <a:gd name="connsiteY188" fmla="*/ 1693673 h 1802203"/>
              <a:gd name="connsiteX189" fmla="*/ 395558 w 1010660"/>
              <a:gd name="connsiteY189" fmla="*/ 1687219 h 1802203"/>
              <a:gd name="connsiteX190" fmla="*/ 410166 w 1010660"/>
              <a:gd name="connsiteY190" fmla="*/ 1651888 h 1802203"/>
              <a:gd name="connsiteX191" fmla="*/ 398615 w 1010660"/>
              <a:gd name="connsiteY191" fmla="*/ 1632354 h 1802203"/>
              <a:gd name="connsiteX192" fmla="*/ 395388 w 1010660"/>
              <a:gd name="connsiteY192" fmla="*/ 1623182 h 1802203"/>
              <a:gd name="connsiteX193" fmla="*/ 403032 w 1010660"/>
              <a:gd name="connsiteY193" fmla="*/ 1619445 h 1802203"/>
              <a:gd name="connsiteX194" fmla="*/ 500701 w 1010660"/>
              <a:gd name="connsiteY194" fmla="*/ 1603478 h 1802203"/>
              <a:gd name="connsiteX195" fmla="*/ 566606 w 1010660"/>
              <a:gd name="connsiteY195" fmla="*/ 1591928 h 1802203"/>
              <a:gd name="connsiteX196" fmla="*/ 616205 w 1010660"/>
              <a:gd name="connsiteY196" fmla="*/ 1587341 h 1802203"/>
              <a:gd name="connsiteX197" fmla="*/ 638626 w 1010660"/>
              <a:gd name="connsiteY197" fmla="*/ 1604667 h 1802203"/>
              <a:gd name="connsiteX198" fmla="*/ 663935 w 1010660"/>
              <a:gd name="connsiteY198" fmla="*/ 1683312 h 1802203"/>
              <a:gd name="connsiteX199" fmla="*/ 667502 w 1010660"/>
              <a:gd name="connsiteY199" fmla="*/ 1731891 h 1802203"/>
              <a:gd name="connsiteX200" fmla="*/ 665634 w 1010660"/>
              <a:gd name="connsiteY200" fmla="*/ 1757200 h 1802203"/>
              <a:gd name="connsiteX201" fmla="*/ 712345 w 1010660"/>
              <a:gd name="connsiteY201" fmla="*/ 1803402 h 1802203"/>
              <a:gd name="connsiteX202" fmla="*/ 763642 w 1010660"/>
              <a:gd name="connsiteY202" fmla="*/ 1762976 h 1802203"/>
              <a:gd name="connsiteX203" fmla="*/ 760415 w 1010660"/>
              <a:gd name="connsiteY203" fmla="*/ 1742423 h 1802203"/>
              <a:gd name="connsiteX204" fmla="*/ 730860 w 1010660"/>
              <a:gd name="connsiteY204" fmla="*/ 1710319 h 1802203"/>
              <a:gd name="connsiteX205" fmla="*/ 725934 w 1010660"/>
              <a:gd name="connsiteY205" fmla="*/ 1704204 h 1802203"/>
              <a:gd name="connsiteX206" fmla="*/ 695189 w 1010660"/>
              <a:gd name="connsiteY206" fmla="*/ 1594985 h 1802203"/>
              <a:gd name="connsiteX207" fmla="*/ 705890 w 1010660"/>
              <a:gd name="connsiteY207" fmla="*/ 1581736 h 1802203"/>
              <a:gd name="connsiteX208" fmla="*/ 711835 w 1010660"/>
              <a:gd name="connsiteY208" fmla="*/ 1582246 h 1802203"/>
              <a:gd name="connsiteX209" fmla="*/ 783516 w 1010660"/>
              <a:gd name="connsiteY209" fmla="*/ 1589719 h 1802203"/>
              <a:gd name="connsiteX210" fmla="*/ 928236 w 1010660"/>
              <a:gd name="connsiteY210" fmla="*/ 1601270 h 1802203"/>
              <a:gd name="connsiteX211" fmla="*/ 942844 w 1010660"/>
              <a:gd name="connsiteY211" fmla="*/ 1623182 h 1802203"/>
              <a:gd name="connsiteX212" fmla="*/ 943353 w 1010660"/>
              <a:gd name="connsiteY212" fmla="*/ 1639488 h 1802203"/>
              <a:gd name="connsiteX213" fmla="*/ 951506 w 1010660"/>
              <a:gd name="connsiteY213" fmla="*/ 1656984 h 1802203"/>
              <a:gd name="connsiteX214" fmla="*/ 958980 w 1010660"/>
              <a:gd name="connsiteY214" fmla="*/ 1663778 h 1802203"/>
              <a:gd name="connsiteX215" fmla="*/ 989385 w 1010660"/>
              <a:gd name="connsiteY215" fmla="*/ 1666496 h 1802203"/>
              <a:gd name="connsiteX216" fmla="*/ 1002974 w 1010660"/>
              <a:gd name="connsiteY216" fmla="*/ 1659531 h 1802203"/>
              <a:gd name="connsiteX217" fmla="*/ 1010278 w 1010660"/>
              <a:gd name="connsiteY217" fmla="*/ 1613160 h 1802203"/>
              <a:gd name="connsiteX218" fmla="*/ 893245 w 1010660"/>
              <a:gd name="connsiteY218" fmla="*/ 959203 h 1802203"/>
              <a:gd name="connsiteX219" fmla="*/ 911929 w 1010660"/>
              <a:gd name="connsiteY219" fmla="*/ 957674 h 1802203"/>
              <a:gd name="connsiteX220" fmla="*/ 923310 w 1010660"/>
              <a:gd name="connsiteY220" fmla="*/ 963110 h 1802203"/>
              <a:gd name="connsiteX221" fmla="*/ 941655 w 1010660"/>
              <a:gd name="connsiteY221" fmla="*/ 1071989 h 1802203"/>
              <a:gd name="connsiteX222" fmla="*/ 943183 w 1010660"/>
              <a:gd name="connsiteY222" fmla="*/ 1086257 h 1802203"/>
              <a:gd name="connsiteX223" fmla="*/ 942504 w 1010660"/>
              <a:gd name="connsiteY223" fmla="*/ 1086257 h 1802203"/>
              <a:gd name="connsiteX224" fmla="*/ 942504 w 1010660"/>
              <a:gd name="connsiteY224" fmla="*/ 1098147 h 1802203"/>
              <a:gd name="connsiteX225" fmla="*/ 937748 w 1010660"/>
              <a:gd name="connsiteY225" fmla="*/ 1103073 h 1802203"/>
              <a:gd name="connsiteX226" fmla="*/ 932822 w 1010660"/>
              <a:gd name="connsiteY226" fmla="*/ 1098317 h 1802203"/>
              <a:gd name="connsiteX227" fmla="*/ 912269 w 1010660"/>
              <a:gd name="connsiteY227" fmla="*/ 1033261 h 1802203"/>
              <a:gd name="connsiteX228" fmla="*/ 893245 w 1010660"/>
              <a:gd name="connsiteY228" fmla="*/ 974830 h 1802203"/>
              <a:gd name="connsiteX229" fmla="*/ 888998 w 1010660"/>
              <a:gd name="connsiteY229" fmla="*/ 962940 h 1802203"/>
              <a:gd name="connsiteX230" fmla="*/ 893245 w 1010660"/>
              <a:gd name="connsiteY230" fmla="*/ 959203 h 18022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</a:cxnLst>
            <a:rect l="l" t="t" r="r" b="b"/>
            <a:pathLst>
              <a:path w="1010660" h="1802203">
                <a:moveTo>
                  <a:pt x="1010278" y="1613160"/>
                </a:moveTo>
                <a:cubicBezTo>
                  <a:pt x="1009089" y="1607894"/>
                  <a:pt x="1006031" y="1602459"/>
                  <a:pt x="998557" y="1603308"/>
                </a:cubicBezTo>
                <a:cubicBezTo>
                  <a:pt x="993801" y="1603818"/>
                  <a:pt x="991253" y="1600760"/>
                  <a:pt x="990404" y="1596344"/>
                </a:cubicBezTo>
                <a:cubicBezTo>
                  <a:pt x="989725" y="1592437"/>
                  <a:pt x="989215" y="1588530"/>
                  <a:pt x="988536" y="1584624"/>
                </a:cubicBezTo>
                <a:cubicBezTo>
                  <a:pt x="986328" y="1571545"/>
                  <a:pt x="981232" y="1566449"/>
                  <a:pt x="968322" y="1564241"/>
                </a:cubicBezTo>
                <a:cubicBezTo>
                  <a:pt x="935879" y="1558975"/>
                  <a:pt x="903606" y="1553540"/>
                  <a:pt x="871163" y="1548444"/>
                </a:cubicBezTo>
                <a:cubicBezTo>
                  <a:pt x="830737" y="1542159"/>
                  <a:pt x="790140" y="1536214"/>
                  <a:pt x="749714" y="1529589"/>
                </a:cubicBezTo>
                <a:cubicBezTo>
                  <a:pt x="738843" y="1527721"/>
                  <a:pt x="728821" y="1521606"/>
                  <a:pt x="717101" y="1522625"/>
                </a:cubicBezTo>
                <a:cubicBezTo>
                  <a:pt x="717271" y="1521946"/>
                  <a:pt x="717441" y="1521096"/>
                  <a:pt x="717441" y="1520417"/>
                </a:cubicBezTo>
                <a:cubicBezTo>
                  <a:pt x="724915" y="1519228"/>
                  <a:pt x="732558" y="1518039"/>
                  <a:pt x="740032" y="1517020"/>
                </a:cubicBezTo>
                <a:cubicBezTo>
                  <a:pt x="741391" y="1516850"/>
                  <a:pt x="743599" y="1515491"/>
                  <a:pt x="743769" y="1518379"/>
                </a:cubicBezTo>
                <a:cubicBezTo>
                  <a:pt x="744109" y="1522795"/>
                  <a:pt x="748015" y="1522455"/>
                  <a:pt x="750563" y="1523474"/>
                </a:cubicBezTo>
                <a:cubicBezTo>
                  <a:pt x="768568" y="1530099"/>
                  <a:pt x="786404" y="1525853"/>
                  <a:pt x="804069" y="1521946"/>
                </a:cubicBezTo>
                <a:cubicBezTo>
                  <a:pt x="810354" y="1520587"/>
                  <a:pt x="812562" y="1514981"/>
                  <a:pt x="813581" y="1509036"/>
                </a:cubicBezTo>
                <a:cubicBezTo>
                  <a:pt x="814600" y="1502922"/>
                  <a:pt x="815110" y="1496637"/>
                  <a:pt x="816129" y="1490522"/>
                </a:cubicBezTo>
                <a:cubicBezTo>
                  <a:pt x="817827" y="1479821"/>
                  <a:pt x="815789" y="1474895"/>
                  <a:pt x="806277" y="1469459"/>
                </a:cubicBezTo>
                <a:cubicBezTo>
                  <a:pt x="800672" y="1466402"/>
                  <a:pt x="798124" y="1462155"/>
                  <a:pt x="798124" y="1455871"/>
                </a:cubicBezTo>
                <a:cubicBezTo>
                  <a:pt x="798124" y="1452473"/>
                  <a:pt x="798124" y="1449076"/>
                  <a:pt x="797274" y="1445849"/>
                </a:cubicBezTo>
                <a:cubicBezTo>
                  <a:pt x="795576" y="1439394"/>
                  <a:pt x="791839" y="1438375"/>
                  <a:pt x="786064" y="1441772"/>
                </a:cubicBezTo>
                <a:cubicBezTo>
                  <a:pt x="776722" y="1447208"/>
                  <a:pt x="767549" y="1452643"/>
                  <a:pt x="758037" y="1457739"/>
                </a:cubicBezTo>
                <a:cubicBezTo>
                  <a:pt x="738164" y="1468440"/>
                  <a:pt x="719649" y="1481349"/>
                  <a:pt x="698586" y="1490012"/>
                </a:cubicBezTo>
                <a:cubicBezTo>
                  <a:pt x="689584" y="1493749"/>
                  <a:pt x="685847" y="1491201"/>
                  <a:pt x="685507" y="1481859"/>
                </a:cubicBezTo>
                <a:cubicBezTo>
                  <a:pt x="684828" y="1460287"/>
                  <a:pt x="683979" y="1438885"/>
                  <a:pt x="683299" y="1417313"/>
                </a:cubicBezTo>
                <a:cubicBezTo>
                  <a:pt x="683129" y="1410688"/>
                  <a:pt x="686526" y="1405932"/>
                  <a:pt x="692302" y="1403214"/>
                </a:cubicBezTo>
                <a:cubicBezTo>
                  <a:pt x="697397" y="1400836"/>
                  <a:pt x="703003" y="1399817"/>
                  <a:pt x="708608" y="1399138"/>
                </a:cubicBezTo>
                <a:cubicBezTo>
                  <a:pt x="734087" y="1395910"/>
                  <a:pt x="759736" y="1392853"/>
                  <a:pt x="784875" y="1387417"/>
                </a:cubicBezTo>
                <a:cubicBezTo>
                  <a:pt x="802710" y="1383681"/>
                  <a:pt x="820375" y="1378755"/>
                  <a:pt x="833794" y="1365675"/>
                </a:cubicBezTo>
                <a:cubicBezTo>
                  <a:pt x="864369" y="1335780"/>
                  <a:pt x="892565" y="1303507"/>
                  <a:pt x="910231" y="1264100"/>
                </a:cubicBezTo>
                <a:cubicBezTo>
                  <a:pt x="921441" y="1239300"/>
                  <a:pt x="934011" y="1214671"/>
                  <a:pt x="935540" y="1186474"/>
                </a:cubicBezTo>
                <a:cubicBezTo>
                  <a:pt x="935710" y="1183417"/>
                  <a:pt x="936219" y="1180020"/>
                  <a:pt x="939616" y="1178661"/>
                </a:cubicBezTo>
                <a:cubicBezTo>
                  <a:pt x="949468" y="1174584"/>
                  <a:pt x="955243" y="1165582"/>
                  <a:pt x="960679" y="1157768"/>
                </a:cubicBezTo>
                <a:cubicBezTo>
                  <a:pt x="971380" y="1142141"/>
                  <a:pt x="975626" y="1123966"/>
                  <a:pt x="976646" y="1104602"/>
                </a:cubicBezTo>
                <a:cubicBezTo>
                  <a:pt x="978684" y="1059590"/>
                  <a:pt x="967473" y="1016615"/>
                  <a:pt x="958301" y="973301"/>
                </a:cubicBezTo>
                <a:cubicBezTo>
                  <a:pt x="957451" y="969564"/>
                  <a:pt x="954904" y="965318"/>
                  <a:pt x="956942" y="961751"/>
                </a:cubicBezTo>
                <a:cubicBezTo>
                  <a:pt x="961698" y="953767"/>
                  <a:pt x="959150" y="945784"/>
                  <a:pt x="957451" y="937970"/>
                </a:cubicBezTo>
                <a:cubicBezTo>
                  <a:pt x="954904" y="925571"/>
                  <a:pt x="953545" y="913511"/>
                  <a:pt x="957961" y="901281"/>
                </a:cubicBezTo>
                <a:cubicBezTo>
                  <a:pt x="959150" y="897884"/>
                  <a:pt x="958980" y="894656"/>
                  <a:pt x="957621" y="891259"/>
                </a:cubicBezTo>
                <a:cubicBezTo>
                  <a:pt x="953884" y="881407"/>
                  <a:pt x="954054" y="871046"/>
                  <a:pt x="957112" y="861364"/>
                </a:cubicBezTo>
                <a:cubicBezTo>
                  <a:pt x="961868" y="845567"/>
                  <a:pt x="962547" y="829770"/>
                  <a:pt x="959829" y="813804"/>
                </a:cubicBezTo>
                <a:cubicBezTo>
                  <a:pt x="958980" y="809047"/>
                  <a:pt x="959660" y="804971"/>
                  <a:pt x="962547" y="801064"/>
                </a:cubicBezTo>
                <a:cubicBezTo>
                  <a:pt x="971210" y="789174"/>
                  <a:pt x="967813" y="780171"/>
                  <a:pt x="953205" y="776435"/>
                </a:cubicBezTo>
                <a:cubicBezTo>
                  <a:pt x="950487" y="775755"/>
                  <a:pt x="947600" y="775246"/>
                  <a:pt x="944882" y="774566"/>
                </a:cubicBezTo>
                <a:cubicBezTo>
                  <a:pt x="930953" y="770999"/>
                  <a:pt x="930614" y="770489"/>
                  <a:pt x="930784" y="756561"/>
                </a:cubicBezTo>
                <a:cubicBezTo>
                  <a:pt x="930784" y="752315"/>
                  <a:pt x="931293" y="748068"/>
                  <a:pt x="931463" y="743822"/>
                </a:cubicBezTo>
                <a:cubicBezTo>
                  <a:pt x="932992" y="712398"/>
                  <a:pt x="939786" y="681483"/>
                  <a:pt x="939107" y="650059"/>
                </a:cubicBezTo>
                <a:cubicBezTo>
                  <a:pt x="938767" y="637490"/>
                  <a:pt x="928406" y="630526"/>
                  <a:pt x="916685" y="635112"/>
                </a:cubicBezTo>
                <a:cubicBezTo>
                  <a:pt x="902587" y="640547"/>
                  <a:pt x="901228" y="639698"/>
                  <a:pt x="902077" y="624581"/>
                </a:cubicBezTo>
                <a:cubicBezTo>
                  <a:pt x="902077" y="623392"/>
                  <a:pt x="902247" y="622372"/>
                  <a:pt x="902417" y="621183"/>
                </a:cubicBezTo>
                <a:cubicBezTo>
                  <a:pt x="908702" y="596044"/>
                  <a:pt x="906154" y="570565"/>
                  <a:pt x="907173" y="545087"/>
                </a:cubicBezTo>
                <a:cubicBezTo>
                  <a:pt x="908022" y="521816"/>
                  <a:pt x="906324" y="499395"/>
                  <a:pt x="896132" y="478162"/>
                </a:cubicBezTo>
                <a:cubicBezTo>
                  <a:pt x="893584" y="472896"/>
                  <a:pt x="890697" y="467631"/>
                  <a:pt x="888489" y="462195"/>
                </a:cubicBezTo>
                <a:cubicBezTo>
                  <a:pt x="886620" y="457779"/>
                  <a:pt x="884412" y="452344"/>
                  <a:pt x="887300" y="448267"/>
                </a:cubicBezTo>
                <a:cubicBezTo>
                  <a:pt x="892396" y="441303"/>
                  <a:pt x="891376" y="433829"/>
                  <a:pt x="891376" y="426355"/>
                </a:cubicBezTo>
                <a:cubicBezTo>
                  <a:pt x="891376" y="415484"/>
                  <a:pt x="898850" y="411238"/>
                  <a:pt x="908702" y="416333"/>
                </a:cubicBezTo>
                <a:cubicBezTo>
                  <a:pt x="911759" y="417862"/>
                  <a:pt x="914817" y="420240"/>
                  <a:pt x="919233" y="418881"/>
                </a:cubicBezTo>
                <a:cubicBezTo>
                  <a:pt x="916515" y="411747"/>
                  <a:pt x="910401" y="405462"/>
                  <a:pt x="913798" y="397819"/>
                </a:cubicBezTo>
                <a:cubicBezTo>
                  <a:pt x="919233" y="385759"/>
                  <a:pt x="916855" y="373359"/>
                  <a:pt x="915836" y="361129"/>
                </a:cubicBezTo>
                <a:cubicBezTo>
                  <a:pt x="915326" y="354165"/>
                  <a:pt x="912779" y="346861"/>
                  <a:pt x="915157" y="340067"/>
                </a:cubicBezTo>
                <a:cubicBezTo>
                  <a:pt x="922460" y="318834"/>
                  <a:pt x="918724" y="294545"/>
                  <a:pt x="933501" y="275520"/>
                </a:cubicBezTo>
                <a:cubicBezTo>
                  <a:pt x="933841" y="258704"/>
                  <a:pt x="943693" y="243417"/>
                  <a:pt x="941315" y="225922"/>
                </a:cubicBezTo>
                <a:cubicBezTo>
                  <a:pt x="940296" y="218108"/>
                  <a:pt x="940805" y="210125"/>
                  <a:pt x="940635" y="202141"/>
                </a:cubicBezTo>
                <a:cubicBezTo>
                  <a:pt x="940466" y="188213"/>
                  <a:pt x="939616" y="173945"/>
                  <a:pt x="934521" y="161205"/>
                </a:cubicBezTo>
                <a:cubicBezTo>
                  <a:pt x="929765" y="148806"/>
                  <a:pt x="933162" y="133348"/>
                  <a:pt x="920592" y="124006"/>
                </a:cubicBezTo>
                <a:cubicBezTo>
                  <a:pt x="914307" y="119250"/>
                  <a:pt x="917704" y="111437"/>
                  <a:pt x="914477" y="105661"/>
                </a:cubicBezTo>
                <a:cubicBezTo>
                  <a:pt x="907683" y="93262"/>
                  <a:pt x="900379" y="80692"/>
                  <a:pt x="893415" y="67783"/>
                </a:cubicBezTo>
                <a:cubicBezTo>
                  <a:pt x="871673" y="27696"/>
                  <a:pt x="841098" y="1028"/>
                  <a:pt x="792858" y="9"/>
                </a:cubicBezTo>
                <a:cubicBezTo>
                  <a:pt x="784535" y="-161"/>
                  <a:pt x="778420" y="2047"/>
                  <a:pt x="773834" y="8332"/>
                </a:cubicBezTo>
                <a:cubicBezTo>
                  <a:pt x="769078" y="14957"/>
                  <a:pt x="764322" y="21751"/>
                  <a:pt x="760415" y="28885"/>
                </a:cubicBezTo>
                <a:cubicBezTo>
                  <a:pt x="755659" y="37718"/>
                  <a:pt x="750393" y="40266"/>
                  <a:pt x="741221" y="35849"/>
                </a:cubicBezTo>
                <a:cubicBezTo>
                  <a:pt x="735786" y="33132"/>
                  <a:pt x="730010" y="32112"/>
                  <a:pt x="724235" y="30923"/>
                </a:cubicBezTo>
                <a:cubicBezTo>
                  <a:pt x="701814" y="26677"/>
                  <a:pt x="679053" y="25828"/>
                  <a:pt x="656801" y="30074"/>
                </a:cubicBezTo>
                <a:cubicBezTo>
                  <a:pt x="628435" y="35510"/>
                  <a:pt x="605674" y="52156"/>
                  <a:pt x="585630" y="72029"/>
                </a:cubicBezTo>
                <a:cubicBezTo>
                  <a:pt x="576628" y="81032"/>
                  <a:pt x="569833" y="91903"/>
                  <a:pt x="566946" y="104812"/>
                </a:cubicBezTo>
                <a:cubicBezTo>
                  <a:pt x="560831" y="132669"/>
                  <a:pt x="561171" y="161035"/>
                  <a:pt x="560491" y="189232"/>
                </a:cubicBezTo>
                <a:cubicBezTo>
                  <a:pt x="560321" y="195347"/>
                  <a:pt x="560831" y="200952"/>
                  <a:pt x="563209" y="206558"/>
                </a:cubicBezTo>
                <a:cubicBezTo>
                  <a:pt x="570853" y="224223"/>
                  <a:pt x="569324" y="241888"/>
                  <a:pt x="563379" y="259554"/>
                </a:cubicBezTo>
                <a:cubicBezTo>
                  <a:pt x="561510" y="264989"/>
                  <a:pt x="561680" y="270764"/>
                  <a:pt x="561340" y="276370"/>
                </a:cubicBezTo>
                <a:cubicBezTo>
                  <a:pt x="560831" y="283334"/>
                  <a:pt x="563039" y="287750"/>
                  <a:pt x="570853" y="288260"/>
                </a:cubicBezTo>
                <a:cubicBezTo>
                  <a:pt x="580534" y="288939"/>
                  <a:pt x="584951" y="294205"/>
                  <a:pt x="584781" y="303887"/>
                </a:cubicBezTo>
                <a:cubicBezTo>
                  <a:pt x="584781" y="307624"/>
                  <a:pt x="585970" y="311021"/>
                  <a:pt x="590386" y="312380"/>
                </a:cubicBezTo>
                <a:cubicBezTo>
                  <a:pt x="604654" y="317136"/>
                  <a:pt x="606353" y="320533"/>
                  <a:pt x="601937" y="335311"/>
                </a:cubicBezTo>
                <a:cubicBezTo>
                  <a:pt x="601087" y="338198"/>
                  <a:pt x="600918" y="339897"/>
                  <a:pt x="603635" y="341595"/>
                </a:cubicBezTo>
                <a:cubicBezTo>
                  <a:pt x="610599" y="345842"/>
                  <a:pt x="613827" y="352466"/>
                  <a:pt x="616205" y="359940"/>
                </a:cubicBezTo>
                <a:cubicBezTo>
                  <a:pt x="619772" y="370981"/>
                  <a:pt x="626227" y="375397"/>
                  <a:pt x="637947" y="374888"/>
                </a:cubicBezTo>
                <a:cubicBezTo>
                  <a:pt x="645590" y="374548"/>
                  <a:pt x="653234" y="373869"/>
                  <a:pt x="660708" y="372510"/>
                </a:cubicBezTo>
                <a:cubicBezTo>
                  <a:pt x="671239" y="370641"/>
                  <a:pt x="679222" y="374208"/>
                  <a:pt x="685168" y="382362"/>
                </a:cubicBezTo>
                <a:cubicBezTo>
                  <a:pt x="689924" y="388646"/>
                  <a:pt x="694000" y="395441"/>
                  <a:pt x="698247" y="402065"/>
                </a:cubicBezTo>
                <a:cubicBezTo>
                  <a:pt x="705381" y="413106"/>
                  <a:pt x="705041" y="414975"/>
                  <a:pt x="694680" y="422788"/>
                </a:cubicBezTo>
                <a:cubicBezTo>
                  <a:pt x="693321" y="423807"/>
                  <a:pt x="691962" y="424826"/>
                  <a:pt x="690603" y="425846"/>
                </a:cubicBezTo>
                <a:cubicBezTo>
                  <a:pt x="675995" y="436547"/>
                  <a:pt x="664954" y="450305"/>
                  <a:pt x="656971" y="466442"/>
                </a:cubicBezTo>
                <a:cubicBezTo>
                  <a:pt x="651196" y="478162"/>
                  <a:pt x="649327" y="492091"/>
                  <a:pt x="637607" y="500414"/>
                </a:cubicBezTo>
                <a:cubicBezTo>
                  <a:pt x="635399" y="501942"/>
                  <a:pt x="635908" y="505000"/>
                  <a:pt x="635229" y="507378"/>
                </a:cubicBezTo>
                <a:cubicBezTo>
                  <a:pt x="632851" y="516890"/>
                  <a:pt x="633021" y="527251"/>
                  <a:pt x="628605" y="536084"/>
                </a:cubicBezTo>
                <a:cubicBezTo>
                  <a:pt x="619942" y="553919"/>
                  <a:pt x="611449" y="571754"/>
                  <a:pt x="601597" y="588910"/>
                </a:cubicBezTo>
                <a:cubicBezTo>
                  <a:pt x="587499" y="613200"/>
                  <a:pt x="576798" y="638169"/>
                  <a:pt x="576118" y="666876"/>
                </a:cubicBezTo>
                <a:cubicBezTo>
                  <a:pt x="575778" y="681993"/>
                  <a:pt x="568474" y="695752"/>
                  <a:pt x="566776" y="710699"/>
                </a:cubicBezTo>
                <a:cubicBezTo>
                  <a:pt x="563209" y="740424"/>
                  <a:pt x="558453" y="769980"/>
                  <a:pt x="552847" y="799535"/>
                </a:cubicBezTo>
                <a:cubicBezTo>
                  <a:pt x="551998" y="804291"/>
                  <a:pt x="550300" y="808878"/>
                  <a:pt x="547582" y="812784"/>
                </a:cubicBezTo>
                <a:cubicBezTo>
                  <a:pt x="543505" y="818390"/>
                  <a:pt x="539768" y="819579"/>
                  <a:pt x="532804" y="815332"/>
                </a:cubicBezTo>
                <a:cubicBezTo>
                  <a:pt x="517177" y="805990"/>
                  <a:pt x="505457" y="802253"/>
                  <a:pt x="491189" y="818220"/>
                </a:cubicBezTo>
                <a:cubicBezTo>
                  <a:pt x="482866" y="827392"/>
                  <a:pt x="472334" y="835545"/>
                  <a:pt x="458406" y="835885"/>
                </a:cubicBezTo>
                <a:cubicBezTo>
                  <a:pt x="440571" y="836395"/>
                  <a:pt x="425114" y="844038"/>
                  <a:pt x="411015" y="853720"/>
                </a:cubicBezTo>
                <a:cubicBezTo>
                  <a:pt x="404391" y="858307"/>
                  <a:pt x="400654" y="861024"/>
                  <a:pt x="394199" y="854400"/>
                </a:cubicBezTo>
                <a:cubicBezTo>
                  <a:pt x="388424" y="848625"/>
                  <a:pt x="379761" y="850153"/>
                  <a:pt x="375345" y="856948"/>
                </a:cubicBezTo>
                <a:cubicBezTo>
                  <a:pt x="372967" y="860854"/>
                  <a:pt x="370249" y="861874"/>
                  <a:pt x="367361" y="858646"/>
                </a:cubicBezTo>
                <a:cubicBezTo>
                  <a:pt x="362945" y="853550"/>
                  <a:pt x="359208" y="855759"/>
                  <a:pt x="355471" y="859156"/>
                </a:cubicBezTo>
                <a:cubicBezTo>
                  <a:pt x="352414" y="861704"/>
                  <a:pt x="349526" y="864421"/>
                  <a:pt x="346469" y="866800"/>
                </a:cubicBezTo>
                <a:cubicBezTo>
                  <a:pt x="337806" y="873934"/>
                  <a:pt x="329143" y="882427"/>
                  <a:pt x="318102" y="884125"/>
                </a:cubicBezTo>
                <a:cubicBezTo>
                  <a:pt x="303664" y="886333"/>
                  <a:pt x="289566" y="890240"/>
                  <a:pt x="274788" y="891259"/>
                </a:cubicBezTo>
                <a:cubicBezTo>
                  <a:pt x="256444" y="892618"/>
                  <a:pt x="237929" y="891599"/>
                  <a:pt x="219754" y="894487"/>
                </a:cubicBezTo>
                <a:cubicBezTo>
                  <a:pt x="214998" y="895166"/>
                  <a:pt x="213469" y="893128"/>
                  <a:pt x="211771" y="889391"/>
                </a:cubicBezTo>
                <a:cubicBezTo>
                  <a:pt x="203617" y="870706"/>
                  <a:pt x="195124" y="852192"/>
                  <a:pt x="186801" y="833677"/>
                </a:cubicBezTo>
                <a:cubicBezTo>
                  <a:pt x="153509" y="759449"/>
                  <a:pt x="120047" y="685220"/>
                  <a:pt x="87094" y="610992"/>
                </a:cubicBezTo>
                <a:cubicBezTo>
                  <a:pt x="84207" y="604707"/>
                  <a:pt x="81998" y="604367"/>
                  <a:pt x="76393" y="607255"/>
                </a:cubicBezTo>
                <a:cubicBezTo>
                  <a:pt x="52783" y="619485"/>
                  <a:pt x="29172" y="631545"/>
                  <a:pt x="5222" y="643095"/>
                </a:cubicBezTo>
                <a:cubicBezTo>
                  <a:pt x="-1063" y="646153"/>
                  <a:pt x="-893" y="648701"/>
                  <a:pt x="1655" y="654306"/>
                </a:cubicBezTo>
                <a:cubicBezTo>
                  <a:pt x="13036" y="678596"/>
                  <a:pt x="23907" y="703225"/>
                  <a:pt x="35117" y="727515"/>
                </a:cubicBezTo>
                <a:cubicBezTo>
                  <a:pt x="71807" y="807689"/>
                  <a:pt x="107477" y="888202"/>
                  <a:pt x="141789" y="969394"/>
                </a:cubicBezTo>
                <a:cubicBezTo>
                  <a:pt x="145696" y="978567"/>
                  <a:pt x="147904" y="986890"/>
                  <a:pt x="138561" y="994194"/>
                </a:cubicBezTo>
                <a:cubicBezTo>
                  <a:pt x="136863" y="995553"/>
                  <a:pt x="135674" y="997931"/>
                  <a:pt x="135334" y="999969"/>
                </a:cubicBezTo>
                <a:cubicBezTo>
                  <a:pt x="133975" y="1006254"/>
                  <a:pt x="129729" y="1009991"/>
                  <a:pt x="125143" y="1013897"/>
                </a:cubicBezTo>
                <a:cubicBezTo>
                  <a:pt x="107138" y="1029524"/>
                  <a:pt x="94568" y="1047529"/>
                  <a:pt x="96436" y="1073178"/>
                </a:cubicBezTo>
                <a:cubicBezTo>
                  <a:pt x="97456" y="1088466"/>
                  <a:pt x="96776" y="1103753"/>
                  <a:pt x="96946" y="1119040"/>
                </a:cubicBezTo>
                <a:cubicBezTo>
                  <a:pt x="96946" y="1122437"/>
                  <a:pt x="97286" y="1125835"/>
                  <a:pt x="98305" y="1129062"/>
                </a:cubicBezTo>
                <a:cubicBezTo>
                  <a:pt x="102381" y="1142141"/>
                  <a:pt x="104760" y="1155390"/>
                  <a:pt x="105779" y="1168979"/>
                </a:cubicBezTo>
                <a:cubicBezTo>
                  <a:pt x="108157" y="1200063"/>
                  <a:pt x="112063" y="1230977"/>
                  <a:pt x="120726" y="1260872"/>
                </a:cubicBezTo>
                <a:cubicBezTo>
                  <a:pt x="132277" y="1300959"/>
                  <a:pt x="144676" y="1340876"/>
                  <a:pt x="157076" y="1380793"/>
                </a:cubicBezTo>
                <a:cubicBezTo>
                  <a:pt x="163021" y="1399987"/>
                  <a:pt x="167268" y="1419521"/>
                  <a:pt x="171514" y="1439224"/>
                </a:cubicBezTo>
                <a:cubicBezTo>
                  <a:pt x="176610" y="1461985"/>
                  <a:pt x="176270" y="1483727"/>
                  <a:pt x="162512" y="1504110"/>
                </a:cubicBezTo>
                <a:cubicBezTo>
                  <a:pt x="154019" y="1516680"/>
                  <a:pt x="147394" y="1530609"/>
                  <a:pt x="140430" y="1544197"/>
                </a:cubicBezTo>
                <a:cubicBezTo>
                  <a:pt x="136693" y="1551501"/>
                  <a:pt x="131597" y="1556257"/>
                  <a:pt x="123274" y="1557786"/>
                </a:cubicBezTo>
                <a:cubicBezTo>
                  <a:pt x="113592" y="1559485"/>
                  <a:pt x="103910" y="1561693"/>
                  <a:pt x="94228" y="1563731"/>
                </a:cubicBezTo>
                <a:cubicBezTo>
                  <a:pt x="90661" y="1564580"/>
                  <a:pt x="87604" y="1565599"/>
                  <a:pt x="85226" y="1569167"/>
                </a:cubicBezTo>
                <a:cubicBezTo>
                  <a:pt x="78092" y="1579698"/>
                  <a:pt x="70108" y="1589550"/>
                  <a:pt x="59917" y="1597533"/>
                </a:cubicBezTo>
                <a:cubicBezTo>
                  <a:pt x="47007" y="1607724"/>
                  <a:pt x="44120" y="1620974"/>
                  <a:pt x="47347" y="1636940"/>
                </a:cubicBezTo>
                <a:cubicBezTo>
                  <a:pt x="51424" y="1656984"/>
                  <a:pt x="66202" y="1666156"/>
                  <a:pt x="82848" y="1670233"/>
                </a:cubicBezTo>
                <a:cubicBezTo>
                  <a:pt x="110874" y="1677197"/>
                  <a:pt x="139750" y="1680764"/>
                  <a:pt x="168626" y="1675668"/>
                </a:cubicBezTo>
                <a:cubicBezTo>
                  <a:pt x="197333" y="1670572"/>
                  <a:pt x="219754" y="1658003"/>
                  <a:pt x="225699" y="1626239"/>
                </a:cubicBezTo>
                <a:cubicBezTo>
                  <a:pt x="227398" y="1616897"/>
                  <a:pt x="233343" y="1609763"/>
                  <a:pt x="241496" y="1605007"/>
                </a:cubicBezTo>
                <a:cubicBezTo>
                  <a:pt x="251687" y="1599062"/>
                  <a:pt x="262389" y="1593626"/>
                  <a:pt x="272750" y="1588021"/>
                </a:cubicBezTo>
                <a:cubicBezTo>
                  <a:pt x="280733" y="1583774"/>
                  <a:pt x="282092" y="1584284"/>
                  <a:pt x="282092" y="1593966"/>
                </a:cubicBezTo>
                <a:cubicBezTo>
                  <a:pt x="282262" y="1610272"/>
                  <a:pt x="283621" y="1626749"/>
                  <a:pt x="279884" y="1643055"/>
                </a:cubicBezTo>
                <a:cubicBezTo>
                  <a:pt x="278355" y="1649340"/>
                  <a:pt x="284300" y="1652397"/>
                  <a:pt x="287698" y="1653417"/>
                </a:cubicBezTo>
                <a:cubicBezTo>
                  <a:pt x="292114" y="1654606"/>
                  <a:pt x="290925" y="1648830"/>
                  <a:pt x="291095" y="1645943"/>
                </a:cubicBezTo>
                <a:cubicBezTo>
                  <a:pt x="291944" y="1632184"/>
                  <a:pt x="292284" y="1618256"/>
                  <a:pt x="292963" y="1604327"/>
                </a:cubicBezTo>
                <a:cubicBezTo>
                  <a:pt x="293473" y="1595834"/>
                  <a:pt x="293813" y="1587511"/>
                  <a:pt x="295681" y="1579188"/>
                </a:cubicBezTo>
                <a:cubicBezTo>
                  <a:pt x="298229" y="1567638"/>
                  <a:pt x="305363" y="1558805"/>
                  <a:pt x="311648" y="1549633"/>
                </a:cubicBezTo>
                <a:cubicBezTo>
                  <a:pt x="318612" y="1539441"/>
                  <a:pt x="322349" y="1529250"/>
                  <a:pt x="316234" y="1517190"/>
                </a:cubicBezTo>
                <a:cubicBezTo>
                  <a:pt x="314535" y="1513962"/>
                  <a:pt x="315045" y="1510395"/>
                  <a:pt x="316743" y="1507338"/>
                </a:cubicBezTo>
                <a:cubicBezTo>
                  <a:pt x="323028" y="1495618"/>
                  <a:pt x="319631" y="1484916"/>
                  <a:pt x="313686" y="1474385"/>
                </a:cubicBezTo>
                <a:cubicBezTo>
                  <a:pt x="308760" y="1465553"/>
                  <a:pt x="300947" y="1459268"/>
                  <a:pt x="294662" y="1451794"/>
                </a:cubicBezTo>
                <a:cubicBezTo>
                  <a:pt x="290755" y="1447378"/>
                  <a:pt x="287528" y="1444490"/>
                  <a:pt x="281073" y="1446189"/>
                </a:cubicBezTo>
                <a:cubicBezTo>
                  <a:pt x="276317" y="1447378"/>
                  <a:pt x="272920" y="1444830"/>
                  <a:pt x="272071" y="1439734"/>
                </a:cubicBezTo>
                <a:cubicBezTo>
                  <a:pt x="271391" y="1436167"/>
                  <a:pt x="270882" y="1432430"/>
                  <a:pt x="270542" y="1428863"/>
                </a:cubicBezTo>
                <a:cubicBezTo>
                  <a:pt x="266975" y="1386738"/>
                  <a:pt x="275298" y="1345292"/>
                  <a:pt x="278355" y="1303677"/>
                </a:cubicBezTo>
                <a:cubicBezTo>
                  <a:pt x="280564" y="1273272"/>
                  <a:pt x="285829" y="1243037"/>
                  <a:pt x="285659" y="1212293"/>
                </a:cubicBezTo>
                <a:cubicBezTo>
                  <a:pt x="285659" y="1202101"/>
                  <a:pt x="285150" y="1191230"/>
                  <a:pt x="280564" y="1182398"/>
                </a:cubicBezTo>
                <a:cubicBezTo>
                  <a:pt x="274958" y="1171527"/>
                  <a:pt x="273769" y="1159806"/>
                  <a:pt x="269862" y="1148596"/>
                </a:cubicBezTo>
                <a:cubicBezTo>
                  <a:pt x="267315" y="1141292"/>
                  <a:pt x="270372" y="1137725"/>
                  <a:pt x="278016" y="1137725"/>
                </a:cubicBezTo>
                <a:cubicBezTo>
                  <a:pt x="289906" y="1137555"/>
                  <a:pt x="301796" y="1138404"/>
                  <a:pt x="313686" y="1138234"/>
                </a:cubicBezTo>
                <a:cubicBezTo>
                  <a:pt x="321160" y="1138064"/>
                  <a:pt x="324217" y="1140952"/>
                  <a:pt x="323708" y="1148596"/>
                </a:cubicBezTo>
                <a:cubicBezTo>
                  <a:pt x="323198" y="1159636"/>
                  <a:pt x="328803" y="1167280"/>
                  <a:pt x="337296" y="1174414"/>
                </a:cubicBezTo>
                <a:cubicBezTo>
                  <a:pt x="351055" y="1185625"/>
                  <a:pt x="368041" y="1187154"/>
                  <a:pt x="383668" y="1187663"/>
                </a:cubicBezTo>
                <a:cubicBezTo>
                  <a:pt x="424944" y="1189362"/>
                  <a:pt x="466049" y="1193269"/>
                  <a:pt x="507325" y="1194797"/>
                </a:cubicBezTo>
                <a:cubicBezTo>
                  <a:pt x="514120" y="1194967"/>
                  <a:pt x="517007" y="1197345"/>
                  <a:pt x="517007" y="1204309"/>
                </a:cubicBezTo>
                <a:cubicBezTo>
                  <a:pt x="516837" y="1234884"/>
                  <a:pt x="513100" y="1265289"/>
                  <a:pt x="509194" y="1295524"/>
                </a:cubicBezTo>
                <a:cubicBezTo>
                  <a:pt x="504947" y="1328986"/>
                  <a:pt x="502229" y="1362448"/>
                  <a:pt x="499851" y="1395910"/>
                </a:cubicBezTo>
                <a:cubicBezTo>
                  <a:pt x="499512" y="1401176"/>
                  <a:pt x="501210" y="1403724"/>
                  <a:pt x="506816" y="1404064"/>
                </a:cubicBezTo>
                <a:cubicBezTo>
                  <a:pt x="535522" y="1405592"/>
                  <a:pt x="564228" y="1410688"/>
                  <a:pt x="593104" y="1408140"/>
                </a:cubicBezTo>
                <a:cubicBezTo>
                  <a:pt x="597520" y="1407801"/>
                  <a:pt x="602107" y="1407970"/>
                  <a:pt x="606693" y="1407970"/>
                </a:cubicBezTo>
                <a:cubicBezTo>
                  <a:pt x="612128" y="1407970"/>
                  <a:pt x="615016" y="1410348"/>
                  <a:pt x="615016" y="1416293"/>
                </a:cubicBezTo>
                <a:cubicBezTo>
                  <a:pt x="614676" y="1439564"/>
                  <a:pt x="614506" y="1462665"/>
                  <a:pt x="614167" y="1485936"/>
                </a:cubicBezTo>
                <a:cubicBezTo>
                  <a:pt x="614167" y="1488484"/>
                  <a:pt x="614336" y="1491201"/>
                  <a:pt x="610430" y="1490861"/>
                </a:cubicBezTo>
                <a:cubicBezTo>
                  <a:pt x="593953" y="1489672"/>
                  <a:pt x="577137" y="1491541"/>
                  <a:pt x="560831" y="1486105"/>
                </a:cubicBezTo>
                <a:cubicBezTo>
                  <a:pt x="524991" y="1474046"/>
                  <a:pt x="488980" y="1462325"/>
                  <a:pt x="452801" y="1450945"/>
                </a:cubicBezTo>
                <a:cubicBezTo>
                  <a:pt x="438363" y="1446358"/>
                  <a:pt x="436154" y="1447717"/>
                  <a:pt x="429870" y="1458928"/>
                </a:cubicBezTo>
                <a:cubicBezTo>
                  <a:pt x="428341" y="1461646"/>
                  <a:pt x="428341" y="1464194"/>
                  <a:pt x="428341" y="1467081"/>
                </a:cubicBezTo>
                <a:cubicBezTo>
                  <a:pt x="428341" y="1479821"/>
                  <a:pt x="428511" y="1492560"/>
                  <a:pt x="428171" y="1505300"/>
                </a:cubicBezTo>
                <a:cubicBezTo>
                  <a:pt x="428001" y="1512264"/>
                  <a:pt x="428341" y="1518718"/>
                  <a:pt x="434626" y="1523474"/>
                </a:cubicBezTo>
                <a:cubicBezTo>
                  <a:pt x="437004" y="1525343"/>
                  <a:pt x="439042" y="1528570"/>
                  <a:pt x="438193" y="1531628"/>
                </a:cubicBezTo>
                <a:cubicBezTo>
                  <a:pt x="435645" y="1541479"/>
                  <a:pt x="440571" y="1547085"/>
                  <a:pt x="448214" y="1551671"/>
                </a:cubicBezTo>
                <a:cubicBezTo>
                  <a:pt x="450592" y="1553030"/>
                  <a:pt x="451951" y="1555238"/>
                  <a:pt x="451611" y="1557956"/>
                </a:cubicBezTo>
                <a:cubicBezTo>
                  <a:pt x="451272" y="1560843"/>
                  <a:pt x="448554" y="1560843"/>
                  <a:pt x="446346" y="1561523"/>
                </a:cubicBezTo>
                <a:cubicBezTo>
                  <a:pt x="414582" y="1569846"/>
                  <a:pt x="382988" y="1578679"/>
                  <a:pt x="350715" y="1584454"/>
                </a:cubicBezTo>
                <a:cubicBezTo>
                  <a:pt x="336277" y="1587002"/>
                  <a:pt x="327954" y="1598722"/>
                  <a:pt x="327954" y="1610782"/>
                </a:cubicBezTo>
                <a:cubicBezTo>
                  <a:pt x="327954" y="1623861"/>
                  <a:pt x="327784" y="1636770"/>
                  <a:pt x="327954" y="1649850"/>
                </a:cubicBezTo>
                <a:cubicBezTo>
                  <a:pt x="327954" y="1656984"/>
                  <a:pt x="330332" y="1662929"/>
                  <a:pt x="335428" y="1668194"/>
                </a:cubicBezTo>
                <a:cubicBezTo>
                  <a:pt x="340863" y="1673800"/>
                  <a:pt x="346639" y="1679575"/>
                  <a:pt x="346809" y="1688407"/>
                </a:cubicBezTo>
                <a:cubicBezTo>
                  <a:pt x="346809" y="1691125"/>
                  <a:pt x="349866" y="1692314"/>
                  <a:pt x="351904" y="1693673"/>
                </a:cubicBezTo>
                <a:cubicBezTo>
                  <a:pt x="363285" y="1701317"/>
                  <a:pt x="383498" y="1698259"/>
                  <a:pt x="395558" y="1687219"/>
                </a:cubicBezTo>
                <a:cubicBezTo>
                  <a:pt x="405919" y="1677706"/>
                  <a:pt x="408637" y="1664627"/>
                  <a:pt x="410166" y="1651888"/>
                </a:cubicBezTo>
                <a:cubicBezTo>
                  <a:pt x="411015" y="1643905"/>
                  <a:pt x="405070" y="1637450"/>
                  <a:pt x="398615" y="1632354"/>
                </a:cubicBezTo>
                <a:cubicBezTo>
                  <a:pt x="395728" y="1630146"/>
                  <a:pt x="394539" y="1626919"/>
                  <a:pt x="395388" y="1623182"/>
                </a:cubicBezTo>
                <a:cubicBezTo>
                  <a:pt x="396407" y="1619105"/>
                  <a:pt x="400314" y="1619785"/>
                  <a:pt x="403032" y="1619445"/>
                </a:cubicBezTo>
                <a:cubicBezTo>
                  <a:pt x="435645" y="1614349"/>
                  <a:pt x="468597" y="1611971"/>
                  <a:pt x="500701" y="1603478"/>
                </a:cubicBezTo>
                <a:cubicBezTo>
                  <a:pt x="522103" y="1597703"/>
                  <a:pt x="544694" y="1595665"/>
                  <a:pt x="566606" y="1591928"/>
                </a:cubicBezTo>
                <a:cubicBezTo>
                  <a:pt x="583082" y="1589210"/>
                  <a:pt x="599389" y="1584963"/>
                  <a:pt x="616205" y="1587341"/>
                </a:cubicBezTo>
                <a:cubicBezTo>
                  <a:pt x="626736" y="1588870"/>
                  <a:pt x="634719" y="1592947"/>
                  <a:pt x="638626" y="1604667"/>
                </a:cubicBezTo>
                <a:cubicBezTo>
                  <a:pt x="647629" y="1630655"/>
                  <a:pt x="655952" y="1656984"/>
                  <a:pt x="663935" y="1683312"/>
                </a:cubicBezTo>
                <a:cubicBezTo>
                  <a:pt x="668861" y="1699448"/>
                  <a:pt x="672938" y="1715075"/>
                  <a:pt x="667502" y="1731891"/>
                </a:cubicBezTo>
                <a:cubicBezTo>
                  <a:pt x="664954" y="1739875"/>
                  <a:pt x="665124" y="1748707"/>
                  <a:pt x="665634" y="1757200"/>
                </a:cubicBezTo>
                <a:cubicBezTo>
                  <a:pt x="666993" y="1780471"/>
                  <a:pt x="688735" y="1802043"/>
                  <a:pt x="712345" y="1803402"/>
                </a:cubicBezTo>
                <a:cubicBezTo>
                  <a:pt x="734257" y="1804591"/>
                  <a:pt x="759905" y="1784378"/>
                  <a:pt x="763642" y="1762976"/>
                </a:cubicBezTo>
                <a:cubicBezTo>
                  <a:pt x="765001" y="1755842"/>
                  <a:pt x="763642" y="1748877"/>
                  <a:pt x="760415" y="1742423"/>
                </a:cubicBezTo>
                <a:cubicBezTo>
                  <a:pt x="753791" y="1728664"/>
                  <a:pt x="742580" y="1719152"/>
                  <a:pt x="730860" y="1710319"/>
                </a:cubicBezTo>
                <a:cubicBezTo>
                  <a:pt x="728482" y="1708451"/>
                  <a:pt x="726783" y="1707092"/>
                  <a:pt x="725934" y="1704204"/>
                </a:cubicBezTo>
                <a:cubicBezTo>
                  <a:pt x="714553" y="1668024"/>
                  <a:pt x="702663" y="1632184"/>
                  <a:pt x="695189" y="1594985"/>
                </a:cubicBezTo>
                <a:cubicBezTo>
                  <a:pt x="692811" y="1583435"/>
                  <a:pt x="694000" y="1581906"/>
                  <a:pt x="705890" y="1581736"/>
                </a:cubicBezTo>
                <a:cubicBezTo>
                  <a:pt x="707929" y="1581736"/>
                  <a:pt x="709797" y="1582076"/>
                  <a:pt x="711835" y="1582246"/>
                </a:cubicBezTo>
                <a:cubicBezTo>
                  <a:pt x="735786" y="1584793"/>
                  <a:pt x="759566" y="1587681"/>
                  <a:pt x="783516" y="1589719"/>
                </a:cubicBezTo>
                <a:cubicBezTo>
                  <a:pt x="831756" y="1593626"/>
                  <a:pt x="879996" y="1596514"/>
                  <a:pt x="928236" y="1601270"/>
                </a:cubicBezTo>
                <a:cubicBezTo>
                  <a:pt x="948449" y="1603308"/>
                  <a:pt x="948449" y="1603138"/>
                  <a:pt x="942844" y="1623182"/>
                </a:cubicBezTo>
                <a:cubicBezTo>
                  <a:pt x="941315" y="1628617"/>
                  <a:pt x="939446" y="1634732"/>
                  <a:pt x="943353" y="1639488"/>
                </a:cubicBezTo>
                <a:cubicBezTo>
                  <a:pt x="947600" y="1644754"/>
                  <a:pt x="950148" y="1650529"/>
                  <a:pt x="951506" y="1656984"/>
                </a:cubicBezTo>
                <a:cubicBezTo>
                  <a:pt x="952356" y="1661060"/>
                  <a:pt x="954734" y="1662759"/>
                  <a:pt x="958980" y="1663778"/>
                </a:cubicBezTo>
                <a:cubicBezTo>
                  <a:pt x="969002" y="1665986"/>
                  <a:pt x="979193" y="1665816"/>
                  <a:pt x="989385" y="1666496"/>
                </a:cubicBezTo>
                <a:cubicBezTo>
                  <a:pt x="996179" y="1667005"/>
                  <a:pt x="999916" y="1664118"/>
                  <a:pt x="1002974" y="1659531"/>
                </a:cubicBezTo>
                <a:cubicBezTo>
                  <a:pt x="1012656" y="1645263"/>
                  <a:pt x="1014015" y="1629297"/>
                  <a:pt x="1010278" y="1613160"/>
                </a:cubicBezTo>
                <a:close/>
                <a:moveTo>
                  <a:pt x="893245" y="959203"/>
                </a:moveTo>
                <a:cubicBezTo>
                  <a:pt x="900379" y="964808"/>
                  <a:pt x="906154" y="960732"/>
                  <a:pt x="911929" y="957674"/>
                </a:cubicBezTo>
                <a:cubicBezTo>
                  <a:pt x="921611" y="952748"/>
                  <a:pt x="921611" y="952578"/>
                  <a:pt x="923310" y="963110"/>
                </a:cubicBezTo>
                <a:cubicBezTo>
                  <a:pt x="929425" y="999459"/>
                  <a:pt x="935540" y="1035639"/>
                  <a:pt x="941655" y="1071989"/>
                </a:cubicBezTo>
                <a:cubicBezTo>
                  <a:pt x="942504" y="1076745"/>
                  <a:pt x="942674" y="1081501"/>
                  <a:pt x="943183" y="1086257"/>
                </a:cubicBezTo>
                <a:cubicBezTo>
                  <a:pt x="943013" y="1086257"/>
                  <a:pt x="942844" y="1086257"/>
                  <a:pt x="942504" y="1086257"/>
                </a:cubicBezTo>
                <a:cubicBezTo>
                  <a:pt x="942504" y="1090164"/>
                  <a:pt x="942674" y="1094241"/>
                  <a:pt x="942504" y="1098147"/>
                </a:cubicBezTo>
                <a:cubicBezTo>
                  <a:pt x="942334" y="1100865"/>
                  <a:pt x="940805" y="1103073"/>
                  <a:pt x="937748" y="1103073"/>
                </a:cubicBezTo>
                <a:cubicBezTo>
                  <a:pt x="934690" y="1103243"/>
                  <a:pt x="933501" y="1101205"/>
                  <a:pt x="932822" y="1098317"/>
                </a:cubicBezTo>
                <a:cubicBezTo>
                  <a:pt x="928066" y="1076066"/>
                  <a:pt x="919573" y="1054833"/>
                  <a:pt x="912269" y="1033261"/>
                </a:cubicBezTo>
                <a:cubicBezTo>
                  <a:pt x="905645" y="1013897"/>
                  <a:pt x="897152" y="995213"/>
                  <a:pt x="893245" y="974830"/>
                </a:cubicBezTo>
                <a:cubicBezTo>
                  <a:pt x="892565" y="970753"/>
                  <a:pt x="888828" y="967526"/>
                  <a:pt x="888998" y="962940"/>
                </a:cubicBezTo>
                <a:cubicBezTo>
                  <a:pt x="888998" y="960562"/>
                  <a:pt x="889508" y="956145"/>
                  <a:pt x="893245" y="959203"/>
                </a:cubicBezTo>
                <a:close/>
              </a:path>
            </a:pathLst>
          </a:custGeom>
          <a:solidFill>
            <a:schemeClr val="accent1"/>
          </a:solidFill>
          <a:ln w="169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B0B7C609-EBBC-45C0-A691-BBF241E24700}"/>
              </a:ext>
            </a:extLst>
          </p:cNvPr>
          <p:cNvGrpSpPr/>
          <p:nvPr/>
        </p:nvGrpSpPr>
        <p:grpSpPr>
          <a:xfrm>
            <a:off x="3288171" y="1664723"/>
            <a:ext cx="3832597" cy="5176789"/>
            <a:chOff x="5815658" y="1867763"/>
            <a:chExt cx="4353684" cy="5965922"/>
          </a:xfrm>
        </p:grpSpPr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DBFC280D-2DC9-43C4-A3DF-E2084634ECA6}"/>
                </a:ext>
              </a:extLst>
            </p:cNvPr>
            <p:cNvGrpSpPr/>
            <p:nvPr/>
          </p:nvGrpSpPr>
          <p:grpSpPr>
            <a:xfrm>
              <a:off x="5815658" y="1867763"/>
              <a:ext cx="4353684" cy="5965922"/>
              <a:chOff x="3261442" y="5094961"/>
              <a:chExt cx="1189015" cy="1629326"/>
            </a:xfrm>
          </p:grpSpPr>
          <p:sp>
            <p:nvSpPr>
              <p:cNvPr id="75" name="Rounded Rectangle 39">
                <a:extLst>
                  <a:ext uri="{FF2B5EF4-FFF2-40B4-BE49-F238E27FC236}">
                    <a16:creationId xmlns:a16="http://schemas.microsoft.com/office/drawing/2014/main" id="{36804712-2D66-43DF-8B5B-BCDBBB8CCD2E}"/>
                  </a:ext>
                </a:extLst>
              </p:cNvPr>
              <p:cNvSpPr/>
              <p:nvPr/>
            </p:nvSpPr>
            <p:spPr>
              <a:xfrm rot="2483232">
                <a:off x="3261442" y="5287651"/>
                <a:ext cx="1189015" cy="1436636"/>
              </a:xfrm>
              <a:custGeom>
                <a:avLst/>
                <a:gdLst>
                  <a:gd name="connsiteX0" fmla="*/ 670001 w 2194524"/>
                  <a:gd name="connsiteY0" fmla="*/ 41365 h 3010473"/>
                  <a:gd name="connsiteX1" fmla="*/ 769866 w 2194524"/>
                  <a:gd name="connsiteY1" fmla="*/ 0 h 3010473"/>
                  <a:gd name="connsiteX2" fmla="*/ 911097 w 2194524"/>
                  <a:gd name="connsiteY2" fmla="*/ 141231 h 3010473"/>
                  <a:gd name="connsiteX3" fmla="*/ 911097 w 2194524"/>
                  <a:gd name="connsiteY3" fmla="*/ 753742 h 3010473"/>
                  <a:gd name="connsiteX4" fmla="*/ 1594794 w 2194524"/>
                  <a:gd name="connsiteY4" fmla="*/ 789196 h 3010473"/>
                  <a:gd name="connsiteX5" fmla="*/ 1875818 w 2194524"/>
                  <a:gd name="connsiteY5" fmla="*/ 1808656 h 3010473"/>
                  <a:gd name="connsiteX6" fmla="*/ 2194524 w 2194524"/>
                  <a:gd name="connsiteY6" fmla="*/ 2178856 h 3010473"/>
                  <a:gd name="connsiteX7" fmla="*/ 1488044 w 2194524"/>
                  <a:gd name="connsiteY7" fmla="*/ 3010473 h 3010473"/>
                  <a:gd name="connsiteX8" fmla="*/ 1136947 w 2194524"/>
                  <a:gd name="connsiteY8" fmla="*/ 2468062 h 3010473"/>
                  <a:gd name="connsiteX9" fmla="*/ 519460 w 2194524"/>
                  <a:gd name="connsiteY9" fmla="*/ 2013663 h 3010473"/>
                  <a:gd name="connsiteX10" fmla="*/ 0 w 2194524"/>
                  <a:gd name="connsiteY10" fmla="*/ 1326467 h 3010473"/>
                  <a:gd name="connsiteX11" fmla="*/ 628635 w 2194524"/>
                  <a:gd name="connsiteY11" fmla="*/ 1589678 h 3010473"/>
                  <a:gd name="connsiteX12" fmla="*/ 628635 w 2194524"/>
                  <a:gd name="connsiteY12" fmla="*/ 141231 h 3010473"/>
                  <a:gd name="connsiteX13" fmla="*/ 670001 w 2194524"/>
                  <a:gd name="connsiteY13" fmla="*/ 41365 h 3010473"/>
                  <a:gd name="connsiteX0" fmla="*/ 670001 w 2194524"/>
                  <a:gd name="connsiteY0" fmla="*/ 41365 h 3010473"/>
                  <a:gd name="connsiteX1" fmla="*/ 769866 w 2194524"/>
                  <a:gd name="connsiteY1" fmla="*/ 0 h 3010473"/>
                  <a:gd name="connsiteX2" fmla="*/ 911097 w 2194524"/>
                  <a:gd name="connsiteY2" fmla="*/ 141231 h 3010473"/>
                  <a:gd name="connsiteX3" fmla="*/ 960469 w 2194524"/>
                  <a:gd name="connsiteY3" fmla="*/ 784060 h 3010473"/>
                  <a:gd name="connsiteX4" fmla="*/ 1594794 w 2194524"/>
                  <a:gd name="connsiteY4" fmla="*/ 789196 h 3010473"/>
                  <a:gd name="connsiteX5" fmla="*/ 1875818 w 2194524"/>
                  <a:gd name="connsiteY5" fmla="*/ 1808656 h 3010473"/>
                  <a:gd name="connsiteX6" fmla="*/ 2194524 w 2194524"/>
                  <a:gd name="connsiteY6" fmla="*/ 2178856 h 3010473"/>
                  <a:gd name="connsiteX7" fmla="*/ 1488044 w 2194524"/>
                  <a:gd name="connsiteY7" fmla="*/ 3010473 h 3010473"/>
                  <a:gd name="connsiteX8" fmla="*/ 1136947 w 2194524"/>
                  <a:gd name="connsiteY8" fmla="*/ 2468062 h 3010473"/>
                  <a:gd name="connsiteX9" fmla="*/ 519460 w 2194524"/>
                  <a:gd name="connsiteY9" fmla="*/ 2013663 h 3010473"/>
                  <a:gd name="connsiteX10" fmla="*/ 0 w 2194524"/>
                  <a:gd name="connsiteY10" fmla="*/ 1326467 h 3010473"/>
                  <a:gd name="connsiteX11" fmla="*/ 628635 w 2194524"/>
                  <a:gd name="connsiteY11" fmla="*/ 1589678 h 3010473"/>
                  <a:gd name="connsiteX12" fmla="*/ 628635 w 2194524"/>
                  <a:gd name="connsiteY12" fmla="*/ 141231 h 3010473"/>
                  <a:gd name="connsiteX13" fmla="*/ 670001 w 2194524"/>
                  <a:gd name="connsiteY13" fmla="*/ 41365 h 3010473"/>
                  <a:gd name="connsiteX0" fmla="*/ 670001 w 2194524"/>
                  <a:gd name="connsiteY0" fmla="*/ 41365 h 3010473"/>
                  <a:gd name="connsiteX1" fmla="*/ 769866 w 2194524"/>
                  <a:gd name="connsiteY1" fmla="*/ 0 h 3010473"/>
                  <a:gd name="connsiteX2" fmla="*/ 911097 w 2194524"/>
                  <a:gd name="connsiteY2" fmla="*/ 141231 h 3010473"/>
                  <a:gd name="connsiteX3" fmla="*/ 960469 w 2194524"/>
                  <a:gd name="connsiteY3" fmla="*/ 784060 h 3010473"/>
                  <a:gd name="connsiteX4" fmla="*/ 1594794 w 2194524"/>
                  <a:gd name="connsiteY4" fmla="*/ 789196 h 3010473"/>
                  <a:gd name="connsiteX5" fmla="*/ 1875818 w 2194524"/>
                  <a:gd name="connsiteY5" fmla="*/ 1808656 h 3010473"/>
                  <a:gd name="connsiteX6" fmla="*/ 2194524 w 2194524"/>
                  <a:gd name="connsiteY6" fmla="*/ 2178856 h 3010473"/>
                  <a:gd name="connsiteX7" fmla="*/ 1488044 w 2194524"/>
                  <a:gd name="connsiteY7" fmla="*/ 3010473 h 3010473"/>
                  <a:gd name="connsiteX8" fmla="*/ 1136947 w 2194524"/>
                  <a:gd name="connsiteY8" fmla="*/ 2468062 h 3010473"/>
                  <a:gd name="connsiteX9" fmla="*/ 519460 w 2194524"/>
                  <a:gd name="connsiteY9" fmla="*/ 2013663 h 3010473"/>
                  <a:gd name="connsiteX10" fmla="*/ 0 w 2194524"/>
                  <a:gd name="connsiteY10" fmla="*/ 1326467 h 3010473"/>
                  <a:gd name="connsiteX11" fmla="*/ 628635 w 2194524"/>
                  <a:gd name="connsiteY11" fmla="*/ 1589678 h 3010473"/>
                  <a:gd name="connsiteX12" fmla="*/ 628635 w 2194524"/>
                  <a:gd name="connsiteY12" fmla="*/ 141231 h 3010473"/>
                  <a:gd name="connsiteX13" fmla="*/ 670001 w 2194524"/>
                  <a:gd name="connsiteY13" fmla="*/ 41365 h 3010473"/>
                  <a:gd name="connsiteX0" fmla="*/ 670001 w 2194524"/>
                  <a:gd name="connsiteY0" fmla="*/ 41365 h 3010473"/>
                  <a:gd name="connsiteX1" fmla="*/ 769866 w 2194524"/>
                  <a:gd name="connsiteY1" fmla="*/ 0 h 3010473"/>
                  <a:gd name="connsiteX2" fmla="*/ 911097 w 2194524"/>
                  <a:gd name="connsiteY2" fmla="*/ 141231 h 3010473"/>
                  <a:gd name="connsiteX3" fmla="*/ 960469 w 2194524"/>
                  <a:gd name="connsiteY3" fmla="*/ 784060 h 3010473"/>
                  <a:gd name="connsiteX4" fmla="*/ 1594794 w 2194524"/>
                  <a:gd name="connsiteY4" fmla="*/ 789196 h 3010473"/>
                  <a:gd name="connsiteX5" fmla="*/ 1875818 w 2194524"/>
                  <a:gd name="connsiteY5" fmla="*/ 1808656 h 3010473"/>
                  <a:gd name="connsiteX6" fmla="*/ 2194524 w 2194524"/>
                  <a:gd name="connsiteY6" fmla="*/ 2178856 h 3010473"/>
                  <a:gd name="connsiteX7" fmla="*/ 1488044 w 2194524"/>
                  <a:gd name="connsiteY7" fmla="*/ 3010473 h 3010473"/>
                  <a:gd name="connsiteX8" fmla="*/ 1136947 w 2194524"/>
                  <a:gd name="connsiteY8" fmla="*/ 2468062 h 3010473"/>
                  <a:gd name="connsiteX9" fmla="*/ 519460 w 2194524"/>
                  <a:gd name="connsiteY9" fmla="*/ 2013663 h 3010473"/>
                  <a:gd name="connsiteX10" fmla="*/ 0 w 2194524"/>
                  <a:gd name="connsiteY10" fmla="*/ 1326467 h 3010473"/>
                  <a:gd name="connsiteX11" fmla="*/ 628635 w 2194524"/>
                  <a:gd name="connsiteY11" fmla="*/ 1589678 h 3010473"/>
                  <a:gd name="connsiteX12" fmla="*/ 628635 w 2194524"/>
                  <a:gd name="connsiteY12" fmla="*/ 141231 h 3010473"/>
                  <a:gd name="connsiteX13" fmla="*/ 670001 w 2194524"/>
                  <a:gd name="connsiteY13" fmla="*/ 41365 h 3010473"/>
                  <a:gd name="connsiteX0" fmla="*/ 670001 w 2194524"/>
                  <a:gd name="connsiteY0" fmla="*/ 41365 h 3010473"/>
                  <a:gd name="connsiteX1" fmla="*/ 769866 w 2194524"/>
                  <a:gd name="connsiteY1" fmla="*/ 0 h 3010473"/>
                  <a:gd name="connsiteX2" fmla="*/ 911097 w 2194524"/>
                  <a:gd name="connsiteY2" fmla="*/ 141231 h 3010473"/>
                  <a:gd name="connsiteX3" fmla="*/ 960469 w 2194524"/>
                  <a:gd name="connsiteY3" fmla="*/ 784060 h 3010473"/>
                  <a:gd name="connsiteX4" fmla="*/ 1594794 w 2194524"/>
                  <a:gd name="connsiteY4" fmla="*/ 789196 h 3010473"/>
                  <a:gd name="connsiteX5" fmla="*/ 1848308 w 2194524"/>
                  <a:gd name="connsiteY5" fmla="*/ 1898342 h 3010473"/>
                  <a:gd name="connsiteX6" fmla="*/ 2194524 w 2194524"/>
                  <a:gd name="connsiteY6" fmla="*/ 2178856 h 3010473"/>
                  <a:gd name="connsiteX7" fmla="*/ 1488044 w 2194524"/>
                  <a:gd name="connsiteY7" fmla="*/ 3010473 h 3010473"/>
                  <a:gd name="connsiteX8" fmla="*/ 1136947 w 2194524"/>
                  <a:gd name="connsiteY8" fmla="*/ 2468062 h 3010473"/>
                  <a:gd name="connsiteX9" fmla="*/ 519460 w 2194524"/>
                  <a:gd name="connsiteY9" fmla="*/ 2013663 h 3010473"/>
                  <a:gd name="connsiteX10" fmla="*/ 0 w 2194524"/>
                  <a:gd name="connsiteY10" fmla="*/ 1326467 h 3010473"/>
                  <a:gd name="connsiteX11" fmla="*/ 628635 w 2194524"/>
                  <a:gd name="connsiteY11" fmla="*/ 1589678 h 3010473"/>
                  <a:gd name="connsiteX12" fmla="*/ 628635 w 2194524"/>
                  <a:gd name="connsiteY12" fmla="*/ 141231 h 3010473"/>
                  <a:gd name="connsiteX13" fmla="*/ 670001 w 2194524"/>
                  <a:gd name="connsiteY13" fmla="*/ 41365 h 3010473"/>
                  <a:gd name="connsiteX0" fmla="*/ 670001 w 2145453"/>
                  <a:gd name="connsiteY0" fmla="*/ 41365 h 3010473"/>
                  <a:gd name="connsiteX1" fmla="*/ 769866 w 2145453"/>
                  <a:gd name="connsiteY1" fmla="*/ 0 h 3010473"/>
                  <a:gd name="connsiteX2" fmla="*/ 911097 w 2145453"/>
                  <a:gd name="connsiteY2" fmla="*/ 141231 h 3010473"/>
                  <a:gd name="connsiteX3" fmla="*/ 960469 w 2145453"/>
                  <a:gd name="connsiteY3" fmla="*/ 784060 h 3010473"/>
                  <a:gd name="connsiteX4" fmla="*/ 1594794 w 2145453"/>
                  <a:gd name="connsiteY4" fmla="*/ 789196 h 3010473"/>
                  <a:gd name="connsiteX5" fmla="*/ 1848308 w 2145453"/>
                  <a:gd name="connsiteY5" fmla="*/ 1898342 h 3010473"/>
                  <a:gd name="connsiteX6" fmla="*/ 2145453 w 2145453"/>
                  <a:gd name="connsiteY6" fmla="*/ 2249789 h 3010473"/>
                  <a:gd name="connsiteX7" fmla="*/ 1488044 w 2145453"/>
                  <a:gd name="connsiteY7" fmla="*/ 3010473 h 3010473"/>
                  <a:gd name="connsiteX8" fmla="*/ 1136947 w 2145453"/>
                  <a:gd name="connsiteY8" fmla="*/ 2468062 h 3010473"/>
                  <a:gd name="connsiteX9" fmla="*/ 519460 w 2145453"/>
                  <a:gd name="connsiteY9" fmla="*/ 2013663 h 3010473"/>
                  <a:gd name="connsiteX10" fmla="*/ 0 w 2145453"/>
                  <a:gd name="connsiteY10" fmla="*/ 1326467 h 3010473"/>
                  <a:gd name="connsiteX11" fmla="*/ 628635 w 2145453"/>
                  <a:gd name="connsiteY11" fmla="*/ 1589678 h 3010473"/>
                  <a:gd name="connsiteX12" fmla="*/ 628635 w 2145453"/>
                  <a:gd name="connsiteY12" fmla="*/ 141231 h 3010473"/>
                  <a:gd name="connsiteX13" fmla="*/ 670001 w 2145453"/>
                  <a:gd name="connsiteY13" fmla="*/ 41365 h 3010473"/>
                  <a:gd name="connsiteX0" fmla="*/ 670001 w 2145453"/>
                  <a:gd name="connsiteY0" fmla="*/ 41365 h 2912664"/>
                  <a:gd name="connsiteX1" fmla="*/ 769866 w 2145453"/>
                  <a:gd name="connsiteY1" fmla="*/ 0 h 2912664"/>
                  <a:gd name="connsiteX2" fmla="*/ 911097 w 2145453"/>
                  <a:gd name="connsiteY2" fmla="*/ 141231 h 2912664"/>
                  <a:gd name="connsiteX3" fmla="*/ 960469 w 2145453"/>
                  <a:gd name="connsiteY3" fmla="*/ 784060 h 2912664"/>
                  <a:gd name="connsiteX4" fmla="*/ 1594794 w 2145453"/>
                  <a:gd name="connsiteY4" fmla="*/ 789196 h 2912664"/>
                  <a:gd name="connsiteX5" fmla="*/ 1848308 w 2145453"/>
                  <a:gd name="connsiteY5" fmla="*/ 1898342 h 2912664"/>
                  <a:gd name="connsiteX6" fmla="*/ 2145453 w 2145453"/>
                  <a:gd name="connsiteY6" fmla="*/ 2249789 h 2912664"/>
                  <a:gd name="connsiteX7" fmla="*/ 1535243 w 2145453"/>
                  <a:gd name="connsiteY7" fmla="*/ 2912664 h 2912664"/>
                  <a:gd name="connsiteX8" fmla="*/ 1136947 w 2145453"/>
                  <a:gd name="connsiteY8" fmla="*/ 2468062 h 2912664"/>
                  <a:gd name="connsiteX9" fmla="*/ 519460 w 2145453"/>
                  <a:gd name="connsiteY9" fmla="*/ 2013663 h 2912664"/>
                  <a:gd name="connsiteX10" fmla="*/ 0 w 2145453"/>
                  <a:gd name="connsiteY10" fmla="*/ 1326467 h 2912664"/>
                  <a:gd name="connsiteX11" fmla="*/ 628635 w 2145453"/>
                  <a:gd name="connsiteY11" fmla="*/ 1589678 h 2912664"/>
                  <a:gd name="connsiteX12" fmla="*/ 628635 w 2145453"/>
                  <a:gd name="connsiteY12" fmla="*/ 141231 h 2912664"/>
                  <a:gd name="connsiteX13" fmla="*/ 670001 w 2145453"/>
                  <a:gd name="connsiteY13" fmla="*/ 41365 h 2912664"/>
                  <a:gd name="connsiteX0" fmla="*/ 670001 w 2145453"/>
                  <a:gd name="connsiteY0" fmla="*/ 41365 h 2912664"/>
                  <a:gd name="connsiteX1" fmla="*/ 769866 w 2145453"/>
                  <a:gd name="connsiteY1" fmla="*/ 0 h 2912664"/>
                  <a:gd name="connsiteX2" fmla="*/ 911097 w 2145453"/>
                  <a:gd name="connsiteY2" fmla="*/ 141231 h 2912664"/>
                  <a:gd name="connsiteX3" fmla="*/ 960469 w 2145453"/>
                  <a:gd name="connsiteY3" fmla="*/ 784060 h 2912664"/>
                  <a:gd name="connsiteX4" fmla="*/ 1594794 w 2145453"/>
                  <a:gd name="connsiteY4" fmla="*/ 789196 h 2912664"/>
                  <a:gd name="connsiteX5" fmla="*/ 1848308 w 2145453"/>
                  <a:gd name="connsiteY5" fmla="*/ 1898342 h 2912664"/>
                  <a:gd name="connsiteX6" fmla="*/ 2145453 w 2145453"/>
                  <a:gd name="connsiteY6" fmla="*/ 2249789 h 2912664"/>
                  <a:gd name="connsiteX7" fmla="*/ 1535243 w 2145453"/>
                  <a:gd name="connsiteY7" fmla="*/ 2912664 h 2912664"/>
                  <a:gd name="connsiteX8" fmla="*/ 1136947 w 2145453"/>
                  <a:gd name="connsiteY8" fmla="*/ 2468062 h 2912664"/>
                  <a:gd name="connsiteX9" fmla="*/ 530391 w 2145453"/>
                  <a:gd name="connsiteY9" fmla="*/ 2073665 h 2912664"/>
                  <a:gd name="connsiteX10" fmla="*/ 0 w 2145453"/>
                  <a:gd name="connsiteY10" fmla="*/ 1326467 h 2912664"/>
                  <a:gd name="connsiteX11" fmla="*/ 628635 w 2145453"/>
                  <a:gd name="connsiteY11" fmla="*/ 1589678 h 2912664"/>
                  <a:gd name="connsiteX12" fmla="*/ 628635 w 2145453"/>
                  <a:gd name="connsiteY12" fmla="*/ 141231 h 2912664"/>
                  <a:gd name="connsiteX13" fmla="*/ 670001 w 2145453"/>
                  <a:gd name="connsiteY13" fmla="*/ 41365 h 2912664"/>
                  <a:gd name="connsiteX0" fmla="*/ 670001 w 2145453"/>
                  <a:gd name="connsiteY0" fmla="*/ 41365 h 2912664"/>
                  <a:gd name="connsiteX1" fmla="*/ 769866 w 2145453"/>
                  <a:gd name="connsiteY1" fmla="*/ 0 h 2912664"/>
                  <a:gd name="connsiteX2" fmla="*/ 911097 w 2145453"/>
                  <a:gd name="connsiteY2" fmla="*/ 141231 h 2912664"/>
                  <a:gd name="connsiteX3" fmla="*/ 960469 w 2145453"/>
                  <a:gd name="connsiteY3" fmla="*/ 784060 h 2912664"/>
                  <a:gd name="connsiteX4" fmla="*/ 1594794 w 2145453"/>
                  <a:gd name="connsiteY4" fmla="*/ 789196 h 2912664"/>
                  <a:gd name="connsiteX5" fmla="*/ 1848308 w 2145453"/>
                  <a:gd name="connsiteY5" fmla="*/ 1898342 h 2912664"/>
                  <a:gd name="connsiteX6" fmla="*/ 2145453 w 2145453"/>
                  <a:gd name="connsiteY6" fmla="*/ 2249789 h 2912664"/>
                  <a:gd name="connsiteX7" fmla="*/ 1535243 w 2145453"/>
                  <a:gd name="connsiteY7" fmla="*/ 2912664 h 2912664"/>
                  <a:gd name="connsiteX8" fmla="*/ 1136947 w 2145453"/>
                  <a:gd name="connsiteY8" fmla="*/ 2468062 h 2912664"/>
                  <a:gd name="connsiteX9" fmla="*/ 530391 w 2145453"/>
                  <a:gd name="connsiteY9" fmla="*/ 2073665 h 2912664"/>
                  <a:gd name="connsiteX10" fmla="*/ 0 w 2145453"/>
                  <a:gd name="connsiteY10" fmla="*/ 1326467 h 2912664"/>
                  <a:gd name="connsiteX11" fmla="*/ 628635 w 2145453"/>
                  <a:gd name="connsiteY11" fmla="*/ 1589678 h 2912664"/>
                  <a:gd name="connsiteX12" fmla="*/ 628635 w 2145453"/>
                  <a:gd name="connsiteY12" fmla="*/ 141231 h 2912664"/>
                  <a:gd name="connsiteX13" fmla="*/ 670001 w 2145453"/>
                  <a:gd name="connsiteY13" fmla="*/ 41365 h 2912664"/>
                  <a:gd name="connsiteX0" fmla="*/ 670001 w 2145453"/>
                  <a:gd name="connsiteY0" fmla="*/ 41365 h 2912664"/>
                  <a:gd name="connsiteX1" fmla="*/ 769866 w 2145453"/>
                  <a:gd name="connsiteY1" fmla="*/ 0 h 2912664"/>
                  <a:gd name="connsiteX2" fmla="*/ 911097 w 2145453"/>
                  <a:gd name="connsiteY2" fmla="*/ 141231 h 2912664"/>
                  <a:gd name="connsiteX3" fmla="*/ 960469 w 2145453"/>
                  <a:gd name="connsiteY3" fmla="*/ 784060 h 2912664"/>
                  <a:gd name="connsiteX4" fmla="*/ 1594794 w 2145453"/>
                  <a:gd name="connsiteY4" fmla="*/ 789196 h 2912664"/>
                  <a:gd name="connsiteX5" fmla="*/ 1848308 w 2145453"/>
                  <a:gd name="connsiteY5" fmla="*/ 1898342 h 2912664"/>
                  <a:gd name="connsiteX6" fmla="*/ 2145453 w 2145453"/>
                  <a:gd name="connsiteY6" fmla="*/ 2249789 h 2912664"/>
                  <a:gd name="connsiteX7" fmla="*/ 1535243 w 2145453"/>
                  <a:gd name="connsiteY7" fmla="*/ 2912664 h 2912664"/>
                  <a:gd name="connsiteX8" fmla="*/ 1136947 w 2145453"/>
                  <a:gd name="connsiteY8" fmla="*/ 2468062 h 2912664"/>
                  <a:gd name="connsiteX9" fmla="*/ 530391 w 2145453"/>
                  <a:gd name="connsiteY9" fmla="*/ 2073665 h 2912664"/>
                  <a:gd name="connsiteX10" fmla="*/ 0 w 2145453"/>
                  <a:gd name="connsiteY10" fmla="*/ 1326467 h 2912664"/>
                  <a:gd name="connsiteX11" fmla="*/ 679880 w 2145453"/>
                  <a:gd name="connsiteY11" fmla="*/ 1646872 h 2912664"/>
                  <a:gd name="connsiteX12" fmla="*/ 628635 w 2145453"/>
                  <a:gd name="connsiteY12" fmla="*/ 141231 h 2912664"/>
                  <a:gd name="connsiteX13" fmla="*/ 670001 w 2145453"/>
                  <a:gd name="connsiteY13" fmla="*/ 41365 h 2912664"/>
                  <a:gd name="connsiteX0" fmla="*/ 670001 w 2145453"/>
                  <a:gd name="connsiteY0" fmla="*/ 41365 h 2912664"/>
                  <a:gd name="connsiteX1" fmla="*/ 769866 w 2145453"/>
                  <a:gd name="connsiteY1" fmla="*/ 0 h 2912664"/>
                  <a:gd name="connsiteX2" fmla="*/ 911097 w 2145453"/>
                  <a:gd name="connsiteY2" fmla="*/ 141231 h 2912664"/>
                  <a:gd name="connsiteX3" fmla="*/ 960469 w 2145453"/>
                  <a:gd name="connsiteY3" fmla="*/ 784060 h 2912664"/>
                  <a:gd name="connsiteX4" fmla="*/ 1594794 w 2145453"/>
                  <a:gd name="connsiteY4" fmla="*/ 789196 h 2912664"/>
                  <a:gd name="connsiteX5" fmla="*/ 1848308 w 2145453"/>
                  <a:gd name="connsiteY5" fmla="*/ 1898342 h 2912664"/>
                  <a:gd name="connsiteX6" fmla="*/ 2145453 w 2145453"/>
                  <a:gd name="connsiteY6" fmla="*/ 2249789 h 2912664"/>
                  <a:gd name="connsiteX7" fmla="*/ 1535243 w 2145453"/>
                  <a:gd name="connsiteY7" fmla="*/ 2912664 h 2912664"/>
                  <a:gd name="connsiteX8" fmla="*/ 1136947 w 2145453"/>
                  <a:gd name="connsiteY8" fmla="*/ 2468062 h 2912664"/>
                  <a:gd name="connsiteX9" fmla="*/ 530391 w 2145453"/>
                  <a:gd name="connsiteY9" fmla="*/ 2073665 h 2912664"/>
                  <a:gd name="connsiteX10" fmla="*/ 0 w 2145453"/>
                  <a:gd name="connsiteY10" fmla="*/ 1326467 h 2912664"/>
                  <a:gd name="connsiteX11" fmla="*/ 679880 w 2145453"/>
                  <a:gd name="connsiteY11" fmla="*/ 1646872 h 2912664"/>
                  <a:gd name="connsiteX12" fmla="*/ 628635 w 2145453"/>
                  <a:gd name="connsiteY12" fmla="*/ 141231 h 2912664"/>
                  <a:gd name="connsiteX13" fmla="*/ 670001 w 2145453"/>
                  <a:gd name="connsiteY13" fmla="*/ 41365 h 2912664"/>
                  <a:gd name="connsiteX0" fmla="*/ 670001 w 2145453"/>
                  <a:gd name="connsiteY0" fmla="*/ 41365 h 2912664"/>
                  <a:gd name="connsiteX1" fmla="*/ 769866 w 2145453"/>
                  <a:gd name="connsiteY1" fmla="*/ 0 h 2912664"/>
                  <a:gd name="connsiteX2" fmla="*/ 911097 w 2145453"/>
                  <a:gd name="connsiteY2" fmla="*/ 141231 h 2912664"/>
                  <a:gd name="connsiteX3" fmla="*/ 979523 w 2145453"/>
                  <a:gd name="connsiteY3" fmla="*/ 863751 h 2912664"/>
                  <a:gd name="connsiteX4" fmla="*/ 1594794 w 2145453"/>
                  <a:gd name="connsiteY4" fmla="*/ 789196 h 2912664"/>
                  <a:gd name="connsiteX5" fmla="*/ 1848308 w 2145453"/>
                  <a:gd name="connsiteY5" fmla="*/ 1898342 h 2912664"/>
                  <a:gd name="connsiteX6" fmla="*/ 2145453 w 2145453"/>
                  <a:gd name="connsiteY6" fmla="*/ 2249789 h 2912664"/>
                  <a:gd name="connsiteX7" fmla="*/ 1535243 w 2145453"/>
                  <a:gd name="connsiteY7" fmla="*/ 2912664 h 2912664"/>
                  <a:gd name="connsiteX8" fmla="*/ 1136947 w 2145453"/>
                  <a:gd name="connsiteY8" fmla="*/ 2468062 h 2912664"/>
                  <a:gd name="connsiteX9" fmla="*/ 530391 w 2145453"/>
                  <a:gd name="connsiteY9" fmla="*/ 2073665 h 2912664"/>
                  <a:gd name="connsiteX10" fmla="*/ 0 w 2145453"/>
                  <a:gd name="connsiteY10" fmla="*/ 1326467 h 2912664"/>
                  <a:gd name="connsiteX11" fmla="*/ 679880 w 2145453"/>
                  <a:gd name="connsiteY11" fmla="*/ 1646872 h 2912664"/>
                  <a:gd name="connsiteX12" fmla="*/ 628635 w 2145453"/>
                  <a:gd name="connsiteY12" fmla="*/ 141231 h 2912664"/>
                  <a:gd name="connsiteX13" fmla="*/ 670001 w 2145453"/>
                  <a:gd name="connsiteY13" fmla="*/ 41365 h 2912664"/>
                  <a:gd name="connsiteX0" fmla="*/ 670001 w 2145453"/>
                  <a:gd name="connsiteY0" fmla="*/ 41365 h 2912664"/>
                  <a:gd name="connsiteX1" fmla="*/ 769866 w 2145453"/>
                  <a:gd name="connsiteY1" fmla="*/ 0 h 2912664"/>
                  <a:gd name="connsiteX2" fmla="*/ 911097 w 2145453"/>
                  <a:gd name="connsiteY2" fmla="*/ 141231 h 2912664"/>
                  <a:gd name="connsiteX3" fmla="*/ 979523 w 2145453"/>
                  <a:gd name="connsiteY3" fmla="*/ 863751 h 2912664"/>
                  <a:gd name="connsiteX4" fmla="*/ 1594794 w 2145453"/>
                  <a:gd name="connsiteY4" fmla="*/ 789196 h 2912664"/>
                  <a:gd name="connsiteX5" fmla="*/ 1848308 w 2145453"/>
                  <a:gd name="connsiteY5" fmla="*/ 1898342 h 2912664"/>
                  <a:gd name="connsiteX6" fmla="*/ 2145453 w 2145453"/>
                  <a:gd name="connsiteY6" fmla="*/ 2249789 h 2912664"/>
                  <a:gd name="connsiteX7" fmla="*/ 1535243 w 2145453"/>
                  <a:gd name="connsiteY7" fmla="*/ 2912664 h 2912664"/>
                  <a:gd name="connsiteX8" fmla="*/ 1136947 w 2145453"/>
                  <a:gd name="connsiteY8" fmla="*/ 2468062 h 2912664"/>
                  <a:gd name="connsiteX9" fmla="*/ 530391 w 2145453"/>
                  <a:gd name="connsiteY9" fmla="*/ 2073665 h 2912664"/>
                  <a:gd name="connsiteX10" fmla="*/ 0 w 2145453"/>
                  <a:gd name="connsiteY10" fmla="*/ 1326467 h 2912664"/>
                  <a:gd name="connsiteX11" fmla="*/ 679880 w 2145453"/>
                  <a:gd name="connsiteY11" fmla="*/ 1646872 h 2912664"/>
                  <a:gd name="connsiteX12" fmla="*/ 628635 w 2145453"/>
                  <a:gd name="connsiteY12" fmla="*/ 141231 h 2912664"/>
                  <a:gd name="connsiteX13" fmla="*/ 670001 w 2145453"/>
                  <a:gd name="connsiteY13" fmla="*/ 41365 h 2912664"/>
                  <a:gd name="connsiteX0" fmla="*/ 670001 w 2145453"/>
                  <a:gd name="connsiteY0" fmla="*/ 41365 h 2912664"/>
                  <a:gd name="connsiteX1" fmla="*/ 769866 w 2145453"/>
                  <a:gd name="connsiteY1" fmla="*/ 0 h 2912664"/>
                  <a:gd name="connsiteX2" fmla="*/ 911097 w 2145453"/>
                  <a:gd name="connsiteY2" fmla="*/ 141231 h 2912664"/>
                  <a:gd name="connsiteX3" fmla="*/ 979523 w 2145453"/>
                  <a:gd name="connsiteY3" fmla="*/ 863751 h 2912664"/>
                  <a:gd name="connsiteX4" fmla="*/ 1578849 w 2145453"/>
                  <a:gd name="connsiteY4" fmla="*/ 851069 h 2912664"/>
                  <a:gd name="connsiteX5" fmla="*/ 1848308 w 2145453"/>
                  <a:gd name="connsiteY5" fmla="*/ 1898342 h 2912664"/>
                  <a:gd name="connsiteX6" fmla="*/ 2145453 w 2145453"/>
                  <a:gd name="connsiteY6" fmla="*/ 2249789 h 2912664"/>
                  <a:gd name="connsiteX7" fmla="*/ 1535243 w 2145453"/>
                  <a:gd name="connsiteY7" fmla="*/ 2912664 h 2912664"/>
                  <a:gd name="connsiteX8" fmla="*/ 1136947 w 2145453"/>
                  <a:gd name="connsiteY8" fmla="*/ 2468062 h 2912664"/>
                  <a:gd name="connsiteX9" fmla="*/ 530391 w 2145453"/>
                  <a:gd name="connsiteY9" fmla="*/ 2073665 h 2912664"/>
                  <a:gd name="connsiteX10" fmla="*/ 0 w 2145453"/>
                  <a:gd name="connsiteY10" fmla="*/ 1326467 h 2912664"/>
                  <a:gd name="connsiteX11" fmla="*/ 679880 w 2145453"/>
                  <a:gd name="connsiteY11" fmla="*/ 1646872 h 2912664"/>
                  <a:gd name="connsiteX12" fmla="*/ 628635 w 2145453"/>
                  <a:gd name="connsiteY12" fmla="*/ 141231 h 2912664"/>
                  <a:gd name="connsiteX13" fmla="*/ 670001 w 2145453"/>
                  <a:gd name="connsiteY13" fmla="*/ 41365 h 2912664"/>
                  <a:gd name="connsiteX0" fmla="*/ 670001 w 2145453"/>
                  <a:gd name="connsiteY0" fmla="*/ 41365 h 2912664"/>
                  <a:gd name="connsiteX1" fmla="*/ 769866 w 2145453"/>
                  <a:gd name="connsiteY1" fmla="*/ 0 h 2912664"/>
                  <a:gd name="connsiteX2" fmla="*/ 911097 w 2145453"/>
                  <a:gd name="connsiteY2" fmla="*/ 141231 h 2912664"/>
                  <a:gd name="connsiteX3" fmla="*/ 979523 w 2145453"/>
                  <a:gd name="connsiteY3" fmla="*/ 863751 h 2912664"/>
                  <a:gd name="connsiteX4" fmla="*/ 1578849 w 2145453"/>
                  <a:gd name="connsiteY4" fmla="*/ 851069 h 2912664"/>
                  <a:gd name="connsiteX5" fmla="*/ 1848308 w 2145453"/>
                  <a:gd name="connsiteY5" fmla="*/ 1898342 h 2912664"/>
                  <a:gd name="connsiteX6" fmla="*/ 2145453 w 2145453"/>
                  <a:gd name="connsiteY6" fmla="*/ 2249789 h 2912664"/>
                  <a:gd name="connsiteX7" fmla="*/ 1535243 w 2145453"/>
                  <a:gd name="connsiteY7" fmla="*/ 2912664 h 2912664"/>
                  <a:gd name="connsiteX8" fmla="*/ 1136947 w 2145453"/>
                  <a:gd name="connsiteY8" fmla="*/ 2468062 h 2912664"/>
                  <a:gd name="connsiteX9" fmla="*/ 530391 w 2145453"/>
                  <a:gd name="connsiteY9" fmla="*/ 2073665 h 2912664"/>
                  <a:gd name="connsiteX10" fmla="*/ 0 w 2145453"/>
                  <a:gd name="connsiteY10" fmla="*/ 1326467 h 2912664"/>
                  <a:gd name="connsiteX11" fmla="*/ 679880 w 2145453"/>
                  <a:gd name="connsiteY11" fmla="*/ 1646872 h 2912664"/>
                  <a:gd name="connsiteX12" fmla="*/ 628635 w 2145453"/>
                  <a:gd name="connsiteY12" fmla="*/ 141231 h 2912664"/>
                  <a:gd name="connsiteX13" fmla="*/ 670001 w 2145453"/>
                  <a:gd name="connsiteY13" fmla="*/ 41365 h 2912664"/>
                  <a:gd name="connsiteX0" fmla="*/ 670001 w 2145453"/>
                  <a:gd name="connsiteY0" fmla="*/ 41365 h 2912664"/>
                  <a:gd name="connsiteX1" fmla="*/ 769866 w 2145453"/>
                  <a:gd name="connsiteY1" fmla="*/ 0 h 2912664"/>
                  <a:gd name="connsiteX2" fmla="*/ 911097 w 2145453"/>
                  <a:gd name="connsiteY2" fmla="*/ 141231 h 2912664"/>
                  <a:gd name="connsiteX3" fmla="*/ 979523 w 2145453"/>
                  <a:gd name="connsiteY3" fmla="*/ 863751 h 2912664"/>
                  <a:gd name="connsiteX4" fmla="*/ 1578849 w 2145453"/>
                  <a:gd name="connsiteY4" fmla="*/ 851069 h 2912664"/>
                  <a:gd name="connsiteX5" fmla="*/ 1848308 w 2145453"/>
                  <a:gd name="connsiteY5" fmla="*/ 1898342 h 2912664"/>
                  <a:gd name="connsiteX6" fmla="*/ 2145453 w 2145453"/>
                  <a:gd name="connsiteY6" fmla="*/ 2249789 h 2912664"/>
                  <a:gd name="connsiteX7" fmla="*/ 1535243 w 2145453"/>
                  <a:gd name="connsiteY7" fmla="*/ 2912664 h 2912664"/>
                  <a:gd name="connsiteX8" fmla="*/ 1136947 w 2145453"/>
                  <a:gd name="connsiteY8" fmla="*/ 2468062 h 2912664"/>
                  <a:gd name="connsiteX9" fmla="*/ 530391 w 2145453"/>
                  <a:gd name="connsiteY9" fmla="*/ 2073665 h 2912664"/>
                  <a:gd name="connsiteX10" fmla="*/ 0 w 2145453"/>
                  <a:gd name="connsiteY10" fmla="*/ 1326467 h 2912664"/>
                  <a:gd name="connsiteX11" fmla="*/ 710556 w 2145453"/>
                  <a:gd name="connsiteY11" fmla="*/ 1634217 h 2912664"/>
                  <a:gd name="connsiteX12" fmla="*/ 628635 w 2145453"/>
                  <a:gd name="connsiteY12" fmla="*/ 141231 h 2912664"/>
                  <a:gd name="connsiteX13" fmla="*/ 670001 w 2145453"/>
                  <a:gd name="connsiteY13" fmla="*/ 41365 h 2912664"/>
                  <a:gd name="connsiteX0" fmla="*/ 733305 w 2208757"/>
                  <a:gd name="connsiteY0" fmla="*/ 41365 h 2912664"/>
                  <a:gd name="connsiteX1" fmla="*/ 833170 w 2208757"/>
                  <a:gd name="connsiteY1" fmla="*/ 0 h 2912664"/>
                  <a:gd name="connsiteX2" fmla="*/ 974401 w 2208757"/>
                  <a:gd name="connsiteY2" fmla="*/ 141231 h 2912664"/>
                  <a:gd name="connsiteX3" fmla="*/ 1042827 w 2208757"/>
                  <a:gd name="connsiteY3" fmla="*/ 863751 h 2912664"/>
                  <a:gd name="connsiteX4" fmla="*/ 1642153 w 2208757"/>
                  <a:gd name="connsiteY4" fmla="*/ 851069 h 2912664"/>
                  <a:gd name="connsiteX5" fmla="*/ 1911612 w 2208757"/>
                  <a:gd name="connsiteY5" fmla="*/ 1898342 h 2912664"/>
                  <a:gd name="connsiteX6" fmla="*/ 2208757 w 2208757"/>
                  <a:gd name="connsiteY6" fmla="*/ 2249789 h 2912664"/>
                  <a:gd name="connsiteX7" fmla="*/ 1598547 w 2208757"/>
                  <a:gd name="connsiteY7" fmla="*/ 2912664 h 2912664"/>
                  <a:gd name="connsiteX8" fmla="*/ 1200251 w 2208757"/>
                  <a:gd name="connsiteY8" fmla="*/ 2468062 h 2912664"/>
                  <a:gd name="connsiteX9" fmla="*/ 593695 w 2208757"/>
                  <a:gd name="connsiteY9" fmla="*/ 2073665 h 2912664"/>
                  <a:gd name="connsiteX10" fmla="*/ 0 w 2208757"/>
                  <a:gd name="connsiteY10" fmla="*/ 1399250 h 2912664"/>
                  <a:gd name="connsiteX11" fmla="*/ 773860 w 2208757"/>
                  <a:gd name="connsiteY11" fmla="*/ 1634217 h 2912664"/>
                  <a:gd name="connsiteX12" fmla="*/ 691939 w 2208757"/>
                  <a:gd name="connsiteY12" fmla="*/ 141231 h 2912664"/>
                  <a:gd name="connsiteX13" fmla="*/ 733305 w 2208757"/>
                  <a:gd name="connsiteY13" fmla="*/ 41365 h 2912664"/>
                  <a:gd name="connsiteX0" fmla="*/ 787104 w 2262556"/>
                  <a:gd name="connsiteY0" fmla="*/ 41365 h 2912664"/>
                  <a:gd name="connsiteX1" fmla="*/ 886969 w 2262556"/>
                  <a:gd name="connsiteY1" fmla="*/ 0 h 2912664"/>
                  <a:gd name="connsiteX2" fmla="*/ 1028200 w 2262556"/>
                  <a:gd name="connsiteY2" fmla="*/ 141231 h 2912664"/>
                  <a:gd name="connsiteX3" fmla="*/ 1096626 w 2262556"/>
                  <a:gd name="connsiteY3" fmla="*/ 863751 h 2912664"/>
                  <a:gd name="connsiteX4" fmla="*/ 1695952 w 2262556"/>
                  <a:gd name="connsiteY4" fmla="*/ 851069 h 2912664"/>
                  <a:gd name="connsiteX5" fmla="*/ 1965411 w 2262556"/>
                  <a:gd name="connsiteY5" fmla="*/ 1898342 h 2912664"/>
                  <a:gd name="connsiteX6" fmla="*/ 2262556 w 2262556"/>
                  <a:gd name="connsiteY6" fmla="*/ 2249789 h 2912664"/>
                  <a:gd name="connsiteX7" fmla="*/ 1652346 w 2262556"/>
                  <a:gd name="connsiteY7" fmla="*/ 2912664 h 2912664"/>
                  <a:gd name="connsiteX8" fmla="*/ 1254050 w 2262556"/>
                  <a:gd name="connsiteY8" fmla="*/ 2468062 h 2912664"/>
                  <a:gd name="connsiteX9" fmla="*/ 647494 w 2262556"/>
                  <a:gd name="connsiteY9" fmla="*/ 2073665 h 2912664"/>
                  <a:gd name="connsiteX10" fmla="*/ 0 w 2262556"/>
                  <a:gd name="connsiteY10" fmla="*/ 1381959 h 2912664"/>
                  <a:gd name="connsiteX11" fmla="*/ 827659 w 2262556"/>
                  <a:gd name="connsiteY11" fmla="*/ 1634217 h 2912664"/>
                  <a:gd name="connsiteX12" fmla="*/ 745738 w 2262556"/>
                  <a:gd name="connsiteY12" fmla="*/ 141231 h 2912664"/>
                  <a:gd name="connsiteX13" fmla="*/ 787104 w 2262556"/>
                  <a:gd name="connsiteY13" fmla="*/ 41365 h 2912664"/>
                  <a:gd name="connsiteX0" fmla="*/ 787104 w 2262556"/>
                  <a:gd name="connsiteY0" fmla="*/ 41365 h 2912664"/>
                  <a:gd name="connsiteX1" fmla="*/ 886969 w 2262556"/>
                  <a:gd name="connsiteY1" fmla="*/ 0 h 2912664"/>
                  <a:gd name="connsiteX2" fmla="*/ 1028200 w 2262556"/>
                  <a:gd name="connsiteY2" fmla="*/ 141231 h 2912664"/>
                  <a:gd name="connsiteX3" fmla="*/ 1096626 w 2262556"/>
                  <a:gd name="connsiteY3" fmla="*/ 863751 h 2912664"/>
                  <a:gd name="connsiteX4" fmla="*/ 1695952 w 2262556"/>
                  <a:gd name="connsiteY4" fmla="*/ 851069 h 2912664"/>
                  <a:gd name="connsiteX5" fmla="*/ 1965411 w 2262556"/>
                  <a:gd name="connsiteY5" fmla="*/ 1898342 h 2912664"/>
                  <a:gd name="connsiteX6" fmla="*/ 2262556 w 2262556"/>
                  <a:gd name="connsiteY6" fmla="*/ 2249789 h 2912664"/>
                  <a:gd name="connsiteX7" fmla="*/ 1652346 w 2262556"/>
                  <a:gd name="connsiteY7" fmla="*/ 2912664 h 2912664"/>
                  <a:gd name="connsiteX8" fmla="*/ 1254050 w 2262556"/>
                  <a:gd name="connsiteY8" fmla="*/ 2468062 h 2912664"/>
                  <a:gd name="connsiteX9" fmla="*/ 647494 w 2262556"/>
                  <a:gd name="connsiteY9" fmla="*/ 2073665 h 2912664"/>
                  <a:gd name="connsiteX10" fmla="*/ 0 w 2262556"/>
                  <a:gd name="connsiteY10" fmla="*/ 1381959 h 2912664"/>
                  <a:gd name="connsiteX11" fmla="*/ 827659 w 2262556"/>
                  <a:gd name="connsiteY11" fmla="*/ 1634217 h 2912664"/>
                  <a:gd name="connsiteX12" fmla="*/ 745738 w 2262556"/>
                  <a:gd name="connsiteY12" fmla="*/ 141231 h 2912664"/>
                  <a:gd name="connsiteX13" fmla="*/ 787104 w 2262556"/>
                  <a:gd name="connsiteY13" fmla="*/ 41365 h 2912664"/>
                  <a:gd name="connsiteX0" fmla="*/ 787104 w 2262556"/>
                  <a:gd name="connsiteY0" fmla="*/ 41365 h 2912664"/>
                  <a:gd name="connsiteX1" fmla="*/ 886969 w 2262556"/>
                  <a:gd name="connsiteY1" fmla="*/ 0 h 2912664"/>
                  <a:gd name="connsiteX2" fmla="*/ 1028200 w 2262556"/>
                  <a:gd name="connsiteY2" fmla="*/ 141231 h 2912664"/>
                  <a:gd name="connsiteX3" fmla="*/ 1096626 w 2262556"/>
                  <a:gd name="connsiteY3" fmla="*/ 863751 h 2912664"/>
                  <a:gd name="connsiteX4" fmla="*/ 1695952 w 2262556"/>
                  <a:gd name="connsiteY4" fmla="*/ 851069 h 2912664"/>
                  <a:gd name="connsiteX5" fmla="*/ 1965411 w 2262556"/>
                  <a:gd name="connsiteY5" fmla="*/ 1898342 h 2912664"/>
                  <a:gd name="connsiteX6" fmla="*/ 2262556 w 2262556"/>
                  <a:gd name="connsiteY6" fmla="*/ 2249789 h 2912664"/>
                  <a:gd name="connsiteX7" fmla="*/ 1652346 w 2262556"/>
                  <a:gd name="connsiteY7" fmla="*/ 2912664 h 2912664"/>
                  <a:gd name="connsiteX8" fmla="*/ 1254050 w 2262556"/>
                  <a:gd name="connsiteY8" fmla="*/ 2468062 h 2912664"/>
                  <a:gd name="connsiteX9" fmla="*/ 647494 w 2262556"/>
                  <a:gd name="connsiteY9" fmla="*/ 2073665 h 2912664"/>
                  <a:gd name="connsiteX10" fmla="*/ 0 w 2262556"/>
                  <a:gd name="connsiteY10" fmla="*/ 1381959 h 2912664"/>
                  <a:gd name="connsiteX11" fmla="*/ 827659 w 2262556"/>
                  <a:gd name="connsiteY11" fmla="*/ 1634217 h 2912664"/>
                  <a:gd name="connsiteX12" fmla="*/ 745738 w 2262556"/>
                  <a:gd name="connsiteY12" fmla="*/ 141231 h 2912664"/>
                  <a:gd name="connsiteX13" fmla="*/ 787104 w 2262556"/>
                  <a:gd name="connsiteY13" fmla="*/ 41365 h 2912664"/>
                  <a:gd name="connsiteX0" fmla="*/ 787104 w 2262556"/>
                  <a:gd name="connsiteY0" fmla="*/ 41365 h 3204020"/>
                  <a:gd name="connsiteX1" fmla="*/ 886969 w 2262556"/>
                  <a:gd name="connsiteY1" fmla="*/ 0 h 3204020"/>
                  <a:gd name="connsiteX2" fmla="*/ 1028200 w 2262556"/>
                  <a:gd name="connsiteY2" fmla="*/ 141231 h 3204020"/>
                  <a:gd name="connsiteX3" fmla="*/ 1096626 w 2262556"/>
                  <a:gd name="connsiteY3" fmla="*/ 863751 h 3204020"/>
                  <a:gd name="connsiteX4" fmla="*/ 1695952 w 2262556"/>
                  <a:gd name="connsiteY4" fmla="*/ 851069 h 3204020"/>
                  <a:gd name="connsiteX5" fmla="*/ 1965411 w 2262556"/>
                  <a:gd name="connsiteY5" fmla="*/ 1898342 h 3204020"/>
                  <a:gd name="connsiteX6" fmla="*/ 2262556 w 2262556"/>
                  <a:gd name="connsiteY6" fmla="*/ 2249789 h 3204020"/>
                  <a:gd name="connsiteX7" fmla="*/ 1875442 w 2262556"/>
                  <a:gd name="connsiteY7" fmla="*/ 3204020 h 3204020"/>
                  <a:gd name="connsiteX8" fmla="*/ 1254050 w 2262556"/>
                  <a:gd name="connsiteY8" fmla="*/ 2468062 h 3204020"/>
                  <a:gd name="connsiteX9" fmla="*/ 647494 w 2262556"/>
                  <a:gd name="connsiteY9" fmla="*/ 2073665 h 3204020"/>
                  <a:gd name="connsiteX10" fmla="*/ 0 w 2262556"/>
                  <a:gd name="connsiteY10" fmla="*/ 1381959 h 3204020"/>
                  <a:gd name="connsiteX11" fmla="*/ 827659 w 2262556"/>
                  <a:gd name="connsiteY11" fmla="*/ 1634217 h 3204020"/>
                  <a:gd name="connsiteX12" fmla="*/ 745738 w 2262556"/>
                  <a:gd name="connsiteY12" fmla="*/ 141231 h 3204020"/>
                  <a:gd name="connsiteX13" fmla="*/ 787104 w 2262556"/>
                  <a:gd name="connsiteY13" fmla="*/ 41365 h 3204020"/>
                  <a:gd name="connsiteX0" fmla="*/ 787104 w 2616797"/>
                  <a:gd name="connsiteY0" fmla="*/ 41365 h 3204020"/>
                  <a:gd name="connsiteX1" fmla="*/ 886969 w 2616797"/>
                  <a:gd name="connsiteY1" fmla="*/ 0 h 3204020"/>
                  <a:gd name="connsiteX2" fmla="*/ 1028200 w 2616797"/>
                  <a:gd name="connsiteY2" fmla="*/ 141231 h 3204020"/>
                  <a:gd name="connsiteX3" fmla="*/ 1096626 w 2616797"/>
                  <a:gd name="connsiteY3" fmla="*/ 863751 h 3204020"/>
                  <a:gd name="connsiteX4" fmla="*/ 1695952 w 2616797"/>
                  <a:gd name="connsiteY4" fmla="*/ 851069 h 3204020"/>
                  <a:gd name="connsiteX5" fmla="*/ 1965411 w 2616797"/>
                  <a:gd name="connsiteY5" fmla="*/ 1898342 h 3204020"/>
                  <a:gd name="connsiteX6" fmla="*/ 2616797 w 2616797"/>
                  <a:gd name="connsiteY6" fmla="*/ 2518120 h 3204020"/>
                  <a:gd name="connsiteX7" fmla="*/ 1875442 w 2616797"/>
                  <a:gd name="connsiteY7" fmla="*/ 3204020 h 3204020"/>
                  <a:gd name="connsiteX8" fmla="*/ 1254050 w 2616797"/>
                  <a:gd name="connsiteY8" fmla="*/ 2468062 h 3204020"/>
                  <a:gd name="connsiteX9" fmla="*/ 647494 w 2616797"/>
                  <a:gd name="connsiteY9" fmla="*/ 2073665 h 3204020"/>
                  <a:gd name="connsiteX10" fmla="*/ 0 w 2616797"/>
                  <a:gd name="connsiteY10" fmla="*/ 1381959 h 3204020"/>
                  <a:gd name="connsiteX11" fmla="*/ 827659 w 2616797"/>
                  <a:gd name="connsiteY11" fmla="*/ 1634217 h 3204020"/>
                  <a:gd name="connsiteX12" fmla="*/ 745738 w 2616797"/>
                  <a:gd name="connsiteY12" fmla="*/ 141231 h 3204020"/>
                  <a:gd name="connsiteX13" fmla="*/ 787104 w 2616797"/>
                  <a:gd name="connsiteY13" fmla="*/ 41365 h 3204020"/>
                  <a:gd name="connsiteX0" fmla="*/ 787104 w 2616797"/>
                  <a:gd name="connsiteY0" fmla="*/ 41365 h 3204020"/>
                  <a:gd name="connsiteX1" fmla="*/ 886969 w 2616797"/>
                  <a:gd name="connsiteY1" fmla="*/ 0 h 3204020"/>
                  <a:gd name="connsiteX2" fmla="*/ 1028200 w 2616797"/>
                  <a:gd name="connsiteY2" fmla="*/ 141231 h 3204020"/>
                  <a:gd name="connsiteX3" fmla="*/ 1096626 w 2616797"/>
                  <a:gd name="connsiteY3" fmla="*/ 863751 h 3204020"/>
                  <a:gd name="connsiteX4" fmla="*/ 1695952 w 2616797"/>
                  <a:gd name="connsiteY4" fmla="*/ 851069 h 3204020"/>
                  <a:gd name="connsiteX5" fmla="*/ 1965411 w 2616797"/>
                  <a:gd name="connsiteY5" fmla="*/ 1898342 h 3204020"/>
                  <a:gd name="connsiteX6" fmla="*/ 2616797 w 2616797"/>
                  <a:gd name="connsiteY6" fmla="*/ 2518120 h 3204020"/>
                  <a:gd name="connsiteX7" fmla="*/ 1875442 w 2616797"/>
                  <a:gd name="connsiteY7" fmla="*/ 3204020 h 3204020"/>
                  <a:gd name="connsiteX8" fmla="*/ 1254050 w 2616797"/>
                  <a:gd name="connsiteY8" fmla="*/ 2468062 h 3204020"/>
                  <a:gd name="connsiteX9" fmla="*/ 647494 w 2616797"/>
                  <a:gd name="connsiteY9" fmla="*/ 2073665 h 3204020"/>
                  <a:gd name="connsiteX10" fmla="*/ 0 w 2616797"/>
                  <a:gd name="connsiteY10" fmla="*/ 1381959 h 3204020"/>
                  <a:gd name="connsiteX11" fmla="*/ 827659 w 2616797"/>
                  <a:gd name="connsiteY11" fmla="*/ 1634217 h 3204020"/>
                  <a:gd name="connsiteX12" fmla="*/ 745738 w 2616797"/>
                  <a:gd name="connsiteY12" fmla="*/ 141231 h 3204020"/>
                  <a:gd name="connsiteX13" fmla="*/ 787104 w 2616797"/>
                  <a:gd name="connsiteY13" fmla="*/ 41365 h 3204020"/>
                  <a:gd name="connsiteX0" fmla="*/ 787104 w 2635848"/>
                  <a:gd name="connsiteY0" fmla="*/ 41365 h 3204020"/>
                  <a:gd name="connsiteX1" fmla="*/ 886969 w 2635848"/>
                  <a:gd name="connsiteY1" fmla="*/ 0 h 3204020"/>
                  <a:gd name="connsiteX2" fmla="*/ 1028200 w 2635848"/>
                  <a:gd name="connsiteY2" fmla="*/ 141231 h 3204020"/>
                  <a:gd name="connsiteX3" fmla="*/ 1096626 w 2635848"/>
                  <a:gd name="connsiteY3" fmla="*/ 863751 h 3204020"/>
                  <a:gd name="connsiteX4" fmla="*/ 1695952 w 2635848"/>
                  <a:gd name="connsiteY4" fmla="*/ 851069 h 3204020"/>
                  <a:gd name="connsiteX5" fmla="*/ 1965411 w 2635848"/>
                  <a:gd name="connsiteY5" fmla="*/ 1898342 h 3204020"/>
                  <a:gd name="connsiteX6" fmla="*/ 2635848 w 2635848"/>
                  <a:gd name="connsiteY6" fmla="*/ 2523197 h 3204020"/>
                  <a:gd name="connsiteX7" fmla="*/ 1875442 w 2635848"/>
                  <a:gd name="connsiteY7" fmla="*/ 3204020 h 3204020"/>
                  <a:gd name="connsiteX8" fmla="*/ 1254050 w 2635848"/>
                  <a:gd name="connsiteY8" fmla="*/ 2468062 h 3204020"/>
                  <a:gd name="connsiteX9" fmla="*/ 647494 w 2635848"/>
                  <a:gd name="connsiteY9" fmla="*/ 2073665 h 3204020"/>
                  <a:gd name="connsiteX10" fmla="*/ 0 w 2635848"/>
                  <a:gd name="connsiteY10" fmla="*/ 1381959 h 3204020"/>
                  <a:gd name="connsiteX11" fmla="*/ 827659 w 2635848"/>
                  <a:gd name="connsiteY11" fmla="*/ 1634217 h 3204020"/>
                  <a:gd name="connsiteX12" fmla="*/ 745738 w 2635848"/>
                  <a:gd name="connsiteY12" fmla="*/ 141231 h 3204020"/>
                  <a:gd name="connsiteX13" fmla="*/ 787104 w 2635848"/>
                  <a:gd name="connsiteY13" fmla="*/ 41365 h 3204020"/>
                  <a:gd name="connsiteX0" fmla="*/ 787104 w 2651771"/>
                  <a:gd name="connsiteY0" fmla="*/ 41365 h 3204020"/>
                  <a:gd name="connsiteX1" fmla="*/ 886969 w 2651771"/>
                  <a:gd name="connsiteY1" fmla="*/ 0 h 3204020"/>
                  <a:gd name="connsiteX2" fmla="*/ 1028200 w 2651771"/>
                  <a:gd name="connsiteY2" fmla="*/ 141231 h 3204020"/>
                  <a:gd name="connsiteX3" fmla="*/ 1096626 w 2651771"/>
                  <a:gd name="connsiteY3" fmla="*/ 863751 h 3204020"/>
                  <a:gd name="connsiteX4" fmla="*/ 1695952 w 2651771"/>
                  <a:gd name="connsiteY4" fmla="*/ 851069 h 3204020"/>
                  <a:gd name="connsiteX5" fmla="*/ 1965411 w 2651771"/>
                  <a:gd name="connsiteY5" fmla="*/ 1898342 h 3204020"/>
                  <a:gd name="connsiteX6" fmla="*/ 2651771 w 2651771"/>
                  <a:gd name="connsiteY6" fmla="*/ 2516454 h 3204020"/>
                  <a:gd name="connsiteX7" fmla="*/ 1875442 w 2651771"/>
                  <a:gd name="connsiteY7" fmla="*/ 3204020 h 3204020"/>
                  <a:gd name="connsiteX8" fmla="*/ 1254050 w 2651771"/>
                  <a:gd name="connsiteY8" fmla="*/ 2468062 h 3204020"/>
                  <a:gd name="connsiteX9" fmla="*/ 647494 w 2651771"/>
                  <a:gd name="connsiteY9" fmla="*/ 2073665 h 3204020"/>
                  <a:gd name="connsiteX10" fmla="*/ 0 w 2651771"/>
                  <a:gd name="connsiteY10" fmla="*/ 1381959 h 3204020"/>
                  <a:gd name="connsiteX11" fmla="*/ 827659 w 2651771"/>
                  <a:gd name="connsiteY11" fmla="*/ 1634217 h 3204020"/>
                  <a:gd name="connsiteX12" fmla="*/ 745738 w 2651771"/>
                  <a:gd name="connsiteY12" fmla="*/ 141231 h 3204020"/>
                  <a:gd name="connsiteX13" fmla="*/ 787104 w 2651771"/>
                  <a:gd name="connsiteY13" fmla="*/ 41365 h 3204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651771" h="3204020">
                    <a:moveTo>
                      <a:pt x="787104" y="41365"/>
                    </a:moveTo>
                    <a:cubicBezTo>
                      <a:pt x="812661" y="15808"/>
                      <a:pt x="847969" y="0"/>
                      <a:pt x="886969" y="0"/>
                    </a:cubicBezTo>
                    <a:cubicBezTo>
                      <a:pt x="964969" y="0"/>
                      <a:pt x="1028200" y="63231"/>
                      <a:pt x="1028200" y="141231"/>
                    </a:cubicBezTo>
                    <a:lnTo>
                      <a:pt x="1096626" y="863751"/>
                    </a:lnTo>
                    <a:cubicBezTo>
                      <a:pt x="1324950" y="817026"/>
                      <a:pt x="1594219" y="679679"/>
                      <a:pt x="1695952" y="851069"/>
                    </a:cubicBezTo>
                    <a:cubicBezTo>
                      <a:pt x="1896857" y="1284096"/>
                      <a:pt x="2012961" y="1443677"/>
                      <a:pt x="1965411" y="1898342"/>
                    </a:cubicBezTo>
                    <a:cubicBezTo>
                      <a:pt x="2062863" y="2027881"/>
                      <a:pt x="2521735" y="2407218"/>
                      <a:pt x="2651771" y="2516454"/>
                    </a:cubicBezTo>
                    <a:lnTo>
                      <a:pt x="1875442" y="3204020"/>
                    </a:lnTo>
                    <a:lnTo>
                      <a:pt x="1254050" y="2468062"/>
                    </a:lnTo>
                    <a:cubicBezTo>
                      <a:pt x="1117281" y="2338792"/>
                      <a:pt x="856388" y="2269133"/>
                      <a:pt x="647494" y="2073665"/>
                    </a:cubicBezTo>
                    <a:cubicBezTo>
                      <a:pt x="560013" y="2007911"/>
                      <a:pt x="439289" y="1645529"/>
                      <a:pt x="0" y="1381959"/>
                    </a:cubicBezTo>
                    <a:cubicBezTo>
                      <a:pt x="137000" y="1119373"/>
                      <a:pt x="679491" y="1549956"/>
                      <a:pt x="827659" y="1634217"/>
                    </a:cubicBezTo>
                    <a:lnTo>
                      <a:pt x="745738" y="141231"/>
                    </a:lnTo>
                    <a:cubicBezTo>
                      <a:pt x="745738" y="102231"/>
                      <a:pt x="761546" y="66923"/>
                      <a:pt x="787104" y="41365"/>
                    </a:cubicBezTo>
                    <a:close/>
                  </a:path>
                </a:pathLst>
              </a:custGeom>
              <a:solidFill>
                <a:srgbClr val="FECBA3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76" name="Group 75">
                <a:extLst>
                  <a:ext uri="{FF2B5EF4-FFF2-40B4-BE49-F238E27FC236}">
                    <a16:creationId xmlns:a16="http://schemas.microsoft.com/office/drawing/2014/main" id="{99F8CE01-F07A-42C6-A468-BACFBF042A9E}"/>
                  </a:ext>
                </a:extLst>
              </p:cNvPr>
              <p:cNvGrpSpPr/>
              <p:nvPr/>
            </p:nvGrpSpPr>
            <p:grpSpPr>
              <a:xfrm>
                <a:off x="3588095" y="5094961"/>
                <a:ext cx="743430" cy="1087769"/>
                <a:chOff x="3588095" y="5094961"/>
                <a:chExt cx="743430" cy="1087769"/>
              </a:xfrm>
            </p:grpSpPr>
            <p:grpSp>
              <p:nvGrpSpPr>
                <p:cNvPr id="77" name="Group 76">
                  <a:extLst>
                    <a:ext uri="{FF2B5EF4-FFF2-40B4-BE49-F238E27FC236}">
                      <a16:creationId xmlns:a16="http://schemas.microsoft.com/office/drawing/2014/main" id="{BFC16C23-3926-4871-A6E3-E599ED1E741E}"/>
                    </a:ext>
                  </a:extLst>
                </p:cNvPr>
                <p:cNvGrpSpPr/>
                <p:nvPr/>
              </p:nvGrpSpPr>
              <p:grpSpPr>
                <a:xfrm rot="20671139">
                  <a:off x="3588095" y="5094961"/>
                  <a:ext cx="582809" cy="1087769"/>
                  <a:chOff x="3501573" y="3178068"/>
                  <a:chExt cx="1340594" cy="2737840"/>
                </a:xfrm>
              </p:grpSpPr>
              <p:sp>
                <p:nvSpPr>
                  <p:cNvPr id="79" name="Freeform: Shape 78">
                    <a:extLst>
                      <a:ext uri="{FF2B5EF4-FFF2-40B4-BE49-F238E27FC236}">
                        <a16:creationId xmlns:a16="http://schemas.microsoft.com/office/drawing/2014/main" id="{AFA8253E-1218-4FF4-A168-B028075A8032}"/>
                      </a:ext>
                    </a:extLst>
                  </p:cNvPr>
                  <p:cNvSpPr/>
                  <p:nvPr/>
                </p:nvSpPr>
                <p:spPr>
                  <a:xfrm>
                    <a:off x="3504728" y="3612346"/>
                    <a:ext cx="62939" cy="220286"/>
                  </a:xfrm>
                  <a:custGeom>
                    <a:avLst/>
                    <a:gdLst>
                      <a:gd name="connsiteX0" fmla="*/ 12859 w 19050"/>
                      <a:gd name="connsiteY0" fmla="*/ 68104 h 66675"/>
                      <a:gd name="connsiteX1" fmla="*/ 12859 w 19050"/>
                      <a:gd name="connsiteY1" fmla="*/ 68104 h 66675"/>
                      <a:gd name="connsiteX2" fmla="*/ 7144 w 19050"/>
                      <a:gd name="connsiteY2" fmla="*/ 62389 h 66675"/>
                      <a:gd name="connsiteX3" fmla="*/ 7144 w 19050"/>
                      <a:gd name="connsiteY3" fmla="*/ 12859 h 66675"/>
                      <a:gd name="connsiteX4" fmla="*/ 12859 w 19050"/>
                      <a:gd name="connsiteY4" fmla="*/ 7144 h 66675"/>
                      <a:gd name="connsiteX5" fmla="*/ 12859 w 19050"/>
                      <a:gd name="connsiteY5" fmla="*/ 7144 h 66675"/>
                      <a:gd name="connsiteX6" fmla="*/ 18574 w 19050"/>
                      <a:gd name="connsiteY6" fmla="*/ 12859 h 66675"/>
                      <a:gd name="connsiteX7" fmla="*/ 18574 w 19050"/>
                      <a:gd name="connsiteY7" fmla="*/ 62389 h 66675"/>
                      <a:gd name="connsiteX8" fmla="*/ 12859 w 19050"/>
                      <a:gd name="connsiteY8" fmla="*/ 68104 h 666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9050" h="66675">
                        <a:moveTo>
                          <a:pt x="12859" y="68104"/>
                        </a:moveTo>
                        <a:lnTo>
                          <a:pt x="12859" y="68104"/>
                        </a:lnTo>
                        <a:cubicBezTo>
                          <a:pt x="10001" y="68104"/>
                          <a:pt x="7144" y="65246"/>
                          <a:pt x="7144" y="62389"/>
                        </a:cubicBezTo>
                        <a:lnTo>
                          <a:pt x="7144" y="12859"/>
                        </a:lnTo>
                        <a:cubicBezTo>
                          <a:pt x="7144" y="10001"/>
                          <a:pt x="10001" y="7144"/>
                          <a:pt x="12859" y="7144"/>
                        </a:cubicBezTo>
                        <a:lnTo>
                          <a:pt x="12859" y="7144"/>
                        </a:lnTo>
                        <a:cubicBezTo>
                          <a:pt x="15716" y="7144"/>
                          <a:pt x="18574" y="10001"/>
                          <a:pt x="18574" y="12859"/>
                        </a:cubicBezTo>
                        <a:lnTo>
                          <a:pt x="18574" y="62389"/>
                        </a:lnTo>
                        <a:cubicBezTo>
                          <a:pt x="18574" y="65246"/>
                          <a:pt x="15716" y="68104"/>
                          <a:pt x="12859" y="68104"/>
                        </a:cubicBezTo>
                        <a:close/>
                      </a:path>
                    </a:pathLst>
                  </a:custGeom>
                  <a:solidFill>
                    <a:srgbClr val="808080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0" name="Freeform: Shape 79">
                    <a:extLst>
                      <a:ext uri="{FF2B5EF4-FFF2-40B4-BE49-F238E27FC236}">
                        <a16:creationId xmlns:a16="http://schemas.microsoft.com/office/drawing/2014/main" id="{6D954578-DD2D-44AA-A20A-79460ADF29EE}"/>
                      </a:ext>
                    </a:extLst>
                  </p:cNvPr>
                  <p:cNvSpPr/>
                  <p:nvPr/>
                </p:nvSpPr>
                <p:spPr>
                  <a:xfrm>
                    <a:off x="3501573" y="3832632"/>
                    <a:ext cx="62939" cy="220286"/>
                  </a:xfrm>
                  <a:custGeom>
                    <a:avLst/>
                    <a:gdLst>
                      <a:gd name="connsiteX0" fmla="*/ 12859 w 19050"/>
                      <a:gd name="connsiteY0" fmla="*/ 68104 h 66675"/>
                      <a:gd name="connsiteX1" fmla="*/ 12859 w 19050"/>
                      <a:gd name="connsiteY1" fmla="*/ 68104 h 66675"/>
                      <a:gd name="connsiteX2" fmla="*/ 7144 w 19050"/>
                      <a:gd name="connsiteY2" fmla="*/ 62389 h 66675"/>
                      <a:gd name="connsiteX3" fmla="*/ 7144 w 19050"/>
                      <a:gd name="connsiteY3" fmla="*/ 12859 h 66675"/>
                      <a:gd name="connsiteX4" fmla="*/ 12859 w 19050"/>
                      <a:gd name="connsiteY4" fmla="*/ 7144 h 66675"/>
                      <a:gd name="connsiteX5" fmla="*/ 12859 w 19050"/>
                      <a:gd name="connsiteY5" fmla="*/ 7144 h 66675"/>
                      <a:gd name="connsiteX6" fmla="*/ 18574 w 19050"/>
                      <a:gd name="connsiteY6" fmla="*/ 12859 h 66675"/>
                      <a:gd name="connsiteX7" fmla="*/ 18574 w 19050"/>
                      <a:gd name="connsiteY7" fmla="*/ 62389 h 66675"/>
                      <a:gd name="connsiteX8" fmla="*/ 12859 w 19050"/>
                      <a:gd name="connsiteY8" fmla="*/ 68104 h 666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9050" h="66675">
                        <a:moveTo>
                          <a:pt x="12859" y="68104"/>
                        </a:moveTo>
                        <a:lnTo>
                          <a:pt x="12859" y="68104"/>
                        </a:lnTo>
                        <a:cubicBezTo>
                          <a:pt x="10001" y="68104"/>
                          <a:pt x="7144" y="65246"/>
                          <a:pt x="7144" y="62389"/>
                        </a:cubicBezTo>
                        <a:lnTo>
                          <a:pt x="7144" y="12859"/>
                        </a:lnTo>
                        <a:cubicBezTo>
                          <a:pt x="7144" y="10001"/>
                          <a:pt x="10001" y="7144"/>
                          <a:pt x="12859" y="7144"/>
                        </a:cubicBezTo>
                        <a:lnTo>
                          <a:pt x="12859" y="7144"/>
                        </a:lnTo>
                        <a:cubicBezTo>
                          <a:pt x="15716" y="7144"/>
                          <a:pt x="18574" y="10001"/>
                          <a:pt x="18574" y="12859"/>
                        </a:cubicBezTo>
                        <a:lnTo>
                          <a:pt x="18574" y="62389"/>
                        </a:lnTo>
                        <a:cubicBezTo>
                          <a:pt x="18574" y="65246"/>
                          <a:pt x="15716" y="68104"/>
                          <a:pt x="12859" y="68104"/>
                        </a:cubicBezTo>
                        <a:close/>
                      </a:path>
                    </a:pathLst>
                  </a:custGeom>
                  <a:solidFill>
                    <a:srgbClr val="808080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1" name="Freeform: Shape 80">
                    <a:extLst>
                      <a:ext uri="{FF2B5EF4-FFF2-40B4-BE49-F238E27FC236}">
                        <a16:creationId xmlns:a16="http://schemas.microsoft.com/office/drawing/2014/main" id="{54CA2915-C5F3-4D06-A294-7AF23F4BE9D5}"/>
                      </a:ext>
                    </a:extLst>
                  </p:cNvPr>
                  <p:cNvSpPr/>
                  <p:nvPr/>
                </p:nvSpPr>
                <p:spPr>
                  <a:xfrm>
                    <a:off x="4776089" y="3829487"/>
                    <a:ext cx="62939" cy="220286"/>
                  </a:xfrm>
                  <a:custGeom>
                    <a:avLst/>
                    <a:gdLst>
                      <a:gd name="connsiteX0" fmla="*/ 12859 w 19050"/>
                      <a:gd name="connsiteY0" fmla="*/ 68104 h 66675"/>
                      <a:gd name="connsiteX1" fmla="*/ 12859 w 19050"/>
                      <a:gd name="connsiteY1" fmla="*/ 68104 h 66675"/>
                      <a:gd name="connsiteX2" fmla="*/ 7144 w 19050"/>
                      <a:gd name="connsiteY2" fmla="*/ 62389 h 66675"/>
                      <a:gd name="connsiteX3" fmla="*/ 7144 w 19050"/>
                      <a:gd name="connsiteY3" fmla="*/ 12859 h 66675"/>
                      <a:gd name="connsiteX4" fmla="*/ 12859 w 19050"/>
                      <a:gd name="connsiteY4" fmla="*/ 7144 h 66675"/>
                      <a:gd name="connsiteX5" fmla="*/ 12859 w 19050"/>
                      <a:gd name="connsiteY5" fmla="*/ 7144 h 66675"/>
                      <a:gd name="connsiteX6" fmla="*/ 18574 w 19050"/>
                      <a:gd name="connsiteY6" fmla="*/ 12859 h 66675"/>
                      <a:gd name="connsiteX7" fmla="*/ 18574 w 19050"/>
                      <a:gd name="connsiteY7" fmla="*/ 62389 h 66675"/>
                      <a:gd name="connsiteX8" fmla="*/ 12859 w 19050"/>
                      <a:gd name="connsiteY8" fmla="*/ 68104 h 666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9050" h="66675">
                        <a:moveTo>
                          <a:pt x="12859" y="68104"/>
                        </a:moveTo>
                        <a:lnTo>
                          <a:pt x="12859" y="68104"/>
                        </a:lnTo>
                        <a:cubicBezTo>
                          <a:pt x="10001" y="68104"/>
                          <a:pt x="7144" y="65246"/>
                          <a:pt x="7144" y="62389"/>
                        </a:cubicBezTo>
                        <a:lnTo>
                          <a:pt x="7144" y="12859"/>
                        </a:lnTo>
                        <a:cubicBezTo>
                          <a:pt x="7144" y="10001"/>
                          <a:pt x="10001" y="7144"/>
                          <a:pt x="12859" y="7144"/>
                        </a:cubicBezTo>
                        <a:lnTo>
                          <a:pt x="12859" y="7144"/>
                        </a:lnTo>
                        <a:cubicBezTo>
                          <a:pt x="15716" y="7144"/>
                          <a:pt x="18574" y="10001"/>
                          <a:pt x="18574" y="12859"/>
                        </a:cubicBezTo>
                        <a:lnTo>
                          <a:pt x="18574" y="62389"/>
                        </a:lnTo>
                        <a:cubicBezTo>
                          <a:pt x="19526" y="65246"/>
                          <a:pt x="16669" y="68104"/>
                          <a:pt x="12859" y="68104"/>
                        </a:cubicBezTo>
                        <a:close/>
                      </a:path>
                    </a:pathLst>
                  </a:custGeom>
                  <a:solidFill>
                    <a:srgbClr val="808080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2" name="Freeform: Shape 81">
                    <a:extLst>
                      <a:ext uri="{FF2B5EF4-FFF2-40B4-BE49-F238E27FC236}">
                        <a16:creationId xmlns:a16="http://schemas.microsoft.com/office/drawing/2014/main" id="{320F8983-F8BC-486E-89FF-359AAFE83A53}"/>
                      </a:ext>
                    </a:extLst>
                  </p:cNvPr>
                  <p:cNvSpPr/>
                  <p:nvPr/>
                </p:nvSpPr>
                <p:spPr>
                  <a:xfrm>
                    <a:off x="3520451" y="3178068"/>
                    <a:ext cx="1321716" cy="2737840"/>
                  </a:xfrm>
                  <a:custGeom>
                    <a:avLst/>
                    <a:gdLst>
                      <a:gd name="connsiteX0" fmla="*/ 350044 w 400050"/>
                      <a:gd name="connsiteY0" fmla="*/ 7144 h 828675"/>
                      <a:gd name="connsiteX1" fmla="*/ 53816 w 400050"/>
                      <a:gd name="connsiteY1" fmla="*/ 7144 h 828675"/>
                      <a:gd name="connsiteX2" fmla="*/ 7144 w 400050"/>
                      <a:gd name="connsiteY2" fmla="*/ 53816 h 828675"/>
                      <a:gd name="connsiteX3" fmla="*/ 7144 w 400050"/>
                      <a:gd name="connsiteY3" fmla="*/ 781526 h 828675"/>
                      <a:gd name="connsiteX4" fmla="*/ 53816 w 400050"/>
                      <a:gd name="connsiteY4" fmla="*/ 828199 h 828675"/>
                      <a:gd name="connsiteX5" fmla="*/ 350044 w 400050"/>
                      <a:gd name="connsiteY5" fmla="*/ 828199 h 828675"/>
                      <a:gd name="connsiteX6" fmla="*/ 396716 w 400050"/>
                      <a:gd name="connsiteY6" fmla="*/ 781526 h 828675"/>
                      <a:gd name="connsiteX7" fmla="*/ 396716 w 400050"/>
                      <a:gd name="connsiteY7" fmla="*/ 53816 h 828675"/>
                      <a:gd name="connsiteX8" fmla="*/ 350044 w 400050"/>
                      <a:gd name="connsiteY8" fmla="*/ 7144 h 8286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400050" h="828675">
                        <a:moveTo>
                          <a:pt x="350044" y="7144"/>
                        </a:moveTo>
                        <a:lnTo>
                          <a:pt x="53816" y="7144"/>
                        </a:lnTo>
                        <a:cubicBezTo>
                          <a:pt x="28099" y="7144"/>
                          <a:pt x="7144" y="28099"/>
                          <a:pt x="7144" y="53816"/>
                        </a:cubicBezTo>
                        <a:lnTo>
                          <a:pt x="7144" y="781526"/>
                        </a:lnTo>
                        <a:cubicBezTo>
                          <a:pt x="7144" y="807244"/>
                          <a:pt x="28099" y="828199"/>
                          <a:pt x="53816" y="828199"/>
                        </a:cubicBezTo>
                        <a:lnTo>
                          <a:pt x="350044" y="828199"/>
                        </a:lnTo>
                        <a:cubicBezTo>
                          <a:pt x="375761" y="828199"/>
                          <a:pt x="396716" y="807244"/>
                          <a:pt x="396716" y="781526"/>
                        </a:cubicBezTo>
                        <a:lnTo>
                          <a:pt x="396716" y="53816"/>
                        </a:lnTo>
                        <a:cubicBezTo>
                          <a:pt x="396716" y="28099"/>
                          <a:pt x="375761" y="7144"/>
                          <a:pt x="350044" y="7144"/>
                        </a:cubicBezTo>
                        <a:close/>
                      </a:path>
                    </a:pathLst>
                  </a:custGeom>
                  <a:solidFill>
                    <a:srgbClr val="808080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3" name="Freeform: Shape 82">
                    <a:extLst>
                      <a:ext uri="{FF2B5EF4-FFF2-40B4-BE49-F238E27FC236}">
                        <a16:creationId xmlns:a16="http://schemas.microsoft.com/office/drawing/2014/main" id="{8843B470-2FE2-4E3C-A5B6-5C2EBAF30156}"/>
                      </a:ext>
                    </a:extLst>
                  </p:cNvPr>
                  <p:cNvSpPr/>
                  <p:nvPr/>
                </p:nvSpPr>
                <p:spPr>
                  <a:xfrm>
                    <a:off x="3529897" y="3190652"/>
                    <a:ext cx="1290246" cy="2706371"/>
                  </a:xfrm>
                  <a:custGeom>
                    <a:avLst/>
                    <a:gdLst>
                      <a:gd name="connsiteX0" fmla="*/ 345281 w 390525"/>
                      <a:gd name="connsiteY0" fmla="*/ 7144 h 819150"/>
                      <a:gd name="connsiteX1" fmla="*/ 52864 w 390525"/>
                      <a:gd name="connsiteY1" fmla="*/ 7144 h 819150"/>
                      <a:gd name="connsiteX2" fmla="*/ 7144 w 390525"/>
                      <a:gd name="connsiteY2" fmla="*/ 52864 h 819150"/>
                      <a:gd name="connsiteX3" fmla="*/ 7144 w 390525"/>
                      <a:gd name="connsiteY3" fmla="*/ 772954 h 819150"/>
                      <a:gd name="connsiteX4" fmla="*/ 52864 w 390525"/>
                      <a:gd name="connsiteY4" fmla="*/ 818674 h 819150"/>
                      <a:gd name="connsiteX5" fmla="*/ 345281 w 390525"/>
                      <a:gd name="connsiteY5" fmla="*/ 818674 h 819150"/>
                      <a:gd name="connsiteX6" fmla="*/ 391001 w 390525"/>
                      <a:gd name="connsiteY6" fmla="*/ 772954 h 819150"/>
                      <a:gd name="connsiteX7" fmla="*/ 391001 w 390525"/>
                      <a:gd name="connsiteY7" fmla="*/ 52864 h 819150"/>
                      <a:gd name="connsiteX8" fmla="*/ 345281 w 390525"/>
                      <a:gd name="connsiteY8" fmla="*/ 7144 h 8191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90525" h="819150">
                        <a:moveTo>
                          <a:pt x="345281" y="7144"/>
                        </a:moveTo>
                        <a:lnTo>
                          <a:pt x="52864" y="7144"/>
                        </a:lnTo>
                        <a:cubicBezTo>
                          <a:pt x="27146" y="7144"/>
                          <a:pt x="7144" y="27146"/>
                          <a:pt x="7144" y="52864"/>
                        </a:cubicBezTo>
                        <a:lnTo>
                          <a:pt x="7144" y="772954"/>
                        </a:lnTo>
                        <a:cubicBezTo>
                          <a:pt x="7144" y="798671"/>
                          <a:pt x="27146" y="818674"/>
                          <a:pt x="52864" y="818674"/>
                        </a:cubicBezTo>
                        <a:lnTo>
                          <a:pt x="345281" y="818674"/>
                        </a:lnTo>
                        <a:cubicBezTo>
                          <a:pt x="370999" y="818674"/>
                          <a:pt x="391001" y="798671"/>
                          <a:pt x="391001" y="772954"/>
                        </a:cubicBezTo>
                        <a:lnTo>
                          <a:pt x="391001" y="52864"/>
                        </a:lnTo>
                        <a:cubicBezTo>
                          <a:pt x="391001" y="28099"/>
                          <a:pt x="370046" y="7144"/>
                          <a:pt x="345281" y="7144"/>
                        </a:cubicBezTo>
                        <a:close/>
                      </a:path>
                    </a:pathLst>
                  </a:custGeom>
                  <a:solidFill>
                    <a:srgbClr val="1A1A1A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4" name="Freeform: Shape 83">
                    <a:extLst>
                      <a:ext uri="{FF2B5EF4-FFF2-40B4-BE49-F238E27FC236}">
                        <a16:creationId xmlns:a16="http://schemas.microsoft.com/office/drawing/2014/main" id="{E10D5177-C128-4744-8A0C-BA4C0BCEEE3A}"/>
                      </a:ext>
                    </a:extLst>
                  </p:cNvPr>
                  <p:cNvSpPr/>
                  <p:nvPr/>
                </p:nvSpPr>
                <p:spPr>
                  <a:xfrm>
                    <a:off x="3627447" y="3596610"/>
                    <a:ext cx="1101430" cy="1951104"/>
                  </a:xfrm>
                  <a:custGeom>
                    <a:avLst/>
                    <a:gdLst>
                      <a:gd name="connsiteX0" fmla="*/ 7144 w 333375"/>
                      <a:gd name="connsiteY0" fmla="*/ 7144 h 590550"/>
                      <a:gd name="connsiteX1" fmla="*/ 331946 w 333375"/>
                      <a:gd name="connsiteY1" fmla="*/ 7144 h 590550"/>
                      <a:gd name="connsiteX2" fmla="*/ 331946 w 333375"/>
                      <a:gd name="connsiteY2" fmla="*/ 586264 h 590550"/>
                      <a:gd name="connsiteX3" fmla="*/ 7144 w 333375"/>
                      <a:gd name="connsiteY3" fmla="*/ 586264 h 5905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33375" h="590550">
                        <a:moveTo>
                          <a:pt x="7144" y="7144"/>
                        </a:moveTo>
                        <a:lnTo>
                          <a:pt x="331946" y="7144"/>
                        </a:lnTo>
                        <a:lnTo>
                          <a:pt x="331946" y="586264"/>
                        </a:lnTo>
                        <a:lnTo>
                          <a:pt x="7144" y="586264"/>
                        </a:lnTo>
                        <a:close/>
                      </a:path>
                    </a:pathLst>
                  </a:custGeom>
                  <a:solidFill>
                    <a:schemeClr val="bg1">
                      <a:lumMod val="95000"/>
                    </a:schemeClr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dirty="0"/>
                  </a:p>
                </p:txBody>
              </p:sp>
              <p:grpSp>
                <p:nvGrpSpPr>
                  <p:cNvPr id="85" name="Group 84">
                    <a:extLst>
                      <a:ext uri="{FF2B5EF4-FFF2-40B4-BE49-F238E27FC236}">
                        <a16:creationId xmlns:a16="http://schemas.microsoft.com/office/drawing/2014/main" id="{CCDE53F5-8430-426C-917B-7A22F45A1CF9}"/>
                      </a:ext>
                    </a:extLst>
                  </p:cNvPr>
                  <p:cNvGrpSpPr/>
                  <p:nvPr/>
                </p:nvGrpSpPr>
                <p:grpSpPr>
                  <a:xfrm>
                    <a:off x="4088508" y="5635852"/>
                    <a:ext cx="173080" cy="173080"/>
                    <a:chOff x="6768665" y="6038214"/>
                    <a:chExt cx="147968" cy="147968"/>
                  </a:xfrm>
                </p:grpSpPr>
                <p:sp>
                  <p:nvSpPr>
                    <p:cNvPr id="89" name="Oval 88">
                      <a:extLst>
                        <a:ext uri="{FF2B5EF4-FFF2-40B4-BE49-F238E27FC236}">
                          <a16:creationId xmlns:a16="http://schemas.microsoft.com/office/drawing/2014/main" id="{E22280F4-D163-4CB1-BAA8-7F0BE370921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768665" y="6038214"/>
                      <a:ext cx="147968" cy="147968"/>
                    </a:xfrm>
                    <a:prstGeom prst="ellipse">
                      <a:avLst/>
                    </a:prstGeom>
                    <a:solidFill>
                      <a:schemeClr val="bg1">
                        <a:lumMod val="6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90" name="Oval 89">
                      <a:extLst>
                        <a:ext uri="{FF2B5EF4-FFF2-40B4-BE49-F238E27FC236}">
                          <a16:creationId xmlns:a16="http://schemas.microsoft.com/office/drawing/2014/main" id="{9979F5CA-57B8-44D5-80F9-13F500D574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802088" y="6071634"/>
                      <a:ext cx="81180" cy="81180"/>
                    </a:xfrm>
                    <a:prstGeom prst="ellipse">
                      <a:avLst/>
                    </a:prstGeom>
                    <a:solidFill>
                      <a:schemeClr val="bg1">
                        <a:lumMod val="8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86" name="Freeform: Shape 85">
                    <a:extLst>
                      <a:ext uri="{FF2B5EF4-FFF2-40B4-BE49-F238E27FC236}">
                        <a16:creationId xmlns:a16="http://schemas.microsoft.com/office/drawing/2014/main" id="{347BE0F2-7AC6-4CC2-8F27-0D4DB3CF1343}"/>
                      </a:ext>
                    </a:extLst>
                  </p:cNvPr>
                  <p:cNvSpPr/>
                  <p:nvPr/>
                </p:nvSpPr>
                <p:spPr>
                  <a:xfrm>
                    <a:off x="3821102" y="3628406"/>
                    <a:ext cx="906450" cy="1887518"/>
                  </a:xfrm>
                  <a:custGeom>
                    <a:avLst/>
                    <a:gdLst>
                      <a:gd name="connsiteX0" fmla="*/ 614149 w 1119116"/>
                      <a:gd name="connsiteY0" fmla="*/ 0 h 2330356"/>
                      <a:gd name="connsiteX1" fmla="*/ 1115704 w 1119116"/>
                      <a:gd name="connsiteY1" fmla="*/ 6824 h 2330356"/>
                      <a:gd name="connsiteX2" fmla="*/ 1119116 w 1119116"/>
                      <a:gd name="connsiteY2" fmla="*/ 2330356 h 2330356"/>
                      <a:gd name="connsiteX3" fmla="*/ 0 w 1119116"/>
                      <a:gd name="connsiteY3" fmla="*/ 2330356 h 2330356"/>
                      <a:gd name="connsiteX4" fmla="*/ 614149 w 1119116"/>
                      <a:gd name="connsiteY4" fmla="*/ 0 h 2330356"/>
                      <a:gd name="connsiteX0" fmla="*/ 614149 w 1119116"/>
                      <a:gd name="connsiteY0" fmla="*/ 0 h 2330356"/>
                      <a:gd name="connsiteX1" fmla="*/ 1115704 w 1119116"/>
                      <a:gd name="connsiteY1" fmla="*/ 3412 h 2330356"/>
                      <a:gd name="connsiteX2" fmla="*/ 1119116 w 1119116"/>
                      <a:gd name="connsiteY2" fmla="*/ 2330356 h 2330356"/>
                      <a:gd name="connsiteX3" fmla="*/ 0 w 1119116"/>
                      <a:gd name="connsiteY3" fmla="*/ 2330356 h 2330356"/>
                      <a:gd name="connsiteX4" fmla="*/ 614149 w 1119116"/>
                      <a:gd name="connsiteY4" fmla="*/ 0 h 23303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119116" h="2330356">
                        <a:moveTo>
                          <a:pt x="614149" y="0"/>
                        </a:moveTo>
                        <a:lnTo>
                          <a:pt x="1115704" y="3412"/>
                        </a:lnTo>
                        <a:cubicBezTo>
                          <a:pt x="1116841" y="777923"/>
                          <a:pt x="1117979" y="1555845"/>
                          <a:pt x="1119116" y="2330356"/>
                        </a:cubicBezTo>
                        <a:lnTo>
                          <a:pt x="0" y="2330356"/>
                        </a:lnTo>
                        <a:lnTo>
                          <a:pt x="614149" y="0"/>
                        </a:lnTo>
                        <a:close/>
                      </a:path>
                    </a:pathLst>
                  </a:custGeom>
                  <a:solidFill>
                    <a:srgbClr val="999999">
                      <a:alpha val="10000"/>
                    </a:srgbClr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87" name="Rectangle: Rounded Corners 86">
                    <a:extLst>
                      <a:ext uri="{FF2B5EF4-FFF2-40B4-BE49-F238E27FC236}">
                        <a16:creationId xmlns:a16="http://schemas.microsoft.com/office/drawing/2014/main" id="{BCB146D1-F841-4772-9F2B-ADEA676F6855}"/>
                      </a:ext>
                    </a:extLst>
                  </p:cNvPr>
                  <p:cNvSpPr/>
                  <p:nvPr/>
                </p:nvSpPr>
                <p:spPr>
                  <a:xfrm>
                    <a:off x="4058661" y="3449093"/>
                    <a:ext cx="254255" cy="58393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bg1">
                      <a:lumMod val="5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8" name="Oval 87">
                    <a:extLst>
                      <a:ext uri="{FF2B5EF4-FFF2-40B4-BE49-F238E27FC236}">
                        <a16:creationId xmlns:a16="http://schemas.microsoft.com/office/drawing/2014/main" id="{C9E6BB8C-065B-4E26-8706-5B103137D9E7}"/>
                      </a:ext>
                    </a:extLst>
                  </p:cNvPr>
                  <p:cNvSpPr/>
                  <p:nvPr/>
                </p:nvSpPr>
                <p:spPr>
                  <a:xfrm>
                    <a:off x="3922825" y="3449093"/>
                    <a:ext cx="58393" cy="58393"/>
                  </a:xfrm>
                  <a:prstGeom prst="ellipse">
                    <a:avLst/>
                  </a:prstGeom>
                  <a:solidFill>
                    <a:schemeClr val="bg1">
                      <a:lumMod val="6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78" name="Freeform: Shape 77">
                  <a:extLst>
                    <a:ext uri="{FF2B5EF4-FFF2-40B4-BE49-F238E27FC236}">
                      <a16:creationId xmlns:a16="http://schemas.microsoft.com/office/drawing/2014/main" id="{12776243-150A-4623-B62B-0F04DC2146D3}"/>
                    </a:ext>
                  </a:extLst>
                </p:cNvPr>
                <p:cNvSpPr/>
                <p:nvPr/>
              </p:nvSpPr>
              <p:spPr>
                <a:xfrm rot="3148397">
                  <a:off x="3988676" y="5571112"/>
                  <a:ext cx="370789" cy="314909"/>
                </a:xfrm>
                <a:custGeom>
                  <a:avLst/>
                  <a:gdLst>
                    <a:gd name="connsiteX0" fmla="*/ 21125 w 370789"/>
                    <a:gd name="connsiteY0" fmla="*/ 21125 h 314909"/>
                    <a:gd name="connsiteX1" fmla="*/ 72124 w 370789"/>
                    <a:gd name="connsiteY1" fmla="*/ 0 h 314909"/>
                    <a:gd name="connsiteX2" fmla="*/ 144248 w 370789"/>
                    <a:gd name="connsiteY2" fmla="*/ 72124 h 314909"/>
                    <a:gd name="connsiteX3" fmla="*/ 144248 w 370789"/>
                    <a:gd name="connsiteY3" fmla="*/ 91659 h 314909"/>
                    <a:gd name="connsiteX4" fmla="*/ 161551 w 370789"/>
                    <a:gd name="connsiteY4" fmla="*/ 79993 h 314909"/>
                    <a:gd name="connsiteX5" fmla="*/ 189624 w 370789"/>
                    <a:gd name="connsiteY5" fmla="*/ 74325 h 314909"/>
                    <a:gd name="connsiteX6" fmla="*/ 261749 w 370789"/>
                    <a:gd name="connsiteY6" fmla="*/ 146449 h 314909"/>
                    <a:gd name="connsiteX7" fmla="*/ 261748 w 370789"/>
                    <a:gd name="connsiteY7" fmla="*/ 166778 h 314909"/>
                    <a:gd name="connsiteX8" fmla="*/ 302400 w 370789"/>
                    <a:gd name="connsiteY8" fmla="*/ 149940 h 314909"/>
                    <a:gd name="connsiteX9" fmla="*/ 370789 w 370789"/>
                    <a:gd name="connsiteY9" fmla="*/ 218329 h 314909"/>
                    <a:gd name="connsiteX10" fmla="*/ 370789 w 370789"/>
                    <a:gd name="connsiteY10" fmla="*/ 246520 h 314909"/>
                    <a:gd name="connsiteX11" fmla="*/ 302400 w 370789"/>
                    <a:gd name="connsiteY11" fmla="*/ 314909 h 314909"/>
                    <a:gd name="connsiteX12" fmla="*/ 239385 w 370789"/>
                    <a:gd name="connsiteY12" fmla="*/ 273139 h 314909"/>
                    <a:gd name="connsiteX13" fmla="*/ 234750 w 370789"/>
                    <a:gd name="connsiteY13" fmla="*/ 250181 h 314909"/>
                    <a:gd name="connsiteX14" fmla="*/ 217698 w 370789"/>
                    <a:gd name="connsiteY14" fmla="*/ 261678 h 314909"/>
                    <a:gd name="connsiteX15" fmla="*/ 189625 w 370789"/>
                    <a:gd name="connsiteY15" fmla="*/ 267346 h 314909"/>
                    <a:gd name="connsiteX16" fmla="*/ 117501 w 370789"/>
                    <a:gd name="connsiteY16" fmla="*/ 195221 h 314909"/>
                    <a:gd name="connsiteX17" fmla="*/ 117501 w 370789"/>
                    <a:gd name="connsiteY17" fmla="*/ 175686 h 314909"/>
                    <a:gd name="connsiteX18" fmla="*/ 100198 w 370789"/>
                    <a:gd name="connsiteY18" fmla="*/ 187352 h 314909"/>
                    <a:gd name="connsiteX19" fmla="*/ 72124 w 370789"/>
                    <a:gd name="connsiteY19" fmla="*/ 193020 h 314909"/>
                    <a:gd name="connsiteX20" fmla="*/ 0 w 370789"/>
                    <a:gd name="connsiteY20" fmla="*/ 120896 h 314909"/>
                    <a:gd name="connsiteX21" fmla="*/ 0 w 370789"/>
                    <a:gd name="connsiteY21" fmla="*/ 72124 h 314909"/>
                    <a:gd name="connsiteX22" fmla="*/ 21125 w 370789"/>
                    <a:gd name="connsiteY22" fmla="*/ 21125 h 3149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370789" h="314909">
                      <a:moveTo>
                        <a:pt x="21125" y="21125"/>
                      </a:moveTo>
                      <a:cubicBezTo>
                        <a:pt x="34177" y="8073"/>
                        <a:pt x="52207" y="0"/>
                        <a:pt x="72124" y="0"/>
                      </a:cubicBezTo>
                      <a:cubicBezTo>
                        <a:pt x="111957" y="0"/>
                        <a:pt x="144248" y="32291"/>
                        <a:pt x="144248" y="72124"/>
                      </a:cubicBezTo>
                      <a:lnTo>
                        <a:pt x="144248" y="91659"/>
                      </a:lnTo>
                      <a:lnTo>
                        <a:pt x="161551" y="79993"/>
                      </a:lnTo>
                      <a:cubicBezTo>
                        <a:pt x="170179" y="76343"/>
                        <a:pt x="179666" y="74326"/>
                        <a:pt x="189624" y="74325"/>
                      </a:cubicBezTo>
                      <a:cubicBezTo>
                        <a:pt x="229457" y="74326"/>
                        <a:pt x="261748" y="106617"/>
                        <a:pt x="261749" y="146449"/>
                      </a:cubicBezTo>
                      <a:lnTo>
                        <a:pt x="261748" y="166778"/>
                      </a:lnTo>
                      <a:lnTo>
                        <a:pt x="302400" y="149940"/>
                      </a:lnTo>
                      <a:cubicBezTo>
                        <a:pt x="340170" y="149940"/>
                        <a:pt x="370789" y="180559"/>
                        <a:pt x="370789" y="218329"/>
                      </a:cubicBezTo>
                      <a:lnTo>
                        <a:pt x="370789" y="246520"/>
                      </a:lnTo>
                      <a:cubicBezTo>
                        <a:pt x="370789" y="284290"/>
                        <a:pt x="340170" y="314909"/>
                        <a:pt x="302400" y="314909"/>
                      </a:cubicBezTo>
                      <a:cubicBezTo>
                        <a:pt x="274072" y="314908"/>
                        <a:pt x="249768" y="297685"/>
                        <a:pt x="239385" y="273139"/>
                      </a:cubicBezTo>
                      <a:lnTo>
                        <a:pt x="234750" y="250181"/>
                      </a:lnTo>
                      <a:lnTo>
                        <a:pt x="217698" y="261678"/>
                      </a:lnTo>
                      <a:cubicBezTo>
                        <a:pt x="209070" y="265327"/>
                        <a:pt x="199583" y="267346"/>
                        <a:pt x="189625" y="267346"/>
                      </a:cubicBezTo>
                      <a:cubicBezTo>
                        <a:pt x="149791" y="267346"/>
                        <a:pt x="117501" y="235054"/>
                        <a:pt x="117501" y="195221"/>
                      </a:cubicBezTo>
                      <a:lnTo>
                        <a:pt x="117501" y="175686"/>
                      </a:lnTo>
                      <a:lnTo>
                        <a:pt x="100198" y="187352"/>
                      </a:lnTo>
                      <a:cubicBezTo>
                        <a:pt x="91569" y="191002"/>
                        <a:pt x="82082" y="193020"/>
                        <a:pt x="72124" y="193020"/>
                      </a:cubicBezTo>
                      <a:cubicBezTo>
                        <a:pt x="32291" y="193020"/>
                        <a:pt x="0" y="160729"/>
                        <a:pt x="0" y="120896"/>
                      </a:cubicBezTo>
                      <a:lnTo>
                        <a:pt x="0" y="72124"/>
                      </a:lnTo>
                      <a:cubicBezTo>
                        <a:pt x="0" y="52208"/>
                        <a:pt x="8073" y="34177"/>
                        <a:pt x="21125" y="21125"/>
                      </a:cubicBezTo>
                      <a:close/>
                    </a:path>
                  </a:pathLst>
                </a:custGeom>
                <a:solidFill>
                  <a:srgbClr val="FECBA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</p:grpSp>
        </p:grpSp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FE9EEDB6-9049-410F-9FAF-8D9A04DDD6CE}"/>
                </a:ext>
              </a:extLst>
            </p:cNvPr>
            <p:cNvGrpSpPr/>
            <p:nvPr/>
          </p:nvGrpSpPr>
          <p:grpSpPr>
            <a:xfrm>
              <a:off x="7624303" y="3280511"/>
              <a:ext cx="1220008" cy="1630925"/>
              <a:chOff x="4912335" y="3886249"/>
              <a:chExt cx="1506023" cy="2013274"/>
            </a:xfrm>
          </p:grpSpPr>
          <p:grpSp>
            <p:nvGrpSpPr>
              <p:cNvPr id="65" name="Group 64">
                <a:extLst>
                  <a:ext uri="{FF2B5EF4-FFF2-40B4-BE49-F238E27FC236}">
                    <a16:creationId xmlns:a16="http://schemas.microsoft.com/office/drawing/2014/main" id="{0D125750-30B3-4074-92EA-5F88C7A06F80}"/>
                  </a:ext>
                </a:extLst>
              </p:cNvPr>
              <p:cNvGrpSpPr/>
              <p:nvPr/>
            </p:nvGrpSpPr>
            <p:grpSpPr>
              <a:xfrm>
                <a:off x="4912335" y="3961162"/>
                <a:ext cx="1506023" cy="1713001"/>
                <a:chOff x="4912335" y="3961162"/>
                <a:chExt cx="1506023" cy="1713001"/>
              </a:xfrm>
            </p:grpSpPr>
            <p:sp>
              <p:nvSpPr>
                <p:cNvPr id="71" name="Freeform: Shape 70">
                  <a:extLst>
                    <a:ext uri="{FF2B5EF4-FFF2-40B4-BE49-F238E27FC236}">
                      <a16:creationId xmlns:a16="http://schemas.microsoft.com/office/drawing/2014/main" id="{48E74E75-B661-4F3C-AFD4-53265C2A3392}"/>
                    </a:ext>
                  </a:extLst>
                </p:cNvPr>
                <p:cNvSpPr/>
                <p:nvPr/>
              </p:nvSpPr>
              <p:spPr>
                <a:xfrm>
                  <a:off x="5179844" y="3967645"/>
                  <a:ext cx="971006" cy="1271314"/>
                </a:xfrm>
                <a:custGeom>
                  <a:avLst/>
                  <a:gdLst>
                    <a:gd name="connsiteX0" fmla="*/ 488429 w 971006"/>
                    <a:gd name="connsiteY0" fmla="*/ 0 h 1271314"/>
                    <a:gd name="connsiteX1" fmla="*/ 917478 w 971006"/>
                    <a:gd name="connsiteY1" fmla="*/ 496794 h 1271314"/>
                    <a:gd name="connsiteX2" fmla="*/ 655434 w 971006"/>
                    <a:gd name="connsiteY2" fmla="*/ 954548 h 1271314"/>
                    <a:gd name="connsiteX3" fmla="*/ 637122 w 971006"/>
                    <a:gd name="connsiteY3" fmla="*/ 961130 h 1271314"/>
                    <a:gd name="connsiteX4" fmla="*/ 637122 w 971006"/>
                    <a:gd name="connsiteY4" fmla="*/ 1082028 h 1271314"/>
                    <a:gd name="connsiteX5" fmla="*/ 674483 w 971006"/>
                    <a:gd name="connsiteY5" fmla="*/ 1084353 h 1271314"/>
                    <a:gd name="connsiteX6" fmla="*/ 971006 w 971006"/>
                    <a:gd name="connsiteY6" fmla="*/ 1174010 h 1271314"/>
                    <a:gd name="connsiteX7" fmla="*/ 485503 w 971006"/>
                    <a:gd name="connsiteY7" fmla="*/ 1271314 h 1271314"/>
                    <a:gd name="connsiteX8" fmla="*/ 0 w 971006"/>
                    <a:gd name="connsiteY8" fmla="*/ 1174010 h 1271314"/>
                    <a:gd name="connsiteX9" fmla="*/ 296524 w 971006"/>
                    <a:gd name="connsiteY9" fmla="*/ 1084353 h 1271314"/>
                    <a:gd name="connsiteX10" fmla="*/ 333884 w 971006"/>
                    <a:gd name="connsiteY10" fmla="*/ 1082028 h 1271314"/>
                    <a:gd name="connsiteX11" fmla="*/ 333884 w 971006"/>
                    <a:gd name="connsiteY11" fmla="*/ 959026 h 1271314"/>
                    <a:gd name="connsiteX12" fmla="*/ 321424 w 971006"/>
                    <a:gd name="connsiteY12" fmla="*/ 954548 h 1271314"/>
                    <a:gd name="connsiteX13" fmla="*/ 59380 w 971006"/>
                    <a:gd name="connsiteY13" fmla="*/ 496794 h 1271314"/>
                    <a:gd name="connsiteX14" fmla="*/ 488429 w 971006"/>
                    <a:gd name="connsiteY14" fmla="*/ 0 h 12713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971006" h="1271314">
                      <a:moveTo>
                        <a:pt x="488429" y="0"/>
                      </a:moveTo>
                      <a:cubicBezTo>
                        <a:pt x="725386" y="0"/>
                        <a:pt x="917478" y="222422"/>
                        <a:pt x="917478" y="496794"/>
                      </a:cubicBezTo>
                      <a:cubicBezTo>
                        <a:pt x="917478" y="702573"/>
                        <a:pt x="809427" y="879130"/>
                        <a:pt x="655434" y="954548"/>
                      </a:cubicBezTo>
                      <a:lnTo>
                        <a:pt x="637122" y="961130"/>
                      </a:lnTo>
                      <a:lnTo>
                        <a:pt x="637122" y="1082028"/>
                      </a:lnTo>
                      <a:lnTo>
                        <a:pt x="674483" y="1084353"/>
                      </a:lnTo>
                      <a:cubicBezTo>
                        <a:pt x="848737" y="1099124"/>
                        <a:pt x="971006" y="1133705"/>
                        <a:pt x="971006" y="1174010"/>
                      </a:cubicBezTo>
                      <a:cubicBezTo>
                        <a:pt x="971006" y="1227750"/>
                        <a:pt x="753639" y="1271314"/>
                        <a:pt x="485503" y="1271314"/>
                      </a:cubicBezTo>
                      <a:cubicBezTo>
                        <a:pt x="217367" y="1271314"/>
                        <a:pt x="0" y="1227750"/>
                        <a:pt x="0" y="1174010"/>
                      </a:cubicBezTo>
                      <a:cubicBezTo>
                        <a:pt x="0" y="1133705"/>
                        <a:pt x="122269" y="1099124"/>
                        <a:pt x="296524" y="1084353"/>
                      </a:cubicBezTo>
                      <a:lnTo>
                        <a:pt x="333884" y="1082028"/>
                      </a:lnTo>
                      <a:lnTo>
                        <a:pt x="333884" y="959026"/>
                      </a:lnTo>
                      <a:lnTo>
                        <a:pt x="321424" y="954548"/>
                      </a:lnTo>
                      <a:cubicBezTo>
                        <a:pt x="167432" y="879130"/>
                        <a:pt x="59380" y="702573"/>
                        <a:pt x="59380" y="496794"/>
                      </a:cubicBezTo>
                      <a:cubicBezTo>
                        <a:pt x="59380" y="222422"/>
                        <a:pt x="251472" y="0"/>
                        <a:pt x="488429" y="0"/>
                      </a:cubicBezTo>
                      <a:close/>
                    </a:path>
                  </a:pathLst>
                </a:custGeom>
                <a:solidFill>
                  <a:srgbClr val="FECBA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72" name="Freeform: Shape 71">
                  <a:extLst>
                    <a:ext uri="{FF2B5EF4-FFF2-40B4-BE49-F238E27FC236}">
                      <a16:creationId xmlns:a16="http://schemas.microsoft.com/office/drawing/2014/main" id="{141534B7-6F19-4D9D-AD1A-BA382965AA3C}"/>
                    </a:ext>
                  </a:extLst>
                </p:cNvPr>
                <p:cNvSpPr/>
                <p:nvPr/>
              </p:nvSpPr>
              <p:spPr>
                <a:xfrm>
                  <a:off x="4912335" y="5075485"/>
                  <a:ext cx="1506023" cy="598678"/>
                </a:xfrm>
                <a:custGeom>
                  <a:avLst/>
                  <a:gdLst>
                    <a:gd name="connsiteX0" fmla="*/ 792978 w 3989594"/>
                    <a:gd name="connsiteY0" fmla="*/ 0 h 1585955"/>
                    <a:gd name="connsiteX1" fmla="*/ 1049921 w 3989594"/>
                    <a:gd name="connsiteY1" fmla="*/ 0 h 1585955"/>
                    <a:gd name="connsiteX2" fmla="*/ 1085760 w 3989594"/>
                    <a:gd name="connsiteY2" fmla="*/ 33651 h 1585955"/>
                    <a:gd name="connsiteX3" fmla="*/ 1994796 w 3989594"/>
                    <a:gd name="connsiteY3" fmla="*/ 279982 h 1585955"/>
                    <a:gd name="connsiteX4" fmla="*/ 2903832 w 3989594"/>
                    <a:gd name="connsiteY4" fmla="*/ 33651 h 1585955"/>
                    <a:gd name="connsiteX5" fmla="*/ 2939671 w 3989594"/>
                    <a:gd name="connsiteY5" fmla="*/ 0 h 1585955"/>
                    <a:gd name="connsiteX6" fmla="*/ 3196616 w 3989594"/>
                    <a:gd name="connsiteY6" fmla="*/ 0 h 1585955"/>
                    <a:gd name="connsiteX7" fmla="*/ 3989594 w 3989594"/>
                    <a:gd name="connsiteY7" fmla="*/ 792978 h 1585955"/>
                    <a:gd name="connsiteX8" fmla="*/ 3989593 w 3989594"/>
                    <a:gd name="connsiteY8" fmla="*/ 1585955 h 1585955"/>
                    <a:gd name="connsiteX9" fmla="*/ 0 w 3989594"/>
                    <a:gd name="connsiteY9" fmla="*/ 1585955 h 1585955"/>
                    <a:gd name="connsiteX10" fmla="*/ 0 w 3989594"/>
                    <a:gd name="connsiteY10" fmla="*/ 792978 h 1585955"/>
                    <a:gd name="connsiteX11" fmla="*/ 792978 w 3989594"/>
                    <a:gd name="connsiteY11" fmla="*/ 0 h 1585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3989594" h="1585955">
                      <a:moveTo>
                        <a:pt x="792978" y="0"/>
                      </a:moveTo>
                      <a:lnTo>
                        <a:pt x="1049921" y="0"/>
                      </a:lnTo>
                      <a:lnTo>
                        <a:pt x="1085760" y="33651"/>
                      </a:lnTo>
                      <a:cubicBezTo>
                        <a:pt x="1282766" y="182270"/>
                        <a:pt x="1616391" y="279982"/>
                        <a:pt x="1994796" y="279982"/>
                      </a:cubicBezTo>
                      <a:cubicBezTo>
                        <a:pt x="2373201" y="279982"/>
                        <a:pt x="2706826" y="182270"/>
                        <a:pt x="2903832" y="33651"/>
                      </a:cubicBezTo>
                      <a:lnTo>
                        <a:pt x="2939671" y="0"/>
                      </a:lnTo>
                      <a:lnTo>
                        <a:pt x="3196616" y="0"/>
                      </a:lnTo>
                      <a:cubicBezTo>
                        <a:pt x="3634566" y="0"/>
                        <a:pt x="3989594" y="355028"/>
                        <a:pt x="3989594" y="792978"/>
                      </a:cubicBezTo>
                      <a:cubicBezTo>
                        <a:pt x="3989594" y="1057304"/>
                        <a:pt x="3989593" y="1321629"/>
                        <a:pt x="3989593" y="1585955"/>
                      </a:cubicBezTo>
                      <a:lnTo>
                        <a:pt x="0" y="1585955"/>
                      </a:lnTo>
                      <a:lnTo>
                        <a:pt x="0" y="792978"/>
                      </a:lnTo>
                      <a:cubicBezTo>
                        <a:pt x="0" y="355028"/>
                        <a:pt x="355028" y="0"/>
                        <a:pt x="792978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3" name="Freeform: Shape 72">
                  <a:extLst>
                    <a:ext uri="{FF2B5EF4-FFF2-40B4-BE49-F238E27FC236}">
                      <a16:creationId xmlns:a16="http://schemas.microsoft.com/office/drawing/2014/main" id="{AD17FAEE-77B6-430E-8377-702D274AA389}"/>
                    </a:ext>
                  </a:extLst>
                </p:cNvPr>
                <p:cNvSpPr/>
                <p:nvPr/>
              </p:nvSpPr>
              <p:spPr>
                <a:xfrm>
                  <a:off x="5479465" y="4409892"/>
                  <a:ext cx="419225" cy="116134"/>
                </a:xfrm>
                <a:custGeom>
                  <a:avLst/>
                  <a:gdLst>
                    <a:gd name="connsiteX0" fmla="*/ 378363 w 419225"/>
                    <a:gd name="connsiteY0" fmla="*/ 0 h 116134"/>
                    <a:gd name="connsiteX1" fmla="*/ 419225 w 419225"/>
                    <a:gd name="connsiteY1" fmla="*/ 58067 h 116134"/>
                    <a:gd name="connsiteX2" fmla="*/ 378363 w 419225"/>
                    <a:gd name="connsiteY2" fmla="*/ 116134 h 116134"/>
                    <a:gd name="connsiteX3" fmla="*/ 337501 w 419225"/>
                    <a:gd name="connsiteY3" fmla="*/ 58067 h 116134"/>
                    <a:gd name="connsiteX4" fmla="*/ 378363 w 419225"/>
                    <a:gd name="connsiteY4" fmla="*/ 0 h 116134"/>
                    <a:gd name="connsiteX5" fmla="*/ 40862 w 419225"/>
                    <a:gd name="connsiteY5" fmla="*/ 0 h 116134"/>
                    <a:gd name="connsiteX6" fmla="*/ 81724 w 419225"/>
                    <a:gd name="connsiteY6" fmla="*/ 58067 h 116134"/>
                    <a:gd name="connsiteX7" fmla="*/ 40862 w 419225"/>
                    <a:gd name="connsiteY7" fmla="*/ 116134 h 116134"/>
                    <a:gd name="connsiteX8" fmla="*/ 0 w 419225"/>
                    <a:gd name="connsiteY8" fmla="*/ 58067 h 116134"/>
                    <a:gd name="connsiteX9" fmla="*/ 40862 w 419225"/>
                    <a:gd name="connsiteY9" fmla="*/ 0 h 1161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19225" h="116134">
                      <a:moveTo>
                        <a:pt x="378363" y="0"/>
                      </a:moveTo>
                      <a:cubicBezTo>
                        <a:pt x="400930" y="0"/>
                        <a:pt x="419225" y="25997"/>
                        <a:pt x="419225" y="58067"/>
                      </a:cubicBezTo>
                      <a:cubicBezTo>
                        <a:pt x="419225" y="90137"/>
                        <a:pt x="400930" y="116134"/>
                        <a:pt x="378363" y="116134"/>
                      </a:cubicBezTo>
                      <a:cubicBezTo>
                        <a:pt x="355796" y="116134"/>
                        <a:pt x="337501" y="90137"/>
                        <a:pt x="337501" y="58067"/>
                      </a:cubicBezTo>
                      <a:cubicBezTo>
                        <a:pt x="337501" y="25997"/>
                        <a:pt x="355796" y="0"/>
                        <a:pt x="378363" y="0"/>
                      </a:cubicBezTo>
                      <a:close/>
                      <a:moveTo>
                        <a:pt x="40862" y="0"/>
                      </a:moveTo>
                      <a:cubicBezTo>
                        <a:pt x="63429" y="0"/>
                        <a:pt x="81724" y="25997"/>
                        <a:pt x="81724" y="58067"/>
                      </a:cubicBezTo>
                      <a:cubicBezTo>
                        <a:pt x="81724" y="90137"/>
                        <a:pt x="63429" y="116134"/>
                        <a:pt x="40862" y="116134"/>
                      </a:cubicBezTo>
                      <a:cubicBezTo>
                        <a:pt x="18295" y="116134"/>
                        <a:pt x="0" y="90137"/>
                        <a:pt x="0" y="58067"/>
                      </a:cubicBezTo>
                      <a:cubicBezTo>
                        <a:pt x="0" y="25997"/>
                        <a:pt x="18295" y="0"/>
                        <a:pt x="40862" y="0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4" name="Freeform: Shape 73">
                  <a:extLst>
                    <a:ext uri="{FF2B5EF4-FFF2-40B4-BE49-F238E27FC236}">
                      <a16:creationId xmlns:a16="http://schemas.microsoft.com/office/drawing/2014/main" id="{A8E71C47-4900-425C-A015-5813C9708267}"/>
                    </a:ext>
                  </a:extLst>
                </p:cNvPr>
                <p:cNvSpPr/>
                <p:nvPr/>
              </p:nvSpPr>
              <p:spPr>
                <a:xfrm>
                  <a:off x="5232778" y="3961162"/>
                  <a:ext cx="840071" cy="407738"/>
                </a:xfrm>
                <a:custGeom>
                  <a:avLst/>
                  <a:gdLst>
                    <a:gd name="connsiteX0" fmla="*/ 0 w 2214820"/>
                    <a:gd name="connsiteY0" fmla="*/ 1079766 h 1072067"/>
                    <a:gd name="connsiteX1" fmla="*/ 333401 w 2214820"/>
                    <a:gd name="connsiteY1" fmla="*/ 367018 h 1072067"/>
                    <a:gd name="connsiteX2" fmla="*/ 2021613 w 2214820"/>
                    <a:gd name="connsiteY2" fmla="*/ 453019 h 1072067"/>
                    <a:gd name="connsiteX3" fmla="*/ 2225424 w 2214820"/>
                    <a:gd name="connsiteY3" fmla="*/ 858284 h 1072067"/>
                    <a:gd name="connsiteX4" fmla="*/ 2139423 w 2214820"/>
                    <a:gd name="connsiteY4" fmla="*/ 864174 h 1072067"/>
                    <a:gd name="connsiteX5" fmla="*/ 2036928 w 2214820"/>
                    <a:gd name="connsiteY5" fmla="*/ 858284 h 1072067"/>
                    <a:gd name="connsiteX6" fmla="*/ 1986270 w 2214820"/>
                    <a:gd name="connsiteY6" fmla="*/ 848859 h 1072067"/>
                    <a:gd name="connsiteX7" fmla="*/ 2006298 w 2214820"/>
                    <a:gd name="connsiteY7" fmla="*/ 841791 h 1072067"/>
                    <a:gd name="connsiteX8" fmla="*/ 2019257 w 2214820"/>
                    <a:gd name="connsiteY8" fmla="*/ 847681 h 1072067"/>
                    <a:gd name="connsiteX9" fmla="*/ 1955640 w 2214820"/>
                    <a:gd name="connsiteY9" fmla="*/ 845325 h 1072067"/>
                    <a:gd name="connsiteX10" fmla="*/ 1446702 w 2214820"/>
                    <a:gd name="connsiteY10" fmla="*/ 747543 h 1072067"/>
                    <a:gd name="connsiteX11" fmla="*/ 1412537 w 2214820"/>
                    <a:gd name="connsiteY11" fmla="*/ 742831 h 1072067"/>
                    <a:gd name="connsiteX12" fmla="*/ 1291193 w 2214820"/>
                    <a:gd name="connsiteY12" fmla="*/ 727515 h 1072067"/>
                    <a:gd name="connsiteX13" fmla="*/ 1286481 w 2214820"/>
                    <a:gd name="connsiteY13" fmla="*/ 731050 h 1072067"/>
                    <a:gd name="connsiteX14" fmla="*/ 1291193 w 2214820"/>
                    <a:gd name="connsiteY14" fmla="*/ 727515 h 1072067"/>
                    <a:gd name="connsiteX15" fmla="*/ 1328893 w 2214820"/>
                    <a:gd name="connsiteY15" fmla="*/ 756968 h 1072067"/>
                    <a:gd name="connsiteX16" fmla="*/ 1425497 w 2214820"/>
                    <a:gd name="connsiteY16" fmla="*/ 834722 h 1072067"/>
                    <a:gd name="connsiteX17" fmla="*/ 1343030 w 2214820"/>
                    <a:gd name="connsiteY17" fmla="*/ 845325 h 1072067"/>
                    <a:gd name="connsiteX18" fmla="*/ 658556 w 2214820"/>
                    <a:gd name="connsiteY18" fmla="*/ 494252 h 1072067"/>
                    <a:gd name="connsiteX19" fmla="*/ 633816 w 2214820"/>
                    <a:gd name="connsiteY19" fmla="*/ 477759 h 1072067"/>
                    <a:gd name="connsiteX20" fmla="*/ 625569 w 2214820"/>
                    <a:gd name="connsiteY20" fmla="*/ 484827 h 1072067"/>
                    <a:gd name="connsiteX21" fmla="*/ 620857 w 2214820"/>
                    <a:gd name="connsiteY21" fmla="*/ 460087 h 1072067"/>
                    <a:gd name="connsiteX22" fmla="*/ 622035 w 2214820"/>
                    <a:gd name="connsiteY22" fmla="*/ 516636 h 1072067"/>
                    <a:gd name="connsiteX23" fmla="*/ 0 w 2214820"/>
                    <a:gd name="connsiteY23" fmla="*/ 1079766 h 1072067"/>
                    <a:gd name="connsiteX0" fmla="*/ 0 w 2225455"/>
                    <a:gd name="connsiteY0" fmla="*/ 1079766 h 1080136"/>
                    <a:gd name="connsiteX1" fmla="*/ 333401 w 2225455"/>
                    <a:gd name="connsiteY1" fmla="*/ 367018 h 1080136"/>
                    <a:gd name="connsiteX2" fmla="*/ 2021613 w 2225455"/>
                    <a:gd name="connsiteY2" fmla="*/ 453019 h 1080136"/>
                    <a:gd name="connsiteX3" fmla="*/ 2225424 w 2225455"/>
                    <a:gd name="connsiteY3" fmla="*/ 858284 h 1080136"/>
                    <a:gd name="connsiteX4" fmla="*/ 2036928 w 2225455"/>
                    <a:gd name="connsiteY4" fmla="*/ 858284 h 1080136"/>
                    <a:gd name="connsiteX5" fmla="*/ 1986270 w 2225455"/>
                    <a:gd name="connsiteY5" fmla="*/ 848859 h 1080136"/>
                    <a:gd name="connsiteX6" fmla="*/ 2006298 w 2225455"/>
                    <a:gd name="connsiteY6" fmla="*/ 841791 h 1080136"/>
                    <a:gd name="connsiteX7" fmla="*/ 2019257 w 2225455"/>
                    <a:gd name="connsiteY7" fmla="*/ 847681 h 1080136"/>
                    <a:gd name="connsiteX8" fmla="*/ 1955640 w 2225455"/>
                    <a:gd name="connsiteY8" fmla="*/ 845325 h 1080136"/>
                    <a:gd name="connsiteX9" fmla="*/ 1446702 w 2225455"/>
                    <a:gd name="connsiteY9" fmla="*/ 747543 h 1080136"/>
                    <a:gd name="connsiteX10" fmla="*/ 1412537 w 2225455"/>
                    <a:gd name="connsiteY10" fmla="*/ 742831 h 1080136"/>
                    <a:gd name="connsiteX11" fmla="*/ 1291193 w 2225455"/>
                    <a:gd name="connsiteY11" fmla="*/ 727515 h 1080136"/>
                    <a:gd name="connsiteX12" fmla="*/ 1286481 w 2225455"/>
                    <a:gd name="connsiteY12" fmla="*/ 731050 h 1080136"/>
                    <a:gd name="connsiteX13" fmla="*/ 1291193 w 2225455"/>
                    <a:gd name="connsiteY13" fmla="*/ 727515 h 1080136"/>
                    <a:gd name="connsiteX14" fmla="*/ 1328893 w 2225455"/>
                    <a:gd name="connsiteY14" fmla="*/ 756968 h 1080136"/>
                    <a:gd name="connsiteX15" fmla="*/ 1425497 w 2225455"/>
                    <a:gd name="connsiteY15" fmla="*/ 834722 h 1080136"/>
                    <a:gd name="connsiteX16" fmla="*/ 1343030 w 2225455"/>
                    <a:gd name="connsiteY16" fmla="*/ 845325 h 1080136"/>
                    <a:gd name="connsiteX17" fmla="*/ 658556 w 2225455"/>
                    <a:gd name="connsiteY17" fmla="*/ 494252 h 1080136"/>
                    <a:gd name="connsiteX18" fmla="*/ 633816 w 2225455"/>
                    <a:gd name="connsiteY18" fmla="*/ 477759 h 1080136"/>
                    <a:gd name="connsiteX19" fmla="*/ 625569 w 2225455"/>
                    <a:gd name="connsiteY19" fmla="*/ 484827 h 1080136"/>
                    <a:gd name="connsiteX20" fmla="*/ 620857 w 2225455"/>
                    <a:gd name="connsiteY20" fmla="*/ 460087 h 1080136"/>
                    <a:gd name="connsiteX21" fmla="*/ 622035 w 2225455"/>
                    <a:gd name="connsiteY21" fmla="*/ 516636 h 1080136"/>
                    <a:gd name="connsiteX22" fmla="*/ 0 w 2225455"/>
                    <a:gd name="connsiteY22" fmla="*/ 1079766 h 1080136"/>
                    <a:gd name="connsiteX0" fmla="*/ 0 w 2225455"/>
                    <a:gd name="connsiteY0" fmla="*/ 1079766 h 1080136"/>
                    <a:gd name="connsiteX1" fmla="*/ 333401 w 2225455"/>
                    <a:gd name="connsiteY1" fmla="*/ 367018 h 1080136"/>
                    <a:gd name="connsiteX2" fmla="*/ 2021613 w 2225455"/>
                    <a:gd name="connsiteY2" fmla="*/ 453019 h 1080136"/>
                    <a:gd name="connsiteX3" fmla="*/ 2225424 w 2225455"/>
                    <a:gd name="connsiteY3" fmla="*/ 858284 h 1080136"/>
                    <a:gd name="connsiteX4" fmla="*/ 2036928 w 2225455"/>
                    <a:gd name="connsiteY4" fmla="*/ 858284 h 1080136"/>
                    <a:gd name="connsiteX5" fmla="*/ 1986270 w 2225455"/>
                    <a:gd name="connsiteY5" fmla="*/ 848859 h 1080136"/>
                    <a:gd name="connsiteX6" fmla="*/ 2006298 w 2225455"/>
                    <a:gd name="connsiteY6" fmla="*/ 841791 h 1080136"/>
                    <a:gd name="connsiteX7" fmla="*/ 2019257 w 2225455"/>
                    <a:gd name="connsiteY7" fmla="*/ 847681 h 1080136"/>
                    <a:gd name="connsiteX8" fmla="*/ 1446702 w 2225455"/>
                    <a:gd name="connsiteY8" fmla="*/ 747543 h 1080136"/>
                    <a:gd name="connsiteX9" fmla="*/ 1412537 w 2225455"/>
                    <a:gd name="connsiteY9" fmla="*/ 742831 h 1080136"/>
                    <a:gd name="connsiteX10" fmla="*/ 1291193 w 2225455"/>
                    <a:gd name="connsiteY10" fmla="*/ 727515 h 1080136"/>
                    <a:gd name="connsiteX11" fmla="*/ 1286481 w 2225455"/>
                    <a:gd name="connsiteY11" fmla="*/ 731050 h 1080136"/>
                    <a:gd name="connsiteX12" fmla="*/ 1291193 w 2225455"/>
                    <a:gd name="connsiteY12" fmla="*/ 727515 h 1080136"/>
                    <a:gd name="connsiteX13" fmla="*/ 1328893 w 2225455"/>
                    <a:gd name="connsiteY13" fmla="*/ 756968 h 1080136"/>
                    <a:gd name="connsiteX14" fmla="*/ 1425497 w 2225455"/>
                    <a:gd name="connsiteY14" fmla="*/ 834722 h 1080136"/>
                    <a:gd name="connsiteX15" fmla="*/ 1343030 w 2225455"/>
                    <a:gd name="connsiteY15" fmla="*/ 845325 h 1080136"/>
                    <a:gd name="connsiteX16" fmla="*/ 658556 w 2225455"/>
                    <a:gd name="connsiteY16" fmla="*/ 494252 h 1080136"/>
                    <a:gd name="connsiteX17" fmla="*/ 633816 w 2225455"/>
                    <a:gd name="connsiteY17" fmla="*/ 477759 h 1080136"/>
                    <a:gd name="connsiteX18" fmla="*/ 625569 w 2225455"/>
                    <a:gd name="connsiteY18" fmla="*/ 484827 h 1080136"/>
                    <a:gd name="connsiteX19" fmla="*/ 620857 w 2225455"/>
                    <a:gd name="connsiteY19" fmla="*/ 460087 h 1080136"/>
                    <a:gd name="connsiteX20" fmla="*/ 622035 w 2225455"/>
                    <a:gd name="connsiteY20" fmla="*/ 516636 h 1080136"/>
                    <a:gd name="connsiteX21" fmla="*/ 0 w 2225455"/>
                    <a:gd name="connsiteY21" fmla="*/ 1079766 h 1080136"/>
                    <a:gd name="connsiteX0" fmla="*/ 0 w 2225455"/>
                    <a:gd name="connsiteY0" fmla="*/ 1079766 h 1080136"/>
                    <a:gd name="connsiteX1" fmla="*/ 333401 w 2225455"/>
                    <a:gd name="connsiteY1" fmla="*/ 367018 h 1080136"/>
                    <a:gd name="connsiteX2" fmla="*/ 2021613 w 2225455"/>
                    <a:gd name="connsiteY2" fmla="*/ 453019 h 1080136"/>
                    <a:gd name="connsiteX3" fmla="*/ 2225424 w 2225455"/>
                    <a:gd name="connsiteY3" fmla="*/ 858284 h 1080136"/>
                    <a:gd name="connsiteX4" fmla="*/ 2036928 w 2225455"/>
                    <a:gd name="connsiteY4" fmla="*/ 858284 h 1080136"/>
                    <a:gd name="connsiteX5" fmla="*/ 1986270 w 2225455"/>
                    <a:gd name="connsiteY5" fmla="*/ 848859 h 1080136"/>
                    <a:gd name="connsiteX6" fmla="*/ 2006298 w 2225455"/>
                    <a:gd name="connsiteY6" fmla="*/ 841791 h 1080136"/>
                    <a:gd name="connsiteX7" fmla="*/ 1446702 w 2225455"/>
                    <a:gd name="connsiteY7" fmla="*/ 747543 h 1080136"/>
                    <a:gd name="connsiteX8" fmla="*/ 1412537 w 2225455"/>
                    <a:gd name="connsiteY8" fmla="*/ 742831 h 1080136"/>
                    <a:gd name="connsiteX9" fmla="*/ 1291193 w 2225455"/>
                    <a:gd name="connsiteY9" fmla="*/ 727515 h 1080136"/>
                    <a:gd name="connsiteX10" fmla="*/ 1286481 w 2225455"/>
                    <a:gd name="connsiteY10" fmla="*/ 731050 h 1080136"/>
                    <a:gd name="connsiteX11" fmla="*/ 1291193 w 2225455"/>
                    <a:gd name="connsiteY11" fmla="*/ 727515 h 1080136"/>
                    <a:gd name="connsiteX12" fmla="*/ 1328893 w 2225455"/>
                    <a:gd name="connsiteY12" fmla="*/ 756968 h 1080136"/>
                    <a:gd name="connsiteX13" fmla="*/ 1425497 w 2225455"/>
                    <a:gd name="connsiteY13" fmla="*/ 834722 h 1080136"/>
                    <a:gd name="connsiteX14" fmla="*/ 1343030 w 2225455"/>
                    <a:gd name="connsiteY14" fmla="*/ 845325 h 1080136"/>
                    <a:gd name="connsiteX15" fmla="*/ 658556 w 2225455"/>
                    <a:gd name="connsiteY15" fmla="*/ 494252 h 1080136"/>
                    <a:gd name="connsiteX16" fmla="*/ 633816 w 2225455"/>
                    <a:gd name="connsiteY16" fmla="*/ 477759 h 1080136"/>
                    <a:gd name="connsiteX17" fmla="*/ 625569 w 2225455"/>
                    <a:gd name="connsiteY17" fmla="*/ 484827 h 1080136"/>
                    <a:gd name="connsiteX18" fmla="*/ 620857 w 2225455"/>
                    <a:gd name="connsiteY18" fmla="*/ 460087 h 1080136"/>
                    <a:gd name="connsiteX19" fmla="*/ 622035 w 2225455"/>
                    <a:gd name="connsiteY19" fmla="*/ 516636 h 1080136"/>
                    <a:gd name="connsiteX20" fmla="*/ 0 w 2225455"/>
                    <a:gd name="connsiteY20" fmla="*/ 1079766 h 1080136"/>
                    <a:gd name="connsiteX0" fmla="*/ 0 w 2225455"/>
                    <a:gd name="connsiteY0" fmla="*/ 1079766 h 1080136"/>
                    <a:gd name="connsiteX1" fmla="*/ 333401 w 2225455"/>
                    <a:gd name="connsiteY1" fmla="*/ 367018 h 1080136"/>
                    <a:gd name="connsiteX2" fmla="*/ 2021613 w 2225455"/>
                    <a:gd name="connsiteY2" fmla="*/ 453019 h 1080136"/>
                    <a:gd name="connsiteX3" fmla="*/ 2225424 w 2225455"/>
                    <a:gd name="connsiteY3" fmla="*/ 858284 h 1080136"/>
                    <a:gd name="connsiteX4" fmla="*/ 2036928 w 2225455"/>
                    <a:gd name="connsiteY4" fmla="*/ 858284 h 1080136"/>
                    <a:gd name="connsiteX5" fmla="*/ 1986270 w 2225455"/>
                    <a:gd name="connsiteY5" fmla="*/ 848859 h 1080136"/>
                    <a:gd name="connsiteX6" fmla="*/ 1446702 w 2225455"/>
                    <a:gd name="connsiteY6" fmla="*/ 747543 h 1080136"/>
                    <a:gd name="connsiteX7" fmla="*/ 1412537 w 2225455"/>
                    <a:gd name="connsiteY7" fmla="*/ 742831 h 1080136"/>
                    <a:gd name="connsiteX8" fmla="*/ 1291193 w 2225455"/>
                    <a:gd name="connsiteY8" fmla="*/ 727515 h 1080136"/>
                    <a:gd name="connsiteX9" fmla="*/ 1286481 w 2225455"/>
                    <a:gd name="connsiteY9" fmla="*/ 731050 h 1080136"/>
                    <a:gd name="connsiteX10" fmla="*/ 1291193 w 2225455"/>
                    <a:gd name="connsiteY10" fmla="*/ 727515 h 1080136"/>
                    <a:gd name="connsiteX11" fmla="*/ 1328893 w 2225455"/>
                    <a:gd name="connsiteY11" fmla="*/ 756968 h 1080136"/>
                    <a:gd name="connsiteX12" fmla="*/ 1425497 w 2225455"/>
                    <a:gd name="connsiteY12" fmla="*/ 834722 h 1080136"/>
                    <a:gd name="connsiteX13" fmla="*/ 1343030 w 2225455"/>
                    <a:gd name="connsiteY13" fmla="*/ 845325 h 1080136"/>
                    <a:gd name="connsiteX14" fmla="*/ 658556 w 2225455"/>
                    <a:gd name="connsiteY14" fmla="*/ 494252 h 1080136"/>
                    <a:gd name="connsiteX15" fmla="*/ 633816 w 2225455"/>
                    <a:gd name="connsiteY15" fmla="*/ 477759 h 1080136"/>
                    <a:gd name="connsiteX16" fmla="*/ 625569 w 2225455"/>
                    <a:gd name="connsiteY16" fmla="*/ 484827 h 1080136"/>
                    <a:gd name="connsiteX17" fmla="*/ 620857 w 2225455"/>
                    <a:gd name="connsiteY17" fmla="*/ 460087 h 1080136"/>
                    <a:gd name="connsiteX18" fmla="*/ 622035 w 2225455"/>
                    <a:gd name="connsiteY18" fmla="*/ 516636 h 1080136"/>
                    <a:gd name="connsiteX19" fmla="*/ 0 w 2225455"/>
                    <a:gd name="connsiteY19" fmla="*/ 1079766 h 1080136"/>
                    <a:gd name="connsiteX0" fmla="*/ 0 w 2225455"/>
                    <a:gd name="connsiteY0" fmla="*/ 1079766 h 1080136"/>
                    <a:gd name="connsiteX1" fmla="*/ 333401 w 2225455"/>
                    <a:gd name="connsiteY1" fmla="*/ 367018 h 1080136"/>
                    <a:gd name="connsiteX2" fmla="*/ 2021613 w 2225455"/>
                    <a:gd name="connsiteY2" fmla="*/ 453019 h 1080136"/>
                    <a:gd name="connsiteX3" fmla="*/ 2225424 w 2225455"/>
                    <a:gd name="connsiteY3" fmla="*/ 858284 h 1080136"/>
                    <a:gd name="connsiteX4" fmla="*/ 2036928 w 2225455"/>
                    <a:gd name="connsiteY4" fmla="*/ 858284 h 1080136"/>
                    <a:gd name="connsiteX5" fmla="*/ 1446702 w 2225455"/>
                    <a:gd name="connsiteY5" fmla="*/ 747543 h 1080136"/>
                    <a:gd name="connsiteX6" fmla="*/ 1412537 w 2225455"/>
                    <a:gd name="connsiteY6" fmla="*/ 742831 h 1080136"/>
                    <a:gd name="connsiteX7" fmla="*/ 1291193 w 2225455"/>
                    <a:gd name="connsiteY7" fmla="*/ 727515 h 1080136"/>
                    <a:gd name="connsiteX8" fmla="*/ 1286481 w 2225455"/>
                    <a:gd name="connsiteY8" fmla="*/ 731050 h 1080136"/>
                    <a:gd name="connsiteX9" fmla="*/ 1291193 w 2225455"/>
                    <a:gd name="connsiteY9" fmla="*/ 727515 h 1080136"/>
                    <a:gd name="connsiteX10" fmla="*/ 1328893 w 2225455"/>
                    <a:gd name="connsiteY10" fmla="*/ 756968 h 1080136"/>
                    <a:gd name="connsiteX11" fmla="*/ 1425497 w 2225455"/>
                    <a:gd name="connsiteY11" fmla="*/ 834722 h 1080136"/>
                    <a:gd name="connsiteX12" fmla="*/ 1343030 w 2225455"/>
                    <a:gd name="connsiteY12" fmla="*/ 845325 h 1080136"/>
                    <a:gd name="connsiteX13" fmla="*/ 658556 w 2225455"/>
                    <a:gd name="connsiteY13" fmla="*/ 494252 h 1080136"/>
                    <a:gd name="connsiteX14" fmla="*/ 633816 w 2225455"/>
                    <a:gd name="connsiteY14" fmla="*/ 477759 h 1080136"/>
                    <a:gd name="connsiteX15" fmla="*/ 625569 w 2225455"/>
                    <a:gd name="connsiteY15" fmla="*/ 484827 h 1080136"/>
                    <a:gd name="connsiteX16" fmla="*/ 620857 w 2225455"/>
                    <a:gd name="connsiteY16" fmla="*/ 460087 h 1080136"/>
                    <a:gd name="connsiteX17" fmla="*/ 622035 w 2225455"/>
                    <a:gd name="connsiteY17" fmla="*/ 516636 h 1080136"/>
                    <a:gd name="connsiteX18" fmla="*/ 0 w 2225455"/>
                    <a:gd name="connsiteY18" fmla="*/ 1079766 h 1080136"/>
                    <a:gd name="connsiteX0" fmla="*/ 0 w 2225424"/>
                    <a:gd name="connsiteY0" fmla="*/ 1079766 h 1080136"/>
                    <a:gd name="connsiteX1" fmla="*/ 333401 w 2225424"/>
                    <a:gd name="connsiteY1" fmla="*/ 367018 h 1080136"/>
                    <a:gd name="connsiteX2" fmla="*/ 2021613 w 2225424"/>
                    <a:gd name="connsiteY2" fmla="*/ 453019 h 1080136"/>
                    <a:gd name="connsiteX3" fmla="*/ 2225424 w 2225424"/>
                    <a:gd name="connsiteY3" fmla="*/ 858284 h 1080136"/>
                    <a:gd name="connsiteX4" fmla="*/ 1446702 w 2225424"/>
                    <a:gd name="connsiteY4" fmla="*/ 747543 h 1080136"/>
                    <a:gd name="connsiteX5" fmla="*/ 1412537 w 2225424"/>
                    <a:gd name="connsiteY5" fmla="*/ 742831 h 1080136"/>
                    <a:gd name="connsiteX6" fmla="*/ 1291193 w 2225424"/>
                    <a:gd name="connsiteY6" fmla="*/ 727515 h 1080136"/>
                    <a:gd name="connsiteX7" fmla="*/ 1286481 w 2225424"/>
                    <a:gd name="connsiteY7" fmla="*/ 731050 h 1080136"/>
                    <a:gd name="connsiteX8" fmla="*/ 1291193 w 2225424"/>
                    <a:gd name="connsiteY8" fmla="*/ 727515 h 1080136"/>
                    <a:gd name="connsiteX9" fmla="*/ 1328893 w 2225424"/>
                    <a:gd name="connsiteY9" fmla="*/ 756968 h 1080136"/>
                    <a:gd name="connsiteX10" fmla="*/ 1425497 w 2225424"/>
                    <a:gd name="connsiteY10" fmla="*/ 834722 h 1080136"/>
                    <a:gd name="connsiteX11" fmla="*/ 1343030 w 2225424"/>
                    <a:gd name="connsiteY11" fmla="*/ 845325 h 1080136"/>
                    <a:gd name="connsiteX12" fmla="*/ 658556 w 2225424"/>
                    <a:gd name="connsiteY12" fmla="*/ 494252 h 1080136"/>
                    <a:gd name="connsiteX13" fmla="*/ 633816 w 2225424"/>
                    <a:gd name="connsiteY13" fmla="*/ 477759 h 1080136"/>
                    <a:gd name="connsiteX14" fmla="*/ 625569 w 2225424"/>
                    <a:gd name="connsiteY14" fmla="*/ 484827 h 1080136"/>
                    <a:gd name="connsiteX15" fmla="*/ 620857 w 2225424"/>
                    <a:gd name="connsiteY15" fmla="*/ 460087 h 1080136"/>
                    <a:gd name="connsiteX16" fmla="*/ 622035 w 2225424"/>
                    <a:gd name="connsiteY16" fmla="*/ 516636 h 1080136"/>
                    <a:gd name="connsiteX17" fmla="*/ 0 w 2225424"/>
                    <a:gd name="connsiteY17" fmla="*/ 1079766 h 1080136"/>
                    <a:gd name="connsiteX0" fmla="*/ 0 w 2225424"/>
                    <a:gd name="connsiteY0" fmla="*/ 1079766 h 1080136"/>
                    <a:gd name="connsiteX1" fmla="*/ 333401 w 2225424"/>
                    <a:gd name="connsiteY1" fmla="*/ 367018 h 1080136"/>
                    <a:gd name="connsiteX2" fmla="*/ 2021613 w 2225424"/>
                    <a:gd name="connsiteY2" fmla="*/ 453019 h 1080136"/>
                    <a:gd name="connsiteX3" fmla="*/ 2225424 w 2225424"/>
                    <a:gd name="connsiteY3" fmla="*/ 858284 h 1080136"/>
                    <a:gd name="connsiteX4" fmla="*/ 1412537 w 2225424"/>
                    <a:gd name="connsiteY4" fmla="*/ 742831 h 1080136"/>
                    <a:gd name="connsiteX5" fmla="*/ 1291193 w 2225424"/>
                    <a:gd name="connsiteY5" fmla="*/ 727515 h 1080136"/>
                    <a:gd name="connsiteX6" fmla="*/ 1286481 w 2225424"/>
                    <a:gd name="connsiteY6" fmla="*/ 731050 h 1080136"/>
                    <a:gd name="connsiteX7" fmla="*/ 1291193 w 2225424"/>
                    <a:gd name="connsiteY7" fmla="*/ 727515 h 1080136"/>
                    <a:gd name="connsiteX8" fmla="*/ 1328893 w 2225424"/>
                    <a:gd name="connsiteY8" fmla="*/ 756968 h 1080136"/>
                    <a:gd name="connsiteX9" fmla="*/ 1425497 w 2225424"/>
                    <a:gd name="connsiteY9" fmla="*/ 834722 h 1080136"/>
                    <a:gd name="connsiteX10" fmla="*/ 1343030 w 2225424"/>
                    <a:gd name="connsiteY10" fmla="*/ 845325 h 1080136"/>
                    <a:gd name="connsiteX11" fmla="*/ 658556 w 2225424"/>
                    <a:gd name="connsiteY11" fmla="*/ 494252 h 1080136"/>
                    <a:gd name="connsiteX12" fmla="*/ 633816 w 2225424"/>
                    <a:gd name="connsiteY12" fmla="*/ 477759 h 1080136"/>
                    <a:gd name="connsiteX13" fmla="*/ 625569 w 2225424"/>
                    <a:gd name="connsiteY13" fmla="*/ 484827 h 1080136"/>
                    <a:gd name="connsiteX14" fmla="*/ 620857 w 2225424"/>
                    <a:gd name="connsiteY14" fmla="*/ 460087 h 1080136"/>
                    <a:gd name="connsiteX15" fmla="*/ 622035 w 2225424"/>
                    <a:gd name="connsiteY15" fmla="*/ 516636 h 1080136"/>
                    <a:gd name="connsiteX16" fmla="*/ 0 w 2225424"/>
                    <a:gd name="connsiteY16" fmla="*/ 1079766 h 1080136"/>
                    <a:gd name="connsiteX0" fmla="*/ 0 w 2225424"/>
                    <a:gd name="connsiteY0" fmla="*/ 1079766 h 1080136"/>
                    <a:gd name="connsiteX1" fmla="*/ 333401 w 2225424"/>
                    <a:gd name="connsiteY1" fmla="*/ 367018 h 1080136"/>
                    <a:gd name="connsiteX2" fmla="*/ 2021613 w 2225424"/>
                    <a:gd name="connsiteY2" fmla="*/ 453019 h 1080136"/>
                    <a:gd name="connsiteX3" fmla="*/ 2225424 w 2225424"/>
                    <a:gd name="connsiteY3" fmla="*/ 858284 h 1080136"/>
                    <a:gd name="connsiteX4" fmla="*/ 1291193 w 2225424"/>
                    <a:gd name="connsiteY4" fmla="*/ 727515 h 1080136"/>
                    <a:gd name="connsiteX5" fmla="*/ 1286481 w 2225424"/>
                    <a:gd name="connsiteY5" fmla="*/ 731050 h 1080136"/>
                    <a:gd name="connsiteX6" fmla="*/ 1291193 w 2225424"/>
                    <a:gd name="connsiteY6" fmla="*/ 727515 h 1080136"/>
                    <a:gd name="connsiteX7" fmla="*/ 1328893 w 2225424"/>
                    <a:gd name="connsiteY7" fmla="*/ 756968 h 1080136"/>
                    <a:gd name="connsiteX8" fmla="*/ 1425497 w 2225424"/>
                    <a:gd name="connsiteY8" fmla="*/ 834722 h 1080136"/>
                    <a:gd name="connsiteX9" fmla="*/ 1343030 w 2225424"/>
                    <a:gd name="connsiteY9" fmla="*/ 845325 h 1080136"/>
                    <a:gd name="connsiteX10" fmla="*/ 658556 w 2225424"/>
                    <a:gd name="connsiteY10" fmla="*/ 494252 h 1080136"/>
                    <a:gd name="connsiteX11" fmla="*/ 633816 w 2225424"/>
                    <a:gd name="connsiteY11" fmla="*/ 477759 h 1080136"/>
                    <a:gd name="connsiteX12" fmla="*/ 625569 w 2225424"/>
                    <a:gd name="connsiteY12" fmla="*/ 484827 h 1080136"/>
                    <a:gd name="connsiteX13" fmla="*/ 620857 w 2225424"/>
                    <a:gd name="connsiteY13" fmla="*/ 460087 h 1080136"/>
                    <a:gd name="connsiteX14" fmla="*/ 622035 w 2225424"/>
                    <a:gd name="connsiteY14" fmla="*/ 516636 h 1080136"/>
                    <a:gd name="connsiteX15" fmla="*/ 0 w 2225424"/>
                    <a:gd name="connsiteY15" fmla="*/ 1079766 h 1080136"/>
                    <a:gd name="connsiteX0" fmla="*/ 0 w 2225424"/>
                    <a:gd name="connsiteY0" fmla="*/ 1079766 h 1080136"/>
                    <a:gd name="connsiteX1" fmla="*/ 333401 w 2225424"/>
                    <a:gd name="connsiteY1" fmla="*/ 367018 h 1080136"/>
                    <a:gd name="connsiteX2" fmla="*/ 2021613 w 2225424"/>
                    <a:gd name="connsiteY2" fmla="*/ 453019 h 1080136"/>
                    <a:gd name="connsiteX3" fmla="*/ 2225424 w 2225424"/>
                    <a:gd name="connsiteY3" fmla="*/ 858284 h 1080136"/>
                    <a:gd name="connsiteX4" fmla="*/ 1291193 w 2225424"/>
                    <a:gd name="connsiteY4" fmla="*/ 727515 h 1080136"/>
                    <a:gd name="connsiteX5" fmla="*/ 1286481 w 2225424"/>
                    <a:gd name="connsiteY5" fmla="*/ 731050 h 1080136"/>
                    <a:gd name="connsiteX6" fmla="*/ 1328893 w 2225424"/>
                    <a:gd name="connsiteY6" fmla="*/ 756968 h 1080136"/>
                    <a:gd name="connsiteX7" fmla="*/ 1425497 w 2225424"/>
                    <a:gd name="connsiteY7" fmla="*/ 834722 h 1080136"/>
                    <a:gd name="connsiteX8" fmla="*/ 1343030 w 2225424"/>
                    <a:gd name="connsiteY8" fmla="*/ 845325 h 1080136"/>
                    <a:gd name="connsiteX9" fmla="*/ 658556 w 2225424"/>
                    <a:gd name="connsiteY9" fmla="*/ 494252 h 1080136"/>
                    <a:gd name="connsiteX10" fmla="*/ 633816 w 2225424"/>
                    <a:gd name="connsiteY10" fmla="*/ 477759 h 1080136"/>
                    <a:gd name="connsiteX11" fmla="*/ 625569 w 2225424"/>
                    <a:gd name="connsiteY11" fmla="*/ 484827 h 1080136"/>
                    <a:gd name="connsiteX12" fmla="*/ 620857 w 2225424"/>
                    <a:gd name="connsiteY12" fmla="*/ 460087 h 1080136"/>
                    <a:gd name="connsiteX13" fmla="*/ 622035 w 2225424"/>
                    <a:gd name="connsiteY13" fmla="*/ 516636 h 1080136"/>
                    <a:gd name="connsiteX14" fmla="*/ 0 w 2225424"/>
                    <a:gd name="connsiteY14" fmla="*/ 1079766 h 1080136"/>
                    <a:gd name="connsiteX0" fmla="*/ 0 w 2225424"/>
                    <a:gd name="connsiteY0" fmla="*/ 1079766 h 1080136"/>
                    <a:gd name="connsiteX1" fmla="*/ 333401 w 2225424"/>
                    <a:gd name="connsiteY1" fmla="*/ 367018 h 1080136"/>
                    <a:gd name="connsiteX2" fmla="*/ 2021613 w 2225424"/>
                    <a:gd name="connsiteY2" fmla="*/ 453019 h 1080136"/>
                    <a:gd name="connsiteX3" fmla="*/ 2225424 w 2225424"/>
                    <a:gd name="connsiteY3" fmla="*/ 858284 h 1080136"/>
                    <a:gd name="connsiteX4" fmla="*/ 1291193 w 2225424"/>
                    <a:gd name="connsiteY4" fmla="*/ 727515 h 1080136"/>
                    <a:gd name="connsiteX5" fmla="*/ 1286481 w 2225424"/>
                    <a:gd name="connsiteY5" fmla="*/ 731050 h 1080136"/>
                    <a:gd name="connsiteX6" fmla="*/ 1425497 w 2225424"/>
                    <a:gd name="connsiteY6" fmla="*/ 834722 h 1080136"/>
                    <a:gd name="connsiteX7" fmla="*/ 1343030 w 2225424"/>
                    <a:gd name="connsiteY7" fmla="*/ 845325 h 1080136"/>
                    <a:gd name="connsiteX8" fmla="*/ 658556 w 2225424"/>
                    <a:gd name="connsiteY8" fmla="*/ 494252 h 1080136"/>
                    <a:gd name="connsiteX9" fmla="*/ 633816 w 2225424"/>
                    <a:gd name="connsiteY9" fmla="*/ 477759 h 1080136"/>
                    <a:gd name="connsiteX10" fmla="*/ 625569 w 2225424"/>
                    <a:gd name="connsiteY10" fmla="*/ 484827 h 1080136"/>
                    <a:gd name="connsiteX11" fmla="*/ 620857 w 2225424"/>
                    <a:gd name="connsiteY11" fmla="*/ 460087 h 1080136"/>
                    <a:gd name="connsiteX12" fmla="*/ 622035 w 2225424"/>
                    <a:gd name="connsiteY12" fmla="*/ 516636 h 1080136"/>
                    <a:gd name="connsiteX13" fmla="*/ 0 w 2225424"/>
                    <a:gd name="connsiteY13" fmla="*/ 1079766 h 1080136"/>
                    <a:gd name="connsiteX0" fmla="*/ 0 w 2225424"/>
                    <a:gd name="connsiteY0" fmla="*/ 1079766 h 1080136"/>
                    <a:gd name="connsiteX1" fmla="*/ 333401 w 2225424"/>
                    <a:gd name="connsiteY1" fmla="*/ 367018 h 1080136"/>
                    <a:gd name="connsiteX2" fmla="*/ 2021613 w 2225424"/>
                    <a:gd name="connsiteY2" fmla="*/ 453019 h 1080136"/>
                    <a:gd name="connsiteX3" fmla="*/ 2225424 w 2225424"/>
                    <a:gd name="connsiteY3" fmla="*/ 858284 h 1080136"/>
                    <a:gd name="connsiteX4" fmla="*/ 1291193 w 2225424"/>
                    <a:gd name="connsiteY4" fmla="*/ 727515 h 1080136"/>
                    <a:gd name="connsiteX5" fmla="*/ 1425497 w 2225424"/>
                    <a:gd name="connsiteY5" fmla="*/ 834722 h 1080136"/>
                    <a:gd name="connsiteX6" fmla="*/ 1343030 w 2225424"/>
                    <a:gd name="connsiteY6" fmla="*/ 845325 h 1080136"/>
                    <a:gd name="connsiteX7" fmla="*/ 658556 w 2225424"/>
                    <a:gd name="connsiteY7" fmla="*/ 494252 h 1080136"/>
                    <a:gd name="connsiteX8" fmla="*/ 633816 w 2225424"/>
                    <a:gd name="connsiteY8" fmla="*/ 477759 h 1080136"/>
                    <a:gd name="connsiteX9" fmla="*/ 625569 w 2225424"/>
                    <a:gd name="connsiteY9" fmla="*/ 484827 h 1080136"/>
                    <a:gd name="connsiteX10" fmla="*/ 620857 w 2225424"/>
                    <a:gd name="connsiteY10" fmla="*/ 460087 h 1080136"/>
                    <a:gd name="connsiteX11" fmla="*/ 622035 w 2225424"/>
                    <a:gd name="connsiteY11" fmla="*/ 516636 h 1080136"/>
                    <a:gd name="connsiteX12" fmla="*/ 0 w 2225424"/>
                    <a:gd name="connsiteY12" fmla="*/ 1079766 h 1080136"/>
                    <a:gd name="connsiteX0" fmla="*/ 0 w 2225424"/>
                    <a:gd name="connsiteY0" fmla="*/ 1079766 h 1080136"/>
                    <a:gd name="connsiteX1" fmla="*/ 333401 w 2225424"/>
                    <a:gd name="connsiteY1" fmla="*/ 367018 h 1080136"/>
                    <a:gd name="connsiteX2" fmla="*/ 2021613 w 2225424"/>
                    <a:gd name="connsiteY2" fmla="*/ 453019 h 1080136"/>
                    <a:gd name="connsiteX3" fmla="*/ 2225424 w 2225424"/>
                    <a:gd name="connsiteY3" fmla="*/ 858284 h 1080136"/>
                    <a:gd name="connsiteX4" fmla="*/ 1291193 w 2225424"/>
                    <a:gd name="connsiteY4" fmla="*/ 727515 h 1080136"/>
                    <a:gd name="connsiteX5" fmla="*/ 1425497 w 2225424"/>
                    <a:gd name="connsiteY5" fmla="*/ 834722 h 1080136"/>
                    <a:gd name="connsiteX6" fmla="*/ 1291755 w 2225424"/>
                    <a:gd name="connsiteY6" fmla="*/ 845325 h 1080136"/>
                    <a:gd name="connsiteX7" fmla="*/ 658556 w 2225424"/>
                    <a:gd name="connsiteY7" fmla="*/ 494252 h 1080136"/>
                    <a:gd name="connsiteX8" fmla="*/ 633816 w 2225424"/>
                    <a:gd name="connsiteY8" fmla="*/ 477759 h 1080136"/>
                    <a:gd name="connsiteX9" fmla="*/ 625569 w 2225424"/>
                    <a:gd name="connsiteY9" fmla="*/ 484827 h 1080136"/>
                    <a:gd name="connsiteX10" fmla="*/ 620857 w 2225424"/>
                    <a:gd name="connsiteY10" fmla="*/ 460087 h 1080136"/>
                    <a:gd name="connsiteX11" fmla="*/ 622035 w 2225424"/>
                    <a:gd name="connsiteY11" fmla="*/ 516636 h 1080136"/>
                    <a:gd name="connsiteX12" fmla="*/ 0 w 2225424"/>
                    <a:gd name="connsiteY12" fmla="*/ 1079766 h 1080136"/>
                    <a:gd name="connsiteX0" fmla="*/ 0 w 2225424"/>
                    <a:gd name="connsiteY0" fmla="*/ 1079766 h 1080136"/>
                    <a:gd name="connsiteX1" fmla="*/ 333401 w 2225424"/>
                    <a:gd name="connsiteY1" fmla="*/ 367018 h 1080136"/>
                    <a:gd name="connsiteX2" fmla="*/ 2021613 w 2225424"/>
                    <a:gd name="connsiteY2" fmla="*/ 453019 h 1080136"/>
                    <a:gd name="connsiteX3" fmla="*/ 2225424 w 2225424"/>
                    <a:gd name="connsiteY3" fmla="*/ 858284 h 1080136"/>
                    <a:gd name="connsiteX4" fmla="*/ 1291193 w 2225424"/>
                    <a:gd name="connsiteY4" fmla="*/ 727515 h 1080136"/>
                    <a:gd name="connsiteX5" fmla="*/ 1459680 w 2225424"/>
                    <a:gd name="connsiteY5" fmla="*/ 885996 h 1080136"/>
                    <a:gd name="connsiteX6" fmla="*/ 1291755 w 2225424"/>
                    <a:gd name="connsiteY6" fmla="*/ 845325 h 1080136"/>
                    <a:gd name="connsiteX7" fmla="*/ 658556 w 2225424"/>
                    <a:gd name="connsiteY7" fmla="*/ 494252 h 1080136"/>
                    <a:gd name="connsiteX8" fmla="*/ 633816 w 2225424"/>
                    <a:gd name="connsiteY8" fmla="*/ 477759 h 1080136"/>
                    <a:gd name="connsiteX9" fmla="*/ 625569 w 2225424"/>
                    <a:gd name="connsiteY9" fmla="*/ 484827 h 1080136"/>
                    <a:gd name="connsiteX10" fmla="*/ 620857 w 2225424"/>
                    <a:gd name="connsiteY10" fmla="*/ 460087 h 1080136"/>
                    <a:gd name="connsiteX11" fmla="*/ 622035 w 2225424"/>
                    <a:gd name="connsiteY11" fmla="*/ 516636 h 1080136"/>
                    <a:gd name="connsiteX12" fmla="*/ 0 w 2225424"/>
                    <a:gd name="connsiteY12" fmla="*/ 1079766 h 1080136"/>
                    <a:gd name="connsiteX0" fmla="*/ 0 w 2225424"/>
                    <a:gd name="connsiteY0" fmla="*/ 1079766 h 1080136"/>
                    <a:gd name="connsiteX1" fmla="*/ 333401 w 2225424"/>
                    <a:gd name="connsiteY1" fmla="*/ 367018 h 1080136"/>
                    <a:gd name="connsiteX2" fmla="*/ 2021613 w 2225424"/>
                    <a:gd name="connsiteY2" fmla="*/ 453019 h 1080136"/>
                    <a:gd name="connsiteX3" fmla="*/ 2225424 w 2225424"/>
                    <a:gd name="connsiteY3" fmla="*/ 858284 h 1080136"/>
                    <a:gd name="connsiteX4" fmla="*/ 1291193 w 2225424"/>
                    <a:gd name="connsiteY4" fmla="*/ 727515 h 1080136"/>
                    <a:gd name="connsiteX5" fmla="*/ 1459680 w 2225424"/>
                    <a:gd name="connsiteY5" fmla="*/ 885996 h 1080136"/>
                    <a:gd name="connsiteX6" fmla="*/ 658556 w 2225424"/>
                    <a:gd name="connsiteY6" fmla="*/ 494252 h 1080136"/>
                    <a:gd name="connsiteX7" fmla="*/ 633816 w 2225424"/>
                    <a:gd name="connsiteY7" fmla="*/ 477759 h 1080136"/>
                    <a:gd name="connsiteX8" fmla="*/ 625569 w 2225424"/>
                    <a:gd name="connsiteY8" fmla="*/ 484827 h 1080136"/>
                    <a:gd name="connsiteX9" fmla="*/ 620857 w 2225424"/>
                    <a:gd name="connsiteY9" fmla="*/ 460087 h 1080136"/>
                    <a:gd name="connsiteX10" fmla="*/ 622035 w 2225424"/>
                    <a:gd name="connsiteY10" fmla="*/ 516636 h 1080136"/>
                    <a:gd name="connsiteX11" fmla="*/ 0 w 2225424"/>
                    <a:gd name="connsiteY11" fmla="*/ 1079766 h 1080136"/>
                    <a:gd name="connsiteX0" fmla="*/ 0 w 2225424"/>
                    <a:gd name="connsiteY0" fmla="*/ 1079766 h 1080136"/>
                    <a:gd name="connsiteX1" fmla="*/ 333401 w 2225424"/>
                    <a:gd name="connsiteY1" fmla="*/ 367018 h 1080136"/>
                    <a:gd name="connsiteX2" fmla="*/ 2021613 w 2225424"/>
                    <a:gd name="connsiteY2" fmla="*/ 453019 h 1080136"/>
                    <a:gd name="connsiteX3" fmla="*/ 2225424 w 2225424"/>
                    <a:gd name="connsiteY3" fmla="*/ 858284 h 1080136"/>
                    <a:gd name="connsiteX4" fmla="*/ 1291193 w 2225424"/>
                    <a:gd name="connsiteY4" fmla="*/ 727515 h 1080136"/>
                    <a:gd name="connsiteX5" fmla="*/ 1459680 w 2225424"/>
                    <a:gd name="connsiteY5" fmla="*/ 885996 h 1080136"/>
                    <a:gd name="connsiteX6" fmla="*/ 658556 w 2225424"/>
                    <a:gd name="connsiteY6" fmla="*/ 494252 h 1080136"/>
                    <a:gd name="connsiteX7" fmla="*/ 633816 w 2225424"/>
                    <a:gd name="connsiteY7" fmla="*/ 477759 h 1080136"/>
                    <a:gd name="connsiteX8" fmla="*/ 625569 w 2225424"/>
                    <a:gd name="connsiteY8" fmla="*/ 484827 h 1080136"/>
                    <a:gd name="connsiteX9" fmla="*/ 620857 w 2225424"/>
                    <a:gd name="connsiteY9" fmla="*/ 460087 h 1080136"/>
                    <a:gd name="connsiteX10" fmla="*/ 622035 w 2225424"/>
                    <a:gd name="connsiteY10" fmla="*/ 516636 h 1080136"/>
                    <a:gd name="connsiteX11" fmla="*/ 0 w 2225424"/>
                    <a:gd name="connsiteY11" fmla="*/ 1079766 h 1080136"/>
                    <a:gd name="connsiteX0" fmla="*/ 0 w 2225424"/>
                    <a:gd name="connsiteY0" fmla="*/ 1079766 h 1080136"/>
                    <a:gd name="connsiteX1" fmla="*/ 333401 w 2225424"/>
                    <a:gd name="connsiteY1" fmla="*/ 367018 h 1080136"/>
                    <a:gd name="connsiteX2" fmla="*/ 2021613 w 2225424"/>
                    <a:gd name="connsiteY2" fmla="*/ 453019 h 1080136"/>
                    <a:gd name="connsiteX3" fmla="*/ 2225424 w 2225424"/>
                    <a:gd name="connsiteY3" fmla="*/ 858284 h 1080136"/>
                    <a:gd name="connsiteX4" fmla="*/ 1393742 w 2225424"/>
                    <a:gd name="connsiteY4" fmla="*/ 727515 h 1080136"/>
                    <a:gd name="connsiteX5" fmla="*/ 1459680 w 2225424"/>
                    <a:gd name="connsiteY5" fmla="*/ 885996 h 1080136"/>
                    <a:gd name="connsiteX6" fmla="*/ 658556 w 2225424"/>
                    <a:gd name="connsiteY6" fmla="*/ 494252 h 1080136"/>
                    <a:gd name="connsiteX7" fmla="*/ 633816 w 2225424"/>
                    <a:gd name="connsiteY7" fmla="*/ 477759 h 1080136"/>
                    <a:gd name="connsiteX8" fmla="*/ 625569 w 2225424"/>
                    <a:gd name="connsiteY8" fmla="*/ 484827 h 1080136"/>
                    <a:gd name="connsiteX9" fmla="*/ 620857 w 2225424"/>
                    <a:gd name="connsiteY9" fmla="*/ 460087 h 1080136"/>
                    <a:gd name="connsiteX10" fmla="*/ 622035 w 2225424"/>
                    <a:gd name="connsiteY10" fmla="*/ 516636 h 1080136"/>
                    <a:gd name="connsiteX11" fmla="*/ 0 w 2225424"/>
                    <a:gd name="connsiteY11" fmla="*/ 1079766 h 1080136"/>
                    <a:gd name="connsiteX0" fmla="*/ 0 w 2225424"/>
                    <a:gd name="connsiteY0" fmla="*/ 1079766 h 1080136"/>
                    <a:gd name="connsiteX1" fmla="*/ 333401 w 2225424"/>
                    <a:gd name="connsiteY1" fmla="*/ 367018 h 1080136"/>
                    <a:gd name="connsiteX2" fmla="*/ 2021613 w 2225424"/>
                    <a:gd name="connsiteY2" fmla="*/ 453019 h 1080136"/>
                    <a:gd name="connsiteX3" fmla="*/ 2225424 w 2225424"/>
                    <a:gd name="connsiteY3" fmla="*/ 858284 h 1080136"/>
                    <a:gd name="connsiteX4" fmla="*/ 1308285 w 2225424"/>
                    <a:gd name="connsiteY4" fmla="*/ 701877 h 1080136"/>
                    <a:gd name="connsiteX5" fmla="*/ 1459680 w 2225424"/>
                    <a:gd name="connsiteY5" fmla="*/ 885996 h 1080136"/>
                    <a:gd name="connsiteX6" fmla="*/ 658556 w 2225424"/>
                    <a:gd name="connsiteY6" fmla="*/ 494252 h 1080136"/>
                    <a:gd name="connsiteX7" fmla="*/ 633816 w 2225424"/>
                    <a:gd name="connsiteY7" fmla="*/ 477759 h 1080136"/>
                    <a:gd name="connsiteX8" fmla="*/ 625569 w 2225424"/>
                    <a:gd name="connsiteY8" fmla="*/ 484827 h 1080136"/>
                    <a:gd name="connsiteX9" fmla="*/ 620857 w 2225424"/>
                    <a:gd name="connsiteY9" fmla="*/ 460087 h 1080136"/>
                    <a:gd name="connsiteX10" fmla="*/ 622035 w 2225424"/>
                    <a:gd name="connsiteY10" fmla="*/ 516636 h 1080136"/>
                    <a:gd name="connsiteX11" fmla="*/ 0 w 2225424"/>
                    <a:gd name="connsiteY11" fmla="*/ 1079766 h 1080136"/>
                    <a:gd name="connsiteX0" fmla="*/ 0 w 2225424"/>
                    <a:gd name="connsiteY0" fmla="*/ 1079766 h 1080136"/>
                    <a:gd name="connsiteX1" fmla="*/ 333401 w 2225424"/>
                    <a:gd name="connsiteY1" fmla="*/ 367018 h 1080136"/>
                    <a:gd name="connsiteX2" fmla="*/ 2021613 w 2225424"/>
                    <a:gd name="connsiteY2" fmla="*/ 453019 h 1080136"/>
                    <a:gd name="connsiteX3" fmla="*/ 2225424 w 2225424"/>
                    <a:gd name="connsiteY3" fmla="*/ 858284 h 1080136"/>
                    <a:gd name="connsiteX4" fmla="*/ 1308285 w 2225424"/>
                    <a:gd name="connsiteY4" fmla="*/ 701877 h 1080136"/>
                    <a:gd name="connsiteX5" fmla="*/ 1434042 w 2225424"/>
                    <a:gd name="connsiteY5" fmla="*/ 843267 h 1080136"/>
                    <a:gd name="connsiteX6" fmla="*/ 658556 w 2225424"/>
                    <a:gd name="connsiteY6" fmla="*/ 494252 h 1080136"/>
                    <a:gd name="connsiteX7" fmla="*/ 633816 w 2225424"/>
                    <a:gd name="connsiteY7" fmla="*/ 477759 h 1080136"/>
                    <a:gd name="connsiteX8" fmla="*/ 625569 w 2225424"/>
                    <a:gd name="connsiteY8" fmla="*/ 484827 h 1080136"/>
                    <a:gd name="connsiteX9" fmla="*/ 620857 w 2225424"/>
                    <a:gd name="connsiteY9" fmla="*/ 460087 h 1080136"/>
                    <a:gd name="connsiteX10" fmla="*/ 622035 w 2225424"/>
                    <a:gd name="connsiteY10" fmla="*/ 516636 h 1080136"/>
                    <a:gd name="connsiteX11" fmla="*/ 0 w 2225424"/>
                    <a:gd name="connsiteY11" fmla="*/ 1079766 h 1080136"/>
                    <a:gd name="connsiteX0" fmla="*/ 0 w 2225424"/>
                    <a:gd name="connsiteY0" fmla="*/ 1079766 h 1080136"/>
                    <a:gd name="connsiteX1" fmla="*/ 333401 w 2225424"/>
                    <a:gd name="connsiteY1" fmla="*/ 367018 h 1080136"/>
                    <a:gd name="connsiteX2" fmla="*/ 2021613 w 2225424"/>
                    <a:gd name="connsiteY2" fmla="*/ 453019 h 1080136"/>
                    <a:gd name="connsiteX3" fmla="*/ 2225424 w 2225424"/>
                    <a:gd name="connsiteY3" fmla="*/ 858284 h 1080136"/>
                    <a:gd name="connsiteX4" fmla="*/ 1308285 w 2225424"/>
                    <a:gd name="connsiteY4" fmla="*/ 701877 h 1080136"/>
                    <a:gd name="connsiteX5" fmla="*/ 1451134 w 2225424"/>
                    <a:gd name="connsiteY5" fmla="*/ 911633 h 1080136"/>
                    <a:gd name="connsiteX6" fmla="*/ 658556 w 2225424"/>
                    <a:gd name="connsiteY6" fmla="*/ 494252 h 1080136"/>
                    <a:gd name="connsiteX7" fmla="*/ 633816 w 2225424"/>
                    <a:gd name="connsiteY7" fmla="*/ 477759 h 1080136"/>
                    <a:gd name="connsiteX8" fmla="*/ 625569 w 2225424"/>
                    <a:gd name="connsiteY8" fmla="*/ 484827 h 1080136"/>
                    <a:gd name="connsiteX9" fmla="*/ 620857 w 2225424"/>
                    <a:gd name="connsiteY9" fmla="*/ 460087 h 1080136"/>
                    <a:gd name="connsiteX10" fmla="*/ 622035 w 2225424"/>
                    <a:gd name="connsiteY10" fmla="*/ 516636 h 1080136"/>
                    <a:gd name="connsiteX11" fmla="*/ 0 w 2225424"/>
                    <a:gd name="connsiteY11" fmla="*/ 1079766 h 1080136"/>
                    <a:gd name="connsiteX0" fmla="*/ 0 w 2225424"/>
                    <a:gd name="connsiteY0" fmla="*/ 1079766 h 1080136"/>
                    <a:gd name="connsiteX1" fmla="*/ 333401 w 2225424"/>
                    <a:gd name="connsiteY1" fmla="*/ 367018 h 1080136"/>
                    <a:gd name="connsiteX2" fmla="*/ 2021613 w 2225424"/>
                    <a:gd name="connsiteY2" fmla="*/ 453019 h 1080136"/>
                    <a:gd name="connsiteX3" fmla="*/ 2225424 w 2225424"/>
                    <a:gd name="connsiteY3" fmla="*/ 858284 h 1080136"/>
                    <a:gd name="connsiteX4" fmla="*/ 1308285 w 2225424"/>
                    <a:gd name="connsiteY4" fmla="*/ 701877 h 1080136"/>
                    <a:gd name="connsiteX5" fmla="*/ 1451134 w 2225424"/>
                    <a:gd name="connsiteY5" fmla="*/ 911633 h 1080136"/>
                    <a:gd name="connsiteX6" fmla="*/ 658556 w 2225424"/>
                    <a:gd name="connsiteY6" fmla="*/ 494252 h 1080136"/>
                    <a:gd name="connsiteX7" fmla="*/ 633816 w 2225424"/>
                    <a:gd name="connsiteY7" fmla="*/ 477759 h 1080136"/>
                    <a:gd name="connsiteX8" fmla="*/ 625569 w 2225424"/>
                    <a:gd name="connsiteY8" fmla="*/ 484827 h 1080136"/>
                    <a:gd name="connsiteX9" fmla="*/ 620857 w 2225424"/>
                    <a:gd name="connsiteY9" fmla="*/ 460087 h 1080136"/>
                    <a:gd name="connsiteX10" fmla="*/ 622035 w 2225424"/>
                    <a:gd name="connsiteY10" fmla="*/ 516636 h 1080136"/>
                    <a:gd name="connsiteX11" fmla="*/ 0 w 2225424"/>
                    <a:gd name="connsiteY11" fmla="*/ 1079766 h 1080136"/>
                    <a:gd name="connsiteX0" fmla="*/ 0 w 2225424"/>
                    <a:gd name="connsiteY0" fmla="*/ 1079766 h 1080136"/>
                    <a:gd name="connsiteX1" fmla="*/ 333401 w 2225424"/>
                    <a:gd name="connsiteY1" fmla="*/ 367018 h 1080136"/>
                    <a:gd name="connsiteX2" fmla="*/ 2021613 w 2225424"/>
                    <a:gd name="connsiteY2" fmla="*/ 453019 h 1080136"/>
                    <a:gd name="connsiteX3" fmla="*/ 2225424 w 2225424"/>
                    <a:gd name="connsiteY3" fmla="*/ 858284 h 1080136"/>
                    <a:gd name="connsiteX4" fmla="*/ 1308285 w 2225424"/>
                    <a:gd name="connsiteY4" fmla="*/ 701877 h 1080136"/>
                    <a:gd name="connsiteX5" fmla="*/ 1451134 w 2225424"/>
                    <a:gd name="connsiteY5" fmla="*/ 911633 h 1080136"/>
                    <a:gd name="connsiteX6" fmla="*/ 633816 w 2225424"/>
                    <a:gd name="connsiteY6" fmla="*/ 477759 h 1080136"/>
                    <a:gd name="connsiteX7" fmla="*/ 625569 w 2225424"/>
                    <a:gd name="connsiteY7" fmla="*/ 484827 h 1080136"/>
                    <a:gd name="connsiteX8" fmla="*/ 620857 w 2225424"/>
                    <a:gd name="connsiteY8" fmla="*/ 460087 h 1080136"/>
                    <a:gd name="connsiteX9" fmla="*/ 622035 w 2225424"/>
                    <a:gd name="connsiteY9" fmla="*/ 516636 h 1080136"/>
                    <a:gd name="connsiteX10" fmla="*/ 0 w 2225424"/>
                    <a:gd name="connsiteY10" fmla="*/ 1079766 h 1080136"/>
                    <a:gd name="connsiteX0" fmla="*/ 0 w 2225424"/>
                    <a:gd name="connsiteY0" fmla="*/ 1079766 h 1080136"/>
                    <a:gd name="connsiteX1" fmla="*/ 333401 w 2225424"/>
                    <a:gd name="connsiteY1" fmla="*/ 367018 h 1080136"/>
                    <a:gd name="connsiteX2" fmla="*/ 2021613 w 2225424"/>
                    <a:gd name="connsiteY2" fmla="*/ 453019 h 1080136"/>
                    <a:gd name="connsiteX3" fmla="*/ 2225424 w 2225424"/>
                    <a:gd name="connsiteY3" fmla="*/ 858284 h 1080136"/>
                    <a:gd name="connsiteX4" fmla="*/ 1308285 w 2225424"/>
                    <a:gd name="connsiteY4" fmla="*/ 701877 h 1080136"/>
                    <a:gd name="connsiteX5" fmla="*/ 1451134 w 2225424"/>
                    <a:gd name="connsiteY5" fmla="*/ 911633 h 1080136"/>
                    <a:gd name="connsiteX6" fmla="*/ 633816 w 2225424"/>
                    <a:gd name="connsiteY6" fmla="*/ 477759 h 1080136"/>
                    <a:gd name="connsiteX7" fmla="*/ 625569 w 2225424"/>
                    <a:gd name="connsiteY7" fmla="*/ 484827 h 1080136"/>
                    <a:gd name="connsiteX8" fmla="*/ 622035 w 2225424"/>
                    <a:gd name="connsiteY8" fmla="*/ 516636 h 1080136"/>
                    <a:gd name="connsiteX9" fmla="*/ 0 w 2225424"/>
                    <a:gd name="connsiteY9" fmla="*/ 1079766 h 1080136"/>
                    <a:gd name="connsiteX0" fmla="*/ 0 w 2225424"/>
                    <a:gd name="connsiteY0" fmla="*/ 1079766 h 1080136"/>
                    <a:gd name="connsiteX1" fmla="*/ 333401 w 2225424"/>
                    <a:gd name="connsiteY1" fmla="*/ 367018 h 1080136"/>
                    <a:gd name="connsiteX2" fmla="*/ 2021613 w 2225424"/>
                    <a:gd name="connsiteY2" fmla="*/ 453019 h 1080136"/>
                    <a:gd name="connsiteX3" fmla="*/ 2225424 w 2225424"/>
                    <a:gd name="connsiteY3" fmla="*/ 858284 h 1080136"/>
                    <a:gd name="connsiteX4" fmla="*/ 1308285 w 2225424"/>
                    <a:gd name="connsiteY4" fmla="*/ 701877 h 1080136"/>
                    <a:gd name="connsiteX5" fmla="*/ 1451134 w 2225424"/>
                    <a:gd name="connsiteY5" fmla="*/ 911633 h 1080136"/>
                    <a:gd name="connsiteX6" fmla="*/ 633816 w 2225424"/>
                    <a:gd name="connsiteY6" fmla="*/ 477759 h 1080136"/>
                    <a:gd name="connsiteX7" fmla="*/ 622035 w 2225424"/>
                    <a:gd name="connsiteY7" fmla="*/ 516636 h 1080136"/>
                    <a:gd name="connsiteX8" fmla="*/ 0 w 2225424"/>
                    <a:gd name="connsiteY8" fmla="*/ 1079766 h 1080136"/>
                    <a:gd name="connsiteX0" fmla="*/ 0 w 2225424"/>
                    <a:gd name="connsiteY0" fmla="*/ 1079766 h 1080136"/>
                    <a:gd name="connsiteX1" fmla="*/ 333401 w 2225424"/>
                    <a:gd name="connsiteY1" fmla="*/ 367018 h 1080136"/>
                    <a:gd name="connsiteX2" fmla="*/ 2021613 w 2225424"/>
                    <a:gd name="connsiteY2" fmla="*/ 453019 h 1080136"/>
                    <a:gd name="connsiteX3" fmla="*/ 2225424 w 2225424"/>
                    <a:gd name="connsiteY3" fmla="*/ 858284 h 1080136"/>
                    <a:gd name="connsiteX4" fmla="*/ 1308285 w 2225424"/>
                    <a:gd name="connsiteY4" fmla="*/ 701877 h 1080136"/>
                    <a:gd name="connsiteX5" fmla="*/ 1451134 w 2225424"/>
                    <a:gd name="connsiteY5" fmla="*/ 911633 h 1080136"/>
                    <a:gd name="connsiteX6" fmla="*/ 622035 w 2225424"/>
                    <a:gd name="connsiteY6" fmla="*/ 516636 h 1080136"/>
                    <a:gd name="connsiteX7" fmla="*/ 0 w 2225424"/>
                    <a:gd name="connsiteY7" fmla="*/ 1079766 h 1080136"/>
                    <a:gd name="connsiteX0" fmla="*/ 0 w 2225424"/>
                    <a:gd name="connsiteY0" fmla="*/ 1079766 h 1080136"/>
                    <a:gd name="connsiteX1" fmla="*/ 333401 w 2225424"/>
                    <a:gd name="connsiteY1" fmla="*/ 367018 h 1080136"/>
                    <a:gd name="connsiteX2" fmla="*/ 2021613 w 2225424"/>
                    <a:gd name="connsiteY2" fmla="*/ 453019 h 1080136"/>
                    <a:gd name="connsiteX3" fmla="*/ 2225424 w 2225424"/>
                    <a:gd name="connsiteY3" fmla="*/ 858284 h 1080136"/>
                    <a:gd name="connsiteX4" fmla="*/ 1308285 w 2225424"/>
                    <a:gd name="connsiteY4" fmla="*/ 701877 h 1080136"/>
                    <a:gd name="connsiteX5" fmla="*/ 1451134 w 2225424"/>
                    <a:gd name="connsiteY5" fmla="*/ 911633 h 1080136"/>
                    <a:gd name="connsiteX6" fmla="*/ 622035 w 2225424"/>
                    <a:gd name="connsiteY6" fmla="*/ 516636 h 1080136"/>
                    <a:gd name="connsiteX7" fmla="*/ 0 w 2225424"/>
                    <a:gd name="connsiteY7" fmla="*/ 1079766 h 1080136"/>
                    <a:gd name="connsiteX0" fmla="*/ 0 w 2225424"/>
                    <a:gd name="connsiteY0" fmla="*/ 1079766 h 1080136"/>
                    <a:gd name="connsiteX1" fmla="*/ 333401 w 2225424"/>
                    <a:gd name="connsiteY1" fmla="*/ 367018 h 1080136"/>
                    <a:gd name="connsiteX2" fmla="*/ 2021613 w 2225424"/>
                    <a:gd name="connsiteY2" fmla="*/ 453019 h 1080136"/>
                    <a:gd name="connsiteX3" fmla="*/ 2225424 w 2225424"/>
                    <a:gd name="connsiteY3" fmla="*/ 858284 h 1080136"/>
                    <a:gd name="connsiteX4" fmla="*/ 1308285 w 2225424"/>
                    <a:gd name="connsiteY4" fmla="*/ 701877 h 1080136"/>
                    <a:gd name="connsiteX5" fmla="*/ 1425496 w 2225424"/>
                    <a:gd name="connsiteY5" fmla="*/ 911633 h 1080136"/>
                    <a:gd name="connsiteX6" fmla="*/ 622035 w 2225424"/>
                    <a:gd name="connsiteY6" fmla="*/ 516636 h 1080136"/>
                    <a:gd name="connsiteX7" fmla="*/ 0 w 2225424"/>
                    <a:gd name="connsiteY7" fmla="*/ 1079766 h 1080136"/>
                    <a:gd name="connsiteX0" fmla="*/ 0 w 2225424"/>
                    <a:gd name="connsiteY0" fmla="*/ 1079766 h 1080136"/>
                    <a:gd name="connsiteX1" fmla="*/ 333401 w 2225424"/>
                    <a:gd name="connsiteY1" fmla="*/ 367018 h 1080136"/>
                    <a:gd name="connsiteX2" fmla="*/ 2021613 w 2225424"/>
                    <a:gd name="connsiteY2" fmla="*/ 453019 h 1080136"/>
                    <a:gd name="connsiteX3" fmla="*/ 2225424 w 2225424"/>
                    <a:gd name="connsiteY3" fmla="*/ 858284 h 1080136"/>
                    <a:gd name="connsiteX4" fmla="*/ 1308285 w 2225424"/>
                    <a:gd name="connsiteY4" fmla="*/ 701877 h 1080136"/>
                    <a:gd name="connsiteX5" fmla="*/ 1425496 w 2225424"/>
                    <a:gd name="connsiteY5" fmla="*/ 911633 h 1080136"/>
                    <a:gd name="connsiteX6" fmla="*/ 622035 w 2225424"/>
                    <a:gd name="connsiteY6" fmla="*/ 516636 h 1080136"/>
                    <a:gd name="connsiteX7" fmla="*/ 0 w 2225424"/>
                    <a:gd name="connsiteY7" fmla="*/ 1079766 h 10801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25424" h="1080136">
                      <a:moveTo>
                        <a:pt x="0" y="1079766"/>
                      </a:moveTo>
                      <a:cubicBezTo>
                        <a:pt x="41233" y="809982"/>
                        <a:pt x="146084" y="568472"/>
                        <a:pt x="333401" y="367018"/>
                      </a:cubicBezTo>
                      <a:cubicBezTo>
                        <a:pt x="816421" y="-154879"/>
                        <a:pt x="1592786" y="-114824"/>
                        <a:pt x="2021613" y="453019"/>
                      </a:cubicBezTo>
                      <a:cubicBezTo>
                        <a:pt x="2114683" y="574363"/>
                        <a:pt x="2190081" y="706310"/>
                        <a:pt x="2225424" y="858284"/>
                      </a:cubicBezTo>
                      <a:cubicBezTo>
                        <a:pt x="2103687" y="904033"/>
                        <a:pt x="1464776" y="723083"/>
                        <a:pt x="1308285" y="701877"/>
                      </a:cubicBezTo>
                      <a:cubicBezTo>
                        <a:pt x="1174964" y="697950"/>
                        <a:pt x="1365582" y="797995"/>
                        <a:pt x="1425496" y="911633"/>
                      </a:cubicBezTo>
                      <a:cubicBezTo>
                        <a:pt x="1311121" y="880760"/>
                        <a:pt x="940803" y="796262"/>
                        <a:pt x="622035" y="516636"/>
                      </a:cubicBezTo>
                      <a:cubicBezTo>
                        <a:pt x="587870" y="820585"/>
                        <a:pt x="288634" y="1091547"/>
                        <a:pt x="0" y="1079766"/>
                      </a:cubicBezTo>
                      <a:close/>
                    </a:path>
                  </a:pathLst>
                </a:custGeom>
                <a:solidFill>
                  <a:srgbClr val="94643F"/>
                </a:solidFill>
                <a:ln w="117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6" name="Group 65">
                <a:extLst>
                  <a:ext uri="{FF2B5EF4-FFF2-40B4-BE49-F238E27FC236}">
                    <a16:creationId xmlns:a16="http://schemas.microsoft.com/office/drawing/2014/main" id="{77DDBB44-CA9C-41AF-8058-B8F9EAE15A49}"/>
                  </a:ext>
                </a:extLst>
              </p:cNvPr>
              <p:cNvGrpSpPr/>
              <p:nvPr/>
            </p:nvGrpSpPr>
            <p:grpSpPr>
              <a:xfrm>
                <a:off x="5013780" y="5128586"/>
                <a:ext cx="1301248" cy="770937"/>
                <a:chOff x="5013780" y="5128586"/>
                <a:chExt cx="1301248" cy="770937"/>
              </a:xfrm>
            </p:grpSpPr>
            <p:sp>
              <p:nvSpPr>
                <p:cNvPr id="68" name="Graphic 222">
                  <a:extLst>
                    <a:ext uri="{FF2B5EF4-FFF2-40B4-BE49-F238E27FC236}">
                      <a16:creationId xmlns:a16="http://schemas.microsoft.com/office/drawing/2014/main" id="{A25F1425-DEB3-4046-A366-D9BDC736199A}"/>
                    </a:ext>
                  </a:extLst>
                </p:cNvPr>
                <p:cNvSpPr/>
                <p:nvPr/>
              </p:nvSpPr>
              <p:spPr>
                <a:xfrm rot="10800000">
                  <a:off x="5013780" y="5669407"/>
                  <a:ext cx="1301248" cy="230116"/>
                </a:xfrm>
                <a:custGeom>
                  <a:avLst/>
                  <a:gdLst>
                    <a:gd name="connsiteX0" fmla="*/ 3438624 w 3543300"/>
                    <a:gd name="connsiteY0" fmla="*/ 609600 h 609600"/>
                    <a:gd name="connsiteX1" fmla="*/ 112494 w 3543300"/>
                    <a:gd name="connsiteY1" fmla="*/ 609600 h 609600"/>
                    <a:gd name="connsiteX2" fmla="*/ 7719 w 3543300"/>
                    <a:gd name="connsiteY2" fmla="*/ 456248 h 609600"/>
                    <a:gd name="connsiteX3" fmla="*/ 158214 w 3543300"/>
                    <a:gd name="connsiteY3" fmla="*/ 71438 h 609600"/>
                    <a:gd name="connsiteX4" fmla="*/ 262989 w 3543300"/>
                    <a:gd name="connsiteY4" fmla="*/ 0 h 609600"/>
                    <a:gd name="connsiteX5" fmla="*/ 3282414 w 3543300"/>
                    <a:gd name="connsiteY5" fmla="*/ 0 h 609600"/>
                    <a:gd name="connsiteX6" fmla="*/ 3386236 w 3543300"/>
                    <a:gd name="connsiteY6" fmla="*/ 69533 h 609600"/>
                    <a:gd name="connsiteX7" fmla="*/ 3542446 w 3543300"/>
                    <a:gd name="connsiteY7" fmla="*/ 454343 h 609600"/>
                    <a:gd name="connsiteX8" fmla="*/ 3438624 w 3543300"/>
                    <a:gd name="connsiteY8" fmla="*/ 609600 h 6096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543300" h="609600">
                      <a:moveTo>
                        <a:pt x="3438624" y="609600"/>
                      </a:moveTo>
                      <a:lnTo>
                        <a:pt x="112494" y="609600"/>
                      </a:lnTo>
                      <a:cubicBezTo>
                        <a:pt x="33436" y="609600"/>
                        <a:pt x="-20856" y="530543"/>
                        <a:pt x="7719" y="456248"/>
                      </a:cubicBezTo>
                      <a:lnTo>
                        <a:pt x="158214" y="71438"/>
                      </a:lnTo>
                      <a:cubicBezTo>
                        <a:pt x="175359" y="28575"/>
                        <a:pt x="216316" y="0"/>
                        <a:pt x="262989" y="0"/>
                      </a:cubicBezTo>
                      <a:lnTo>
                        <a:pt x="3282414" y="0"/>
                      </a:lnTo>
                      <a:cubicBezTo>
                        <a:pt x="3328134" y="0"/>
                        <a:pt x="3369091" y="27623"/>
                        <a:pt x="3386236" y="69533"/>
                      </a:cubicBezTo>
                      <a:lnTo>
                        <a:pt x="3542446" y="454343"/>
                      </a:lnTo>
                      <a:cubicBezTo>
                        <a:pt x="3572926" y="528638"/>
                        <a:pt x="3518634" y="609600"/>
                        <a:pt x="3438624" y="609600"/>
                      </a:cubicBezTo>
                      <a:close/>
                    </a:path>
                  </a:pathLst>
                </a:custGeom>
                <a:solidFill>
                  <a:schemeClr val="accent5">
                    <a:lumMod val="50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9" name="Rectangle: Rounded Corners 68">
                  <a:extLst>
                    <a:ext uri="{FF2B5EF4-FFF2-40B4-BE49-F238E27FC236}">
                      <a16:creationId xmlns:a16="http://schemas.microsoft.com/office/drawing/2014/main" id="{7576B9C7-0044-4475-B1BE-91F357528290}"/>
                    </a:ext>
                  </a:extLst>
                </p:cNvPr>
                <p:cNvSpPr/>
                <p:nvPr/>
              </p:nvSpPr>
              <p:spPr>
                <a:xfrm>
                  <a:off x="5050961" y="5128586"/>
                  <a:ext cx="1225640" cy="770164"/>
                </a:xfrm>
                <a:prstGeom prst="roundRect">
                  <a:avLst>
                    <a:gd name="adj" fmla="val 9477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0" name="Oval 69">
                  <a:extLst>
                    <a:ext uri="{FF2B5EF4-FFF2-40B4-BE49-F238E27FC236}">
                      <a16:creationId xmlns:a16="http://schemas.microsoft.com/office/drawing/2014/main" id="{5E6D0BC2-8AC9-48FC-9A75-309CC5AB4F37}"/>
                    </a:ext>
                  </a:extLst>
                </p:cNvPr>
                <p:cNvSpPr/>
                <p:nvPr/>
              </p:nvSpPr>
              <p:spPr>
                <a:xfrm>
                  <a:off x="5607096" y="5420343"/>
                  <a:ext cx="113370" cy="113370"/>
                </a:xfrm>
                <a:prstGeom prst="ellipse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4E8E8527-81E4-4968-830F-250785F6ACCE}"/>
                  </a:ext>
                </a:extLst>
              </p:cNvPr>
              <p:cNvSpPr/>
              <p:nvPr/>
            </p:nvSpPr>
            <p:spPr>
              <a:xfrm>
                <a:off x="5144547" y="3886249"/>
                <a:ext cx="1044140" cy="902608"/>
              </a:xfrm>
              <a:custGeom>
                <a:avLst/>
                <a:gdLst>
                  <a:gd name="connsiteX0" fmla="*/ 523726 w 1044140"/>
                  <a:gd name="connsiteY0" fmla="*/ 0 h 902608"/>
                  <a:gd name="connsiteX1" fmla="*/ 764384 w 1044140"/>
                  <a:gd name="connsiteY1" fmla="*/ 72434 h 902608"/>
                  <a:gd name="connsiteX2" fmla="*/ 988382 w 1044140"/>
                  <a:gd name="connsiteY2" fmla="*/ 363683 h 902608"/>
                  <a:gd name="connsiteX3" fmla="*/ 999042 w 1044140"/>
                  <a:gd name="connsiteY3" fmla="*/ 444029 h 902608"/>
                  <a:gd name="connsiteX4" fmla="*/ 1017193 w 1044140"/>
                  <a:gd name="connsiteY4" fmla="*/ 444029 h 902608"/>
                  <a:gd name="connsiteX5" fmla="*/ 1044140 w 1044140"/>
                  <a:gd name="connsiteY5" fmla="*/ 470976 h 902608"/>
                  <a:gd name="connsiteX6" fmla="*/ 1044140 w 1044140"/>
                  <a:gd name="connsiteY6" fmla="*/ 678813 h 902608"/>
                  <a:gd name="connsiteX7" fmla="*/ 1017193 w 1044140"/>
                  <a:gd name="connsiteY7" fmla="*/ 705760 h 902608"/>
                  <a:gd name="connsiteX8" fmla="*/ 988388 w 1044140"/>
                  <a:gd name="connsiteY8" fmla="*/ 705760 h 902608"/>
                  <a:gd name="connsiteX9" fmla="*/ 916860 w 1044140"/>
                  <a:gd name="connsiteY9" fmla="*/ 768535 h 902608"/>
                  <a:gd name="connsiteX10" fmla="*/ 677463 w 1044140"/>
                  <a:gd name="connsiteY10" fmla="*/ 868476 h 902608"/>
                  <a:gd name="connsiteX11" fmla="*/ 669581 w 1044140"/>
                  <a:gd name="connsiteY11" fmla="*/ 869232 h 902608"/>
                  <a:gd name="connsiteX12" fmla="*/ 669581 w 1044140"/>
                  <a:gd name="connsiteY12" fmla="*/ 875032 h 902608"/>
                  <a:gd name="connsiteX13" fmla="*/ 642005 w 1044140"/>
                  <a:gd name="connsiteY13" fmla="*/ 902608 h 902608"/>
                  <a:gd name="connsiteX14" fmla="*/ 492587 w 1044140"/>
                  <a:gd name="connsiteY14" fmla="*/ 902608 h 902608"/>
                  <a:gd name="connsiteX15" fmla="*/ 465011 w 1044140"/>
                  <a:gd name="connsiteY15" fmla="*/ 875032 h 902608"/>
                  <a:gd name="connsiteX16" fmla="*/ 465011 w 1044140"/>
                  <a:gd name="connsiteY16" fmla="*/ 857920 h 902608"/>
                  <a:gd name="connsiteX17" fmla="*/ 492587 w 1044140"/>
                  <a:gd name="connsiteY17" fmla="*/ 830344 h 902608"/>
                  <a:gd name="connsiteX18" fmla="*/ 642005 w 1044140"/>
                  <a:gd name="connsiteY18" fmla="*/ 830344 h 902608"/>
                  <a:gd name="connsiteX19" fmla="*/ 661505 w 1044140"/>
                  <a:gd name="connsiteY19" fmla="*/ 838421 h 902608"/>
                  <a:gd name="connsiteX20" fmla="*/ 667253 w 1044140"/>
                  <a:gd name="connsiteY20" fmla="*/ 852298 h 902608"/>
                  <a:gd name="connsiteX21" fmla="*/ 674545 w 1044140"/>
                  <a:gd name="connsiteY21" fmla="*/ 851599 h 902608"/>
                  <a:gd name="connsiteX22" fmla="*/ 906914 w 1044140"/>
                  <a:gd name="connsiteY22" fmla="*/ 754593 h 902608"/>
                  <a:gd name="connsiteX23" fmla="*/ 977432 w 1044140"/>
                  <a:gd name="connsiteY23" fmla="*/ 692704 h 902608"/>
                  <a:gd name="connsiteX24" fmla="*/ 977432 w 1044140"/>
                  <a:gd name="connsiteY24" fmla="*/ 489267 h 902608"/>
                  <a:gd name="connsiteX25" fmla="*/ 977300 w 1044140"/>
                  <a:gd name="connsiteY25" fmla="*/ 489267 h 902608"/>
                  <a:gd name="connsiteX26" fmla="*/ 750513 w 1044140"/>
                  <a:gd name="connsiteY26" fmla="*/ 96460 h 902608"/>
                  <a:gd name="connsiteX27" fmla="*/ 296939 w 1044140"/>
                  <a:gd name="connsiteY27" fmla="*/ 96460 h 902608"/>
                  <a:gd name="connsiteX28" fmla="*/ 70152 w 1044140"/>
                  <a:gd name="connsiteY28" fmla="*/ 489267 h 902608"/>
                  <a:gd name="connsiteX29" fmla="*/ 66709 w 1044140"/>
                  <a:gd name="connsiteY29" fmla="*/ 489267 h 902608"/>
                  <a:gd name="connsiteX30" fmla="*/ 66709 w 1044140"/>
                  <a:gd name="connsiteY30" fmla="*/ 705760 h 902608"/>
                  <a:gd name="connsiteX31" fmla="*/ 26947 w 1044140"/>
                  <a:gd name="connsiteY31" fmla="*/ 705760 h 902608"/>
                  <a:gd name="connsiteX32" fmla="*/ 0 w 1044140"/>
                  <a:gd name="connsiteY32" fmla="*/ 678813 h 902608"/>
                  <a:gd name="connsiteX33" fmla="*/ 0 w 1044140"/>
                  <a:gd name="connsiteY33" fmla="*/ 470976 h 902608"/>
                  <a:gd name="connsiteX34" fmla="*/ 26947 w 1044140"/>
                  <a:gd name="connsiteY34" fmla="*/ 444029 h 902608"/>
                  <a:gd name="connsiteX35" fmla="*/ 48410 w 1044140"/>
                  <a:gd name="connsiteY35" fmla="*/ 444029 h 902608"/>
                  <a:gd name="connsiteX36" fmla="*/ 59069 w 1044140"/>
                  <a:gd name="connsiteY36" fmla="*/ 363683 h 902608"/>
                  <a:gd name="connsiteX37" fmla="*/ 283067 w 1044140"/>
                  <a:gd name="connsiteY37" fmla="*/ 72434 h 902608"/>
                  <a:gd name="connsiteX38" fmla="*/ 523726 w 1044140"/>
                  <a:gd name="connsiteY38" fmla="*/ 0 h 902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1044140" h="902608">
                    <a:moveTo>
                      <a:pt x="523726" y="0"/>
                    </a:moveTo>
                    <a:cubicBezTo>
                      <a:pt x="602235" y="0"/>
                      <a:pt x="680744" y="24145"/>
                      <a:pt x="764384" y="72434"/>
                    </a:cubicBezTo>
                    <a:cubicBezTo>
                      <a:pt x="876074" y="136918"/>
                      <a:pt x="955600" y="242418"/>
                      <a:pt x="988382" y="363683"/>
                    </a:cubicBezTo>
                    <a:lnTo>
                      <a:pt x="999042" y="444029"/>
                    </a:lnTo>
                    <a:lnTo>
                      <a:pt x="1017193" y="444029"/>
                    </a:lnTo>
                    <a:cubicBezTo>
                      <a:pt x="1032075" y="444029"/>
                      <a:pt x="1044140" y="456094"/>
                      <a:pt x="1044140" y="470976"/>
                    </a:cubicBezTo>
                    <a:lnTo>
                      <a:pt x="1044140" y="678813"/>
                    </a:lnTo>
                    <a:cubicBezTo>
                      <a:pt x="1044140" y="693695"/>
                      <a:pt x="1032075" y="705760"/>
                      <a:pt x="1017193" y="705760"/>
                    </a:cubicBezTo>
                    <a:lnTo>
                      <a:pt x="988388" y="705760"/>
                    </a:lnTo>
                    <a:lnTo>
                      <a:pt x="916860" y="768535"/>
                    </a:lnTo>
                    <a:cubicBezTo>
                      <a:pt x="845683" y="819316"/>
                      <a:pt x="763855" y="853537"/>
                      <a:pt x="677463" y="868476"/>
                    </a:cubicBezTo>
                    <a:lnTo>
                      <a:pt x="669581" y="869232"/>
                    </a:lnTo>
                    <a:lnTo>
                      <a:pt x="669581" y="875032"/>
                    </a:lnTo>
                    <a:cubicBezTo>
                      <a:pt x="669581" y="890262"/>
                      <a:pt x="657235" y="902608"/>
                      <a:pt x="642005" y="902608"/>
                    </a:cubicBezTo>
                    <a:lnTo>
                      <a:pt x="492587" y="902608"/>
                    </a:lnTo>
                    <a:cubicBezTo>
                      <a:pt x="477357" y="902608"/>
                      <a:pt x="465011" y="890262"/>
                      <a:pt x="465011" y="875032"/>
                    </a:cubicBezTo>
                    <a:lnTo>
                      <a:pt x="465011" y="857920"/>
                    </a:lnTo>
                    <a:cubicBezTo>
                      <a:pt x="465011" y="842690"/>
                      <a:pt x="477357" y="830344"/>
                      <a:pt x="492587" y="830344"/>
                    </a:cubicBezTo>
                    <a:lnTo>
                      <a:pt x="642005" y="830344"/>
                    </a:lnTo>
                    <a:cubicBezTo>
                      <a:pt x="649620" y="830344"/>
                      <a:pt x="656514" y="833431"/>
                      <a:pt x="661505" y="838421"/>
                    </a:cubicBezTo>
                    <a:lnTo>
                      <a:pt x="667253" y="852298"/>
                    </a:lnTo>
                    <a:lnTo>
                      <a:pt x="674545" y="851599"/>
                    </a:lnTo>
                    <a:cubicBezTo>
                      <a:pt x="758401" y="837098"/>
                      <a:pt x="837827" y="803882"/>
                      <a:pt x="906914" y="754593"/>
                    </a:cubicBezTo>
                    <a:lnTo>
                      <a:pt x="977432" y="692704"/>
                    </a:lnTo>
                    <a:lnTo>
                      <a:pt x="977432" y="489267"/>
                    </a:lnTo>
                    <a:lnTo>
                      <a:pt x="977300" y="489267"/>
                    </a:lnTo>
                    <a:cubicBezTo>
                      <a:pt x="977300" y="327221"/>
                      <a:pt x="890849" y="177484"/>
                      <a:pt x="750513" y="96460"/>
                    </a:cubicBezTo>
                    <a:cubicBezTo>
                      <a:pt x="610177" y="15437"/>
                      <a:pt x="437275" y="15437"/>
                      <a:pt x="296939" y="96460"/>
                    </a:cubicBezTo>
                    <a:cubicBezTo>
                      <a:pt x="156603" y="177483"/>
                      <a:pt x="70152" y="327220"/>
                      <a:pt x="70152" y="489267"/>
                    </a:cubicBezTo>
                    <a:lnTo>
                      <a:pt x="66709" y="489267"/>
                    </a:lnTo>
                    <a:lnTo>
                      <a:pt x="66709" y="705760"/>
                    </a:lnTo>
                    <a:lnTo>
                      <a:pt x="26947" y="705760"/>
                    </a:lnTo>
                    <a:cubicBezTo>
                      <a:pt x="12065" y="705760"/>
                      <a:pt x="0" y="693695"/>
                      <a:pt x="0" y="678813"/>
                    </a:cubicBezTo>
                    <a:lnTo>
                      <a:pt x="0" y="470976"/>
                    </a:lnTo>
                    <a:cubicBezTo>
                      <a:pt x="0" y="456094"/>
                      <a:pt x="12065" y="444029"/>
                      <a:pt x="26947" y="444029"/>
                    </a:cubicBezTo>
                    <a:lnTo>
                      <a:pt x="48410" y="444029"/>
                    </a:lnTo>
                    <a:lnTo>
                      <a:pt x="59069" y="363683"/>
                    </a:lnTo>
                    <a:cubicBezTo>
                      <a:pt x="91852" y="242418"/>
                      <a:pt x="171377" y="136918"/>
                      <a:pt x="283067" y="72434"/>
                    </a:cubicBezTo>
                    <a:cubicBezTo>
                      <a:pt x="366708" y="24145"/>
                      <a:pt x="445217" y="0"/>
                      <a:pt x="523726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0685C8FA-F6A1-42D9-80A0-05ECCEE51072}"/>
                </a:ext>
              </a:extLst>
            </p:cNvPr>
            <p:cNvGrpSpPr/>
            <p:nvPr/>
          </p:nvGrpSpPr>
          <p:grpSpPr>
            <a:xfrm>
              <a:off x="6319882" y="1914803"/>
              <a:ext cx="2832651" cy="1235626"/>
              <a:chOff x="618525" y="1024372"/>
              <a:chExt cx="2832651" cy="1235626"/>
            </a:xfrm>
          </p:grpSpPr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93DD805E-42A5-4A23-A508-3113AC3F323B}"/>
                  </a:ext>
                </a:extLst>
              </p:cNvPr>
              <p:cNvSpPr/>
              <p:nvPr/>
            </p:nvSpPr>
            <p:spPr>
              <a:xfrm rot="20705322">
                <a:off x="700635" y="1142977"/>
                <a:ext cx="2719919" cy="1117021"/>
              </a:xfrm>
              <a:custGeom>
                <a:avLst/>
                <a:gdLst>
                  <a:gd name="connsiteX0" fmla="*/ 531539 w 2833662"/>
                  <a:gd name="connsiteY0" fmla="*/ 155632 h 1163733"/>
                  <a:gd name="connsiteX1" fmla="*/ 502008 w 2833662"/>
                  <a:gd name="connsiteY1" fmla="*/ 349878 h 1163733"/>
                  <a:gd name="connsiteX2" fmla="*/ 503690 w 2833662"/>
                  <a:gd name="connsiteY2" fmla="*/ 339341 h 1163733"/>
                  <a:gd name="connsiteX3" fmla="*/ 529694 w 2833662"/>
                  <a:gd name="connsiteY3" fmla="*/ 169349 h 1163733"/>
                  <a:gd name="connsiteX4" fmla="*/ 717345 w 2833662"/>
                  <a:gd name="connsiteY4" fmla="*/ 119524 h 1163733"/>
                  <a:gd name="connsiteX5" fmla="*/ 551397 w 2833662"/>
                  <a:gd name="connsiteY5" fmla="*/ 119524 h 1163733"/>
                  <a:gd name="connsiteX6" fmla="*/ 543741 w 2833662"/>
                  <a:gd name="connsiteY6" fmla="*/ 121683 h 1163733"/>
                  <a:gd name="connsiteX7" fmla="*/ 551397 w 2833662"/>
                  <a:gd name="connsiteY7" fmla="*/ 119837 h 1163733"/>
                  <a:gd name="connsiteX8" fmla="*/ 711203 w 2833662"/>
                  <a:gd name="connsiteY8" fmla="*/ 119562 h 1163733"/>
                  <a:gd name="connsiteX9" fmla="*/ 886952 w 2833662"/>
                  <a:gd name="connsiteY9" fmla="*/ 122932 h 1163733"/>
                  <a:gd name="connsiteX10" fmla="*/ 885036 w 2833662"/>
                  <a:gd name="connsiteY10" fmla="*/ 122422 h 1163733"/>
                  <a:gd name="connsiteX11" fmla="*/ 889165 w 2833662"/>
                  <a:gd name="connsiteY11" fmla="*/ 135756 h 1163733"/>
                  <a:gd name="connsiteX12" fmla="*/ 889185 w 2833662"/>
                  <a:gd name="connsiteY12" fmla="*/ 135505 h 1163733"/>
                  <a:gd name="connsiteX13" fmla="*/ 886952 w 2833662"/>
                  <a:gd name="connsiteY13" fmla="*/ 122932 h 1163733"/>
                  <a:gd name="connsiteX14" fmla="*/ 1929084 w 2833662"/>
                  <a:gd name="connsiteY14" fmla="*/ 123097 h 1163733"/>
                  <a:gd name="connsiteX15" fmla="*/ 1926792 w 2833662"/>
                  <a:gd name="connsiteY15" fmla="*/ 123950 h 1163733"/>
                  <a:gd name="connsiteX16" fmla="*/ 1926382 w 2833662"/>
                  <a:gd name="connsiteY16" fmla="*/ 130830 h 1163733"/>
                  <a:gd name="connsiteX17" fmla="*/ 2279033 w 2833662"/>
                  <a:gd name="connsiteY17" fmla="*/ 121913 h 1163733"/>
                  <a:gd name="connsiteX18" fmla="*/ 2268536 w 2833662"/>
                  <a:gd name="connsiteY18" fmla="*/ 119524 h 1163733"/>
                  <a:gd name="connsiteX19" fmla="*/ 2068663 w 2833662"/>
                  <a:gd name="connsiteY19" fmla="*/ 119334 h 1163733"/>
                  <a:gd name="connsiteX20" fmla="*/ 2106848 w 2833662"/>
                  <a:gd name="connsiteY20" fmla="*/ 119563 h 1163733"/>
                  <a:gd name="connsiteX21" fmla="*/ 2269788 w 2833662"/>
                  <a:gd name="connsiteY21" fmla="*/ 119837 h 1163733"/>
                  <a:gd name="connsiteX22" fmla="*/ 2279116 w 2833662"/>
                  <a:gd name="connsiteY22" fmla="*/ 122087 h 1163733"/>
                  <a:gd name="connsiteX23" fmla="*/ 2391901 w 2833662"/>
                  <a:gd name="connsiteY23" fmla="*/ 3968 h 1163733"/>
                  <a:gd name="connsiteX24" fmla="*/ 2431163 w 2833662"/>
                  <a:gd name="connsiteY24" fmla="*/ 67509 h 1163733"/>
                  <a:gd name="connsiteX25" fmla="*/ 2441503 w 2833662"/>
                  <a:gd name="connsiteY25" fmla="*/ 112944 h 1163733"/>
                  <a:gd name="connsiteX26" fmla="*/ 2827859 w 2833662"/>
                  <a:gd name="connsiteY26" fmla="*/ 958979 h 1163733"/>
                  <a:gd name="connsiteX27" fmla="*/ 2828799 w 2833662"/>
                  <a:gd name="connsiteY27" fmla="*/ 992820 h 1163733"/>
                  <a:gd name="connsiteX28" fmla="*/ 2655832 w 2833662"/>
                  <a:gd name="connsiteY28" fmla="*/ 1126305 h 1163733"/>
                  <a:gd name="connsiteX29" fmla="*/ 2459990 w 2833662"/>
                  <a:gd name="connsiteY29" fmla="*/ 1080557 h 1163733"/>
                  <a:gd name="connsiteX30" fmla="*/ 2450640 w 2833662"/>
                  <a:gd name="connsiteY30" fmla="*/ 1064317 h 1163733"/>
                  <a:gd name="connsiteX31" fmla="*/ 2451216 w 2833662"/>
                  <a:gd name="connsiteY31" fmla="*/ 1071157 h 1163733"/>
                  <a:gd name="connsiteX32" fmla="*/ 2378520 w 2833662"/>
                  <a:gd name="connsiteY32" fmla="*/ 1108758 h 1163733"/>
                  <a:gd name="connsiteX33" fmla="*/ 2236260 w 2833662"/>
                  <a:gd name="connsiteY33" fmla="*/ 1157640 h 1163733"/>
                  <a:gd name="connsiteX34" fmla="*/ 2063607 w 2833662"/>
                  <a:gd name="connsiteY34" fmla="*/ 1116592 h 1163733"/>
                  <a:gd name="connsiteX35" fmla="*/ 2016605 w 2833662"/>
                  <a:gd name="connsiteY35" fmla="*/ 1078991 h 1163733"/>
                  <a:gd name="connsiteX36" fmla="*/ 2016450 w 2833662"/>
                  <a:gd name="connsiteY36" fmla="*/ 1077428 h 1163733"/>
                  <a:gd name="connsiteX37" fmla="*/ 1999371 w 2833662"/>
                  <a:gd name="connsiteY37" fmla="*/ 1097165 h 1163733"/>
                  <a:gd name="connsiteX38" fmla="*/ 1883433 w 2833662"/>
                  <a:gd name="connsiteY38" fmla="*/ 1152626 h 1163733"/>
                  <a:gd name="connsiteX39" fmla="*/ 1702318 w 2833662"/>
                  <a:gd name="connsiteY39" fmla="*/ 1112205 h 1163733"/>
                  <a:gd name="connsiteX40" fmla="*/ 1669731 w 2833662"/>
                  <a:gd name="connsiteY40" fmla="*/ 1087764 h 1163733"/>
                  <a:gd name="connsiteX41" fmla="*/ 1659247 w 2833662"/>
                  <a:gd name="connsiteY41" fmla="*/ 1075136 h 1163733"/>
                  <a:gd name="connsiteX42" fmla="*/ 1618029 w 2833662"/>
                  <a:gd name="connsiteY42" fmla="*/ 1100612 h 1163733"/>
                  <a:gd name="connsiteX43" fmla="*/ 1405893 w 2833662"/>
                  <a:gd name="connsiteY43" fmla="*/ 1160774 h 1163733"/>
                  <a:gd name="connsiteX44" fmla="*/ 1263633 w 2833662"/>
                  <a:gd name="connsiteY44" fmla="*/ 1111892 h 1163733"/>
                  <a:gd name="connsiteX45" fmla="*/ 1198487 w 2833662"/>
                  <a:gd name="connsiteY45" fmla="*/ 1074494 h 1163733"/>
                  <a:gd name="connsiteX46" fmla="*/ 1194070 w 2833662"/>
                  <a:gd name="connsiteY46" fmla="*/ 1082751 h 1163733"/>
                  <a:gd name="connsiteX47" fmla="*/ 1073432 w 2833662"/>
                  <a:gd name="connsiteY47" fmla="*/ 1153253 h 1163733"/>
                  <a:gd name="connsiteX48" fmla="*/ 870697 w 2833662"/>
                  <a:gd name="connsiteY48" fmla="*/ 1122232 h 1163733"/>
                  <a:gd name="connsiteX49" fmla="*/ 824635 w 2833662"/>
                  <a:gd name="connsiteY49" fmla="*/ 1089957 h 1163733"/>
                  <a:gd name="connsiteX50" fmla="*/ 817193 w 2833662"/>
                  <a:gd name="connsiteY50" fmla="*/ 1082946 h 1163733"/>
                  <a:gd name="connsiteX51" fmla="*/ 817147 w 2833662"/>
                  <a:gd name="connsiteY51" fmla="*/ 1081703 h 1163733"/>
                  <a:gd name="connsiteX52" fmla="*/ 817114 w 2833662"/>
                  <a:gd name="connsiteY52" fmla="*/ 1082123 h 1163733"/>
                  <a:gd name="connsiteX53" fmla="*/ 770113 w 2833662"/>
                  <a:gd name="connsiteY53" fmla="*/ 1119724 h 1163733"/>
                  <a:gd name="connsiteX54" fmla="*/ 597459 w 2833662"/>
                  <a:gd name="connsiteY54" fmla="*/ 1160772 h 1163733"/>
                  <a:gd name="connsiteX55" fmla="*/ 455200 w 2833662"/>
                  <a:gd name="connsiteY55" fmla="*/ 1111890 h 1163733"/>
                  <a:gd name="connsiteX56" fmla="*/ 388770 w 2833662"/>
                  <a:gd name="connsiteY56" fmla="*/ 1074289 h 1163733"/>
                  <a:gd name="connsiteX57" fmla="*/ 389103 w 2833662"/>
                  <a:gd name="connsiteY57" fmla="*/ 1069174 h 1163733"/>
                  <a:gd name="connsiteX58" fmla="*/ 382817 w 2833662"/>
                  <a:gd name="connsiteY58" fmla="*/ 1080557 h 1163733"/>
                  <a:gd name="connsiteX59" fmla="*/ 83885 w 2833662"/>
                  <a:gd name="connsiteY59" fmla="*/ 1079617 h 1163733"/>
                  <a:gd name="connsiteX60" fmla="*/ 10875 w 2833662"/>
                  <a:gd name="connsiteY60" fmla="*/ 1004728 h 1163733"/>
                  <a:gd name="connsiteX61" fmla="*/ 5234 w 2833662"/>
                  <a:gd name="connsiteY61" fmla="*/ 956159 h 1163733"/>
                  <a:gd name="connsiteX62" fmla="*/ 392217 w 2833662"/>
                  <a:gd name="connsiteY62" fmla="*/ 108557 h 1163733"/>
                  <a:gd name="connsiteX63" fmla="*/ 398484 w 2833662"/>
                  <a:gd name="connsiteY63" fmla="*/ 67509 h 1163733"/>
                  <a:gd name="connsiteX64" fmla="*/ 457706 w 2833662"/>
                  <a:gd name="connsiteY64" fmla="*/ 139 h 1163733"/>
                  <a:gd name="connsiteX65" fmla="*/ 617513 w 2833662"/>
                  <a:gd name="connsiteY65" fmla="*/ 139 h 1163733"/>
                  <a:gd name="connsiteX66" fmla="*/ 2360972 w 2833662"/>
                  <a:gd name="connsiteY66" fmla="*/ 139 h 1163733"/>
                  <a:gd name="connsiteX67" fmla="*/ 2391901 w 2833662"/>
                  <a:gd name="connsiteY67" fmla="*/ 3968 h 1163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</a:cxnLst>
                <a:rect l="l" t="t" r="r" b="b"/>
                <a:pathLst>
                  <a:path w="2833662" h="1163733">
                    <a:moveTo>
                      <a:pt x="531539" y="155632"/>
                    </a:moveTo>
                    <a:lnTo>
                      <a:pt x="502008" y="349878"/>
                    </a:lnTo>
                    <a:lnTo>
                      <a:pt x="503690" y="339341"/>
                    </a:lnTo>
                    <a:cubicBezTo>
                      <a:pt x="514765" y="269260"/>
                      <a:pt x="523989" y="209471"/>
                      <a:pt x="529694" y="169349"/>
                    </a:cubicBezTo>
                    <a:close/>
                    <a:moveTo>
                      <a:pt x="717345" y="119524"/>
                    </a:moveTo>
                    <a:lnTo>
                      <a:pt x="551397" y="119524"/>
                    </a:lnTo>
                    <a:lnTo>
                      <a:pt x="543741" y="121683"/>
                    </a:lnTo>
                    <a:lnTo>
                      <a:pt x="551397" y="119837"/>
                    </a:lnTo>
                    <a:cubicBezTo>
                      <a:pt x="610933" y="119993"/>
                      <a:pt x="661068" y="119837"/>
                      <a:pt x="711203" y="119562"/>
                    </a:cubicBezTo>
                    <a:close/>
                    <a:moveTo>
                      <a:pt x="886952" y="122932"/>
                    </a:moveTo>
                    <a:lnTo>
                      <a:pt x="885036" y="122422"/>
                    </a:lnTo>
                    <a:lnTo>
                      <a:pt x="889165" y="135756"/>
                    </a:lnTo>
                    <a:lnTo>
                      <a:pt x="889185" y="135505"/>
                    </a:lnTo>
                    <a:cubicBezTo>
                      <a:pt x="889811" y="129395"/>
                      <a:pt x="889263" y="125400"/>
                      <a:pt x="886952" y="122932"/>
                    </a:cubicBezTo>
                    <a:close/>
                    <a:moveTo>
                      <a:pt x="1929084" y="123097"/>
                    </a:moveTo>
                    <a:lnTo>
                      <a:pt x="1926792" y="123950"/>
                    </a:lnTo>
                    <a:lnTo>
                      <a:pt x="1926382" y="130830"/>
                    </a:lnTo>
                    <a:close/>
                    <a:moveTo>
                      <a:pt x="2279033" y="121913"/>
                    </a:moveTo>
                    <a:cubicBezTo>
                      <a:pt x="2276604" y="120073"/>
                      <a:pt x="2273236" y="119524"/>
                      <a:pt x="2268536" y="119524"/>
                    </a:cubicBezTo>
                    <a:lnTo>
                      <a:pt x="2068663" y="119334"/>
                    </a:lnTo>
                    <a:lnTo>
                      <a:pt x="2106848" y="119563"/>
                    </a:lnTo>
                    <a:cubicBezTo>
                      <a:pt x="2158550" y="119838"/>
                      <a:pt x="2210253" y="119994"/>
                      <a:pt x="2269788" y="119837"/>
                    </a:cubicBezTo>
                    <a:lnTo>
                      <a:pt x="2279116" y="122087"/>
                    </a:lnTo>
                    <a:close/>
                    <a:moveTo>
                      <a:pt x="2391901" y="3968"/>
                    </a:moveTo>
                    <a:cubicBezTo>
                      <a:pt x="2417943" y="11753"/>
                      <a:pt x="2429752" y="31787"/>
                      <a:pt x="2431163" y="67509"/>
                    </a:cubicBezTo>
                    <a:cubicBezTo>
                      <a:pt x="2431789" y="82863"/>
                      <a:pt x="2434922" y="98217"/>
                      <a:pt x="2441503" y="112944"/>
                    </a:cubicBezTo>
                    <a:cubicBezTo>
                      <a:pt x="2570288" y="394955"/>
                      <a:pt x="2699074" y="676967"/>
                      <a:pt x="2827859" y="958979"/>
                    </a:cubicBezTo>
                    <a:cubicBezTo>
                      <a:pt x="2833186" y="970573"/>
                      <a:pt x="2837259" y="980913"/>
                      <a:pt x="2828799" y="992820"/>
                    </a:cubicBezTo>
                    <a:cubicBezTo>
                      <a:pt x="2784617" y="1054863"/>
                      <a:pt x="2734168" y="1109072"/>
                      <a:pt x="2655832" y="1126305"/>
                    </a:cubicBezTo>
                    <a:cubicBezTo>
                      <a:pt x="2583449" y="1142286"/>
                      <a:pt x="2518272" y="1126306"/>
                      <a:pt x="2459990" y="1080557"/>
                    </a:cubicBezTo>
                    <a:lnTo>
                      <a:pt x="2450640" y="1064317"/>
                    </a:lnTo>
                    <a:lnTo>
                      <a:pt x="2451216" y="1071157"/>
                    </a:lnTo>
                    <a:cubicBezTo>
                      <a:pt x="2428655" y="1084004"/>
                      <a:pt x="2400767" y="1095285"/>
                      <a:pt x="2378520" y="1108758"/>
                    </a:cubicBezTo>
                    <a:cubicBezTo>
                      <a:pt x="2334651" y="1135706"/>
                      <a:pt x="2287336" y="1152314"/>
                      <a:pt x="2236260" y="1157640"/>
                    </a:cubicBezTo>
                    <a:cubicBezTo>
                      <a:pt x="2157297" y="1156074"/>
                      <a:pt x="2135049" y="1156387"/>
                      <a:pt x="2063607" y="1116592"/>
                    </a:cubicBezTo>
                    <a:cubicBezTo>
                      <a:pt x="2049193" y="1106565"/>
                      <a:pt x="2031645" y="1088391"/>
                      <a:pt x="2016605" y="1078991"/>
                    </a:cubicBezTo>
                    <a:lnTo>
                      <a:pt x="2016450" y="1077428"/>
                    </a:lnTo>
                    <a:lnTo>
                      <a:pt x="1999371" y="1097165"/>
                    </a:lnTo>
                    <a:cubicBezTo>
                      <a:pt x="1964276" y="1123799"/>
                      <a:pt x="1927301" y="1145733"/>
                      <a:pt x="1883433" y="1152626"/>
                    </a:cubicBezTo>
                    <a:cubicBezTo>
                      <a:pt x="1818256" y="1162654"/>
                      <a:pt x="1756841" y="1152000"/>
                      <a:pt x="1702318" y="1112205"/>
                    </a:cubicBezTo>
                    <a:cubicBezTo>
                      <a:pt x="1691351" y="1104371"/>
                      <a:pt x="1680698" y="1095911"/>
                      <a:pt x="1669731" y="1087764"/>
                    </a:cubicBezTo>
                    <a:lnTo>
                      <a:pt x="1659247" y="1075136"/>
                    </a:lnTo>
                    <a:lnTo>
                      <a:pt x="1618029" y="1100612"/>
                    </a:lnTo>
                    <a:cubicBezTo>
                      <a:pt x="1554106" y="1145107"/>
                      <a:pt x="1483603" y="1165788"/>
                      <a:pt x="1405893" y="1160774"/>
                    </a:cubicBezTo>
                    <a:cubicBezTo>
                      <a:pt x="1354817" y="1155447"/>
                      <a:pt x="1307502" y="1138840"/>
                      <a:pt x="1263633" y="1111892"/>
                    </a:cubicBezTo>
                    <a:lnTo>
                      <a:pt x="1198487" y="1074494"/>
                    </a:lnTo>
                    <a:lnTo>
                      <a:pt x="1194070" y="1082751"/>
                    </a:lnTo>
                    <a:cubicBezTo>
                      <a:pt x="1155842" y="1109385"/>
                      <a:pt x="1119808" y="1139779"/>
                      <a:pt x="1073432" y="1153253"/>
                    </a:cubicBezTo>
                    <a:cubicBezTo>
                      <a:pt x="1000736" y="1174248"/>
                      <a:pt x="933366" y="1163594"/>
                      <a:pt x="870697" y="1122232"/>
                    </a:cubicBezTo>
                    <a:cubicBezTo>
                      <a:pt x="855030" y="1111892"/>
                      <a:pt x="840303" y="1100298"/>
                      <a:pt x="824635" y="1089957"/>
                    </a:cubicBezTo>
                    <a:cubicBezTo>
                      <a:pt x="821658" y="1087921"/>
                      <a:pt x="818838" y="1085727"/>
                      <a:pt x="817193" y="1082946"/>
                    </a:cubicBezTo>
                    <a:lnTo>
                      <a:pt x="817147" y="1081703"/>
                    </a:lnTo>
                    <a:lnTo>
                      <a:pt x="817114" y="1082123"/>
                    </a:lnTo>
                    <a:cubicBezTo>
                      <a:pt x="802074" y="1091523"/>
                      <a:pt x="784526" y="1109697"/>
                      <a:pt x="770113" y="1119724"/>
                    </a:cubicBezTo>
                    <a:cubicBezTo>
                      <a:pt x="698983" y="1159519"/>
                      <a:pt x="676422" y="1159206"/>
                      <a:pt x="597459" y="1160772"/>
                    </a:cubicBezTo>
                    <a:cubicBezTo>
                      <a:pt x="546383" y="1155446"/>
                      <a:pt x="499068" y="1138838"/>
                      <a:pt x="455200" y="1111890"/>
                    </a:cubicBezTo>
                    <a:cubicBezTo>
                      <a:pt x="432952" y="1098417"/>
                      <a:pt x="411331" y="1087136"/>
                      <a:pt x="388770" y="1074289"/>
                    </a:cubicBezTo>
                    <a:lnTo>
                      <a:pt x="389103" y="1069174"/>
                    </a:lnTo>
                    <a:lnTo>
                      <a:pt x="382817" y="1080557"/>
                    </a:lnTo>
                    <a:cubicBezTo>
                      <a:pt x="296333" y="1154507"/>
                      <a:pt x="169741" y="1154194"/>
                      <a:pt x="83885" y="1079617"/>
                    </a:cubicBezTo>
                    <a:cubicBezTo>
                      <a:pt x="57564" y="1056743"/>
                      <a:pt x="32182" y="1032615"/>
                      <a:pt x="10875" y="1004728"/>
                    </a:cubicBezTo>
                    <a:cubicBezTo>
                      <a:pt x="-1033" y="989373"/>
                      <a:pt x="-3539" y="975586"/>
                      <a:pt x="5234" y="956159"/>
                    </a:cubicBezTo>
                    <a:cubicBezTo>
                      <a:pt x="134647" y="673834"/>
                      <a:pt x="263119" y="391195"/>
                      <a:pt x="392217" y="108557"/>
                    </a:cubicBezTo>
                    <a:cubicBezTo>
                      <a:pt x="398171" y="95396"/>
                      <a:pt x="400364" y="81923"/>
                      <a:pt x="398484" y="67509"/>
                    </a:cubicBezTo>
                    <a:cubicBezTo>
                      <a:pt x="394097" y="30847"/>
                      <a:pt x="420732" y="453"/>
                      <a:pt x="457706" y="139"/>
                    </a:cubicBezTo>
                    <a:cubicBezTo>
                      <a:pt x="510975" y="-174"/>
                      <a:pt x="564244" y="139"/>
                      <a:pt x="617513" y="139"/>
                    </a:cubicBezTo>
                    <a:cubicBezTo>
                      <a:pt x="1198771" y="139"/>
                      <a:pt x="1780028" y="139"/>
                      <a:pt x="2360972" y="139"/>
                    </a:cubicBezTo>
                    <a:cubicBezTo>
                      <a:pt x="2372958" y="139"/>
                      <a:pt x="2383220" y="1373"/>
                      <a:pt x="2391901" y="3968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60" name="Graphic 32">
                <a:extLst>
                  <a:ext uri="{FF2B5EF4-FFF2-40B4-BE49-F238E27FC236}">
                    <a16:creationId xmlns:a16="http://schemas.microsoft.com/office/drawing/2014/main" id="{0725DABC-9E34-4E42-B8D3-270D5E45E20F}"/>
                  </a:ext>
                </a:extLst>
              </p:cNvPr>
              <p:cNvGrpSpPr/>
              <p:nvPr/>
            </p:nvGrpSpPr>
            <p:grpSpPr>
              <a:xfrm rot="20705322">
                <a:off x="618525" y="1024372"/>
                <a:ext cx="2832651" cy="1165648"/>
                <a:chOff x="1790700" y="1657350"/>
                <a:chExt cx="8610600" cy="3543300"/>
              </a:xfrm>
            </p:grpSpPr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379FD638-6C24-4101-9DEC-69BCBE2D0DEB}"/>
                    </a:ext>
                  </a:extLst>
                </p:cNvPr>
                <p:cNvSpPr/>
                <p:nvPr/>
              </p:nvSpPr>
              <p:spPr>
                <a:xfrm>
                  <a:off x="1790981" y="1656926"/>
                  <a:ext cx="8613672" cy="3537479"/>
                </a:xfrm>
                <a:custGeom>
                  <a:avLst/>
                  <a:gdLst>
                    <a:gd name="connsiteX0" fmla="*/ 2482886 w 8613672"/>
                    <a:gd name="connsiteY0" fmla="*/ 3259879 h 3537479"/>
                    <a:gd name="connsiteX1" fmla="*/ 2530511 w 8613672"/>
                    <a:gd name="connsiteY1" fmla="*/ 2666471 h 3537479"/>
                    <a:gd name="connsiteX2" fmla="*/ 2612426 w 8613672"/>
                    <a:gd name="connsiteY2" fmla="*/ 1593956 h 3537479"/>
                    <a:gd name="connsiteX3" fmla="*/ 2674339 w 8613672"/>
                    <a:gd name="connsiteY3" fmla="*/ 777663 h 3537479"/>
                    <a:gd name="connsiteX4" fmla="*/ 2702914 w 8613672"/>
                    <a:gd name="connsiteY4" fmla="*/ 411903 h 3537479"/>
                    <a:gd name="connsiteX5" fmla="*/ 2657194 w 8613672"/>
                    <a:gd name="connsiteY5" fmla="*/ 363326 h 3537479"/>
                    <a:gd name="connsiteX6" fmla="*/ 1676119 w 8613672"/>
                    <a:gd name="connsiteY6" fmla="*/ 363326 h 3537479"/>
                    <a:gd name="connsiteX7" fmla="*/ 1625636 w 8613672"/>
                    <a:gd name="connsiteY7" fmla="*/ 408093 h 3537479"/>
                    <a:gd name="connsiteX8" fmla="*/ 1361794 w 8613672"/>
                    <a:gd name="connsiteY8" fmla="*/ 2143548 h 3537479"/>
                    <a:gd name="connsiteX9" fmla="*/ 1198916 w 8613672"/>
                    <a:gd name="connsiteY9" fmla="*/ 3220826 h 3537479"/>
                    <a:gd name="connsiteX10" fmla="*/ 1163674 w 8613672"/>
                    <a:gd name="connsiteY10" fmla="*/ 3284643 h 3537479"/>
                    <a:gd name="connsiteX11" fmla="*/ 254989 w 8613672"/>
                    <a:gd name="connsiteY11" fmla="*/ 3281786 h 3537479"/>
                    <a:gd name="connsiteX12" fmla="*/ 33056 w 8613672"/>
                    <a:gd name="connsiteY12" fmla="*/ 3054139 h 3537479"/>
                    <a:gd name="connsiteX13" fmla="*/ 15911 w 8613672"/>
                    <a:gd name="connsiteY13" fmla="*/ 2906501 h 3537479"/>
                    <a:gd name="connsiteX14" fmla="*/ 1192249 w 8613672"/>
                    <a:gd name="connsiteY14" fmla="*/ 329988 h 3537479"/>
                    <a:gd name="connsiteX15" fmla="*/ 1211299 w 8613672"/>
                    <a:gd name="connsiteY15" fmla="*/ 205211 h 3537479"/>
                    <a:gd name="connsiteX16" fmla="*/ 1391321 w 8613672"/>
                    <a:gd name="connsiteY16" fmla="*/ 423 h 3537479"/>
                    <a:gd name="connsiteX17" fmla="*/ 1877096 w 8613672"/>
                    <a:gd name="connsiteY17" fmla="*/ 423 h 3537479"/>
                    <a:gd name="connsiteX18" fmla="*/ 7176806 w 8613672"/>
                    <a:gd name="connsiteY18" fmla="*/ 423 h 3537479"/>
                    <a:gd name="connsiteX19" fmla="*/ 7390167 w 8613672"/>
                    <a:gd name="connsiteY19" fmla="*/ 205211 h 3537479"/>
                    <a:gd name="connsiteX20" fmla="*/ 7421599 w 8613672"/>
                    <a:gd name="connsiteY20" fmla="*/ 343323 h 3537479"/>
                    <a:gd name="connsiteX21" fmla="*/ 8596031 w 8613672"/>
                    <a:gd name="connsiteY21" fmla="*/ 2915073 h 3537479"/>
                    <a:gd name="connsiteX22" fmla="*/ 8598888 w 8613672"/>
                    <a:gd name="connsiteY22" fmla="*/ 3017943 h 3537479"/>
                    <a:gd name="connsiteX23" fmla="*/ 8073109 w 8613672"/>
                    <a:gd name="connsiteY23" fmla="*/ 3423708 h 3537479"/>
                    <a:gd name="connsiteX24" fmla="*/ 7477796 w 8613672"/>
                    <a:gd name="connsiteY24" fmla="*/ 3284643 h 3537479"/>
                    <a:gd name="connsiteX25" fmla="*/ 7441601 w 8613672"/>
                    <a:gd name="connsiteY25" fmla="*/ 3221779 h 3537479"/>
                    <a:gd name="connsiteX26" fmla="*/ 7169186 w 8613672"/>
                    <a:gd name="connsiteY26" fmla="*/ 1685396 h 3537479"/>
                    <a:gd name="connsiteX27" fmla="*/ 6942492 w 8613672"/>
                    <a:gd name="connsiteY27" fmla="*/ 401426 h 3537479"/>
                    <a:gd name="connsiteX28" fmla="*/ 6895819 w 8613672"/>
                    <a:gd name="connsiteY28" fmla="*/ 363326 h 3537479"/>
                    <a:gd name="connsiteX29" fmla="*/ 5895694 w 8613672"/>
                    <a:gd name="connsiteY29" fmla="*/ 362373 h 3537479"/>
                    <a:gd name="connsiteX30" fmla="*/ 5854736 w 8613672"/>
                    <a:gd name="connsiteY30" fmla="*/ 414761 h 3537479"/>
                    <a:gd name="connsiteX31" fmla="*/ 5934746 w 8613672"/>
                    <a:gd name="connsiteY31" fmla="*/ 1214861 h 3537479"/>
                    <a:gd name="connsiteX32" fmla="*/ 6025234 w 8613672"/>
                    <a:gd name="connsiteY32" fmla="*/ 2119736 h 3537479"/>
                    <a:gd name="connsiteX33" fmla="*/ 6126199 w 8613672"/>
                    <a:gd name="connsiteY33" fmla="*/ 3128433 h 3537479"/>
                    <a:gd name="connsiteX34" fmla="*/ 6130961 w 8613672"/>
                    <a:gd name="connsiteY34" fmla="*/ 3199871 h 3537479"/>
                    <a:gd name="connsiteX35" fmla="*/ 6077621 w 8613672"/>
                    <a:gd name="connsiteY35" fmla="*/ 3335126 h 3537479"/>
                    <a:gd name="connsiteX36" fmla="*/ 5725196 w 8613672"/>
                    <a:gd name="connsiteY36" fmla="*/ 3503718 h 3537479"/>
                    <a:gd name="connsiteX37" fmla="*/ 5174651 w 8613672"/>
                    <a:gd name="connsiteY37" fmla="*/ 3380846 h 3537479"/>
                    <a:gd name="connsiteX38" fmla="*/ 5075592 w 8613672"/>
                    <a:gd name="connsiteY38" fmla="*/ 3306551 h 3537479"/>
                    <a:gd name="connsiteX39" fmla="*/ 5033681 w 8613672"/>
                    <a:gd name="connsiteY39" fmla="*/ 3256068 h 3537479"/>
                    <a:gd name="connsiteX40" fmla="*/ 5010821 w 8613672"/>
                    <a:gd name="connsiteY40" fmla="*/ 2866496 h 3537479"/>
                    <a:gd name="connsiteX41" fmla="*/ 4975579 w 8613672"/>
                    <a:gd name="connsiteY41" fmla="*/ 2268326 h 3537479"/>
                    <a:gd name="connsiteX42" fmla="*/ 4953671 w 8613672"/>
                    <a:gd name="connsiteY42" fmla="*/ 1902566 h 3537479"/>
                    <a:gd name="connsiteX43" fmla="*/ 4918429 w 8613672"/>
                    <a:gd name="connsiteY43" fmla="*/ 1304396 h 3537479"/>
                    <a:gd name="connsiteX44" fmla="*/ 4895569 w 8613672"/>
                    <a:gd name="connsiteY44" fmla="*/ 905298 h 3537479"/>
                    <a:gd name="connsiteX45" fmla="*/ 4867946 w 8613672"/>
                    <a:gd name="connsiteY45" fmla="*/ 464291 h 3537479"/>
                    <a:gd name="connsiteX46" fmla="*/ 4782221 w 8613672"/>
                    <a:gd name="connsiteY46" fmla="*/ 387138 h 3537479"/>
                    <a:gd name="connsiteX47" fmla="*/ 3810671 w 8613672"/>
                    <a:gd name="connsiteY47" fmla="*/ 387138 h 3537479"/>
                    <a:gd name="connsiteX48" fmla="*/ 3724946 w 8613672"/>
                    <a:gd name="connsiteY48" fmla="*/ 472863 h 3537479"/>
                    <a:gd name="connsiteX49" fmla="*/ 3703991 w 8613672"/>
                    <a:gd name="connsiteY49" fmla="*/ 1286298 h 3537479"/>
                    <a:gd name="connsiteX50" fmla="*/ 3684941 w 8613672"/>
                    <a:gd name="connsiteY50" fmla="*/ 2061633 h 3537479"/>
                    <a:gd name="connsiteX51" fmla="*/ 3665891 w 8613672"/>
                    <a:gd name="connsiteY51" fmla="*/ 2798868 h 3537479"/>
                    <a:gd name="connsiteX52" fmla="*/ 3651604 w 8613672"/>
                    <a:gd name="connsiteY52" fmla="*/ 3250354 h 3537479"/>
                    <a:gd name="connsiteX53" fmla="*/ 3629696 w 8613672"/>
                    <a:gd name="connsiteY53" fmla="*/ 3291311 h 3537479"/>
                    <a:gd name="connsiteX54" fmla="*/ 3262984 w 8613672"/>
                    <a:gd name="connsiteY54" fmla="*/ 3505623 h 3537479"/>
                    <a:gd name="connsiteX55" fmla="*/ 2646716 w 8613672"/>
                    <a:gd name="connsiteY55" fmla="*/ 3411326 h 3537479"/>
                    <a:gd name="connsiteX56" fmla="*/ 2506699 w 8613672"/>
                    <a:gd name="connsiteY56" fmla="*/ 3313218 h 3537479"/>
                    <a:gd name="connsiteX57" fmla="*/ 2482886 w 8613672"/>
                    <a:gd name="connsiteY57" fmla="*/ 3259879 h 35374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</a:cxnLst>
                  <a:rect l="l" t="t" r="r" b="b"/>
                  <a:pathLst>
                    <a:path w="8613672" h="3537479">
                      <a:moveTo>
                        <a:pt x="2482886" y="3259879"/>
                      </a:moveTo>
                      <a:cubicBezTo>
                        <a:pt x="2499079" y="3061758"/>
                        <a:pt x="2515271" y="2864591"/>
                        <a:pt x="2530511" y="2666471"/>
                      </a:cubicBezTo>
                      <a:cubicBezTo>
                        <a:pt x="2558134" y="2309283"/>
                        <a:pt x="2585756" y="1951143"/>
                        <a:pt x="2612426" y="1593956"/>
                      </a:cubicBezTo>
                      <a:cubicBezTo>
                        <a:pt x="2633381" y="1321541"/>
                        <a:pt x="2653384" y="1050078"/>
                        <a:pt x="2674339" y="777663"/>
                      </a:cubicBezTo>
                      <a:cubicBezTo>
                        <a:pt x="2683864" y="655743"/>
                        <a:pt x="2692436" y="533823"/>
                        <a:pt x="2702914" y="411903"/>
                      </a:cubicBezTo>
                      <a:cubicBezTo>
                        <a:pt x="2706724" y="374756"/>
                        <a:pt x="2696246" y="363326"/>
                        <a:pt x="2657194" y="363326"/>
                      </a:cubicBezTo>
                      <a:cubicBezTo>
                        <a:pt x="2330486" y="365231"/>
                        <a:pt x="2002826" y="364278"/>
                        <a:pt x="1676119" y="363326"/>
                      </a:cubicBezTo>
                      <a:cubicBezTo>
                        <a:pt x="1640876" y="363326"/>
                        <a:pt x="1631351" y="375708"/>
                        <a:pt x="1625636" y="408093"/>
                      </a:cubicBezTo>
                      <a:cubicBezTo>
                        <a:pt x="1538006" y="987213"/>
                        <a:pt x="1449424" y="1565381"/>
                        <a:pt x="1361794" y="2143548"/>
                      </a:cubicBezTo>
                      <a:cubicBezTo>
                        <a:pt x="1307501" y="2502641"/>
                        <a:pt x="1252256" y="2861733"/>
                        <a:pt x="1198916" y="3220826"/>
                      </a:cubicBezTo>
                      <a:cubicBezTo>
                        <a:pt x="1195106" y="3248448"/>
                        <a:pt x="1183676" y="3267498"/>
                        <a:pt x="1163674" y="3284643"/>
                      </a:cubicBezTo>
                      <a:cubicBezTo>
                        <a:pt x="900784" y="3509433"/>
                        <a:pt x="515974" y="3508481"/>
                        <a:pt x="254989" y="3281786"/>
                      </a:cubicBezTo>
                      <a:cubicBezTo>
                        <a:pt x="174979" y="3212254"/>
                        <a:pt x="97826" y="3138911"/>
                        <a:pt x="33056" y="3054139"/>
                      </a:cubicBezTo>
                      <a:cubicBezTo>
                        <a:pt x="-3139" y="3007466"/>
                        <a:pt x="-10759" y="2965556"/>
                        <a:pt x="15911" y="2906501"/>
                      </a:cubicBezTo>
                      <a:cubicBezTo>
                        <a:pt x="409294" y="2048298"/>
                        <a:pt x="799819" y="1189143"/>
                        <a:pt x="1192249" y="329988"/>
                      </a:cubicBezTo>
                      <a:cubicBezTo>
                        <a:pt x="1210346" y="289983"/>
                        <a:pt x="1217014" y="249026"/>
                        <a:pt x="1211299" y="205211"/>
                      </a:cubicBezTo>
                      <a:cubicBezTo>
                        <a:pt x="1197964" y="93768"/>
                        <a:pt x="1278926" y="1376"/>
                        <a:pt x="1391321" y="423"/>
                      </a:cubicBezTo>
                      <a:cubicBezTo>
                        <a:pt x="1553246" y="-529"/>
                        <a:pt x="1715171" y="423"/>
                        <a:pt x="1877096" y="423"/>
                      </a:cubicBezTo>
                      <a:cubicBezTo>
                        <a:pt x="3643984" y="423"/>
                        <a:pt x="5410871" y="423"/>
                        <a:pt x="7176806" y="423"/>
                      </a:cubicBezTo>
                      <a:cubicBezTo>
                        <a:pt x="7322539" y="423"/>
                        <a:pt x="7384451" y="60431"/>
                        <a:pt x="7390167" y="205211"/>
                      </a:cubicBezTo>
                      <a:cubicBezTo>
                        <a:pt x="7392071" y="251883"/>
                        <a:pt x="7401596" y="298556"/>
                        <a:pt x="7421599" y="343323"/>
                      </a:cubicBezTo>
                      <a:cubicBezTo>
                        <a:pt x="7813076" y="1200573"/>
                        <a:pt x="8204554" y="2057823"/>
                        <a:pt x="8596031" y="2915073"/>
                      </a:cubicBezTo>
                      <a:cubicBezTo>
                        <a:pt x="8612224" y="2950316"/>
                        <a:pt x="8624606" y="2981748"/>
                        <a:pt x="8598888" y="3017943"/>
                      </a:cubicBezTo>
                      <a:cubicBezTo>
                        <a:pt x="8464586" y="3206539"/>
                        <a:pt x="8311234" y="3371321"/>
                        <a:pt x="8073109" y="3423708"/>
                      </a:cubicBezTo>
                      <a:cubicBezTo>
                        <a:pt x="7853081" y="3472286"/>
                        <a:pt x="7654961" y="3423708"/>
                        <a:pt x="7477796" y="3284643"/>
                      </a:cubicBezTo>
                      <a:cubicBezTo>
                        <a:pt x="7456842" y="3267498"/>
                        <a:pt x="7446364" y="3248448"/>
                        <a:pt x="7441601" y="3221779"/>
                      </a:cubicBezTo>
                      <a:cubicBezTo>
                        <a:pt x="7351114" y="2709333"/>
                        <a:pt x="7260626" y="2197841"/>
                        <a:pt x="7169186" y="1685396"/>
                      </a:cubicBezTo>
                      <a:cubicBezTo>
                        <a:pt x="7092986" y="1257723"/>
                        <a:pt x="7016786" y="830051"/>
                        <a:pt x="6942492" y="401426"/>
                      </a:cubicBezTo>
                      <a:cubicBezTo>
                        <a:pt x="6936776" y="369993"/>
                        <a:pt x="6924394" y="363326"/>
                        <a:pt x="6895819" y="363326"/>
                      </a:cubicBezTo>
                      <a:cubicBezTo>
                        <a:pt x="6562444" y="364278"/>
                        <a:pt x="6229069" y="364278"/>
                        <a:pt x="5895694" y="362373"/>
                      </a:cubicBezTo>
                      <a:cubicBezTo>
                        <a:pt x="5850926" y="362373"/>
                        <a:pt x="5850926" y="383328"/>
                        <a:pt x="5854736" y="414761"/>
                      </a:cubicBezTo>
                      <a:cubicBezTo>
                        <a:pt x="5881406" y="681461"/>
                        <a:pt x="5908076" y="948161"/>
                        <a:pt x="5934746" y="1214861"/>
                      </a:cubicBezTo>
                      <a:cubicBezTo>
                        <a:pt x="5965226" y="1516803"/>
                        <a:pt x="5995706" y="1817793"/>
                        <a:pt x="6025234" y="2119736"/>
                      </a:cubicBezTo>
                      <a:cubicBezTo>
                        <a:pt x="6058571" y="2455968"/>
                        <a:pt x="6092861" y="2792201"/>
                        <a:pt x="6126199" y="3128433"/>
                      </a:cubicBezTo>
                      <a:cubicBezTo>
                        <a:pt x="6128104" y="3152246"/>
                        <a:pt x="6130009" y="3176058"/>
                        <a:pt x="6130961" y="3199871"/>
                      </a:cubicBezTo>
                      <a:cubicBezTo>
                        <a:pt x="6147154" y="3257973"/>
                        <a:pt x="6129056" y="3297026"/>
                        <a:pt x="6077621" y="3335126"/>
                      </a:cubicBezTo>
                      <a:cubicBezTo>
                        <a:pt x="5970942" y="3416089"/>
                        <a:pt x="5858546" y="3482764"/>
                        <a:pt x="5725196" y="3503718"/>
                      </a:cubicBezTo>
                      <a:cubicBezTo>
                        <a:pt x="5527076" y="3534198"/>
                        <a:pt x="5340386" y="3501814"/>
                        <a:pt x="5174651" y="3380846"/>
                      </a:cubicBezTo>
                      <a:cubicBezTo>
                        <a:pt x="5141314" y="3357033"/>
                        <a:pt x="5108929" y="3331316"/>
                        <a:pt x="5075592" y="3306551"/>
                      </a:cubicBezTo>
                      <a:cubicBezTo>
                        <a:pt x="5057494" y="3293216"/>
                        <a:pt x="5042254" y="3277976"/>
                        <a:pt x="5033681" y="3256068"/>
                      </a:cubicBezTo>
                      <a:cubicBezTo>
                        <a:pt x="5027014" y="3126529"/>
                        <a:pt x="5017489" y="2996036"/>
                        <a:pt x="5010821" y="2866496"/>
                      </a:cubicBezTo>
                      <a:cubicBezTo>
                        <a:pt x="4999392" y="2667423"/>
                        <a:pt x="4987961" y="2467398"/>
                        <a:pt x="4975579" y="2268326"/>
                      </a:cubicBezTo>
                      <a:cubicBezTo>
                        <a:pt x="4967959" y="2146406"/>
                        <a:pt x="4960339" y="2024486"/>
                        <a:pt x="4953671" y="1902566"/>
                      </a:cubicBezTo>
                      <a:cubicBezTo>
                        <a:pt x="4943194" y="1703493"/>
                        <a:pt x="4928906" y="1503468"/>
                        <a:pt x="4918429" y="1304396"/>
                      </a:cubicBezTo>
                      <a:cubicBezTo>
                        <a:pt x="4911761" y="1171046"/>
                        <a:pt x="4902236" y="1038648"/>
                        <a:pt x="4895569" y="905298"/>
                      </a:cubicBezTo>
                      <a:cubicBezTo>
                        <a:pt x="4887949" y="757661"/>
                        <a:pt x="4881281" y="610976"/>
                        <a:pt x="4867946" y="464291"/>
                      </a:cubicBezTo>
                      <a:cubicBezTo>
                        <a:pt x="4862231" y="403331"/>
                        <a:pt x="4845086" y="388091"/>
                        <a:pt x="4782221" y="387138"/>
                      </a:cubicBezTo>
                      <a:cubicBezTo>
                        <a:pt x="4458371" y="386186"/>
                        <a:pt x="4134521" y="386186"/>
                        <a:pt x="3810671" y="387138"/>
                      </a:cubicBezTo>
                      <a:cubicBezTo>
                        <a:pt x="3743996" y="387138"/>
                        <a:pt x="3726851" y="406188"/>
                        <a:pt x="3724946" y="472863"/>
                      </a:cubicBezTo>
                      <a:cubicBezTo>
                        <a:pt x="3716374" y="744326"/>
                        <a:pt x="3708754" y="1014836"/>
                        <a:pt x="3703991" y="1286298"/>
                      </a:cubicBezTo>
                      <a:cubicBezTo>
                        <a:pt x="3699229" y="1544426"/>
                        <a:pt x="3691609" y="1803506"/>
                        <a:pt x="3684941" y="2061633"/>
                      </a:cubicBezTo>
                      <a:cubicBezTo>
                        <a:pt x="3679226" y="2307378"/>
                        <a:pt x="3672559" y="2553123"/>
                        <a:pt x="3665891" y="2798868"/>
                      </a:cubicBezTo>
                      <a:cubicBezTo>
                        <a:pt x="3661129" y="2949364"/>
                        <a:pt x="3664939" y="3099858"/>
                        <a:pt x="3651604" y="3250354"/>
                      </a:cubicBezTo>
                      <a:cubicBezTo>
                        <a:pt x="3647794" y="3265593"/>
                        <a:pt x="3643984" y="3280833"/>
                        <a:pt x="3629696" y="3291311"/>
                      </a:cubicBezTo>
                      <a:cubicBezTo>
                        <a:pt x="3513491" y="3372273"/>
                        <a:pt x="3403954" y="3464666"/>
                        <a:pt x="3262984" y="3505623"/>
                      </a:cubicBezTo>
                      <a:cubicBezTo>
                        <a:pt x="3042004" y="3569441"/>
                        <a:pt x="2837216" y="3537056"/>
                        <a:pt x="2646716" y="3411326"/>
                      </a:cubicBezTo>
                      <a:cubicBezTo>
                        <a:pt x="2599091" y="3379893"/>
                        <a:pt x="2554324" y="3344651"/>
                        <a:pt x="2506699" y="3313218"/>
                      </a:cubicBezTo>
                      <a:cubicBezTo>
                        <a:pt x="2488601" y="3300836"/>
                        <a:pt x="2472409" y="3286548"/>
                        <a:pt x="2482886" y="325987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2" name="Freeform: Shape 61">
                  <a:extLst>
                    <a:ext uri="{FF2B5EF4-FFF2-40B4-BE49-F238E27FC236}">
                      <a16:creationId xmlns:a16="http://schemas.microsoft.com/office/drawing/2014/main" id="{B5B49CFB-00A8-46A2-A31E-C110666C5806}"/>
                    </a:ext>
                  </a:extLst>
                </p:cNvPr>
                <p:cNvSpPr/>
                <p:nvPr/>
              </p:nvSpPr>
              <p:spPr>
                <a:xfrm>
                  <a:off x="5419676" y="2020252"/>
                  <a:ext cx="1429057" cy="3167393"/>
                </a:xfrm>
                <a:custGeom>
                  <a:avLst/>
                  <a:gdLst>
                    <a:gd name="connsiteX0" fmla="*/ 644891 w 1429057"/>
                    <a:gd name="connsiteY0" fmla="*/ 3165158 h 3167393"/>
                    <a:gd name="connsiteX1" fmla="*/ 212456 w 1429057"/>
                    <a:gd name="connsiteY1" fmla="*/ 3016568 h 3167393"/>
                    <a:gd name="connsiteX2" fmla="*/ 6716 w 1429057"/>
                    <a:gd name="connsiteY2" fmla="*/ 2898458 h 3167393"/>
                    <a:gd name="connsiteX3" fmla="*/ 4811 w 1429057"/>
                    <a:gd name="connsiteY3" fmla="*/ 2781300 h 3167393"/>
                    <a:gd name="connsiteX4" fmla="*/ 40053 w 1429057"/>
                    <a:gd name="connsiteY4" fmla="*/ 1339215 h 3167393"/>
                    <a:gd name="connsiteX5" fmla="*/ 72438 w 1429057"/>
                    <a:gd name="connsiteY5" fmla="*/ 49530 h 3167393"/>
                    <a:gd name="connsiteX6" fmla="*/ 124826 w 1429057"/>
                    <a:gd name="connsiteY6" fmla="*/ 0 h 3167393"/>
                    <a:gd name="connsiteX7" fmla="*/ 1210676 w 1429057"/>
                    <a:gd name="connsiteY7" fmla="*/ 0 h 3167393"/>
                    <a:gd name="connsiteX8" fmla="*/ 1265921 w 1429057"/>
                    <a:gd name="connsiteY8" fmla="*/ 52388 h 3167393"/>
                    <a:gd name="connsiteX9" fmla="*/ 1338311 w 1429057"/>
                    <a:gd name="connsiteY9" fmla="*/ 1287780 h 3167393"/>
                    <a:gd name="connsiteX10" fmla="*/ 1398318 w 1429057"/>
                    <a:gd name="connsiteY10" fmla="*/ 2327910 h 3167393"/>
                    <a:gd name="connsiteX11" fmla="*/ 1428798 w 1429057"/>
                    <a:gd name="connsiteY11" fmla="*/ 2855595 h 3167393"/>
                    <a:gd name="connsiteX12" fmla="*/ 1426893 w 1429057"/>
                    <a:gd name="connsiteY12" fmla="*/ 2897505 h 3167393"/>
                    <a:gd name="connsiteX13" fmla="*/ 1289734 w 1429057"/>
                    <a:gd name="connsiteY13" fmla="*/ 2982278 h 3167393"/>
                    <a:gd name="connsiteX14" fmla="*/ 644891 w 1429057"/>
                    <a:gd name="connsiteY14" fmla="*/ 3165158 h 31673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429057" h="3167393">
                      <a:moveTo>
                        <a:pt x="644891" y="3165158"/>
                      </a:moveTo>
                      <a:cubicBezTo>
                        <a:pt x="489633" y="3148965"/>
                        <a:pt x="345806" y="3098483"/>
                        <a:pt x="212456" y="3016568"/>
                      </a:cubicBezTo>
                      <a:cubicBezTo>
                        <a:pt x="144828" y="2975610"/>
                        <a:pt x="75296" y="2937510"/>
                        <a:pt x="6716" y="2898458"/>
                      </a:cubicBezTo>
                      <a:cubicBezTo>
                        <a:pt x="-6619" y="2859405"/>
                        <a:pt x="3858" y="2820353"/>
                        <a:pt x="4811" y="2781300"/>
                      </a:cubicBezTo>
                      <a:cubicBezTo>
                        <a:pt x="16241" y="2300288"/>
                        <a:pt x="27671" y="1820228"/>
                        <a:pt x="40053" y="1339215"/>
                      </a:cubicBezTo>
                      <a:cubicBezTo>
                        <a:pt x="50531" y="909638"/>
                        <a:pt x="62913" y="480060"/>
                        <a:pt x="72438" y="49530"/>
                      </a:cubicBezTo>
                      <a:cubicBezTo>
                        <a:pt x="73391" y="9525"/>
                        <a:pt x="85773" y="0"/>
                        <a:pt x="124826" y="0"/>
                      </a:cubicBezTo>
                      <a:cubicBezTo>
                        <a:pt x="486776" y="953"/>
                        <a:pt x="848726" y="1905"/>
                        <a:pt x="1210676" y="0"/>
                      </a:cubicBezTo>
                      <a:cubicBezTo>
                        <a:pt x="1251634" y="0"/>
                        <a:pt x="1264016" y="10478"/>
                        <a:pt x="1265921" y="52388"/>
                      </a:cubicBezTo>
                      <a:cubicBezTo>
                        <a:pt x="1288781" y="463868"/>
                        <a:pt x="1314498" y="876300"/>
                        <a:pt x="1338311" y="1287780"/>
                      </a:cubicBezTo>
                      <a:cubicBezTo>
                        <a:pt x="1358313" y="1634490"/>
                        <a:pt x="1378316" y="1981200"/>
                        <a:pt x="1398318" y="2327910"/>
                      </a:cubicBezTo>
                      <a:cubicBezTo>
                        <a:pt x="1408796" y="2504123"/>
                        <a:pt x="1418321" y="2679383"/>
                        <a:pt x="1428798" y="2855595"/>
                      </a:cubicBezTo>
                      <a:cubicBezTo>
                        <a:pt x="1429751" y="2869883"/>
                        <a:pt x="1427846" y="2884170"/>
                        <a:pt x="1426893" y="2897505"/>
                      </a:cubicBezTo>
                      <a:cubicBezTo>
                        <a:pt x="1381173" y="2926080"/>
                        <a:pt x="1333548" y="2951798"/>
                        <a:pt x="1289734" y="2982278"/>
                      </a:cubicBezTo>
                      <a:cubicBezTo>
                        <a:pt x="1095423" y="3117533"/>
                        <a:pt x="881111" y="3180398"/>
                        <a:pt x="644891" y="3165158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3" name="Freeform: Shape 62">
                  <a:extLst>
                    <a:ext uri="{FF2B5EF4-FFF2-40B4-BE49-F238E27FC236}">
                      <a16:creationId xmlns:a16="http://schemas.microsoft.com/office/drawing/2014/main" id="{74AA7603-4498-4995-8939-EA3489F5B038}"/>
                    </a:ext>
                  </a:extLst>
                </p:cNvPr>
                <p:cNvSpPr/>
                <p:nvPr/>
              </p:nvSpPr>
              <p:spPr>
                <a:xfrm>
                  <a:off x="2972429" y="2017394"/>
                  <a:ext cx="1521465" cy="3168014"/>
                </a:xfrm>
                <a:custGeom>
                  <a:avLst/>
                  <a:gdLst>
                    <a:gd name="connsiteX0" fmla="*/ 634688 w 1521465"/>
                    <a:gd name="connsiteY0" fmla="*/ 3168015 h 3168014"/>
                    <a:gd name="connsiteX1" fmla="*/ 202253 w 1521465"/>
                    <a:gd name="connsiteY1" fmla="*/ 3019425 h 3168014"/>
                    <a:gd name="connsiteX2" fmla="*/ 323 w 1521465"/>
                    <a:gd name="connsiteY2" fmla="*/ 2905125 h 3168014"/>
                    <a:gd name="connsiteX3" fmla="*/ 442283 w 1521465"/>
                    <a:gd name="connsiteY3" fmla="*/ 53340 h 3168014"/>
                    <a:gd name="connsiteX4" fmla="*/ 494670 w 1521465"/>
                    <a:gd name="connsiteY4" fmla="*/ 3810 h 3168014"/>
                    <a:gd name="connsiteX5" fmla="*/ 1466220 w 1521465"/>
                    <a:gd name="connsiteY5" fmla="*/ 0 h 3168014"/>
                    <a:gd name="connsiteX6" fmla="*/ 1521465 w 1521465"/>
                    <a:gd name="connsiteY6" fmla="*/ 52388 h 3168014"/>
                    <a:gd name="connsiteX7" fmla="*/ 1302390 w 1521465"/>
                    <a:gd name="connsiteY7" fmla="*/ 2928938 h 3168014"/>
                    <a:gd name="connsiteX8" fmla="*/ 1159515 w 1521465"/>
                    <a:gd name="connsiteY8" fmla="*/ 3043238 h 3168014"/>
                    <a:gd name="connsiteX9" fmla="*/ 634688 w 1521465"/>
                    <a:gd name="connsiteY9" fmla="*/ 3168015 h 31680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521465" h="3168014">
                      <a:moveTo>
                        <a:pt x="634688" y="3168015"/>
                      </a:moveTo>
                      <a:cubicBezTo>
                        <a:pt x="479430" y="3151823"/>
                        <a:pt x="335603" y="3101340"/>
                        <a:pt x="202253" y="3019425"/>
                      </a:cubicBezTo>
                      <a:cubicBezTo>
                        <a:pt x="134625" y="2978468"/>
                        <a:pt x="68903" y="2944178"/>
                        <a:pt x="323" y="2905125"/>
                      </a:cubicBezTo>
                      <a:cubicBezTo>
                        <a:pt x="-13012" y="2866073"/>
                        <a:pt x="390848" y="474345"/>
                        <a:pt x="442283" y="53340"/>
                      </a:cubicBezTo>
                      <a:cubicBezTo>
                        <a:pt x="443235" y="13335"/>
                        <a:pt x="455618" y="3810"/>
                        <a:pt x="494670" y="3810"/>
                      </a:cubicBezTo>
                      <a:cubicBezTo>
                        <a:pt x="856620" y="4763"/>
                        <a:pt x="1104270" y="1905"/>
                        <a:pt x="1466220" y="0"/>
                      </a:cubicBezTo>
                      <a:cubicBezTo>
                        <a:pt x="1507178" y="0"/>
                        <a:pt x="1519561" y="10478"/>
                        <a:pt x="1521465" y="52388"/>
                      </a:cubicBezTo>
                      <a:cubicBezTo>
                        <a:pt x="1509083" y="476250"/>
                        <a:pt x="1302390" y="2914650"/>
                        <a:pt x="1302390" y="2928938"/>
                      </a:cubicBezTo>
                      <a:cubicBezTo>
                        <a:pt x="1256670" y="2957513"/>
                        <a:pt x="1203330" y="3012758"/>
                        <a:pt x="1159515" y="3043238"/>
                      </a:cubicBezTo>
                      <a:cubicBezTo>
                        <a:pt x="943298" y="3164205"/>
                        <a:pt x="874718" y="3163253"/>
                        <a:pt x="634688" y="3168015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4" name="Freeform: Shape 63">
                  <a:extLst>
                    <a:ext uri="{FF2B5EF4-FFF2-40B4-BE49-F238E27FC236}">
                      <a16:creationId xmlns:a16="http://schemas.microsoft.com/office/drawing/2014/main" id="{654A44CF-657F-42C1-8F0D-A3C9DF388BFD}"/>
                    </a:ext>
                  </a:extLst>
                </p:cNvPr>
                <p:cNvSpPr/>
                <p:nvPr/>
              </p:nvSpPr>
              <p:spPr>
                <a:xfrm>
                  <a:off x="7644764" y="2017394"/>
                  <a:ext cx="1597626" cy="3158489"/>
                </a:xfrm>
                <a:custGeom>
                  <a:avLst/>
                  <a:gdLst>
                    <a:gd name="connsiteX0" fmla="*/ 943928 w 1597626"/>
                    <a:gd name="connsiteY0" fmla="*/ 3158490 h 3158489"/>
                    <a:gd name="connsiteX1" fmla="*/ 1376363 w 1597626"/>
                    <a:gd name="connsiteY1" fmla="*/ 3009900 h 3158489"/>
                    <a:gd name="connsiteX2" fmla="*/ 1597343 w 1597626"/>
                    <a:gd name="connsiteY2" fmla="*/ 2895600 h 3158489"/>
                    <a:gd name="connsiteX3" fmla="*/ 1098233 w 1597626"/>
                    <a:gd name="connsiteY3" fmla="*/ 53340 h 3158489"/>
                    <a:gd name="connsiteX4" fmla="*/ 1045845 w 1597626"/>
                    <a:gd name="connsiteY4" fmla="*/ 3810 h 3158489"/>
                    <a:gd name="connsiteX5" fmla="*/ 55245 w 1597626"/>
                    <a:gd name="connsiteY5" fmla="*/ 0 h 3158489"/>
                    <a:gd name="connsiteX6" fmla="*/ 0 w 1597626"/>
                    <a:gd name="connsiteY6" fmla="*/ 42863 h 3158489"/>
                    <a:gd name="connsiteX7" fmla="*/ 276225 w 1597626"/>
                    <a:gd name="connsiteY7" fmla="*/ 2919413 h 3158489"/>
                    <a:gd name="connsiteX8" fmla="*/ 419100 w 1597626"/>
                    <a:gd name="connsiteY8" fmla="*/ 3033713 h 3158489"/>
                    <a:gd name="connsiteX9" fmla="*/ 943928 w 1597626"/>
                    <a:gd name="connsiteY9" fmla="*/ 3158490 h 31584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597626" h="3158489">
                      <a:moveTo>
                        <a:pt x="943928" y="3158490"/>
                      </a:moveTo>
                      <a:cubicBezTo>
                        <a:pt x="1099185" y="3142298"/>
                        <a:pt x="1243013" y="3091815"/>
                        <a:pt x="1376363" y="3009900"/>
                      </a:cubicBezTo>
                      <a:cubicBezTo>
                        <a:pt x="1443990" y="2968943"/>
                        <a:pt x="1528763" y="2934653"/>
                        <a:pt x="1597343" y="2895600"/>
                      </a:cubicBezTo>
                      <a:cubicBezTo>
                        <a:pt x="1610678" y="2856548"/>
                        <a:pt x="1149668" y="474345"/>
                        <a:pt x="1098233" y="53340"/>
                      </a:cubicBezTo>
                      <a:cubicBezTo>
                        <a:pt x="1097280" y="13335"/>
                        <a:pt x="1084898" y="3810"/>
                        <a:pt x="1045845" y="3810"/>
                      </a:cubicBezTo>
                      <a:cubicBezTo>
                        <a:pt x="683895" y="4763"/>
                        <a:pt x="417195" y="1905"/>
                        <a:pt x="55245" y="0"/>
                      </a:cubicBezTo>
                      <a:cubicBezTo>
                        <a:pt x="14288" y="0"/>
                        <a:pt x="1905" y="953"/>
                        <a:pt x="0" y="42863"/>
                      </a:cubicBezTo>
                      <a:cubicBezTo>
                        <a:pt x="12383" y="466725"/>
                        <a:pt x="276225" y="2905125"/>
                        <a:pt x="276225" y="2919413"/>
                      </a:cubicBezTo>
                      <a:cubicBezTo>
                        <a:pt x="321945" y="2947988"/>
                        <a:pt x="375285" y="3003233"/>
                        <a:pt x="419100" y="3033713"/>
                      </a:cubicBezTo>
                      <a:cubicBezTo>
                        <a:pt x="636270" y="3154680"/>
                        <a:pt x="703898" y="3153728"/>
                        <a:pt x="943928" y="315849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C4D00468-5DD2-4835-AC1D-5561EDE153A6}"/>
              </a:ext>
            </a:extLst>
          </p:cNvPr>
          <p:cNvGrpSpPr/>
          <p:nvPr/>
        </p:nvGrpSpPr>
        <p:grpSpPr>
          <a:xfrm>
            <a:off x="6428732" y="1109972"/>
            <a:ext cx="2209877" cy="5598741"/>
            <a:chOff x="896897" y="372794"/>
            <a:chExt cx="2425766" cy="6145697"/>
          </a:xfrm>
        </p:grpSpPr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08FEBEC4-6E92-49FF-8BE8-AAD316DC97C3}"/>
                </a:ext>
              </a:extLst>
            </p:cNvPr>
            <p:cNvSpPr/>
            <p:nvPr/>
          </p:nvSpPr>
          <p:spPr>
            <a:xfrm>
              <a:off x="1884251" y="5904482"/>
              <a:ext cx="908701" cy="422652"/>
            </a:xfrm>
            <a:custGeom>
              <a:avLst/>
              <a:gdLst>
                <a:gd name="connsiteX0" fmla="*/ 46881 w 1005941"/>
                <a:gd name="connsiteY0" fmla="*/ 266526 h 467879"/>
                <a:gd name="connsiteX1" fmla="*/ 46881 w 1005941"/>
                <a:gd name="connsiteY1" fmla="*/ 175289 h 467879"/>
                <a:gd name="connsiteX2" fmla="*/ 67935 w 1005941"/>
                <a:gd name="connsiteY2" fmla="*/ 107447 h 467879"/>
                <a:gd name="connsiteX3" fmla="*/ 355681 w 1005941"/>
                <a:gd name="connsiteY3" fmla="*/ 105107 h 467879"/>
                <a:gd name="connsiteX4" fmla="*/ 472651 w 1005941"/>
                <a:gd name="connsiteY4" fmla="*/ 44283 h 467879"/>
                <a:gd name="connsiteX5" fmla="*/ 507742 w 1005941"/>
                <a:gd name="connsiteY5" fmla="*/ 72356 h 467879"/>
                <a:gd name="connsiteX6" fmla="*/ 739343 w 1005941"/>
                <a:gd name="connsiteY6" fmla="*/ 247811 h 467879"/>
                <a:gd name="connsiteX7" fmla="*/ 790810 w 1005941"/>
                <a:gd name="connsiteY7" fmla="*/ 259508 h 467879"/>
                <a:gd name="connsiteX8" fmla="*/ 917137 w 1005941"/>
                <a:gd name="connsiteY8" fmla="*/ 273545 h 467879"/>
                <a:gd name="connsiteX9" fmla="*/ 973283 w 1005941"/>
                <a:gd name="connsiteY9" fmla="*/ 329690 h 467879"/>
                <a:gd name="connsiteX10" fmla="*/ 926495 w 1005941"/>
                <a:gd name="connsiteY10" fmla="*/ 392854 h 467879"/>
                <a:gd name="connsiteX11" fmla="*/ 470312 w 1005941"/>
                <a:gd name="connsiteY11" fmla="*/ 392854 h 467879"/>
                <a:gd name="connsiteX12" fmla="*/ 320590 w 1005941"/>
                <a:gd name="connsiteY12" fmla="*/ 376478 h 467879"/>
                <a:gd name="connsiteX13" fmla="*/ 96008 w 1005941"/>
                <a:gd name="connsiteY13" fmla="*/ 362441 h 467879"/>
                <a:gd name="connsiteX14" fmla="*/ 46881 w 1005941"/>
                <a:gd name="connsiteY14" fmla="*/ 296938 h 467879"/>
                <a:gd name="connsiteX15" fmla="*/ 46881 w 1005941"/>
                <a:gd name="connsiteY15" fmla="*/ 266526 h 467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05941" h="467879">
                  <a:moveTo>
                    <a:pt x="46881" y="266526"/>
                  </a:moveTo>
                  <a:cubicBezTo>
                    <a:pt x="44541" y="236114"/>
                    <a:pt x="44541" y="208041"/>
                    <a:pt x="46881" y="175289"/>
                  </a:cubicBezTo>
                  <a:cubicBezTo>
                    <a:pt x="53899" y="151895"/>
                    <a:pt x="60917" y="130841"/>
                    <a:pt x="67935" y="107447"/>
                  </a:cubicBezTo>
                  <a:cubicBezTo>
                    <a:pt x="163851" y="107447"/>
                    <a:pt x="259766" y="112126"/>
                    <a:pt x="355681" y="105107"/>
                  </a:cubicBezTo>
                  <a:cubicBezTo>
                    <a:pt x="402469" y="100429"/>
                    <a:pt x="442239" y="79374"/>
                    <a:pt x="472651" y="44283"/>
                  </a:cubicBezTo>
                  <a:cubicBezTo>
                    <a:pt x="498385" y="37265"/>
                    <a:pt x="498385" y="60659"/>
                    <a:pt x="507742" y="72356"/>
                  </a:cubicBezTo>
                  <a:cubicBezTo>
                    <a:pt x="568567" y="154235"/>
                    <a:pt x="624712" y="215060"/>
                    <a:pt x="739343" y="247811"/>
                  </a:cubicBezTo>
                  <a:cubicBezTo>
                    <a:pt x="751040" y="252490"/>
                    <a:pt x="776773" y="259508"/>
                    <a:pt x="790810" y="259508"/>
                  </a:cubicBezTo>
                  <a:cubicBezTo>
                    <a:pt x="835258" y="266526"/>
                    <a:pt x="868010" y="271205"/>
                    <a:pt x="917137" y="273545"/>
                  </a:cubicBezTo>
                  <a:cubicBezTo>
                    <a:pt x="959246" y="280562"/>
                    <a:pt x="970943" y="296938"/>
                    <a:pt x="973283" y="329690"/>
                  </a:cubicBezTo>
                  <a:cubicBezTo>
                    <a:pt x="977962" y="364781"/>
                    <a:pt x="956907" y="383496"/>
                    <a:pt x="926495" y="392854"/>
                  </a:cubicBezTo>
                  <a:cubicBezTo>
                    <a:pt x="776773" y="448999"/>
                    <a:pt x="617694" y="460696"/>
                    <a:pt x="470312" y="392854"/>
                  </a:cubicBezTo>
                  <a:cubicBezTo>
                    <a:pt x="421185" y="369460"/>
                    <a:pt x="376736" y="367120"/>
                    <a:pt x="320590" y="376478"/>
                  </a:cubicBezTo>
                  <a:cubicBezTo>
                    <a:pt x="219996" y="395193"/>
                    <a:pt x="173208" y="378817"/>
                    <a:pt x="96008" y="362441"/>
                  </a:cubicBezTo>
                  <a:cubicBezTo>
                    <a:pt x="58578" y="355423"/>
                    <a:pt x="32844" y="336708"/>
                    <a:pt x="46881" y="296938"/>
                  </a:cubicBezTo>
                  <a:cubicBezTo>
                    <a:pt x="51559" y="287581"/>
                    <a:pt x="46881" y="287581"/>
                    <a:pt x="46881" y="266526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9D446C2B-3197-4E7A-B9D8-E7E5C04D0673}"/>
                </a:ext>
              </a:extLst>
            </p:cNvPr>
            <p:cNvSpPr/>
            <p:nvPr/>
          </p:nvSpPr>
          <p:spPr>
            <a:xfrm>
              <a:off x="1403251" y="5981252"/>
              <a:ext cx="401519" cy="528315"/>
            </a:xfrm>
            <a:custGeom>
              <a:avLst/>
              <a:gdLst>
                <a:gd name="connsiteX0" fmla="*/ 102117 w 444485"/>
                <a:gd name="connsiteY0" fmla="*/ 247044 h 584849"/>
                <a:gd name="connsiteX1" fmla="*/ 111474 w 444485"/>
                <a:gd name="connsiteY1" fmla="*/ 76268 h 584849"/>
                <a:gd name="connsiteX2" fmla="*/ 319681 w 444485"/>
                <a:gd name="connsiteY2" fmla="*/ 43516 h 584849"/>
                <a:gd name="connsiteX3" fmla="*/ 382844 w 444485"/>
                <a:gd name="connsiteY3" fmla="*/ 55213 h 584849"/>
                <a:gd name="connsiteX4" fmla="*/ 392202 w 444485"/>
                <a:gd name="connsiteY4" fmla="*/ 300850 h 584849"/>
                <a:gd name="connsiteX5" fmla="*/ 417935 w 444485"/>
                <a:gd name="connsiteY5" fmla="*/ 424839 h 584849"/>
                <a:gd name="connsiteX6" fmla="*/ 340735 w 444485"/>
                <a:gd name="connsiteY6" fmla="*/ 537130 h 584849"/>
                <a:gd name="connsiteX7" fmla="*/ 102117 w 444485"/>
                <a:gd name="connsiteY7" fmla="*/ 532450 h 584849"/>
                <a:gd name="connsiteX8" fmla="*/ 55329 w 444485"/>
                <a:gd name="connsiteY8" fmla="*/ 389748 h 584849"/>
                <a:gd name="connsiteX9" fmla="*/ 102117 w 444485"/>
                <a:gd name="connsiteY9" fmla="*/ 247044 h 584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44485" h="584849">
                  <a:moveTo>
                    <a:pt x="102117" y="247044"/>
                  </a:moveTo>
                  <a:cubicBezTo>
                    <a:pt x="113814" y="190899"/>
                    <a:pt x="120832" y="151129"/>
                    <a:pt x="111474" y="76268"/>
                  </a:cubicBezTo>
                  <a:cubicBezTo>
                    <a:pt x="181656" y="66910"/>
                    <a:pt x="247159" y="38838"/>
                    <a:pt x="319681" y="43516"/>
                  </a:cubicBezTo>
                  <a:cubicBezTo>
                    <a:pt x="340735" y="45856"/>
                    <a:pt x="364129" y="45856"/>
                    <a:pt x="382844" y="55213"/>
                  </a:cubicBezTo>
                  <a:cubicBezTo>
                    <a:pt x="394541" y="141771"/>
                    <a:pt x="373487" y="218971"/>
                    <a:pt x="392202" y="300850"/>
                  </a:cubicBezTo>
                  <a:cubicBezTo>
                    <a:pt x="403899" y="342960"/>
                    <a:pt x="413257" y="382729"/>
                    <a:pt x="417935" y="424839"/>
                  </a:cubicBezTo>
                  <a:cubicBezTo>
                    <a:pt x="427293" y="502039"/>
                    <a:pt x="413257" y="523093"/>
                    <a:pt x="340735" y="537130"/>
                  </a:cubicBezTo>
                  <a:cubicBezTo>
                    <a:pt x="258856" y="551166"/>
                    <a:pt x="183996" y="548827"/>
                    <a:pt x="102117" y="532450"/>
                  </a:cubicBezTo>
                  <a:cubicBezTo>
                    <a:pt x="43632" y="520753"/>
                    <a:pt x="29595" y="459930"/>
                    <a:pt x="55329" y="389748"/>
                  </a:cubicBezTo>
                  <a:cubicBezTo>
                    <a:pt x="71704" y="340620"/>
                    <a:pt x="88080" y="300850"/>
                    <a:pt x="102117" y="24704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B878176F-76B9-4518-B137-F4E853D69010}"/>
                </a:ext>
              </a:extLst>
            </p:cNvPr>
            <p:cNvSpPr/>
            <p:nvPr/>
          </p:nvSpPr>
          <p:spPr>
            <a:xfrm>
              <a:off x="896897" y="1140047"/>
              <a:ext cx="1606075" cy="1415883"/>
            </a:xfrm>
            <a:custGeom>
              <a:avLst/>
              <a:gdLst>
                <a:gd name="connsiteX0" fmla="*/ 1731761 w 1777943"/>
                <a:gd name="connsiteY0" fmla="*/ 1163792 h 1567397"/>
                <a:gd name="connsiteX1" fmla="*/ 1729422 w 1777943"/>
                <a:gd name="connsiteY1" fmla="*/ 1009392 h 1567397"/>
                <a:gd name="connsiteX2" fmla="*/ 1717725 w 1777943"/>
                <a:gd name="connsiteY2" fmla="*/ 971961 h 1567397"/>
                <a:gd name="connsiteX3" fmla="*/ 1663918 w 1777943"/>
                <a:gd name="connsiteY3" fmla="*/ 567245 h 1567397"/>
                <a:gd name="connsiteX4" fmla="*/ 1633506 w 1777943"/>
                <a:gd name="connsiteY4" fmla="*/ 461972 h 1567397"/>
                <a:gd name="connsiteX5" fmla="*/ 1523554 w 1777943"/>
                <a:gd name="connsiteY5" fmla="*/ 314590 h 1567397"/>
                <a:gd name="connsiteX6" fmla="*/ 1296633 w 1777943"/>
                <a:gd name="connsiteY6" fmla="*/ 192941 h 1567397"/>
                <a:gd name="connsiteX7" fmla="*/ 1294293 w 1777943"/>
                <a:gd name="connsiteY7" fmla="*/ 249087 h 1567397"/>
                <a:gd name="connsiteX8" fmla="*/ 1298972 w 1777943"/>
                <a:gd name="connsiteY8" fmla="*/ 330966 h 1567397"/>
                <a:gd name="connsiteX9" fmla="*/ 1284936 w 1777943"/>
                <a:gd name="connsiteY9" fmla="*/ 354360 h 1567397"/>
                <a:gd name="connsiteX10" fmla="*/ 1270899 w 1777943"/>
                <a:gd name="connsiteY10" fmla="*/ 349681 h 1567397"/>
                <a:gd name="connsiteX11" fmla="*/ 1280257 w 1777943"/>
                <a:gd name="connsiteY11" fmla="*/ 328627 h 1567397"/>
                <a:gd name="connsiteX12" fmla="*/ 1277918 w 1777943"/>
                <a:gd name="connsiteY12" fmla="*/ 263123 h 1567397"/>
                <a:gd name="connsiteX13" fmla="*/ 1263881 w 1777943"/>
                <a:gd name="connsiteY13" fmla="*/ 148493 h 1567397"/>
                <a:gd name="connsiteX14" fmla="*/ 1247505 w 1777943"/>
                <a:gd name="connsiteY14" fmla="*/ 134456 h 1567397"/>
                <a:gd name="connsiteX15" fmla="*/ 1224111 w 1777943"/>
                <a:gd name="connsiteY15" fmla="*/ 132117 h 1567397"/>
                <a:gd name="connsiteX16" fmla="*/ 1196039 w 1777943"/>
                <a:gd name="connsiteY16" fmla="*/ 213996 h 1567397"/>
                <a:gd name="connsiteX17" fmla="*/ 1184342 w 1777943"/>
                <a:gd name="connsiteY17" fmla="*/ 253766 h 1567397"/>
                <a:gd name="connsiteX18" fmla="*/ 1172645 w 1777943"/>
                <a:gd name="connsiteY18" fmla="*/ 394130 h 1567397"/>
                <a:gd name="connsiteX19" fmla="*/ 1128196 w 1777943"/>
                <a:gd name="connsiteY19" fmla="*/ 635088 h 1567397"/>
                <a:gd name="connsiteX20" fmla="*/ 835771 w 1777943"/>
                <a:gd name="connsiteY20" fmla="*/ 307572 h 1567397"/>
                <a:gd name="connsiteX21" fmla="*/ 760910 w 1777943"/>
                <a:gd name="connsiteY21" fmla="*/ 221014 h 1567397"/>
                <a:gd name="connsiteX22" fmla="*/ 756232 w 1777943"/>
                <a:gd name="connsiteY22" fmla="*/ 68953 h 1567397"/>
                <a:gd name="connsiteX23" fmla="*/ 737516 w 1777943"/>
                <a:gd name="connsiteY23" fmla="*/ 43220 h 1567397"/>
                <a:gd name="connsiteX24" fmla="*/ 601831 w 1777943"/>
                <a:gd name="connsiteY24" fmla="*/ 192941 h 1567397"/>
                <a:gd name="connsiteX25" fmla="*/ 627565 w 1777943"/>
                <a:gd name="connsiteY25" fmla="*/ 359039 h 1567397"/>
                <a:gd name="connsiteX26" fmla="*/ 629904 w 1777943"/>
                <a:gd name="connsiteY26" fmla="*/ 361378 h 1567397"/>
                <a:gd name="connsiteX27" fmla="*/ 646280 w 1777943"/>
                <a:gd name="connsiteY27" fmla="*/ 267802 h 1567397"/>
                <a:gd name="connsiteX28" fmla="*/ 730498 w 1777943"/>
                <a:gd name="connsiteY28" fmla="*/ 230372 h 1567397"/>
                <a:gd name="connsiteX29" fmla="*/ 646280 w 1777943"/>
                <a:gd name="connsiteY29" fmla="*/ 370736 h 1567397"/>
                <a:gd name="connsiteX30" fmla="*/ 629904 w 1777943"/>
                <a:gd name="connsiteY30" fmla="*/ 394130 h 1567397"/>
                <a:gd name="connsiteX31" fmla="*/ 606510 w 1777943"/>
                <a:gd name="connsiteY31" fmla="*/ 373075 h 1567397"/>
                <a:gd name="connsiteX32" fmla="*/ 578437 w 1777943"/>
                <a:gd name="connsiteY32" fmla="*/ 204638 h 1567397"/>
                <a:gd name="connsiteX33" fmla="*/ 470825 w 1777943"/>
                <a:gd name="connsiteY33" fmla="*/ 242069 h 1567397"/>
                <a:gd name="connsiteX34" fmla="*/ 314085 w 1777943"/>
                <a:gd name="connsiteY34" fmla="*/ 326287 h 1567397"/>
                <a:gd name="connsiteX35" fmla="*/ 288352 w 1777943"/>
                <a:gd name="connsiteY35" fmla="*/ 340323 h 1567397"/>
                <a:gd name="connsiteX36" fmla="*/ 147988 w 1777943"/>
                <a:gd name="connsiteY36" fmla="*/ 585960 h 1567397"/>
                <a:gd name="connsiteX37" fmla="*/ 73127 w 1777943"/>
                <a:gd name="connsiteY37" fmla="*/ 810543 h 1567397"/>
                <a:gd name="connsiteX38" fmla="*/ 122254 w 1777943"/>
                <a:gd name="connsiteY38" fmla="*/ 918155 h 1567397"/>
                <a:gd name="connsiteX39" fmla="*/ 307067 w 1777943"/>
                <a:gd name="connsiteY39" fmla="*/ 1114665 h 1567397"/>
                <a:gd name="connsiteX40" fmla="*/ 311746 w 1777943"/>
                <a:gd name="connsiteY40" fmla="*/ 1124022 h 1567397"/>
                <a:gd name="connsiteX41" fmla="*/ 307067 w 1777943"/>
                <a:gd name="connsiteY41" fmla="*/ 1117004 h 1567397"/>
                <a:gd name="connsiteX42" fmla="*/ 318764 w 1777943"/>
                <a:gd name="connsiteY42" fmla="*/ 1147416 h 1567397"/>
                <a:gd name="connsiteX43" fmla="*/ 257940 w 1777943"/>
                <a:gd name="connsiteY43" fmla="*/ 1053840 h 1567397"/>
                <a:gd name="connsiteX44" fmla="*/ 157345 w 1777943"/>
                <a:gd name="connsiteY44" fmla="*/ 953246 h 1567397"/>
                <a:gd name="connsiteX45" fmla="*/ 119915 w 1777943"/>
                <a:gd name="connsiteY45" fmla="*/ 960264 h 1567397"/>
                <a:gd name="connsiteX46" fmla="*/ 56751 w 1777943"/>
                <a:gd name="connsiteY46" fmla="*/ 1283102 h 1567397"/>
                <a:gd name="connsiteX47" fmla="*/ 59091 w 1777943"/>
                <a:gd name="connsiteY47" fmla="*/ 1519381 h 1567397"/>
                <a:gd name="connsiteX48" fmla="*/ 110557 w 1777943"/>
                <a:gd name="connsiteY48" fmla="*/ 1517041 h 1567397"/>
                <a:gd name="connsiteX49" fmla="*/ 243903 w 1777943"/>
                <a:gd name="connsiteY49" fmla="*/ 1379017 h 1567397"/>
                <a:gd name="connsiteX50" fmla="*/ 501237 w 1777943"/>
                <a:gd name="connsiteY50" fmla="*/ 1290120 h 1567397"/>
                <a:gd name="connsiteX51" fmla="*/ 821735 w 1777943"/>
                <a:gd name="connsiteY51" fmla="*/ 1285441 h 1567397"/>
                <a:gd name="connsiteX52" fmla="*/ 1731761 w 1777943"/>
                <a:gd name="connsiteY52" fmla="*/ 1163792 h 1567397"/>
                <a:gd name="connsiteX53" fmla="*/ 59091 w 1777943"/>
                <a:gd name="connsiteY53" fmla="*/ 1404750 h 1567397"/>
                <a:gd name="connsiteX54" fmla="*/ 164364 w 1777943"/>
                <a:gd name="connsiteY54" fmla="*/ 1322871 h 1567397"/>
                <a:gd name="connsiteX55" fmla="*/ 59091 w 1777943"/>
                <a:gd name="connsiteY55" fmla="*/ 1404750 h 1567397"/>
                <a:gd name="connsiteX56" fmla="*/ 131612 w 1777943"/>
                <a:gd name="connsiteY56" fmla="*/ 1285441 h 1567397"/>
                <a:gd name="connsiteX57" fmla="*/ 316424 w 1777943"/>
                <a:gd name="connsiteY57" fmla="*/ 1264386 h 1567397"/>
                <a:gd name="connsiteX58" fmla="*/ 131612 w 1777943"/>
                <a:gd name="connsiteY58" fmla="*/ 1285441 h 1567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1777943" h="1567397">
                  <a:moveTo>
                    <a:pt x="1731761" y="1163792"/>
                  </a:moveTo>
                  <a:cubicBezTo>
                    <a:pt x="1755155" y="1124022"/>
                    <a:pt x="1759834" y="1049162"/>
                    <a:pt x="1729422" y="1009392"/>
                  </a:cubicBezTo>
                  <a:cubicBezTo>
                    <a:pt x="1722403" y="1000034"/>
                    <a:pt x="1717725" y="983658"/>
                    <a:pt x="1717725" y="971961"/>
                  </a:cubicBezTo>
                  <a:cubicBezTo>
                    <a:pt x="1724743" y="833937"/>
                    <a:pt x="1659240" y="705270"/>
                    <a:pt x="1663918" y="567245"/>
                  </a:cubicBezTo>
                  <a:cubicBezTo>
                    <a:pt x="1666258" y="529815"/>
                    <a:pt x="1654561" y="492384"/>
                    <a:pt x="1633506" y="461972"/>
                  </a:cubicBezTo>
                  <a:cubicBezTo>
                    <a:pt x="1598415" y="410505"/>
                    <a:pt x="1582039" y="342663"/>
                    <a:pt x="1523554" y="314590"/>
                  </a:cubicBezTo>
                  <a:cubicBezTo>
                    <a:pt x="1444015" y="279499"/>
                    <a:pt x="1378512" y="223354"/>
                    <a:pt x="1296633" y="192941"/>
                  </a:cubicBezTo>
                  <a:cubicBezTo>
                    <a:pt x="1275578" y="211657"/>
                    <a:pt x="1294293" y="230372"/>
                    <a:pt x="1294293" y="249087"/>
                  </a:cubicBezTo>
                  <a:cubicBezTo>
                    <a:pt x="1296633" y="277160"/>
                    <a:pt x="1296633" y="302893"/>
                    <a:pt x="1298972" y="330966"/>
                  </a:cubicBezTo>
                  <a:cubicBezTo>
                    <a:pt x="1298972" y="340323"/>
                    <a:pt x="1298972" y="352020"/>
                    <a:pt x="1284936" y="354360"/>
                  </a:cubicBezTo>
                  <a:cubicBezTo>
                    <a:pt x="1280257" y="354360"/>
                    <a:pt x="1275578" y="352020"/>
                    <a:pt x="1270899" y="349681"/>
                  </a:cubicBezTo>
                  <a:cubicBezTo>
                    <a:pt x="1259202" y="335645"/>
                    <a:pt x="1277918" y="335645"/>
                    <a:pt x="1280257" y="328627"/>
                  </a:cubicBezTo>
                  <a:cubicBezTo>
                    <a:pt x="1287275" y="307572"/>
                    <a:pt x="1280257" y="286517"/>
                    <a:pt x="1277918" y="263123"/>
                  </a:cubicBezTo>
                  <a:cubicBezTo>
                    <a:pt x="1273239" y="225693"/>
                    <a:pt x="1268560" y="185923"/>
                    <a:pt x="1263881" y="148493"/>
                  </a:cubicBezTo>
                  <a:cubicBezTo>
                    <a:pt x="1259202" y="143814"/>
                    <a:pt x="1252184" y="139135"/>
                    <a:pt x="1247505" y="134456"/>
                  </a:cubicBezTo>
                  <a:cubicBezTo>
                    <a:pt x="1240487" y="129778"/>
                    <a:pt x="1233469" y="129778"/>
                    <a:pt x="1224111" y="132117"/>
                  </a:cubicBezTo>
                  <a:cubicBezTo>
                    <a:pt x="1207736" y="155511"/>
                    <a:pt x="1212414" y="188263"/>
                    <a:pt x="1196039" y="213996"/>
                  </a:cubicBezTo>
                  <a:cubicBezTo>
                    <a:pt x="1191360" y="225693"/>
                    <a:pt x="1184342" y="239729"/>
                    <a:pt x="1184342" y="253766"/>
                  </a:cubicBezTo>
                  <a:cubicBezTo>
                    <a:pt x="1186681" y="300554"/>
                    <a:pt x="1179663" y="347342"/>
                    <a:pt x="1172645" y="394130"/>
                  </a:cubicBezTo>
                  <a:cubicBezTo>
                    <a:pt x="1160948" y="468990"/>
                    <a:pt x="1144572" y="602336"/>
                    <a:pt x="1128196" y="635088"/>
                  </a:cubicBezTo>
                  <a:cubicBezTo>
                    <a:pt x="1043978" y="511100"/>
                    <a:pt x="971456" y="382433"/>
                    <a:pt x="835771" y="307572"/>
                  </a:cubicBezTo>
                  <a:cubicBezTo>
                    <a:pt x="800680" y="288857"/>
                    <a:pt x="777286" y="258445"/>
                    <a:pt x="760910" y="221014"/>
                  </a:cubicBezTo>
                  <a:cubicBezTo>
                    <a:pt x="737516" y="169547"/>
                    <a:pt x="735177" y="120420"/>
                    <a:pt x="756232" y="68953"/>
                  </a:cubicBezTo>
                  <a:cubicBezTo>
                    <a:pt x="753892" y="57256"/>
                    <a:pt x="758571" y="40880"/>
                    <a:pt x="737516" y="43220"/>
                  </a:cubicBezTo>
                  <a:cubicBezTo>
                    <a:pt x="653298" y="57256"/>
                    <a:pt x="627565" y="125099"/>
                    <a:pt x="601831" y="192941"/>
                  </a:cubicBezTo>
                  <a:cubicBezTo>
                    <a:pt x="606510" y="244408"/>
                    <a:pt x="597152" y="300554"/>
                    <a:pt x="627565" y="359039"/>
                  </a:cubicBezTo>
                  <a:cubicBezTo>
                    <a:pt x="627565" y="359039"/>
                    <a:pt x="629904" y="361378"/>
                    <a:pt x="629904" y="361378"/>
                  </a:cubicBezTo>
                  <a:cubicBezTo>
                    <a:pt x="629904" y="321608"/>
                    <a:pt x="629904" y="291196"/>
                    <a:pt x="646280" y="267802"/>
                  </a:cubicBezTo>
                  <a:cubicBezTo>
                    <a:pt x="664995" y="239729"/>
                    <a:pt x="690728" y="223354"/>
                    <a:pt x="730498" y="230372"/>
                  </a:cubicBezTo>
                  <a:cubicBezTo>
                    <a:pt x="657977" y="251426"/>
                    <a:pt x="634583" y="300554"/>
                    <a:pt x="646280" y="370736"/>
                  </a:cubicBezTo>
                  <a:cubicBezTo>
                    <a:pt x="648619" y="380093"/>
                    <a:pt x="643940" y="391790"/>
                    <a:pt x="629904" y="394130"/>
                  </a:cubicBezTo>
                  <a:cubicBezTo>
                    <a:pt x="615868" y="396469"/>
                    <a:pt x="611189" y="384772"/>
                    <a:pt x="606510" y="373075"/>
                  </a:cubicBezTo>
                  <a:cubicBezTo>
                    <a:pt x="585455" y="319269"/>
                    <a:pt x="583116" y="260784"/>
                    <a:pt x="578437" y="204638"/>
                  </a:cubicBezTo>
                  <a:cubicBezTo>
                    <a:pt x="541007" y="211657"/>
                    <a:pt x="501237" y="218675"/>
                    <a:pt x="470825" y="242069"/>
                  </a:cubicBezTo>
                  <a:cubicBezTo>
                    <a:pt x="421697" y="277160"/>
                    <a:pt x="370231" y="305233"/>
                    <a:pt x="314085" y="326287"/>
                  </a:cubicBezTo>
                  <a:cubicBezTo>
                    <a:pt x="304727" y="330966"/>
                    <a:pt x="295370" y="333305"/>
                    <a:pt x="288352" y="340323"/>
                  </a:cubicBezTo>
                  <a:cubicBezTo>
                    <a:pt x="211152" y="405827"/>
                    <a:pt x="187758" y="504081"/>
                    <a:pt x="147988" y="585960"/>
                  </a:cubicBezTo>
                  <a:cubicBezTo>
                    <a:pt x="115236" y="653803"/>
                    <a:pt x="84824" y="731003"/>
                    <a:pt x="73127" y="810543"/>
                  </a:cubicBezTo>
                  <a:cubicBezTo>
                    <a:pt x="63769" y="876046"/>
                    <a:pt x="63769" y="892422"/>
                    <a:pt x="122254" y="918155"/>
                  </a:cubicBezTo>
                  <a:cubicBezTo>
                    <a:pt x="213491" y="955586"/>
                    <a:pt x="269637" y="1028107"/>
                    <a:pt x="307067" y="1114665"/>
                  </a:cubicBezTo>
                  <a:cubicBezTo>
                    <a:pt x="309406" y="1117004"/>
                    <a:pt x="309406" y="1121683"/>
                    <a:pt x="311746" y="1124022"/>
                  </a:cubicBezTo>
                  <a:cubicBezTo>
                    <a:pt x="309406" y="1121683"/>
                    <a:pt x="309406" y="1119344"/>
                    <a:pt x="307067" y="1117004"/>
                  </a:cubicBezTo>
                  <a:cubicBezTo>
                    <a:pt x="311746" y="1126362"/>
                    <a:pt x="316424" y="1138059"/>
                    <a:pt x="318764" y="1147416"/>
                  </a:cubicBezTo>
                  <a:cubicBezTo>
                    <a:pt x="297709" y="1117004"/>
                    <a:pt x="278994" y="1084253"/>
                    <a:pt x="257940" y="1053840"/>
                  </a:cubicBezTo>
                  <a:cubicBezTo>
                    <a:pt x="229867" y="1014071"/>
                    <a:pt x="197115" y="981319"/>
                    <a:pt x="157345" y="953246"/>
                  </a:cubicBezTo>
                  <a:cubicBezTo>
                    <a:pt x="138630" y="939210"/>
                    <a:pt x="129273" y="939210"/>
                    <a:pt x="119915" y="960264"/>
                  </a:cubicBezTo>
                  <a:cubicBezTo>
                    <a:pt x="87163" y="1065537"/>
                    <a:pt x="80145" y="1175489"/>
                    <a:pt x="56751" y="1283102"/>
                  </a:cubicBezTo>
                  <a:cubicBezTo>
                    <a:pt x="40375" y="1362641"/>
                    <a:pt x="35697" y="1439841"/>
                    <a:pt x="59091" y="1519381"/>
                  </a:cubicBezTo>
                  <a:cubicBezTo>
                    <a:pt x="75466" y="1528738"/>
                    <a:pt x="91842" y="1526399"/>
                    <a:pt x="110557" y="1517041"/>
                  </a:cubicBezTo>
                  <a:cubicBezTo>
                    <a:pt x="152667" y="1467914"/>
                    <a:pt x="187758" y="1407090"/>
                    <a:pt x="243903" y="1379017"/>
                  </a:cubicBezTo>
                  <a:cubicBezTo>
                    <a:pt x="342158" y="1329890"/>
                    <a:pt x="442752" y="1287780"/>
                    <a:pt x="501237" y="1290120"/>
                  </a:cubicBezTo>
                  <a:cubicBezTo>
                    <a:pt x="590134" y="1294799"/>
                    <a:pt x="737516" y="1313514"/>
                    <a:pt x="821735" y="1285441"/>
                  </a:cubicBezTo>
                  <a:lnTo>
                    <a:pt x="1731761" y="1163792"/>
                  </a:lnTo>
                  <a:close/>
                  <a:moveTo>
                    <a:pt x="59091" y="1404750"/>
                  </a:moveTo>
                  <a:cubicBezTo>
                    <a:pt x="80145" y="1360302"/>
                    <a:pt x="115236" y="1334568"/>
                    <a:pt x="164364" y="1322871"/>
                  </a:cubicBezTo>
                  <a:cubicBezTo>
                    <a:pt x="129273" y="1350944"/>
                    <a:pt x="94182" y="1376678"/>
                    <a:pt x="59091" y="1404750"/>
                  </a:cubicBezTo>
                  <a:close/>
                  <a:moveTo>
                    <a:pt x="131612" y="1285441"/>
                  </a:moveTo>
                  <a:cubicBezTo>
                    <a:pt x="187758" y="1243332"/>
                    <a:pt x="250921" y="1240992"/>
                    <a:pt x="316424" y="1264386"/>
                  </a:cubicBezTo>
                  <a:cubicBezTo>
                    <a:pt x="253261" y="1257368"/>
                    <a:pt x="192436" y="1266726"/>
                    <a:pt x="131612" y="1285441"/>
                  </a:cubicBezTo>
                  <a:close/>
                </a:path>
              </a:pathLst>
            </a:custGeom>
            <a:solidFill>
              <a:schemeClr val="accent6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12C263E5-05B7-4717-9162-3A627D1243B0}"/>
                </a:ext>
              </a:extLst>
            </p:cNvPr>
            <p:cNvSpPr/>
            <p:nvPr/>
          </p:nvSpPr>
          <p:spPr>
            <a:xfrm>
              <a:off x="1235707" y="2205536"/>
              <a:ext cx="1289086" cy="3888394"/>
            </a:xfrm>
            <a:custGeom>
              <a:avLst/>
              <a:gdLst>
                <a:gd name="connsiteX0" fmla="*/ 1305229 w 1427033"/>
                <a:gd name="connsiteY0" fmla="*/ 73181 h 4304494"/>
                <a:gd name="connsiteX1" fmla="*/ 1279495 w 1427033"/>
                <a:gd name="connsiteY1" fmla="*/ 87218 h 4304494"/>
                <a:gd name="connsiteX2" fmla="*/ 673591 w 1427033"/>
                <a:gd name="connsiteY2" fmla="*/ 122309 h 4304494"/>
                <a:gd name="connsiteX3" fmla="*/ 638500 w 1427033"/>
                <a:gd name="connsiteY3" fmla="*/ 143363 h 4304494"/>
                <a:gd name="connsiteX4" fmla="*/ 109796 w 1427033"/>
                <a:gd name="connsiteY4" fmla="*/ 407715 h 4304494"/>
                <a:gd name="connsiteX5" fmla="*/ 91081 w 1427033"/>
                <a:gd name="connsiteY5" fmla="*/ 454503 h 4304494"/>
                <a:gd name="connsiteX6" fmla="*/ 91081 w 1427033"/>
                <a:gd name="connsiteY6" fmla="*/ 524685 h 4304494"/>
                <a:gd name="connsiteX7" fmla="*/ 74705 w 1427033"/>
                <a:gd name="connsiteY7" fmla="*/ 583170 h 4304494"/>
                <a:gd name="connsiteX8" fmla="*/ 55990 w 1427033"/>
                <a:gd name="connsiteY8" fmla="*/ 693122 h 4304494"/>
                <a:gd name="connsiteX9" fmla="*/ 95759 w 1427033"/>
                <a:gd name="connsiteY9" fmla="*/ 739910 h 4304494"/>
                <a:gd name="connsiteX10" fmla="*/ 123832 w 1427033"/>
                <a:gd name="connsiteY10" fmla="*/ 805413 h 4304494"/>
                <a:gd name="connsiteX11" fmla="*/ 116814 w 1427033"/>
                <a:gd name="connsiteY11" fmla="*/ 1086141 h 4304494"/>
                <a:gd name="connsiteX12" fmla="*/ 114475 w 1427033"/>
                <a:gd name="connsiteY12" fmla="*/ 1100177 h 4304494"/>
                <a:gd name="connsiteX13" fmla="*/ 114475 w 1427033"/>
                <a:gd name="connsiteY13" fmla="*/ 1359851 h 4304494"/>
                <a:gd name="connsiteX14" fmla="*/ 109796 w 1427033"/>
                <a:gd name="connsiteY14" fmla="*/ 1504894 h 4304494"/>
                <a:gd name="connsiteX15" fmla="*/ 133190 w 1427033"/>
                <a:gd name="connsiteY15" fmla="*/ 1713100 h 4304494"/>
                <a:gd name="connsiteX16" fmla="*/ 156584 w 1427033"/>
                <a:gd name="connsiteY16" fmla="*/ 1851125 h 4304494"/>
                <a:gd name="connsiteX17" fmla="*/ 186996 w 1427033"/>
                <a:gd name="connsiteY17" fmla="*/ 2021901 h 4304494"/>
                <a:gd name="connsiteX18" fmla="*/ 210390 w 1427033"/>
                <a:gd name="connsiteY18" fmla="*/ 2309647 h 4304494"/>
                <a:gd name="connsiteX19" fmla="*/ 198693 w 1427033"/>
                <a:gd name="connsiteY19" fmla="*/ 2333041 h 4304494"/>
                <a:gd name="connsiteX20" fmla="*/ 208050 w 1427033"/>
                <a:gd name="connsiteY20" fmla="*/ 2494460 h 4304494"/>
                <a:gd name="connsiteX21" fmla="*/ 215069 w 1427033"/>
                <a:gd name="connsiteY21" fmla="*/ 2545926 h 4304494"/>
                <a:gd name="connsiteX22" fmla="*/ 172959 w 1427033"/>
                <a:gd name="connsiteY22" fmla="*/ 2690969 h 4304494"/>
                <a:gd name="connsiteX23" fmla="*/ 172959 w 1427033"/>
                <a:gd name="connsiteY23" fmla="*/ 2705006 h 4304494"/>
                <a:gd name="connsiteX24" fmla="*/ 175299 w 1427033"/>
                <a:gd name="connsiteY24" fmla="*/ 2903855 h 4304494"/>
                <a:gd name="connsiteX25" fmla="*/ 161262 w 1427033"/>
                <a:gd name="connsiteY25" fmla="*/ 3151831 h 4304494"/>
                <a:gd name="connsiteX26" fmla="*/ 158923 w 1427033"/>
                <a:gd name="connsiteY26" fmla="*/ 3161188 h 4304494"/>
                <a:gd name="connsiteX27" fmla="*/ 149565 w 1427033"/>
                <a:gd name="connsiteY27" fmla="*/ 3413844 h 4304494"/>
                <a:gd name="connsiteX28" fmla="*/ 151905 w 1427033"/>
                <a:gd name="connsiteY28" fmla="*/ 3647784 h 4304494"/>
                <a:gd name="connsiteX29" fmla="*/ 194014 w 1427033"/>
                <a:gd name="connsiteY29" fmla="*/ 4008051 h 4304494"/>
                <a:gd name="connsiteX30" fmla="*/ 226766 w 1427033"/>
                <a:gd name="connsiteY30" fmla="*/ 4197542 h 4304494"/>
                <a:gd name="connsiteX31" fmla="*/ 275893 w 1427033"/>
                <a:gd name="connsiteY31" fmla="*/ 4256027 h 4304494"/>
                <a:gd name="connsiteX32" fmla="*/ 299287 w 1427033"/>
                <a:gd name="connsiteY32" fmla="*/ 4265385 h 4304494"/>
                <a:gd name="connsiteX33" fmla="*/ 374148 w 1427033"/>
                <a:gd name="connsiteY33" fmla="*/ 4256027 h 4304494"/>
                <a:gd name="connsiteX34" fmla="*/ 572997 w 1427033"/>
                <a:gd name="connsiteY34" fmla="*/ 4244330 h 4304494"/>
                <a:gd name="connsiteX35" fmla="*/ 624464 w 1427033"/>
                <a:gd name="connsiteY35" fmla="*/ 4234973 h 4304494"/>
                <a:gd name="connsiteX36" fmla="*/ 640839 w 1427033"/>
                <a:gd name="connsiteY36" fmla="*/ 4199882 h 4304494"/>
                <a:gd name="connsiteX37" fmla="*/ 636161 w 1427033"/>
                <a:gd name="connsiteY37" fmla="*/ 3872366 h 4304494"/>
                <a:gd name="connsiteX38" fmla="*/ 610427 w 1427033"/>
                <a:gd name="connsiteY38" fmla="*/ 3549529 h 4304494"/>
                <a:gd name="connsiteX39" fmla="*/ 605748 w 1427033"/>
                <a:gd name="connsiteY39" fmla="*/ 3467650 h 4304494"/>
                <a:gd name="connsiteX40" fmla="*/ 622124 w 1427033"/>
                <a:gd name="connsiteY40" fmla="*/ 2807939 h 4304494"/>
                <a:gd name="connsiteX41" fmla="*/ 666573 w 1427033"/>
                <a:gd name="connsiteY41" fmla="*/ 2457029 h 4304494"/>
                <a:gd name="connsiteX42" fmla="*/ 696985 w 1427033"/>
                <a:gd name="connsiteY42" fmla="*/ 2005525 h 4304494"/>
                <a:gd name="connsiteX43" fmla="*/ 795240 w 1427033"/>
                <a:gd name="connsiteY43" fmla="*/ 1537645 h 4304494"/>
                <a:gd name="connsiteX44" fmla="*/ 771846 w 1427033"/>
                <a:gd name="connsiteY44" fmla="*/ 1766906 h 4304494"/>
                <a:gd name="connsiteX45" fmla="*/ 746112 w 1427033"/>
                <a:gd name="connsiteY45" fmla="*/ 1977452 h 4304494"/>
                <a:gd name="connsiteX46" fmla="*/ 769506 w 1427033"/>
                <a:gd name="connsiteY46" fmla="*/ 2209053 h 4304494"/>
                <a:gd name="connsiteX47" fmla="*/ 785882 w 1427033"/>
                <a:gd name="connsiteY47" fmla="*/ 2335380 h 4304494"/>
                <a:gd name="connsiteX48" fmla="*/ 795240 w 1427033"/>
                <a:gd name="connsiteY48" fmla="*/ 2714363 h 4304494"/>
                <a:gd name="connsiteX49" fmla="*/ 748452 w 1427033"/>
                <a:gd name="connsiteY49" fmla="*/ 3114400 h 4304494"/>
                <a:gd name="connsiteX50" fmla="*/ 755470 w 1427033"/>
                <a:gd name="connsiteY50" fmla="*/ 3647784 h 4304494"/>
                <a:gd name="connsiteX51" fmla="*/ 757809 w 1427033"/>
                <a:gd name="connsiteY51" fmla="*/ 3769432 h 4304494"/>
                <a:gd name="connsiteX52" fmla="*/ 760149 w 1427033"/>
                <a:gd name="connsiteY52" fmla="*/ 4052500 h 4304494"/>
                <a:gd name="connsiteX53" fmla="*/ 767167 w 1427033"/>
                <a:gd name="connsiteY53" fmla="*/ 4185845 h 4304494"/>
                <a:gd name="connsiteX54" fmla="*/ 792900 w 1427033"/>
                <a:gd name="connsiteY54" fmla="*/ 4206900 h 4304494"/>
                <a:gd name="connsiteX55" fmla="*/ 1045555 w 1427033"/>
                <a:gd name="connsiteY55" fmla="*/ 4211579 h 4304494"/>
                <a:gd name="connsiteX56" fmla="*/ 1197616 w 1427033"/>
                <a:gd name="connsiteY56" fmla="*/ 4143736 h 4304494"/>
                <a:gd name="connsiteX57" fmla="*/ 1211653 w 1427033"/>
                <a:gd name="connsiteY57" fmla="*/ 4071215 h 4304494"/>
                <a:gd name="connsiteX58" fmla="*/ 1185919 w 1427033"/>
                <a:gd name="connsiteY58" fmla="*/ 3888742 h 4304494"/>
                <a:gd name="connsiteX59" fmla="*/ 1171883 w 1427033"/>
                <a:gd name="connsiteY59" fmla="*/ 3757735 h 4304494"/>
                <a:gd name="connsiteX60" fmla="*/ 1174222 w 1427033"/>
                <a:gd name="connsiteY60" fmla="*/ 3610353 h 4304494"/>
                <a:gd name="connsiteX61" fmla="*/ 1157847 w 1427033"/>
                <a:gd name="connsiteY61" fmla="*/ 3404486 h 4304494"/>
                <a:gd name="connsiteX62" fmla="*/ 1195277 w 1427033"/>
                <a:gd name="connsiteY62" fmla="*/ 2992752 h 4304494"/>
                <a:gd name="connsiteX63" fmla="*/ 1258441 w 1427033"/>
                <a:gd name="connsiteY63" fmla="*/ 2751794 h 4304494"/>
                <a:gd name="connsiteX64" fmla="*/ 1274817 w 1427033"/>
                <a:gd name="connsiteY64" fmla="*/ 2655878 h 4304494"/>
                <a:gd name="connsiteX65" fmla="*/ 1274817 w 1427033"/>
                <a:gd name="connsiteY65" fmla="*/ 2578678 h 4304494"/>
                <a:gd name="connsiteX66" fmla="*/ 1302889 w 1427033"/>
                <a:gd name="connsiteY66" fmla="*/ 2209053 h 4304494"/>
                <a:gd name="connsiteX67" fmla="*/ 1302889 w 1427033"/>
                <a:gd name="connsiteY67" fmla="*/ 2192677 h 4304494"/>
                <a:gd name="connsiteX68" fmla="*/ 1314586 w 1427033"/>
                <a:gd name="connsiteY68" fmla="*/ 1649936 h 4304494"/>
                <a:gd name="connsiteX69" fmla="*/ 1181241 w 1427033"/>
                <a:gd name="connsiteY69" fmla="*/ 898989 h 4304494"/>
                <a:gd name="connsiteX70" fmla="*/ 1202295 w 1427033"/>
                <a:gd name="connsiteY70" fmla="*/ 714177 h 4304494"/>
                <a:gd name="connsiteX71" fmla="*/ 1190598 w 1427033"/>
                <a:gd name="connsiteY71" fmla="*/ 475558 h 4304494"/>
                <a:gd name="connsiteX72" fmla="*/ 1302889 w 1427033"/>
                <a:gd name="connsiteY72" fmla="*/ 452164 h 4304494"/>
                <a:gd name="connsiteX73" fmla="*/ 1293532 w 1427033"/>
                <a:gd name="connsiteY73" fmla="*/ 435788 h 4304494"/>
                <a:gd name="connsiteX74" fmla="*/ 1272477 w 1427033"/>
                <a:gd name="connsiteY74" fmla="*/ 435788 h 4304494"/>
                <a:gd name="connsiteX75" fmla="*/ 1178901 w 1427033"/>
                <a:gd name="connsiteY75" fmla="*/ 367946 h 4304494"/>
                <a:gd name="connsiteX76" fmla="*/ 1169544 w 1427033"/>
                <a:gd name="connsiteY76" fmla="*/ 314139 h 4304494"/>
                <a:gd name="connsiteX77" fmla="*/ 1176562 w 1427033"/>
                <a:gd name="connsiteY77" fmla="*/ 236939 h 4304494"/>
                <a:gd name="connsiteX78" fmla="*/ 1314586 w 1427033"/>
                <a:gd name="connsiteY78" fmla="*/ 150382 h 4304494"/>
                <a:gd name="connsiteX79" fmla="*/ 1354356 w 1427033"/>
                <a:gd name="connsiteY79" fmla="*/ 77860 h 4304494"/>
                <a:gd name="connsiteX80" fmla="*/ 1382429 w 1427033"/>
                <a:gd name="connsiteY80" fmla="*/ 73181 h 4304494"/>
                <a:gd name="connsiteX81" fmla="*/ 1394126 w 1427033"/>
                <a:gd name="connsiteY81" fmla="*/ 63824 h 4304494"/>
                <a:gd name="connsiteX82" fmla="*/ 1305229 w 1427033"/>
                <a:gd name="connsiteY82" fmla="*/ 73181 h 4304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1427033" h="4304494">
                  <a:moveTo>
                    <a:pt x="1305229" y="73181"/>
                  </a:moveTo>
                  <a:cubicBezTo>
                    <a:pt x="1300550" y="82539"/>
                    <a:pt x="1291192" y="84878"/>
                    <a:pt x="1279495" y="87218"/>
                  </a:cubicBezTo>
                  <a:cubicBezTo>
                    <a:pt x="1176562" y="96575"/>
                    <a:pt x="680609" y="152721"/>
                    <a:pt x="673591" y="122309"/>
                  </a:cubicBezTo>
                  <a:cubicBezTo>
                    <a:pt x="666573" y="126988"/>
                    <a:pt x="652536" y="136345"/>
                    <a:pt x="638500" y="143363"/>
                  </a:cubicBezTo>
                  <a:cubicBezTo>
                    <a:pt x="470063" y="246297"/>
                    <a:pt x="306305" y="358588"/>
                    <a:pt x="109796" y="407715"/>
                  </a:cubicBezTo>
                  <a:cubicBezTo>
                    <a:pt x="88741" y="417073"/>
                    <a:pt x="98099" y="440467"/>
                    <a:pt x="91081" y="454503"/>
                  </a:cubicBezTo>
                  <a:cubicBezTo>
                    <a:pt x="84062" y="477897"/>
                    <a:pt x="79384" y="503631"/>
                    <a:pt x="91081" y="524685"/>
                  </a:cubicBezTo>
                  <a:cubicBezTo>
                    <a:pt x="112135" y="555097"/>
                    <a:pt x="95759" y="566794"/>
                    <a:pt x="74705" y="583170"/>
                  </a:cubicBezTo>
                  <a:cubicBezTo>
                    <a:pt x="41953" y="608904"/>
                    <a:pt x="32596" y="658031"/>
                    <a:pt x="55990" y="693122"/>
                  </a:cubicBezTo>
                  <a:cubicBezTo>
                    <a:pt x="67687" y="709498"/>
                    <a:pt x="81723" y="728213"/>
                    <a:pt x="95759" y="739910"/>
                  </a:cubicBezTo>
                  <a:cubicBezTo>
                    <a:pt x="119153" y="758625"/>
                    <a:pt x="121493" y="777340"/>
                    <a:pt x="123832" y="805413"/>
                  </a:cubicBezTo>
                  <a:cubicBezTo>
                    <a:pt x="126172" y="898989"/>
                    <a:pt x="84062" y="992565"/>
                    <a:pt x="116814" y="1086141"/>
                  </a:cubicBezTo>
                  <a:cubicBezTo>
                    <a:pt x="119153" y="1090820"/>
                    <a:pt x="116814" y="1095499"/>
                    <a:pt x="114475" y="1100177"/>
                  </a:cubicBezTo>
                  <a:cubicBezTo>
                    <a:pt x="91081" y="1186736"/>
                    <a:pt x="88741" y="1273293"/>
                    <a:pt x="114475" y="1359851"/>
                  </a:cubicBezTo>
                  <a:cubicBezTo>
                    <a:pt x="128511" y="1408978"/>
                    <a:pt x="119153" y="1458106"/>
                    <a:pt x="109796" y="1504894"/>
                  </a:cubicBezTo>
                  <a:cubicBezTo>
                    <a:pt x="93420" y="1577415"/>
                    <a:pt x="100438" y="1645258"/>
                    <a:pt x="133190" y="1713100"/>
                  </a:cubicBezTo>
                  <a:cubicBezTo>
                    <a:pt x="154244" y="1755209"/>
                    <a:pt x="163602" y="1799658"/>
                    <a:pt x="156584" y="1851125"/>
                  </a:cubicBezTo>
                  <a:cubicBezTo>
                    <a:pt x="149565" y="1909610"/>
                    <a:pt x="170620" y="1965755"/>
                    <a:pt x="186996" y="2021901"/>
                  </a:cubicBezTo>
                  <a:cubicBezTo>
                    <a:pt x="215069" y="2113137"/>
                    <a:pt x="203372" y="2213732"/>
                    <a:pt x="210390" y="2309647"/>
                  </a:cubicBezTo>
                  <a:cubicBezTo>
                    <a:pt x="210390" y="2316665"/>
                    <a:pt x="203372" y="2323683"/>
                    <a:pt x="198693" y="2333041"/>
                  </a:cubicBezTo>
                  <a:cubicBezTo>
                    <a:pt x="177638" y="2389187"/>
                    <a:pt x="161262" y="2442993"/>
                    <a:pt x="208050" y="2494460"/>
                  </a:cubicBezTo>
                  <a:cubicBezTo>
                    <a:pt x="219747" y="2506157"/>
                    <a:pt x="224426" y="2524872"/>
                    <a:pt x="215069" y="2545926"/>
                  </a:cubicBezTo>
                  <a:cubicBezTo>
                    <a:pt x="196353" y="2592714"/>
                    <a:pt x="203372" y="2646521"/>
                    <a:pt x="172959" y="2690969"/>
                  </a:cubicBezTo>
                  <a:cubicBezTo>
                    <a:pt x="170620" y="2693309"/>
                    <a:pt x="170620" y="2700327"/>
                    <a:pt x="172959" y="2705006"/>
                  </a:cubicBezTo>
                  <a:cubicBezTo>
                    <a:pt x="184656" y="2770509"/>
                    <a:pt x="177638" y="2838351"/>
                    <a:pt x="175299" y="2903855"/>
                  </a:cubicBezTo>
                  <a:cubicBezTo>
                    <a:pt x="170620" y="2985734"/>
                    <a:pt x="126172" y="3067612"/>
                    <a:pt x="161262" y="3151831"/>
                  </a:cubicBezTo>
                  <a:cubicBezTo>
                    <a:pt x="161262" y="3154170"/>
                    <a:pt x="161262" y="3158849"/>
                    <a:pt x="158923" y="3161188"/>
                  </a:cubicBezTo>
                  <a:cubicBezTo>
                    <a:pt x="144887" y="3245407"/>
                    <a:pt x="142547" y="3329625"/>
                    <a:pt x="149565" y="3413844"/>
                  </a:cubicBezTo>
                  <a:cubicBezTo>
                    <a:pt x="154244" y="3491044"/>
                    <a:pt x="151905" y="3570583"/>
                    <a:pt x="151905" y="3647784"/>
                  </a:cubicBezTo>
                  <a:cubicBezTo>
                    <a:pt x="151905" y="3769432"/>
                    <a:pt x="177638" y="3888742"/>
                    <a:pt x="194014" y="4008051"/>
                  </a:cubicBezTo>
                  <a:cubicBezTo>
                    <a:pt x="203372" y="4071215"/>
                    <a:pt x="236123" y="4129700"/>
                    <a:pt x="226766" y="4197542"/>
                  </a:cubicBezTo>
                  <a:cubicBezTo>
                    <a:pt x="219747" y="4237312"/>
                    <a:pt x="238463" y="4253688"/>
                    <a:pt x="275893" y="4256027"/>
                  </a:cubicBezTo>
                  <a:cubicBezTo>
                    <a:pt x="282911" y="4260706"/>
                    <a:pt x="292269" y="4263046"/>
                    <a:pt x="299287" y="4265385"/>
                  </a:cubicBezTo>
                  <a:cubicBezTo>
                    <a:pt x="325020" y="4270064"/>
                    <a:pt x="348414" y="4260706"/>
                    <a:pt x="374148" y="4256027"/>
                  </a:cubicBezTo>
                  <a:cubicBezTo>
                    <a:pt x="439651" y="4239652"/>
                    <a:pt x="505154" y="4232633"/>
                    <a:pt x="572997" y="4244330"/>
                  </a:cubicBezTo>
                  <a:cubicBezTo>
                    <a:pt x="589373" y="4241991"/>
                    <a:pt x="608088" y="4241991"/>
                    <a:pt x="624464" y="4234973"/>
                  </a:cubicBezTo>
                  <a:cubicBezTo>
                    <a:pt x="638500" y="4227955"/>
                    <a:pt x="638500" y="4211579"/>
                    <a:pt x="640839" y="4199882"/>
                  </a:cubicBezTo>
                  <a:cubicBezTo>
                    <a:pt x="657215" y="4089930"/>
                    <a:pt x="659555" y="3977639"/>
                    <a:pt x="636161" y="3872366"/>
                  </a:cubicBezTo>
                  <a:cubicBezTo>
                    <a:pt x="612767" y="3764754"/>
                    <a:pt x="619785" y="3657141"/>
                    <a:pt x="610427" y="3549529"/>
                  </a:cubicBezTo>
                  <a:cubicBezTo>
                    <a:pt x="608088" y="3521456"/>
                    <a:pt x="608088" y="3495723"/>
                    <a:pt x="605748" y="3467650"/>
                  </a:cubicBezTo>
                  <a:cubicBezTo>
                    <a:pt x="587033" y="3247746"/>
                    <a:pt x="575336" y="3025503"/>
                    <a:pt x="622124" y="2807939"/>
                  </a:cubicBezTo>
                  <a:cubicBezTo>
                    <a:pt x="647858" y="2693309"/>
                    <a:pt x="659555" y="2573999"/>
                    <a:pt x="666573" y="2457029"/>
                  </a:cubicBezTo>
                  <a:cubicBezTo>
                    <a:pt x="673591" y="2307308"/>
                    <a:pt x="687627" y="2155247"/>
                    <a:pt x="696985" y="2005525"/>
                  </a:cubicBezTo>
                  <a:cubicBezTo>
                    <a:pt x="704003" y="1888555"/>
                    <a:pt x="750791" y="1642918"/>
                    <a:pt x="795240" y="1537645"/>
                  </a:cubicBezTo>
                  <a:cubicBezTo>
                    <a:pt x="790561" y="1539985"/>
                    <a:pt x="783543" y="1699064"/>
                    <a:pt x="771846" y="1766906"/>
                  </a:cubicBezTo>
                  <a:cubicBezTo>
                    <a:pt x="760149" y="1846446"/>
                    <a:pt x="750791" y="1900252"/>
                    <a:pt x="746112" y="1977452"/>
                  </a:cubicBezTo>
                  <a:cubicBezTo>
                    <a:pt x="769506" y="2047634"/>
                    <a:pt x="767167" y="2134192"/>
                    <a:pt x="769506" y="2209053"/>
                  </a:cubicBezTo>
                  <a:cubicBezTo>
                    <a:pt x="769506" y="2251162"/>
                    <a:pt x="776524" y="2293271"/>
                    <a:pt x="785882" y="2335380"/>
                  </a:cubicBezTo>
                  <a:cubicBezTo>
                    <a:pt x="811615" y="2459369"/>
                    <a:pt x="809276" y="2590375"/>
                    <a:pt x="795240" y="2714363"/>
                  </a:cubicBezTo>
                  <a:cubicBezTo>
                    <a:pt x="781203" y="2847709"/>
                    <a:pt x="755470" y="2981055"/>
                    <a:pt x="748452" y="3114400"/>
                  </a:cubicBezTo>
                  <a:cubicBezTo>
                    <a:pt x="739094" y="3292195"/>
                    <a:pt x="732076" y="3469989"/>
                    <a:pt x="755470" y="3647784"/>
                  </a:cubicBezTo>
                  <a:cubicBezTo>
                    <a:pt x="760149" y="3687553"/>
                    <a:pt x="769506" y="3732002"/>
                    <a:pt x="757809" y="3769432"/>
                  </a:cubicBezTo>
                  <a:cubicBezTo>
                    <a:pt x="729736" y="3865348"/>
                    <a:pt x="748452" y="3958924"/>
                    <a:pt x="760149" y="4052500"/>
                  </a:cubicBezTo>
                  <a:cubicBezTo>
                    <a:pt x="764827" y="4096948"/>
                    <a:pt x="748452" y="4141397"/>
                    <a:pt x="767167" y="4185845"/>
                  </a:cubicBezTo>
                  <a:cubicBezTo>
                    <a:pt x="774185" y="4195203"/>
                    <a:pt x="781203" y="4204561"/>
                    <a:pt x="792900" y="4206900"/>
                  </a:cubicBezTo>
                  <a:cubicBezTo>
                    <a:pt x="877119" y="4213918"/>
                    <a:pt x="961337" y="4211579"/>
                    <a:pt x="1045555" y="4211579"/>
                  </a:cubicBezTo>
                  <a:cubicBezTo>
                    <a:pt x="1104040" y="4211579"/>
                    <a:pt x="1160186" y="4192864"/>
                    <a:pt x="1197616" y="4143736"/>
                  </a:cubicBezTo>
                  <a:cubicBezTo>
                    <a:pt x="1213992" y="4122682"/>
                    <a:pt x="1202295" y="4094609"/>
                    <a:pt x="1211653" y="4071215"/>
                  </a:cubicBezTo>
                  <a:cubicBezTo>
                    <a:pt x="1204635" y="4010390"/>
                    <a:pt x="1199956" y="3947227"/>
                    <a:pt x="1185919" y="3888742"/>
                  </a:cubicBezTo>
                  <a:cubicBezTo>
                    <a:pt x="1176562" y="3844293"/>
                    <a:pt x="1169544" y="3804523"/>
                    <a:pt x="1171883" y="3757735"/>
                  </a:cubicBezTo>
                  <a:cubicBezTo>
                    <a:pt x="1174222" y="3708608"/>
                    <a:pt x="1192938" y="3657141"/>
                    <a:pt x="1174222" y="3610353"/>
                  </a:cubicBezTo>
                  <a:cubicBezTo>
                    <a:pt x="1146150" y="3542511"/>
                    <a:pt x="1146150" y="3472329"/>
                    <a:pt x="1157847" y="3404486"/>
                  </a:cubicBezTo>
                  <a:cubicBezTo>
                    <a:pt x="1183580" y="3268801"/>
                    <a:pt x="1171883" y="3128437"/>
                    <a:pt x="1195277" y="2992752"/>
                  </a:cubicBezTo>
                  <a:cubicBezTo>
                    <a:pt x="1209313" y="2908533"/>
                    <a:pt x="1206974" y="2824315"/>
                    <a:pt x="1258441" y="2751794"/>
                  </a:cubicBezTo>
                  <a:cubicBezTo>
                    <a:pt x="1277156" y="2726060"/>
                    <a:pt x="1277156" y="2688630"/>
                    <a:pt x="1274817" y="2655878"/>
                  </a:cubicBezTo>
                  <a:cubicBezTo>
                    <a:pt x="1272477" y="2630145"/>
                    <a:pt x="1272477" y="2604411"/>
                    <a:pt x="1274817" y="2578678"/>
                  </a:cubicBezTo>
                  <a:cubicBezTo>
                    <a:pt x="1286514" y="2454690"/>
                    <a:pt x="1312247" y="2333041"/>
                    <a:pt x="1302889" y="2209053"/>
                  </a:cubicBezTo>
                  <a:cubicBezTo>
                    <a:pt x="1302889" y="2204374"/>
                    <a:pt x="1302889" y="2199695"/>
                    <a:pt x="1302889" y="2192677"/>
                  </a:cubicBezTo>
                  <a:cubicBezTo>
                    <a:pt x="1298211" y="2012543"/>
                    <a:pt x="1319265" y="1832410"/>
                    <a:pt x="1314586" y="1649936"/>
                  </a:cubicBezTo>
                  <a:cubicBezTo>
                    <a:pt x="1307568" y="1392602"/>
                    <a:pt x="1258441" y="1142287"/>
                    <a:pt x="1181241" y="898989"/>
                  </a:cubicBezTo>
                  <a:cubicBezTo>
                    <a:pt x="1167204" y="891971"/>
                    <a:pt x="1190598" y="770322"/>
                    <a:pt x="1202295" y="714177"/>
                  </a:cubicBezTo>
                  <a:cubicBezTo>
                    <a:pt x="1216332" y="639316"/>
                    <a:pt x="1216332" y="555097"/>
                    <a:pt x="1190598" y="475558"/>
                  </a:cubicBezTo>
                  <a:cubicBezTo>
                    <a:pt x="1230368" y="470879"/>
                    <a:pt x="1272477" y="487255"/>
                    <a:pt x="1302889" y="452164"/>
                  </a:cubicBezTo>
                  <a:cubicBezTo>
                    <a:pt x="1305229" y="442806"/>
                    <a:pt x="1300550" y="438128"/>
                    <a:pt x="1293532" y="435788"/>
                  </a:cubicBezTo>
                  <a:cubicBezTo>
                    <a:pt x="1286514" y="433449"/>
                    <a:pt x="1279495" y="433449"/>
                    <a:pt x="1272477" y="435788"/>
                  </a:cubicBezTo>
                  <a:cubicBezTo>
                    <a:pt x="1204635" y="442806"/>
                    <a:pt x="1195277" y="435788"/>
                    <a:pt x="1178901" y="367946"/>
                  </a:cubicBezTo>
                  <a:cubicBezTo>
                    <a:pt x="1174222" y="349230"/>
                    <a:pt x="1171883" y="332855"/>
                    <a:pt x="1169544" y="314139"/>
                  </a:cubicBezTo>
                  <a:cubicBezTo>
                    <a:pt x="1167204" y="288406"/>
                    <a:pt x="1157847" y="260333"/>
                    <a:pt x="1176562" y="236939"/>
                  </a:cubicBezTo>
                  <a:cubicBezTo>
                    <a:pt x="1213992" y="192491"/>
                    <a:pt x="1256101" y="159739"/>
                    <a:pt x="1314586" y="150382"/>
                  </a:cubicBezTo>
                  <a:cubicBezTo>
                    <a:pt x="1380090" y="141024"/>
                    <a:pt x="1384768" y="136345"/>
                    <a:pt x="1354356" y="77860"/>
                  </a:cubicBezTo>
                  <a:cubicBezTo>
                    <a:pt x="1363714" y="70842"/>
                    <a:pt x="1373071" y="75521"/>
                    <a:pt x="1382429" y="73181"/>
                  </a:cubicBezTo>
                  <a:cubicBezTo>
                    <a:pt x="1387108" y="70842"/>
                    <a:pt x="1391787" y="68503"/>
                    <a:pt x="1394126" y="63824"/>
                  </a:cubicBezTo>
                  <a:cubicBezTo>
                    <a:pt x="1363714" y="42769"/>
                    <a:pt x="1330962" y="26393"/>
                    <a:pt x="1305229" y="73181"/>
                  </a:cubicBezTo>
                  <a:close/>
                </a:path>
              </a:pathLst>
            </a:custGeom>
            <a:solidFill>
              <a:schemeClr val="accent6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464B8B1F-B595-4FB6-AD1A-7F24494FA235}"/>
                </a:ext>
              </a:extLst>
            </p:cNvPr>
            <p:cNvSpPr/>
            <p:nvPr/>
          </p:nvSpPr>
          <p:spPr>
            <a:xfrm>
              <a:off x="1870706" y="5880287"/>
              <a:ext cx="929833" cy="486049"/>
            </a:xfrm>
            <a:custGeom>
              <a:avLst/>
              <a:gdLst>
                <a:gd name="connsiteX0" fmla="*/ 1002314 w 1029335"/>
                <a:gd name="connsiteY0" fmla="*/ 349456 h 538061"/>
                <a:gd name="connsiteX1" fmla="*/ 936811 w 1029335"/>
                <a:gd name="connsiteY1" fmla="*/ 283952 h 538061"/>
                <a:gd name="connsiteX2" fmla="*/ 819841 w 1029335"/>
                <a:gd name="connsiteY2" fmla="*/ 274595 h 538061"/>
                <a:gd name="connsiteX3" fmla="*/ 819841 w 1029335"/>
                <a:gd name="connsiteY3" fmla="*/ 274595 h 538061"/>
                <a:gd name="connsiteX4" fmla="*/ 819841 w 1029335"/>
                <a:gd name="connsiteY4" fmla="*/ 274595 h 538061"/>
                <a:gd name="connsiteX5" fmla="*/ 819841 w 1029335"/>
                <a:gd name="connsiteY5" fmla="*/ 274595 h 538061"/>
                <a:gd name="connsiteX6" fmla="*/ 775393 w 1029335"/>
                <a:gd name="connsiteY6" fmla="*/ 265237 h 538061"/>
                <a:gd name="connsiteX7" fmla="*/ 525077 w 1029335"/>
                <a:gd name="connsiteY7" fmla="*/ 68728 h 538061"/>
                <a:gd name="connsiteX8" fmla="*/ 501683 w 1029335"/>
                <a:gd name="connsiteY8" fmla="*/ 42994 h 538061"/>
                <a:gd name="connsiteX9" fmla="*/ 482968 w 1029335"/>
                <a:gd name="connsiteY9" fmla="*/ 71067 h 538061"/>
                <a:gd name="connsiteX10" fmla="*/ 508701 w 1029335"/>
                <a:gd name="connsiteY10" fmla="*/ 85103 h 538061"/>
                <a:gd name="connsiteX11" fmla="*/ 791768 w 1029335"/>
                <a:gd name="connsiteY11" fmla="*/ 288631 h 538061"/>
                <a:gd name="connsiteX12" fmla="*/ 925114 w 1029335"/>
                <a:gd name="connsiteY12" fmla="*/ 305007 h 538061"/>
                <a:gd name="connsiteX13" fmla="*/ 981260 w 1029335"/>
                <a:gd name="connsiteY13" fmla="*/ 365831 h 538061"/>
                <a:gd name="connsiteX14" fmla="*/ 929793 w 1029335"/>
                <a:gd name="connsiteY14" fmla="*/ 428995 h 538061"/>
                <a:gd name="connsiteX15" fmla="*/ 475950 w 1029335"/>
                <a:gd name="connsiteY15" fmla="*/ 424316 h 538061"/>
                <a:gd name="connsiteX16" fmla="*/ 302834 w 1029335"/>
                <a:gd name="connsiteY16" fmla="*/ 414959 h 538061"/>
                <a:gd name="connsiteX17" fmla="*/ 108664 w 1029335"/>
                <a:gd name="connsiteY17" fmla="*/ 393904 h 538061"/>
                <a:gd name="connsiteX18" fmla="*/ 59536 w 1029335"/>
                <a:gd name="connsiteY18" fmla="*/ 328401 h 538061"/>
                <a:gd name="connsiteX19" fmla="*/ 57197 w 1029335"/>
                <a:gd name="connsiteY19" fmla="*/ 213770 h 538061"/>
                <a:gd name="connsiteX20" fmla="*/ 80591 w 1029335"/>
                <a:gd name="connsiteY20" fmla="*/ 141249 h 538061"/>
                <a:gd name="connsiteX21" fmla="*/ 68894 w 1029335"/>
                <a:gd name="connsiteY21" fmla="*/ 134231 h 538061"/>
                <a:gd name="connsiteX22" fmla="*/ 50179 w 1029335"/>
                <a:gd name="connsiteY22" fmla="*/ 199734 h 538061"/>
                <a:gd name="connsiteX23" fmla="*/ 50179 w 1029335"/>
                <a:gd name="connsiteY23" fmla="*/ 309686 h 538061"/>
                <a:gd name="connsiteX24" fmla="*/ 80591 w 1029335"/>
                <a:gd name="connsiteY24" fmla="*/ 403262 h 538061"/>
                <a:gd name="connsiteX25" fmla="*/ 314531 w 1029335"/>
                <a:gd name="connsiteY25" fmla="*/ 431335 h 538061"/>
                <a:gd name="connsiteX26" fmla="*/ 487647 w 1029335"/>
                <a:gd name="connsiteY26" fmla="*/ 447710 h 538061"/>
                <a:gd name="connsiteX27" fmla="*/ 950847 w 1029335"/>
                <a:gd name="connsiteY27" fmla="*/ 445371 h 538061"/>
                <a:gd name="connsiteX28" fmla="*/ 1002314 w 1029335"/>
                <a:gd name="connsiteY28" fmla="*/ 349456 h 53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29335" h="538061">
                  <a:moveTo>
                    <a:pt x="1002314" y="349456"/>
                  </a:moveTo>
                  <a:cubicBezTo>
                    <a:pt x="997635" y="309686"/>
                    <a:pt x="971902" y="288631"/>
                    <a:pt x="936811" y="283952"/>
                  </a:cubicBezTo>
                  <a:cubicBezTo>
                    <a:pt x="899381" y="279274"/>
                    <a:pt x="859611" y="276934"/>
                    <a:pt x="819841" y="274595"/>
                  </a:cubicBezTo>
                  <a:cubicBezTo>
                    <a:pt x="819841" y="274595"/>
                    <a:pt x="819841" y="274595"/>
                    <a:pt x="819841" y="274595"/>
                  </a:cubicBezTo>
                  <a:cubicBezTo>
                    <a:pt x="819841" y="274595"/>
                    <a:pt x="819841" y="274595"/>
                    <a:pt x="819841" y="274595"/>
                  </a:cubicBezTo>
                  <a:cubicBezTo>
                    <a:pt x="819841" y="274595"/>
                    <a:pt x="819841" y="274595"/>
                    <a:pt x="819841" y="274595"/>
                  </a:cubicBezTo>
                  <a:cubicBezTo>
                    <a:pt x="803465" y="272255"/>
                    <a:pt x="787090" y="269916"/>
                    <a:pt x="775393" y="265237"/>
                  </a:cubicBezTo>
                  <a:cubicBezTo>
                    <a:pt x="651404" y="227807"/>
                    <a:pt x="592920" y="174001"/>
                    <a:pt x="525077" y="68728"/>
                  </a:cubicBezTo>
                  <a:cubicBezTo>
                    <a:pt x="513380" y="50012"/>
                    <a:pt x="501683" y="64049"/>
                    <a:pt x="501683" y="42994"/>
                  </a:cubicBezTo>
                  <a:cubicBezTo>
                    <a:pt x="497004" y="52352"/>
                    <a:pt x="492325" y="59370"/>
                    <a:pt x="482968" y="71067"/>
                  </a:cubicBezTo>
                  <a:cubicBezTo>
                    <a:pt x="485307" y="71067"/>
                    <a:pt x="499344" y="66388"/>
                    <a:pt x="508701" y="85103"/>
                  </a:cubicBezTo>
                  <a:cubicBezTo>
                    <a:pt x="574204" y="178679"/>
                    <a:pt x="630350" y="248861"/>
                    <a:pt x="791768" y="288631"/>
                  </a:cubicBezTo>
                  <a:cubicBezTo>
                    <a:pt x="843235" y="297989"/>
                    <a:pt x="883005" y="297989"/>
                    <a:pt x="925114" y="305007"/>
                  </a:cubicBezTo>
                  <a:cubicBezTo>
                    <a:pt x="967223" y="314365"/>
                    <a:pt x="978920" y="335419"/>
                    <a:pt x="981260" y="365831"/>
                  </a:cubicBezTo>
                  <a:cubicBezTo>
                    <a:pt x="983599" y="400922"/>
                    <a:pt x="953187" y="419638"/>
                    <a:pt x="929793" y="428995"/>
                  </a:cubicBezTo>
                  <a:cubicBezTo>
                    <a:pt x="726265" y="494498"/>
                    <a:pt x="611635" y="482801"/>
                    <a:pt x="475950" y="424316"/>
                  </a:cubicBezTo>
                  <a:cubicBezTo>
                    <a:pt x="412786" y="396244"/>
                    <a:pt x="370677" y="405601"/>
                    <a:pt x="302834" y="414959"/>
                  </a:cubicBezTo>
                  <a:cubicBezTo>
                    <a:pt x="237331" y="424316"/>
                    <a:pt x="169488" y="410280"/>
                    <a:pt x="108664" y="393904"/>
                  </a:cubicBezTo>
                  <a:cubicBezTo>
                    <a:pt x="87609" y="386886"/>
                    <a:pt x="38482" y="382207"/>
                    <a:pt x="59536" y="328401"/>
                  </a:cubicBezTo>
                  <a:cubicBezTo>
                    <a:pt x="57197" y="272255"/>
                    <a:pt x="59536" y="213770"/>
                    <a:pt x="57197" y="213770"/>
                  </a:cubicBezTo>
                  <a:cubicBezTo>
                    <a:pt x="59536" y="197395"/>
                    <a:pt x="66555" y="188037"/>
                    <a:pt x="80591" y="141249"/>
                  </a:cubicBezTo>
                  <a:cubicBezTo>
                    <a:pt x="73573" y="136570"/>
                    <a:pt x="75912" y="138910"/>
                    <a:pt x="68894" y="134231"/>
                  </a:cubicBezTo>
                  <a:cubicBezTo>
                    <a:pt x="66555" y="157625"/>
                    <a:pt x="52518" y="176340"/>
                    <a:pt x="50179" y="199734"/>
                  </a:cubicBezTo>
                  <a:cubicBezTo>
                    <a:pt x="45500" y="237164"/>
                    <a:pt x="45500" y="272255"/>
                    <a:pt x="50179" y="309686"/>
                  </a:cubicBezTo>
                  <a:cubicBezTo>
                    <a:pt x="43161" y="344777"/>
                    <a:pt x="29124" y="384547"/>
                    <a:pt x="80591" y="403262"/>
                  </a:cubicBezTo>
                  <a:cubicBezTo>
                    <a:pt x="157791" y="428995"/>
                    <a:pt x="234991" y="445371"/>
                    <a:pt x="314531" y="431335"/>
                  </a:cubicBezTo>
                  <a:cubicBezTo>
                    <a:pt x="375355" y="419638"/>
                    <a:pt x="431501" y="421977"/>
                    <a:pt x="487647" y="447710"/>
                  </a:cubicBezTo>
                  <a:cubicBezTo>
                    <a:pt x="642047" y="520232"/>
                    <a:pt x="796447" y="501517"/>
                    <a:pt x="950847" y="445371"/>
                  </a:cubicBezTo>
                  <a:cubicBezTo>
                    <a:pt x="997635" y="421977"/>
                    <a:pt x="1004654" y="389225"/>
                    <a:pt x="1002314" y="349456"/>
                  </a:cubicBezTo>
                  <a:close/>
                </a:path>
              </a:pathLst>
            </a:custGeom>
            <a:solidFill>
              <a:srgbClr val="504D4D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6E5C54BC-7D83-4EB2-AB79-CC73F88592FB}"/>
                </a:ext>
              </a:extLst>
            </p:cNvPr>
            <p:cNvSpPr/>
            <p:nvPr/>
          </p:nvSpPr>
          <p:spPr>
            <a:xfrm>
              <a:off x="1518804" y="372794"/>
              <a:ext cx="697375" cy="591712"/>
            </a:xfrm>
            <a:custGeom>
              <a:avLst/>
              <a:gdLst>
                <a:gd name="connsiteX0" fmla="*/ 49058 w 772001"/>
                <a:gd name="connsiteY0" fmla="*/ 434054 h 655031"/>
                <a:gd name="connsiteX1" fmla="*/ 105204 w 772001"/>
                <a:gd name="connsiteY1" fmla="*/ 160344 h 655031"/>
                <a:gd name="connsiteX2" fmla="*/ 233871 w 772001"/>
                <a:gd name="connsiteY2" fmla="*/ 85484 h 655031"/>
                <a:gd name="connsiteX3" fmla="*/ 285338 w 772001"/>
                <a:gd name="connsiteY3" fmla="*/ 69108 h 655031"/>
                <a:gd name="connsiteX4" fmla="*/ 399968 w 772001"/>
                <a:gd name="connsiteY4" fmla="*/ 57411 h 655031"/>
                <a:gd name="connsiteX5" fmla="*/ 552029 w 772001"/>
                <a:gd name="connsiteY5" fmla="*/ 104199 h 655031"/>
                <a:gd name="connsiteX6" fmla="*/ 736842 w 772001"/>
                <a:gd name="connsiteY6" fmla="*/ 314745 h 655031"/>
                <a:gd name="connsiteX7" fmla="*/ 701751 w 772001"/>
                <a:gd name="connsiteY7" fmla="*/ 424697 h 655031"/>
                <a:gd name="connsiteX8" fmla="*/ 666660 w 772001"/>
                <a:gd name="connsiteY8" fmla="*/ 452769 h 655031"/>
                <a:gd name="connsiteX9" fmla="*/ 495883 w 772001"/>
                <a:gd name="connsiteY9" fmla="*/ 396624 h 655031"/>
                <a:gd name="connsiteX10" fmla="*/ 360198 w 772001"/>
                <a:gd name="connsiteY10" fmla="*/ 431715 h 655031"/>
                <a:gd name="connsiteX11" fmla="*/ 275980 w 772001"/>
                <a:gd name="connsiteY11" fmla="*/ 499557 h 655031"/>
                <a:gd name="connsiteX12" fmla="*/ 236210 w 772001"/>
                <a:gd name="connsiteY12" fmla="*/ 541667 h 655031"/>
                <a:gd name="connsiteX13" fmla="*/ 231531 w 772001"/>
                <a:gd name="connsiteY13" fmla="*/ 576758 h 655031"/>
                <a:gd name="connsiteX14" fmla="*/ 198780 w 772001"/>
                <a:gd name="connsiteY14" fmla="*/ 616527 h 655031"/>
                <a:gd name="connsiteX15" fmla="*/ 175386 w 772001"/>
                <a:gd name="connsiteY15" fmla="*/ 576758 h 655031"/>
                <a:gd name="connsiteX16" fmla="*/ 53737 w 772001"/>
                <a:gd name="connsiteY16" fmla="*/ 478503 h 655031"/>
                <a:gd name="connsiteX17" fmla="*/ 49058 w 772001"/>
                <a:gd name="connsiteY17" fmla="*/ 434054 h 655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772001" h="655031">
                  <a:moveTo>
                    <a:pt x="49058" y="434054"/>
                  </a:moveTo>
                  <a:cubicBezTo>
                    <a:pt x="28004" y="335799"/>
                    <a:pt x="65434" y="244563"/>
                    <a:pt x="105204" y="160344"/>
                  </a:cubicBezTo>
                  <a:cubicBezTo>
                    <a:pt x="123919" y="118235"/>
                    <a:pt x="173046" y="80805"/>
                    <a:pt x="233871" y="85484"/>
                  </a:cubicBezTo>
                  <a:cubicBezTo>
                    <a:pt x="254925" y="87823"/>
                    <a:pt x="268962" y="83144"/>
                    <a:pt x="285338" y="69108"/>
                  </a:cubicBezTo>
                  <a:cubicBezTo>
                    <a:pt x="318089" y="43375"/>
                    <a:pt x="353180" y="31678"/>
                    <a:pt x="399968" y="57411"/>
                  </a:cubicBezTo>
                  <a:cubicBezTo>
                    <a:pt x="446756" y="80805"/>
                    <a:pt x="502902" y="83144"/>
                    <a:pt x="552029" y="104199"/>
                  </a:cubicBezTo>
                  <a:cubicBezTo>
                    <a:pt x="650284" y="143969"/>
                    <a:pt x="708769" y="216490"/>
                    <a:pt x="736842" y="314745"/>
                  </a:cubicBezTo>
                  <a:cubicBezTo>
                    <a:pt x="748539" y="356854"/>
                    <a:pt x="736842" y="396624"/>
                    <a:pt x="701751" y="424697"/>
                  </a:cubicBezTo>
                  <a:cubicBezTo>
                    <a:pt x="692393" y="438733"/>
                    <a:pt x="683035" y="450430"/>
                    <a:pt x="666660" y="452769"/>
                  </a:cubicBezTo>
                  <a:cubicBezTo>
                    <a:pt x="605835" y="448091"/>
                    <a:pt x="547350" y="434054"/>
                    <a:pt x="495883" y="396624"/>
                  </a:cubicBezTo>
                  <a:cubicBezTo>
                    <a:pt x="442077" y="356854"/>
                    <a:pt x="385932" y="373230"/>
                    <a:pt x="360198" y="431715"/>
                  </a:cubicBezTo>
                  <a:cubicBezTo>
                    <a:pt x="343823" y="469145"/>
                    <a:pt x="322768" y="499557"/>
                    <a:pt x="275980" y="499557"/>
                  </a:cubicBezTo>
                  <a:cubicBezTo>
                    <a:pt x="247907" y="499557"/>
                    <a:pt x="236210" y="515933"/>
                    <a:pt x="236210" y="541667"/>
                  </a:cubicBezTo>
                  <a:cubicBezTo>
                    <a:pt x="236210" y="553364"/>
                    <a:pt x="236210" y="565061"/>
                    <a:pt x="231531" y="576758"/>
                  </a:cubicBezTo>
                  <a:cubicBezTo>
                    <a:pt x="226853" y="595473"/>
                    <a:pt x="217495" y="616527"/>
                    <a:pt x="198780" y="616527"/>
                  </a:cubicBezTo>
                  <a:cubicBezTo>
                    <a:pt x="177725" y="616527"/>
                    <a:pt x="177725" y="593133"/>
                    <a:pt x="175386" y="576758"/>
                  </a:cubicBezTo>
                  <a:cubicBezTo>
                    <a:pt x="161349" y="511254"/>
                    <a:pt x="109883" y="492539"/>
                    <a:pt x="53737" y="478503"/>
                  </a:cubicBezTo>
                  <a:cubicBezTo>
                    <a:pt x="39701" y="466806"/>
                    <a:pt x="46719" y="450430"/>
                    <a:pt x="49058" y="434054"/>
                  </a:cubicBezTo>
                  <a:close/>
                </a:path>
              </a:pathLst>
            </a:custGeom>
            <a:solidFill>
              <a:srgbClr val="0D0402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B73C5602-7E60-446B-A13B-5F3098FF93D0}"/>
                </a:ext>
              </a:extLst>
            </p:cNvPr>
            <p:cNvSpPr/>
            <p:nvPr/>
          </p:nvSpPr>
          <p:spPr>
            <a:xfrm>
              <a:off x="1389934" y="5990176"/>
              <a:ext cx="443784" cy="528315"/>
            </a:xfrm>
            <a:custGeom>
              <a:avLst/>
              <a:gdLst>
                <a:gd name="connsiteX0" fmla="*/ 439696 w 491273"/>
                <a:gd name="connsiteY0" fmla="*/ 361153 h 584849"/>
                <a:gd name="connsiteX1" fmla="*/ 418641 w 491273"/>
                <a:gd name="connsiteY1" fmla="*/ 251201 h 584849"/>
                <a:gd name="connsiteX2" fmla="*/ 418641 w 491273"/>
                <a:gd name="connsiteY2" fmla="*/ 117855 h 584849"/>
                <a:gd name="connsiteX3" fmla="*/ 423320 w 491273"/>
                <a:gd name="connsiteY3" fmla="*/ 50013 h 584849"/>
                <a:gd name="connsiteX4" fmla="*/ 397587 w 491273"/>
                <a:gd name="connsiteY4" fmla="*/ 42994 h 584849"/>
                <a:gd name="connsiteX5" fmla="*/ 399926 w 491273"/>
                <a:gd name="connsiteY5" fmla="*/ 117855 h 584849"/>
                <a:gd name="connsiteX6" fmla="*/ 404605 w 491273"/>
                <a:gd name="connsiteY6" fmla="*/ 279274 h 584849"/>
                <a:gd name="connsiteX7" fmla="*/ 432678 w 491273"/>
                <a:gd name="connsiteY7" fmla="*/ 426656 h 584849"/>
                <a:gd name="connsiteX8" fmla="*/ 357817 w 491273"/>
                <a:gd name="connsiteY8" fmla="*/ 522571 h 584849"/>
                <a:gd name="connsiteX9" fmla="*/ 107501 w 491273"/>
                <a:gd name="connsiteY9" fmla="*/ 515553 h 584849"/>
                <a:gd name="connsiteX10" fmla="*/ 72410 w 491273"/>
                <a:gd name="connsiteY10" fmla="*/ 370510 h 584849"/>
                <a:gd name="connsiteX11" fmla="*/ 116859 w 491273"/>
                <a:gd name="connsiteY11" fmla="*/ 232486 h 584849"/>
                <a:gd name="connsiteX12" fmla="*/ 126216 w 491273"/>
                <a:gd name="connsiteY12" fmla="*/ 61710 h 584849"/>
                <a:gd name="connsiteX13" fmla="*/ 105162 w 491273"/>
                <a:gd name="connsiteY13" fmla="*/ 64050 h 584849"/>
                <a:gd name="connsiteX14" fmla="*/ 105162 w 491273"/>
                <a:gd name="connsiteY14" fmla="*/ 225468 h 584849"/>
                <a:gd name="connsiteX15" fmla="*/ 105162 w 491273"/>
                <a:gd name="connsiteY15" fmla="*/ 225468 h 584849"/>
                <a:gd name="connsiteX16" fmla="*/ 105162 w 491273"/>
                <a:gd name="connsiteY16" fmla="*/ 225468 h 584849"/>
                <a:gd name="connsiteX17" fmla="*/ 56034 w 491273"/>
                <a:gd name="connsiteY17" fmla="*/ 372850 h 584849"/>
                <a:gd name="connsiteX18" fmla="*/ 98143 w 491273"/>
                <a:gd name="connsiteY18" fmla="*/ 531929 h 584849"/>
                <a:gd name="connsiteX19" fmla="*/ 98143 w 491273"/>
                <a:gd name="connsiteY19" fmla="*/ 531929 h 584849"/>
                <a:gd name="connsiteX20" fmla="*/ 177683 w 491273"/>
                <a:gd name="connsiteY20" fmla="*/ 543626 h 584849"/>
                <a:gd name="connsiteX21" fmla="*/ 353138 w 491273"/>
                <a:gd name="connsiteY21" fmla="*/ 543626 h 584849"/>
                <a:gd name="connsiteX22" fmla="*/ 453732 w 491273"/>
                <a:gd name="connsiteY22" fmla="*/ 440692 h 584849"/>
                <a:gd name="connsiteX23" fmla="*/ 439696 w 491273"/>
                <a:gd name="connsiteY23" fmla="*/ 361153 h 584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91273" h="584849">
                  <a:moveTo>
                    <a:pt x="439696" y="361153"/>
                  </a:moveTo>
                  <a:cubicBezTo>
                    <a:pt x="427999" y="326062"/>
                    <a:pt x="420981" y="288631"/>
                    <a:pt x="418641" y="251201"/>
                  </a:cubicBezTo>
                  <a:cubicBezTo>
                    <a:pt x="413962" y="197395"/>
                    <a:pt x="418641" y="171661"/>
                    <a:pt x="418641" y="117855"/>
                  </a:cubicBezTo>
                  <a:cubicBezTo>
                    <a:pt x="418641" y="92122"/>
                    <a:pt x="416302" y="71067"/>
                    <a:pt x="423320" y="50013"/>
                  </a:cubicBezTo>
                  <a:cubicBezTo>
                    <a:pt x="413962" y="50013"/>
                    <a:pt x="409284" y="45334"/>
                    <a:pt x="397587" y="42994"/>
                  </a:cubicBezTo>
                  <a:cubicBezTo>
                    <a:pt x="397587" y="57031"/>
                    <a:pt x="402265" y="108498"/>
                    <a:pt x="399926" y="117855"/>
                  </a:cubicBezTo>
                  <a:cubicBezTo>
                    <a:pt x="392908" y="183358"/>
                    <a:pt x="399926" y="244183"/>
                    <a:pt x="404605" y="279274"/>
                  </a:cubicBezTo>
                  <a:cubicBezTo>
                    <a:pt x="416302" y="328401"/>
                    <a:pt x="427999" y="372850"/>
                    <a:pt x="432678" y="426656"/>
                  </a:cubicBezTo>
                  <a:cubicBezTo>
                    <a:pt x="437356" y="489820"/>
                    <a:pt x="418641" y="508535"/>
                    <a:pt x="357817" y="522571"/>
                  </a:cubicBezTo>
                  <a:cubicBezTo>
                    <a:pt x="304011" y="534268"/>
                    <a:pt x="180022" y="536608"/>
                    <a:pt x="107501" y="515553"/>
                  </a:cubicBezTo>
                  <a:cubicBezTo>
                    <a:pt x="74749" y="508535"/>
                    <a:pt x="37319" y="452389"/>
                    <a:pt x="72410" y="370510"/>
                  </a:cubicBezTo>
                  <a:cubicBezTo>
                    <a:pt x="86446" y="337759"/>
                    <a:pt x="112180" y="255880"/>
                    <a:pt x="116859" y="232486"/>
                  </a:cubicBezTo>
                  <a:cubicBezTo>
                    <a:pt x="133234" y="178680"/>
                    <a:pt x="133234" y="124873"/>
                    <a:pt x="126216" y="61710"/>
                  </a:cubicBezTo>
                  <a:cubicBezTo>
                    <a:pt x="119198" y="61710"/>
                    <a:pt x="112180" y="64050"/>
                    <a:pt x="105162" y="64050"/>
                  </a:cubicBezTo>
                  <a:cubicBezTo>
                    <a:pt x="119198" y="122535"/>
                    <a:pt x="112180" y="183358"/>
                    <a:pt x="105162" y="225468"/>
                  </a:cubicBezTo>
                  <a:lnTo>
                    <a:pt x="105162" y="225468"/>
                  </a:lnTo>
                  <a:cubicBezTo>
                    <a:pt x="105162" y="225468"/>
                    <a:pt x="105162" y="225468"/>
                    <a:pt x="105162" y="225468"/>
                  </a:cubicBezTo>
                  <a:cubicBezTo>
                    <a:pt x="91125" y="274595"/>
                    <a:pt x="74749" y="326062"/>
                    <a:pt x="56034" y="372850"/>
                  </a:cubicBezTo>
                  <a:cubicBezTo>
                    <a:pt x="27961" y="443032"/>
                    <a:pt x="46677" y="503856"/>
                    <a:pt x="98143" y="531929"/>
                  </a:cubicBezTo>
                  <a:lnTo>
                    <a:pt x="98143" y="531929"/>
                  </a:lnTo>
                  <a:cubicBezTo>
                    <a:pt x="123877" y="541287"/>
                    <a:pt x="149610" y="543626"/>
                    <a:pt x="177683" y="543626"/>
                  </a:cubicBezTo>
                  <a:cubicBezTo>
                    <a:pt x="240847" y="550644"/>
                    <a:pt x="294653" y="548305"/>
                    <a:pt x="353138" y="543626"/>
                  </a:cubicBezTo>
                  <a:cubicBezTo>
                    <a:pt x="435017" y="534268"/>
                    <a:pt x="453732" y="517893"/>
                    <a:pt x="453732" y="440692"/>
                  </a:cubicBezTo>
                  <a:cubicBezTo>
                    <a:pt x="451393" y="417298"/>
                    <a:pt x="446714" y="389226"/>
                    <a:pt x="439696" y="361153"/>
                  </a:cubicBezTo>
                  <a:close/>
                </a:path>
              </a:pathLst>
            </a:custGeom>
            <a:solidFill>
              <a:srgbClr val="5D5A5A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C6D18575-E194-43D9-B550-70593F63DE2F}"/>
                </a:ext>
              </a:extLst>
            </p:cNvPr>
            <p:cNvSpPr/>
            <p:nvPr/>
          </p:nvSpPr>
          <p:spPr>
            <a:xfrm>
              <a:off x="988313" y="705022"/>
              <a:ext cx="1914616" cy="1929923"/>
            </a:xfrm>
            <a:custGeom>
              <a:avLst/>
              <a:gdLst>
                <a:gd name="connsiteX0" fmla="*/ 1895064 w 1914616"/>
                <a:gd name="connsiteY0" fmla="*/ 1476543 h 1929923"/>
                <a:gd name="connsiteX1" fmla="*/ 1912499 w 1914616"/>
                <a:gd name="connsiteY1" fmla="*/ 1486317 h 1929923"/>
                <a:gd name="connsiteX2" fmla="*/ 1893480 w 1914616"/>
                <a:gd name="connsiteY2" fmla="*/ 1518016 h 1929923"/>
                <a:gd name="connsiteX3" fmla="*/ 1597623 w 1914616"/>
                <a:gd name="connsiteY3" fmla="*/ 1777947 h 1929923"/>
                <a:gd name="connsiteX4" fmla="*/ 1415882 w 1914616"/>
                <a:gd name="connsiteY4" fmla="*/ 1902629 h 1929923"/>
                <a:gd name="connsiteX5" fmla="*/ 1299653 w 1914616"/>
                <a:gd name="connsiteY5" fmla="*/ 1832892 h 1929923"/>
                <a:gd name="connsiteX6" fmla="*/ 1453921 w 1914616"/>
                <a:gd name="connsiteY6" fmla="*/ 1627905 h 1929923"/>
                <a:gd name="connsiteX7" fmla="*/ 1481394 w 1914616"/>
                <a:gd name="connsiteY7" fmla="*/ 1617339 h 1929923"/>
                <a:gd name="connsiteX8" fmla="*/ 1472941 w 1914616"/>
                <a:gd name="connsiteY8" fmla="*/ 1598319 h 1929923"/>
                <a:gd name="connsiteX9" fmla="*/ 1441242 w 1914616"/>
                <a:gd name="connsiteY9" fmla="*/ 1564507 h 1929923"/>
                <a:gd name="connsiteX10" fmla="*/ 1496186 w 1914616"/>
                <a:gd name="connsiteY10" fmla="*/ 1560281 h 1929923"/>
                <a:gd name="connsiteX11" fmla="*/ 1553244 w 1914616"/>
                <a:gd name="connsiteY11" fmla="*/ 1583527 h 1929923"/>
                <a:gd name="connsiteX12" fmla="*/ 1553244 w 1914616"/>
                <a:gd name="connsiteY12" fmla="*/ 1541262 h 1929923"/>
                <a:gd name="connsiteX13" fmla="*/ 1606076 w 1914616"/>
                <a:gd name="connsiteY13" fmla="*/ 1541262 h 1929923"/>
                <a:gd name="connsiteX14" fmla="*/ 1707512 w 1914616"/>
                <a:gd name="connsiteY14" fmla="*/ 1539148 h 1929923"/>
                <a:gd name="connsiteX15" fmla="*/ 1815289 w 1914616"/>
                <a:gd name="connsiteY15" fmla="*/ 1515903 h 1929923"/>
                <a:gd name="connsiteX16" fmla="*/ 1874460 w 1914616"/>
                <a:gd name="connsiteY16" fmla="*/ 1477864 h 1929923"/>
                <a:gd name="connsiteX17" fmla="*/ 1895064 w 1914616"/>
                <a:gd name="connsiteY17" fmla="*/ 1476543 h 1929923"/>
                <a:gd name="connsiteX18" fmla="*/ 1244180 w 1914616"/>
                <a:gd name="connsiteY18" fmla="*/ 1396504 h 1929923"/>
                <a:gd name="connsiteX19" fmla="*/ 1430676 w 1914616"/>
                <a:gd name="connsiteY19" fmla="*/ 1431372 h 1929923"/>
                <a:gd name="connsiteX20" fmla="*/ 1443355 w 1914616"/>
                <a:gd name="connsiteY20" fmla="*/ 1441939 h 1929923"/>
                <a:gd name="connsiteX21" fmla="*/ 1428562 w 1914616"/>
                <a:gd name="connsiteY21" fmla="*/ 1456732 h 1929923"/>
                <a:gd name="connsiteX22" fmla="*/ 1363051 w 1914616"/>
                <a:gd name="connsiteY22" fmla="*/ 1463072 h 1929923"/>
                <a:gd name="connsiteX23" fmla="*/ 1286973 w 1914616"/>
                <a:gd name="connsiteY23" fmla="*/ 1450392 h 1929923"/>
                <a:gd name="connsiteX24" fmla="*/ 1198217 w 1914616"/>
                <a:gd name="connsiteY24" fmla="*/ 1446166 h 1929923"/>
                <a:gd name="connsiteX25" fmla="*/ 1286973 w 1914616"/>
                <a:gd name="connsiteY25" fmla="*/ 1467298 h 1929923"/>
                <a:gd name="connsiteX26" fmla="*/ 1240482 w 1914616"/>
                <a:gd name="connsiteY26" fmla="*/ 1496883 h 1929923"/>
                <a:gd name="connsiteX27" fmla="*/ 1147498 w 1914616"/>
                <a:gd name="connsiteY27" fmla="*/ 1486317 h 1929923"/>
                <a:gd name="connsiteX28" fmla="*/ 1109460 w 1914616"/>
                <a:gd name="connsiteY28" fmla="*/ 1494770 h 1929923"/>
                <a:gd name="connsiteX29" fmla="*/ 1147498 w 1914616"/>
                <a:gd name="connsiteY29" fmla="*/ 1496883 h 1929923"/>
                <a:gd name="connsiteX30" fmla="*/ 1210896 w 1914616"/>
                <a:gd name="connsiteY30" fmla="*/ 1513790 h 1929923"/>
                <a:gd name="connsiteX31" fmla="*/ 1073535 w 1914616"/>
                <a:gd name="connsiteY31" fmla="*/ 1551829 h 1929923"/>
                <a:gd name="connsiteX32" fmla="*/ 898134 w 1914616"/>
                <a:gd name="connsiteY32" fmla="*/ 1581414 h 1929923"/>
                <a:gd name="connsiteX33" fmla="*/ 862209 w 1914616"/>
                <a:gd name="connsiteY33" fmla="*/ 1606773 h 1929923"/>
                <a:gd name="connsiteX34" fmla="*/ 813604 w 1914616"/>
                <a:gd name="connsiteY34" fmla="*/ 1638472 h 1929923"/>
                <a:gd name="connsiteX35" fmla="*/ 678355 w 1914616"/>
                <a:gd name="connsiteY35" fmla="*/ 1720889 h 1929923"/>
                <a:gd name="connsiteX36" fmla="*/ 342348 w 1914616"/>
                <a:gd name="connsiteY36" fmla="*/ 1870931 h 1929923"/>
                <a:gd name="connsiteX37" fmla="*/ 156381 w 1914616"/>
                <a:gd name="connsiteY37" fmla="*/ 1917423 h 1929923"/>
                <a:gd name="connsiteX38" fmla="*/ 57058 w 1914616"/>
                <a:gd name="connsiteY38" fmla="*/ 1908969 h 1929923"/>
                <a:gd name="connsiteX39" fmla="*/ 0 w 1914616"/>
                <a:gd name="connsiteY39" fmla="*/ 1809646 h 1929923"/>
                <a:gd name="connsiteX40" fmla="*/ 112003 w 1914616"/>
                <a:gd name="connsiteY40" fmla="*/ 1691303 h 1929923"/>
                <a:gd name="connsiteX41" fmla="*/ 416312 w 1914616"/>
                <a:gd name="connsiteY41" fmla="*/ 1598320 h 1929923"/>
                <a:gd name="connsiteX42" fmla="*/ 608618 w 1914616"/>
                <a:gd name="connsiteY42" fmla="*/ 1566621 h 1929923"/>
                <a:gd name="connsiteX43" fmla="*/ 836849 w 1914616"/>
                <a:gd name="connsiteY43" fmla="*/ 1511676 h 1929923"/>
                <a:gd name="connsiteX44" fmla="*/ 1048175 w 1914616"/>
                <a:gd name="connsiteY44" fmla="*/ 1412353 h 1929923"/>
                <a:gd name="connsiteX45" fmla="*/ 1244180 w 1914616"/>
                <a:gd name="connsiteY45" fmla="*/ 1396504 h 1929923"/>
                <a:gd name="connsiteX46" fmla="*/ 946179 w 1914616"/>
                <a:gd name="connsiteY46" fmla="*/ 991 h 1929923"/>
                <a:gd name="connsiteX47" fmla="*/ 982666 w 1914616"/>
                <a:gd name="connsiteY47" fmla="*/ 18162 h 1929923"/>
                <a:gd name="connsiteX48" fmla="*/ 1151726 w 1914616"/>
                <a:gd name="connsiteY48" fmla="*/ 70993 h 1929923"/>
                <a:gd name="connsiteX49" fmla="*/ 1155953 w 1914616"/>
                <a:gd name="connsiteY49" fmla="*/ 111145 h 1929923"/>
                <a:gd name="connsiteX50" fmla="*/ 1155953 w 1914616"/>
                <a:gd name="connsiteY50" fmla="*/ 208355 h 1929923"/>
                <a:gd name="connsiteX51" fmla="*/ 1117914 w 1914616"/>
                <a:gd name="connsiteY51" fmla="*/ 373189 h 1929923"/>
                <a:gd name="connsiteX52" fmla="*/ 1067196 w 1914616"/>
                <a:gd name="connsiteY52" fmla="*/ 493645 h 1929923"/>
                <a:gd name="connsiteX53" fmla="*/ 1016478 w 1914616"/>
                <a:gd name="connsiteY53" fmla="*/ 563382 h 1929923"/>
                <a:gd name="connsiteX54" fmla="*/ 989006 w 1914616"/>
                <a:gd name="connsiteY54" fmla="*/ 624667 h 1929923"/>
                <a:gd name="connsiteX55" fmla="*/ 965495 w 1914616"/>
                <a:gd name="connsiteY55" fmla="*/ 646328 h 1929923"/>
                <a:gd name="connsiteX56" fmla="*/ 959415 w 1914616"/>
                <a:gd name="connsiteY56" fmla="*/ 645000 h 1929923"/>
                <a:gd name="connsiteX57" fmla="*/ 880948 w 1914616"/>
                <a:gd name="connsiteY57" fmla="*/ 615551 h 1929923"/>
                <a:gd name="connsiteX58" fmla="*/ 856567 w 1914616"/>
                <a:gd name="connsiteY58" fmla="*/ 604576 h 1929923"/>
                <a:gd name="connsiteX59" fmla="*/ 773453 w 1914616"/>
                <a:gd name="connsiteY59" fmla="*/ 559156 h 1929923"/>
                <a:gd name="connsiteX60" fmla="*/ 846625 w 1914616"/>
                <a:gd name="connsiteY60" fmla="*/ 600101 h 1929923"/>
                <a:gd name="connsiteX61" fmla="*/ 856567 w 1914616"/>
                <a:gd name="connsiteY61" fmla="*/ 604576 h 1929923"/>
                <a:gd name="connsiteX62" fmla="*/ 867229 w 1914616"/>
                <a:gd name="connsiteY62" fmla="*/ 610403 h 1929923"/>
                <a:gd name="connsiteX63" fmla="*/ 880948 w 1914616"/>
                <a:gd name="connsiteY63" fmla="*/ 615551 h 1929923"/>
                <a:gd name="connsiteX64" fmla="*/ 934060 w 1914616"/>
                <a:gd name="connsiteY64" fmla="*/ 639460 h 1929923"/>
                <a:gd name="connsiteX65" fmla="*/ 959415 w 1914616"/>
                <a:gd name="connsiteY65" fmla="*/ 645000 h 1929923"/>
                <a:gd name="connsiteX66" fmla="*/ 978439 w 1914616"/>
                <a:gd name="connsiteY66" fmla="*/ 652139 h 1929923"/>
                <a:gd name="connsiteX67" fmla="*/ 984779 w 1914616"/>
                <a:gd name="connsiteY67" fmla="*/ 662705 h 1929923"/>
                <a:gd name="connsiteX68" fmla="*/ 955193 w 1914616"/>
                <a:gd name="connsiteY68" fmla="*/ 918410 h 1929923"/>
                <a:gd name="connsiteX69" fmla="*/ 938287 w 1914616"/>
                <a:gd name="connsiteY69" fmla="*/ 994487 h 1929923"/>
                <a:gd name="connsiteX70" fmla="*/ 921381 w 1914616"/>
                <a:gd name="connsiteY70" fmla="*/ 1030413 h 1929923"/>
                <a:gd name="connsiteX71" fmla="*/ 754433 w 1914616"/>
                <a:gd name="connsiteY71" fmla="*/ 797954 h 1929923"/>
                <a:gd name="connsiteX72" fmla="*/ 655111 w 1914616"/>
                <a:gd name="connsiteY72" fmla="*/ 728217 h 1929923"/>
                <a:gd name="connsiteX73" fmla="*/ 579033 w 1914616"/>
                <a:gd name="connsiteY73" fmla="*/ 508438 h 1929923"/>
                <a:gd name="connsiteX74" fmla="*/ 616511 w 1914616"/>
                <a:gd name="connsiteY74" fmla="*/ 312772 h 1929923"/>
                <a:gd name="connsiteX75" fmla="*/ 699489 w 1914616"/>
                <a:gd name="connsiteY75" fmla="*/ 333037 h 1929923"/>
                <a:gd name="connsiteX76" fmla="*/ 614958 w 1914616"/>
                <a:gd name="connsiteY76" fmla="*/ 265413 h 1929923"/>
                <a:gd name="connsiteX77" fmla="*/ 585372 w 1914616"/>
                <a:gd name="connsiteY77" fmla="*/ 197789 h 1929923"/>
                <a:gd name="connsiteX78" fmla="*/ 576920 w 1914616"/>
                <a:gd name="connsiteY78" fmla="*/ 101013 h 1929923"/>
                <a:gd name="connsiteX79" fmla="*/ 710055 w 1914616"/>
                <a:gd name="connsiteY79" fmla="*/ 229487 h 1929923"/>
                <a:gd name="connsiteX80" fmla="*/ 737527 w 1914616"/>
                <a:gd name="connsiteY80" fmla="*/ 157637 h 1929923"/>
                <a:gd name="connsiteX81" fmla="*/ 777680 w 1914616"/>
                <a:gd name="connsiteY81" fmla="*/ 115372 h 1929923"/>
                <a:gd name="connsiteX82" fmla="*/ 853757 w 1914616"/>
                <a:gd name="connsiteY82" fmla="*/ 60427 h 1929923"/>
                <a:gd name="connsiteX83" fmla="*/ 946179 w 1914616"/>
                <a:gd name="connsiteY83" fmla="*/ 991 h 1929923"/>
                <a:gd name="connsiteX0" fmla="*/ 1895064 w 1914616"/>
                <a:gd name="connsiteY0" fmla="*/ 1476543 h 1929923"/>
                <a:gd name="connsiteX1" fmla="*/ 1912499 w 1914616"/>
                <a:gd name="connsiteY1" fmla="*/ 1486317 h 1929923"/>
                <a:gd name="connsiteX2" fmla="*/ 1893480 w 1914616"/>
                <a:gd name="connsiteY2" fmla="*/ 1518016 h 1929923"/>
                <a:gd name="connsiteX3" fmla="*/ 1597623 w 1914616"/>
                <a:gd name="connsiteY3" fmla="*/ 1777947 h 1929923"/>
                <a:gd name="connsiteX4" fmla="*/ 1415882 w 1914616"/>
                <a:gd name="connsiteY4" fmla="*/ 1902629 h 1929923"/>
                <a:gd name="connsiteX5" fmla="*/ 1299653 w 1914616"/>
                <a:gd name="connsiteY5" fmla="*/ 1832892 h 1929923"/>
                <a:gd name="connsiteX6" fmla="*/ 1453921 w 1914616"/>
                <a:gd name="connsiteY6" fmla="*/ 1627905 h 1929923"/>
                <a:gd name="connsiteX7" fmla="*/ 1481394 w 1914616"/>
                <a:gd name="connsiteY7" fmla="*/ 1617339 h 1929923"/>
                <a:gd name="connsiteX8" fmla="*/ 1472941 w 1914616"/>
                <a:gd name="connsiteY8" fmla="*/ 1598319 h 1929923"/>
                <a:gd name="connsiteX9" fmla="*/ 1441242 w 1914616"/>
                <a:gd name="connsiteY9" fmla="*/ 1564507 h 1929923"/>
                <a:gd name="connsiteX10" fmla="*/ 1496186 w 1914616"/>
                <a:gd name="connsiteY10" fmla="*/ 1560281 h 1929923"/>
                <a:gd name="connsiteX11" fmla="*/ 1553244 w 1914616"/>
                <a:gd name="connsiteY11" fmla="*/ 1583527 h 1929923"/>
                <a:gd name="connsiteX12" fmla="*/ 1553244 w 1914616"/>
                <a:gd name="connsiteY12" fmla="*/ 1541262 h 1929923"/>
                <a:gd name="connsiteX13" fmla="*/ 1606076 w 1914616"/>
                <a:gd name="connsiteY13" fmla="*/ 1541262 h 1929923"/>
                <a:gd name="connsiteX14" fmla="*/ 1707512 w 1914616"/>
                <a:gd name="connsiteY14" fmla="*/ 1539148 h 1929923"/>
                <a:gd name="connsiteX15" fmla="*/ 1815289 w 1914616"/>
                <a:gd name="connsiteY15" fmla="*/ 1515903 h 1929923"/>
                <a:gd name="connsiteX16" fmla="*/ 1874460 w 1914616"/>
                <a:gd name="connsiteY16" fmla="*/ 1477864 h 1929923"/>
                <a:gd name="connsiteX17" fmla="*/ 1895064 w 1914616"/>
                <a:gd name="connsiteY17" fmla="*/ 1476543 h 1929923"/>
                <a:gd name="connsiteX18" fmla="*/ 1244180 w 1914616"/>
                <a:gd name="connsiteY18" fmla="*/ 1396504 h 1929923"/>
                <a:gd name="connsiteX19" fmla="*/ 1430676 w 1914616"/>
                <a:gd name="connsiteY19" fmla="*/ 1431372 h 1929923"/>
                <a:gd name="connsiteX20" fmla="*/ 1443355 w 1914616"/>
                <a:gd name="connsiteY20" fmla="*/ 1441939 h 1929923"/>
                <a:gd name="connsiteX21" fmla="*/ 1428562 w 1914616"/>
                <a:gd name="connsiteY21" fmla="*/ 1456732 h 1929923"/>
                <a:gd name="connsiteX22" fmla="*/ 1363051 w 1914616"/>
                <a:gd name="connsiteY22" fmla="*/ 1463072 h 1929923"/>
                <a:gd name="connsiteX23" fmla="*/ 1286973 w 1914616"/>
                <a:gd name="connsiteY23" fmla="*/ 1450392 h 1929923"/>
                <a:gd name="connsiteX24" fmla="*/ 1198217 w 1914616"/>
                <a:gd name="connsiteY24" fmla="*/ 1446166 h 1929923"/>
                <a:gd name="connsiteX25" fmla="*/ 1286973 w 1914616"/>
                <a:gd name="connsiteY25" fmla="*/ 1467298 h 1929923"/>
                <a:gd name="connsiteX26" fmla="*/ 1240482 w 1914616"/>
                <a:gd name="connsiteY26" fmla="*/ 1496883 h 1929923"/>
                <a:gd name="connsiteX27" fmla="*/ 1147498 w 1914616"/>
                <a:gd name="connsiteY27" fmla="*/ 1486317 h 1929923"/>
                <a:gd name="connsiteX28" fmla="*/ 1109460 w 1914616"/>
                <a:gd name="connsiteY28" fmla="*/ 1494770 h 1929923"/>
                <a:gd name="connsiteX29" fmla="*/ 1147498 w 1914616"/>
                <a:gd name="connsiteY29" fmla="*/ 1496883 h 1929923"/>
                <a:gd name="connsiteX30" fmla="*/ 1210896 w 1914616"/>
                <a:gd name="connsiteY30" fmla="*/ 1513790 h 1929923"/>
                <a:gd name="connsiteX31" fmla="*/ 1073535 w 1914616"/>
                <a:gd name="connsiteY31" fmla="*/ 1551829 h 1929923"/>
                <a:gd name="connsiteX32" fmla="*/ 898134 w 1914616"/>
                <a:gd name="connsiteY32" fmla="*/ 1581414 h 1929923"/>
                <a:gd name="connsiteX33" fmla="*/ 862209 w 1914616"/>
                <a:gd name="connsiteY33" fmla="*/ 1606773 h 1929923"/>
                <a:gd name="connsiteX34" fmla="*/ 813604 w 1914616"/>
                <a:gd name="connsiteY34" fmla="*/ 1638472 h 1929923"/>
                <a:gd name="connsiteX35" fmla="*/ 678355 w 1914616"/>
                <a:gd name="connsiteY35" fmla="*/ 1720889 h 1929923"/>
                <a:gd name="connsiteX36" fmla="*/ 342348 w 1914616"/>
                <a:gd name="connsiteY36" fmla="*/ 1870931 h 1929923"/>
                <a:gd name="connsiteX37" fmla="*/ 156381 w 1914616"/>
                <a:gd name="connsiteY37" fmla="*/ 1917423 h 1929923"/>
                <a:gd name="connsiteX38" fmla="*/ 57058 w 1914616"/>
                <a:gd name="connsiteY38" fmla="*/ 1908969 h 1929923"/>
                <a:gd name="connsiteX39" fmla="*/ 0 w 1914616"/>
                <a:gd name="connsiteY39" fmla="*/ 1809646 h 1929923"/>
                <a:gd name="connsiteX40" fmla="*/ 112003 w 1914616"/>
                <a:gd name="connsiteY40" fmla="*/ 1691303 h 1929923"/>
                <a:gd name="connsiteX41" fmla="*/ 416312 w 1914616"/>
                <a:gd name="connsiteY41" fmla="*/ 1598320 h 1929923"/>
                <a:gd name="connsiteX42" fmla="*/ 608618 w 1914616"/>
                <a:gd name="connsiteY42" fmla="*/ 1566621 h 1929923"/>
                <a:gd name="connsiteX43" fmla="*/ 836849 w 1914616"/>
                <a:gd name="connsiteY43" fmla="*/ 1511676 h 1929923"/>
                <a:gd name="connsiteX44" fmla="*/ 1048175 w 1914616"/>
                <a:gd name="connsiteY44" fmla="*/ 1412353 h 1929923"/>
                <a:gd name="connsiteX45" fmla="*/ 1244180 w 1914616"/>
                <a:gd name="connsiteY45" fmla="*/ 1396504 h 1929923"/>
                <a:gd name="connsiteX46" fmla="*/ 946179 w 1914616"/>
                <a:gd name="connsiteY46" fmla="*/ 991 h 1929923"/>
                <a:gd name="connsiteX47" fmla="*/ 982666 w 1914616"/>
                <a:gd name="connsiteY47" fmla="*/ 18162 h 1929923"/>
                <a:gd name="connsiteX48" fmla="*/ 1151726 w 1914616"/>
                <a:gd name="connsiteY48" fmla="*/ 70993 h 1929923"/>
                <a:gd name="connsiteX49" fmla="*/ 1155953 w 1914616"/>
                <a:gd name="connsiteY49" fmla="*/ 111145 h 1929923"/>
                <a:gd name="connsiteX50" fmla="*/ 1155953 w 1914616"/>
                <a:gd name="connsiteY50" fmla="*/ 208355 h 1929923"/>
                <a:gd name="connsiteX51" fmla="*/ 1117914 w 1914616"/>
                <a:gd name="connsiteY51" fmla="*/ 373189 h 1929923"/>
                <a:gd name="connsiteX52" fmla="*/ 1067196 w 1914616"/>
                <a:gd name="connsiteY52" fmla="*/ 493645 h 1929923"/>
                <a:gd name="connsiteX53" fmla="*/ 1016478 w 1914616"/>
                <a:gd name="connsiteY53" fmla="*/ 563382 h 1929923"/>
                <a:gd name="connsiteX54" fmla="*/ 989006 w 1914616"/>
                <a:gd name="connsiteY54" fmla="*/ 624667 h 1929923"/>
                <a:gd name="connsiteX55" fmla="*/ 965495 w 1914616"/>
                <a:gd name="connsiteY55" fmla="*/ 646328 h 1929923"/>
                <a:gd name="connsiteX56" fmla="*/ 959415 w 1914616"/>
                <a:gd name="connsiteY56" fmla="*/ 645000 h 1929923"/>
                <a:gd name="connsiteX57" fmla="*/ 880948 w 1914616"/>
                <a:gd name="connsiteY57" fmla="*/ 615551 h 1929923"/>
                <a:gd name="connsiteX58" fmla="*/ 856567 w 1914616"/>
                <a:gd name="connsiteY58" fmla="*/ 604576 h 1929923"/>
                <a:gd name="connsiteX59" fmla="*/ 773453 w 1914616"/>
                <a:gd name="connsiteY59" fmla="*/ 559156 h 1929923"/>
                <a:gd name="connsiteX60" fmla="*/ 846625 w 1914616"/>
                <a:gd name="connsiteY60" fmla="*/ 600101 h 1929923"/>
                <a:gd name="connsiteX61" fmla="*/ 856567 w 1914616"/>
                <a:gd name="connsiteY61" fmla="*/ 604576 h 1929923"/>
                <a:gd name="connsiteX62" fmla="*/ 867229 w 1914616"/>
                <a:gd name="connsiteY62" fmla="*/ 610403 h 1929923"/>
                <a:gd name="connsiteX63" fmla="*/ 880948 w 1914616"/>
                <a:gd name="connsiteY63" fmla="*/ 615551 h 1929923"/>
                <a:gd name="connsiteX64" fmla="*/ 934060 w 1914616"/>
                <a:gd name="connsiteY64" fmla="*/ 639460 h 1929923"/>
                <a:gd name="connsiteX65" fmla="*/ 959415 w 1914616"/>
                <a:gd name="connsiteY65" fmla="*/ 645000 h 1929923"/>
                <a:gd name="connsiteX66" fmla="*/ 978439 w 1914616"/>
                <a:gd name="connsiteY66" fmla="*/ 652139 h 1929923"/>
                <a:gd name="connsiteX67" fmla="*/ 984779 w 1914616"/>
                <a:gd name="connsiteY67" fmla="*/ 662705 h 1929923"/>
                <a:gd name="connsiteX68" fmla="*/ 955193 w 1914616"/>
                <a:gd name="connsiteY68" fmla="*/ 918410 h 1929923"/>
                <a:gd name="connsiteX69" fmla="*/ 938287 w 1914616"/>
                <a:gd name="connsiteY69" fmla="*/ 994487 h 1929923"/>
                <a:gd name="connsiteX70" fmla="*/ 921381 w 1914616"/>
                <a:gd name="connsiteY70" fmla="*/ 1030413 h 1929923"/>
                <a:gd name="connsiteX71" fmla="*/ 754433 w 1914616"/>
                <a:gd name="connsiteY71" fmla="*/ 797954 h 1929923"/>
                <a:gd name="connsiteX72" fmla="*/ 655111 w 1914616"/>
                <a:gd name="connsiteY72" fmla="*/ 728217 h 1929923"/>
                <a:gd name="connsiteX73" fmla="*/ 579033 w 1914616"/>
                <a:gd name="connsiteY73" fmla="*/ 508438 h 1929923"/>
                <a:gd name="connsiteX74" fmla="*/ 616511 w 1914616"/>
                <a:gd name="connsiteY74" fmla="*/ 312772 h 1929923"/>
                <a:gd name="connsiteX75" fmla="*/ 699489 w 1914616"/>
                <a:gd name="connsiteY75" fmla="*/ 333037 h 1929923"/>
                <a:gd name="connsiteX76" fmla="*/ 614958 w 1914616"/>
                <a:gd name="connsiteY76" fmla="*/ 265413 h 1929923"/>
                <a:gd name="connsiteX77" fmla="*/ 585372 w 1914616"/>
                <a:gd name="connsiteY77" fmla="*/ 197789 h 1929923"/>
                <a:gd name="connsiteX78" fmla="*/ 576920 w 1914616"/>
                <a:gd name="connsiteY78" fmla="*/ 101013 h 1929923"/>
                <a:gd name="connsiteX79" fmla="*/ 710055 w 1914616"/>
                <a:gd name="connsiteY79" fmla="*/ 229487 h 1929923"/>
                <a:gd name="connsiteX80" fmla="*/ 737527 w 1914616"/>
                <a:gd name="connsiteY80" fmla="*/ 157637 h 1929923"/>
                <a:gd name="connsiteX81" fmla="*/ 777680 w 1914616"/>
                <a:gd name="connsiteY81" fmla="*/ 115372 h 1929923"/>
                <a:gd name="connsiteX82" fmla="*/ 853757 w 1914616"/>
                <a:gd name="connsiteY82" fmla="*/ 60427 h 1929923"/>
                <a:gd name="connsiteX83" fmla="*/ 946179 w 1914616"/>
                <a:gd name="connsiteY83" fmla="*/ 991 h 1929923"/>
                <a:gd name="connsiteX0" fmla="*/ 1895064 w 1914616"/>
                <a:gd name="connsiteY0" fmla="*/ 1476543 h 1929923"/>
                <a:gd name="connsiteX1" fmla="*/ 1912499 w 1914616"/>
                <a:gd name="connsiteY1" fmla="*/ 1486317 h 1929923"/>
                <a:gd name="connsiteX2" fmla="*/ 1893480 w 1914616"/>
                <a:gd name="connsiteY2" fmla="*/ 1518016 h 1929923"/>
                <a:gd name="connsiteX3" fmla="*/ 1597623 w 1914616"/>
                <a:gd name="connsiteY3" fmla="*/ 1777947 h 1929923"/>
                <a:gd name="connsiteX4" fmla="*/ 1415882 w 1914616"/>
                <a:gd name="connsiteY4" fmla="*/ 1902629 h 1929923"/>
                <a:gd name="connsiteX5" fmla="*/ 1299653 w 1914616"/>
                <a:gd name="connsiteY5" fmla="*/ 1832892 h 1929923"/>
                <a:gd name="connsiteX6" fmla="*/ 1453921 w 1914616"/>
                <a:gd name="connsiteY6" fmla="*/ 1627905 h 1929923"/>
                <a:gd name="connsiteX7" fmla="*/ 1481394 w 1914616"/>
                <a:gd name="connsiteY7" fmla="*/ 1617339 h 1929923"/>
                <a:gd name="connsiteX8" fmla="*/ 1472941 w 1914616"/>
                <a:gd name="connsiteY8" fmla="*/ 1598319 h 1929923"/>
                <a:gd name="connsiteX9" fmla="*/ 1441242 w 1914616"/>
                <a:gd name="connsiteY9" fmla="*/ 1564507 h 1929923"/>
                <a:gd name="connsiteX10" fmla="*/ 1496186 w 1914616"/>
                <a:gd name="connsiteY10" fmla="*/ 1560281 h 1929923"/>
                <a:gd name="connsiteX11" fmla="*/ 1553244 w 1914616"/>
                <a:gd name="connsiteY11" fmla="*/ 1583527 h 1929923"/>
                <a:gd name="connsiteX12" fmla="*/ 1553244 w 1914616"/>
                <a:gd name="connsiteY12" fmla="*/ 1541262 h 1929923"/>
                <a:gd name="connsiteX13" fmla="*/ 1606076 w 1914616"/>
                <a:gd name="connsiteY13" fmla="*/ 1541262 h 1929923"/>
                <a:gd name="connsiteX14" fmla="*/ 1707512 w 1914616"/>
                <a:gd name="connsiteY14" fmla="*/ 1539148 h 1929923"/>
                <a:gd name="connsiteX15" fmla="*/ 1815289 w 1914616"/>
                <a:gd name="connsiteY15" fmla="*/ 1515903 h 1929923"/>
                <a:gd name="connsiteX16" fmla="*/ 1874460 w 1914616"/>
                <a:gd name="connsiteY16" fmla="*/ 1477864 h 1929923"/>
                <a:gd name="connsiteX17" fmla="*/ 1895064 w 1914616"/>
                <a:gd name="connsiteY17" fmla="*/ 1476543 h 1929923"/>
                <a:gd name="connsiteX18" fmla="*/ 1244180 w 1914616"/>
                <a:gd name="connsiteY18" fmla="*/ 1396504 h 1929923"/>
                <a:gd name="connsiteX19" fmla="*/ 1430676 w 1914616"/>
                <a:gd name="connsiteY19" fmla="*/ 1431372 h 1929923"/>
                <a:gd name="connsiteX20" fmla="*/ 1443355 w 1914616"/>
                <a:gd name="connsiteY20" fmla="*/ 1441939 h 1929923"/>
                <a:gd name="connsiteX21" fmla="*/ 1428562 w 1914616"/>
                <a:gd name="connsiteY21" fmla="*/ 1456732 h 1929923"/>
                <a:gd name="connsiteX22" fmla="*/ 1363051 w 1914616"/>
                <a:gd name="connsiteY22" fmla="*/ 1463072 h 1929923"/>
                <a:gd name="connsiteX23" fmla="*/ 1286973 w 1914616"/>
                <a:gd name="connsiteY23" fmla="*/ 1450392 h 1929923"/>
                <a:gd name="connsiteX24" fmla="*/ 1198217 w 1914616"/>
                <a:gd name="connsiteY24" fmla="*/ 1446166 h 1929923"/>
                <a:gd name="connsiteX25" fmla="*/ 1286973 w 1914616"/>
                <a:gd name="connsiteY25" fmla="*/ 1467298 h 1929923"/>
                <a:gd name="connsiteX26" fmla="*/ 1240482 w 1914616"/>
                <a:gd name="connsiteY26" fmla="*/ 1496883 h 1929923"/>
                <a:gd name="connsiteX27" fmla="*/ 1147498 w 1914616"/>
                <a:gd name="connsiteY27" fmla="*/ 1486317 h 1929923"/>
                <a:gd name="connsiteX28" fmla="*/ 1109460 w 1914616"/>
                <a:gd name="connsiteY28" fmla="*/ 1494770 h 1929923"/>
                <a:gd name="connsiteX29" fmla="*/ 1147498 w 1914616"/>
                <a:gd name="connsiteY29" fmla="*/ 1496883 h 1929923"/>
                <a:gd name="connsiteX30" fmla="*/ 1210896 w 1914616"/>
                <a:gd name="connsiteY30" fmla="*/ 1513790 h 1929923"/>
                <a:gd name="connsiteX31" fmla="*/ 1073535 w 1914616"/>
                <a:gd name="connsiteY31" fmla="*/ 1551829 h 1929923"/>
                <a:gd name="connsiteX32" fmla="*/ 898134 w 1914616"/>
                <a:gd name="connsiteY32" fmla="*/ 1581414 h 1929923"/>
                <a:gd name="connsiteX33" fmla="*/ 862209 w 1914616"/>
                <a:gd name="connsiteY33" fmla="*/ 1606773 h 1929923"/>
                <a:gd name="connsiteX34" fmla="*/ 813604 w 1914616"/>
                <a:gd name="connsiteY34" fmla="*/ 1638472 h 1929923"/>
                <a:gd name="connsiteX35" fmla="*/ 678355 w 1914616"/>
                <a:gd name="connsiteY35" fmla="*/ 1720889 h 1929923"/>
                <a:gd name="connsiteX36" fmla="*/ 342348 w 1914616"/>
                <a:gd name="connsiteY36" fmla="*/ 1870931 h 1929923"/>
                <a:gd name="connsiteX37" fmla="*/ 156381 w 1914616"/>
                <a:gd name="connsiteY37" fmla="*/ 1917423 h 1929923"/>
                <a:gd name="connsiteX38" fmla="*/ 57058 w 1914616"/>
                <a:gd name="connsiteY38" fmla="*/ 1908969 h 1929923"/>
                <a:gd name="connsiteX39" fmla="*/ 0 w 1914616"/>
                <a:gd name="connsiteY39" fmla="*/ 1809646 h 1929923"/>
                <a:gd name="connsiteX40" fmla="*/ 112003 w 1914616"/>
                <a:gd name="connsiteY40" fmla="*/ 1691303 h 1929923"/>
                <a:gd name="connsiteX41" fmla="*/ 416312 w 1914616"/>
                <a:gd name="connsiteY41" fmla="*/ 1598320 h 1929923"/>
                <a:gd name="connsiteX42" fmla="*/ 608618 w 1914616"/>
                <a:gd name="connsiteY42" fmla="*/ 1566621 h 1929923"/>
                <a:gd name="connsiteX43" fmla="*/ 836849 w 1914616"/>
                <a:gd name="connsiteY43" fmla="*/ 1511676 h 1929923"/>
                <a:gd name="connsiteX44" fmla="*/ 1048175 w 1914616"/>
                <a:gd name="connsiteY44" fmla="*/ 1412353 h 1929923"/>
                <a:gd name="connsiteX45" fmla="*/ 1244180 w 1914616"/>
                <a:gd name="connsiteY45" fmla="*/ 1396504 h 1929923"/>
                <a:gd name="connsiteX46" fmla="*/ 946179 w 1914616"/>
                <a:gd name="connsiteY46" fmla="*/ 991 h 1929923"/>
                <a:gd name="connsiteX47" fmla="*/ 982666 w 1914616"/>
                <a:gd name="connsiteY47" fmla="*/ 18162 h 1929923"/>
                <a:gd name="connsiteX48" fmla="*/ 1151726 w 1914616"/>
                <a:gd name="connsiteY48" fmla="*/ 70993 h 1929923"/>
                <a:gd name="connsiteX49" fmla="*/ 1155953 w 1914616"/>
                <a:gd name="connsiteY49" fmla="*/ 111145 h 1929923"/>
                <a:gd name="connsiteX50" fmla="*/ 1155953 w 1914616"/>
                <a:gd name="connsiteY50" fmla="*/ 208355 h 1929923"/>
                <a:gd name="connsiteX51" fmla="*/ 1117914 w 1914616"/>
                <a:gd name="connsiteY51" fmla="*/ 373189 h 1929923"/>
                <a:gd name="connsiteX52" fmla="*/ 1067196 w 1914616"/>
                <a:gd name="connsiteY52" fmla="*/ 493645 h 1929923"/>
                <a:gd name="connsiteX53" fmla="*/ 1016478 w 1914616"/>
                <a:gd name="connsiteY53" fmla="*/ 563382 h 1929923"/>
                <a:gd name="connsiteX54" fmla="*/ 989006 w 1914616"/>
                <a:gd name="connsiteY54" fmla="*/ 624667 h 1929923"/>
                <a:gd name="connsiteX55" fmla="*/ 965495 w 1914616"/>
                <a:gd name="connsiteY55" fmla="*/ 646328 h 1929923"/>
                <a:gd name="connsiteX56" fmla="*/ 959415 w 1914616"/>
                <a:gd name="connsiteY56" fmla="*/ 645000 h 1929923"/>
                <a:gd name="connsiteX57" fmla="*/ 880948 w 1914616"/>
                <a:gd name="connsiteY57" fmla="*/ 615551 h 1929923"/>
                <a:gd name="connsiteX58" fmla="*/ 856567 w 1914616"/>
                <a:gd name="connsiteY58" fmla="*/ 604576 h 1929923"/>
                <a:gd name="connsiteX59" fmla="*/ 773453 w 1914616"/>
                <a:gd name="connsiteY59" fmla="*/ 559156 h 1929923"/>
                <a:gd name="connsiteX60" fmla="*/ 846625 w 1914616"/>
                <a:gd name="connsiteY60" fmla="*/ 600101 h 1929923"/>
                <a:gd name="connsiteX61" fmla="*/ 856567 w 1914616"/>
                <a:gd name="connsiteY61" fmla="*/ 604576 h 1929923"/>
                <a:gd name="connsiteX62" fmla="*/ 867229 w 1914616"/>
                <a:gd name="connsiteY62" fmla="*/ 610403 h 1929923"/>
                <a:gd name="connsiteX63" fmla="*/ 880948 w 1914616"/>
                <a:gd name="connsiteY63" fmla="*/ 615551 h 1929923"/>
                <a:gd name="connsiteX64" fmla="*/ 934060 w 1914616"/>
                <a:gd name="connsiteY64" fmla="*/ 639460 h 1929923"/>
                <a:gd name="connsiteX65" fmla="*/ 959415 w 1914616"/>
                <a:gd name="connsiteY65" fmla="*/ 645000 h 1929923"/>
                <a:gd name="connsiteX66" fmla="*/ 978439 w 1914616"/>
                <a:gd name="connsiteY66" fmla="*/ 652139 h 1929923"/>
                <a:gd name="connsiteX67" fmla="*/ 984779 w 1914616"/>
                <a:gd name="connsiteY67" fmla="*/ 662705 h 1929923"/>
                <a:gd name="connsiteX68" fmla="*/ 955193 w 1914616"/>
                <a:gd name="connsiteY68" fmla="*/ 918410 h 1929923"/>
                <a:gd name="connsiteX69" fmla="*/ 938287 w 1914616"/>
                <a:gd name="connsiteY69" fmla="*/ 994487 h 1929923"/>
                <a:gd name="connsiteX70" fmla="*/ 921381 w 1914616"/>
                <a:gd name="connsiteY70" fmla="*/ 1030413 h 1929923"/>
                <a:gd name="connsiteX71" fmla="*/ 754433 w 1914616"/>
                <a:gd name="connsiteY71" fmla="*/ 797954 h 1929923"/>
                <a:gd name="connsiteX72" fmla="*/ 655111 w 1914616"/>
                <a:gd name="connsiteY72" fmla="*/ 728217 h 1929923"/>
                <a:gd name="connsiteX73" fmla="*/ 579033 w 1914616"/>
                <a:gd name="connsiteY73" fmla="*/ 508438 h 1929923"/>
                <a:gd name="connsiteX74" fmla="*/ 616511 w 1914616"/>
                <a:gd name="connsiteY74" fmla="*/ 312772 h 1929923"/>
                <a:gd name="connsiteX75" fmla="*/ 699489 w 1914616"/>
                <a:gd name="connsiteY75" fmla="*/ 333037 h 1929923"/>
                <a:gd name="connsiteX76" fmla="*/ 614958 w 1914616"/>
                <a:gd name="connsiteY76" fmla="*/ 265413 h 1929923"/>
                <a:gd name="connsiteX77" fmla="*/ 585372 w 1914616"/>
                <a:gd name="connsiteY77" fmla="*/ 197789 h 1929923"/>
                <a:gd name="connsiteX78" fmla="*/ 576920 w 1914616"/>
                <a:gd name="connsiteY78" fmla="*/ 101013 h 1929923"/>
                <a:gd name="connsiteX79" fmla="*/ 710055 w 1914616"/>
                <a:gd name="connsiteY79" fmla="*/ 229487 h 1929923"/>
                <a:gd name="connsiteX80" fmla="*/ 737527 w 1914616"/>
                <a:gd name="connsiteY80" fmla="*/ 157637 h 1929923"/>
                <a:gd name="connsiteX81" fmla="*/ 777680 w 1914616"/>
                <a:gd name="connsiteY81" fmla="*/ 115372 h 1929923"/>
                <a:gd name="connsiteX82" fmla="*/ 853757 w 1914616"/>
                <a:gd name="connsiteY82" fmla="*/ 60427 h 1929923"/>
                <a:gd name="connsiteX83" fmla="*/ 946179 w 1914616"/>
                <a:gd name="connsiteY83" fmla="*/ 991 h 1929923"/>
                <a:gd name="connsiteX0" fmla="*/ 1895064 w 1914616"/>
                <a:gd name="connsiteY0" fmla="*/ 1476543 h 1929923"/>
                <a:gd name="connsiteX1" fmla="*/ 1912499 w 1914616"/>
                <a:gd name="connsiteY1" fmla="*/ 1486317 h 1929923"/>
                <a:gd name="connsiteX2" fmla="*/ 1893480 w 1914616"/>
                <a:gd name="connsiteY2" fmla="*/ 1518016 h 1929923"/>
                <a:gd name="connsiteX3" fmla="*/ 1597623 w 1914616"/>
                <a:gd name="connsiteY3" fmla="*/ 1777947 h 1929923"/>
                <a:gd name="connsiteX4" fmla="*/ 1415882 w 1914616"/>
                <a:gd name="connsiteY4" fmla="*/ 1902629 h 1929923"/>
                <a:gd name="connsiteX5" fmla="*/ 1299653 w 1914616"/>
                <a:gd name="connsiteY5" fmla="*/ 1832892 h 1929923"/>
                <a:gd name="connsiteX6" fmla="*/ 1453921 w 1914616"/>
                <a:gd name="connsiteY6" fmla="*/ 1627905 h 1929923"/>
                <a:gd name="connsiteX7" fmla="*/ 1481394 w 1914616"/>
                <a:gd name="connsiteY7" fmla="*/ 1617339 h 1929923"/>
                <a:gd name="connsiteX8" fmla="*/ 1472941 w 1914616"/>
                <a:gd name="connsiteY8" fmla="*/ 1598319 h 1929923"/>
                <a:gd name="connsiteX9" fmla="*/ 1441242 w 1914616"/>
                <a:gd name="connsiteY9" fmla="*/ 1564507 h 1929923"/>
                <a:gd name="connsiteX10" fmla="*/ 1496186 w 1914616"/>
                <a:gd name="connsiteY10" fmla="*/ 1560281 h 1929923"/>
                <a:gd name="connsiteX11" fmla="*/ 1553244 w 1914616"/>
                <a:gd name="connsiteY11" fmla="*/ 1583527 h 1929923"/>
                <a:gd name="connsiteX12" fmla="*/ 1553244 w 1914616"/>
                <a:gd name="connsiteY12" fmla="*/ 1541262 h 1929923"/>
                <a:gd name="connsiteX13" fmla="*/ 1606076 w 1914616"/>
                <a:gd name="connsiteY13" fmla="*/ 1541262 h 1929923"/>
                <a:gd name="connsiteX14" fmla="*/ 1707512 w 1914616"/>
                <a:gd name="connsiteY14" fmla="*/ 1539148 h 1929923"/>
                <a:gd name="connsiteX15" fmla="*/ 1800299 w 1914616"/>
                <a:gd name="connsiteY15" fmla="*/ 1520899 h 1929923"/>
                <a:gd name="connsiteX16" fmla="*/ 1874460 w 1914616"/>
                <a:gd name="connsiteY16" fmla="*/ 1477864 h 1929923"/>
                <a:gd name="connsiteX17" fmla="*/ 1895064 w 1914616"/>
                <a:gd name="connsiteY17" fmla="*/ 1476543 h 1929923"/>
                <a:gd name="connsiteX18" fmla="*/ 1244180 w 1914616"/>
                <a:gd name="connsiteY18" fmla="*/ 1396504 h 1929923"/>
                <a:gd name="connsiteX19" fmla="*/ 1430676 w 1914616"/>
                <a:gd name="connsiteY19" fmla="*/ 1431372 h 1929923"/>
                <a:gd name="connsiteX20" fmla="*/ 1443355 w 1914616"/>
                <a:gd name="connsiteY20" fmla="*/ 1441939 h 1929923"/>
                <a:gd name="connsiteX21" fmla="*/ 1428562 w 1914616"/>
                <a:gd name="connsiteY21" fmla="*/ 1456732 h 1929923"/>
                <a:gd name="connsiteX22" fmla="*/ 1363051 w 1914616"/>
                <a:gd name="connsiteY22" fmla="*/ 1463072 h 1929923"/>
                <a:gd name="connsiteX23" fmla="*/ 1286973 w 1914616"/>
                <a:gd name="connsiteY23" fmla="*/ 1450392 h 1929923"/>
                <a:gd name="connsiteX24" fmla="*/ 1198217 w 1914616"/>
                <a:gd name="connsiteY24" fmla="*/ 1446166 h 1929923"/>
                <a:gd name="connsiteX25" fmla="*/ 1286973 w 1914616"/>
                <a:gd name="connsiteY25" fmla="*/ 1467298 h 1929923"/>
                <a:gd name="connsiteX26" fmla="*/ 1240482 w 1914616"/>
                <a:gd name="connsiteY26" fmla="*/ 1496883 h 1929923"/>
                <a:gd name="connsiteX27" fmla="*/ 1147498 w 1914616"/>
                <a:gd name="connsiteY27" fmla="*/ 1486317 h 1929923"/>
                <a:gd name="connsiteX28" fmla="*/ 1109460 w 1914616"/>
                <a:gd name="connsiteY28" fmla="*/ 1494770 h 1929923"/>
                <a:gd name="connsiteX29" fmla="*/ 1147498 w 1914616"/>
                <a:gd name="connsiteY29" fmla="*/ 1496883 h 1929923"/>
                <a:gd name="connsiteX30" fmla="*/ 1210896 w 1914616"/>
                <a:gd name="connsiteY30" fmla="*/ 1513790 h 1929923"/>
                <a:gd name="connsiteX31" fmla="*/ 1073535 w 1914616"/>
                <a:gd name="connsiteY31" fmla="*/ 1551829 h 1929923"/>
                <a:gd name="connsiteX32" fmla="*/ 898134 w 1914616"/>
                <a:gd name="connsiteY32" fmla="*/ 1581414 h 1929923"/>
                <a:gd name="connsiteX33" fmla="*/ 862209 w 1914616"/>
                <a:gd name="connsiteY33" fmla="*/ 1606773 h 1929923"/>
                <a:gd name="connsiteX34" fmla="*/ 813604 w 1914616"/>
                <a:gd name="connsiteY34" fmla="*/ 1638472 h 1929923"/>
                <a:gd name="connsiteX35" fmla="*/ 678355 w 1914616"/>
                <a:gd name="connsiteY35" fmla="*/ 1720889 h 1929923"/>
                <a:gd name="connsiteX36" fmla="*/ 342348 w 1914616"/>
                <a:gd name="connsiteY36" fmla="*/ 1870931 h 1929923"/>
                <a:gd name="connsiteX37" fmla="*/ 156381 w 1914616"/>
                <a:gd name="connsiteY37" fmla="*/ 1917423 h 1929923"/>
                <a:gd name="connsiteX38" fmla="*/ 57058 w 1914616"/>
                <a:gd name="connsiteY38" fmla="*/ 1908969 h 1929923"/>
                <a:gd name="connsiteX39" fmla="*/ 0 w 1914616"/>
                <a:gd name="connsiteY39" fmla="*/ 1809646 h 1929923"/>
                <a:gd name="connsiteX40" fmla="*/ 112003 w 1914616"/>
                <a:gd name="connsiteY40" fmla="*/ 1691303 h 1929923"/>
                <a:gd name="connsiteX41" fmla="*/ 416312 w 1914616"/>
                <a:gd name="connsiteY41" fmla="*/ 1598320 h 1929923"/>
                <a:gd name="connsiteX42" fmla="*/ 608618 w 1914616"/>
                <a:gd name="connsiteY42" fmla="*/ 1566621 h 1929923"/>
                <a:gd name="connsiteX43" fmla="*/ 836849 w 1914616"/>
                <a:gd name="connsiteY43" fmla="*/ 1511676 h 1929923"/>
                <a:gd name="connsiteX44" fmla="*/ 1048175 w 1914616"/>
                <a:gd name="connsiteY44" fmla="*/ 1412353 h 1929923"/>
                <a:gd name="connsiteX45" fmla="*/ 1244180 w 1914616"/>
                <a:gd name="connsiteY45" fmla="*/ 1396504 h 1929923"/>
                <a:gd name="connsiteX46" fmla="*/ 946179 w 1914616"/>
                <a:gd name="connsiteY46" fmla="*/ 991 h 1929923"/>
                <a:gd name="connsiteX47" fmla="*/ 982666 w 1914616"/>
                <a:gd name="connsiteY47" fmla="*/ 18162 h 1929923"/>
                <a:gd name="connsiteX48" fmla="*/ 1151726 w 1914616"/>
                <a:gd name="connsiteY48" fmla="*/ 70993 h 1929923"/>
                <a:gd name="connsiteX49" fmla="*/ 1155953 w 1914616"/>
                <a:gd name="connsiteY49" fmla="*/ 111145 h 1929923"/>
                <a:gd name="connsiteX50" fmla="*/ 1155953 w 1914616"/>
                <a:gd name="connsiteY50" fmla="*/ 208355 h 1929923"/>
                <a:gd name="connsiteX51" fmla="*/ 1117914 w 1914616"/>
                <a:gd name="connsiteY51" fmla="*/ 373189 h 1929923"/>
                <a:gd name="connsiteX52" fmla="*/ 1067196 w 1914616"/>
                <a:gd name="connsiteY52" fmla="*/ 493645 h 1929923"/>
                <a:gd name="connsiteX53" fmla="*/ 1016478 w 1914616"/>
                <a:gd name="connsiteY53" fmla="*/ 563382 h 1929923"/>
                <a:gd name="connsiteX54" fmla="*/ 989006 w 1914616"/>
                <a:gd name="connsiteY54" fmla="*/ 624667 h 1929923"/>
                <a:gd name="connsiteX55" fmla="*/ 965495 w 1914616"/>
                <a:gd name="connsiteY55" fmla="*/ 646328 h 1929923"/>
                <a:gd name="connsiteX56" fmla="*/ 959415 w 1914616"/>
                <a:gd name="connsiteY56" fmla="*/ 645000 h 1929923"/>
                <a:gd name="connsiteX57" fmla="*/ 880948 w 1914616"/>
                <a:gd name="connsiteY57" fmla="*/ 615551 h 1929923"/>
                <a:gd name="connsiteX58" fmla="*/ 856567 w 1914616"/>
                <a:gd name="connsiteY58" fmla="*/ 604576 h 1929923"/>
                <a:gd name="connsiteX59" fmla="*/ 773453 w 1914616"/>
                <a:gd name="connsiteY59" fmla="*/ 559156 h 1929923"/>
                <a:gd name="connsiteX60" fmla="*/ 846625 w 1914616"/>
                <a:gd name="connsiteY60" fmla="*/ 600101 h 1929923"/>
                <a:gd name="connsiteX61" fmla="*/ 856567 w 1914616"/>
                <a:gd name="connsiteY61" fmla="*/ 604576 h 1929923"/>
                <a:gd name="connsiteX62" fmla="*/ 867229 w 1914616"/>
                <a:gd name="connsiteY62" fmla="*/ 610403 h 1929923"/>
                <a:gd name="connsiteX63" fmla="*/ 880948 w 1914616"/>
                <a:gd name="connsiteY63" fmla="*/ 615551 h 1929923"/>
                <a:gd name="connsiteX64" fmla="*/ 934060 w 1914616"/>
                <a:gd name="connsiteY64" fmla="*/ 639460 h 1929923"/>
                <a:gd name="connsiteX65" fmla="*/ 959415 w 1914616"/>
                <a:gd name="connsiteY65" fmla="*/ 645000 h 1929923"/>
                <a:gd name="connsiteX66" fmla="*/ 978439 w 1914616"/>
                <a:gd name="connsiteY66" fmla="*/ 652139 h 1929923"/>
                <a:gd name="connsiteX67" fmla="*/ 984779 w 1914616"/>
                <a:gd name="connsiteY67" fmla="*/ 662705 h 1929923"/>
                <a:gd name="connsiteX68" fmla="*/ 955193 w 1914616"/>
                <a:gd name="connsiteY68" fmla="*/ 918410 h 1929923"/>
                <a:gd name="connsiteX69" fmla="*/ 938287 w 1914616"/>
                <a:gd name="connsiteY69" fmla="*/ 994487 h 1929923"/>
                <a:gd name="connsiteX70" fmla="*/ 921381 w 1914616"/>
                <a:gd name="connsiteY70" fmla="*/ 1030413 h 1929923"/>
                <a:gd name="connsiteX71" fmla="*/ 754433 w 1914616"/>
                <a:gd name="connsiteY71" fmla="*/ 797954 h 1929923"/>
                <a:gd name="connsiteX72" fmla="*/ 655111 w 1914616"/>
                <a:gd name="connsiteY72" fmla="*/ 728217 h 1929923"/>
                <a:gd name="connsiteX73" fmla="*/ 579033 w 1914616"/>
                <a:gd name="connsiteY73" fmla="*/ 508438 h 1929923"/>
                <a:gd name="connsiteX74" fmla="*/ 616511 w 1914616"/>
                <a:gd name="connsiteY74" fmla="*/ 312772 h 1929923"/>
                <a:gd name="connsiteX75" fmla="*/ 699489 w 1914616"/>
                <a:gd name="connsiteY75" fmla="*/ 333037 h 1929923"/>
                <a:gd name="connsiteX76" fmla="*/ 614958 w 1914616"/>
                <a:gd name="connsiteY76" fmla="*/ 265413 h 1929923"/>
                <a:gd name="connsiteX77" fmla="*/ 585372 w 1914616"/>
                <a:gd name="connsiteY77" fmla="*/ 197789 h 1929923"/>
                <a:gd name="connsiteX78" fmla="*/ 576920 w 1914616"/>
                <a:gd name="connsiteY78" fmla="*/ 101013 h 1929923"/>
                <a:gd name="connsiteX79" fmla="*/ 710055 w 1914616"/>
                <a:gd name="connsiteY79" fmla="*/ 229487 h 1929923"/>
                <a:gd name="connsiteX80" fmla="*/ 737527 w 1914616"/>
                <a:gd name="connsiteY80" fmla="*/ 157637 h 1929923"/>
                <a:gd name="connsiteX81" fmla="*/ 777680 w 1914616"/>
                <a:gd name="connsiteY81" fmla="*/ 115372 h 1929923"/>
                <a:gd name="connsiteX82" fmla="*/ 853757 w 1914616"/>
                <a:gd name="connsiteY82" fmla="*/ 60427 h 1929923"/>
                <a:gd name="connsiteX83" fmla="*/ 946179 w 1914616"/>
                <a:gd name="connsiteY83" fmla="*/ 991 h 1929923"/>
                <a:gd name="connsiteX0" fmla="*/ 1895064 w 1914616"/>
                <a:gd name="connsiteY0" fmla="*/ 1476543 h 1929923"/>
                <a:gd name="connsiteX1" fmla="*/ 1912499 w 1914616"/>
                <a:gd name="connsiteY1" fmla="*/ 1486317 h 1929923"/>
                <a:gd name="connsiteX2" fmla="*/ 1893480 w 1914616"/>
                <a:gd name="connsiteY2" fmla="*/ 1518016 h 1929923"/>
                <a:gd name="connsiteX3" fmla="*/ 1597623 w 1914616"/>
                <a:gd name="connsiteY3" fmla="*/ 1777947 h 1929923"/>
                <a:gd name="connsiteX4" fmla="*/ 1415882 w 1914616"/>
                <a:gd name="connsiteY4" fmla="*/ 1902629 h 1929923"/>
                <a:gd name="connsiteX5" fmla="*/ 1299653 w 1914616"/>
                <a:gd name="connsiteY5" fmla="*/ 1832892 h 1929923"/>
                <a:gd name="connsiteX6" fmla="*/ 1453921 w 1914616"/>
                <a:gd name="connsiteY6" fmla="*/ 1627905 h 1929923"/>
                <a:gd name="connsiteX7" fmla="*/ 1481394 w 1914616"/>
                <a:gd name="connsiteY7" fmla="*/ 1617339 h 1929923"/>
                <a:gd name="connsiteX8" fmla="*/ 1472941 w 1914616"/>
                <a:gd name="connsiteY8" fmla="*/ 1598319 h 1929923"/>
                <a:gd name="connsiteX9" fmla="*/ 1441242 w 1914616"/>
                <a:gd name="connsiteY9" fmla="*/ 1564507 h 1929923"/>
                <a:gd name="connsiteX10" fmla="*/ 1496186 w 1914616"/>
                <a:gd name="connsiteY10" fmla="*/ 1560281 h 1929923"/>
                <a:gd name="connsiteX11" fmla="*/ 1553244 w 1914616"/>
                <a:gd name="connsiteY11" fmla="*/ 1583527 h 1929923"/>
                <a:gd name="connsiteX12" fmla="*/ 1553244 w 1914616"/>
                <a:gd name="connsiteY12" fmla="*/ 1541262 h 1929923"/>
                <a:gd name="connsiteX13" fmla="*/ 1606076 w 1914616"/>
                <a:gd name="connsiteY13" fmla="*/ 1541262 h 1929923"/>
                <a:gd name="connsiteX14" fmla="*/ 1725000 w 1914616"/>
                <a:gd name="connsiteY14" fmla="*/ 1534151 h 1929923"/>
                <a:gd name="connsiteX15" fmla="*/ 1800299 w 1914616"/>
                <a:gd name="connsiteY15" fmla="*/ 1520899 h 1929923"/>
                <a:gd name="connsiteX16" fmla="*/ 1874460 w 1914616"/>
                <a:gd name="connsiteY16" fmla="*/ 1477864 h 1929923"/>
                <a:gd name="connsiteX17" fmla="*/ 1895064 w 1914616"/>
                <a:gd name="connsiteY17" fmla="*/ 1476543 h 1929923"/>
                <a:gd name="connsiteX18" fmla="*/ 1244180 w 1914616"/>
                <a:gd name="connsiteY18" fmla="*/ 1396504 h 1929923"/>
                <a:gd name="connsiteX19" fmla="*/ 1430676 w 1914616"/>
                <a:gd name="connsiteY19" fmla="*/ 1431372 h 1929923"/>
                <a:gd name="connsiteX20" fmla="*/ 1443355 w 1914616"/>
                <a:gd name="connsiteY20" fmla="*/ 1441939 h 1929923"/>
                <a:gd name="connsiteX21" fmla="*/ 1428562 w 1914616"/>
                <a:gd name="connsiteY21" fmla="*/ 1456732 h 1929923"/>
                <a:gd name="connsiteX22" fmla="*/ 1363051 w 1914616"/>
                <a:gd name="connsiteY22" fmla="*/ 1463072 h 1929923"/>
                <a:gd name="connsiteX23" fmla="*/ 1286973 w 1914616"/>
                <a:gd name="connsiteY23" fmla="*/ 1450392 h 1929923"/>
                <a:gd name="connsiteX24" fmla="*/ 1198217 w 1914616"/>
                <a:gd name="connsiteY24" fmla="*/ 1446166 h 1929923"/>
                <a:gd name="connsiteX25" fmla="*/ 1286973 w 1914616"/>
                <a:gd name="connsiteY25" fmla="*/ 1467298 h 1929923"/>
                <a:gd name="connsiteX26" fmla="*/ 1240482 w 1914616"/>
                <a:gd name="connsiteY26" fmla="*/ 1496883 h 1929923"/>
                <a:gd name="connsiteX27" fmla="*/ 1147498 w 1914616"/>
                <a:gd name="connsiteY27" fmla="*/ 1486317 h 1929923"/>
                <a:gd name="connsiteX28" fmla="*/ 1109460 w 1914616"/>
                <a:gd name="connsiteY28" fmla="*/ 1494770 h 1929923"/>
                <a:gd name="connsiteX29" fmla="*/ 1147498 w 1914616"/>
                <a:gd name="connsiteY29" fmla="*/ 1496883 h 1929923"/>
                <a:gd name="connsiteX30" fmla="*/ 1210896 w 1914616"/>
                <a:gd name="connsiteY30" fmla="*/ 1513790 h 1929923"/>
                <a:gd name="connsiteX31" fmla="*/ 1073535 w 1914616"/>
                <a:gd name="connsiteY31" fmla="*/ 1551829 h 1929923"/>
                <a:gd name="connsiteX32" fmla="*/ 898134 w 1914616"/>
                <a:gd name="connsiteY32" fmla="*/ 1581414 h 1929923"/>
                <a:gd name="connsiteX33" fmla="*/ 862209 w 1914616"/>
                <a:gd name="connsiteY33" fmla="*/ 1606773 h 1929923"/>
                <a:gd name="connsiteX34" fmla="*/ 813604 w 1914616"/>
                <a:gd name="connsiteY34" fmla="*/ 1638472 h 1929923"/>
                <a:gd name="connsiteX35" fmla="*/ 678355 w 1914616"/>
                <a:gd name="connsiteY35" fmla="*/ 1720889 h 1929923"/>
                <a:gd name="connsiteX36" fmla="*/ 342348 w 1914616"/>
                <a:gd name="connsiteY36" fmla="*/ 1870931 h 1929923"/>
                <a:gd name="connsiteX37" fmla="*/ 156381 w 1914616"/>
                <a:gd name="connsiteY37" fmla="*/ 1917423 h 1929923"/>
                <a:gd name="connsiteX38" fmla="*/ 57058 w 1914616"/>
                <a:gd name="connsiteY38" fmla="*/ 1908969 h 1929923"/>
                <a:gd name="connsiteX39" fmla="*/ 0 w 1914616"/>
                <a:gd name="connsiteY39" fmla="*/ 1809646 h 1929923"/>
                <a:gd name="connsiteX40" fmla="*/ 112003 w 1914616"/>
                <a:gd name="connsiteY40" fmla="*/ 1691303 h 1929923"/>
                <a:gd name="connsiteX41" fmla="*/ 416312 w 1914616"/>
                <a:gd name="connsiteY41" fmla="*/ 1598320 h 1929923"/>
                <a:gd name="connsiteX42" fmla="*/ 608618 w 1914616"/>
                <a:gd name="connsiteY42" fmla="*/ 1566621 h 1929923"/>
                <a:gd name="connsiteX43" fmla="*/ 836849 w 1914616"/>
                <a:gd name="connsiteY43" fmla="*/ 1511676 h 1929923"/>
                <a:gd name="connsiteX44" fmla="*/ 1048175 w 1914616"/>
                <a:gd name="connsiteY44" fmla="*/ 1412353 h 1929923"/>
                <a:gd name="connsiteX45" fmla="*/ 1244180 w 1914616"/>
                <a:gd name="connsiteY45" fmla="*/ 1396504 h 1929923"/>
                <a:gd name="connsiteX46" fmla="*/ 946179 w 1914616"/>
                <a:gd name="connsiteY46" fmla="*/ 991 h 1929923"/>
                <a:gd name="connsiteX47" fmla="*/ 982666 w 1914616"/>
                <a:gd name="connsiteY47" fmla="*/ 18162 h 1929923"/>
                <a:gd name="connsiteX48" fmla="*/ 1151726 w 1914616"/>
                <a:gd name="connsiteY48" fmla="*/ 70993 h 1929923"/>
                <a:gd name="connsiteX49" fmla="*/ 1155953 w 1914616"/>
                <a:gd name="connsiteY49" fmla="*/ 111145 h 1929923"/>
                <a:gd name="connsiteX50" fmla="*/ 1155953 w 1914616"/>
                <a:gd name="connsiteY50" fmla="*/ 208355 h 1929923"/>
                <a:gd name="connsiteX51" fmla="*/ 1117914 w 1914616"/>
                <a:gd name="connsiteY51" fmla="*/ 373189 h 1929923"/>
                <a:gd name="connsiteX52" fmla="*/ 1067196 w 1914616"/>
                <a:gd name="connsiteY52" fmla="*/ 493645 h 1929923"/>
                <a:gd name="connsiteX53" fmla="*/ 1016478 w 1914616"/>
                <a:gd name="connsiteY53" fmla="*/ 563382 h 1929923"/>
                <a:gd name="connsiteX54" fmla="*/ 989006 w 1914616"/>
                <a:gd name="connsiteY54" fmla="*/ 624667 h 1929923"/>
                <a:gd name="connsiteX55" fmla="*/ 965495 w 1914616"/>
                <a:gd name="connsiteY55" fmla="*/ 646328 h 1929923"/>
                <a:gd name="connsiteX56" fmla="*/ 959415 w 1914616"/>
                <a:gd name="connsiteY56" fmla="*/ 645000 h 1929923"/>
                <a:gd name="connsiteX57" fmla="*/ 880948 w 1914616"/>
                <a:gd name="connsiteY57" fmla="*/ 615551 h 1929923"/>
                <a:gd name="connsiteX58" fmla="*/ 856567 w 1914616"/>
                <a:gd name="connsiteY58" fmla="*/ 604576 h 1929923"/>
                <a:gd name="connsiteX59" fmla="*/ 773453 w 1914616"/>
                <a:gd name="connsiteY59" fmla="*/ 559156 h 1929923"/>
                <a:gd name="connsiteX60" fmla="*/ 846625 w 1914616"/>
                <a:gd name="connsiteY60" fmla="*/ 600101 h 1929923"/>
                <a:gd name="connsiteX61" fmla="*/ 856567 w 1914616"/>
                <a:gd name="connsiteY61" fmla="*/ 604576 h 1929923"/>
                <a:gd name="connsiteX62" fmla="*/ 867229 w 1914616"/>
                <a:gd name="connsiteY62" fmla="*/ 610403 h 1929923"/>
                <a:gd name="connsiteX63" fmla="*/ 880948 w 1914616"/>
                <a:gd name="connsiteY63" fmla="*/ 615551 h 1929923"/>
                <a:gd name="connsiteX64" fmla="*/ 934060 w 1914616"/>
                <a:gd name="connsiteY64" fmla="*/ 639460 h 1929923"/>
                <a:gd name="connsiteX65" fmla="*/ 959415 w 1914616"/>
                <a:gd name="connsiteY65" fmla="*/ 645000 h 1929923"/>
                <a:gd name="connsiteX66" fmla="*/ 978439 w 1914616"/>
                <a:gd name="connsiteY66" fmla="*/ 652139 h 1929923"/>
                <a:gd name="connsiteX67" fmla="*/ 984779 w 1914616"/>
                <a:gd name="connsiteY67" fmla="*/ 662705 h 1929923"/>
                <a:gd name="connsiteX68" fmla="*/ 955193 w 1914616"/>
                <a:gd name="connsiteY68" fmla="*/ 918410 h 1929923"/>
                <a:gd name="connsiteX69" fmla="*/ 938287 w 1914616"/>
                <a:gd name="connsiteY69" fmla="*/ 994487 h 1929923"/>
                <a:gd name="connsiteX70" fmla="*/ 921381 w 1914616"/>
                <a:gd name="connsiteY70" fmla="*/ 1030413 h 1929923"/>
                <a:gd name="connsiteX71" fmla="*/ 754433 w 1914616"/>
                <a:gd name="connsiteY71" fmla="*/ 797954 h 1929923"/>
                <a:gd name="connsiteX72" fmla="*/ 655111 w 1914616"/>
                <a:gd name="connsiteY72" fmla="*/ 728217 h 1929923"/>
                <a:gd name="connsiteX73" fmla="*/ 579033 w 1914616"/>
                <a:gd name="connsiteY73" fmla="*/ 508438 h 1929923"/>
                <a:gd name="connsiteX74" fmla="*/ 616511 w 1914616"/>
                <a:gd name="connsiteY74" fmla="*/ 312772 h 1929923"/>
                <a:gd name="connsiteX75" fmla="*/ 699489 w 1914616"/>
                <a:gd name="connsiteY75" fmla="*/ 333037 h 1929923"/>
                <a:gd name="connsiteX76" fmla="*/ 614958 w 1914616"/>
                <a:gd name="connsiteY76" fmla="*/ 265413 h 1929923"/>
                <a:gd name="connsiteX77" fmla="*/ 585372 w 1914616"/>
                <a:gd name="connsiteY77" fmla="*/ 197789 h 1929923"/>
                <a:gd name="connsiteX78" fmla="*/ 576920 w 1914616"/>
                <a:gd name="connsiteY78" fmla="*/ 101013 h 1929923"/>
                <a:gd name="connsiteX79" fmla="*/ 710055 w 1914616"/>
                <a:gd name="connsiteY79" fmla="*/ 229487 h 1929923"/>
                <a:gd name="connsiteX80" fmla="*/ 737527 w 1914616"/>
                <a:gd name="connsiteY80" fmla="*/ 157637 h 1929923"/>
                <a:gd name="connsiteX81" fmla="*/ 777680 w 1914616"/>
                <a:gd name="connsiteY81" fmla="*/ 115372 h 1929923"/>
                <a:gd name="connsiteX82" fmla="*/ 853757 w 1914616"/>
                <a:gd name="connsiteY82" fmla="*/ 60427 h 1929923"/>
                <a:gd name="connsiteX83" fmla="*/ 946179 w 1914616"/>
                <a:gd name="connsiteY83" fmla="*/ 991 h 1929923"/>
                <a:gd name="connsiteX0" fmla="*/ 1895064 w 1914616"/>
                <a:gd name="connsiteY0" fmla="*/ 1476543 h 1929923"/>
                <a:gd name="connsiteX1" fmla="*/ 1912499 w 1914616"/>
                <a:gd name="connsiteY1" fmla="*/ 1486317 h 1929923"/>
                <a:gd name="connsiteX2" fmla="*/ 1893480 w 1914616"/>
                <a:gd name="connsiteY2" fmla="*/ 1518016 h 1929923"/>
                <a:gd name="connsiteX3" fmla="*/ 1597623 w 1914616"/>
                <a:gd name="connsiteY3" fmla="*/ 1777947 h 1929923"/>
                <a:gd name="connsiteX4" fmla="*/ 1415882 w 1914616"/>
                <a:gd name="connsiteY4" fmla="*/ 1902629 h 1929923"/>
                <a:gd name="connsiteX5" fmla="*/ 1299653 w 1914616"/>
                <a:gd name="connsiteY5" fmla="*/ 1832892 h 1929923"/>
                <a:gd name="connsiteX6" fmla="*/ 1453921 w 1914616"/>
                <a:gd name="connsiteY6" fmla="*/ 1627905 h 1929923"/>
                <a:gd name="connsiteX7" fmla="*/ 1481394 w 1914616"/>
                <a:gd name="connsiteY7" fmla="*/ 1617339 h 1929923"/>
                <a:gd name="connsiteX8" fmla="*/ 1472941 w 1914616"/>
                <a:gd name="connsiteY8" fmla="*/ 1598319 h 1929923"/>
                <a:gd name="connsiteX9" fmla="*/ 1441242 w 1914616"/>
                <a:gd name="connsiteY9" fmla="*/ 1564507 h 1929923"/>
                <a:gd name="connsiteX10" fmla="*/ 1496186 w 1914616"/>
                <a:gd name="connsiteY10" fmla="*/ 1560281 h 1929923"/>
                <a:gd name="connsiteX11" fmla="*/ 1553244 w 1914616"/>
                <a:gd name="connsiteY11" fmla="*/ 1583527 h 1929923"/>
                <a:gd name="connsiteX12" fmla="*/ 1553244 w 1914616"/>
                <a:gd name="connsiteY12" fmla="*/ 1541262 h 1929923"/>
                <a:gd name="connsiteX13" fmla="*/ 1606076 w 1914616"/>
                <a:gd name="connsiteY13" fmla="*/ 1541262 h 1929923"/>
                <a:gd name="connsiteX14" fmla="*/ 1725000 w 1914616"/>
                <a:gd name="connsiteY14" fmla="*/ 1534151 h 1929923"/>
                <a:gd name="connsiteX15" fmla="*/ 1800299 w 1914616"/>
                <a:gd name="connsiteY15" fmla="*/ 1520899 h 1929923"/>
                <a:gd name="connsiteX16" fmla="*/ 1874460 w 1914616"/>
                <a:gd name="connsiteY16" fmla="*/ 1477864 h 1929923"/>
                <a:gd name="connsiteX17" fmla="*/ 1895064 w 1914616"/>
                <a:gd name="connsiteY17" fmla="*/ 1476543 h 1929923"/>
                <a:gd name="connsiteX18" fmla="*/ 1244180 w 1914616"/>
                <a:gd name="connsiteY18" fmla="*/ 1396504 h 1929923"/>
                <a:gd name="connsiteX19" fmla="*/ 1430676 w 1914616"/>
                <a:gd name="connsiteY19" fmla="*/ 1431372 h 1929923"/>
                <a:gd name="connsiteX20" fmla="*/ 1443355 w 1914616"/>
                <a:gd name="connsiteY20" fmla="*/ 1441939 h 1929923"/>
                <a:gd name="connsiteX21" fmla="*/ 1428562 w 1914616"/>
                <a:gd name="connsiteY21" fmla="*/ 1456732 h 1929923"/>
                <a:gd name="connsiteX22" fmla="*/ 1363051 w 1914616"/>
                <a:gd name="connsiteY22" fmla="*/ 1463072 h 1929923"/>
                <a:gd name="connsiteX23" fmla="*/ 1286973 w 1914616"/>
                <a:gd name="connsiteY23" fmla="*/ 1450392 h 1929923"/>
                <a:gd name="connsiteX24" fmla="*/ 1198217 w 1914616"/>
                <a:gd name="connsiteY24" fmla="*/ 1446166 h 1929923"/>
                <a:gd name="connsiteX25" fmla="*/ 1286973 w 1914616"/>
                <a:gd name="connsiteY25" fmla="*/ 1467298 h 1929923"/>
                <a:gd name="connsiteX26" fmla="*/ 1240482 w 1914616"/>
                <a:gd name="connsiteY26" fmla="*/ 1496883 h 1929923"/>
                <a:gd name="connsiteX27" fmla="*/ 1147498 w 1914616"/>
                <a:gd name="connsiteY27" fmla="*/ 1486317 h 1929923"/>
                <a:gd name="connsiteX28" fmla="*/ 1109460 w 1914616"/>
                <a:gd name="connsiteY28" fmla="*/ 1494770 h 1929923"/>
                <a:gd name="connsiteX29" fmla="*/ 1147498 w 1914616"/>
                <a:gd name="connsiteY29" fmla="*/ 1496883 h 1929923"/>
                <a:gd name="connsiteX30" fmla="*/ 1210896 w 1914616"/>
                <a:gd name="connsiteY30" fmla="*/ 1513790 h 1929923"/>
                <a:gd name="connsiteX31" fmla="*/ 1073535 w 1914616"/>
                <a:gd name="connsiteY31" fmla="*/ 1551829 h 1929923"/>
                <a:gd name="connsiteX32" fmla="*/ 898134 w 1914616"/>
                <a:gd name="connsiteY32" fmla="*/ 1581414 h 1929923"/>
                <a:gd name="connsiteX33" fmla="*/ 862209 w 1914616"/>
                <a:gd name="connsiteY33" fmla="*/ 1606773 h 1929923"/>
                <a:gd name="connsiteX34" fmla="*/ 813604 w 1914616"/>
                <a:gd name="connsiteY34" fmla="*/ 1638472 h 1929923"/>
                <a:gd name="connsiteX35" fmla="*/ 678355 w 1914616"/>
                <a:gd name="connsiteY35" fmla="*/ 1720889 h 1929923"/>
                <a:gd name="connsiteX36" fmla="*/ 342348 w 1914616"/>
                <a:gd name="connsiteY36" fmla="*/ 1870931 h 1929923"/>
                <a:gd name="connsiteX37" fmla="*/ 156381 w 1914616"/>
                <a:gd name="connsiteY37" fmla="*/ 1917423 h 1929923"/>
                <a:gd name="connsiteX38" fmla="*/ 57058 w 1914616"/>
                <a:gd name="connsiteY38" fmla="*/ 1908969 h 1929923"/>
                <a:gd name="connsiteX39" fmla="*/ 0 w 1914616"/>
                <a:gd name="connsiteY39" fmla="*/ 1809646 h 1929923"/>
                <a:gd name="connsiteX40" fmla="*/ 112003 w 1914616"/>
                <a:gd name="connsiteY40" fmla="*/ 1691303 h 1929923"/>
                <a:gd name="connsiteX41" fmla="*/ 416312 w 1914616"/>
                <a:gd name="connsiteY41" fmla="*/ 1598320 h 1929923"/>
                <a:gd name="connsiteX42" fmla="*/ 608618 w 1914616"/>
                <a:gd name="connsiteY42" fmla="*/ 1566621 h 1929923"/>
                <a:gd name="connsiteX43" fmla="*/ 836849 w 1914616"/>
                <a:gd name="connsiteY43" fmla="*/ 1511676 h 1929923"/>
                <a:gd name="connsiteX44" fmla="*/ 1048175 w 1914616"/>
                <a:gd name="connsiteY44" fmla="*/ 1412353 h 1929923"/>
                <a:gd name="connsiteX45" fmla="*/ 1244180 w 1914616"/>
                <a:gd name="connsiteY45" fmla="*/ 1396504 h 1929923"/>
                <a:gd name="connsiteX46" fmla="*/ 946179 w 1914616"/>
                <a:gd name="connsiteY46" fmla="*/ 991 h 1929923"/>
                <a:gd name="connsiteX47" fmla="*/ 982666 w 1914616"/>
                <a:gd name="connsiteY47" fmla="*/ 18162 h 1929923"/>
                <a:gd name="connsiteX48" fmla="*/ 1151726 w 1914616"/>
                <a:gd name="connsiteY48" fmla="*/ 70993 h 1929923"/>
                <a:gd name="connsiteX49" fmla="*/ 1155953 w 1914616"/>
                <a:gd name="connsiteY49" fmla="*/ 111145 h 1929923"/>
                <a:gd name="connsiteX50" fmla="*/ 1155953 w 1914616"/>
                <a:gd name="connsiteY50" fmla="*/ 208355 h 1929923"/>
                <a:gd name="connsiteX51" fmla="*/ 1117914 w 1914616"/>
                <a:gd name="connsiteY51" fmla="*/ 373189 h 1929923"/>
                <a:gd name="connsiteX52" fmla="*/ 1067196 w 1914616"/>
                <a:gd name="connsiteY52" fmla="*/ 493645 h 1929923"/>
                <a:gd name="connsiteX53" fmla="*/ 1016478 w 1914616"/>
                <a:gd name="connsiteY53" fmla="*/ 563382 h 1929923"/>
                <a:gd name="connsiteX54" fmla="*/ 989006 w 1914616"/>
                <a:gd name="connsiteY54" fmla="*/ 624667 h 1929923"/>
                <a:gd name="connsiteX55" fmla="*/ 965495 w 1914616"/>
                <a:gd name="connsiteY55" fmla="*/ 646328 h 1929923"/>
                <a:gd name="connsiteX56" fmla="*/ 959415 w 1914616"/>
                <a:gd name="connsiteY56" fmla="*/ 645000 h 1929923"/>
                <a:gd name="connsiteX57" fmla="*/ 880948 w 1914616"/>
                <a:gd name="connsiteY57" fmla="*/ 615551 h 1929923"/>
                <a:gd name="connsiteX58" fmla="*/ 856567 w 1914616"/>
                <a:gd name="connsiteY58" fmla="*/ 604576 h 1929923"/>
                <a:gd name="connsiteX59" fmla="*/ 773453 w 1914616"/>
                <a:gd name="connsiteY59" fmla="*/ 559156 h 1929923"/>
                <a:gd name="connsiteX60" fmla="*/ 846625 w 1914616"/>
                <a:gd name="connsiteY60" fmla="*/ 600101 h 1929923"/>
                <a:gd name="connsiteX61" fmla="*/ 856567 w 1914616"/>
                <a:gd name="connsiteY61" fmla="*/ 604576 h 1929923"/>
                <a:gd name="connsiteX62" fmla="*/ 867229 w 1914616"/>
                <a:gd name="connsiteY62" fmla="*/ 610403 h 1929923"/>
                <a:gd name="connsiteX63" fmla="*/ 880948 w 1914616"/>
                <a:gd name="connsiteY63" fmla="*/ 615551 h 1929923"/>
                <a:gd name="connsiteX64" fmla="*/ 934060 w 1914616"/>
                <a:gd name="connsiteY64" fmla="*/ 639460 h 1929923"/>
                <a:gd name="connsiteX65" fmla="*/ 959415 w 1914616"/>
                <a:gd name="connsiteY65" fmla="*/ 645000 h 1929923"/>
                <a:gd name="connsiteX66" fmla="*/ 978439 w 1914616"/>
                <a:gd name="connsiteY66" fmla="*/ 652139 h 1929923"/>
                <a:gd name="connsiteX67" fmla="*/ 984779 w 1914616"/>
                <a:gd name="connsiteY67" fmla="*/ 662705 h 1929923"/>
                <a:gd name="connsiteX68" fmla="*/ 955193 w 1914616"/>
                <a:gd name="connsiteY68" fmla="*/ 918410 h 1929923"/>
                <a:gd name="connsiteX69" fmla="*/ 938287 w 1914616"/>
                <a:gd name="connsiteY69" fmla="*/ 994487 h 1929923"/>
                <a:gd name="connsiteX70" fmla="*/ 921381 w 1914616"/>
                <a:gd name="connsiteY70" fmla="*/ 1030413 h 1929923"/>
                <a:gd name="connsiteX71" fmla="*/ 754433 w 1914616"/>
                <a:gd name="connsiteY71" fmla="*/ 797954 h 1929923"/>
                <a:gd name="connsiteX72" fmla="*/ 655111 w 1914616"/>
                <a:gd name="connsiteY72" fmla="*/ 728217 h 1929923"/>
                <a:gd name="connsiteX73" fmla="*/ 579033 w 1914616"/>
                <a:gd name="connsiteY73" fmla="*/ 508438 h 1929923"/>
                <a:gd name="connsiteX74" fmla="*/ 616511 w 1914616"/>
                <a:gd name="connsiteY74" fmla="*/ 312772 h 1929923"/>
                <a:gd name="connsiteX75" fmla="*/ 699489 w 1914616"/>
                <a:gd name="connsiteY75" fmla="*/ 333037 h 1929923"/>
                <a:gd name="connsiteX76" fmla="*/ 614958 w 1914616"/>
                <a:gd name="connsiteY76" fmla="*/ 265413 h 1929923"/>
                <a:gd name="connsiteX77" fmla="*/ 585372 w 1914616"/>
                <a:gd name="connsiteY77" fmla="*/ 197789 h 1929923"/>
                <a:gd name="connsiteX78" fmla="*/ 576920 w 1914616"/>
                <a:gd name="connsiteY78" fmla="*/ 101013 h 1929923"/>
                <a:gd name="connsiteX79" fmla="*/ 710055 w 1914616"/>
                <a:gd name="connsiteY79" fmla="*/ 229487 h 1929923"/>
                <a:gd name="connsiteX80" fmla="*/ 737527 w 1914616"/>
                <a:gd name="connsiteY80" fmla="*/ 157637 h 1929923"/>
                <a:gd name="connsiteX81" fmla="*/ 777680 w 1914616"/>
                <a:gd name="connsiteY81" fmla="*/ 115372 h 1929923"/>
                <a:gd name="connsiteX82" fmla="*/ 853757 w 1914616"/>
                <a:gd name="connsiteY82" fmla="*/ 60427 h 1929923"/>
                <a:gd name="connsiteX83" fmla="*/ 946179 w 1914616"/>
                <a:gd name="connsiteY83" fmla="*/ 991 h 1929923"/>
                <a:gd name="connsiteX0" fmla="*/ 1895064 w 1914616"/>
                <a:gd name="connsiteY0" fmla="*/ 1476543 h 1929923"/>
                <a:gd name="connsiteX1" fmla="*/ 1912499 w 1914616"/>
                <a:gd name="connsiteY1" fmla="*/ 1486317 h 1929923"/>
                <a:gd name="connsiteX2" fmla="*/ 1893480 w 1914616"/>
                <a:gd name="connsiteY2" fmla="*/ 1518016 h 1929923"/>
                <a:gd name="connsiteX3" fmla="*/ 1597623 w 1914616"/>
                <a:gd name="connsiteY3" fmla="*/ 1777947 h 1929923"/>
                <a:gd name="connsiteX4" fmla="*/ 1415882 w 1914616"/>
                <a:gd name="connsiteY4" fmla="*/ 1902629 h 1929923"/>
                <a:gd name="connsiteX5" fmla="*/ 1299653 w 1914616"/>
                <a:gd name="connsiteY5" fmla="*/ 1832892 h 1929923"/>
                <a:gd name="connsiteX6" fmla="*/ 1453921 w 1914616"/>
                <a:gd name="connsiteY6" fmla="*/ 1627905 h 1929923"/>
                <a:gd name="connsiteX7" fmla="*/ 1481394 w 1914616"/>
                <a:gd name="connsiteY7" fmla="*/ 1617339 h 1929923"/>
                <a:gd name="connsiteX8" fmla="*/ 1472941 w 1914616"/>
                <a:gd name="connsiteY8" fmla="*/ 1598319 h 1929923"/>
                <a:gd name="connsiteX9" fmla="*/ 1441242 w 1914616"/>
                <a:gd name="connsiteY9" fmla="*/ 1564507 h 1929923"/>
                <a:gd name="connsiteX10" fmla="*/ 1496186 w 1914616"/>
                <a:gd name="connsiteY10" fmla="*/ 1560281 h 1929923"/>
                <a:gd name="connsiteX11" fmla="*/ 1553244 w 1914616"/>
                <a:gd name="connsiteY11" fmla="*/ 1583527 h 1929923"/>
                <a:gd name="connsiteX12" fmla="*/ 1553244 w 1914616"/>
                <a:gd name="connsiteY12" fmla="*/ 1541262 h 1929923"/>
                <a:gd name="connsiteX13" fmla="*/ 1606076 w 1914616"/>
                <a:gd name="connsiteY13" fmla="*/ 1541262 h 1929923"/>
                <a:gd name="connsiteX14" fmla="*/ 1725000 w 1914616"/>
                <a:gd name="connsiteY14" fmla="*/ 1534151 h 1929923"/>
                <a:gd name="connsiteX15" fmla="*/ 1800299 w 1914616"/>
                <a:gd name="connsiteY15" fmla="*/ 1520899 h 1929923"/>
                <a:gd name="connsiteX16" fmla="*/ 1874460 w 1914616"/>
                <a:gd name="connsiteY16" fmla="*/ 1477864 h 1929923"/>
                <a:gd name="connsiteX17" fmla="*/ 1895064 w 1914616"/>
                <a:gd name="connsiteY17" fmla="*/ 1476543 h 1929923"/>
                <a:gd name="connsiteX18" fmla="*/ 1244180 w 1914616"/>
                <a:gd name="connsiteY18" fmla="*/ 1396504 h 1929923"/>
                <a:gd name="connsiteX19" fmla="*/ 1430676 w 1914616"/>
                <a:gd name="connsiteY19" fmla="*/ 1431372 h 1929923"/>
                <a:gd name="connsiteX20" fmla="*/ 1443355 w 1914616"/>
                <a:gd name="connsiteY20" fmla="*/ 1441939 h 1929923"/>
                <a:gd name="connsiteX21" fmla="*/ 1428562 w 1914616"/>
                <a:gd name="connsiteY21" fmla="*/ 1456732 h 1929923"/>
                <a:gd name="connsiteX22" fmla="*/ 1363051 w 1914616"/>
                <a:gd name="connsiteY22" fmla="*/ 1463072 h 1929923"/>
                <a:gd name="connsiteX23" fmla="*/ 1286973 w 1914616"/>
                <a:gd name="connsiteY23" fmla="*/ 1450392 h 1929923"/>
                <a:gd name="connsiteX24" fmla="*/ 1198217 w 1914616"/>
                <a:gd name="connsiteY24" fmla="*/ 1446166 h 1929923"/>
                <a:gd name="connsiteX25" fmla="*/ 1286973 w 1914616"/>
                <a:gd name="connsiteY25" fmla="*/ 1467298 h 1929923"/>
                <a:gd name="connsiteX26" fmla="*/ 1240482 w 1914616"/>
                <a:gd name="connsiteY26" fmla="*/ 1496883 h 1929923"/>
                <a:gd name="connsiteX27" fmla="*/ 1147498 w 1914616"/>
                <a:gd name="connsiteY27" fmla="*/ 1486317 h 1929923"/>
                <a:gd name="connsiteX28" fmla="*/ 1109460 w 1914616"/>
                <a:gd name="connsiteY28" fmla="*/ 1494770 h 1929923"/>
                <a:gd name="connsiteX29" fmla="*/ 1147498 w 1914616"/>
                <a:gd name="connsiteY29" fmla="*/ 1496883 h 1929923"/>
                <a:gd name="connsiteX30" fmla="*/ 1210896 w 1914616"/>
                <a:gd name="connsiteY30" fmla="*/ 1513790 h 1929923"/>
                <a:gd name="connsiteX31" fmla="*/ 1073535 w 1914616"/>
                <a:gd name="connsiteY31" fmla="*/ 1551829 h 1929923"/>
                <a:gd name="connsiteX32" fmla="*/ 898134 w 1914616"/>
                <a:gd name="connsiteY32" fmla="*/ 1581414 h 1929923"/>
                <a:gd name="connsiteX33" fmla="*/ 862209 w 1914616"/>
                <a:gd name="connsiteY33" fmla="*/ 1606773 h 1929923"/>
                <a:gd name="connsiteX34" fmla="*/ 813604 w 1914616"/>
                <a:gd name="connsiteY34" fmla="*/ 1638472 h 1929923"/>
                <a:gd name="connsiteX35" fmla="*/ 678355 w 1914616"/>
                <a:gd name="connsiteY35" fmla="*/ 1720889 h 1929923"/>
                <a:gd name="connsiteX36" fmla="*/ 342348 w 1914616"/>
                <a:gd name="connsiteY36" fmla="*/ 1870931 h 1929923"/>
                <a:gd name="connsiteX37" fmla="*/ 156381 w 1914616"/>
                <a:gd name="connsiteY37" fmla="*/ 1917423 h 1929923"/>
                <a:gd name="connsiteX38" fmla="*/ 57058 w 1914616"/>
                <a:gd name="connsiteY38" fmla="*/ 1908969 h 1929923"/>
                <a:gd name="connsiteX39" fmla="*/ 0 w 1914616"/>
                <a:gd name="connsiteY39" fmla="*/ 1809646 h 1929923"/>
                <a:gd name="connsiteX40" fmla="*/ 112003 w 1914616"/>
                <a:gd name="connsiteY40" fmla="*/ 1691303 h 1929923"/>
                <a:gd name="connsiteX41" fmla="*/ 416312 w 1914616"/>
                <a:gd name="connsiteY41" fmla="*/ 1598320 h 1929923"/>
                <a:gd name="connsiteX42" fmla="*/ 608618 w 1914616"/>
                <a:gd name="connsiteY42" fmla="*/ 1566621 h 1929923"/>
                <a:gd name="connsiteX43" fmla="*/ 836849 w 1914616"/>
                <a:gd name="connsiteY43" fmla="*/ 1511676 h 1929923"/>
                <a:gd name="connsiteX44" fmla="*/ 1048175 w 1914616"/>
                <a:gd name="connsiteY44" fmla="*/ 1412353 h 1929923"/>
                <a:gd name="connsiteX45" fmla="*/ 1244180 w 1914616"/>
                <a:gd name="connsiteY45" fmla="*/ 1396504 h 1929923"/>
                <a:gd name="connsiteX46" fmla="*/ 946179 w 1914616"/>
                <a:gd name="connsiteY46" fmla="*/ 991 h 1929923"/>
                <a:gd name="connsiteX47" fmla="*/ 982666 w 1914616"/>
                <a:gd name="connsiteY47" fmla="*/ 18162 h 1929923"/>
                <a:gd name="connsiteX48" fmla="*/ 1151726 w 1914616"/>
                <a:gd name="connsiteY48" fmla="*/ 70993 h 1929923"/>
                <a:gd name="connsiteX49" fmla="*/ 1155953 w 1914616"/>
                <a:gd name="connsiteY49" fmla="*/ 111145 h 1929923"/>
                <a:gd name="connsiteX50" fmla="*/ 1155953 w 1914616"/>
                <a:gd name="connsiteY50" fmla="*/ 208355 h 1929923"/>
                <a:gd name="connsiteX51" fmla="*/ 1117914 w 1914616"/>
                <a:gd name="connsiteY51" fmla="*/ 373189 h 1929923"/>
                <a:gd name="connsiteX52" fmla="*/ 1067196 w 1914616"/>
                <a:gd name="connsiteY52" fmla="*/ 493645 h 1929923"/>
                <a:gd name="connsiteX53" fmla="*/ 1016478 w 1914616"/>
                <a:gd name="connsiteY53" fmla="*/ 563382 h 1929923"/>
                <a:gd name="connsiteX54" fmla="*/ 989006 w 1914616"/>
                <a:gd name="connsiteY54" fmla="*/ 624667 h 1929923"/>
                <a:gd name="connsiteX55" fmla="*/ 965495 w 1914616"/>
                <a:gd name="connsiteY55" fmla="*/ 646328 h 1929923"/>
                <a:gd name="connsiteX56" fmla="*/ 959415 w 1914616"/>
                <a:gd name="connsiteY56" fmla="*/ 645000 h 1929923"/>
                <a:gd name="connsiteX57" fmla="*/ 880948 w 1914616"/>
                <a:gd name="connsiteY57" fmla="*/ 615551 h 1929923"/>
                <a:gd name="connsiteX58" fmla="*/ 856567 w 1914616"/>
                <a:gd name="connsiteY58" fmla="*/ 604576 h 1929923"/>
                <a:gd name="connsiteX59" fmla="*/ 773453 w 1914616"/>
                <a:gd name="connsiteY59" fmla="*/ 559156 h 1929923"/>
                <a:gd name="connsiteX60" fmla="*/ 846625 w 1914616"/>
                <a:gd name="connsiteY60" fmla="*/ 600101 h 1929923"/>
                <a:gd name="connsiteX61" fmla="*/ 856567 w 1914616"/>
                <a:gd name="connsiteY61" fmla="*/ 604576 h 1929923"/>
                <a:gd name="connsiteX62" fmla="*/ 867229 w 1914616"/>
                <a:gd name="connsiteY62" fmla="*/ 610403 h 1929923"/>
                <a:gd name="connsiteX63" fmla="*/ 880948 w 1914616"/>
                <a:gd name="connsiteY63" fmla="*/ 615551 h 1929923"/>
                <a:gd name="connsiteX64" fmla="*/ 934060 w 1914616"/>
                <a:gd name="connsiteY64" fmla="*/ 639460 h 1929923"/>
                <a:gd name="connsiteX65" fmla="*/ 959415 w 1914616"/>
                <a:gd name="connsiteY65" fmla="*/ 645000 h 1929923"/>
                <a:gd name="connsiteX66" fmla="*/ 978439 w 1914616"/>
                <a:gd name="connsiteY66" fmla="*/ 652139 h 1929923"/>
                <a:gd name="connsiteX67" fmla="*/ 984779 w 1914616"/>
                <a:gd name="connsiteY67" fmla="*/ 662705 h 1929923"/>
                <a:gd name="connsiteX68" fmla="*/ 955193 w 1914616"/>
                <a:gd name="connsiteY68" fmla="*/ 918410 h 1929923"/>
                <a:gd name="connsiteX69" fmla="*/ 938287 w 1914616"/>
                <a:gd name="connsiteY69" fmla="*/ 994487 h 1929923"/>
                <a:gd name="connsiteX70" fmla="*/ 921381 w 1914616"/>
                <a:gd name="connsiteY70" fmla="*/ 1030413 h 1929923"/>
                <a:gd name="connsiteX71" fmla="*/ 754433 w 1914616"/>
                <a:gd name="connsiteY71" fmla="*/ 797954 h 1929923"/>
                <a:gd name="connsiteX72" fmla="*/ 655111 w 1914616"/>
                <a:gd name="connsiteY72" fmla="*/ 728217 h 1929923"/>
                <a:gd name="connsiteX73" fmla="*/ 579033 w 1914616"/>
                <a:gd name="connsiteY73" fmla="*/ 508438 h 1929923"/>
                <a:gd name="connsiteX74" fmla="*/ 616511 w 1914616"/>
                <a:gd name="connsiteY74" fmla="*/ 312772 h 1929923"/>
                <a:gd name="connsiteX75" fmla="*/ 699489 w 1914616"/>
                <a:gd name="connsiteY75" fmla="*/ 333037 h 1929923"/>
                <a:gd name="connsiteX76" fmla="*/ 614958 w 1914616"/>
                <a:gd name="connsiteY76" fmla="*/ 265413 h 1929923"/>
                <a:gd name="connsiteX77" fmla="*/ 585372 w 1914616"/>
                <a:gd name="connsiteY77" fmla="*/ 197789 h 1929923"/>
                <a:gd name="connsiteX78" fmla="*/ 576920 w 1914616"/>
                <a:gd name="connsiteY78" fmla="*/ 101013 h 1929923"/>
                <a:gd name="connsiteX79" fmla="*/ 710055 w 1914616"/>
                <a:gd name="connsiteY79" fmla="*/ 229487 h 1929923"/>
                <a:gd name="connsiteX80" fmla="*/ 737527 w 1914616"/>
                <a:gd name="connsiteY80" fmla="*/ 157637 h 1929923"/>
                <a:gd name="connsiteX81" fmla="*/ 777680 w 1914616"/>
                <a:gd name="connsiteY81" fmla="*/ 115372 h 1929923"/>
                <a:gd name="connsiteX82" fmla="*/ 853757 w 1914616"/>
                <a:gd name="connsiteY82" fmla="*/ 60427 h 1929923"/>
                <a:gd name="connsiteX83" fmla="*/ 946179 w 1914616"/>
                <a:gd name="connsiteY83" fmla="*/ 991 h 1929923"/>
                <a:gd name="connsiteX0" fmla="*/ 1895064 w 1914616"/>
                <a:gd name="connsiteY0" fmla="*/ 1476543 h 1929923"/>
                <a:gd name="connsiteX1" fmla="*/ 1912499 w 1914616"/>
                <a:gd name="connsiteY1" fmla="*/ 1486317 h 1929923"/>
                <a:gd name="connsiteX2" fmla="*/ 1893480 w 1914616"/>
                <a:gd name="connsiteY2" fmla="*/ 1518016 h 1929923"/>
                <a:gd name="connsiteX3" fmla="*/ 1597623 w 1914616"/>
                <a:gd name="connsiteY3" fmla="*/ 1777947 h 1929923"/>
                <a:gd name="connsiteX4" fmla="*/ 1415882 w 1914616"/>
                <a:gd name="connsiteY4" fmla="*/ 1902629 h 1929923"/>
                <a:gd name="connsiteX5" fmla="*/ 1299653 w 1914616"/>
                <a:gd name="connsiteY5" fmla="*/ 1832892 h 1929923"/>
                <a:gd name="connsiteX6" fmla="*/ 1453921 w 1914616"/>
                <a:gd name="connsiteY6" fmla="*/ 1627905 h 1929923"/>
                <a:gd name="connsiteX7" fmla="*/ 1481394 w 1914616"/>
                <a:gd name="connsiteY7" fmla="*/ 1617339 h 1929923"/>
                <a:gd name="connsiteX8" fmla="*/ 1472941 w 1914616"/>
                <a:gd name="connsiteY8" fmla="*/ 1598319 h 1929923"/>
                <a:gd name="connsiteX9" fmla="*/ 1441242 w 1914616"/>
                <a:gd name="connsiteY9" fmla="*/ 1564507 h 1929923"/>
                <a:gd name="connsiteX10" fmla="*/ 1496186 w 1914616"/>
                <a:gd name="connsiteY10" fmla="*/ 1560281 h 1929923"/>
                <a:gd name="connsiteX11" fmla="*/ 1553244 w 1914616"/>
                <a:gd name="connsiteY11" fmla="*/ 1583527 h 1929923"/>
                <a:gd name="connsiteX12" fmla="*/ 1553244 w 1914616"/>
                <a:gd name="connsiteY12" fmla="*/ 1541262 h 1929923"/>
                <a:gd name="connsiteX13" fmla="*/ 1606076 w 1914616"/>
                <a:gd name="connsiteY13" fmla="*/ 1541262 h 1929923"/>
                <a:gd name="connsiteX14" fmla="*/ 1715007 w 1914616"/>
                <a:gd name="connsiteY14" fmla="*/ 1529154 h 1929923"/>
                <a:gd name="connsiteX15" fmla="*/ 1800299 w 1914616"/>
                <a:gd name="connsiteY15" fmla="*/ 1520899 h 1929923"/>
                <a:gd name="connsiteX16" fmla="*/ 1874460 w 1914616"/>
                <a:gd name="connsiteY16" fmla="*/ 1477864 h 1929923"/>
                <a:gd name="connsiteX17" fmla="*/ 1895064 w 1914616"/>
                <a:gd name="connsiteY17" fmla="*/ 1476543 h 1929923"/>
                <a:gd name="connsiteX18" fmla="*/ 1244180 w 1914616"/>
                <a:gd name="connsiteY18" fmla="*/ 1396504 h 1929923"/>
                <a:gd name="connsiteX19" fmla="*/ 1430676 w 1914616"/>
                <a:gd name="connsiteY19" fmla="*/ 1431372 h 1929923"/>
                <a:gd name="connsiteX20" fmla="*/ 1443355 w 1914616"/>
                <a:gd name="connsiteY20" fmla="*/ 1441939 h 1929923"/>
                <a:gd name="connsiteX21" fmla="*/ 1428562 w 1914616"/>
                <a:gd name="connsiteY21" fmla="*/ 1456732 h 1929923"/>
                <a:gd name="connsiteX22" fmla="*/ 1363051 w 1914616"/>
                <a:gd name="connsiteY22" fmla="*/ 1463072 h 1929923"/>
                <a:gd name="connsiteX23" fmla="*/ 1286973 w 1914616"/>
                <a:gd name="connsiteY23" fmla="*/ 1450392 h 1929923"/>
                <a:gd name="connsiteX24" fmla="*/ 1198217 w 1914616"/>
                <a:gd name="connsiteY24" fmla="*/ 1446166 h 1929923"/>
                <a:gd name="connsiteX25" fmla="*/ 1286973 w 1914616"/>
                <a:gd name="connsiteY25" fmla="*/ 1467298 h 1929923"/>
                <a:gd name="connsiteX26" fmla="*/ 1240482 w 1914616"/>
                <a:gd name="connsiteY26" fmla="*/ 1496883 h 1929923"/>
                <a:gd name="connsiteX27" fmla="*/ 1147498 w 1914616"/>
                <a:gd name="connsiteY27" fmla="*/ 1486317 h 1929923"/>
                <a:gd name="connsiteX28" fmla="*/ 1109460 w 1914616"/>
                <a:gd name="connsiteY28" fmla="*/ 1494770 h 1929923"/>
                <a:gd name="connsiteX29" fmla="*/ 1147498 w 1914616"/>
                <a:gd name="connsiteY29" fmla="*/ 1496883 h 1929923"/>
                <a:gd name="connsiteX30" fmla="*/ 1210896 w 1914616"/>
                <a:gd name="connsiteY30" fmla="*/ 1513790 h 1929923"/>
                <a:gd name="connsiteX31" fmla="*/ 1073535 w 1914616"/>
                <a:gd name="connsiteY31" fmla="*/ 1551829 h 1929923"/>
                <a:gd name="connsiteX32" fmla="*/ 898134 w 1914616"/>
                <a:gd name="connsiteY32" fmla="*/ 1581414 h 1929923"/>
                <a:gd name="connsiteX33" fmla="*/ 862209 w 1914616"/>
                <a:gd name="connsiteY33" fmla="*/ 1606773 h 1929923"/>
                <a:gd name="connsiteX34" fmla="*/ 813604 w 1914616"/>
                <a:gd name="connsiteY34" fmla="*/ 1638472 h 1929923"/>
                <a:gd name="connsiteX35" fmla="*/ 678355 w 1914616"/>
                <a:gd name="connsiteY35" fmla="*/ 1720889 h 1929923"/>
                <a:gd name="connsiteX36" fmla="*/ 342348 w 1914616"/>
                <a:gd name="connsiteY36" fmla="*/ 1870931 h 1929923"/>
                <a:gd name="connsiteX37" fmla="*/ 156381 w 1914616"/>
                <a:gd name="connsiteY37" fmla="*/ 1917423 h 1929923"/>
                <a:gd name="connsiteX38" fmla="*/ 57058 w 1914616"/>
                <a:gd name="connsiteY38" fmla="*/ 1908969 h 1929923"/>
                <a:gd name="connsiteX39" fmla="*/ 0 w 1914616"/>
                <a:gd name="connsiteY39" fmla="*/ 1809646 h 1929923"/>
                <a:gd name="connsiteX40" fmla="*/ 112003 w 1914616"/>
                <a:gd name="connsiteY40" fmla="*/ 1691303 h 1929923"/>
                <a:gd name="connsiteX41" fmla="*/ 416312 w 1914616"/>
                <a:gd name="connsiteY41" fmla="*/ 1598320 h 1929923"/>
                <a:gd name="connsiteX42" fmla="*/ 608618 w 1914616"/>
                <a:gd name="connsiteY42" fmla="*/ 1566621 h 1929923"/>
                <a:gd name="connsiteX43" fmla="*/ 836849 w 1914616"/>
                <a:gd name="connsiteY43" fmla="*/ 1511676 h 1929923"/>
                <a:gd name="connsiteX44" fmla="*/ 1048175 w 1914616"/>
                <a:gd name="connsiteY44" fmla="*/ 1412353 h 1929923"/>
                <a:gd name="connsiteX45" fmla="*/ 1244180 w 1914616"/>
                <a:gd name="connsiteY45" fmla="*/ 1396504 h 1929923"/>
                <a:gd name="connsiteX46" fmla="*/ 946179 w 1914616"/>
                <a:gd name="connsiteY46" fmla="*/ 991 h 1929923"/>
                <a:gd name="connsiteX47" fmla="*/ 982666 w 1914616"/>
                <a:gd name="connsiteY47" fmla="*/ 18162 h 1929923"/>
                <a:gd name="connsiteX48" fmla="*/ 1151726 w 1914616"/>
                <a:gd name="connsiteY48" fmla="*/ 70993 h 1929923"/>
                <a:gd name="connsiteX49" fmla="*/ 1155953 w 1914616"/>
                <a:gd name="connsiteY49" fmla="*/ 111145 h 1929923"/>
                <a:gd name="connsiteX50" fmla="*/ 1155953 w 1914616"/>
                <a:gd name="connsiteY50" fmla="*/ 208355 h 1929923"/>
                <a:gd name="connsiteX51" fmla="*/ 1117914 w 1914616"/>
                <a:gd name="connsiteY51" fmla="*/ 373189 h 1929923"/>
                <a:gd name="connsiteX52" fmla="*/ 1067196 w 1914616"/>
                <a:gd name="connsiteY52" fmla="*/ 493645 h 1929923"/>
                <a:gd name="connsiteX53" fmla="*/ 1016478 w 1914616"/>
                <a:gd name="connsiteY53" fmla="*/ 563382 h 1929923"/>
                <a:gd name="connsiteX54" fmla="*/ 989006 w 1914616"/>
                <a:gd name="connsiteY54" fmla="*/ 624667 h 1929923"/>
                <a:gd name="connsiteX55" fmla="*/ 965495 w 1914616"/>
                <a:gd name="connsiteY55" fmla="*/ 646328 h 1929923"/>
                <a:gd name="connsiteX56" fmla="*/ 959415 w 1914616"/>
                <a:gd name="connsiteY56" fmla="*/ 645000 h 1929923"/>
                <a:gd name="connsiteX57" fmla="*/ 880948 w 1914616"/>
                <a:gd name="connsiteY57" fmla="*/ 615551 h 1929923"/>
                <a:gd name="connsiteX58" fmla="*/ 856567 w 1914616"/>
                <a:gd name="connsiteY58" fmla="*/ 604576 h 1929923"/>
                <a:gd name="connsiteX59" fmla="*/ 773453 w 1914616"/>
                <a:gd name="connsiteY59" fmla="*/ 559156 h 1929923"/>
                <a:gd name="connsiteX60" fmla="*/ 846625 w 1914616"/>
                <a:gd name="connsiteY60" fmla="*/ 600101 h 1929923"/>
                <a:gd name="connsiteX61" fmla="*/ 856567 w 1914616"/>
                <a:gd name="connsiteY61" fmla="*/ 604576 h 1929923"/>
                <a:gd name="connsiteX62" fmla="*/ 867229 w 1914616"/>
                <a:gd name="connsiteY62" fmla="*/ 610403 h 1929923"/>
                <a:gd name="connsiteX63" fmla="*/ 880948 w 1914616"/>
                <a:gd name="connsiteY63" fmla="*/ 615551 h 1929923"/>
                <a:gd name="connsiteX64" fmla="*/ 934060 w 1914616"/>
                <a:gd name="connsiteY64" fmla="*/ 639460 h 1929923"/>
                <a:gd name="connsiteX65" fmla="*/ 959415 w 1914616"/>
                <a:gd name="connsiteY65" fmla="*/ 645000 h 1929923"/>
                <a:gd name="connsiteX66" fmla="*/ 978439 w 1914616"/>
                <a:gd name="connsiteY66" fmla="*/ 652139 h 1929923"/>
                <a:gd name="connsiteX67" fmla="*/ 984779 w 1914616"/>
                <a:gd name="connsiteY67" fmla="*/ 662705 h 1929923"/>
                <a:gd name="connsiteX68" fmla="*/ 955193 w 1914616"/>
                <a:gd name="connsiteY68" fmla="*/ 918410 h 1929923"/>
                <a:gd name="connsiteX69" fmla="*/ 938287 w 1914616"/>
                <a:gd name="connsiteY69" fmla="*/ 994487 h 1929923"/>
                <a:gd name="connsiteX70" fmla="*/ 921381 w 1914616"/>
                <a:gd name="connsiteY70" fmla="*/ 1030413 h 1929923"/>
                <a:gd name="connsiteX71" fmla="*/ 754433 w 1914616"/>
                <a:gd name="connsiteY71" fmla="*/ 797954 h 1929923"/>
                <a:gd name="connsiteX72" fmla="*/ 655111 w 1914616"/>
                <a:gd name="connsiteY72" fmla="*/ 728217 h 1929923"/>
                <a:gd name="connsiteX73" fmla="*/ 579033 w 1914616"/>
                <a:gd name="connsiteY73" fmla="*/ 508438 h 1929923"/>
                <a:gd name="connsiteX74" fmla="*/ 616511 w 1914616"/>
                <a:gd name="connsiteY74" fmla="*/ 312772 h 1929923"/>
                <a:gd name="connsiteX75" fmla="*/ 699489 w 1914616"/>
                <a:gd name="connsiteY75" fmla="*/ 333037 h 1929923"/>
                <a:gd name="connsiteX76" fmla="*/ 614958 w 1914616"/>
                <a:gd name="connsiteY76" fmla="*/ 265413 h 1929923"/>
                <a:gd name="connsiteX77" fmla="*/ 585372 w 1914616"/>
                <a:gd name="connsiteY77" fmla="*/ 197789 h 1929923"/>
                <a:gd name="connsiteX78" fmla="*/ 576920 w 1914616"/>
                <a:gd name="connsiteY78" fmla="*/ 101013 h 1929923"/>
                <a:gd name="connsiteX79" fmla="*/ 710055 w 1914616"/>
                <a:gd name="connsiteY79" fmla="*/ 229487 h 1929923"/>
                <a:gd name="connsiteX80" fmla="*/ 737527 w 1914616"/>
                <a:gd name="connsiteY80" fmla="*/ 157637 h 1929923"/>
                <a:gd name="connsiteX81" fmla="*/ 777680 w 1914616"/>
                <a:gd name="connsiteY81" fmla="*/ 115372 h 1929923"/>
                <a:gd name="connsiteX82" fmla="*/ 853757 w 1914616"/>
                <a:gd name="connsiteY82" fmla="*/ 60427 h 1929923"/>
                <a:gd name="connsiteX83" fmla="*/ 946179 w 1914616"/>
                <a:gd name="connsiteY83" fmla="*/ 991 h 1929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1914616" h="1929923">
                  <a:moveTo>
                    <a:pt x="1895064" y="1476543"/>
                  </a:moveTo>
                  <a:lnTo>
                    <a:pt x="1912499" y="1486317"/>
                  </a:lnTo>
                  <a:cubicBezTo>
                    <a:pt x="1920952" y="1503222"/>
                    <a:pt x="1901932" y="1507449"/>
                    <a:pt x="1893480" y="1518016"/>
                  </a:cubicBezTo>
                  <a:cubicBezTo>
                    <a:pt x="1802609" y="1613112"/>
                    <a:pt x="1696946" y="1691303"/>
                    <a:pt x="1597623" y="1777947"/>
                  </a:cubicBezTo>
                  <a:cubicBezTo>
                    <a:pt x="1542678" y="1826552"/>
                    <a:pt x="1479280" y="1864591"/>
                    <a:pt x="1415882" y="1902629"/>
                  </a:cubicBezTo>
                  <a:cubicBezTo>
                    <a:pt x="1335579" y="1921649"/>
                    <a:pt x="1318673" y="1911083"/>
                    <a:pt x="1299653" y="1832892"/>
                  </a:cubicBezTo>
                  <a:cubicBezTo>
                    <a:pt x="1270068" y="1710323"/>
                    <a:pt x="1322899" y="1638472"/>
                    <a:pt x="1453921" y="1627905"/>
                  </a:cubicBezTo>
                  <a:cubicBezTo>
                    <a:pt x="1464487" y="1627905"/>
                    <a:pt x="1475054" y="1627905"/>
                    <a:pt x="1481394" y="1617339"/>
                  </a:cubicBezTo>
                  <a:cubicBezTo>
                    <a:pt x="1485620" y="1608886"/>
                    <a:pt x="1479280" y="1604660"/>
                    <a:pt x="1472941" y="1598319"/>
                  </a:cubicBezTo>
                  <a:cubicBezTo>
                    <a:pt x="1462374" y="1585640"/>
                    <a:pt x="1432788" y="1583527"/>
                    <a:pt x="1441242" y="1564507"/>
                  </a:cubicBezTo>
                  <a:cubicBezTo>
                    <a:pt x="1451808" y="1543375"/>
                    <a:pt x="1477167" y="1556054"/>
                    <a:pt x="1496186" y="1560281"/>
                  </a:cubicBezTo>
                  <a:cubicBezTo>
                    <a:pt x="1515206" y="1568734"/>
                    <a:pt x="1536338" y="1570847"/>
                    <a:pt x="1553244" y="1583527"/>
                  </a:cubicBezTo>
                  <a:cubicBezTo>
                    <a:pt x="1563811" y="1566620"/>
                    <a:pt x="1536338" y="1556054"/>
                    <a:pt x="1553244" y="1541262"/>
                  </a:cubicBezTo>
                  <a:cubicBezTo>
                    <a:pt x="1572264" y="1520129"/>
                    <a:pt x="1589170" y="1526469"/>
                    <a:pt x="1606076" y="1541262"/>
                  </a:cubicBezTo>
                  <a:cubicBezTo>
                    <a:pt x="1642001" y="1589867"/>
                    <a:pt x="1618736" y="1597569"/>
                    <a:pt x="1715007" y="1529154"/>
                  </a:cubicBezTo>
                  <a:cubicBezTo>
                    <a:pt x="1743824" y="1568556"/>
                    <a:pt x="1732092" y="1565690"/>
                    <a:pt x="1800299" y="1520899"/>
                  </a:cubicBezTo>
                  <a:cubicBezTo>
                    <a:pt x="1808751" y="1533578"/>
                    <a:pt x="1855440" y="1494770"/>
                    <a:pt x="1874460" y="1477864"/>
                  </a:cubicBezTo>
                  <a:cubicBezTo>
                    <a:pt x="1880800" y="1479977"/>
                    <a:pt x="1888196" y="1477335"/>
                    <a:pt x="1895064" y="1476543"/>
                  </a:cubicBezTo>
                  <a:close/>
                  <a:moveTo>
                    <a:pt x="1244180" y="1396504"/>
                  </a:moveTo>
                  <a:cubicBezTo>
                    <a:pt x="1304408" y="1400202"/>
                    <a:pt x="1363051" y="1412353"/>
                    <a:pt x="1430676" y="1431372"/>
                  </a:cubicBezTo>
                  <a:cubicBezTo>
                    <a:pt x="1437015" y="1433485"/>
                    <a:pt x="1443355" y="1433485"/>
                    <a:pt x="1443355" y="1441939"/>
                  </a:cubicBezTo>
                  <a:cubicBezTo>
                    <a:pt x="1445468" y="1452505"/>
                    <a:pt x="1437015" y="1454618"/>
                    <a:pt x="1428562" y="1456732"/>
                  </a:cubicBezTo>
                  <a:cubicBezTo>
                    <a:pt x="1407429" y="1465184"/>
                    <a:pt x="1388411" y="1473638"/>
                    <a:pt x="1363051" y="1463072"/>
                  </a:cubicBezTo>
                  <a:cubicBezTo>
                    <a:pt x="1339805" y="1452505"/>
                    <a:pt x="1312333" y="1454618"/>
                    <a:pt x="1286973" y="1450392"/>
                  </a:cubicBezTo>
                  <a:cubicBezTo>
                    <a:pt x="1261615" y="1439826"/>
                    <a:pt x="1227802" y="1437712"/>
                    <a:pt x="1198217" y="1446166"/>
                  </a:cubicBezTo>
                  <a:cubicBezTo>
                    <a:pt x="1227802" y="1450392"/>
                    <a:pt x="1267955" y="1454618"/>
                    <a:pt x="1286973" y="1467298"/>
                  </a:cubicBezTo>
                  <a:cubicBezTo>
                    <a:pt x="1289087" y="1509563"/>
                    <a:pt x="1257388" y="1492658"/>
                    <a:pt x="1240482" y="1496883"/>
                  </a:cubicBezTo>
                  <a:cubicBezTo>
                    <a:pt x="1213009" y="1490544"/>
                    <a:pt x="1170744" y="1482091"/>
                    <a:pt x="1147498" y="1486317"/>
                  </a:cubicBezTo>
                  <a:cubicBezTo>
                    <a:pt x="1134819" y="1490544"/>
                    <a:pt x="1115800" y="1492658"/>
                    <a:pt x="1109460" y="1494770"/>
                  </a:cubicBezTo>
                  <a:cubicBezTo>
                    <a:pt x="1115800" y="1496883"/>
                    <a:pt x="1132705" y="1498997"/>
                    <a:pt x="1147498" y="1496883"/>
                  </a:cubicBezTo>
                  <a:cubicBezTo>
                    <a:pt x="1181310" y="1492658"/>
                    <a:pt x="1202443" y="1494770"/>
                    <a:pt x="1210896" y="1513790"/>
                  </a:cubicBezTo>
                  <a:cubicBezTo>
                    <a:pt x="1166518" y="1530696"/>
                    <a:pt x="1115800" y="1524356"/>
                    <a:pt x="1073535" y="1551829"/>
                  </a:cubicBezTo>
                  <a:cubicBezTo>
                    <a:pt x="1014363" y="1562395"/>
                    <a:pt x="957305" y="1572961"/>
                    <a:pt x="898134" y="1581414"/>
                  </a:cubicBezTo>
                  <a:cubicBezTo>
                    <a:pt x="881228" y="1583528"/>
                    <a:pt x="870662" y="1591980"/>
                    <a:pt x="862209" y="1606773"/>
                  </a:cubicBezTo>
                  <a:cubicBezTo>
                    <a:pt x="857982" y="1613113"/>
                    <a:pt x="832624" y="1625793"/>
                    <a:pt x="813604" y="1638472"/>
                  </a:cubicBezTo>
                  <a:lnTo>
                    <a:pt x="678355" y="1720889"/>
                  </a:lnTo>
                  <a:cubicBezTo>
                    <a:pt x="572693" y="1788513"/>
                    <a:pt x="467030" y="1839232"/>
                    <a:pt x="342348" y="1870931"/>
                  </a:cubicBezTo>
                  <a:cubicBezTo>
                    <a:pt x="333894" y="1873043"/>
                    <a:pt x="228231" y="1887837"/>
                    <a:pt x="156381" y="1917423"/>
                  </a:cubicBezTo>
                  <a:cubicBezTo>
                    <a:pt x="118343" y="1934328"/>
                    <a:pt x="84530" y="1936441"/>
                    <a:pt x="57058" y="1908969"/>
                  </a:cubicBezTo>
                  <a:cubicBezTo>
                    <a:pt x="29586" y="1879384"/>
                    <a:pt x="14793" y="1851911"/>
                    <a:pt x="0" y="1809646"/>
                  </a:cubicBezTo>
                  <a:cubicBezTo>
                    <a:pt x="69738" y="1750475"/>
                    <a:pt x="57058" y="1731456"/>
                    <a:pt x="112003" y="1691303"/>
                  </a:cubicBezTo>
                  <a:cubicBezTo>
                    <a:pt x="293743" y="1579301"/>
                    <a:pt x="369820" y="1600433"/>
                    <a:pt x="416312" y="1598320"/>
                  </a:cubicBezTo>
                  <a:cubicBezTo>
                    <a:pt x="469143" y="1591980"/>
                    <a:pt x="530428" y="1591980"/>
                    <a:pt x="608618" y="1566621"/>
                  </a:cubicBezTo>
                  <a:cubicBezTo>
                    <a:pt x="712168" y="1534922"/>
                    <a:pt x="762885" y="1532809"/>
                    <a:pt x="836849" y="1511676"/>
                  </a:cubicBezTo>
                  <a:cubicBezTo>
                    <a:pt x="934060" y="1486317"/>
                    <a:pt x="982665" y="1439826"/>
                    <a:pt x="1048175" y="1412353"/>
                  </a:cubicBezTo>
                  <a:cubicBezTo>
                    <a:pt x="1122139" y="1397560"/>
                    <a:pt x="1183952" y="1392805"/>
                    <a:pt x="1244180" y="1396504"/>
                  </a:cubicBezTo>
                  <a:close/>
                  <a:moveTo>
                    <a:pt x="946179" y="991"/>
                  </a:moveTo>
                  <a:cubicBezTo>
                    <a:pt x="959024" y="3105"/>
                    <a:pt x="971571" y="8652"/>
                    <a:pt x="982666" y="18162"/>
                  </a:cubicBezTo>
                  <a:cubicBezTo>
                    <a:pt x="1031271" y="51974"/>
                    <a:pt x="1096782" y="60427"/>
                    <a:pt x="1151726" y="70993"/>
                  </a:cubicBezTo>
                  <a:cubicBezTo>
                    <a:pt x="1153840" y="90013"/>
                    <a:pt x="1155953" y="98466"/>
                    <a:pt x="1155953" y="111145"/>
                  </a:cubicBezTo>
                  <a:lnTo>
                    <a:pt x="1155953" y="208355"/>
                  </a:lnTo>
                  <a:cubicBezTo>
                    <a:pt x="1122141" y="261186"/>
                    <a:pt x="1115801" y="307678"/>
                    <a:pt x="1117914" y="373189"/>
                  </a:cubicBezTo>
                  <a:cubicBezTo>
                    <a:pt x="1120027" y="417568"/>
                    <a:pt x="1098895" y="459833"/>
                    <a:pt x="1067196" y="493645"/>
                  </a:cubicBezTo>
                  <a:cubicBezTo>
                    <a:pt x="1048177" y="514777"/>
                    <a:pt x="1033384" y="529570"/>
                    <a:pt x="1016478" y="563382"/>
                  </a:cubicBezTo>
                  <a:cubicBezTo>
                    <a:pt x="1005912" y="586628"/>
                    <a:pt x="999572" y="605647"/>
                    <a:pt x="989006" y="624667"/>
                  </a:cubicBezTo>
                  <a:cubicBezTo>
                    <a:pt x="983723" y="638403"/>
                    <a:pt x="975269" y="644743"/>
                    <a:pt x="965495" y="646328"/>
                  </a:cubicBezTo>
                  <a:lnTo>
                    <a:pt x="959415" y="645000"/>
                  </a:lnTo>
                  <a:lnTo>
                    <a:pt x="880948" y="615551"/>
                  </a:lnTo>
                  <a:lnTo>
                    <a:pt x="856567" y="604576"/>
                  </a:lnTo>
                  <a:lnTo>
                    <a:pt x="773453" y="559156"/>
                  </a:lnTo>
                  <a:cubicBezTo>
                    <a:pt x="792472" y="576062"/>
                    <a:pt x="818360" y="588213"/>
                    <a:pt x="846625" y="600101"/>
                  </a:cubicBezTo>
                  <a:lnTo>
                    <a:pt x="856567" y="604576"/>
                  </a:lnTo>
                  <a:lnTo>
                    <a:pt x="867229" y="610403"/>
                  </a:lnTo>
                  <a:lnTo>
                    <a:pt x="880948" y="615551"/>
                  </a:lnTo>
                  <a:lnTo>
                    <a:pt x="934060" y="639460"/>
                  </a:lnTo>
                  <a:lnTo>
                    <a:pt x="959415" y="645000"/>
                  </a:lnTo>
                  <a:lnTo>
                    <a:pt x="978439" y="652139"/>
                  </a:lnTo>
                  <a:cubicBezTo>
                    <a:pt x="982666" y="654253"/>
                    <a:pt x="984779" y="658479"/>
                    <a:pt x="984779" y="662705"/>
                  </a:cubicBezTo>
                  <a:cubicBezTo>
                    <a:pt x="1001685" y="751463"/>
                    <a:pt x="965759" y="831766"/>
                    <a:pt x="955193" y="918410"/>
                  </a:cubicBezTo>
                  <a:cubicBezTo>
                    <a:pt x="953080" y="943769"/>
                    <a:pt x="944627" y="969128"/>
                    <a:pt x="938287" y="994487"/>
                  </a:cubicBezTo>
                  <a:cubicBezTo>
                    <a:pt x="925608" y="1002941"/>
                    <a:pt x="944627" y="1026186"/>
                    <a:pt x="921381" y="1030413"/>
                  </a:cubicBezTo>
                  <a:cubicBezTo>
                    <a:pt x="879116" y="943769"/>
                    <a:pt x="813605" y="871918"/>
                    <a:pt x="754433" y="797954"/>
                  </a:cubicBezTo>
                  <a:cubicBezTo>
                    <a:pt x="729075" y="768368"/>
                    <a:pt x="688922" y="749350"/>
                    <a:pt x="655111" y="728217"/>
                  </a:cubicBezTo>
                  <a:cubicBezTo>
                    <a:pt x="574806" y="677498"/>
                    <a:pt x="547334" y="595081"/>
                    <a:pt x="579033" y="508438"/>
                  </a:cubicBezTo>
                  <a:cubicBezTo>
                    <a:pt x="602279" y="451380"/>
                    <a:pt x="605945" y="374057"/>
                    <a:pt x="616511" y="312772"/>
                  </a:cubicBezTo>
                  <a:cubicBezTo>
                    <a:pt x="641870" y="325451"/>
                    <a:pt x="669903" y="366849"/>
                    <a:pt x="699489" y="333037"/>
                  </a:cubicBezTo>
                  <a:cubicBezTo>
                    <a:pt x="640318" y="333037"/>
                    <a:pt x="629751" y="320357"/>
                    <a:pt x="614958" y="265413"/>
                  </a:cubicBezTo>
                  <a:cubicBezTo>
                    <a:pt x="608619" y="242168"/>
                    <a:pt x="591712" y="225188"/>
                    <a:pt x="585372" y="197789"/>
                  </a:cubicBezTo>
                  <a:cubicBezTo>
                    <a:pt x="579033" y="170389"/>
                    <a:pt x="553673" y="130598"/>
                    <a:pt x="576920" y="101013"/>
                  </a:cubicBezTo>
                  <a:cubicBezTo>
                    <a:pt x="644544" y="98899"/>
                    <a:pt x="705828" y="136505"/>
                    <a:pt x="710055" y="229487"/>
                  </a:cubicBezTo>
                  <a:cubicBezTo>
                    <a:pt x="739641" y="212582"/>
                    <a:pt x="739641" y="185109"/>
                    <a:pt x="737527" y="157637"/>
                  </a:cubicBezTo>
                  <a:cubicBezTo>
                    <a:pt x="735414" y="128051"/>
                    <a:pt x="741754" y="109032"/>
                    <a:pt x="777680" y="115372"/>
                  </a:cubicBezTo>
                  <a:cubicBezTo>
                    <a:pt x="822058" y="123824"/>
                    <a:pt x="841077" y="96352"/>
                    <a:pt x="853757" y="60427"/>
                  </a:cubicBezTo>
                  <a:cubicBezTo>
                    <a:pt x="866436" y="19218"/>
                    <a:pt x="907645" y="-5348"/>
                    <a:pt x="946179" y="991"/>
                  </a:cubicBezTo>
                  <a:close/>
                </a:path>
              </a:pathLst>
            </a:custGeom>
            <a:solidFill>
              <a:srgbClr val="FECBA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id="{F8E37585-6141-4BDA-BD05-33FA17E851F0}"/>
                </a:ext>
              </a:extLst>
            </p:cNvPr>
            <p:cNvGrpSpPr/>
            <p:nvPr/>
          </p:nvGrpSpPr>
          <p:grpSpPr>
            <a:xfrm>
              <a:off x="1314164" y="2864343"/>
              <a:ext cx="1013391" cy="285088"/>
              <a:chOff x="8963351" y="2835327"/>
              <a:chExt cx="1121835" cy="315595"/>
            </a:xfrm>
          </p:grpSpPr>
          <p:sp>
            <p:nvSpPr>
              <p:cNvPr id="104" name="Freeform: Shape 103">
                <a:extLst>
                  <a:ext uri="{FF2B5EF4-FFF2-40B4-BE49-F238E27FC236}">
                    <a16:creationId xmlns:a16="http://schemas.microsoft.com/office/drawing/2014/main" id="{DE1CE7DF-1D89-4497-AFE6-6138D3C6CB8F}"/>
                  </a:ext>
                </a:extLst>
              </p:cNvPr>
              <p:cNvSpPr/>
              <p:nvPr/>
            </p:nvSpPr>
            <p:spPr>
              <a:xfrm>
                <a:off x="9991610" y="2901191"/>
                <a:ext cx="93576" cy="163758"/>
              </a:xfrm>
              <a:custGeom>
                <a:avLst/>
                <a:gdLst>
                  <a:gd name="connsiteX0" fmla="*/ 66128 w 93575"/>
                  <a:gd name="connsiteY0" fmla="*/ 106158 h 163757"/>
                  <a:gd name="connsiteX1" fmla="*/ 45074 w 93575"/>
                  <a:gd name="connsiteY1" fmla="*/ 108498 h 163757"/>
                  <a:gd name="connsiteX2" fmla="*/ 45074 w 93575"/>
                  <a:gd name="connsiteY2" fmla="*/ 42994 h 163757"/>
                  <a:gd name="connsiteX3" fmla="*/ 66128 w 93575"/>
                  <a:gd name="connsiteY3" fmla="*/ 87443 h 163757"/>
                  <a:gd name="connsiteX4" fmla="*/ 66128 w 93575"/>
                  <a:gd name="connsiteY4" fmla="*/ 106158 h 1637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3575" h="163757">
                    <a:moveTo>
                      <a:pt x="66128" y="106158"/>
                    </a:moveTo>
                    <a:cubicBezTo>
                      <a:pt x="59110" y="110837"/>
                      <a:pt x="52092" y="141249"/>
                      <a:pt x="45074" y="108498"/>
                    </a:cubicBezTo>
                    <a:cubicBezTo>
                      <a:pt x="40395" y="89782"/>
                      <a:pt x="45074" y="68728"/>
                      <a:pt x="45074" y="42994"/>
                    </a:cubicBezTo>
                    <a:cubicBezTo>
                      <a:pt x="63789" y="57031"/>
                      <a:pt x="49753" y="80425"/>
                      <a:pt x="66128" y="87443"/>
                    </a:cubicBezTo>
                    <a:cubicBezTo>
                      <a:pt x="66128" y="94461"/>
                      <a:pt x="66128" y="101479"/>
                      <a:pt x="66128" y="106158"/>
                    </a:cubicBezTo>
                    <a:close/>
                  </a:path>
                </a:pathLst>
              </a:custGeom>
              <a:solidFill>
                <a:srgbClr val="050505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5" name="Freeform: Shape 104">
                <a:extLst>
                  <a:ext uri="{FF2B5EF4-FFF2-40B4-BE49-F238E27FC236}">
                    <a16:creationId xmlns:a16="http://schemas.microsoft.com/office/drawing/2014/main" id="{5EDEDC29-FA70-4D05-AF4A-4AC6C5AE21E1}"/>
                  </a:ext>
                </a:extLst>
              </p:cNvPr>
              <p:cNvSpPr/>
              <p:nvPr/>
            </p:nvSpPr>
            <p:spPr>
              <a:xfrm>
                <a:off x="9071658" y="2854204"/>
                <a:ext cx="444486" cy="257334"/>
              </a:xfrm>
              <a:custGeom>
                <a:avLst/>
                <a:gdLst>
                  <a:gd name="connsiteX0" fmla="*/ 422284 w 444485"/>
                  <a:gd name="connsiteY0" fmla="*/ 183557 h 257333"/>
                  <a:gd name="connsiteX1" fmla="*/ 375496 w 444485"/>
                  <a:gd name="connsiteY1" fmla="*/ 223327 h 257333"/>
                  <a:gd name="connsiteX2" fmla="*/ 66696 w 444485"/>
                  <a:gd name="connsiteY2" fmla="*/ 150805 h 257333"/>
                  <a:gd name="connsiteX3" fmla="*/ 45641 w 444485"/>
                  <a:gd name="connsiteY3" fmla="*/ 94660 h 257333"/>
                  <a:gd name="connsiteX4" fmla="*/ 104126 w 444485"/>
                  <a:gd name="connsiteY4" fmla="*/ 47872 h 257333"/>
                  <a:gd name="connsiteX5" fmla="*/ 377836 w 444485"/>
                  <a:gd name="connsiteY5" fmla="*/ 120393 h 257333"/>
                  <a:gd name="connsiteX6" fmla="*/ 422284 w 444485"/>
                  <a:gd name="connsiteY6" fmla="*/ 183557 h 2573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44485" h="257333">
                    <a:moveTo>
                      <a:pt x="422284" y="183557"/>
                    </a:moveTo>
                    <a:cubicBezTo>
                      <a:pt x="429303" y="223327"/>
                      <a:pt x="408248" y="232684"/>
                      <a:pt x="375496" y="223327"/>
                    </a:cubicBezTo>
                    <a:cubicBezTo>
                      <a:pt x="272563" y="199933"/>
                      <a:pt x="169629" y="174199"/>
                      <a:pt x="66696" y="150805"/>
                    </a:cubicBezTo>
                    <a:cubicBezTo>
                      <a:pt x="29265" y="141448"/>
                      <a:pt x="47981" y="115714"/>
                      <a:pt x="45641" y="94660"/>
                    </a:cubicBezTo>
                    <a:cubicBezTo>
                      <a:pt x="38623" y="43193"/>
                      <a:pt x="54999" y="36175"/>
                      <a:pt x="104126" y="47872"/>
                    </a:cubicBezTo>
                    <a:cubicBezTo>
                      <a:pt x="197702" y="66587"/>
                      <a:pt x="286599" y="94660"/>
                      <a:pt x="377836" y="120393"/>
                    </a:cubicBezTo>
                    <a:cubicBezTo>
                      <a:pt x="415266" y="132090"/>
                      <a:pt x="431642" y="146127"/>
                      <a:pt x="422284" y="183557"/>
                    </a:cubicBezTo>
                    <a:close/>
                  </a:path>
                </a:pathLst>
              </a:custGeom>
              <a:solidFill>
                <a:srgbClr val="000000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6" name="Freeform: Shape 105">
                <a:extLst>
                  <a:ext uri="{FF2B5EF4-FFF2-40B4-BE49-F238E27FC236}">
                    <a16:creationId xmlns:a16="http://schemas.microsoft.com/office/drawing/2014/main" id="{FCE2A967-E412-4E20-8B38-9AAF92ADEF80}"/>
                  </a:ext>
                </a:extLst>
              </p:cNvPr>
              <p:cNvSpPr/>
              <p:nvPr/>
            </p:nvSpPr>
            <p:spPr>
              <a:xfrm>
                <a:off x="9480134" y="2950191"/>
                <a:ext cx="257334" cy="187152"/>
              </a:xfrm>
              <a:custGeom>
                <a:avLst/>
                <a:gdLst>
                  <a:gd name="connsiteX0" fmla="*/ 229034 w 257333"/>
                  <a:gd name="connsiteY0" fmla="*/ 80552 h 187151"/>
                  <a:gd name="connsiteX1" fmla="*/ 219676 w 257333"/>
                  <a:gd name="connsiteY1" fmla="*/ 122661 h 187151"/>
                  <a:gd name="connsiteX2" fmla="*/ 189264 w 257333"/>
                  <a:gd name="connsiteY2" fmla="*/ 153074 h 187151"/>
                  <a:gd name="connsiteX3" fmla="*/ 67615 w 257333"/>
                  <a:gd name="connsiteY3" fmla="*/ 141377 h 187151"/>
                  <a:gd name="connsiteX4" fmla="*/ 46561 w 257333"/>
                  <a:gd name="connsiteY4" fmla="*/ 89910 h 187151"/>
                  <a:gd name="connsiteX5" fmla="*/ 69955 w 257333"/>
                  <a:gd name="connsiteY5" fmla="*/ 43122 h 187151"/>
                  <a:gd name="connsiteX6" fmla="*/ 224355 w 257333"/>
                  <a:gd name="connsiteY6" fmla="*/ 66516 h 187151"/>
                  <a:gd name="connsiteX7" fmla="*/ 229034 w 257333"/>
                  <a:gd name="connsiteY7" fmla="*/ 80552 h 18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57333" h="187151">
                    <a:moveTo>
                      <a:pt x="229034" y="80552"/>
                    </a:moveTo>
                    <a:cubicBezTo>
                      <a:pt x="214997" y="92249"/>
                      <a:pt x="219676" y="108625"/>
                      <a:pt x="219676" y="122661"/>
                    </a:cubicBezTo>
                    <a:cubicBezTo>
                      <a:pt x="222016" y="143716"/>
                      <a:pt x="212658" y="155413"/>
                      <a:pt x="189264" y="153074"/>
                    </a:cubicBezTo>
                    <a:cubicBezTo>
                      <a:pt x="149494" y="148395"/>
                      <a:pt x="107385" y="146055"/>
                      <a:pt x="67615" y="141377"/>
                    </a:cubicBezTo>
                    <a:cubicBezTo>
                      <a:pt x="30185" y="136698"/>
                      <a:pt x="46561" y="108625"/>
                      <a:pt x="46561" y="89910"/>
                    </a:cubicBezTo>
                    <a:cubicBezTo>
                      <a:pt x="44221" y="71195"/>
                      <a:pt x="41882" y="40782"/>
                      <a:pt x="69955" y="43122"/>
                    </a:cubicBezTo>
                    <a:cubicBezTo>
                      <a:pt x="121421" y="47801"/>
                      <a:pt x="172888" y="57158"/>
                      <a:pt x="224355" y="66516"/>
                    </a:cubicBezTo>
                    <a:cubicBezTo>
                      <a:pt x="229034" y="66516"/>
                      <a:pt x="229034" y="75873"/>
                      <a:pt x="229034" y="80552"/>
                    </a:cubicBezTo>
                    <a:close/>
                  </a:path>
                </a:pathLst>
              </a:custGeom>
              <a:solidFill>
                <a:srgbClr val="020202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7" name="Freeform: Shape 106">
                <a:extLst>
                  <a:ext uri="{FF2B5EF4-FFF2-40B4-BE49-F238E27FC236}">
                    <a16:creationId xmlns:a16="http://schemas.microsoft.com/office/drawing/2014/main" id="{6DF9F26E-44E2-4D78-98FE-308978DB80B0}"/>
                  </a:ext>
                </a:extLst>
              </p:cNvPr>
              <p:cNvSpPr/>
              <p:nvPr/>
            </p:nvSpPr>
            <p:spPr>
              <a:xfrm>
                <a:off x="9682317" y="2963770"/>
                <a:ext cx="280728" cy="187152"/>
              </a:xfrm>
              <a:custGeom>
                <a:avLst/>
                <a:gdLst>
                  <a:gd name="connsiteX0" fmla="*/ 239736 w 280727"/>
                  <a:gd name="connsiteY0" fmla="*/ 57616 h 187151"/>
                  <a:gd name="connsiteX1" fmla="*/ 237397 w 280727"/>
                  <a:gd name="connsiteY1" fmla="*/ 104404 h 187151"/>
                  <a:gd name="connsiteX2" fmla="*/ 211663 w 280727"/>
                  <a:gd name="connsiteY2" fmla="*/ 141834 h 187151"/>
                  <a:gd name="connsiteX3" fmla="*/ 80657 w 280727"/>
                  <a:gd name="connsiteY3" fmla="*/ 151192 h 187151"/>
                  <a:gd name="connsiteX4" fmla="*/ 47906 w 280727"/>
                  <a:gd name="connsiteY4" fmla="*/ 99725 h 187151"/>
                  <a:gd name="connsiteX5" fmla="*/ 66621 w 280727"/>
                  <a:gd name="connsiteY5" fmla="*/ 45919 h 187151"/>
                  <a:gd name="connsiteX6" fmla="*/ 235057 w 280727"/>
                  <a:gd name="connsiteY6" fmla="*/ 43579 h 187151"/>
                  <a:gd name="connsiteX7" fmla="*/ 239736 w 280727"/>
                  <a:gd name="connsiteY7" fmla="*/ 57616 h 18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80727" h="187151">
                    <a:moveTo>
                      <a:pt x="239736" y="57616"/>
                    </a:moveTo>
                    <a:cubicBezTo>
                      <a:pt x="225700" y="71652"/>
                      <a:pt x="235057" y="88028"/>
                      <a:pt x="237397" y="104404"/>
                    </a:cubicBezTo>
                    <a:cubicBezTo>
                      <a:pt x="244415" y="127798"/>
                      <a:pt x="235057" y="139495"/>
                      <a:pt x="211663" y="141834"/>
                    </a:cubicBezTo>
                    <a:cubicBezTo>
                      <a:pt x="167215" y="144173"/>
                      <a:pt x="125106" y="148852"/>
                      <a:pt x="80657" y="151192"/>
                    </a:cubicBezTo>
                    <a:cubicBezTo>
                      <a:pt x="40887" y="153531"/>
                      <a:pt x="52584" y="120779"/>
                      <a:pt x="47906" y="99725"/>
                    </a:cubicBezTo>
                    <a:cubicBezTo>
                      <a:pt x="43227" y="78670"/>
                      <a:pt x="33869" y="48258"/>
                      <a:pt x="66621" y="45919"/>
                    </a:cubicBezTo>
                    <a:cubicBezTo>
                      <a:pt x="122766" y="41240"/>
                      <a:pt x="178912" y="43579"/>
                      <a:pt x="235057" y="43579"/>
                    </a:cubicBezTo>
                    <a:cubicBezTo>
                      <a:pt x="235057" y="43579"/>
                      <a:pt x="237397" y="52937"/>
                      <a:pt x="239736" y="57616"/>
                    </a:cubicBezTo>
                    <a:close/>
                  </a:path>
                </a:pathLst>
              </a:custGeom>
              <a:solidFill>
                <a:srgbClr val="020202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8" name="Freeform: Shape 107">
                <a:extLst>
                  <a:ext uri="{FF2B5EF4-FFF2-40B4-BE49-F238E27FC236}">
                    <a16:creationId xmlns:a16="http://schemas.microsoft.com/office/drawing/2014/main" id="{F97B4571-51D0-4B15-9606-14D45A218EDB}"/>
                  </a:ext>
                </a:extLst>
              </p:cNvPr>
              <p:cNvSpPr/>
              <p:nvPr/>
            </p:nvSpPr>
            <p:spPr>
              <a:xfrm>
                <a:off x="8963351" y="2835327"/>
                <a:ext cx="140364" cy="187152"/>
              </a:xfrm>
              <a:custGeom>
                <a:avLst/>
                <a:gdLst>
                  <a:gd name="connsiteX0" fmla="*/ 43997 w 140363"/>
                  <a:gd name="connsiteY0" fmla="*/ 99500 h 187151"/>
                  <a:gd name="connsiteX1" fmla="*/ 76749 w 140363"/>
                  <a:gd name="connsiteY1" fmla="*/ 43355 h 187151"/>
                  <a:gd name="connsiteX2" fmla="*/ 104821 w 140363"/>
                  <a:gd name="connsiteY2" fmla="*/ 113537 h 187151"/>
                  <a:gd name="connsiteX3" fmla="*/ 72070 w 140363"/>
                  <a:gd name="connsiteY3" fmla="*/ 155646 h 187151"/>
                  <a:gd name="connsiteX4" fmla="*/ 43997 w 140363"/>
                  <a:gd name="connsiteY4" fmla="*/ 99500 h 18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363" h="187151">
                    <a:moveTo>
                      <a:pt x="43997" y="99500"/>
                    </a:moveTo>
                    <a:cubicBezTo>
                      <a:pt x="53355" y="80785"/>
                      <a:pt x="27621" y="38676"/>
                      <a:pt x="76749" y="43355"/>
                    </a:cubicBezTo>
                    <a:cubicBezTo>
                      <a:pt x="130555" y="48033"/>
                      <a:pt x="100143" y="90143"/>
                      <a:pt x="104821" y="113537"/>
                    </a:cubicBezTo>
                    <a:cubicBezTo>
                      <a:pt x="109500" y="134591"/>
                      <a:pt x="107161" y="157985"/>
                      <a:pt x="72070" y="155646"/>
                    </a:cubicBezTo>
                    <a:cubicBezTo>
                      <a:pt x="27621" y="153306"/>
                      <a:pt x="48676" y="120555"/>
                      <a:pt x="43997" y="99500"/>
                    </a:cubicBezTo>
                    <a:close/>
                  </a:path>
                </a:pathLst>
              </a:custGeom>
              <a:solidFill>
                <a:srgbClr val="000000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9" name="Freeform: Shape 108">
                <a:extLst>
                  <a:ext uri="{FF2B5EF4-FFF2-40B4-BE49-F238E27FC236}">
                    <a16:creationId xmlns:a16="http://schemas.microsoft.com/office/drawing/2014/main" id="{17E94442-954C-4063-9138-F1A9C5F84DF7}"/>
                  </a:ext>
                </a:extLst>
              </p:cNvPr>
              <p:cNvSpPr/>
              <p:nvPr/>
            </p:nvSpPr>
            <p:spPr>
              <a:xfrm>
                <a:off x="9892135" y="2926594"/>
                <a:ext cx="163758" cy="187152"/>
              </a:xfrm>
              <a:custGeom>
                <a:avLst/>
                <a:gdLst>
                  <a:gd name="connsiteX0" fmla="*/ 46294 w 163757"/>
                  <a:gd name="connsiteY0" fmla="*/ 155616 h 187151"/>
                  <a:gd name="connsiteX1" fmla="*/ 43954 w 163757"/>
                  <a:gd name="connsiteY1" fmla="*/ 111167 h 187151"/>
                  <a:gd name="connsiteX2" fmla="*/ 100100 w 163757"/>
                  <a:gd name="connsiteY2" fmla="*/ 45664 h 187151"/>
                  <a:gd name="connsiteX3" fmla="*/ 123494 w 163757"/>
                  <a:gd name="connsiteY3" fmla="*/ 64379 h 187151"/>
                  <a:gd name="connsiteX4" fmla="*/ 46294 w 163757"/>
                  <a:gd name="connsiteY4" fmla="*/ 155616 h 187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3757" h="187151">
                    <a:moveTo>
                      <a:pt x="46294" y="155616"/>
                    </a:moveTo>
                    <a:cubicBezTo>
                      <a:pt x="46294" y="141579"/>
                      <a:pt x="46294" y="125204"/>
                      <a:pt x="43954" y="111167"/>
                    </a:cubicBezTo>
                    <a:cubicBezTo>
                      <a:pt x="36936" y="66719"/>
                      <a:pt x="69688" y="57361"/>
                      <a:pt x="100100" y="45664"/>
                    </a:cubicBezTo>
                    <a:cubicBezTo>
                      <a:pt x="116476" y="38646"/>
                      <a:pt x="123494" y="45664"/>
                      <a:pt x="123494" y="64379"/>
                    </a:cubicBezTo>
                    <a:cubicBezTo>
                      <a:pt x="121155" y="115846"/>
                      <a:pt x="102439" y="153276"/>
                      <a:pt x="46294" y="155616"/>
                    </a:cubicBezTo>
                    <a:close/>
                  </a:path>
                </a:pathLst>
              </a:custGeom>
              <a:solidFill>
                <a:srgbClr val="020202"/>
              </a:solidFill>
              <a:ln w="233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4CBA864D-6CCB-4E2E-9967-54A070F74DFB}"/>
                </a:ext>
              </a:extLst>
            </p:cNvPr>
            <p:cNvSpPr/>
            <p:nvPr/>
          </p:nvSpPr>
          <p:spPr>
            <a:xfrm>
              <a:off x="1909694" y="1707401"/>
              <a:ext cx="217666" cy="1291202"/>
            </a:xfrm>
            <a:custGeom>
              <a:avLst/>
              <a:gdLst>
                <a:gd name="connsiteX0" fmla="*/ 200760 w 217666"/>
                <a:gd name="connsiteY0" fmla="*/ 1217238 h 1291202"/>
                <a:gd name="connsiteX1" fmla="*/ 217666 w 217666"/>
                <a:gd name="connsiteY1" fmla="*/ 1232030 h 1291202"/>
                <a:gd name="connsiteX2" fmla="*/ 202873 w 217666"/>
                <a:gd name="connsiteY2" fmla="*/ 1251050 h 1291202"/>
                <a:gd name="connsiteX3" fmla="*/ 183853 w 217666"/>
                <a:gd name="connsiteY3" fmla="*/ 1236257 h 1291202"/>
                <a:gd name="connsiteX4" fmla="*/ 200760 w 217666"/>
                <a:gd name="connsiteY4" fmla="*/ 1217238 h 1291202"/>
                <a:gd name="connsiteX5" fmla="*/ 188082 w 217666"/>
                <a:gd name="connsiteY5" fmla="*/ 929834 h 1291202"/>
                <a:gd name="connsiteX6" fmla="*/ 204988 w 217666"/>
                <a:gd name="connsiteY6" fmla="*/ 950967 h 1291202"/>
                <a:gd name="connsiteX7" fmla="*/ 181742 w 217666"/>
                <a:gd name="connsiteY7" fmla="*/ 969987 h 1291202"/>
                <a:gd name="connsiteX8" fmla="*/ 166949 w 217666"/>
                <a:gd name="connsiteY8" fmla="*/ 946740 h 1291202"/>
                <a:gd name="connsiteX9" fmla="*/ 188082 w 217666"/>
                <a:gd name="connsiteY9" fmla="*/ 929834 h 1291202"/>
                <a:gd name="connsiteX10" fmla="*/ 128909 w 217666"/>
                <a:gd name="connsiteY10" fmla="*/ 657225 h 1291202"/>
                <a:gd name="connsiteX11" fmla="*/ 141589 w 217666"/>
                <a:gd name="connsiteY11" fmla="*/ 674131 h 1291202"/>
                <a:gd name="connsiteX12" fmla="*/ 124682 w 217666"/>
                <a:gd name="connsiteY12" fmla="*/ 691037 h 1291202"/>
                <a:gd name="connsiteX13" fmla="*/ 109890 w 217666"/>
                <a:gd name="connsiteY13" fmla="*/ 672017 h 1291202"/>
                <a:gd name="connsiteX14" fmla="*/ 128909 w 217666"/>
                <a:gd name="connsiteY14" fmla="*/ 657225 h 1291202"/>
                <a:gd name="connsiteX15" fmla="*/ 69737 w 217666"/>
                <a:gd name="connsiteY15" fmla="*/ 623411 h 1291202"/>
                <a:gd name="connsiteX16" fmla="*/ 88757 w 217666"/>
                <a:gd name="connsiteY16" fmla="*/ 648770 h 1291202"/>
                <a:gd name="connsiteX17" fmla="*/ 120456 w 217666"/>
                <a:gd name="connsiteY17" fmla="*/ 828398 h 1291202"/>
                <a:gd name="connsiteX18" fmla="*/ 164834 w 217666"/>
                <a:gd name="connsiteY18" fmla="*/ 980552 h 1291202"/>
                <a:gd name="connsiteX19" fmla="*/ 173288 w 217666"/>
                <a:gd name="connsiteY19" fmla="*/ 1219351 h 1291202"/>
                <a:gd name="connsiteX20" fmla="*/ 147928 w 217666"/>
                <a:gd name="connsiteY20" fmla="*/ 1291202 h 1291202"/>
                <a:gd name="connsiteX21" fmla="*/ 137362 w 217666"/>
                <a:gd name="connsiteY21" fmla="*/ 1289088 h 1291202"/>
                <a:gd name="connsiteX22" fmla="*/ 158495 w 217666"/>
                <a:gd name="connsiteY22" fmla="*/ 1217238 h 1291202"/>
                <a:gd name="connsiteX23" fmla="*/ 150042 w 217666"/>
                <a:gd name="connsiteY23" fmla="*/ 980552 h 1291202"/>
                <a:gd name="connsiteX24" fmla="*/ 105663 w 217666"/>
                <a:gd name="connsiteY24" fmla="*/ 800925 h 1291202"/>
                <a:gd name="connsiteX25" fmla="*/ 69737 w 217666"/>
                <a:gd name="connsiteY25" fmla="*/ 623411 h 1291202"/>
                <a:gd name="connsiteX26" fmla="*/ 50719 w 217666"/>
                <a:gd name="connsiteY26" fmla="*/ 120456 h 1291202"/>
                <a:gd name="connsiteX27" fmla="*/ 67625 w 217666"/>
                <a:gd name="connsiteY27" fmla="*/ 137363 h 1291202"/>
                <a:gd name="connsiteX28" fmla="*/ 52832 w 217666"/>
                <a:gd name="connsiteY28" fmla="*/ 154269 h 1291202"/>
                <a:gd name="connsiteX29" fmla="*/ 33812 w 217666"/>
                <a:gd name="connsiteY29" fmla="*/ 139476 h 1291202"/>
                <a:gd name="connsiteX30" fmla="*/ 50719 w 217666"/>
                <a:gd name="connsiteY30" fmla="*/ 120456 h 1291202"/>
                <a:gd name="connsiteX31" fmla="*/ 8454 w 217666"/>
                <a:gd name="connsiteY31" fmla="*/ 0 h 1291202"/>
                <a:gd name="connsiteX32" fmla="*/ 10567 w 217666"/>
                <a:gd name="connsiteY32" fmla="*/ 99323 h 1291202"/>
                <a:gd name="connsiteX33" fmla="*/ 23247 w 217666"/>
                <a:gd name="connsiteY33" fmla="*/ 226119 h 1291202"/>
                <a:gd name="connsiteX34" fmla="*/ 42266 w 217666"/>
                <a:gd name="connsiteY34" fmla="*/ 460692 h 1291202"/>
                <a:gd name="connsiteX35" fmla="*/ 25360 w 217666"/>
                <a:gd name="connsiteY35" fmla="*/ 469144 h 1291202"/>
                <a:gd name="connsiteX36" fmla="*/ 2114 w 217666"/>
                <a:gd name="connsiteY36" fmla="*/ 109890 h 1291202"/>
                <a:gd name="connsiteX37" fmla="*/ 0 w 217666"/>
                <a:gd name="connsiteY37" fmla="*/ 29586 h 1291202"/>
                <a:gd name="connsiteX38" fmla="*/ 8454 w 217666"/>
                <a:gd name="connsiteY38" fmla="*/ 0 h 1291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17666" h="1291202">
                  <a:moveTo>
                    <a:pt x="200760" y="1217238"/>
                  </a:moveTo>
                  <a:cubicBezTo>
                    <a:pt x="209213" y="1215124"/>
                    <a:pt x="215553" y="1221464"/>
                    <a:pt x="217666" y="1232030"/>
                  </a:cubicBezTo>
                  <a:cubicBezTo>
                    <a:pt x="217666" y="1242597"/>
                    <a:pt x="213440" y="1248937"/>
                    <a:pt x="202873" y="1251050"/>
                  </a:cubicBezTo>
                  <a:cubicBezTo>
                    <a:pt x="192307" y="1251050"/>
                    <a:pt x="185967" y="1244710"/>
                    <a:pt x="183853" y="1236257"/>
                  </a:cubicBezTo>
                  <a:cubicBezTo>
                    <a:pt x="183853" y="1225691"/>
                    <a:pt x="190194" y="1219351"/>
                    <a:pt x="200760" y="1217238"/>
                  </a:cubicBezTo>
                  <a:close/>
                  <a:moveTo>
                    <a:pt x="188082" y="929834"/>
                  </a:moveTo>
                  <a:cubicBezTo>
                    <a:pt x="198648" y="931948"/>
                    <a:pt x="207101" y="940401"/>
                    <a:pt x="204988" y="950967"/>
                  </a:cubicBezTo>
                  <a:cubicBezTo>
                    <a:pt x="204988" y="963647"/>
                    <a:pt x="196534" y="974214"/>
                    <a:pt x="181742" y="969987"/>
                  </a:cubicBezTo>
                  <a:cubicBezTo>
                    <a:pt x="169062" y="967873"/>
                    <a:pt x="164835" y="957307"/>
                    <a:pt x="166949" y="946740"/>
                  </a:cubicBezTo>
                  <a:cubicBezTo>
                    <a:pt x="169062" y="936174"/>
                    <a:pt x="175401" y="929834"/>
                    <a:pt x="188082" y="929834"/>
                  </a:cubicBezTo>
                  <a:close/>
                  <a:moveTo>
                    <a:pt x="128909" y="657225"/>
                  </a:moveTo>
                  <a:cubicBezTo>
                    <a:pt x="137362" y="659338"/>
                    <a:pt x="143702" y="665678"/>
                    <a:pt x="141589" y="674131"/>
                  </a:cubicBezTo>
                  <a:cubicBezTo>
                    <a:pt x="141589" y="684697"/>
                    <a:pt x="135249" y="691037"/>
                    <a:pt x="124682" y="691037"/>
                  </a:cubicBezTo>
                  <a:cubicBezTo>
                    <a:pt x="114116" y="688924"/>
                    <a:pt x="107776" y="684697"/>
                    <a:pt x="109890" y="672017"/>
                  </a:cubicBezTo>
                  <a:cubicBezTo>
                    <a:pt x="112003" y="661451"/>
                    <a:pt x="118343" y="655111"/>
                    <a:pt x="128909" y="657225"/>
                  </a:cubicBezTo>
                  <a:close/>
                  <a:moveTo>
                    <a:pt x="69737" y="623411"/>
                  </a:moveTo>
                  <a:cubicBezTo>
                    <a:pt x="86644" y="623411"/>
                    <a:pt x="86644" y="636091"/>
                    <a:pt x="88757" y="648770"/>
                  </a:cubicBezTo>
                  <a:cubicBezTo>
                    <a:pt x="103550" y="707942"/>
                    <a:pt x="122569" y="765000"/>
                    <a:pt x="120456" y="828398"/>
                  </a:cubicBezTo>
                  <a:cubicBezTo>
                    <a:pt x="118343" y="879116"/>
                    <a:pt x="139476" y="931948"/>
                    <a:pt x="164834" y="980552"/>
                  </a:cubicBezTo>
                  <a:cubicBezTo>
                    <a:pt x="204987" y="1058743"/>
                    <a:pt x="224007" y="1136933"/>
                    <a:pt x="173288" y="1219351"/>
                  </a:cubicBezTo>
                  <a:cubicBezTo>
                    <a:pt x="160608" y="1240483"/>
                    <a:pt x="156382" y="1267956"/>
                    <a:pt x="147928" y="1291202"/>
                  </a:cubicBezTo>
                  <a:cubicBezTo>
                    <a:pt x="143702" y="1291202"/>
                    <a:pt x="141589" y="1289088"/>
                    <a:pt x="137362" y="1289088"/>
                  </a:cubicBezTo>
                  <a:cubicBezTo>
                    <a:pt x="143702" y="1265843"/>
                    <a:pt x="145815" y="1238370"/>
                    <a:pt x="158495" y="1217238"/>
                  </a:cubicBezTo>
                  <a:cubicBezTo>
                    <a:pt x="207100" y="1134820"/>
                    <a:pt x="188081" y="1056630"/>
                    <a:pt x="150042" y="980552"/>
                  </a:cubicBezTo>
                  <a:cubicBezTo>
                    <a:pt x="122569" y="923494"/>
                    <a:pt x="101436" y="864323"/>
                    <a:pt x="105663" y="800925"/>
                  </a:cubicBezTo>
                  <a:cubicBezTo>
                    <a:pt x="109890" y="739640"/>
                    <a:pt x="73964" y="684696"/>
                    <a:pt x="69737" y="623411"/>
                  </a:cubicBezTo>
                  <a:close/>
                  <a:moveTo>
                    <a:pt x="50719" y="120456"/>
                  </a:moveTo>
                  <a:cubicBezTo>
                    <a:pt x="61286" y="120456"/>
                    <a:pt x="67625" y="126797"/>
                    <a:pt x="67625" y="137363"/>
                  </a:cubicBezTo>
                  <a:cubicBezTo>
                    <a:pt x="67625" y="147930"/>
                    <a:pt x="63399" y="154269"/>
                    <a:pt x="52832" y="154269"/>
                  </a:cubicBezTo>
                  <a:cubicBezTo>
                    <a:pt x="42266" y="154269"/>
                    <a:pt x="35926" y="150043"/>
                    <a:pt x="33812" y="139476"/>
                  </a:cubicBezTo>
                  <a:cubicBezTo>
                    <a:pt x="33812" y="128910"/>
                    <a:pt x="40153" y="124683"/>
                    <a:pt x="50719" y="120456"/>
                  </a:cubicBezTo>
                  <a:close/>
                  <a:moveTo>
                    <a:pt x="8454" y="0"/>
                  </a:moveTo>
                  <a:cubicBezTo>
                    <a:pt x="8454" y="35926"/>
                    <a:pt x="10567" y="63399"/>
                    <a:pt x="10567" y="99323"/>
                  </a:cubicBezTo>
                  <a:cubicBezTo>
                    <a:pt x="12681" y="139476"/>
                    <a:pt x="21133" y="190194"/>
                    <a:pt x="23247" y="226119"/>
                  </a:cubicBezTo>
                  <a:cubicBezTo>
                    <a:pt x="27474" y="291631"/>
                    <a:pt x="42266" y="458578"/>
                    <a:pt x="42266" y="460692"/>
                  </a:cubicBezTo>
                  <a:cubicBezTo>
                    <a:pt x="33814" y="462805"/>
                    <a:pt x="33814" y="464917"/>
                    <a:pt x="25360" y="469144"/>
                  </a:cubicBezTo>
                  <a:cubicBezTo>
                    <a:pt x="6341" y="350802"/>
                    <a:pt x="10567" y="221893"/>
                    <a:pt x="2114" y="109890"/>
                  </a:cubicBezTo>
                  <a:cubicBezTo>
                    <a:pt x="-2113" y="80305"/>
                    <a:pt x="2114" y="54945"/>
                    <a:pt x="0" y="29586"/>
                  </a:cubicBezTo>
                  <a:cubicBezTo>
                    <a:pt x="4227" y="10566"/>
                    <a:pt x="4227" y="14793"/>
                    <a:pt x="8454" y="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947753E7-E8C2-4DAF-942E-412B4BF87A2D}"/>
                </a:ext>
              </a:extLst>
            </p:cNvPr>
            <p:cNvSpPr/>
            <p:nvPr/>
          </p:nvSpPr>
          <p:spPr>
            <a:xfrm>
              <a:off x="971407" y="764890"/>
              <a:ext cx="1967442" cy="1883145"/>
            </a:xfrm>
            <a:custGeom>
              <a:avLst/>
              <a:gdLst>
                <a:gd name="connsiteX0" fmla="*/ 16907 w 1967442"/>
                <a:gd name="connsiteY0" fmla="*/ 1749777 h 1883145"/>
                <a:gd name="connsiteX1" fmla="*/ 59172 w 1967442"/>
                <a:gd name="connsiteY1" fmla="*/ 1832195 h 1883145"/>
                <a:gd name="connsiteX2" fmla="*/ 173288 w 1967442"/>
                <a:gd name="connsiteY2" fmla="*/ 1857554 h 1883145"/>
                <a:gd name="connsiteX3" fmla="*/ 323329 w 1967442"/>
                <a:gd name="connsiteY3" fmla="*/ 1817402 h 1883145"/>
                <a:gd name="connsiteX4" fmla="*/ 359255 w 1967442"/>
                <a:gd name="connsiteY4" fmla="*/ 1811062 h 1883145"/>
                <a:gd name="connsiteX5" fmla="*/ 346576 w 1967442"/>
                <a:gd name="connsiteY5" fmla="*/ 1851215 h 1883145"/>
                <a:gd name="connsiteX6" fmla="*/ 327556 w 1967442"/>
                <a:gd name="connsiteY6" fmla="*/ 1825855 h 1883145"/>
                <a:gd name="connsiteX7" fmla="*/ 177515 w 1967442"/>
                <a:gd name="connsiteY7" fmla="*/ 1872347 h 1883145"/>
                <a:gd name="connsiteX8" fmla="*/ 50719 w 1967442"/>
                <a:gd name="connsiteY8" fmla="*/ 1842761 h 1883145"/>
                <a:gd name="connsiteX9" fmla="*/ 12680 w 1967442"/>
                <a:gd name="connsiteY9" fmla="*/ 1779363 h 1883145"/>
                <a:gd name="connsiteX10" fmla="*/ 0 w 1967442"/>
                <a:gd name="connsiteY10" fmla="*/ 1751891 h 1883145"/>
                <a:gd name="connsiteX11" fmla="*/ 16907 w 1967442"/>
                <a:gd name="connsiteY11" fmla="*/ 1749777 h 1883145"/>
                <a:gd name="connsiteX12" fmla="*/ 1572262 w 1967442"/>
                <a:gd name="connsiteY12" fmla="*/ 1487733 h 1883145"/>
                <a:gd name="connsiteX13" fmla="*/ 1587056 w 1967442"/>
                <a:gd name="connsiteY13" fmla="*/ 1536339 h 1883145"/>
                <a:gd name="connsiteX14" fmla="*/ 1532111 w 1967442"/>
                <a:gd name="connsiteY14" fmla="*/ 1513093 h 1883145"/>
                <a:gd name="connsiteX15" fmla="*/ 1515204 w 1967442"/>
                <a:gd name="connsiteY15" fmla="*/ 1500413 h 1883145"/>
                <a:gd name="connsiteX16" fmla="*/ 1532111 w 1967442"/>
                <a:gd name="connsiteY16" fmla="*/ 1502526 h 1883145"/>
                <a:gd name="connsiteX17" fmla="*/ 1580716 w 1967442"/>
                <a:gd name="connsiteY17" fmla="*/ 1529998 h 1883145"/>
                <a:gd name="connsiteX18" fmla="*/ 1572262 w 1967442"/>
                <a:gd name="connsiteY18" fmla="*/ 1487733 h 1883145"/>
                <a:gd name="connsiteX19" fmla="*/ 1697209 w 1967442"/>
                <a:gd name="connsiteY19" fmla="*/ 1483508 h 1883145"/>
                <a:gd name="connsiteX20" fmla="*/ 1709624 w 1967442"/>
                <a:gd name="connsiteY20" fmla="*/ 1487734 h 1883145"/>
                <a:gd name="connsiteX21" fmla="*/ 1682151 w 1967442"/>
                <a:gd name="connsiteY21" fmla="*/ 1510981 h 1883145"/>
                <a:gd name="connsiteX22" fmla="*/ 1625093 w 1967442"/>
                <a:gd name="connsiteY22" fmla="*/ 1489848 h 1883145"/>
                <a:gd name="connsiteX23" fmla="*/ 1646226 w 1967442"/>
                <a:gd name="connsiteY23" fmla="*/ 1487734 h 1883145"/>
                <a:gd name="connsiteX24" fmla="*/ 1644113 w 1967442"/>
                <a:gd name="connsiteY24" fmla="*/ 1508867 h 1883145"/>
                <a:gd name="connsiteX25" fmla="*/ 1667358 w 1967442"/>
                <a:gd name="connsiteY25" fmla="*/ 1508867 h 1883145"/>
                <a:gd name="connsiteX26" fmla="*/ 1686378 w 1967442"/>
                <a:gd name="connsiteY26" fmla="*/ 1485621 h 1883145"/>
                <a:gd name="connsiteX27" fmla="*/ 1697209 w 1967442"/>
                <a:gd name="connsiteY27" fmla="*/ 1483508 h 1883145"/>
                <a:gd name="connsiteX28" fmla="*/ 1800494 w 1967442"/>
                <a:gd name="connsiteY28" fmla="*/ 1459997 h 1883145"/>
                <a:gd name="connsiteX29" fmla="*/ 1808947 w 1967442"/>
                <a:gd name="connsiteY29" fmla="*/ 1462375 h 1883145"/>
                <a:gd name="connsiteX30" fmla="*/ 1787814 w 1967442"/>
                <a:gd name="connsiteY30" fmla="*/ 1485621 h 1883145"/>
                <a:gd name="connsiteX31" fmla="*/ 1745549 w 1967442"/>
                <a:gd name="connsiteY31" fmla="*/ 1464488 h 1883145"/>
                <a:gd name="connsiteX32" fmla="*/ 1762456 w 1967442"/>
                <a:gd name="connsiteY32" fmla="*/ 1464488 h 1883145"/>
                <a:gd name="connsiteX33" fmla="*/ 1760342 w 1967442"/>
                <a:gd name="connsiteY33" fmla="*/ 1485621 h 1883145"/>
                <a:gd name="connsiteX34" fmla="*/ 1777248 w 1967442"/>
                <a:gd name="connsiteY34" fmla="*/ 1485621 h 1883145"/>
                <a:gd name="connsiteX35" fmla="*/ 1792041 w 1967442"/>
                <a:gd name="connsiteY35" fmla="*/ 1462375 h 1883145"/>
                <a:gd name="connsiteX36" fmla="*/ 1800494 w 1967442"/>
                <a:gd name="connsiteY36" fmla="*/ 1459997 h 1883145"/>
                <a:gd name="connsiteX37" fmla="*/ 1187122 w 1967442"/>
                <a:gd name="connsiteY37" fmla="*/ 1428033 h 1883145"/>
                <a:gd name="connsiteX38" fmla="*/ 1255275 w 1967442"/>
                <a:gd name="connsiteY38" fmla="*/ 1439128 h 1883145"/>
                <a:gd name="connsiteX39" fmla="*/ 1227802 w 1967442"/>
                <a:gd name="connsiteY39" fmla="*/ 1456034 h 1883145"/>
                <a:gd name="connsiteX40" fmla="*/ 1122139 w 1967442"/>
                <a:gd name="connsiteY40" fmla="*/ 1439128 h 1883145"/>
                <a:gd name="connsiteX41" fmla="*/ 1187122 w 1967442"/>
                <a:gd name="connsiteY41" fmla="*/ 1428033 h 1883145"/>
                <a:gd name="connsiteX42" fmla="*/ 1923328 w 1967442"/>
                <a:gd name="connsiteY42" fmla="*/ 1407165 h 1883145"/>
                <a:gd name="connsiteX43" fmla="*/ 1942084 w 1967442"/>
                <a:gd name="connsiteY43" fmla="*/ 1430675 h 1883145"/>
                <a:gd name="connsiteX44" fmla="*/ 1967442 w 1967442"/>
                <a:gd name="connsiteY44" fmla="*/ 1447581 h 1883145"/>
                <a:gd name="connsiteX45" fmla="*/ 1868120 w 1967442"/>
                <a:gd name="connsiteY45" fmla="*/ 1517319 h 1883145"/>
                <a:gd name="connsiteX46" fmla="*/ 1544791 w 1967442"/>
                <a:gd name="connsiteY46" fmla="*/ 1792043 h 1883145"/>
                <a:gd name="connsiteX47" fmla="*/ 1441240 w 1967442"/>
                <a:gd name="connsiteY47" fmla="*/ 1851214 h 1883145"/>
                <a:gd name="connsiteX48" fmla="*/ 1432787 w 1967442"/>
                <a:gd name="connsiteY48" fmla="*/ 1842761 h 1883145"/>
                <a:gd name="connsiteX49" fmla="*/ 1464486 w 1967442"/>
                <a:gd name="connsiteY49" fmla="*/ 1811063 h 1883145"/>
                <a:gd name="connsiteX50" fmla="*/ 1637774 w 1967442"/>
                <a:gd name="connsiteY50" fmla="*/ 1684267 h 1883145"/>
                <a:gd name="connsiteX51" fmla="*/ 1889252 w 1967442"/>
                <a:gd name="connsiteY51" fmla="*/ 1462374 h 1883145"/>
                <a:gd name="connsiteX52" fmla="*/ 1893478 w 1967442"/>
                <a:gd name="connsiteY52" fmla="*/ 1420109 h 1883145"/>
                <a:gd name="connsiteX53" fmla="*/ 1923328 w 1967442"/>
                <a:gd name="connsiteY53" fmla="*/ 1407165 h 1883145"/>
                <a:gd name="connsiteX54" fmla="*/ 1238469 w 1967442"/>
                <a:gd name="connsiteY54" fmla="*/ 1382533 h 1883145"/>
                <a:gd name="connsiteX55" fmla="*/ 1261880 w 1967442"/>
                <a:gd name="connsiteY55" fmla="*/ 1382599 h 1883145"/>
                <a:gd name="connsiteX56" fmla="*/ 1301768 w 1967442"/>
                <a:gd name="connsiteY56" fmla="*/ 1392637 h 1883145"/>
                <a:gd name="connsiteX57" fmla="*/ 1301768 w 1967442"/>
                <a:gd name="connsiteY57" fmla="*/ 1409543 h 1883145"/>
                <a:gd name="connsiteX58" fmla="*/ 1210896 w 1967442"/>
                <a:gd name="connsiteY58" fmla="*/ 1388410 h 1883145"/>
                <a:gd name="connsiteX59" fmla="*/ 1238469 w 1967442"/>
                <a:gd name="connsiteY59" fmla="*/ 1382533 h 1883145"/>
                <a:gd name="connsiteX60" fmla="*/ 657224 w 1967442"/>
                <a:gd name="connsiteY60" fmla="*/ 128910 h 1883145"/>
                <a:gd name="connsiteX61" fmla="*/ 659336 w 1967442"/>
                <a:gd name="connsiteY61" fmla="*/ 147929 h 1883145"/>
                <a:gd name="connsiteX62" fmla="*/ 663563 w 1967442"/>
                <a:gd name="connsiteY62" fmla="*/ 196534 h 1883145"/>
                <a:gd name="connsiteX63" fmla="*/ 636091 w 1967442"/>
                <a:gd name="connsiteY63" fmla="*/ 152155 h 1883145"/>
                <a:gd name="connsiteX64" fmla="*/ 640317 w 1967442"/>
                <a:gd name="connsiteY64" fmla="*/ 133136 h 1883145"/>
                <a:gd name="connsiteX65" fmla="*/ 657224 w 1967442"/>
                <a:gd name="connsiteY65" fmla="*/ 128910 h 1883145"/>
                <a:gd name="connsiteX66" fmla="*/ 589599 w 1967442"/>
                <a:gd name="connsiteY66" fmla="*/ 31698 h 1883145"/>
                <a:gd name="connsiteX67" fmla="*/ 598052 w 1967442"/>
                <a:gd name="connsiteY67" fmla="*/ 42264 h 1883145"/>
                <a:gd name="connsiteX68" fmla="*/ 642430 w 1967442"/>
                <a:gd name="connsiteY68" fmla="*/ 224006 h 1883145"/>
                <a:gd name="connsiteX69" fmla="*/ 678356 w 1967442"/>
                <a:gd name="connsiteY69" fmla="*/ 262044 h 1883145"/>
                <a:gd name="connsiteX70" fmla="*/ 710055 w 1967442"/>
                <a:gd name="connsiteY70" fmla="*/ 266271 h 1883145"/>
                <a:gd name="connsiteX71" fmla="*/ 682582 w 1967442"/>
                <a:gd name="connsiteY71" fmla="*/ 283177 h 1883145"/>
                <a:gd name="connsiteX72" fmla="*/ 642430 w 1967442"/>
                <a:gd name="connsiteY72" fmla="*/ 264157 h 1883145"/>
                <a:gd name="connsiteX73" fmla="*/ 629751 w 1967442"/>
                <a:gd name="connsiteY73" fmla="*/ 340235 h 1883145"/>
                <a:gd name="connsiteX74" fmla="*/ 606505 w 1967442"/>
                <a:gd name="connsiteY74" fmla="*/ 420539 h 1883145"/>
                <a:gd name="connsiteX75" fmla="*/ 598052 w 1967442"/>
                <a:gd name="connsiteY75" fmla="*/ 414199 h 1883145"/>
                <a:gd name="connsiteX76" fmla="*/ 627637 w 1967442"/>
                <a:gd name="connsiteY76" fmla="*/ 238798 h 1883145"/>
                <a:gd name="connsiteX77" fmla="*/ 610731 w 1967442"/>
                <a:gd name="connsiteY77" fmla="*/ 158494 h 1883145"/>
                <a:gd name="connsiteX78" fmla="*/ 589599 w 1967442"/>
                <a:gd name="connsiteY78" fmla="*/ 31698 h 1883145"/>
                <a:gd name="connsiteX79" fmla="*/ 1177085 w 1967442"/>
                <a:gd name="connsiteY79" fmla="*/ 0 h 1883145"/>
                <a:gd name="connsiteX80" fmla="*/ 1177085 w 1967442"/>
                <a:gd name="connsiteY80" fmla="*/ 147928 h 1883145"/>
                <a:gd name="connsiteX81" fmla="*/ 1134820 w 1967442"/>
                <a:gd name="connsiteY81" fmla="*/ 333895 h 1883145"/>
                <a:gd name="connsiteX82" fmla="*/ 1071422 w 1967442"/>
                <a:gd name="connsiteY82" fmla="*/ 452238 h 1883145"/>
                <a:gd name="connsiteX83" fmla="*/ 1039723 w 1967442"/>
                <a:gd name="connsiteY83" fmla="*/ 498730 h 1883145"/>
                <a:gd name="connsiteX84" fmla="*/ 1005911 w 1967442"/>
                <a:gd name="connsiteY84" fmla="*/ 576920 h 1883145"/>
                <a:gd name="connsiteX85" fmla="*/ 967872 w 1967442"/>
                <a:gd name="connsiteY85" fmla="*/ 593827 h 1883145"/>
                <a:gd name="connsiteX86" fmla="*/ 750206 w 1967442"/>
                <a:gd name="connsiteY86" fmla="*/ 471257 h 1883145"/>
                <a:gd name="connsiteX87" fmla="*/ 976325 w 1967442"/>
                <a:gd name="connsiteY87" fmla="*/ 585374 h 1883145"/>
                <a:gd name="connsiteX88" fmla="*/ 1029157 w 1967442"/>
                <a:gd name="connsiteY88" fmla="*/ 500843 h 1883145"/>
                <a:gd name="connsiteX89" fmla="*/ 1069309 w 1967442"/>
                <a:gd name="connsiteY89" fmla="*/ 443785 h 1883145"/>
                <a:gd name="connsiteX90" fmla="*/ 1168632 w 1967442"/>
                <a:gd name="connsiteY90" fmla="*/ 145815 h 1883145"/>
                <a:gd name="connsiteX91" fmla="*/ 1164406 w 1967442"/>
                <a:gd name="connsiteY91" fmla="*/ 12680 h 1883145"/>
                <a:gd name="connsiteX92" fmla="*/ 1177085 w 1967442"/>
                <a:gd name="connsiteY92" fmla="*/ 0 h 1883145"/>
                <a:gd name="connsiteX0" fmla="*/ 16907 w 1967442"/>
                <a:gd name="connsiteY0" fmla="*/ 1749777 h 1883145"/>
                <a:gd name="connsiteX1" fmla="*/ 59172 w 1967442"/>
                <a:gd name="connsiteY1" fmla="*/ 1832195 h 1883145"/>
                <a:gd name="connsiteX2" fmla="*/ 173288 w 1967442"/>
                <a:gd name="connsiteY2" fmla="*/ 1857554 h 1883145"/>
                <a:gd name="connsiteX3" fmla="*/ 323329 w 1967442"/>
                <a:gd name="connsiteY3" fmla="*/ 1817402 h 1883145"/>
                <a:gd name="connsiteX4" fmla="*/ 359255 w 1967442"/>
                <a:gd name="connsiteY4" fmla="*/ 1811062 h 1883145"/>
                <a:gd name="connsiteX5" fmla="*/ 346576 w 1967442"/>
                <a:gd name="connsiteY5" fmla="*/ 1851215 h 1883145"/>
                <a:gd name="connsiteX6" fmla="*/ 327556 w 1967442"/>
                <a:gd name="connsiteY6" fmla="*/ 1825855 h 1883145"/>
                <a:gd name="connsiteX7" fmla="*/ 177515 w 1967442"/>
                <a:gd name="connsiteY7" fmla="*/ 1872347 h 1883145"/>
                <a:gd name="connsiteX8" fmla="*/ 50719 w 1967442"/>
                <a:gd name="connsiteY8" fmla="*/ 1842761 h 1883145"/>
                <a:gd name="connsiteX9" fmla="*/ 12680 w 1967442"/>
                <a:gd name="connsiteY9" fmla="*/ 1779363 h 1883145"/>
                <a:gd name="connsiteX10" fmla="*/ 0 w 1967442"/>
                <a:gd name="connsiteY10" fmla="*/ 1751891 h 1883145"/>
                <a:gd name="connsiteX11" fmla="*/ 16907 w 1967442"/>
                <a:gd name="connsiteY11" fmla="*/ 1749777 h 1883145"/>
                <a:gd name="connsiteX12" fmla="*/ 1572262 w 1967442"/>
                <a:gd name="connsiteY12" fmla="*/ 1487733 h 1883145"/>
                <a:gd name="connsiteX13" fmla="*/ 1587056 w 1967442"/>
                <a:gd name="connsiteY13" fmla="*/ 1536339 h 1883145"/>
                <a:gd name="connsiteX14" fmla="*/ 1532111 w 1967442"/>
                <a:gd name="connsiteY14" fmla="*/ 1513093 h 1883145"/>
                <a:gd name="connsiteX15" fmla="*/ 1515204 w 1967442"/>
                <a:gd name="connsiteY15" fmla="*/ 1500413 h 1883145"/>
                <a:gd name="connsiteX16" fmla="*/ 1532111 w 1967442"/>
                <a:gd name="connsiteY16" fmla="*/ 1502526 h 1883145"/>
                <a:gd name="connsiteX17" fmla="*/ 1580716 w 1967442"/>
                <a:gd name="connsiteY17" fmla="*/ 1529998 h 1883145"/>
                <a:gd name="connsiteX18" fmla="*/ 1572262 w 1967442"/>
                <a:gd name="connsiteY18" fmla="*/ 1487733 h 1883145"/>
                <a:gd name="connsiteX19" fmla="*/ 1697209 w 1967442"/>
                <a:gd name="connsiteY19" fmla="*/ 1483508 h 1883145"/>
                <a:gd name="connsiteX20" fmla="*/ 1709624 w 1967442"/>
                <a:gd name="connsiteY20" fmla="*/ 1487734 h 1883145"/>
                <a:gd name="connsiteX21" fmla="*/ 1682151 w 1967442"/>
                <a:gd name="connsiteY21" fmla="*/ 1510981 h 1883145"/>
                <a:gd name="connsiteX22" fmla="*/ 1625093 w 1967442"/>
                <a:gd name="connsiteY22" fmla="*/ 1489848 h 1883145"/>
                <a:gd name="connsiteX23" fmla="*/ 1646226 w 1967442"/>
                <a:gd name="connsiteY23" fmla="*/ 1487734 h 1883145"/>
                <a:gd name="connsiteX24" fmla="*/ 1644113 w 1967442"/>
                <a:gd name="connsiteY24" fmla="*/ 1508867 h 1883145"/>
                <a:gd name="connsiteX25" fmla="*/ 1667358 w 1967442"/>
                <a:gd name="connsiteY25" fmla="*/ 1508867 h 1883145"/>
                <a:gd name="connsiteX26" fmla="*/ 1686378 w 1967442"/>
                <a:gd name="connsiteY26" fmla="*/ 1485621 h 1883145"/>
                <a:gd name="connsiteX27" fmla="*/ 1697209 w 1967442"/>
                <a:gd name="connsiteY27" fmla="*/ 1483508 h 1883145"/>
                <a:gd name="connsiteX28" fmla="*/ 1800494 w 1967442"/>
                <a:gd name="connsiteY28" fmla="*/ 1459997 h 1883145"/>
                <a:gd name="connsiteX29" fmla="*/ 1808947 w 1967442"/>
                <a:gd name="connsiteY29" fmla="*/ 1462375 h 1883145"/>
                <a:gd name="connsiteX30" fmla="*/ 1787814 w 1967442"/>
                <a:gd name="connsiteY30" fmla="*/ 1485621 h 1883145"/>
                <a:gd name="connsiteX31" fmla="*/ 1745549 w 1967442"/>
                <a:gd name="connsiteY31" fmla="*/ 1464488 h 1883145"/>
                <a:gd name="connsiteX32" fmla="*/ 1762456 w 1967442"/>
                <a:gd name="connsiteY32" fmla="*/ 1464488 h 1883145"/>
                <a:gd name="connsiteX33" fmla="*/ 1760342 w 1967442"/>
                <a:gd name="connsiteY33" fmla="*/ 1485621 h 1883145"/>
                <a:gd name="connsiteX34" fmla="*/ 1777248 w 1967442"/>
                <a:gd name="connsiteY34" fmla="*/ 1485621 h 1883145"/>
                <a:gd name="connsiteX35" fmla="*/ 1792041 w 1967442"/>
                <a:gd name="connsiteY35" fmla="*/ 1462375 h 1883145"/>
                <a:gd name="connsiteX36" fmla="*/ 1800494 w 1967442"/>
                <a:gd name="connsiteY36" fmla="*/ 1459997 h 1883145"/>
                <a:gd name="connsiteX37" fmla="*/ 1187122 w 1967442"/>
                <a:gd name="connsiteY37" fmla="*/ 1428033 h 1883145"/>
                <a:gd name="connsiteX38" fmla="*/ 1255275 w 1967442"/>
                <a:gd name="connsiteY38" fmla="*/ 1439128 h 1883145"/>
                <a:gd name="connsiteX39" fmla="*/ 1227802 w 1967442"/>
                <a:gd name="connsiteY39" fmla="*/ 1456034 h 1883145"/>
                <a:gd name="connsiteX40" fmla="*/ 1122139 w 1967442"/>
                <a:gd name="connsiteY40" fmla="*/ 1439128 h 1883145"/>
                <a:gd name="connsiteX41" fmla="*/ 1187122 w 1967442"/>
                <a:gd name="connsiteY41" fmla="*/ 1428033 h 1883145"/>
                <a:gd name="connsiteX42" fmla="*/ 1923328 w 1967442"/>
                <a:gd name="connsiteY42" fmla="*/ 1407165 h 1883145"/>
                <a:gd name="connsiteX43" fmla="*/ 1942084 w 1967442"/>
                <a:gd name="connsiteY43" fmla="*/ 1430675 h 1883145"/>
                <a:gd name="connsiteX44" fmla="*/ 1967442 w 1967442"/>
                <a:gd name="connsiteY44" fmla="*/ 1447581 h 1883145"/>
                <a:gd name="connsiteX45" fmla="*/ 1868120 w 1967442"/>
                <a:gd name="connsiteY45" fmla="*/ 1517319 h 1883145"/>
                <a:gd name="connsiteX46" fmla="*/ 1544791 w 1967442"/>
                <a:gd name="connsiteY46" fmla="*/ 1792043 h 1883145"/>
                <a:gd name="connsiteX47" fmla="*/ 1441240 w 1967442"/>
                <a:gd name="connsiteY47" fmla="*/ 1851214 h 1883145"/>
                <a:gd name="connsiteX48" fmla="*/ 1432787 w 1967442"/>
                <a:gd name="connsiteY48" fmla="*/ 1842761 h 1883145"/>
                <a:gd name="connsiteX49" fmla="*/ 1464486 w 1967442"/>
                <a:gd name="connsiteY49" fmla="*/ 1811063 h 1883145"/>
                <a:gd name="connsiteX50" fmla="*/ 1637774 w 1967442"/>
                <a:gd name="connsiteY50" fmla="*/ 1684267 h 1883145"/>
                <a:gd name="connsiteX51" fmla="*/ 1905777 w 1967442"/>
                <a:gd name="connsiteY51" fmla="*/ 1462374 h 1883145"/>
                <a:gd name="connsiteX52" fmla="*/ 1893478 w 1967442"/>
                <a:gd name="connsiteY52" fmla="*/ 1420109 h 1883145"/>
                <a:gd name="connsiteX53" fmla="*/ 1923328 w 1967442"/>
                <a:gd name="connsiteY53" fmla="*/ 1407165 h 1883145"/>
                <a:gd name="connsiteX54" fmla="*/ 1238469 w 1967442"/>
                <a:gd name="connsiteY54" fmla="*/ 1382533 h 1883145"/>
                <a:gd name="connsiteX55" fmla="*/ 1261880 w 1967442"/>
                <a:gd name="connsiteY55" fmla="*/ 1382599 h 1883145"/>
                <a:gd name="connsiteX56" fmla="*/ 1301768 w 1967442"/>
                <a:gd name="connsiteY56" fmla="*/ 1392637 h 1883145"/>
                <a:gd name="connsiteX57" fmla="*/ 1301768 w 1967442"/>
                <a:gd name="connsiteY57" fmla="*/ 1409543 h 1883145"/>
                <a:gd name="connsiteX58" fmla="*/ 1210896 w 1967442"/>
                <a:gd name="connsiteY58" fmla="*/ 1388410 h 1883145"/>
                <a:gd name="connsiteX59" fmla="*/ 1238469 w 1967442"/>
                <a:gd name="connsiteY59" fmla="*/ 1382533 h 1883145"/>
                <a:gd name="connsiteX60" fmla="*/ 657224 w 1967442"/>
                <a:gd name="connsiteY60" fmla="*/ 128910 h 1883145"/>
                <a:gd name="connsiteX61" fmla="*/ 659336 w 1967442"/>
                <a:gd name="connsiteY61" fmla="*/ 147929 h 1883145"/>
                <a:gd name="connsiteX62" fmla="*/ 663563 w 1967442"/>
                <a:gd name="connsiteY62" fmla="*/ 196534 h 1883145"/>
                <a:gd name="connsiteX63" fmla="*/ 636091 w 1967442"/>
                <a:gd name="connsiteY63" fmla="*/ 152155 h 1883145"/>
                <a:gd name="connsiteX64" fmla="*/ 640317 w 1967442"/>
                <a:gd name="connsiteY64" fmla="*/ 133136 h 1883145"/>
                <a:gd name="connsiteX65" fmla="*/ 657224 w 1967442"/>
                <a:gd name="connsiteY65" fmla="*/ 128910 h 1883145"/>
                <a:gd name="connsiteX66" fmla="*/ 589599 w 1967442"/>
                <a:gd name="connsiteY66" fmla="*/ 31698 h 1883145"/>
                <a:gd name="connsiteX67" fmla="*/ 598052 w 1967442"/>
                <a:gd name="connsiteY67" fmla="*/ 42264 h 1883145"/>
                <a:gd name="connsiteX68" fmla="*/ 642430 w 1967442"/>
                <a:gd name="connsiteY68" fmla="*/ 224006 h 1883145"/>
                <a:gd name="connsiteX69" fmla="*/ 678356 w 1967442"/>
                <a:gd name="connsiteY69" fmla="*/ 262044 h 1883145"/>
                <a:gd name="connsiteX70" fmla="*/ 710055 w 1967442"/>
                <a:gd name="connsiteY70" fmla="*/ 266271 h 1883145"/>
                <a:gd name="connsiteX71" fmla="*/ 682582 w 1967442"/>
                <a:gd name="connsiteY71" fmla="*/ 283177 h 1883145"/>
                <a:gd name="connsiteX72" fmla="*/ 642430 w 1967442"/>
                <a:gd name="connsiteY72" fmla="*/ 264157 h 1883145"/>
                <a:gd name="connsiteX73" fmla="*/ 629751 w 1967442"/>
                <a:gd name="connsiteY73" fmla="*/ 340235 h 1883145"/>
                <a:gd name="connsiteX74" fmla="*/ 606505 w 1967442"/>
                <a:gd name="connsiteY74" fmla="*/ 420539 h 1883145"/>
                <a:gd name="connsiteX75" fmla="*/ 598052 w 1967442"/>
                <a:gd name="connsiteY75" fmla="*/ 414199 h 1883145"/>
                <a:gd name="connsiteX76" fmla="*/ 627637 w 1967442"/>
                <a:gd name="connsiteY76" fmla="*/ 238798 h 1883145"/>
                <a:gd name="connsiteX77" fmla="*/ 610731 w 1967442"/>
                <a:gd name="connsiteY77" fmla="*/ 158494 h 1883145"/>
                <a:gd name="connsiteX78" fmla="*/ 589599 w 1967442"/>
                <a:gd name="connsiteY78" fmla="*/ 31698 h 1883145"/>
                <a:gd name="connsiteX79" fmla="*/ 1177085 w 1967442"/>
                <a:gd name="connsiteY79" fmla="*/ 0 h 1883145"/>
                <a:gd name="connsiteX80" fmla="*/ 1177085 w 1967442"/>
                <a:gd name="connsiteY80" fmla="*/ 147928 h 1883145"/>
                <a:gd name="connsiteX81" fmla="*/ 1134820 w 1967442"/>
                <a:gd name="connsiteY81" fmla="*/ 333895 h 1883145"/>
                <a:gd name="connsiteX82" fmla="*/ 1071422 w 1967442"/>
                <a:gd name="connsiteY82" fmla="*/ 452238 h 1883145"/>
                <a:gd name="connsiteX83" fmla="*/ 1039723 w 1967442"/>
                <a:gd name="connsiteY83" fmla="*/ 498730 h 1883145"/>
                <a:gd name="connsiteX84" fmla="*/ 1005911 w 1967442"/>
                <a:gd name="connsiteY84" fmla="*/ 576920 h 1883145"/>
                <a:gd name="connsiteX85" fmla="*/ 967872 w 1967442"/>
                <a:gd name="connsiteY85" fmla="*/ 593827 h 1883145"/>
                <a:gd name="connsiteX86" fmla="*/ 750206 w 1967442"/>
                <a:gd name="connsiteY86" fmla="*/ 471257 h 1883145"/>
                <a:gd name="connsiteX87" fmla="*/ 976325 w 1967442"/>
                <a:gd name="connsiteY87" fmla="*/ 585374 h 1883145"/>
                <a:gd name="connsiteX88" fmla="*/ 1029157 w 1967442"/>
                <a:gd name="connsiteY88" fmla="*/ 500843 h 1883145"/>
                <a:gd name="connsiteX89" fmla="*/ 1069309 w 1967442"/>
                <a:gd name="connsiteY89" fmla="*/ 443785 h 1883145"/>
                <a:gd name="connsiteX90" fmla="*/ 1168632 w 1967442"/>
                <a:gd name="connsiteY90" fmla="*/ 145815 h 1883145"/>
                <a:gd name="connsiteX91" fmla="*/ 1164406 w 1967442"/>
                <a:gd name="connsiteY91" fmla="*/ 12680 h 1883145"/>
                <a:gd name="connsiteX92" fmla="*/ 1177085 w 1967442"/>
                <a:gd name="connsiteY92" fmla="*/ 0 h 1883145"/>
                <a:gd name="connsiteX0" fmla="*/ 16907 w 1967442"/>
                <a:gd name="connsiteY0" fmla="*/ 1749777 h 1883145"/>
                <a:gd name="connsiteX1" fmla="*/ 59172 w 1967442"/>
                <a:gd name="connsiteY1" fmla="*/ 1832195 h 1883145"/>
                <a:gd name="connsiteX2" fmla="*/ 173288 w 1967442"/>
                <a:gd name="connsiteY2" fmla="*/ 1857554 h 1883145"/>
                <a:gd name="connsiteX3" fmla="*/ 323329 w 1967442"/>
                <a:gd name="connsiteY3" fmla="*/ 1817402 h 1883145"/>
                <a:gd name="connsiteX4" fmla="*/ 359255 w 1967442"/>
                <a:gd name="connsiteY4" fmla="*/ 1811062 h 1883145"/>
                <a:gd name="connsiteX5" fmla="*/ 346576 w 1967442"/>
                <a:gd name="connsiteY5" fmla="*/ 1851215 h 1883145"/>
                <a:gd name="connsiteX6" fmla="*/ 327556 w 1967442"/>
                <a:gd name="connsiteY6" fmla="*/ 1825855 h 1883145"/>
                <a:gd name="connsiteX7" fmla="*/ 177515 w 1967442"/>
                <a:gd name="connsiteY7" fmla="*/ 1872347 h 1883145"/>
                <a:gd name="connsiteX8" fmla="*/ 50719 w 1967442"/>
                <a:gd name="connsiteY8" fmla="*/ 1842761 h 1883145"/>
                <a:gd name="connsiteX9" fmla="*/ 12680 w 1967442"/>
                <a:gd name="connsiteY9" fmla="*/ 1779363 h 1883145"/>
                <a:gd name="connsiteX10" fmla="*/ 0 w 1967442"/>
                <a:gd name="connsiteY10" fmla="*/ 1751891 h 1883145"/>
                <a:gd name="connsiteX11" fmla="*/ 16907 w 1967442"/>
                <a:gd name="connsiteY11" fmla="*/ 1749777 h 1883145"/>
                <a:gd name="connsiteX12" fmla="*/ 1572262 w 1967442"/>
                <a:gd name="connsiteY12" fmla="*/ 1487733 h 1883145"/>
                <a:gd name="connsiteX13" fmla="*/ 1587056 w 1967442"/>
                <a:gd name="connsiteY13" fmla="*/ 1536339 h 1883145"/>
                <a:gd name="connsiteX14" fmla="*/ 1532111 w 1967442"/>
                <a:gd name="connsiteY14" fmla="*/ 1513093 h 1883145"/>
                <a:gd name="connsiteX15" fmla="*/ 1515204 w 1967442"/>
                <a:gd name="connsiteY15" fmla="*/ 1500413 h 1883145"/>
                <a:gd name="connsiteX16" fmla="*/ 1532111 w 1967442"/>
                <a:gd name="connsiteY16" fmla="*/ 1502526 h 1883145"/>
                <a:gd name="connsiteX17" fmla="*/ 1580716 w 1967442"/>
                <a:gd name="connsiteY17" fmla="*/ 1529998 h 1883145"/>
                <a:gd name="connsiteX18" fmla="*/ 1572262 w 1967442"/>
                <a:gd name="connsiteY18" fmla="*/ 1487733 h 1883145"/>
                <a:gd name="connsiteX19" fmla="*/ 1697209 w 1967442"/>
                <a:gd name="connsiteY19" fmla="*/ 1483508 h 1883145"/>
                <a:gd name="connsiteX20" fmla="*/ 1709624 w 1967442"/>
                <a:gd name="connsiteY20" fmla="*/ 1487734 h 1883145"/>
                <a:gd name="connsiteX21" fmla="*/ 1682151 w 1967442"/>
                <a:gd name="connsiteY21" fmla="*/ 1510981 h 1883145"/>
                <a:gd name="connsiteX22" fmla="*/ 1625093 w 1967442"/>
                <a:gd name="connsiteY22" fmla="*/ 1489848 h 1883145"/>
                <a:gd name="connsiteX23" fmla="*/ 1646226 w 1967442"/>
                <a:gd name="connsiteY23" fmla="*/ 1487734 h 1883145"/>
                <a:gd name="connsiteX24" fmla="*/ 1644113 w 1967442"/>
                <a:gd name="connsiteY24" fmla="*/ 1508867 h 1883145"/>
                <a:gd name="connsiteX25" fmla="*/ 1667358 w 1967442"/>
                <a:gd name="connsiteY25" fmla="*/ 1508867 h 1883145"/>
                <a:gd name="connsiteX26" fmla="*/ 1686378 w 1967442"/>
                <a:gd name="connsiteY26" fmla="*/ 1485621 h 1883145"/>
                <a:gd name="connsiteX27" fmla="*/ 1697209 w 1967442"/>
                <a:gd name="connsiteY27" fmla="*/ 1483508 h 1883145"/>
                <a:gd name="connsiteX28" fmla="*/ 1800494 w 1967442"/>
                <a:gd name="connsiteY28" fmla="*/ 1459997 h 1883145"/>
                <a:gd name="connsiteX29" fmla="*/ 1808947 w 1967442"/>
                <a:gd name="connsiteY29" fmla="*/ 1462375 h 1883145"/>
                <a:gd name="connsiteX30" fmla="*/ 1787814 w 1967442"/>
                <a:gd name="connsiteY30" fmla="*/ 1485621 h 1883145"/>
                <a:gd name="connsiteX31" fmla="*/ 1745549 w 1967442"/>
                <a:gd name="connsiteY31" fmla="*/ 1464488 h 1883145"/>
                <a:gd name="connsiteX32" fmla="*/ 1762456 w 1967442"/>
                <a:gd name="connsiteY32" fmla="*/ 1464488 h 1883145"/>
                <a:gd name="connsiteX33" fmla="*/ 1760342 w 1967442"/>
                <a:gd name="connsiteY33" fmla="*/ 1485621 h 1883145"/>
                <a:gd name="connsiteX34" fmla="*/ 1777248 w 1967442"/>
                <a:gd name="connsiteY34" fmla="*/ 1485621 h 1883145"/>
                <a:gd name="connsiteX35" fmla="*/ 1792041 w 1967442"/>
                <a:gd name="connsiteY35" fmla="*/ 1462375 h 1883145"/>
                <a:gd name="connsiteX36" fmla="*/ 1800494 w 1967442"/>
                <a:gd name="connsiteY36" fmla="*/ 1459997 h 1883145"/>
                <a:gd name="connsiteX37" fmla="*/ 1187122 w 1967442"/>
                <a:gd name="connsiteY37" fmla="*/ 1428033 h 1883145"/>
                <a:gd name="connsiteX38" fmla="*/ 1255275 w 1967442"/>
                <a:gd name="connsiteY38" fmla="*/ 1439128 h 1883145"/>
                <a:gd name="connsiteX39" fmla="*/ 1227802 w 1967442"/>
                <a:gd name="connsiteY39" fmla="*/ 1456034 h 1883145"/>
                <a:gd name="connsiteX40" fmla="*/ 1122139 w 1967442"/>
                <a:gd name="connsiteY40" fmla="*/ 1439128 h 1883145"/>
                <a:gd name="connsiteX41" fmla="*/ 1187122 w 1967442"/>
                <a:gd name="connsiteY41" fmla="*/ 1428033 h 1883145"/>
                <a:gd name="connsiteX42" fmla="*/ 1923328 w 1967442"/>
                <a:gd name="connsiteY42" fmla="*/ 1407165 h 1883145"/>
                <a:gd name="connsiteX43" fmla="*/ 1942084 w 1967442"/>
                <a:gd name="connsiteY43" fmla="*/ 1430675 h 1883145"/>
                <a:gd name="connsiteX44" fmla="*/ 1967442 w 1967442"/>
                <a:gd name="connsiteY44" fmla="*/ 1447581 h 1883145"/>
                <a:gd name="connsiteX45" fmla="*/ 1868120 w 1967442"/>
                <a:gd name="connsiteY45" fmla="*/ 1517319 h 1883145"/>
                <a:gd name="connsiteX46" fmla="*/ 1544791 w 1967442"/>
                <a:gd name="connsiteY46" fmla="*/ 1792043 h 1883145"/>
                <a:gd name="connsiteX47" fmla="*/ 1441240 w 1967442"/>
                <a:gd name="connsiteY47" fmla="*/ 1851214 h 1883145"/>
                <a:gd name="connsiteX48" fmla="*/ 1432787 w 1967442"/>
                <a:gd name="connsiteY48" fmla="*/ 1842761 h 1883145"/>
                <a:gd name="connsiteX49" fmla="*/ 1464486 w 1967442"/>
                <a:gd name="connsiteY49" fmla="*/ 1811063 h 1883145"/>
                <a:gd name="connsiteX50" fmla="*/ 1654300 w 1967442"/>
                <a:gd name="connsiteY50" fmla="*/ 1692529 h 1883145"/>
                <a:gd name="connsiteX51" fmla="*/ 1905777 w 1967442"/>
                <a:gd name="connsiteY51" fmla="*/ 1462374 h 1883145"/>
                <a:gd name="connsiteX52" fmla="*/ 1893478 w 1967442"/>
                <a:gd name="connsiteY52" fmla="*/ 1420109 h 1883145"/>
                <a:gd name="connsiteX53" fmla="*/ 1923328 w 1967442"/>
                <a:gd name="connsiteY53" fmla="*/ 1407165 h 1883145"/>
                <a:gd name="connsiteX54" fmla="*/ 1238469 w 1967442"/>
                <a:gd name="connsiteY54" fmla="*/ 1382533 h 1883145"/>
                <a:gd name="connsiteX55" fmla="*/ 1261880 w 1967442"/>
                <a:gd name="connsiteY55" fmla="*/ 1382599 h 1883145"/>
                <a:gd name="connsiteX56" fmla="*/ 1301768 w 1967442"/>
                <a:gd name="connsiteY56" fmla="*/ 1392637 h 1883145"/>
                <a:gd name="connsiteX57" fmla="*/ 1301768 w 1967442"/>
                <a:gd name="connsiteY57" fmla="*/ 1409543 h 1883145"/>
                <a:gd name="connsiteX58" fmla="*/ 1210896 w 1967442"/>
                <a:gd name="connsiteY58" fmla="*/ 1388410 h 1883145"/>
                <a:gd name="connsiteX59" fmla="*/ 1238469 w 1967442"/>
                <a:gd name="connsiteY59" fmla="*/ 1382533 h 1883145"/>
                <a:gd name="connsiteX60" fmla="*/ 657224 w 1967442"/>
                <a:gd name="connsiteY60" fmla="*/ 128910 h 1883145"/>
                <a:gd name="connsiteX61" fmla="*/ 659336 w 1967442"/>
                <a:gd name="connsiteY61" fmla="*/ 147929 h 1883145"/>
                <a:gd name="connsiteX62" fmla="*/ 663563 w 1967442"/>
                <a:gd name="connsiteY62" fmla="*/ 196534 h 1883145"/>
                <a:gd name="connsiteX63" fmla="*/ 636091 w 1967442"/>
                <a:gd name="connsiteY63" fmla="*/ 152155 h 1883145"/>
                <a:gd name="connsiteX64" fmla="*/ 640317 w 1967442"/>
                <a:gd name="connsiteY64" fmla="*/ 133136 h 1883145"/>
                <a:gd name="connsiteX65" fmla="*/ 657224 w 1967442"/>
                <a:gd name="connsiteY65" fmla="*/ 128910 h 1883145"/>
                <a:gd name="connsiteX66" fmla="*/ 589599 w 1967442"/>
                <a:gd name="connsiteY66" fmla="*/ 31698 h 1883145"/>
                <a:gd name="connsiteX67" fmla="*/ 598052 w 1967442"/>
                <a:gd name="connsiteY67" fmla="*/ 42264 h 1883145"/>
                <a:gd name="connsiteX68" fmla="*/ 642430 w 1967442"/>
                <a:gd name="connsiteY68" fmla="*/ 224006 h 1883145"/>
                <a:gd name="connsiteX69" fmla="*/ 678356 w 1967442"/>
                <a:gd name="connsiteY69" fmla="*/ 262044 h 1883145"/>
                <a:gd name="connsiteX70" fmla="*/ 710055 w 1967442"/>
                <a:gd name="connsiteY70" fmla="*/ 266271 h 1883145"/>
                <a:gd name="connsiteX71" fmla="*/ 682582 w 1967442"/>
                <a:gd name="connsiteY71" fmla="*/ 283177 h 1883145"/>
                <a:gd name="connsiteX72" fmla="*/ 642430 w 1967442"/>
                <a:gd name="connsiteY72" fmla="*/ 264157 h 1883145"/>
                <a:gd name="connsiteX73" fmla="*/ 629751 w 1967442"/>
                <a:gd name="connsiteY73" fmla="*/ 340235 h 1883145"/>
                <a:gd name="connsiteX74" fmla="*/ 606505 w 1967442"/>
                <a:gd name="connsiteY74" fmla="*/ 420539 h 1883145"/>
                <a:gd name="connsiteX75" fmla="*/ 598052 w 1967442"/>
                <a:gd name="connsiteY75" fmla="*/ 414199 h 1883145"/>
                <a:gd name="connsiteX76" fmla="*/ 627637 w 1967442"/>
                <a:gd name="connsiteY76" fmla="*/ 238798 h 1883145"/>
                <a:gd name="connsiteX77" fmla="*/ 610731 w 1967442"/>
                <a:gd name="connsiteY77" fmla="*/ 158494 h 1883145"/>
                <a:gd name="connsiteX78" fmla="*/ 589599 w 1967442"/>
                <a:gd name="connsiteY78" fmla="*/ 31698 h 1883145"/>
                <a:gd name="connsiteX79" fmla="*/ 1177085 w 1967442"/>
                <a:gd name="connsiteY79" fmla="*/ 0 h 1883145"/>
                <a:gd name="connsiteX80" fmla="*/ 1177085 w 1967442"/>
                <a:gd name="connsiteY80" fmla="*/ 147928 h 1883145"/>
                <a:gd name="connsiteX81" fmla="*/ 1134820 w 1967442"/>
                <a:gd name="connsiteY81" fmla="*/ 333895 h 1883145"/>
                <a:gd name="connsiteX82" fmla="*/ 1071422 w 1967442"/>
                <a:gd name="connsiteY82" fmla="*/ 452238 h 1883145"/>
                <a:gd name="connsiteX83" fmla="*/ 1039723 w 1967442"/>
                <a:gd name="connsiteY83" fmla="*/ 498730 h 1883145"/>
                <a:gd name="connsiteX84" fmla="*/ 1005911 w 1967442"/>
                <a:gd name="connsiteY84" fmla="*/ 576920 h 1883145"/>
                <a:gd name="connsiteX85" fmla="*/ 967872 w 1967442"/>
                <a:gd name="connsiteY85" fmla="*/ 593827 h 1883145"/>
                <a:gd name="connsiteX86" fmla="*/ 750206 w 1967442"/>
                <a:gd name="connsiteY86" fmla="*/ 471257 h 1883145"/>
                <a:gd name="connsiteX87" fmla="*/ 976325 w 1967442"/>
                <a:gd name="connsiteY87" fmla="*/ 585374 h 1883145"/>
                <a:gd name="connsiteX88" fmla="*/ 1029157 w 1967442"/>
                <a:gd name="connsiteY88" fmla="*/ 500843 h 1883145"/>
                <a:gd name="connsiteX89" fmla="*/ 1069309 w 1967442"/>
                <a:gd name="connsiteY89" fmla="*/ 443785 h 1883145"/>
                <a:gd name="connsiteX90" fmla="*/ 1168632 w 1967442"/>
                <a:gd name="connsiteY90" fmla="*/ 145815 h 1883145"/>
                <a:gd name="connsiteX91" fmla="*/ 1164406 w 1967442"/>
                <a:gd name="connsiteY91" fmla="*/ 12680 h 1883145"/>
                <a:gd name="connsiteX92" fmla="*/ 1177085 w 1967442"/>
                <a:gd name="connsiteY92" fmla="*/ 0 h 1883145"/>
                <a:gd name="connsiteX0" fmla="*/ 16907 w 1967442"/>
                <a:gd name="connsiteY0" fmla="*/ 1749777 h 1883145"/>
                <a:gd name="connsiteX1" fmla="*/ 59172 w 1967442"/>
                <a:gd name="connsiteY1" fmla="*/ 1832195 h 1883145"/>
                <a:gd name="connsiteX2" fmla="*/ 173288 w 1967442"/>
                <a:gd name="connsiteY2" fmla="*/ 1857554 h 1883145"/>
                <a:gd name="connsiteX3" fmla="*/ 323329 w 1967442"/>
                <a:gd name="connsiteY3" fmla="*/ 1817402 h 1883145"/>
                <a:gd name="connsiteX4" fmla="*/ 359255 w 1967442"/>
                <a:gd name="connsiteY4" fmla="*/ 1811062 h 1883145"/>
                <a:gd name="connsiteX5" fmla="*/ 346576 w 1967442"/>
                <a:gd name="connsiteY5" fmla="*/ 1851215 h 1883145"/>
                <a:gd name="connsiteX6" fmla="*/ 327556 w 1967442"/>
                <a:gd name="connsiteY6" fmla="*/ 1825855 h 1883145"/>
                <a:gd name="connsiteX7" fmla="*/ 177515 w 1967442"/>
                <a:gd name="connsiteY7" fmla="*/ 1872347 h 1883145"/>
                <a:gd name="connsiteX8" fmla="*/ 50719 w 1967442"/>
                <a:gd name="connsiteY8" fmla="*/ 1842761 h 1883145"/>
                <a:gd name="connsiteX9" fmla="*/ 12680 w 1967442"/>
                <a:gd name="connsiteY9" fmla="*/ 1779363 h 1883145"/>
                <a:gd name="connsiteX10" fmla="*/ 0 w 1967442"/>
                <a:gd name="connsiteY10" fmla="*/ 1751891 h 1883145"/>
                <a:gd name="connsiteX11" fmla="*/ 16907 w 1967442"/>
                <a:gd name="connsiteY11" fmla="*/ 1749777 h 1883145"/>
                <a:gd name="connsiteX12" fmla="*/ 1572262 w 1967442"/>
                <a:gd name="connsiteY12" fmla="*/ 1487733 h 1883145"/>
                <a:gd name="connsiteX13" fmla="*/ 1587056 w 1967442"/>
                <a:gd name="connsiteY13" fmla="*/ 1536339 h 1883145"/>
                <a:gd name="connsiteX14" fmla="*/ 1532111 w 1967442"/>
                <a:gd name="connsiteY14" fmla="*/ 1513093 h 1883145"/>
                <a:gd name="connsiteX15" fmla="*/ 1515204 w 1967442"/>
                <a:gd name="connsiteY15" fmla="*/ 1500413 h 1883145"/>
                <a:gd name="connsiteX16" fmla="*/ 1532111 w 1967442"/>
                <a:gd name="connsiteY16" fmla="*/ 1502526 h 1883145"/>
                <a:gd name="connsiteX17" fmla="*/ 1580716 w 1967442"/>
                <a:gd name="connsiteY17" fmla="*/ 1529998 h 1883145"/>
                <a:gd name="connsiteX18" fmla="*/ 1572262 w 1967442"/>
                <a:gd name="connsiteY18" fmla="*/ 1487733 h 1883145"/>
                <a:gd name="connsiteX19" fmla="*/ 1697209 w 1967442"/>
                <a:gd name="connsiteY19" fmla="*/ 1483508 h 1883145"/>
                <a:gd name="connsiteX20" fmla="*/ 1709624 w 1967442"/>
                <a:gd name="connsiteY20" fmla="*/ 1487734 h 1883145"/>
                <a:gd name="connsiteX21" fmla="*/ 1682151 w 1967442"/>
                <a:gd name="connsiteY21" fmla="*/ 1510981 h 1883145"/>
                <a:gd name="connsiteX22" fmla="*/ 1625093 w 1967442"/>
                <a:gd name="connsiteY22" fmla="*/ 1489848 h 1883145"/>
                <a:gd name="connsiteX23" fmla="*/ 1646226 w 1967442"/>
                <a:gd name="connsiteY23" fmla="*/ 1487734 h 1883145"/>
                <a:gd name="connsiteX24" fmla="*/ 1644113 w 1967442"/>
                <a:gd name="connsiteY24" fmla="*/ 1508867 h 1883145"/>
                <a:gd name="connsiteX25" fmla="*/ 1667358 w 1967442"/>
                <a:gd name="connsiteY25" fmla="*/ 1508867 h 1883145"/>
                <a:gd name="connsiteX26" fmla="*/ 1686378 w 1967442"/>
                <a:gd name="connsiteY26" fmla="*/ 1485621 h 1883145"/>
                <a:gd name="connsiteX27" fmla="*/ 1697209 w 1967442"/>
                <a:gd name="connsiteY27" fmla="*/ 1483508 h 1883145"/>
                <a:gd name="connsiteX28" fmla="*/ 1800494 w 1967442"/>
                <a:gd name="connsiteY28" fmla="*/ 1459997 h 1883145"/>
                <a:gd name="connsiteX29" fmla="*/ 1808947 w 1967442"/>
                <a:gd name="connsiteY29" fmla="*/ 1462375 h 1883145"/>
                <a:gd name="connsiteX30" fmla="*/ 1787814 w 1967442"/>
                <a:gd name="connsiteY30" fmla="*/ 1485621 h 1883145"/>
                <a:gd name="connsiteX31" fmla="*/ 1745549 w 1967442"/>
                <a:gd name="connsiteY31" fmla="*/ 1464488 h 1883145"/>
                <a:gd name="connsiteX32" fmla="*/ 1762456 w 1967442"/>
                <a:gd name="connsiteY32" fmla="*/ 1464488 h 1883145"/>
                <a:gd name="connsiteX33" fmla="*/ 1760342 w 1967442"/>
                <a:gd name="connsiteY33" fmla="*/ 1485621 h 1883145"/>
                <a:gd name="connsiteX34" fmla="*/ 1777248 w 1967442"/>
                <a:gd name="connsiteY34" fmla="*/ 1485621 h 1883145"/>
                <a:gd name="connsiteX35" fmla="*/ 1792041 w 1967442"/>
                <a:gd name="connsiteY35" fmla="*/ 1462375 h 1883145"/>
                <a:gd name="connsiteX36" fmla="*/ 1800494 w 1967442"/>
                <a:gd name="connsiteY36" fmla="*/ 1459997 h 1883145"/>
                <a:gd name="connsiteX37" fmla="*/ 1187122 w 1967442"/>
                <a:gd name="connsiteY37" fmla="*/ 1428033 h 1883145"/>
                <a:gd name="connsiteX38" fmla="*/ 1255275 w 1967442"/>
                <a:gd name="connsiteY38" fmla="*/ 1439128 h 1883145"/>
                <a:gd name="connsiteX39" fmla="*/ 1227802 w 1967442"/>
                <a:gd name="connsiteY39" fmla="*/ 1456034 h 1883145"/>
                <a:gd name="connsiteX40" fmla="*/ 1122139 w 1967442"/>
                <a:gd name="connsiteY40" fmla="*/ 1439128 h 1883145"/>
                <a:gd name="connsiteX41" fmla="*/ 1187122 w 1967442"/>
                <a:gd name="connsiteY41" fmla="*/ 1428033 h 1883145"/>
                <a:gd name="connsiteX42" fmla="*/ 1923328 w 1967442"/>
                <a:gd name="connsiteY42" fmla="*/ 1407165 h 1883145"/>
                <a:gd name="connsiteX43" fmla="*/ 1942084 w 1967442"/>
                <a:gd name="connsiteY43" fmla="*/ 1430675 h 1883145"/>
                <a:gd name="connsiteX44" fmla="*/ 1967442 w 1967442"/>
                <a:gd name="connsiteY44" fmla="*/ 1447581 h 1883145"/>
                <a:gd name="connsiteX45" fmla="*/ 1868120 w 1967442"/>
                <a:gd name="connsiteY45" fmla="*/ 1517319 h 1883145"/>
                <a:gd name="connsiteX46" fmla="*/ 1544791 w 1967442"/>
                <a:gd name="connsiteY46" fmla="*/ 1792043 h 1883145"/>
                <a:gd name="connsiteX47" fmla="*/ 1441240 w 1967442"/>
                <a:gd name="connsiteY47" fmla="*/ 1851214 h 1883145"/>
                <a:gd name="connsiteX48" fmla="*/ 1432787 w 1967442"/>
                <a:gd name="connsiteY48" fmla="*/ 1842761 h 1883145"/>
                <a:gd name="connsiteX49" fmla="*/ 1475503 w 1967442"/>
                <a:gd name="connsiteY49" fmla="*/ 1819326 h 1883145"/>
                <a:gd name="connsiteX50" fmla="*/ 1654300 w 1967442"/>
                <a:gd name="connsiteY50" fmla="*/ 1692529 h 1883145"/>
                <a:gd name="connsiteX51" fmla="*/ 1905777 w 1967442"/>
                <a:gd name="connsiteY51" fmla="*/ 1462374 h 1883145"/>
                <a:gd name="connsiteX52" fmla="*/ 1893478 w 1967442"/>
                <a:gd name="connsiteY52" fmla="*/ 1420109 h 1883145"/>
                <a:gd name="connsiteX53" fmla="*/ 1923328 w 1967442"/>
                <a:gd name="connsiteY53" fmla="*/ 1407165 h 1883145"/>
                <a:gd name="connsiteX54" fmla="*/ 1238469 w 1967442"/>
                <a:gd name="connsiteY54" fmla="*/ 1382533 h 1883145"/>
                <a:gd name="connsiteX55" fmla="*/ 1261880 w 1967442"/>
                <a:gd name="connsiteY55" fmla="*/ 1382599 h 1883145"/>
                <a:gd name="connsiteX56" fmla="*/ 1301768 w 1967442"/>
                <a:gd name="connsiteY56" fmla="*/ 1392637 h 1883145"/>
                <a:gd name="connsiteX57" fmla="*/ 1301768 w 1967442"/>
                <a:gd name="connsiteY57" fmla="*/ 1409543 h 1883145"/>
                <a:gd name="connsiteX58" fmla="*/ 1210896 w 1967442"/>
                <a:gd name="connsiteY58" fmla="*/ 1388410 h 1883145"/>
                <a:gd name="connsiteX59" fmla="*/ 1238469 w 1967442"/>
                <a:gd name="connsiteY59" fmla="*/ 1382533 h 1883145"/>
                <a:gd name="connsiteX60" fmla="*/ 657224 w 1967442"/>
                <a:gd name="connsiteY60" fmla="*/ 128910 h 1883145"/>
                <a:gd name="connsiteX61" fmla="*/ 659336 w 1967442"/>
                <a:gd name="connsiteY61" fmla="*/ 147929 h 1883145"/>
                <a:gd name="connsiteX62" fmla="*/ 663563 w 1967442"/>
                <a:gd name="connsiteY62" fmla="*/ 196534 h 1883145"/>
                <a:gd name="connsiteX63" fmla="*/ 636091 w 1967442"/>
                <a:gd name="connsiteY63" fmla="*/ 152155 h 1883145"/>
                <a:gd name="connsiteX64" fmla="*/ 640317 w 1967442"/>
                <a:gd name="connsiteY64" fmla="*/ 133136 h 1883145"/>
                <a:gd name="connsiteX65" fmla="*/ 657224 w 1967442"/>
                <a:gd name="connsiteY65" fmla="*/ 128910 h 1883145"/>
                <a:gd name="connsiteX66" fmla="*/ 589599 w 1967442"/>
                <a:gd name="connsiteY66" fmla="*/ 31698 h 1883145"/>
                <a:gd name="connsiteX67" fmla="*/ 598052 w 1967442"/>
                <a:gd name="connsiteY67" fmla="*/ 42264 h 1883145"/>
                <a:gd name="connsiteX68" fmla="*/ 642430 w 1967442"/>
                <a:gd name="connsiteY68" fmla="*/ 224006 h 1883145"/>
                <a:gd name="connsiteX69" fmla="*/ 678356 w 1967442"/>
                <a:gd name="connsiteY69" fmla="*/ 262044 h 1883145"/>
                <a:gd name="connsiteX70" fmla="*/ 710055 w 1967442"/>
                <a:gd name="connsiteY70" fmla="*/ 266271 h 1883145"/>
                <a:gd name="connsiteX71" fmla="*/ 682582 w 1967442"/>
                <a:gd name="connsiteY71" fmla="*/ 283177 h 1883145"/>
                <a:gd name="connsiteX72" fmla="*/ 642430 w 1967442"/>
                <a:gd name="connsiteY72" fmla="*/ 264157 h 1883145"/>
                <a:gd name="connsiteX73" fmla="*/ 629751 w 1967442"/>
                <a:gd name="connsiteY73" fmla="*/ 340235 h 1883145"/>
                <a:gd name="connsiteX74" fmla="*/ 606505 w 1967442"/>
                <a:gd name="connsiteY74" fmla="*/ 420539 h 1883145"/>
                <a:gd name="connsiteX75" fmla="*/ 598052 w 1967442"/>
                <a:gd name="connsiteY75" fmla="*/ 414199 h 1883145"/>
                <a:gd name="connsiteX76" fmla="*/ 627637 w 1967442"/>
                <a:gd name="connsiteY76" fmla="*/ 238798 h 1883145"/>
                <a:gd name="connsiteX77" fmla="*/ 610731 w 1967442"/>
                <a:gd name="connsiteY77" fmla="*/ 158494 h 1883145"/>
                <a:gd name="connsiteX78" fmla="*/ 589599 w 1967442"/>
                <a:gd name="connsiteY78" fmla="*/ 31698 h 1883145"/>
                <a:gd name="connsiteX79" fmla="*/ 1177085 w 1967442"/>
                <a:gd name="connsiteY79" fmla="*/ 0 h 1883145"/>
                <a:gd name="connsiteX80" fmla="*/ 1177085 w 1967442"/>
                <a:gd name="connsiteY80" fmla="*/ 147928 h 1883145"/>
                <a:gd name="connsiteX81" fmla="*/ 1134820 w 1967442"/>
                <a:gd name="connsiteY81" fmla="*/ 333895 h 1883145"/>
                <a:gd name="connsiteX82" fmla="*/ 1071422 w 1967442"/>
                <a:gd name="connsiteY82" fmla="*/ 452238 h 1883145"/>
                <a:gd name="connsiteX83" fmla="*/ 1039723 w 1967442"/>
                <a:gd name="connsiteY83" fmla="*/ 498730 h 1883145"/>
                <a:gd name="connsiteX84" fmla="*/ 1005911 w 1967442"/>
                <a:gd name="connsiteY84" fmla="*/ 576920 h 1883145"/>
                <a:gd name="connsiteX85" fmla="*/ 967872 w 1967442"/>
                <a:gd name="connsiteY85" fmla="*/ 593827 h 1883145"/>
                <a:gd name="connsiteX86" fmla="*/ 750206 w 1967442"/>
                <a:gd name="connsiteY86" fmla="*/ 471257 h 1883145"/>
                <a:gd name="connsiteX87" fmla="*/ 976325 w 1967442"/>
                <a:gd name="connsiteY87" fmla="*/ 585374 h 1883145"/>
                <a:gd name="connsiteX88" fmla="*/ 1029157 w 1967442"/>
                <a:gd name="connsiteY88" fmla="*/ 500843 h 1883145"/>
                <a:gd name="connsiteX89" fmla="*/ 1069309 w 1967442"/>
                <a:gd name="connsiteY89" fmla="*/ 443785 h 1883145"/>
                <a:gd name="connsiteX90" fmla="*/ 1168632 w 1967442"/>
                <a:gd name="connsiteY90" fmla="*/ 145815 h 1883145"/>
                <a:gd name="connsiteX91" fmla="*/ 1164406 w 1967442"/>
                <a:gd name="connsiteY91" fmla="*/ 12680 h 1883145"/>
                <a:gd name="connsiteX92" fmla="*/ 1177085 w 1967442"/>
                <a:gd name="connsiteY92" fmla="*/ 0 h 1883145"/>
                <a:gd name="connsiteX0" fmla="*/ 16907 w 1967442"/>
                <a:gd name="connsiteY0" fmla="*/ 1749777 h 1883145"/>
                <a:gd name="connsiteX1" fmla="*/ 59172 w 1967442"/>
                <a:gd name="connsiteY1" fmla="*/ 1832195 h 1883145"/>
                <a:gd name="connsiteX2" fmla="*/ 173288 w 1967442"/>
                <a:gd name="connsiteY2" fmla="*/ 1857554 h 1883145"/>
                <a:gd name="connsiteX3" fmla="*/ 323329 w 1967442"/>
                <a:gd name="connsiteY3" fmla="*/ 1817402 h 1883145"/>
                <a:gd name="connsiteX4" fmla="*/ 359255 w 1967442"/>
                <a:gd name="connsiteY4" fmla="*/ 1811062 h 1883145"/>
                <a:gd name="connsiteX5" fmla="*/ 346576 w 1967442"/>
                <a:gd name="connsiteY5" fmla="*/ 1851215 h 1883145"/>
                <a:gd name="connsiteX6" fmla="*/ 327556 w 1967442"/>
                <a:gd name="connsiteY6" fmla="*/ 1825855 h 1883145"/>
                <a:gd name="connsiteX7" fmla="*/ 177515 w 1967442"/>
                <a:gd name="connsiteY7" fmla="*/ 1872347 h 1883145"/>
                <a:gd name="connsiteX8" fmla="*/ 50719 w 1967442"/>
                <a:gd name="connsiteY8" fmla="*/ 1842761 h 1883145"/>
                <a:gd name="connsiteX9" fmla="*/ 12680 w 1967442"/>
                <a:gd name="connsiteY9" fmla="*/ 1779363 h 1883145"/>
                <a:gd name="connsiteX10" fmla="*/ 0 w 1967442"/>
                <a:gd name="connsiteY10" fmla="*/ 1751891 h 1883145"/>
                <a:gd name="connsiteX11" fmla="*/ 16907 w 1967442"/>
                <a:gd name="connsiteY11" fmla="*/ 1749777 h 1883145"/>
                <a:gd name="connsiteX12" fmla="*/ 1572262 w 1967442"/>
                <a:gd name="connsiteY12" fmla="*/ 1487733 h 1883145"/>
                <a:gd name="connsiteX13" fmla="*/ 1587056 w 1967442"/>
                <a:gd name="connsiteY13" fmla="*/ 1536339 h 1883145"/>
                <a:gd name="connsiteX14" fmla="*/ 1532111 w 1967442"/>
                <a:gd name="connsiteY14" fmla="*/ 1513093 h 1883145"/>
                <a:gd name="connsiteX15" fmla="*/ 1515204 w 1967442"/>
                <a:gd name="connsiteY15" fmla="*/ 1500413 h 1883145"/>
                <a:gd name="connsiteX16" fmla="*/ 1532111 w 1967442"/>
                <a:gd name="connsiteY16" fmla="*/ 1502526 h 1883145"/>
                <a:gd name="connsiteX17" fmla="*/ 1580716 w 1967442"/>
                <a:gd name="connsiteY17" fmla="*/ 1529998 h 1883145"/>
                <a:gd name="connsiteX18" fmla="*/ 1572262 w 1967442"/>
                <a:gd name="connsiteY18" fmla="*/ 1487733 h 1883145"/>
                <a:gd name="connsiteX19" fmla="*/ 1697209 w 1967442"/>
                <a:gd name="connsiteY19" fmla="*/ 1483508 h 1883145"/>
                <a:gd name="connsiteX20" fmla="*/ 1709624 w 1967442"/>
                <a:gd name="connsiteY20" fmla="*/ 1487734 h 1883145"/>
                <a:gd name="connsiteX21" fmla="*/ 1682151 w 1967442"/>
                <a:gd name="connsiteY21" fmla="*/ 1510981 h 1883145"/>
                <a:gd name="connsiteX22" fmla="*/ 1625093 w 1967442"/>
                <a:gd name="connsiteY22" fmla="*/ 1489848 h 1883145"/>
                <a:gd name="connsiteX23" fmla="*/ 1646226 w 1967442"/>
                <a:gd name="connsiteY23" fmla="*/ 1487734 h 1883145"/>
                <a:gd name="connsiteX24" fmla="*/ 1644113 w 1967442"/>
                <a:gd name="connsiteY24" fmla="*/ 1508867 h 1883145"/>
                <a:gd name="connsiteX25" fmla="*/ 1667358 w 1967442"/>
                <a:gd name="connsiteY25" fmla="*/ 1508867 h 1883145"/>
                <a:gd name="connsiteX26" fmla="*/ 1686378 w 1967442"/>
                <a:gd name="connsiteY26" fmla="*/ 1485621 h 1883145"/>
                <a:gd name="connsiteX27" fmla="*/ 1697209 w 1967442"/>
                <a:gd name="connsiteY27" fmla="*/ 1483508 h 1883145"/>
                <a:gd name="connsiteX28" fmla="*/ 1800494 w 1967442"/>
                <a:gd name="connsiteY28" fmla="*/ 1459997 h 1883145"/>
                <a:gd name="connsiteX29" fmla="*/ 1808947 w 1967442"/>
                <a:gd name="connsiteY29" fmla="*/ 1462375 h 1883145"/>
                <a:gd name="connsiteX30" fmla="*/ 1787814 w 1967442"/>
                <a:gd name="connsiteY30" fmla="*/ 1485621 h 1883145"/>
                <a:gd name="connsiteX31" fmla="*/ 1745549 w 1967442"/>
                <a:gd name="connsiteY31" fmla="*/ 1464488 h 1883145"/>
                <a:gd name="connsiteX32" fmla="*/ 1762456 w 1967442"/>
                <a:gd name="connsiteY32" fmla="*/ 1464488 h 1883145"/>
                <a:gd name="connsiteX33" fmla="*/ 1760342 w 1967442"/>
                <a:gd name="connsiteY33" fmla="*/ 1485621 h 1883145"/>
                <a:gd name="connsiteX34" fmla="*/ 1777248 w 1967442"/>
                <a:gd name="connsiteY34" fmla="*/ 1485621 h 1883145"/>
                <a:gd name="connsiteX35" fmla="*/ 1792041 w 1967442"/>
                <a:gd name="connsiteY35" fmla="*/ 1462375 h 1883145"/>
                <a:gd name="connsiteX36" fmla="*/ 1800494 w 1967442"/>
                <a:gd name="connsiteY36" fmla="*/ 1459997 h 1883145"/>
                <a:gd name="connsiteX37" fmla="*/ 1187122 w 1967442"/>
                <a:gd name="connsiteY37" fmla="*/ 1428033 h 1883145"/>
                <a:gd name="connsiteX38" fmla="*/ 1255275 w 1967442"/>
                <a:gd name="connsiteY38" fmla="*/ 1439128 h 1883145"/>
                <a:gd name="connsiteX39" fmla="*/ 1227802 w 1967442"/>
                <a:gd name="connsiteY39" fmla="*/ 1456034 h 1883145"/>
                <a:gd name="connsiteX40" fmla="*/ 1122139 w 1967442"/>
                <a:gd name="connsiteY40" fmla="*/ 1439128 h 1883145"/>
                <a:gd name="connsiteX41" fmla="*/ 1187122 w 1967442"/>
                <a:gd name="connsiteY41" fmla="*/ 1428033 h 1883145"/>
                <a:gd name="connsiteX42" fmla="*/ 1923328 w 1967442"/>
                <a:gd name="connsiteY42" fmla="*/ 1407165 h 1883145"/>
                <a:gd name="connsiteX43" fmla="*/ 1942084 w 1967442"/>
                <a:gd name="connsiteY43" fmla="*/ 1430675 h 1883145"/>
                <a:gd name="connsiteX44" fmla="*/ 1967442 w 1967442"/>
                <a:gd name="connsiteY44" fmla="*/ 1447581 h 1883145"/>
                <a:gd name="connsiteX45" fmla="*/ 1868120 w 1967442"/>
                <a:gd name="connsiteY45" fmla="*/ 1517319 h 1883145"/>
                <a:gd name="connsiteX46" fmla="*/ 1544791 w 1967442"/>
                <a:gd name="connsiteY46" fmla="*/ 1792043 h 1883145"/>
                <a:gd name="connsiteX47" fmla="*/ 1441240 w 1967442"/>
                <a:gd name="connsiteY47" fmla="*/ 1851214 h 1883145"/>
                <a:gd name="connsiteX48" fmla="*/ 1432787 w 1967442"/>
                <a:gd name="connsiteY48" fmla="*/ 1842761 h 1883145"/>
                <a:gd name="connsiteX49" fmla="*/ 1475503 w 1967442"/>
                <a:gd name="connsiteY49" fmla="*/ 1819326 h 1883145"/>
                <a:gd name="connsiteX50" fmla="*/ 1654300 w 1967442"/>
                <a:gd name="connsiteY50" fmla="*/ 1689775 h 1883145"/>
                <a:gd name="connsiteX51" fmla="*/ 1905777 w 1967442"/>
                <a:gd name="connsiteY51" fmla="*/ 1462374 h 1883145"/>
                <a:gd name="connsiteX52" fmla="*/ 1893478 w 1967442"/>
                <a:gd name="connsiteY52" fmla="*/ 1420109 h 1883145"/>
                <a:gd name="connsiteX53" fmla="*/ 1923328 w 1967442"/>
                <a:gd name="connsiteY53" fmla="*/ 1407165 h 1883145"/>
                <a:gd name="connsiteX54" fmla="*/ 1238469 w 1967442"/>
                <a:gd name="connsiteY54" fmla="*/ 1382533 h 1883145"/>
                <a:gd name="connsiteX55" fmla="*/ 1261880 w 1967442"/>
                <a:gd name="connsiteY55" fmla="*/ 1382599 h 1883145"/>
                <a:gd name="connsiteX56" fmla="*/ 1301768 w 1967442"/>
                <a:gd name="connsiteY56" fmla="*/ 1392637 h 1883145"/>
                <a:gd name="connsiteX57" fmla="*/ 1301768 w 1967442"/>
                <a:gd name="connsiteY57" fmla="*/ 1409543 h 1883145"/>
                <a:gd name="connsiteX58" fmla="*/ 1210896 w 1967442"/>
                <a:gd name="connsiteY58" fmla="*/ 1388410 h 1883145"/>
                <a:gd name="connsiteX59" fmla="*/ 1238469 w 1967442"/>
                <a:gd name="connsiteY59" fmla="*/ 1382533 h 1883145"/>
                <a:gd name="connsiteX60" fmla="*/ 657224 w 1967442"/>
                <a:gd name="connsiteY60" fmla="*/ 128910 h 1883145"/>
                <a:gd name="connsiteX61" fmla="*/ 659336 w 1967442"/>
                <a:gd name="connsiteY61" fmla="*/ 147929 h 1883145"/>
                <a:gd name="connsiteX62" fmla="*/ 663563 w 1967442"/>
                <a:gd name="connsiteY62" fmla="*/ 196534 h 1883145"/>
                <a:gd name="connsiteX63" fmla="*/ 636091 w 1967442"/>
                <a:gd name="connsiteY63" fmla="*/ 152155 h 1883145"/>
                <a:gd name="connsiteX64" fmla="*/ 640317 w 1967442"/>
                <a:gd name="connsiteY64" fmla="*/ 133136 h 1883145"/>
                <a:gd name="connsiteX65" fmla="*/ 657224 w 1967442"/>
                <a:gd name="connsiteY65" fmla="*/ 128910 h 1883145"/>
                <a:gd name="connsiteX66" fmla="*/ 589599 w 1967442"/>
                <a:gd name="connsiteY66" fmla="*/ 31698 h 1883145"/>
                <a:gd name="connsiteX67" fmla="*/ 598052 w 1967442"/>
                <a:gd name="connsiteY67" fmla="*/ 42264 h 1883145"/>
                <a:gd name="connsiteX68" fmla="*/ 642430 w 1967442"/>
                <a:gd name="connsiteY68" fmla="*/ 224006 h 1883145"/>
                <a:gd name="connsiteX69" fmla="*/ 678356 w 1967442"/>
                <a:gd name="connsiteY69" fmla="*/ 262044 h 1883145"/>
                <a:gd name="connsiteX70" fmla="*/ 710055 w 1967442"/>
                <a:gd name="connsiteY70" fmla="*/ 266271 h 1883145"/>
                <a:gd name="connsiteX71" fmla="*/ 682582 w 1967442"/>
                <a:gd name="connsiteY71" fmla="*/ 283177 h 1883145"/>
                <a:gd name="connsiteX72" fmla="*/ 642430 w 1967442"/>
                <a:gd name="connsiteY72" fmla="*/ 264157 h 1883145"/>
                <a:gd name="connsiteX73" fmla="*/ 629751 w 1967442"/>
                <a:gd name="connsiteY73" fmla="*/ 340235 h 1883145"/>
                <a:gd name="connsiteX74" fmla="*/ 606505 w 1967442"/>
                <a:gd name="connsiteY74" fmla="*/ 420539 h 1883145"/>
                <a:gd name="connsiteX75" fmla="*/ 598052 w 1967442"/>
                <a:gd name="connsiteY75" fmla="*/ 414199 h 1883145"/>
                <a:gd name="connsiteX76" fmla="*/ 627637 w 1967442"/>
                <a:gd name="connsiteY76" fmla="*/ 238798 h 1883145"/>
                <a:gd name="connsiteX77" fmla="*/ 610731 w 1967442"/>
                <a:gd name="connsiteY77" fmla="*/ 158494 h 1883145"/>
                <a:gd name="connsiteX78" fmla="*/ 589599 w 1967442"/>
                <a:gd name="connsiteY78" fmla="*/ 31698 h 1883145"/>
                <a:gd name="connsiteX79" fmla="*/ 1177085 w 1967442"/>
                <a:gd name="connsiteY79" fmla="*/ 0 h 1883145"/>
                <a:gd name="connsiteX80" fmla="*/ 1177085 w 1967442"/>
                <a:gd name="connsiteY80" fmla="*/ 147928 h 1883145"/>
                <a:gd name="connsiteX81" fmla="*/ 1134820 w 1967442"/>
                <a:gd name="connsiteY81" fmla="*/ 333895 h 1883145"/>
                <a:gd name="connsiteX82" fmla="*/ 1071422 w 1967442"/>
                <a:gd name="connsiteY82" fmla="*/ 452238 h 1883145"/>
                <a:gd name="connsiteX83" fmla="*/ 1039723 w 1967442"/>
                <a:gd name="connsiteY83" fmla="*/ 498730 h 1883145"/>
                <a:gd name="connsiteX84" fmla="*/ 1005911 w 1967442"/>
                <a:gd name="connsiteY84" fmla="*/ 576920 h 1883145"/>
                <a:gd name="connsiteX85" fmla="*/ 967872 w 1967442"/>
                <a:gd name="connsiteY85" fmla="*/ 593827 h 1883145"/>
                <a:gd name="connsiteX86" fmla="*/ 750206 w 1967442"/>
                <a:gd name="connsiteY86" fmla="*/ 471257 h 1883145"/>
                <a:gd name="connsiteX87" fmla="*/ 976325 w 1967442"/>
                <a:gd name="connsiteY87" fmla="*/ 585374 h 1883145"/>
                <a:gd name="connsiteX88" fmla="*/ 1029157 w 1967442"/>
                <a:gd name="connsiteY88" fmla="*/ 500843 h 1883145"/>
                <a:gd name="connsiteX89" fmla="*/ 1069309 w 1967442"/>
                <a:gd name="connsiteY89" fmla="*/ 443785 h 1883145"/>
                <a:gd name="connsiteX90" fmla="*/ 1168632 w 1967442"/>
                <a:gd name="connsiteY90" fmla="*/ 145815 h 1883145"/>
                <a:gd name="connsiteX91" fmla="*/ 1164406 w 1967442"/>
                <a:gd name="connsiteY91" fmla="*/ 12680 h 1883145"/>
                <a:gd name="connsiteX92" fmla="*/ 1177085 w 1967442"/>
                <a:gd name="connsiteY92" fmla="*/ 0 h 1883145"/>
                <a:gd name="connsiteX0" fmla="*/ 16907 w 1967442"/>
                <a:gd name="connsiteY0" fmla="*/ 1749777 h 1883145"/>
                <a:gd name="connsiteX1" fmla="*/ 59172 w 1967442"/>
                <a:gd name="connsiteY1" fmla="*/ 1832195 h 1883145"/>
                <a:gd name="connsiteX2" fmla="*/ 173288 w 1967442"/>
                <a:gd name="connsiteY2" fmla="*/ 1857554 h 1883145"/>
                <a:gd name="connsiteX3" fmla="*/ 323329 w 1967442"/>
                <a:gd name="connsiteY3" fmla="*/ 1817402 h 1883145"/>
                <a:gd name="connsiteX4" fmla="*/ 359255 w 1967442"/>
                <a:gd name="connsiteY4" fmla="*/ 1811062 h 1883145"/>
                <a:gd name="connsiteX5" fmla="*/ 346576 w 1967442"/>
                <a:gd name="connsiteY5" fmla="*/ 1851215 h 1883145"/>
                <a:gd name="connsiteX6" fmla="*/ 327556 w 1967442"/>
                <a:gd name="connsiteY6" fmla="*/ 1825855 h 1883145"/>
                <a:gd name="connsiteX7" fmla="*/ 177515 w 1967442"/>
                <a:gd name="connsiteY7" fmla="*/ 1872347 h 1883145"/>
                <a:gd name="connsiteX8" fmla="*/ 50719 w 1967442"/>
                <a:gd name="connsiteY8" fmla="*/ 1842761 h 1883145"/>
                <a:gd name="connsiteX9" fmla="*/ 12680 w 1967442"/>
                <a:gd name="connsiteY9" fmla="*/ 1779363 h 1883145"/>
                <a:gd name="connsiteX10" fmla="*/ 0 w 1967442"/>
                <a:gd name="connsiteY10" fmla="*/ 1751891 h 1883145"/>
                <a:gd name="connsiteX11" fmla="*/ 16907 w 1967442"/>
                <a:gd name="connsiteY11" fmla="*/ 1749777 h 1883145"/>
                <a:gd name="connsiteX12" fmla="*/ 1572262 w 1967442"/>
                <a:gd name="connsiteY12" fmla="*/ 1487733 h 1883145"/>
                <a:gd name="connsiteX13" fmla="*/ 1587056 w 1967442"/>
                <a:gd name="connsiteY13" fmla="*/ 1536339 h 1883145"/>
                <a:gd name="connsiteX14" fmla="*/ 1532111 w 1967442"/>
                <a:gd name="connsiteY14" fmla="*/ 1513093 h 1883145"/>
                <a:gd name="connsiteX15" fmla="*/ 1515204 w 1967442"/>
                <a:gd name="connsiteY15" fmla="*/ 1500413 h 1883145"/>
                <a:gd name="connsiteX16" fmla="*/ 1532111 w 1967442"/>
                <a:gd name="connsiteY16" fmla="*/ 1502526 h 1883145"/>
                <a:gd name="connsiteX17" fmla="*/ 1580716 w 1967442"/>
                <a:gd name="connsiteY17" fmla="*/ 1529998 h 1883145"/>
                <a:gd name="connsiteX18" fmla="*/ 1572262 w 1967442"/>
                <a:gd name="connsiteY18" fmla="*/ 1487733 h 1883145"/>
                <a:gd name="connsiteX19" fmla="*/ 1697209 w 1967442"/>
                <a:gd name="connsiteY19" fmla="*/ 1483508 h 1883145"/>
                <a:gd name="connsiteX20" fmla="*/ 1709624 w 1967442"/>
                <a:gd name="connsiteY20" fmla="*/ 1487734 h 1883145"/>
                <a:gd name="connsiteX21" fmla="*/ 1682151 w 1967442"/>
                <a:gd name="connsiteY21" fmla="*/ 1510981 h 1883145"/>
                <a:gd name="connsiteX22" fmla="*/ 1625093 w 1967442"/>
                <a:gd name="connsiteY22" fmla="*/ 1489848 h 1883145"/>
                <a:gd name="connsiteX23" fmla="*/ 1646226 w 1967442"/>
                <a:gd name="connsiteY23" fmla="*/ 1487734 h 1883145"/>
                <a:gd name="connsiteX24" fmla="*/ 1644113 w 1967442"/>
                <a:gd name="connsiteY24" fmla="*/ 1508867 h 1883145"/>
                <a:gd name="connsiteX25" fmla="*/ 1667358 w 1967442"/>
                <a:gd name="connsiteY25" fmla="*/ 1508867 h 1883145"/>
                <a:gd name="connsiteX26" fmla="*/ 1686378 w 1967442"/>
                <a:gd name="connsiteY26" fmla="*/ 1485621 h 1883145"/>
                <a:gd name="connsiteX27" fmla="*/ 1697209 w 1967442"/>
                <a:gd name="connsiteY27" fmla="*/ 1483508 h 1883145"/>
                <a:gd name="connsiteX28" fmla="*/ 1800494 w 1967442"/>
                <a:gd name="connsiteY28" fmla="*/ 1459997 h 1883145"/>
                <a:gd name="connsiteX29" fmla="*/ 1808947 w 1967442"/>
                <a:gd name="connsiteY29" fmla="*/ 1462375 h 1883145"/>
                <a:gd name="connsiteX30" fmla="*/ 1787814 w 1967442"/>
                <a:gd name="connsiteY30" fmla="*/ 1485621 h 1883145"/>
                <a:gd name="connsiteX31" fmla="*/ 1745549 w 1967442"/>
                <a:gd name="connsiteY31" fmla="*/ 1464488 h 1883145"/>
                <a:gd name="connsiteX32" fmla="*/ 1762456 w 1967442"/>
                <a:gd name="connsiteY32" fmla="*/ 1464488 h 1883145"/>
                <a:gd name="connsiteX33" fmla="*/ 1760342 w 1967442"/>
                <a:gd name="connsiteY33" fmla="*/ 1485621 h 1883145"/>
                <a:gd name="connsiteX34" fmla="*/ 1777248 w 1967442"/>
                <a:gd name="connsiteY34" fmla="*/ 1485621 h 1883145"/>
                <a:gd name="connsiteX35" fmla="*/ 1792041 w 1967442"/>
                <a:gd name="connsiteY35" fmla="*/ 1462375 h 1883145"/>
                <a:gd name="connsiteX36" fmla="*/ 1800494 w 1967442"/>
                <a:gd name="connsiteY36" fmla="*/ 1459997 h 1883145"/>
                <a:gd name="connsiteX37" fmla="*/ 1187122 w 1967442"/>
                <a:gd name="connsiteY37" fmla="*/ 1428033 h 1883145"/>
                <a:gd name="connsiteX38" fmla="*/ 1255275 w 1967442"/>
                <a:gd name="connsiteY38" fmla="*/ 1439128 h 1883145"/>
                <a:gd name="connsiteX39" fmla="*/ 1227802 w 1967442"/>
                <a:gd name="connsiteY39" fmla="*/ 1456034 h 1883145"/>
                <a:gd name="connsiteX40" fmla="*/ 1122139 w 1967442"/>
                <a:gd name="connsiteY40" fmla="*/ 1439128 h 1883145"/>
                <a:gd name="connsiteX41" fmla="*/ 1187122 w 1967442"/>
                <a:gd name="connsiteY41" fmla="*/ 1428033 h 1883145"/>
                <a:gd name="connsiteX42" fmla="*/ 1923328 w 1967442"/>
                <a:gd name="connsiteY42" fmla="*/ 1407165 h 1883145"/>
                <a:gd name="connsiteX43" fmla="*/ 1942084 w 1967442"/>
                <a:gd name="connsiteY43" fmla="*/ 1430675 h 1883145"/>
                <a:gd name="connsiteX44" fmla="*/ 1967442 w 1967442"/>
                <a:gd name="connsiteY44" fmla="*/ 1447581 h 1883145"/>
                <a:gd name="connsiteX45" fmla="*/ 1868120 w 1967442"/>
                <a:gd name="connsiteY45" fmla="*/ 1517319 h 1883145"/>
                <a:gd name="connsiteX46" fmla="*/ 1544791 w 1967442"/>
                <a:gd name="connsiteY46" fmla="*/ 1792043 h 1883145"/>
                <a:gd name="connsiteX47" fmla="*/ 1441240 w 1967442"/>
                <a:gd name="connsiteY47" fmla="*/ 1851214 h 1883145"/>
                <a:gd name="connsiteX48" fmla="*/ 1432787 w 1967442"/>
                <a:gd name="connsiteY48" fmla="*/ 1842761 h 1883145"/>
                <a:gd name="connsiteX49" fmla="*/ 1475503 w 1967442"/>
                <a:gd name="connsiteY49" fmla="*/ 1819326 h 1883145"/>
                <a:gd name="connsiteX50" fmla="*/ 1654300 w 1967442"/>
                <a:gd name="connsiteY50" fmla="*/ 1689775 h 1883145"/>
                <a:gd name="connsiteX51" fmla="*/ 1919548 w 1967442"/>
                <a:gd name="connsiteY51" fmla="*/ 1459620 h 1883145"/>
                <a:gd name="connsiteX52" fmla="*/ 1893478 w 1967442"/>
                <a:gd name="connsiteY52" fmla="*/ 1420109 h 1883145"/>
                <a:gd name="connsiteX53" fmla="*/ 1923328 w 1967442"/>
                <a:gd name="connsiteY53" fmla="*/ 1407165 h 1883145"/>
                <a:gd name="connsiteX54" fmla="*/ 1238469 w 1967442"/>
                <a:gd name="connsiteY54" fmla="*/ 1382533 h 1883145"/>
                <a:gd name="connsiteX55" fmla="*/ 1261880 w 1967442"/>
                <a:gd name="connsiteY55" fmla="*/ 1382599 h 1883145"/>
                <a:gd name="connsiteX56" fmla="*/ 1301768 w 1967442"/>
                <a:gd name="connsiteY56" fmla="*/ 1392637 h 1883145"/>
                <a:gd name="connsiteX57" fmla="*/ 1301768 w 1967442"/>
                <a:gd name="connsiteY57" fmla="*/ 1409543 h 1883145"/>
                <a:gd name="connsiteX58" fmla="*/ 1210896 w 1967442"/>
                <a:gd name="connsiteY58" fmla="*/ 1388410 h 1883145"/>
                <a:gd name="connsiteX59" fmla="*/ 1238469 w 1967442"/>
                <a:gd name="connsiteY59" fmla="*/ 1382533 h 1883145"/>
                <a:gd name="connsiteX60" fmla="*/ 657224 w 1967442"/>
                <a:gd name="connsiteY60" fmla="*/ 128910 h 1883145"/>
                <a:gd name="connsiteX61" fmla="*/ 659336 w 1967442"/>
                <a:gd name="connsiteY61" fmla="*/ 147929 h 1883145"/>
                <a:gd name="connsiteX62" fmla="*/ 663563 w 1967442"/>
                <a:gd name="connsiteY62" fmla="*/ 196534 h 1883145"/>
                <a:gd name="connsiteX63" fmla="*/ 636091 w 1967442"/>
                <a:gd name="connsiteY63" fmla="*/ 152155 h 1883145"/>
                <a:gd name="connsiteX64" fmla="*/ 640317 w 1967442"/>
                <a:gd name="connsiteY64" fmla="*/ 133136 h 1883145"/>
                <a:gd name="connsiteX65" fmla="*/ 657224 w 1967442"/>
                <a:gd name="connsiteY65" fmla="*/ 128910 h 1883145"/>
                <a:gd name="connsiteX66" fmla="*/ 589599 w 1967442"/>
                <a:gd name="connsiteY66" fmla="*/ 31698 h 1883145"/>
                <a:gd name="connsiteX67" fmla="*/ 598052 w 1967442"/>
                <a:gd name="connsiteY67" fmla="*/ 42264 h 1883145"/>
                <a:gd name="connsiteX68" fmla="*/ 642430 w 1967442"/>
                <a:gd name="connsiteY68" fmla="*/ 224006 h 1883145"/>
                <a:gd name="connsiteX69" fmla="*/ 678356 w 1967442"/>
                <a:gd name="connsiteY69" fmla="*/ 262044 h 1883145"/>
                <a:gd name="connsiteX70" fmla="*/ 710055 w 1967442"/>
                <a:gd name="connsiteY70" fmla="*/ 266271 h 1883145"/>
                <a:gd name="connsiteX71" fmla="*/ 682582 w 1967442"/>
                <a:gd name="connsiteY71" fmla="*/ 283177 h 1883145"/>
                <a:gd name="connsiteX72" fmla="*/ 642430 w 1967442"/>
                <a:gd name="connsiteY72" fmla="*/ 264157 h 1883145"/>
                <a:gd name="connsiteX73" fmla="*/ 629751 w 1967442"/>
                <a:gd name="connsiteY73" fmla="*/ 340235 h 1883145"/>
                <a:gd name="connsiteX74" fmla="*/ 606505 w 1967442"/>
                <a:gd name="connsiteY74" fmla="*/ 420539 h 1883145"/>
                <a:gd name="connsiteX75" fmla="*/ 598052 w 1967442"/>
                <a:gd name="connsiteY75" fmla="*/ 414199 h 1883145"/>
                <a:gd name="connsiteX76" fmla="*/ 627637 w 1967442"/>
                <a:gd name="connsiteY76" fmla="*/ 238798 h 1883145"/>
                <a:gd name="connsiteX77" fmla="*/ 610731 w 1967442"/>
                <a:gd name="connsiteY77" fmla="*/ 158494 h 1883145"/>
                <a:gd name="connsiteX78" fmla="*/ 589599 w 1967442"/>
                <a:gd name="connsiteY78" fmla="*/ 31698 h 1883145"/>
                <a:gd name="connsiteX79" fmla="*/ 1177085 w 1967442"/>
                <a:gd name="connsiteY79" fmla="*/ 0 h 1883145"/>
                <a:gd name="connsiteX80" fmla="*/ 1177085 w 1967442"/>
                <a:gd name="connsiteY80" fmla="*/ 147928 h 1883145"/>
                <a:gd name="connsiteX81" fmla="*/ 1134820 w 1967442"/>
                <a:gd name="connsiteY81" fmla="*/ 333895 h 1883145"/>
                <a:gd name="connsiteX82" fmla="*/ 1071422 w 1967442"/>
                <a:gd name="connsiteY82" fmla="*/ 452238 h 1883145"/>
                <a:gd name="connsiteX83" fmla="*/ 1039723 w 1967442"/>
                <a:gd name="connsiteY83" fmla="*/ 498730 h 1883145"/>
                <a:gd name="connsiteX84" fmla="*/ 1005911 w 1967442"/>
                <a:gd name="connsiteY84" fmla="*/ 576920 h 1883145"/>
                <a:gd name="connsiteX85" fmla="*/ 967872 w 1967442"/>
                <a:gd name="connsiteY85" fmla="*/ 593827 h 1883145"/>
                <a:gd name="connsiteX86" fmla="*/ 750206 w 1967442"/>
                <a:gd name="connsiteY86" fmla="*/ 471257 h 1883145"/>
                <a:gd name="connsiteX87" fmla="*/ 976325 w 1967442"/>
                <a:gd name="connsiteY87" fmla="*/ 585374 h 1883145"/>
                <a:gd name="connsiteX88" fmla="*/ 1029157 w 1967442"/>
                <a:gd name="connsiteY88" fmla="*/ 500843 h 1883145"/>
                <a:gd name="connsiteX89" fmla="*/ 1069309 w 1967442"/>
                <a:gd name="connsiteY89" fmla="*/ 443785 h 1883145"/>
                <a:gd name="connsiteX90" fmla="*/ 1168632 w 1967442"/>
                <a:gd name="connsiteY90" fmla="*/ 145815 h 1883145"/>
                <a:gd name="connsiteX91" fmla="*/ 1164406 w 1967442"/>
                <a:gd name="connsiteY91" fmla="*/ 12680 h 1883145"/>
                <a:gd name="connsiteX92" fmla="*/ 1177085 w 1967442"/>
                <a:gd name="connsiteY92" fmla="*/ 0 h 1883145"/>
                <a:gd name="connsiteX0" fmla="*/ 16907 w 1967442"/>
                <a:gd name="connsiteY0" fmla="*/ 1749777 h 1883145"/>
                <a:gd name="connsiteX1" fmla="*/ 59172 w 1967442"/>
                <a:gd name="connsiteY1" fmla="*/ 1832195 h 1883145"/>
                <a:gd name="connsiteX2" fmla="*/ 173288 w 1967442"/>
                <a:gd name="connsiteY2" fmla="*/ 1857554 h 1883145"/>
                <a:gd name="connsiteX3" fmla="*/ 323329 w 1967442"/>
                <a:gd name="connsiteY3" fmla="*/ 1817402 h 1883145"/>
                <a:gd name="connsiteX4" fmla="*/ 359255 w 1967442"/>
                <a:gd name="connsiteY4" fmla="*/ 1811062 h 1883145"/>
                <a:gd name="connsiteX5" fmla="*/ 346576 w 1967442"/>
                <a:gd name="connsiteY5" fmla="*/ 1851215 h 1883145"/>
                <a:gd name="connsiteX6" fmla="*/ 327556 w 1967442"/>
                <a:gd name="connsiteY6" fmla="*/ 1825855 h 1883145"/>
                <a:gd name="connsiteX7" fmla="*/ 177515 w 1967442"/>
                <a:gd name="connsiteY7" fmla="*/ 1872347 h 1883145"/>
                <a:gd name="connsiteX8" fmla="*/ 50719 w 1967442"/>
                <a:gd name="connsiteY8" fmla="*/ 1842761 h 1883145"/>
                <a:gd name="connsiteX9" fmla="*/ 12680 w 1967442"/>
                <a:gd name="connsiteY9" fmla="*/ 1779363 h 1883145"/>
                <a:gd name="connsiteX10" fmla="*/ 0 w 1967442"/>
                <a:gd name="connsiteY10" fmla="*/ 1751891 h 1883145"/>
                <a:gd name="connsiteX11" fmla="*/ 16907 w 1967442"/>
                <a:gd name="connsiteY11" fmla="*/ 1749777 h 1883145"/>
                <a:gd name="connsiteX12" fmla="*/ 1572262 w 1967442"/>
                <a:gd name="connsiteY12" fmla="*/ 1487733 h 1883145"/>
                <a:gd name="connsiteX13" fmla="*/ 1587056 w 1967442"/>
                <a:gd name="connsiteY13" fmla="*/ 1536339 h 1883145"/>
                <a:gd name="connsiteX14" fmla="*/ 1532111 w 1967442"/>
                <a:gd name="connsiteY14" fmla="*/ 1513093 h 1883145"/>
                <a:gd name="connsiteX15" fmla="*/ 1515204 w 1967442"/>
                <a:gd name="connsiteY15" fmla="*/ 1500413 h 1883145"/>
                <a:gd name="connsiteX16" fmla="*/ 1532111 w 1967442"/>
                <a:gd name="connsiteY16" fmla="*/ 1502526 h 1883145"/>
                <a:gd name="connsiteX17" fmla="*/ 1580716 w 1967442"/>
                <a:gd name="connsiteY17" fmla="*/ 1529998 h 1883145"/>
                <a:gd name="connsiteX18" fmla="*/ 1572262 w 1967442"/>
                <a:gd name="connsiteY18" fmla="*/ 1487733 h 1883145"/>
                <a:gd name="connsiteX19" fmla="*/ 1697209 w 1967442"/>
                <a:gd name="connsiteY19" fmla="*/ 1483508 h 1883145"/>
                <a:gd name="connsiteX20" fmla="*/ 1709624 w 1967442"/>
                <a:gd name="connsiteY20" fmla="*/ 1487734 h 1883145"/>
                <a:gd name="connsiteX21" fmla="*/ 1682151 w 1967442"/>
                <a:gd name="connsiteY21" fmla="*/ 1510981 h 1883145"/>
                <a:gd name="connsiteX22" fmla="*/ 1625093 w 1967442"/>
                <a:gd name="connsiteY22" fmla="*/ 1489848 h 1883145"/>
                <a:gd name="connsiteX23" fmla="*/ 1646226 w 1967442"/>
                <a:gd name="connsiteY23" fmla="*/ 1487734 h 1883145"/>
                <a:gd name="connsiteX24" fmla="*/ 1644113 w 1967442"/>
                <a:gd name="connsiteY24" fmla="*/ 1508867 h 1883145"/>
                <a:gd name="connsiteX25" fmla="*/ 1667358 w 1967442"/>
                <a:gd name="connsiteY25" fmla="*/ 1508867 h 1883145"/>
                <a:gd name="connsiteX26" fmla="*/ 1686378 w 1967442"/>
                <a:gd name="connsiteY26" fmla="*/ 1485621 h 1883145"/>
                <a:gd name="connsiteX27" fmla="*/ 1697209 w 1967442"/>
                <a:gd name="connsiteY27" fmla="*/ 1483508 h 1883145"/>
                <a:gd name="connsiteX28" fmla="*/ 1800494 w 1967442"/>
                <a:gd name="connsiteY28" fmla="*/ 1459997 h 1883145"/>
                <a:gd name="connsiteX29" fmla="*/ 1808947 w 1967442"/>
                <a:gd name="connsiteY29" fmla="*/ 1462375 h 1883145"/>
                <a:gd name="connsiteX30" fmla="*/ 1787814 w 1967442"/>
                <a:gd name="connsiteY30" fmla="*/ 1485621 h 1883145"/>
                <a:gd name="connsiteX31" fmla="*/ 1745549 w 1967442"/>
                <a:gd name="connsiteY31" fmla="*/ 1464488 h 1883145"/>
                <a:gd name="connsiteX32" fmla="*/ 1762456 w 1967442"/>
                <a:gd name="connsiteY32" fmla="*/ 1464488 h 1883145"/>
                <a:gd name="connsiteX33" fmla="*/ 1760342 w 1967442"/>
                <a:gd name="connsiteY33" fmla="*/ 1485621 h 1883145"/>
                <a:gd name="connsiteX34" fmla="*/ 1777248 w 1967442"/>
                <a:gd name="connsiteY34" fmla="*/ 1485621 h 1883145"/>
                <a:gd name="connsiteX35" fmla="*/ 1792041 w 1967442"/>
                <a:gd name="connsiteY35" fmla="*/ 1462375 h 1883145"/>
                <a:gd name="connsiteX36" fmla="*/ 1800494 w 1967442"/>
                <a:gd name="connsiteY36" fmla="*/ 1459997 h 1883145"/>
                <a:gd name="connsiteX37" fmla="*/ 1187122 w 1967442"/>
                <a:gd name="connsiteY37" fmla="*/ 1428033 h 1883145"/>
                <a:gd name="connsiteX38" fmla="*/ 1255275 w 1967442"/>
                <a:gd name="connsiteY38" fmla="*/ 1439128 h 1883145"/>
                <a:gd name="connsiteX39" fmla="*/ 1227802 w 1967442"/>
                <a:gd name="connsiteY39" fmla="*/ 1456034 h 1883145"/>
                <a:gd name="connsiteX40" fmla="*/ 1122139 w 1967442"/>
                <a:gd name="connsiteY40" fmla="*/ 1439128 h 1883145"/>
                <a:gd name="connsiteX41" fmla="*/ 1187122 w 1967442"/>
                <a:gd name="connsiteY41" fmla="*/ 1428033 h 1883145"/>
                <a:gd name="connsiteX42" fmla="*/ 1923328 w 1967442"/>
                <a:gd name="connsiteY42" fmla="*/ 1407165 h 1883145"/>
                <a:gd name="connsiteX43" fmla="*/ 1942084 w 1967442"/>
                <a:gd name="connsiteY43" fmla="*/ 1430675 h 1883145"/>
                <a:gd name="connsiteX44" fmla="*/ 1967442 w 1967442"/>
                <a:gd name="connsiteY44" fmla="*/ 1447581 h 1883145"/>
                <a:gd name="connsiteX45" fmla="*/ 1868120 w 1967442"/>
                <a:gd name="connsiteY45" fmla="*/ 1517319 h 1883145"/>
                <a:gd name="connsiteX46" fmla="*/ 1544791 w 1967442"/>
                <a:gd name="connsiteY46" fmla="*/ 1792043 h 1883145"/>
                <a:gd name="connsiteX47" fmla="*/ 1441240 w 1967442"/>
                <a:gd name="connsiteY47" fmla="*/ 1851214 h 1883145"/>
                <a:gd name="connsiteX48" fmla="*/ 1432787 w 1967442"/>
                <a:gd name="connsiteY48" fmla="*/ 1842761 h 1883145"/>
                <a:gd name="connsiteX49" fmla="*/ 1475503 w 1967442"/>
                <a:gd name="connsiteY49" fmla="*/ 1819326 h 1883145"/>
                <a:gd name="connsiteX50" fmla="*/ 1654300 w 1967442"/>
                <a:gd name="connsiteY50" fmla="*/ 1689775 h 1883145"/>
                <a:gd name="connsiteX51" fmla="*/ 1914039 w 1967442"/>
                <a:gd name="connsiteY51" fmla="*/ 1459620 h 1883145"/>
                <a:gd name="connsiteX52" fmla="*/ 1893478 w 1967442"/>
                <a:gd name="connsiteY52" fmla="*/ 1420109 h 1883145"/>
                <a:gd name="connsiteX53" fmla="*/ 1923328 w 1967442"/>
                <a:gd name="connsiteY53" fmla="*/ 1407165 h 1883145"/>
                <a:gd name="connsiteX54" fmla="*/ 1238469 w 1967442"/>
                <a:gd name="connsiteY54" fmla="*/ 1382533 h 1883145"/>
                <a:gd name="connsiteX55" fmla="*/ 1261880 w 1967442"/>
                <a:gd name="connsiteY55" fmla="*/ 1382599 h 1883145"/>
                <a:gd name="connsiteX56" fmla="*/ 1301768 w 1967442"/>
                <a:gd name="connsiteY56" fmla="*/ 1392637 h 1883145"/>
                <a:gd name="connsiteX57" fmla="*/ 1301768 w 1967442"/>
                <a:gd name="connsiteY57" fmla="*/ 1409543 h 1883145"/>
                <a:gd name="connsiteX58" fmla="*/ 1210896 w 1967442"/>
                <a:gd name="connsiteY58" fmla="*/ 1388410 h 1883145"/>
                <a:gd name="connsiteX59" fmla="*/ 1238469 w 1967442"/>
                <a:gd name="connsiteY59" fmla="*/ 1382533 h 1883145"/>
                <a:gd name="connsiteX60" fmla="*/ 657224 w 1967442"/>
                <a:gd name="connsiteY60" fmla="*/ 128910 h 1883145"/>
                <a:gd name="connsiteX61" fmla="*/ 659336 w 1967442"/>
                <a:gd name="connsiteY61" fmla="*/ 147929 h 1883145"/>
                <a:gd name="connsiteX62" fmla="*/ 663563 w 1967442"/>
                <a:gd name="connsiteY62" fmla="*/ 196534 h 1883145"/>
                <a:gd name="connsiteX63" fmla="*/ 636091 w 1967442"/>
                <a:gd name="connsiteY63" fmla="*/ 152155 h 1883145"/>
                <a:gd name="connsiteX64" fmla="*/ 640317 w 1967442"/>
                <a:gd name="connsiteY64" fmla="*/ 133136 h 1883145"/>
                <a:gd name="connsiteX65" fmla="*/ 657224 w 1967442"/>
                <a:gd name="connsiteY65" fmla="*/ 128910 h 1883145"/>
                <a:gd name="connsiteX66" fmla="*/ 589599 w 1967442"/>
                <a:gd name="connsiteY66" fmla="*/ 31698 h 1883145"/>
                <a:gd name="connsiteX67" fmla="*/ 598052 w 1967442"/>
                <a:gd name="connsiteY67" fmla="*/ 42264 h 1883145"/>
                <a:gd name="connsiteX68" fmla="*/ 642430 w 1967442"/>
                <a:gd name="connsiteY68" fmla="*/ 224006 h 1883145"/>
                <a:gd name="connsiteX69" fmla="*/ 678356 w 1967442"/>
                <a:gd name="connsiteY69" fmla="*/ 262044 h 1883145"/>
                <a:gd name="connsiteX70" fmla="*/ 710055 w 1967442"/>
                <a:gd name="connsiteY70" fmla="*/ 266271 h 1883145"/>
                <a:gd name="connsiteX71" fmla="*/ 682582 w 1967442"/>
                <a:gd name="connsiteY71" fmla="*/ 283177 h 1883145"/>
                <a:gd name="connsiteX72" fmla="*/ 642430 w 1967442"/>
                <a:gd name="connsiteY72" fmla="*/ 264157 h 1883145"/>
                <a:gd name="connsiteX73" fmla="*/ 629751 w 1967442"/>
                <a:gd name="connsiteY73" fmla="*/ 340235 h 1883145"/>
                <a:gd name="connsiteX74" fmla="*/ 606505 w 1967442"/>
                <a:gd name="connsiteY74" fmla="*/ 420539 h 1883145"/>
                <a:gd name="connsiteX75" fmla="*/ 598052 w 1967442"/>
                <a:gd name="connsiteY75" fmla="*/ 414199 h 1883145"/>
                <a:gd name="connsiteX76" fmla="*/ 627637 w 1967442"/>
                <a:gd name="connsiteY76" fmla="*/ 238798 h 1883145"/>
                <a:gd name="connsiteX77" fmla="*/ 610731 w 1967442"/>
                <a:gd name="connsiteY77" fmla="*/ 158494 h 1883145"/>
                <a:gd name="connsiteX78" fmla="*/ 589599 w 1967442"/>
                <a:gd name="connsiteY78" fmla="*/ 31698 h 1883145"/>
                <a:gd name="connsiteX79" fmla="*/ 1177085 w 1967442"/>
                <a:gd name="connsiteY79" fmla="*/ 0 h 1883145"/>
                <a:gd name="connsiteX80" fmla="*/ 1177085 w 1967442"/>
                <a:gd name="connsiteY80" fmla="*/ 147928 h 1883145"/>
                <a:gd name="connsiteX81" fmla="*/ 1134820 w 1967442"/>
                <a:gd name="connsiteY81" fmla="*/ 333895 h 1883145"/>
                <a:gd name="connsiteX82" fmla="*/ 1071422 w 1967442"/>
                <a:gd name="connsiteY82" fmla="*/ 452238 h 1883145"/>
                <a:gd name="connsiteX83" fmla="*/ 1039723 w 1967442"/>
                <a:gd name="connsiteY83" fmla="*/ 498730 h 1883145"/>
                <a:gd name="connsiteX84" fmla="*/ 1005911 w 1967442"/>
                <a:gd name="connsiteY84" fmla="*/ 576920 h 1883145"/>
                <a:gd name="connsiteX85" fmla="*/ 967872 w 1967442"/>
                <a:gd name="connsiteY85" fmla="*/ 593827 h 1883145"/>
                <a:gd name="connsiteX86" fmla="*/ 750206 w 1967442"/>
                <a:gd name="connsiteY86" fmla="*/ 471257 h 1883145"/>
                <a:gd name="connsiteX87" fmla="*/ 976325 w 1967442"/>
                <a:gd name="connsiteY87" fmla="*/ 585374 h 1883145"/>
                <a:gd name="connsiteX88" fmla="*/ 1029157 w 1967442"/>
                <a:gd name="connsiteY88" fmla="*/ 500843 h 1883145"/>
                <a:gd name="connsiteX89" fmla="*/ 1069309 w 1967442"/>
                <a:gd name="connsiteY89" fmla="*/ 443785 h 1883145"/>
                <a:gd name="connsiteX90" fmla="*/ 1168632 w 1967442"/>
                <a:gd name="connsiteY90" fmla="*/ 145815 h 1883145"/>
                <a:gd name="connsiteX91" fmla="*/ 1164406 w 1967442"/>
                <a:gd name="connsiteY91" fmla="*/ 12680 h 1883145"/>
                <a:gd name="connsiteX92" fmla="*/ 1177085 w 1967442"/>
                <a:gd name="connsiteY92" fmla="*/ 0 h 1883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1967442" h="1883145">
                  <a:moveTo>
                    <a:pt x="16907" y="1749777"/>
                  </a:moveTo>
                  <a:cubicBezTo>
                    <a:pt x="31699" y="1787817"/>
                    <a:pt x="40152" y="1808949"/>
                    <a:pt x="59172" y="1832195"/>
                  </a:cubicBezTo>
                  <a:cubicBezTo>
                    <a:pt x="97211" y="1880800"/>
                    <a:pt x="133136" y="1874460"/>
                    <a:pt x="173288" y="1857554"/>
                  </a:cubicBezTo>
                  <a:cubicBezTo>
                    <a:pt x="224007" y="1838535"/>
                    <a:pt x="270498" y="1823741"/>
                    <a:pt x="323329" y="1817402"/>
                  </a:cubicBezTo>
                  <a:cubicBezTo>
                    <a:pt x="338122" y="1815289"/>
                    <a:pt x="350802" y="1813175"/>
                    <a:pt x="359255" y="1811062"/>
                  </a:cubicBezTo>
                  <a:cubicBezTo>
                    <a:pt x="344462" y="1827968"/>
                    <a:pt x="350802" y="1838535"/>
                    <a:pt x="346576" y="1851215"/>
                  </a:cubicBezTo>
                  <a:cubicBezTo>
                    <a:pt x="348689" y="1830082"/>
                    <a:pt x="346576" y="1821629"/>
                    <a:pt x="327556" y="1825855"/>
                  </a:cubicBezTo>
                  <a:cubicBezTo>
                    <a:pt x="270498" y="1838535"/>
                    <a:pt x="228232" y="1851215"/>
                    <a:pt x="177515" y="1872347"/>
                  </a:cubicBezTo>
                  <a:cubicBezTo>
                    <a:pt x="145816" y="1882914"/>
                    <a:pt x="92984" y="1899820"/>
                    <a:pt x="50719" y="1842761"/>
                  </a:cubicBezTo>
                  <a:cubicBezTo>
                    <a:pt x="31699" y="1815289"/>
                    <a:pt x="27473" y="1804723"/>
                    <a:pt x="12680" y="1779363"/>
                  </a:cubicBezTo>
                  <a:cubicBezTo>
                    <a:pt x="8453" y="1768797"/>
                    <a:pt x="10566" y="1762457"/>
                    <a:pt x="0" y="1751891"/>
                  </a:cubicBezTo>
                  <a:cubicBezTo>
                    <a:pt x="12680" y="1751891"/>
                    <a:pt x="12680" y="1751891"/>
                    <a:pt x="16907" y="1749777"/>
                  </a:cubicBezTo>
                  <a:close/>
                  <a:moveTo>
                    <a:pt x="1572262" y="1487733"/>
                  </a:moveTo>
                  <a:cubicBezTo>
                    <a:pt x="1576489" y="1508866"/>
                    <a:pt x="1606075" y="1527886"/>
                    <a:pt x="1587056" y="1536339"/>
                  </a:cubicBezTo>
                  <a:cubicBezTo>
                    <a:pt x="1563810" y="1549018"/>
                    <a:pt x="1559583" y="1525773"/>
                    <a:pt x="1532111" y="1513093"/>
                  </a:cubicBezTo>
                  <a:cubicBezTo>
                    <a:pt x="1525770" y="1510980"/>
                    <a:pt x="1519431" y="1504640"/>
                    <a:pt x="1515204" y="1500413"/>
                  </a:cubicBezTo>
                  <a:cubicBezTo>
                    <a:pt x="1519431" y="1500413"/>
                    <a:pt x="1529997" y="1502526"/>
                    <a:pt x="1532111" y="1502526"/>
                  </a:cubicBezTo>
                  <a:cubicBezTo>
                    <a:pt x="1540563" y="1504640"/>
                    <a:pt x="1561696" y="1534225"/>
                    <a:pt x="1580716" y="1529998"/>
                  </a:cubicBezTo>
                  <a:cubicBezTo>
                    <a:pt x="1593395" y="1527886"/>
                    <a:pt x="1557469" y="1494074"/>
                    <a:pt x="1572262" y="1487733"/>
                  </a:cubicBezTo>
                  <a:close/>
                  <a:moveTo>
                    <a:pt x="1697209" y="1483508"/>
                  </a:moveTo>
                  <a:cubicBezTo>
                    <a:pt x="1700114" y="1485093"/>
                    <a:pt x="1703284" y="1487734"/>
                    <a:pt x="1709624" y="1487734"/>
                  </a:cubicBezTo>
                  <a:cubicBezTo>
                    <a:pt x="1699057" y="1496188"/>
                    <a:pt x="1694831" y="1502527"/>
                    <a:pt x="1682151" y="1510981"/>
                  </a:cubicBezTo>
                  <a:cubicBezTo>
                    <a:pt x="1639886" y="1540566"/>
                    <a:pt x="1644113" y="1542680"/>
                    <a:pt x="1625093" y="1489848"/>
                  </a:cubicBezTo>
                  <a:cubicBezTo>
                    <a:pt x="1639886" y="1489848"/>
                    <a:pt x="1633546" y="1487734"/>
                    <a:pt x="1646226" y="1487734"/>
                  </a:cubicBezTo>
                  <a:cubicBezTo>
                    <a:pt x="1641999" y="1496188"/>
                    <a:pt x="1635659" y="1494074"/>
                    <a:pt x="1644113" y="1508867"/>
                  </a:cubicBezTo>
                  <a:cubicBezTo>
                    <a:pt x="1648340" y="1517320"/>
                    <a:pt x="1658906" y="1515207"/>
                    <a:pt x="1667358" y="1508867"/>
                  </a:cubicBezTo>
                  <a:cubicBezTo>
                    <a:pt x="1673698" y="1502527"/>
                    <a:pt x="1684264" y="1496188"/>
                    <a:pt x="1686378" y="1485621"/>
                  </a:cubicBezTo>
                  <a:cubicBezTo>
                    <a:pt x="1691661" y="1481395"/>
                    <a:pt x="1694303" y="1481923"/>
                    <a:pt x="1697209" y="1483508"/>
                  </a:cubicBezTo>
                  <a:close/>
                  <a:moveTo>
                    <a:pt x="1800494" y="1459997"/>
                  </a:moveTo>
                  <a:cubicBezTo>
                    <a:pt x="1802608" y="1461318"/>
                    <a:pt x="1804721" y="1463432"/>
                    <a:pt x="1808947" y="1462375"/>
                  </a:cubicBezTo>
                  <a:cubicBezTo>
                    <a:pt x="1800495" y="1470829"/>
                    <a:pt x="1796268" y="1477168"/>
                    <a:pt x="1787814" y="1485621"/>
                  </a:cubicBezTo>
                  <a:cubicBezTo>
                    <a:pt x="1756115" y="1515207"/>
                    <a:pt x="1760342" y="1517320"/>
                    <a:pt x="1745549" y="1464488"/>
                  </a:cubicBezTo>
                  <a:lnTo>
                    <a:pt x="1762456" y="1464488"/>
                  </a:lnTo>
                  <a:cubicBezTo>
                    <a:pt x="1758229" y="1472942"/>
                    <a:pt x="1754003" y="1470829"/>
                    <a:pt x="1760342" y="1485621"/>
                  </a:cubicBezTo>
                  <a:cubicBezTo>
                    <a:pt x="1764569" y="1494074"/>
                    <a:pt x="1770909" y="1491961"/>
                    <a:pt x="1777248" y="1485621"/>
                  </a:cubicBezTo>
                  <a:cubicBezTo>
                    <a:pt x="1783589" y="1479281"/>
                    <a:pt x="1789928" y="1472942"/>
                    <a:pt x="1792041" y="1462375"/>
                  </a:cubicBezTo>
                  <a:cubicBezTo>
                    <a:pt x="1796268" y="1458148"/>
                    <a:pt x="1798381" y="1458677"/>
                    <a:pt x="1800494" y="1459997"/>
                  </a:cubicBezTo>
                  <a:close/>
                  <a:moveTo>
                    <a:pt x="1187122" y="1428033"/>
                  </a:moveTo>
                  <a:cubicBezTo>
                    <a:pt x="1208783" y="1428033"/>
                    <a:pt x="1230972" y="1431732"/>
                    <a:pt x="1255275" y="1439128"/>
                  </a:cubicBezTo>
                  <a:cubicBezTo>
                    <a:pt x="1246822" y="1443355"/>
                    <a:pt x="1238369" y="1449695"/>
                    <a:pt x="1227802" y="1456034"/>
                  </a:cubicBezTo>
                  <a:cubicBezTo>
                    <a:pt x="1198217" y="1420109"/>
                    <a:pt x="1158065" y="1451808"/>
                    <a:pt x="1122139" y="1439128"/>
                  </a:cubicBezTo>
                  <a:cubicBezTo>
                    <a:pt x="1144329" y="1431732"/>
                    <a:pt x="1165461" y="1428033"/>
                    <a:pt x="1187122" y="1428033"/>
                  </a:cubicBezTo>
                  <a:close/>
                  <a:moveTo>
                    <a:pt x="1923328" y="1407165"/>
                  </a:moveTo>
                  <a:cubicBezTo>
                    <a:pt x="1932045" y="1407429"/>
                    <a:pt x="1938913" y="1413769"/>
                    <a:pt x="1942084" y="1430675"/>
                  </a:cubicBezTo>
                  <a:cubicBezTo>
                    <a:pt x="1946309" y="1447581"/>
                    <a:pt x="1958990" y="1443355"/>
                    <a:pt x="1967442" y="1447581"/>
                  </a:cubicBezTo>
                  <a:cubicBezTo>
                    <a:pt x="1925177" y="1460260"/>
                    <a:pt x="1895592" y="1487734"/>
                    <a:pt x="1868120" y="1517319"/>
                  </a:cubicBezTo>
                  <a:cubicBezTo>
                    <a:pt x="1770909" y="1620869"/>
                    <a:pt x="1652567" y="1699059"/>
                    <a:pt x="1544791" y="1792043"/>
                  </a:cubicBezTo>
                  <a:cubicBezTo>
                    <a:pt x="1513092" y="1819515"/>
                    <a:pt x="1477166" y="1834308"/>
                    <a:pt x="1441240" y="1851214"/>
                  </a:cubicBezTo>
                  <a:lnTo>
                    <a:pt x="1432787" y="1842761"/>
                  </a:lnTo>
                  <a:cubicBezTo>
                    <a:pt x="1430674" y="1819515"/>
                    <a:pt x="1438584" y="1844824"/>
                    <a:pt x="1475503" y="1819326"/>
                  </a:cubicBezTo>
                  <a:cubicBezTo>
                    <a:pt x="1512422" y="1793828"/>
                    <a:pt x="1581211" y="1749726"/>
                    <a:pt x="1654300" y="1689775"/>
                  </a:cubicBezTo>
                  <a:cubicBezTo>
                    <a:pt x="1727389" y="1629824"/>
                    <a:pt x="1833735" y="1535697"/>
                    <a:pt x="1914039" y="1459620"/>
                  </a:cubicBezTo>
                  <a:cubicBezTo>
                    <a:pt x="1930945" y="1442714"/>
                    <a:pt x="1912498" y="1434902"/>
                    <a:pt x="1893478" y="1420109"/>
                  </a:cubicBezTo>
                  <a:cubicBezTo>
                    <a:pt x="1904044" y="1412712"/>
                    <a:pt x="1914611" y="1406901"/>
                    <a:pt x="1923328" y="1407165"/>
                  </a:cubicBezTo>
                  <a:close/>
                  <a:moveTo>
                    <a:pt x="1238469" y="1382533"/>
                  </a:moveTo>
                  <a:cubicBezTo>
                    <a:pt x="1246889" y="1381675"/>
                    <a:pt x="1254616" y="1381807"/>
                    <a:pt x="1261880" y="1382599"/>
                  </a:cubicBezTo>
                  <a:cubicBezTo>
                    <a:pt x="1276408" y="1384184"/>
                    <a:pt x="1289088" y="1388410"/>
                    <a:pt x="1301768" y="1392637"/>
                  </a:cubicBezTo>
                  <a:cubicBezTo>
                    <a:pt x="1303881" y="1398977"/>
                    <a:pt x="1301768" y="1403204"/>
                    <a:pt x="1301768" y="1409543"/>
                  </a:cubicBezTo>
                  <a:cubicBezTo>
                    <a:pt x="1278521" y="1394750"/>
                    <a:pt x="1251049" y="1390523"/>
                    <a:pt x="1210896" y="1388410"/>
                  </a:cubicBezTo>
                  <a:cubicBezTo>
                    <a:pt x="1220935" y="1385241"/>
                    <a:pt x="1230048" y="1383392"/>
                    <a:pt x="1238469" y="1382533"/>
                  </a:cubicBezTo>
                  <a:close/>
                  <a:moveTo>
                    <a:pt x="657224" y="128910"/>
                  </a:moveTo>
                  <a:cubicBezTo>
                    <a:pt x="672017" y="133136"/>
                    <a:pt x="661450" y="141589"/>
                    <a:pt x="659336" y="147929"/>
                  </a:cubicBezTo>
                  <a:cubicBezTo>
                    <a:pt x="655111" y="164835"/>
                    <a:pt x="684696" y="177514"/>
                    <a:pt x="663563" y="196534"/>
                  </a:cubicBezTo>
                  <a:cubicBezTo>
                    <a:pt x="646657" y="185968"/>
                    <a:pt x="648770" y="164835"/>
                    <a:pt x="636091" y="152155"/>
                  </a:cubicBezTo>
                  <a:cubicBezTo>
                    <a:pt x="629751" y="145815"/>
                    <a:pt x="633978" y="137363"/>
                    <a:pt x="640317" y="133136"/>
                  </a:cubicBezTo>
                  <a:cubicBezTo>
                    <a:pt x="644544" y="131022"/>
                    <a:pt x="652997" y="126797"/>
                    <a:pt x="657224" y="128910"/>
                  </a:cubicBezTo>
                  <a:close/>
                  <a:moveTo>
                    <a:pt x="589599" y="31698"/>
                  </a:moveTo>
                  <a:cubicBezTo>
                    <a:pt x="595938" y="38038"/>
                    <a:pt x="595938" y="38038"/>
                    <a:pt x="598052" y="42264"/>
                  </a:cubicBezTo>
                  <a:cubicBezTo>
                    <a:pt x="560013" y="112003"/>
                    <a:pt x="625525" y="116229"/>
                    <a:pt x="642430" y="224006"/>
                  </a:cubicBezTo>
                  <a:cubicBezTo>
                    <a:pt x="644543" y="240912"/>
                    <a:pt x="661449" y="259930"/>
                    <a:pt x="678356" y="262044"/>
                  </a:cubicBezTo>
                  <a:cubicBezTo>
                    <a:pt x="688923" y="264157"/>
                    <a:pt x="699489" y="266271"/>
                    <a:pt x="710055" y="266271"/>
                  </a:cubicBezTo>
                  <a:cubicBezTo>
                    <a:pt x="731188" y="266271"/>
                    <a:pt x="693148" y="287403"/>
                    <a:pt x="682582" y="283177"/>
                  </a:cubicBezTo>
                  <a:cubicBezTo>
                    <a:pt x="663563" y="276837"/>
                    <a:pt x="648770" y="268384"/>
                    <a:pt x="642430" y="264157"/>
                  </a:cubicBezTo>
                  <a:cubicBezTo>
                    <a:pt x="633977" y="259930"/>
                    <a:pt x="633977" y="316989"/>
                    <a:pt x="629751" y="340235"/>
                  </a:cubicBezTo>
                  <a:cubicBezTo>
                    <a:pt x="623411" y="374047"/>
                    <a:pt x="617071" y="390953"/>
                    <a:pt x="606505" y="420539"/>
                  </a:cubicBezTo>
                  <a:cubicBezTo>
                    <a:pt x="602278" y="412085"/>
                    <a:pt x="608619" y="420539"/>
                    <a:pt x="598052" y="414199"/>
                  </a:cubicBezTo>
                  <a:cubicBezTo>
                    <a:pt x="619185" y="352914"/>
                    <a:pt x="627637" y="300083"/>
                    <a:pt x="627637" y="238798"/>
                  </a:cubicBezTo>
                  <a:cubicBezTo>
                    <a:pt x="627637" y="213439"/>
                    <a:pt x="623411" y="177514"/>
                    <a:pt x="610731" y="158494"/>
                  </a:cubicBezTo>
                  <a:cubicBezTo>
                    <a:pt x="570579" y="103549"/>
                    <a:pt x="568466" y="80304"/>
                    <a:pt x="589599" y="31698"/>
                  </a:cubicBezTo>
                  <a:close/>
                  <a:moveTo>
                    <a:pt x="1177085" y="0"/>
                  </a:moveTo>
                  <a:cubicBezTo>
                    <a:pt x="1177085" y="52831"/>
                    <a:pt x="1187652" y="95097"/>
                    <a:pt x="1177085" y="147928"/>
                  </a:cubicBezTo>
                  <a:cubicBezTo>
                    <a:pt x="1139047" y="204987"/>
                    <a:pt x="1141160" y="270497"/>
                    <a:pt x="1134820" y="333895"/>
                  </a:cubicBezTo>
                  <a:cubicBezTo>
                    <a:pt x="1128480" y="380387"/>
                    <a:pt x="1101008" y="416313"/>
                    <a:pt x="1071422" y="452238"/>
                  </a:cubicBezTo>
                  <a:cubicBezTo>
                    <a:pt x="1060856" y="467031"/>
                    <a:pt x="1039723" y="498730"/>
                    <a:pt x="1039723" y="498730"/>
                  </a:cubicBezTo>
                  <a:cubicBezTo>
                    <a:pt x="1033384" y="513522"/>
                    <a:pt x="1016478" y="551562"/>
                    <a:pt x="1005911" y="576920"/>
                  </a:cubicBezTo>
                  <a:cubicBezTo>
                    <a:pt x="999571" y="591713"/>
                    <a:pt x="982665" y="598053"/>
                    <a:pt x="967872" y="593827"/>
                  </a:cubicBezTo>
                  <a:cubicBezTo>
                    <a:pt x="889682" y="566354"/>
                    <a:pt x="811491" y="532542"/>
                    <a:pt x="750206" y="471257"/>
                  </a:cubicBezTo>
                  <a:cubicBezTo>
                    <a:pt x="807264" y="515636"/>
                    <a:pt x="910815" y="562128"/>
                    <a:pt x="976325" y="585374"/>
                  </a:cubicBezTo>
                  <a:cubicBezTo>
                    <a:pt x="991118" y="589600"/>
                    <a:pt x="1010137" y="532542"/>
                    <a:pt x="1029157" y="500843"/>
                  </a:cubicBezTo>
                  <a:cubicBezTo>
                    <a:pt x="1029157" y="500843"/>
                    <a:pt x="1058743" y="456465"/>
                    <a:pt x="1069309" y="443785"/>
                  </a:cubicBezTo>
                  <a:cubicBezTo>
                    <a:pt x="1179198" y="319103"/>
                    <a:pt x="1094668" y="281064"/>
                    <a:pt x="1168632" y="145815"/>
                  </a:cubicBezTo>
                  <a:cubicBezTo>
                    <a:pt x="1172859" y="90871"/>
                    <a:pt x="1168632" y="57058"/>
                    <a:pt x="1164406" y="12680"/>
                  </a:cubicBezTo>
                  <a:cubicBezTo>
                    <a:pt x="1174972" y="6341"/>
                    <a:pt x="1166519" y="6341"/>
                    <a:pt x="1177085" y="0"/>
                  </a:cubicBezTo>
                  <a:close/>
                </a:path>
              </a:pathLst>
            </a:custGeom>
            <a:solidFill>
              <a:srgbClr val="A4A3A3"/>
            </a:solidFill>
            <a:ln w="2334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352173E7-83DB-41DA-B5AE-609AE0F4E162}"/>
                </a:ext>
              </a:extLst>
            </p:cNvPr>
            <p:cNvSpPr/>
            <p:nvPr/>
          </p:nvSpPr>
          <p:spPr>
            <a:xfrm>
              <a:off x="1801118" y="1230989"/>
              <a:ext cx="1521545" cy="1141159"/>
            </a:xfrm>
            <a:custGeom>
              <a:avLst/>
              <a:gdLst>
                <a:gd name="connsiteX0" fmla="*/ 747153 w 1684367"/>
                <a:gd name="connsiteY0" fmla="*/ 1056101 h 1263275"/>
                <a:gd name="connsiteX1" fmla="*/ 814996 w 1684367"/>
                <a:gd name="connsiteY1" fmla="*/ 971882 h 1263275"/>
                <a:gd name="connsiteX2" fmla="*/ 836051 w 1684367"/>
                <a:gd name="connsiteY2" fmla="*/ 108644 h 1263275"/>
                <a:gd name="connsiteX3" fmla="*/ 901554 w 1684367"/>
                <a:gd name="connsiteY3" fmla="*/ 43141 h 1263275"/>
                <a:gd name="connsiteX4" fmla="*/ 1594016 w 1684367"/>
                <a:gd name="connsiteY4" fmla="*/ 43141 h 1263275"/>
                <a:gd name="connsiteX5" fmla="*/ 1652501 w 1684367"/>
                <a:gd name="connsiteY5" fmla="*/ 54838 h 1263275"/>
                <a:gd name="connsiteX6" fmla="*/ 1652501 w 1684367"/>
                <a:gd name="connsiteY6" fmla="*/ 237311 h 1263275"/>
                <a:gd name="connsiteX7" fmla="*/ 1603374 w 1684367"/>
                <a:gd name="connsiteY7" fmla="*/ 967203 h 1263275"/>
                <a:gd name="connsiteX8" fmla="*/ 1563604 w 1684367"/>
                <a:gd name="connsiteY8" fmla="*/ 1018670 h 1263275"/>
                <a:gd name="connsiteX9" fmla="*/ 1254803 w 1684367"/>
                <a:gd name="connsiteY9" fmla="*/ 1084173 h 1263275"/>
                <a:gd name="connsiteX10" fmla="*/ 1212694 w 1684367"/>
                <a:gd name="connsiteY10" fmla="*/ 1070137 h 1263275"/>
                <a:gd name="connsiteX11" fmla="*/ 1179942 w 1684367"/>
                <a:gd name="connsiteY11" fmla="*/ 1060779 h 1263275"/>
                <a:gd name="connsiteX12" fmla="*/ 1069991 w 1684367"/>
                <a:gd name="connsiteY12" fmla="*/ 1098210 h 1263275"/>
                <a:gd name="connsiteX13" fmla="*/ 992790 w 1684367"/>
                <a:gd name="connsiteY13" fmla="*/ 1128622 h 1263275"/>
                <a:gd name="connsiteX14" fmla="*/ 943663 w 1684367"/>
                <a:gd name="connsiteY14" fmla="*/ 1130961 h 1263275"/>
                <a:gd name="connsiteX15" fmla="*/ 915590 w 1684367"/>
                <a:gd name="connsiteY15" fmla="*/ 1133301 h 1263275"/>
                <a:gd name="connsiteX16" fmla="*/ 880499 w 1684367"/>
                <a:gd name="connsiteY16" fmla="*/ 1130961 h 1263275"/>
                <a:gd name="connsiteX17" fmla="*/ 819675 w 1684367"/>
                <a:gd name="connsiteY17" fmla="*/ 1133301 h 1263275"/>
                <a:gd name="connsiteX18" fmla="*/ 758850 w 1684367"/>
                <a:gd name="connsiteY18" fmla="*/ 1144998 h 1263275"/>
                <a:gd name="connsiteX19" fmla="*/ 681650 w 1684367"/>
                <a:gd name="connsiteY19" fmla="*/ 1156695 h 1263275"/>
                <a:gd name="connsiteX20" fmla="*/ 634862 w 1684367"/>
                <a:gd name="connsiteY20" fmla="*/ 1173071 h 1263275"/>
                <a:gd name="connsiteX21" fmla="*/ 216110 w 1684367"/>
                <a:gd name="connsiteY21" fmla="*/ 1217519 h 1263275"/>
                <a:gd name="connsiteX22" fmla="*/ 106158 w 1684367"/>
                <a:gd name="connsiteY22" fmla="*/ 1229216 h 1263275"/>
                <a:gd name="connsiteX23" fmla="*/ 42994 w 1684367"/>
                <a:gd name="connsiteY23" fmla="*/ 1189446 h 1263275"/>
                <a:gd name="connsiteX24" fmla="*/ 94461 w 1684367"/>
                <a:gd name="connsiteY24" fmla="*/ 1147337 h 1263275"/>
                <a:gd name="connsiteX25" fmla="*/ 283952 w 1684367"/>
                <a:gd name="connsiteY25" fmla="*/ 1116925 h 1263275"/>
                <a:gd name="connsiteX26" fmla="*/ 747153 w 1684367"/>
                <a:gd name="connsiteY26" fmla="*/ 1056101 h 1263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84367" h="1263275">
                  <a:moveTo>
                    <a:pt x="747153" y="1056101"/>
                  </a:moveTo>
                  <a:cubicBezTo>
                    <a:pt x="803299" y="1056101"/>
                    <a:pt x="814996" y="1025688"/>
                    <a:pt x="814996" y="971882"/>
                  </a:cubicBezTo>
                  <a:cubicBezTo>
                    <a:pt x="819675" y="684136"/>
                    <a:pt x="829032" y="396390"/>
                    <a:pt x="836051" y="108644"/>
                  </a:cubicBezTo>
                  <a:cubicBezTo>
                    <a:pt x="836051" y="59516"/>
                    <a:pt x="854766" y="43141"/>
                    <a:pt x="901554" y="43141"/>
                  </a:cubicBezTo>
                  <a:cubicBezTo>
                    <a:pt x="1133154" y="45480"/>
                    <a:pt x="1362416" y="43141"/>
                    <a:pt x="1594016" y="43141"/>
                  </a:cubicBezTo>
                  <a:cubicBezTo>
                    <a:pt x="1615071" y="43141"/>
                    <a:pt x="1636125" y="40801"/>
                    <a:pt x="1652501" y="54838"/>
                  </a:cubicBezTo>
                  <a:cubicBezTo>
                    <a:pt x="1652501" y="115662"/>
                    <a:pt x="1652501" y="176486"/>
                    <a:pt x="1652501" y="237311"/>
                  </a:cubicBezTo>
                  <a:cubicBezTo>
                    <a:pt x="1643143" y="279420"/>
                    <a:pt x="1615071" y="735603"/>
                    <a:pt x="1603374" y="967203"/>
                  </a:cubicBezTo>
                  <a:cubicBezTo>
                    <a:pt x="1601034" y="997616"/>
                    <a:pt x="1594016" y="1011652"/>
                    <a:pt x="1563604" y="1018670"/>
                  </a:cubicBezTo>
                  <a:cubicBezTo>
                    <a:pt x="1460670" y="1039725"/>
                    <a:pt x="1362416" y="1077155"/>
                    <a:pt x="1254803" y="1084173"/>
                  </a:cubicBezTo>
                  <a:cubicBezTo>
                    <a:pt x="1236088" y="1091192"/>
                    <a:pt x="1222052" y="1088852"/>
                    <a:pt x="1212694" y="1070137"/>
                  </a:cubicBezTo>
                  <a:cubicBezTo>
                    <a:pt x="1203336" y="1056101"/>
                    <a:pt x="1193979" y="1053761"/>
                    <a:pt x="1179942" y="1060779"/>
                  </a:cubicBezTo>
                  <a:cubicBezTo>
                    <a:pt x="1147191" y="1086513"/>
                    <a:pt x="1119118" y="1114586"/>
                    <a:pt x="1069991" y="1098210"/>
                  </a:cubicBezTo>
                  <a:cubicBezTo>
                    <a:pt x="1044257" y="1088852"/>
                    <a:pt x="1020863" y="1121604"/>
                    <a:pt x="992790" y="1128622"/>
                  </a:cubicBezTo>
                  <a:cubicBezTo>
                    <a:pt x="976415" y="1133301"/>
                    <a:pt x="960039" y="1126283"/>
                    <a:pt x="943663" y="1130961"/>
                  </a:cubicBezTo>
                  <a:cubicBezTo>
                    <a:pt x="934305" y="1133301"/>
                    <a:pt x="924948" y="1133301"/>
                    <a:pt x="915590" y="1133301"/>
                  </a:cubicBezTo>
                  <a:cubicBezTo>
                    <a:pt x="906233" y="1133301"/>
                    <a:pt x="899214" y="1133301"/>
                    <a:pt x="880499" y="1130961"/>
                  </a:cubicBezTo>
                  <a:cubicBezTo>
                    <a:pt x="859445" y="1126283"/>
                    <a:pt x="838390" y="1121604"/>
                    <a:pt x="819675" y="1133301"/>
                  </a:cubicBezTo>
                  <a:cubicBezTo>
                    <a:pt x="800960" y="1140319"/>
                    <a:pt x="782244" y="1152016"/>
                    <a:pt x="758850" y="1144998"/>
                  </a:cubicBezTo>
                  <a:cubicBezTo>
                    <a:pt x="730778" y="1130961"/>
                    <a:pt x="705044" y="1128622"/>
                    <a:pt x="681650" y="1156695"/>
                  </a:cubicBezTo>
                  <a:cubicBezTo>
                    <a:pt x="669953" y="1170731"/>
                    <a:pt x="653578" y="1173071"/>
                    <a:pt x="634862" y="1173071"/>
                  </a:cubicBezTo>
                  <a:cubicBezTo>
                    <a:pt x="489820" y="1187107"/>
                    <a:pt x="368171" y="1203483"/>
                    <a:pt x="216110" y="1217519"/>
                  </a:cubicBezTo>
                  <a:cubicBezTo>
                    <a:pt x="211431" y="1219859"/>
                    <a:pt x="131892" y="1229216"/>
                    <a:pt x="106158" y="1229216"/>
                  </a:cubicBezTo>
                  <a:cubicBezTo>
                    <a:pt x="78085" y="1229216"/>
                    <a:pt x="47673" y="1229216"/>
                    <a:pt x="42994" y="1189446"/>
                  </a:cubicBezTo>
                  <a:cubicBezTo>
                    <a:pt x="50013" y="1161374"/>
                    <a:pt x="68728" y="1152016"/>
                    <a:pt x="94461" y="1147337"/>
                  </a:cubicBezTo>
                  <a:cubicBezTo>
                    <a:pt x="157625" y="1133301"/>
                    <a:pt x="220789" y="1119264"/>
                    <a:pt x="283952" y="1116925"/>
                  </a:cubicBezTo>
                  <a:cubicBezTo>
                    <a:pt x="365831" y="1114586"/>
                    <a:pt x="658256" y="1063119"/>
                    <a:pt x="747153" y="1056101"/>
                  </a:cubicBezTo>
                  <a:close/>
                </a:path>
              </a:pathLst>
            </a:custGeom>
            <a:solidFill>
              <a:schemeClr val="tx1"/>
            </a:solidFill>
            <a:ln w="233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CD6B3F76-712F-4AB7-9F59-07E6D59FB6C6}"/>
              </a:ext>
            </a:extLst>
          </p:cNvPr>
          <p:cNvGrpSpPr/>
          <p:nvPr/>
        </p:nvGrpSpPr>
        <p:grpSpPr>
          <a:xfrm>
            <a:off x="8461926" y="4794957"/>
            <a:ext cx="1461452" cy="1107026"/>
            <a:chOff x="5532245" y="2042398"/>
            <a:chExt cx="940614" cy="7125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19200000" lon="0" rev="0"/>
            </a:camera>
            <a:lightRig rig="threePt" dir="t"/>
          </a:scene3d>
        </p:grpSpPr>
        <p:sp>
          <p:nvSpPr>
            <p:cNvPr id="111" name="Rectangle 36">
              <a:extLst>
                <a:ext uri="{FF2B5EF4-FFF2-40B4-BE49-F238E27FC236}">
                  <a16:creationId xmlns:a16="http://schemas.microsoft.com/office/drawing/2014/main" id="{E776AFBF-96DC-46AD-A686-F95DCD9BBAB3}"/>
                </a:ext>
              </a:extLst>
            </p:cNvPr>
            <p:cNvSpPr/>
            <p:nvPr/>
          </p:nvSpPr>
          <p:spPr>
            <a:xfrm rot="4500000">
              <a:off x="5649057" y="1957236"/>
              <a:ext cx="700659" cy="880709"/>
            </a:xfrm>
            <a:custGeom>
              <a:avLst/>
              <a:gdLst/>
              <a:ahLst/>
              <a:cxnLst/>
              <a:rect l="l" t="t" r="r" b="b"/>
              <a:pathLst>
                <a:path w="4294511" h="5398073">
                  <a:moveTo>
                    <a:pt x="1162213" y="0"/>
                  </a:moveTo>
                  <a:lnTo>
                    <a:pt x="1680726" y="0"/>
                  </a:lnTo>
                  <a:lnTo>
                    <a:pt x="1680726" y="2407824"/>
                  </a:lnTo>
                  <a:lnTo>
                    <a:pt x="1881378" y="2407824"/>
                  </a:lnTo>
                  <a:lnTo>
                    <a:pt x="1881378" y="1306295"/>
                  </a:lnTo>
                  <a:lnTo>
                    <a:pt x="2508555" y="1306295"/>
                  </a:lnTo>
                  <a:lnTo>
                    <a:pt x="2508555" y="2407824"/>
                  </a:lnTo>
                  <a:lnTo>
                    <a:pt x="2683986" y="2407824"/>
                  </a:lnTo>
                  <a:lnTo>
                    <a:pt x="2683986" y="1456809"/>
                  </a:lnTo>
                  <a:lnTo>
                    <a:pt x="3311163" y="1456809"/>
                  </a:lnTo>
                  <a:lnTo>
                    <a:pt x="3311163" y="2407824"/>
                  </a:lnTo>
                  <a:lnTo>
                    <a:pt x="3320378" y="2407824"/>
                  </a:lnTo>
                  <a:lnTo>
                    <a:pt x="3320378" y="1649240"/>
                  </a:lnTo>
                  <a:lnTo>
                    <a:pt x="3940780" y="1649240"/>
                  </a:lnTo>
                  <a:lnTo>
                    <a:pt x="3940780" y="2107035"/>
                  </a:lnTo>
                  <a:lnTo>
                    <a:pt x="4294511" y="2107035"/>
                  </a:lnTo>
                  <a:lnTo>
                    <a:pt x="4294511" y="3912904"/>
                  </a:lnTo>
                  <a:lnTo>
                    <a:pt x="3940780" y="3912904"/>
                  </a:lnTo>
                  <a:lnTo>
                    <a:pt x="3940780" y="4715513"/>
                  </a:lnTo>
                  <a:lnTo>
                    <a:pt x="3847228" y="4715513"/>
                  </a:lnTo>
                  <a:lnTo>
                    <a:pt x="3847228" y="5398073"/>
                  </a:lnTo>
                  <a:lnTo>
                    <a:pt x="1083968" y="5398073"/>
                  </a:lnTo>
                  <a:lnTo>
                    <a:pt x="1083968" y="4814946"/>
                  </a:lnTo>
                  <a:lnTo>
                    <a:pt x="959432" y="4814946"/>
                  </a:lnTo>
                  <a:lnTo>
                    <a:pt x="959432" y="4325080"/>
                  </a:lnTo>
                  <a:lnTo>
                    <a:pt x="708694" y="4325080"/>
                  </a:lnTo>
                  <a:lnTo>
                    <a:pt x="708694" y="3823450"/>
                  </a:lnTo>
                  <a:lnTo>
                    <a:pt x="457956" y="3823450"/>
                  </a:lnTo>
                  <a:lnTo>
                    <a:pt x="457956" y="3319551"/>
                  </a:lnTo>
                  <a:lnTo>
                    <a:pt x="261425" y="3319551"/>
                  </a:lnTo>
                  <a:lnTo>
                    <a:pt x="261425" y="2935233"/>
                  </a:lnTo>
                  <a:lnTo>
                    <a:pt x="0" y="2935233"/>
                  </a:lnTo>
                  <a:lnTo>
                    <a:pt x="0" y="2441147"/>
                  </a:lnTo>
                  <a:lnTo>
                    <a:pt x="627177" y="2441147"/>
                  </a:lnTo>
                  <a:lnTo>
                    <a:pt x="627177" y="2470757"/>
                  </a:lnTo>
                  <a:lnTo>
                    <a:pt x="888602" y="2470757"/>
                  </a:lnTo>
                  <a:lnTo>
                    <a:pt x="888602" y="2510208"/>
                  </a:lnTo>
                  <a:lnTo>
                    <a:pt x="1083968" y="2510208"/>
                  </a:lnTo>
                  <a:lnTo>
                    <a:pt x="1083968" y="2407824"/>
                  </a:lnTo>
                  <a:lnTo>
                    <a:pt x="1162213" y="240782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sp3d>
              <a:bevelT w="0" h="95250"/>
              <a:bevelB w="0" h="25400"/>
              <a:contourClr>
                <a:schemeClr val="accent3">
                  <a:lumMod val="75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12" name="Rectangle 14">
              <a:extLst>
                <a:ext uri="{FF2B5EF4-FFF2-40B4-BE49-F238E27FC236}">
                  <a16:creationId xmlns:a16="http://schemas.microsoft.com/office/drawing/2014/main" id="{597601C9-CD84-4038-B043-938DD313FE0C}"/>
                </a:ext>
              </a:extLst>
            </p:cNvPr>
            <p:cNvSpPr/>
            <p:nvPr/>
          </p:nvSpPr>
          <p:spPr>
            <a:xfrm rot="4500000">
              <a:off x="5646302" y="1928341"/>
              <a:ext cx="712500" cy="940614"/>
            </a:xfrm>
            <a:custGeom>
              <a:avLst/>
              <a:gdLst/>
              <a:ahLst/>
              <a:cxnLst/>
              <a:rect l="l" t="t" r="r" b="b"/>
              <a:pathLst>
                <a:path w="4367084" h="5765249">
                  <a:moveTo>
                    <a:pt x="3965780" y="4113557"/>
                  </a:moveTo>
                  <a:lnTo>
                    <a:pt x="4166432" y="4113557"/>
                  </a:lnTo>
                  <a:lnTo>
                    <a:pt x="4166432" y="4916165"/>
                  </a:lnTo>
                  <a:lnTo>
                    <a:pt x="3972555" y="4916165"/>
                  </a:lnTo>
                  <a:lnTo>
                    <a:pt x="3972555" y="5763466"/>
                  </a:lnTo>
                  <a:lnTo>
                    <a:pt x="3771903" y="5763466"/>
                  </a:lnTo>
                  <a:lnTo>
                    <a:pt x="3771903" y="5763465"/>
                  </a:lnTo>
                  <a:lnTo>
                    <a:pt x="1193520" y="5763465"/>
                  </a:lnTo>
                  <a:lnTo>
                    <a:pt x="1193520" y="5765249"/>
                  </a:lnTo>
                  <a:lnTo>
                    <a:pt x="992868" y="5765249"/>
                  </a:lnTo>
                  <a:lnTo>
                    <a:pt x="992868" y="5009248"/>
                  </a:lnTo>
                  <a:lnTo>
                    <a:pt x="1193520" y="5009248"/>
                  </a:lnTo>
                  <a:lnTo>
                    <a:pt x="1193520" y="5562813"/>
                  </a:lnTo>
                  <a:lnTo>
                    <a:pt x="3771903" y="5562813"/>
                  </a:lnTo>
                  <a:lnTo>
                    <a:pt x="3771903" y="4916165"/>
                  </a:lnTo>
                  <a:lnTo>
                    <a:pt x="3965780" y="4916165"/>
                  </a:lnTo>
                  <a:close/>
                  <a:moveTo>
                    <a:pt x="404924" y="3516123"/>
                  </a:moveTo>
                  <a:lnTo>
                    <a:pt x="605576" y="3516123"/>
                  </a:lnTo>
                  <a:lnTo>
                    <a:pt x="605576" y="4024102"/>
                  </a:lnTo>
                  <a:lnTo>
                    <a:pt x="794053" y="4024102"/>
                  </a:lnTo>
                  <a:lnTo>
                    <a:pt x="794053" y="4525732"/>
                  </a:lnTo>
                  <a:lnTo>
                    <a:pt x="991620" y="4525732"/>
                  </a:lnTo>
                  <a:lnTo>
                    <a:pt x="991620" y="5027362"/>
                  </a:lnTo>
                  <a:lnTo>
                    <a:pt x="790968" y="5027362"/>
                  </a:lnTo>
                  <a:lnTo>
                    <a:pt x="790968" y="4525732"/>
                  </a:lnTo>
                  <a:lnTo>
                    <a:pt x="593401" y="4525732"/>
                  </a:lnTo>
                  <a:lnTo>
                    <a:pt x="593401" y="4056122"/>
                  </a:lnTo>
                  <a:lnTo>
                    <a:pt x="404924" y="4056122"/>
                  </a:lnTo>
                  <a:close/>
                  <a:moveTo>
                    <a:pt x="4166432" y="2307688"/>
                  </a:moveTo>
                  <a:lnTo>
                    <a:pt x="4367084" y="2307688"/>
                  </a:lnTo>
                  <a:lnTo>
                    <a:pt x="4367084" y="4113556"/>
                  </a:lnTo>
                  <a:lnTo>
                    <a:pt x="4166432" y="4113556"/>
                  </a:lnTo>
                  <a:close/>
                  <a:moveTo>
                    <a:pt x="3965780" y="1906384"/>
                  </a:moveTo>
                  <a:lnTo>
                    <a:pt x="4166432" y="1906384"/>
                  </a:lnTo>
                  <a:lnTo>
                    <a:pt x="4166432" y="2307688"/>
                  </a:lnTo>
                  <a:lnTo>
                    <a:pt x="3965780" y="2307688"/>
                  </a:lnTo>
                  <a:close/>
                  <a:moveTo>
                    <a:pt x="2520856" y="1506947"/>
                  </a:moveTo>
                  <a:lnTo>
                    <a:pt x="2721508" y="1506947"/>
                  </a:lnTo>
                  <a:lnTo>
                    <a:pt x="3336164" y="1506947"/>
                  </a:lnTo>
                  <a:lnTo>
                    <a:pt x="3336164" y="1685040"/>
                  </a:lnTo>
                  <a:lnTo>
                    <a:pt x="3464150" y="1685040"/>
                  </a:lnTo>
                  <a:lnTo>
                    <a:pt x="3464150" y="1682197"/>
                  </a:lnTo>
                  <a:lnTo>
                    <a:pt x="3965780" y="1682197"/>
                  </a:lnTo>
                  <a:lnTo>
                    <a:pt x="3965780" y="1882849"/>
                  </a:lnTo>
                  <a:lnTo>
                    <a:pt x="3536816" y="1882849"/>
                  </a:lnTo>
                  <a:lnTo>
                    <a:pt x="3536816" y="2788626"/>
                  </a:lnTo>
                  <a:lnTo>
                    <a:pt x="3336164" y="2788626"/>
                  </a:lnTo>
                  <a:lnTo>
                    <a:pt x="3336164" y="1707599"/>
                  </a:lnTo>
                  <a:lnTo>
                    <a:pt x="2721508" y="1707599"/>
                  </a:lnTo>
                  <a:lnTo>
                    <a:pt x="2721508" y="2710859"/>
                  </a:lnTo>
                  <a:lnTo>
                    <a:pt x="2520856" y="2710859"/>
                  </a:lnTo>
                  <a:close/>
                  <a:moveTo>
                    <a:pt x="1705727" y="200652"/>
                  </a:moveTo>
                  <a:lnTo>
                    <a:pt x="1906379" y="200652"/>
                  </a:lnTo>
                  <a:lnTo>
                    <a:pt x="1906379" y="1306295"/>
                  </a:lnTo>
                  <a:lnTo>
                    <a:pt x="2508335" y="1306295"/>
                  </a:lnTo>
                  <a:lnTo>
                    <a:pt x="2508335" y="1506947"/>
                  </a:lnTo>
                  <a:lnTo>
                    <a:pt x="1906379" y="1506947"/>
                  </a:lnTo>
                  <a:lnTo>
                    <a:pt x="1906379" y="2608477"/>
                  </a:lnTo>
                  <a:lnTo>
                    <a:pt x="1705727" y="2608477"/>
                  </a:lnTo>
                  <a:close/>
                  <a:moveTo>
                    <a:pt x="986562" y="200652"/>
                  </a:moveTo>
                  <a:lnTo>
                    <a:pt x="1187214" y="200652"/>
                  </a:lnTo>
                  <a:lnTo>
                    <a:pt x="1187214" y="3612116"/>
                  </a:lnTo>
                  <a:lnTo>
                    <a:pt x="986562" y="3612116"/>
                  </a:lnTo>
                  <a:lnTo>
                    <a:pt x="986562" y="2838909"/>
                  </a:lnTo>
                  <a:lnTo>
                    <a:pt x="600014" y="2838909"/>
                  </a:lnTo>
                  <a:lnTo>
                    <a:pt x="600014" y="2641799"/>
                  </a:lnTo>
                  <a:lnTo>
                    <a:pt x="200652" y="2641799"/>
                  </a:lnTo>
                  <a:lnTo>
                    <a:pt x="200652" y="3118899"/>
                  </a:lnTo>
                  <a:lnTo>
                    <a:pt x="384605" y="3118899"/>
                  </a:lnTo>
                  <a:lnTo>
                    <a:pt x="384605" y="3520203"/>
                  </a:lnTo>
                  <a:lnTo>
                    <a:pt x="183953" y="3520203"/>
                  </a:lnTo>
                  <a:lnTo>
                    <a:pt x="183953" y="3141857"/>
                  </a:lnTo>
                  <a:lnTo>
                    <a:pt x="0" y="3141857"/>
                  </a:lnTo>
                  <a:lnTo>
                    <a:pt x="0" y="2439575"/>
                  </a:lnTo>
                  <a:lnTo>
                    <a:pt x="200652" y="2439575"/>
                  </a:lnTo>
                  <a:lnTo>
                    <a:pt x="200652" y="2441147"/>
                  </a:lnTo>
                  <a:lnTo>
                    <a:pt x="610687" y="2441147"/>
                  </a:lnTo>
                  <a:lnTo>
                    <a:pt x="610687" y="2638257"/>
                  </a:lnTo>
                  <a:lnTo>
                    <a:pt x="986562" y="2638257"/>
                  </a:lnTo>
                  <a:close/>
                  <a:moveTo>
                    <a:pt x="1187214" y="0"/>
                  </a:moveTo>
                  <a:lnTo>
                    <a:pt x="1688844" y="0"/>
                  </a:lnTo>
                  <a:lnTo>
                    <a:pt x="1688844" y="200652"/>
                  </a:lnTo>
                  <a:lnTo>
                    <a:pt x="1187214" y="20065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sp3d>
              <a:bevelT w="0" h="95250"/>
              <a:bevelB w="0" h="25400"/>
              <a:contourClr>
                <a:schemeClr val="accent3">
                  <a:lumMod val="75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E4A04F7-33A5-475A-B18A-B5D714517BF6}"/>
              </a:ext>
            </a:extLst>
          </p:cNvPr>
          <p:cNvSpPr txBox="1"/>
          <p:nvPr/>
        </p:nvSpPr>
        <p:spPr>
          <a:xfrm>
            <a:off x="1096580" y="5233848"/>
            <a:ext cx="1224136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/FACEBOOK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05AA9BD-3813-44A4-B4C8-E32DC3C04DD6}"/>
              </a:ext>
            </a:extLst>
          </p:cNvPr>
          <p:cNvSpPr txBox="1"/>
          <p:nvPr/>
        </p:nvSpPr>
        <p:spPr>
          <a:xfrm>
            <a:off x="3927611" y="5236564"/>
            <a:ext cx="1224136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@TWITTER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03ED61B-BAAD-43EF-A28B-EF66FA963880}"/>
              </a:ext>
            </a:extLst>
          </p:cNvPr>
          <p:cNvSpPr txBox="1"/>
          <p:nvPr/>
        </p:nvSpPr>
        <p:spPr>
          <a:xfrm>
            <a:off x="8883941" y="5152838"/>
            <a:ext cx="2624447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www.plantillaspowerpoint.org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Rounded Rectangle 2">
            <a:extLst>
              <a:ext uri="{FF2B5EF4-FFF2-40B4-BE49-F238E27FC236}">
                <a16:creationId xmlns:a16="http://schemas.microsoft.com/office/drawing/2014/main" id="{39D6B467-10D0-450A-9D1F-281DD0DE0833}"/>
              </a:ext>
            </a:extLst>
          </p:cNvPr>
          <p:cNvSpPr/>
          <p:nvPr/>
        </p:nvSpPr>
        <p:spPr>
          <a:xfrm>
            <a:off x="3582143" y="5231997"/>
            <a:ext cx="311477" cy="311477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3160999" y="1374274"/>
                </a:moveTo>
                <a:cubicBezTo>
                  <a:pt x="3161390" y="1371268"/>
                  <a:pt x="3160138" y="1380887"/>
                  <a:pt x="3155132" y="1419362"/>
                </a:cubicBezTo>
                <a:cubicBezTo>
                  <a:pt x="3155132" y="1419362"/>
                  <a:pt x="3155131" y="1419362"/>
                  <a:pt x="3155131" y="1419362"/>
                </a:cubicBezTo>
                <a:cubicBezTo>
                  <a:pt x="3155133" y="1419346"/>
                  <a:pt x="3160347" y="1379282"/>
                  <a:pt x="3160999" y="1374274"/>
                </a:cubicBezTo>
                <a:close/>
                <a:moveTo>
                  <a:pt x="2538382" y="802616"/>
                </a:moveTo>
                <a:cubicBezTo>
                  <a:pt x="2197761" y="802616"/>
                  <a:pt x="1921633" y="1078744"/>
                  <a:pt x="1921633" y="1419365"/>
                </a:cubicBezTo>
                <a:cubicBezTo>
                  <a:pt x="1921633" y="1471638"/>
                  <a:pt x="1928136" y="1522392"/>
                  <a:pt x="1942445" y="1570340"/>
                </a:cubicBezTo>
                <a:cubicBezTo>
                  <a:pt x="1547199" y="1510736"/>
                  <a:pt x="1173928" y="1425572"/>
                  <a:pt x="752016" y="931012"/>
                </a:cubicBezTo>
                <a:cubicBezTo>
                  <a:pt x="555558" y="1323929"/>
                  <a:pt x="701457" y="1569504"/>
                  <a:pt x="934030" y="1745738"/>
                </a:cubicBezTo>
                <a:cubicBezTo>
                  <a:pt x="832912" y="1726959"/>
                  <a:pt x="757794" y="1716846"/>
                  <a:pt x="665343" y="1650397"/>
                </a:cubicBezTo>
                <a:cubicBezTo>
                  <a:pt x="692788" y="2037537"/>
                  <a:pt x="906583" y="2177657"/>
                  <a:pt x="1111709" y="2257108"/>
                </a:cubicBezTo>
                <a:cubicBezTo>
                  <a:pt x="1029370" y="2275887"/>
                  <a:pt x="986032" y="2268664"/>
                  <a:pt x="856023" y="2244108"/>
                </a:cubicBezTo>
                <a:cubicBezTo>
                  <a:pt x="968698" y="2582132"/>
                  <a:pt x="1241718" y="2664472"/>
                  <a:pt x="1402064" y="2660137"/>
                </a:cubicBezTo>
                <a:cubicBezTo>
                  <a:pt x="1212828" y="2802425"/>
                  <a:pt x="1063318" y="2869598"/>
                  <a:pt x="552668" y="2902822"/>
                </a:cubicBezTo>
                <a:cubicBezTo>
                  <a:pt x="978087" y="3213400"/>
                  <a:pt x="1650526" y="3189564"/>
                  <a:pt x="1978439" y="3093502"/>
                </a:cubicBezTo>
                <a:cubicBezTo>
                  <a:pt x="2679046" y="2850818"/>
                  <a:pt x="2894283" y="2547463"/>
                  <a:pt x="3053184" y="2031759"/>
                </a:cubicBezTo>
                <a:cubicBezTo>
                  <a:pt x="3132291" y="1592391"/>
                  <a:pt x="3116471" y="1716445"/>
                  <a:pt x="3155131" y="1419365"/>
                </a:cubicBezTo>
                <a:cubicBezTo>
                  <a:pt x="3155131" y="1419364"/>
                  <a:pt x="3155132" y="1419363"/>
                  <a:pt x="3155132" y="1419362"/>
                </a:cubicBezTo>
                <a:cubicBezTo>
                  <a:pt x="3257477" y="1315095"/>
                  <a:pt x="3372036" y="1223751"/>
                  <a:pt x="3407333" y="1117847"/>
                </a:cubicBezTo>
                <a:cubicBezTo>
                  <a:pt x="3307709" y="1140260"/>
                  <a:pt x="3221086" y="1197342"/>
                  <a:pt x="3108461" y="1185086"/>
                </a:cubicBezTo>
                <a:cubicBezTo>
                  <a:pt x="3188365" y="1141325"/>
                  <a:pt x="3284860" y="1028153"/>
                  <a:pt x="3334650" y="883134"/>
                </a:cubicBezTo>
                <a:cubicBezTo>
                  <a:pt x="3225580" y="952795"/>
                  <a:pt x="3152155" y="998691"/>
                  <a:pt x="2995677" y="1008938"/>
                </a:cubicBezTo>
                <a:cubicBezTo>
                  <a:pt x="2884471" y="881691"/>
                  <a:pt x="2720661" y="802616"/>
                  <a:pt x="2538382" y="80261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" name="Rounded Rectangle 3">
            <a:extLst>
              <a:ext uri="{FF2B5EF4-FFF2-40B4-BE49-F238E27FC236}">
                <a16:creationId xmlns:a16="http://schemas.microsoft.com/office/drawing/2014/main" id="{70B29331-EEE3-4D35-9C0D-FC2ABA891299}"/>
              </a:ext>
            </a:extLst>
          </p:cNvPr>
          <p:cNvSpPr/>
          <p:nvPr/>
        </p:nvSpPr>
        <p:spPr>
          <a:xfrm>
            <a:off x="785105" y="5231997"/>
            <a:ext cx="311477" cy="311477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48643" y="674567"/>
                  <a:pt x="3369037" y="759137"/>
                </a:cubicBezTo>
                <a:cubicBezTo>
                  <a:pt x="3391941" y="611142"/>
                  <a:pt x="3398988" y="447290"/>
                  <a:pt x="3443034" y="304580"/>
                </a:cubicBezTo>
                <a:cubicBezTo>
                  <a:pt x="3382140" y="251394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A3DEE60-2049-4B7D-8705-611E86052818}"/>
              </a:ext>
            </a:extLst>
          </p:cNvPr>
          <p:cNvSpPr txBox="1"/>
          <p:nvPr/>
        </p:nvSpPr>
        <p:spPr>
          <a:xfrm>
            <a:off x="699257" y="5543473"/>
            <a:ext cx="25690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5B32BCA-0555-4F0E-B265-4D15C72A3C71}"/>
              </a:ext>
            </a:extLst>
          </p:cNvPr>
          <p:cNvSpPr txBox="1"/>
          <p:nvPr/>
        </p:nvSpPr>
        <p:spPr>
          <a:xfrm>
            <a:off x="3525821" y="5543473"/>
            <a:ext cx="25690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ADBEC07-C2DE-43BB-AD95-BDD694427FEE}"/>
              </a:ext>
            </a:extLst>
          </p:cNvPr>
          <p:cNvSpPr txBox="1"/>
          <p:nvPr/>
        </p:nvSpPr>
        <p:spPr>
          <a:xfrm>
            <a:off x="8751902" y="5708396"/>
            <a:ext cx="2756486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Example Text Example Text Example Text Example Text</a:t>
            </a:r>
            <a:endParaRPr lang="ko-KR" altLang="en-US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직사각형 2">
            <a:extLst>
              <a:ext uri="{FF2B5EF4-FFF2-40B4-BE49-F238E27FC236}">
                <a16:creationId xmlns:a16="http://schemas.microsoft.com/office/drawing/2014/main" id="{DEBEB0A8-58D6-4D2D-A32D-77B43805C451}"/>
              </a:ext>
            </a:extLst>
          </p:cNvPr>
          <p:cNvSpPr/>
          <p:nvPr/>
        </p:nvSpPr>
        <p:spPr>
          <a:xfrm>
            <a:off x="6732761" y="2080501"/>
            <a:ext cx="3044983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4400" dirty="0">
                <a:solidFill>
                  <a:schemeClr val="bg1"/>
                </a:solidFill>
              </a:rPr>
              <a:t>MEMBER</a:t>
            </a:r>
          </a:p>
          <a:p>
            <a:r>
              <a:rPr lang="en-US" altLang="ko-KR" sz="4400" dirty="0">
                <a:solidFill>
                  <a:schemeClr val="bg1"/>
                </a:solidFill>
              </a:rPr>
              <a:t>NAME</a:t>
            </a:r>
            <a:endParaRPr lang="ko-KR" altLang="en-US" sz="4400" dirty="0">
              <a:solidFill>
                <a:schemeClr val="bg1"/>
              </a:solidFill>
            </a:endParaRPr>
          </a:p>
        </p:txBody>
      </p:sp>
      <p:sp>
        <p:nvSpPr>
          <p:cNvPr id="13" name="직사각형 3">
            <a:extLst>
              <a:ext uri="{FF2B5EF4-FFF2-40B4-BE49-F238E27FC236}">
                <a16:creationId xmlns:a16="http://schemas.microsoft.com/office/drawing/2014/main" id="{9637A3B4-82B4-4291-BE56-79EAF044E3EF}"/>
              </a:ext>
            </a:extLst>
          </p:cNvPr>
          <p:cNvSpPr/>
          <p:nvPr/>
        </p:nvSpPr>
        <p:spPr>
          <a:xfrm>
            <a:off x="6732760" y="3593764"/>
            <a:ext cx="4819462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Time, Money and Reputation.</a:t>
            </a:r>
          </a:p>
          <a:p>
            <a:endParaRPr lang="en-US" altLang="ko-KR" sz="1100" dirty="0">
              <a:solidFill>
                <a:schemeClr val="bg1"/>
              </a:solidFill>
            </a:endParaRPr>
          </a:p>
          <a:p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1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Rectangle 14">
            <a:extLst>
              <a:ext uri="{FF2B5EF4-FFF2-40B4-BE49-F238E27FC236}">
                <a16:creationId xmlns:a16="http://schemas.microsoft.com/office/drawing/2014/main" id="{D57EC2F4-DFB9-4189-8CDA-CEA7C85FB537}"/>
              </a:ext>
            </a:extLst>
          </p:cNvPr>
          <p:cNvSpPr/>
          <p:nvPr/>
        </p:nvSpPr>
        <p:spPr>
          <a:xfrm>
            <a:off x="9843120" y="2034685"/>
            <a:ext cx="2126996" cy="2807975"/>
          </a:xfrm>
          <a:custGeom>
            <a:avLst/>
            <a:gdLst/>
            <a:ahLst/>
            <a:cxnLst/>
            <a:rect l="l" t="t" r="r" b="b"/>
            <a:pathLst>
              <a:path w="4367084" h="5765249">
                <a:moveTo>
                  <a:pt x="3965780" y="4113557"/>
                </a:moveTo>
                <a:lnTo>
                  <a:pt x="4166432" y="4113557"/>
                </a:lnTo>
                <a:lnTo>
                  <a:pt x="4166432" y="4916165"/>
                </a:lnTo>
                <a:lnTo>
                  <a:pt x="3972555" y="4916165"/>
                </a:lnTo>
                <a:lnTo>
                  <a:pt x="3972555" y="5763466"/>
                </a:lnTo>
                <a:lnTo>
                  <a:pt x="3771903" y="5763466"/>
                </a:lnTo>
                <a:lnTo>
                  <a:pt x="3771903" y="5763465"/>
                </a:lnTo>
                <a:lnTo>
                  <a:pt x="1193520" y="5763465"/>
                </a:lnTo>
                <a:lnTo>
                  <a:pt x="1193520" y="5765249"/>
                </a:lnTo>
                <a:lnTo>
                  <a:pt x="992868" y="5765249"/>
                </a:lnTo>
                <a:lnTo>
                  <a:pt x="992868" y="5009248"/>
                </a:lnTo>
                <a:lnTo>
                  <a:pt x="1193520" y="5009248"/>
                </a:lnTo>
                <a:lnTo>
                  <a:pt x="1193520" y="5562813"/>
                </a:lnTo>
                <a:lnTo>
                  <a:pt x="3771903" y="5562813"/>
                </a:lnTo>
                <a:lnTo>
                  <a:pt x="3771903" y="4916165"/>
                </a:lnTo>
                <a:lnTo>
                  <a:pt x="3965780" y="4916165"/>
                </a:lnTo>
                <a:close/>
                <a:moveTo>
                  <a:pt x="404924" y="3516123"/>
                </a:moveTo>
                <a:lnTo>
                  <a:pt x="605576" y="3516123"/>
                </a:lnTo>
                <a:lnTo>
                  <a:pt x="605576" y="4024102"/>
                </a:lnTo>
                <a:lnTo>
                  <a:pt x="794053" y="4024102"/>
                </a:lnTo>
                <a:lnTo>
                  <a:pt x="794053" y="4525732"/>
                </a:lnTo>
                <a:lnTo>
                  <a:pt x="991620" y="4525732"/>
                </a:lnTo>
                <a:lnTo>
                  <a:pt x="991620" y="5027362"/>
                </a:lnTo>
                <a:lnTo>
                  <a:pt x="790968" y="5027362"/>
                </a:lnTo>
                <a:lnTo>
                  <a:pt x="790968" y="4525732"/>
                </a:lnTo>
                <a:lnTo>
                  <a:pt x="593401" y="4525732"/>
                </a:lnTo>
                <a:lnTo>
                  <a:pt x="593401" y="4056122"/>
                </a:lnTo>
                <a:lnTo>
                  <a:pt x="404924" y="4056122"/>
                </a:lnTo>
                <a:close/>
                <a:moveTo>
                  <a:pt x="4166432" y="2307688"/>
                </a:moveTo>
                <a:lnTo>
                  <a:pt x="4367084" y="2307688"/>
                </a:lnTo>
                <a:lnTo>
                  <a:pt x="4367084" y="4113556"/>
                </a:lnTo>
                <a:lnTo>
                  <a:pt x="4166432" y="4113556"/>
                </a:lnTo>
                <a:close/>
                <a:moveTo>
                  <a:pt x="3965780" y="1906384"/>
                </a:moveTo>
                <a:lnTo>
                  <a:pt x="4166432" y="1906384"/>
                </a:lnTo>
                <a:lnTo>
                  <a:pt x="4166432" y="2307688"/>
                </a:lnTo>
                <a:lnTo>
                  <a:pt x="3965780" y="2307688"/>
                </a:lnTo>
                <a:close/>
                <a:moveTo>
                  <a:pt x="2520856" y="1506947"/>
                </a:moveTo>
                <a:lnTo>
                  <a:pt x="2721508" y="1506947"/>
                </a:lnTo>
                <a:lnTo>
                  <a:pt x="3336164" y="1506947"/>
                </a:lnTo>
                <a:lnTo>
                  <a:pt x="3336164" y="1685040"/>
                </a:lnTo>
                <a:lnTo>
                  <a:pt x="3464150" y="1685040"/>
                </a:lnTo>
                <a:lnTo>
                  <a:pt x="3464150" y="1682197"/>
                </a:lnTo>
                <a:lnTo>
                  <a:pt x="3965780" y="1682197"/>
                </a:lnTo>
                <a:lnTo>
                  <a:pt x="3965780" y="1882849"/>
                </a:lnTo>
                <a:lnTo>
                  <a:pt x="3536816" y="1882849"/>
                </a:lnTo>
                <a:lnTo>
                  <a:pt x="3536816" y="2788626"/>
                </a:lnTo>
                <a:lnTo>
                  <a:pt x="3336164" y="2788626"/>
                </a:lnTo>
                <a:lnTo>
                  <a:pt x="3336164" y="1707599"/>
                </a:lnTo>
                <a:lnTo>
                  <a:pt x="2721508" y="1707599"/>
                </a:lnTo>
                <a:lnTo>
                  <a:pt x="2721508" y="2710859"/>
                </a:lnTo>
                <a:lnTo>
                  <a:pt x="2520856" y="2710859"/>
                </a:lnTo>
                <a:close/>
                <a:moveTo>
                  <a:pt x="1705727" y="200652"/>
                </a:moveTo>
                <a:lnTo>
                  <a:pt x="1906379" y="200652"/>
                </a:lnTo>
                <a:lnTo>
                  <a:pt x="1906379" y="1306295"/>
                </a:lnTo>
                <a:lnTo>
                  <a:pt x="2508335" y="1306295"/>
                </a:lnTo>
                <a:lnTo>
                  <a:pt x="2508335" y="1506947"/>
                </a:lnTo>
                <a:lnTo>
                  <a:pt x="1906379" y="1506947"/>
                </a:lnTo>
                <a:lnTo>
                  <a:pt x="1906379" y="2608477"/>
                </a:lnTo>
                <a:lnTo>
                  <a:pt x="1705727" y="2608477"/>
                </a:lnTo>
                <a:close/>
                <a:moveTo>
                  <a:pt x="986562" y="200652"/>
                </a:moveTo>
                <a:lnTo>
                  <a:pt x="1187214" y="200652"/>
                </a:lnTo>
                <a:lnTo>
                  <a:pt x="1187214" y="3612116"/>
                </a:lnTo>
                <a:lnTo>
                  <a:pt x="986562" y="3612116"/>
                </a:lnTo>
                <a:lnTo>
                  <a:pt x="986562" y="2838909"/>
                </a:lnTo>
                <a:lnTo>
                  <a:pt x="600014" y="2838909"/>
                </a:lnTo>
                <a:lnTo>
                  <a:pt x="600014" y="2641799"/>
                </a:lnTo>
                <a:lnTo>
                  <a:pt x="200652" y="2641799"/>
                </a:lnTo>
                <a:lnTo>
                  <a:pt x="200652" y="3118899"/>
                </a:lnTo>
                <a:lnTo>
                  <a:pt x="384605" y="3118899"/>
                </a:lnTo>
                <a:lnTo>
                  <a:pt x="384605" y="3520203"/>
                </a:lnTo>
                <a:lnTo>
                  <a:pt x="183953" y="3520203"/>
                </a:lnTo>
                <a:lnTo>
                  <a:pt x="183953" y="3141857"/>
                </a:lnTo>
                <a:lnTo>
                  <a:pt x="0" y="3141857"/>
                </a:lnTo>
                <a:lnTo>
                  <a:pt x="0" y="2439575"/>
                </a:lnTo>
                <a:lnTo>
                  <a:pt x="200652" y="2439575"/>
                </a:lnTo>
                <a:lnTo>
                  <a:pt x="200652" y="2441147"/>
                </a:lnTo>
                <a:lnTo>
                  <a:pt x="610687" y="2441147"/>
                </a:lnTo>
                <a:lnTo>
                  <a:pt x="610687" y="2638257"/>
                </a:lnTo>
                <a:lnTo>
                  <a:pt x="986562" y="2638257"/>
                </a:lnTo>
                <a:close/>
                <a:moveTo>
                  <a:pt x="1187214" y="0"/>
                </a:moveTo>
                <a:lnTo>
                  <a:pt x="1688844" y="0"/>
                </a:lnTo>
                <a:lnTo>
                  <a:pt x="1688844" y="200652"/>
                </a:lnTo>
                <a:lnTo>
                  <a:pt x="1187214" y="200652"/>
                </a:ln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534D1501-4B1B-40BC-B916-12EFB8BF163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D911C3C1-CA76-4A57-A87F-B2341F4E66F2}"/>
              </a:ext>
            </a:extLst>
          </p:cNvPr>
          <p:cNvGrpSpPr/>
          <p:nvPr/>
        </p:nvGrpSpPr>
        <p:grpSpPr>
          <a:xfrm>
            <a:off x="114808" y="2146965"/>
            <a:ext cx="3921982" cy="3410516"/>
            <a:chOff x="323529" y="2145621"/>
            <a:chExt cx="3921982" cy="3410516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6AAD39F2-B592-4BFB-90A6-F0AA3EE8C941}"/>
                </a:ext>
              </a:extLst>
            </p:cNvPr>
            <p:cNvSpPr/>
            <p:nvPr/>
          </p:nvSpPr>
          <p:spPr>
            <a:xfrm>
              <a:off x="2106746" y="2145621"/>
              <a:ext cx="2138765" cy="2589253"/>
            </a:xfrm>
            <a:custGeom>
              <a:avLst/>
              <a:gdLst>
                <a:gd name="connsiteX0" fmla="*/ 2660333 w 2715559"/>
                <a:gd name="connsiteY0" fmla="*/ 1901649 h 3287536"/>
                <a:gd name="connsiteX1" fmla="*/ 2655570 w 2715559"/>
                <a:gd name="connsiteY1" fmla="*/ 1765441 h 3287536"/>
                <a:gd name="connsiteX2" fmla="*/ 2713672 w 2715559"/>
                <a:gd name="connsiteY2" fmla="*/ 1554939 h 3287536"/>
                <a:gd name="connsiteX3" fmla="*/ 2673668 w 2715559"/>
                <a:gd name="connsiteY3" fmla="*/ 1450164 h 3287536"/>
                <a:gd name="connsiteX4" fmla="*/ 2648903 w 2715559"/>
                <a:gd name="connsiteY4" fmla="*/ 1334911 h 3287536"/>
                <a:gd name="connsiteX5" fmla="*/ 2655570 w 2715559"/>
                <a:gd name="connsiteY5" fmla="*/ 1231089 h 3287536"/>
                <a:gd name="connsiteX6" fmla="*/ 2480310 w 2715559"/>
                <a:gd name="connsiteY6" fmla="*/ 1001536 h 3287536"/>
                <a:gd name="connsiteX7" fmla="*/ 1182052 w 2715559"/>
                <a:gd name="connsiteY7" fmla="*/ 964389 h 3287536"/>
                <a:gd name="connsiteX8" fmla="*/ 886777 w 2715559"/>
                <a:gd name="connsiteY8" fmla="*/ 993916 h 3287536"/>
                <a:gd name="connsiteX9" fmla="*/ 865823 w 2715559"/>
                <a:gd name="connsiteY9" fmla="*/ 979629 h 3287536"/>
                <a:gd name="connsiteX10" fmla="*/ 901065 w 2715559"/>
                <a:gd name="connsiteY10" fmla="*/ 824371 h 3287536"/>
                <a:gd name="connsiteX11" fmla="*/ 973455 w 2715559"/>
                <a:gd name="connsiteY11" fmla="*/ 680544 h 3287536"/>
                <a:gd name="connsiteX12" fmla="*/ 973455 w 2715559"/>
                <a:gd name="connsiteY12" fmla="*/ 680544 h 3287536"/>
                <a:gd name="connsiteX13" fmla="*/ 985838 w 2715559"/>
                <a:gd name="connsiteY13" fmla="*/ 133809 h 3287536"/>
                <a:gd name="connsiteX14" fmla="*/ 1012508 w 2715559"/>
                <a:gd name="connsiteY14" fmla="*/ 103329 h 3287536"/>
                <a:gd name="connsiteX15" fmla="*/ 983933 w 2715559"/>
                <a:gd name="connsiteY15" fmla="*/ 57609 h 3287536"/>
                <a:gd name="connsiteX16" fmla="*/ 784860 w 2715559"/>
                <a:gd name="connsiteY16" fmla="*/ 42369 h 3287536"/>
                <a:gd name="connsiteX17" fmla="*/ 716280 w 2715559"/>
                <a:gd name="connsiteY17" fmla="*/ 156669 h 3287536"/>
                <a:gd name="connsiteX18" fmla="*/ 649605 w 2715559"/>
                <a:gd name="connsiteY18" fmla="*/ 318594 h 3287536"/>
                <a:gd name="connsiteX19" fmla="*/ 258127 w 2715559"/>
                <a:gd name="connsiteY19" fmla="*/ 921526 h 3287536"/>
                <a:gd name="connsiteX20" fmla="*/ 160020 w 2715559"/>
                <a:gd name="connsiteY20" fmla="*/ 1078689 h 3287536"/>
                <a:gd name="connsiteX21" fmla="*/ 40005 w 2715559"/>
                <a:gd name="connsiteY21" fmla="*/ 1474929 h 3287536"/>
                <a:gd name="connsiteX22" fmla="*/ 0 w 2715559"/>
                <a:gd name="connsiteY22" fmla="*/ 1522554 h 3287536"/>
                <a:gd name="connsiteX23" fmla="*/ 3810 w 2715559"/>
                <a:gd name="connsiteY23" fmla="*/ 1534936 h 3287536"/>
                <a:gd name="connsiteX24" fmla="*/ 303848 w 2715559"/>
                <a:gd name="connsiteY24" fmla="*/ 2331226 h 3287536"/>
                <a:gd name="connsiteX25" fmla="*/ 664845 w 2715559"/>
                <a:gd name="connsiteY25" fmla="*/ 3287536 h 3287536"/>
                <a:gd name="connsiteX26" fmla="*/ 701040 w 2715559"/>
                <a:gd name="connsiteY26" fmla="*/ 3279916 h 3287536"/>
                <a:gd name="connsiteX27" fmla="*/ 992505 w 2715559"/>
                <a:gd name="connsiteY27" fmla="*/ 3169426 h 3287536"/>
                <a:gd name="connsiteX28" fmla="*/ 1344930 w 2715559"/>
                <a:gd name="connsiteY28" fmla="*/ 3009406 h 3287536"/>
                <a:gd name="connsiteX29" fmla="*/ 2436495 w 2715559"/>
                <a:gd name="connsiteY29" fmla="*/ 2568399 h 3287536"/>
                <a:gd name="connsiteX30" fmla="*/ 2579370 w 2715559"/>
                <a:gd name="connsiteY30" fmla="*/ 2518869 h 3287536"/>
                <a:gd name="connsiteX31" fmla="*/ 2651760 w 2715559"/>
                <a:gd name="connsiteY31" fmla="*/ 2436001 h 3287536"/>
                <a:gd name="connsiteX32" fmla="*/ 2594610 w 2715559"/>
                <a:gd name="connsiteY32" fmla="*/ 2215974 h 3287536"/>
                <a:gd name="connsiteX33" fmla="*/ 2700338 w 2715559"/>
                <a:gd name="connsiteY33" fmla="*/ 2056906 h 3287536"/>
                <a:gd name="connsiteX34" fmla="*/ 2660333 w 2715559"/>
                <a:gd name="connsiteY34" fmla="*/ 1901649 h 3287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715559" h="3287536">
                  <a:moveTo>
                    <a:pt x="2660333" y="1901649"/>
                  </a:moveTo>
                  <a:cubicBezTo>
                    <a:pt x="2630805" y="1854024"/>
                    <a:pt x="2619375" y="1812114"/>
                    <a:pt x="2655570" y="1765441"/>
                  </a:cubicBezTo>
                  <a:cubicBezTo>
                    <a:pt x="2695575" y="1700671"/>
                    <a:pt x="2723197" y="1633044"/>
                    <a:pt x="2713672" y="1554939"/>
                  </a:cubicBezTo>
                  <a:cubicBezTo>
                    <a:pt x="2707005" y="1506361"/>
                    <a:pt x="2686050" y="1459689"/>
                    <a:pt x="2673668" y="1450164"/>
                  </a:cubicBezTo>
                  <a:cubicBezTo>
                    <a:pt x="2630805" y="1418731"/>
                    <a:pt x="2627947" y="1379679"/>
                    <a:pt x="2648903" y="1334911"/>
                  </a:cubicBezTo>
                  <a:cubicBezTo>
                    <a:pt x="2663190" y="1310146"/>
                    <a:pt x="2662238" y="1257759"/>
                    <a:pt x="2655570" y="1231089"/>
                  </a:cubicBezTo>
                  <a:cubicBezTo>
                    <a:pt x="2627947" y="1131076"/>
                    <a:pt x="2575560" y="1050114"/>
                    <a:pt x="2480310" y="1001536"/>
                  </a:cubicBezTo>
                  <a:cubicBezTo>
                    <a:pt x="2211705" y="870091"/>
                    <a:pt x="1816418" y="870091"/>
                    <a:pt x="1182052" y="964389"/>
                  </a:cubicBezTo>
                  <a:cubicBezTo>
                    <a:pt x="1154430" y="977724"/>
                    <a:pt x="998220" y="981534"/>
                    <a:pt x="886777" y="993916"/>
                  </a:cubicBezTo>
                  <a:cubicBezTo>
                    <a:pt x="867727" y="995821"/>
                    <a:pt x="863918" y="996774"/>
                    <a:pt x="865823" y="979629"/>
                  </a:cubicBezTo>
                  <a:cubicBezTo>
                    <a:pt x="871538" y="927241"/>
                    <a:pt x="869633" y="873901"/>
                    <a:pt x="901065" y="824371"/>
                  </a:cubicBezTo>
                  <a:cubicBezTo>
                    <a:pt x="929640" y="779604"/>
                    <a:pt x="949643" y="729121"/>
                    <a:pt x="973455" y="680544"/>
                  </a:cubicBezTo>
                  <a:cubicBezTo>
                    <a:pt x="973455" y="680544"/>
                    <a:pt x="973455" y="680544"/>
                    <a:pt x="973455" y="680544"/>
                  </a:cubicBezTo>
                  <a:cubicBezTo>
                    <a:pt x="978218" y="498616"/>
                    <a:pt x="982027" y="315736"/>
                    <a:pt x="985838" y="133809"/>
                  </a:cubicBezTo>
                  <a:cubicBezTo>
                    <a:pt x="985838" y="112854"/>
                    <a:pt x="990600" y="101424"/>
                    <a:pt x="1012508" y="103329"/>
                  </a:cubicBezTo>
                  <a:cubicBezTo>
                    <a:pt x="1002983" y="88089"/>
                    <a:pt x="995363" y="71896"/>
                    <a:pt x="983933" y="57609"/>
                  </a:cubicBezTo>
                  <a:cubicBezTo>
                    <a:pt x="929640" y="-12876"/>
                    <a:pt x="848677" y="-19544"/>
                    <a:pt x="784860" y="42369"/>
                  </a:cubicBezTo>
                  <a:cubicBezTo>
                    <a:pt x="751523" y="74754"/>
                    <a:pt x="729615" y="112854"/>
                    <a:pt x="716280" y="156669"/>
                  </a:cubicBezTo>
                  <a:cubicBezTo>
                    <a:pt x="698183" y="211914"/>
                    <a:pt x="681990" y="269064"/>
                    <a:pt x="649605" y="318594"/>
                  </a:cubicBezTo>
                  <a:cubicBezTo>
                    <a:pt x="519113" y="519571"/>
                    <a:pt x="387667" y="719596"/>
                    <a:pt x="258127" y="921526"/>
                  </a:cubicBezTo>
                  <a:cubicBezTo>
                    <a:pt x="224790" y="972961"/>
                    <a:pt x="182880" y="1020586"/>
                    <a:pt x="160020" y="1078689"/>
                  </a:cubicBezTo>
                  <a:cubicBezTo>
                    <a:pt x="109538" y="1207276"/>
                    <a:pt x="78105" y="1342531"/>
                    <a:pt x="40005" y="1474929"/>
                  </a:cubicBezTo>
                  <a:cubicBezTo>
                    <a:pt x="33338" y="1497789"/>
                    <a:pt x="26670" y="1517791"/>
                    <a:pt x="0" y="1522554"/>
                  </a:cubicBezTo>
                  <a:cubicBezTo>
                    <a:pt x="953" y="1526364"/>
                    <a:pt x="1905" y="1531126"/>
                    <a:pt x="3810" y="1534936"/>
                  </a:cubicBezTo>
                  <a:cubicBezTo>
                    <a:pt x="103823" y="1800684"/>
                    <a:pt x="203835" y="2065479"/>
                    <a:pt x="303848" y="2331226"/>
                  </a:cubicBezTo>
                  <a:cubicBezTo>
                    <a:pt x="423863" y="2650314"/>
                    <a:pt x="544830" y="2968449"/>
                    <a:pt x="664845" y="3287536"/>
                  </a:cubicBezTo>
                  <a:cubicBezTo>
                    <a:pt x="677227" y="3284679"/>
                    <a:pt x="688658" y="3282774"/>
                    <a:pt x="701040" y="3279916"/>
                  </a:cubicBezTo>
                  <a:cubicBezTo>
                    <a:pt x="801052" y="3250389"/>
                    <a:pt x="896302" y="3208479"/>
                    <a:pt x="992505" y="3169426"/>
                  </a:cubicBezTo>
                  <a:cubicBezTo>
                    <a:pt x="1109663" y="3121801"/>
                    <a:pt x="1229677" y="3062746"/>
                    <a:pt x="1344930" y="3009406"/>
                  </a:cubicBezTo>
                  <a:cubicBezTo>
                    <a:pt x="1480185" y="2930349"/>
                    <a:pt x="2380298" y="2584591"/>
                    <a:pt x="2436495" y="2568399"/>
                  </a:cubicBezTo>
                  <a:cubicBezTo>
                    <a:pt x="2484120" y="2551254"/>
                    <a:pt x="2536508" y="2534109"/>
                    <a:pt x="2579370" y="2518869"/>
                  </a:cubicBezTo>
                  <a:cubicBezTo>
                    <a:pt x="2617470" y="2505534"/>
                    <a:pt x="2642235" y="2476959"/>
                    <a:pt x="2651760" y="2436001"/>
                  </a:cubicBezTo>
                  <a:cubicBezTo>
                    <a:pt x="2670810" y="2353134"/>
                    <a:pt x="2670810" y="2275029"/>
                    <a:pt x="2594610" y="2215974"/>
                  </a:cubicBezTo>
                  <a:cubicBezTo>
                    <a:pt x="2682240" y="2173111"/>
                    <a:pt x="2707958" y="2135964"/>
                    <a:pt x="2700338" y="2056906"/>
                  </a:cubicBezTo>
                  <a:cubicBezTo>
                    <a:pt x="2696528" y="2003566"/>
                    <a:pt x="2688908" y="1947369"/>
                    <a:pt x="2660333" y="1901649"/>
                  </a:cubicBezTo>
                  <a:close/>
                </a:path>
              </a:pathLst>
            </a:custGeom>
            <a:solidFill>
              <a:srgbClr val="FDCBA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85718C3C-9856-4982-98AE-EF1C5ED26BA9}"/>
                </a:ext>
              </a:extLst>
            </p:cNvPr>
            <p:cNvSpPr/>
            <p:nvPr/>
          </p:nvSpPr>
          <p:spPr>
            <a:xfrm>
              <a:off x="323529" y="3326227"/>
              <a:ext cx="2345807" cy="2229910"/>
            </a:xfrm>
            <a:custGeom>
              <a:avLst/>
              <a:gdLst>
                <a:gd name="connsiteX0" fmla="*/ 2219357 w 2978438"/>
                <a:gd name="connsiteY0" fmla="*/ 5459 h 2831285"/>
                <a:gd name="connsiteX1" fmla="*/ 2265077 w 2978438"/>
                <a:gd name="connsiteY1" fmla="*/ 24509 h 2831285"/>
                <a:gd name="connsiteX2" fmla="*/ 2973737 w 2978438"/>
                <a:gd name="connsiteY2" fmla="*/ 1905696 h 2831285"/>
                <a:gd name="connsiteX3" fmla="*/ 2957544 w 2978438"/>
                <a:gd name="connsiteY3" fmla="*/ 1943796 h 2831285"/>
                <a:gd name="connsiteX4" fmla="*/ 627729 w 2978438"/>
                <a:gd name="connsiteY4" fmla="*/ 2822954 h 2831285"/>
                <a:gd name="connsiteX5" fmla="*/ 588677 w 2978438"/>
                <a:gd name="connsiteY5" fmla="*/ 2828669 h 2831285"/>
                <a:gd name="connsiteX6" fmla="*/ 361029 w 2978438"/>
                <a:gd name="connsiteY6" fmla="*/ 2400996 h 2831285"/>
                <a:gd name="connsiteX7" fmla="*/ 126714 w 2978438"/>
                <a:gd name="connsiteY7" fmla="*/ 1732341 h 2831285"/>
                <a:gd name="connsiteX8" fmla="*/ 36226 w 2978438"/>
                <a:gd name="connsiteY8" fmla="*/ 1268474 h 2831285"/>
                <a:gd name="connsiteX9" fmla="*/ 31 w 2978438"/>
                <a:gd name="connsiteY9" fmla="*/ 826514 h 2831285"/>
                <a:gd name="connsiteX10" fmla="*/ 7651 w 2978438"/>
                <a:gd name="connsiteY10" fmla="*/ 794129 h 2831285"/>
                <a:gd name="connsiteX11" fmla="*/ 40989 w 2978438"/>
                <a:gd name="connsiteY11" fmla="*/ 773173 h 2831285"/>
                <a:gd name="connsiteX12" fmla="*/ 2219357 w 2978438"/>
                <a:gd name="connsiteY12" fmla="*/ 5459 h 2831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978438" h="2831285">
                  <a:moveTo>
                    <a:pt x="2219357" y="5459"/>
                  </a:moveTo>
                  <a:cubicBezTo>
                    <a:pt x="2244122" y="-4066"/>
                    <a:pt x="2258409" y="-3114"/>
                    <a:pt x="2265077" y="24509"/>
                  </a:cubicBezTo>
                  <a:cubicBezTo>
                    <a:pt x="2275554" y="32129"/>
                    <a:pt x="2957544" y="1867596"/>
                    <a:pt x="2973737" y="1905696"/>
                  </a:cubicBezTo>
                  <a:cubicBezTo>
                    <a:pt x="2982309" y="1926651"/>
                    <a:pt x="2980404" y="1935224"/>
                    <a:pt x="2957544" y="1943796"/>
                  </a:cubicBezTo>
                  <a:cubicBezTo>
                    <a:pt x="2807049" y="1998089"/>
                    <a:pt x="850614" y="2742944"/>
                    <a:pt x="627729" y="2822954"/>
                  </a:cubicBezTo>
                  <a:cubicBezTo>
                    <a:pt x="615347" y="2827716"/>
                    <a:pt x="602964" y="2835336"/>
                    <a:pt x="588677" y="2828669"/>
                  </a:cubicBezTo>
                  <a:cubicBezTo>
                    <a:pt x="504857" y="2690556"/>
                    <a:pt x="427704" y="2548634"/>
                    <a:pt x="361029" y="2400996"/>
                  </a:cubicBezTo>
                  <a:cubicBezTo>
                    <a:pt x="263874" y="2184779"/>
                    <a:pt x="184816" y="1962846"/>
                    <a:pt x="126714" y="1732341"/>
                  </a:cubicBezTo>
                  <a:cubicBezTo>
                    <a:pt x="87661" y="1578989"/>
                    <a:pt x="57181" y="1423731"/>
                    <a:pt x="36226" y="1268474"/>
                  </a:cubicBezTo>
                  <a:cubicBezTo>
                    <a:pt x="20986" y="1158936"/>
                    <a:pt x="31" y="863661"/>
                    <a:pt x="31" y="826514"/>
                  </a:cubicBezTo>
                  <a:cubicBezTo>
                    <a:pt x="31" y="815084"/>
                    <a:pt x="-921" y="803654"/>
                    <a:pt x="7651" y="794129"/>
                  </a:cubicBezTo>
                  <a:cubicBezTo>
                    <a:pt x="14319" y="779841"/>
                    <a:pt x="28606" y="777936"/>
                    <a:pt x="40989" y="773173"/>
                  </a:cubicBezTo>
                  <a:cubicBezTo>
                    <a:pt x="314357" y="675066"/>
                    <a:pt x="2105057" y="48321"/>
                    <a:pt x="2219357" y="5459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7461E439-CDC9-455F-B09D-0F9E57027DA9}"/>
              </a:ext>
            </a:extLst>
          </p:cNvPr>
          <p:cNvGrpSpPr/>
          <p:nvPr/>
        </p:nvGrpSpPr>
        <p:grpSpPr>
          <a:xfrm>
            <a:off x="2624191" y="2218581"/>
            <a:ext cx="1264088" cy="2320350"/>
            <a:chOff x="2832912" y="2217237"/>
            <a:chExt cx="1264088" cy="2320350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BB25CB41-4E5E-4EA1-9874-A3CB5EBAF68B}"/>
                </a:ext>
              </a:extLst>
            </p:cNvPr>
            <p:cNvSpPr/>
            <p:nvPr/>
          </p:nvSpPr>
          <p:spPr>
            <a:xfrm>
              <a:off x="2832912" y="2217237"/>
              <a:ext cx="1264088" cy="2320350"/>
            </a:xfrm>
            <a:custGeom>
              <a:avLst/>
              <a:gdLst>
                <a:gd name="connsiteX0" fmla="*/ 1460199 w 1604995"/>
                <a:gd name="connsiteY0" fmla="*/ 2946099 h 2946115"/>
                <a:gd name="connsiteX1" fmla="*/ 92409 w 1604995"/>
                <a:gd name="connsiteY1" fmla="*/ 2921334 h 2946115"/>
                <a:gd name="connsiteX2" fmla="*/ 16 w 1604995"/>
                <a:gd name="connsiteY2" fmla="*/ 2825131 h 2946115"/>
                <a:gd name="connsiteX3" fmla="*/ 48594 w 1604995"/>
                <a:gd name="connsiteY3" fmla="*/ 92409 h 2946115"/>
                <a:gd name="connsiteX4" fmla="*/ 144796 w 1604995"/>
                <a:gd name="connsiteY4" fmla="*/ 16 h 2946115"/>
                <a:gd name="connsiteX5" fmla="*/ 1512586 w 1604995"/>
                <a:gd name="connsiteY5" fmla="*/ 24781 h 2946115"/>
                <a:gd name="connsiteX6" fmla="*/ 1604979 w 1604995"/>
                <a:gd name="connsiteY6" fmla="*/ 120984 h 2946115"/>
                <a:gd name="connsiteX7" fmla="*/ 1555449 w 1604995"/>
                <a:gd name="connsiteY7" fmla="*/ 2853706 h 2946115"/>
                <a:gd name="connsiteX8" fmla="*/ 1460199 w 1604995"/>
                <a:gd name="connsiteY8" fmla="*/ 2946099 h 294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04995" h="2946115">
                  <a:moveTo>
                    <a:pt x="1460199" y="2946099"/>
                  </a:moveTo>
                  <a:lnTo>
                    <a:pt x="92409" y="2921334"/>
                  </a:lnTo>
                  <a:cubicBezTo>
                    <a:pt x="40021" y="2920381"/>
                    <a:pt x="-936" y="2877519"/>
                    <a:pt x="16" y="2825131"/>
                  </a:cubicBezTo>
                  <a:lnTo>
                    <a:pt x="48594" y="92409"/>
                  </a:lnTo>
                  <a:cubicBezTo>
                    <a:pt x="49546" y="40021"/>
                    <a:pt x="92409" y="-936"/>
                    <a:pt x="144796" y="16"/>
                  </a:cubicBezTo>
                  <a:lnTo>
                    <a:pt x="1512586" y="24781"/>
                  </a:lnTo>
                  <a:cubicBezTo>
                    <a:pt x="1564974" y="25734"/>
                    <a:pt x="1605931" y="68596"/>
                    <a:pt x="1604979" y="120984"/>
                  </a:cubicBezTo>
                  <a:lnTo>
                    <a:pt x="1555449" y="2853706"/>
                  </a:lnTo>
                  <a:cubicBezTo>
                    <a:pt x="1554496" y="2906094"/>
                    <a:pt x="1511634" y="2947051"/>
                    <a:pt x="1460199" y="2946099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FF60C86F-FED4-4C09-9FA2-43EF6A6BDCB5}"/>
                </a:ext>
              </a:extLst>
            </p:cNvPr>
            <p:cNvSpPr/>
            <p:nvPr/>
          </p:nvSpPr>
          <p:spPr>
            <a:xfrm>
              <a:off x="2912444" y="2446057"/>
              <a:ext cx="1099772" cy="1786191"/>
            </a:xfrm>
            <a:custGeom>
              <a:avLst/>
              <a:gdLst>
                <a:gd name="connsiteX0" fmla="*/ 1320165 w 1396365"/>
                <a:gd name="connsiteY0" fmla="*/ 2267903 h 2267902"/>
                <a:gd name="connsiteX1" fmla="*/ 36195 w 1396365"/>
                <a:gd name="connsiteY1" fmla="*/ 2245043 h 2267902"/>
                <a:gd name="connsiteX2" fmla="*/ 0 w 1396365"/>
                <a:gd name="connsiteY2" fmla="*/ 2207895 h 2267902"/>
                <a:gd name="connsiteX3" fmla="*/ 39053 w 1396365"/>
                <a:gd name="connsiteY3" fmla="*/ 36195 h 2267902"/>
                <a:gd name="connsiteX4" fmla="*/ 76200 w 1396365"/>
                <a:gd name="connsiteY4" fmla="*/ 0 h 2267902"/>
                <a:gd name="connsiteX5" fmla="*/ 1360170 w 1396365"/>
                <a:gd name="connsiteY5" fmla="*/ 22860 h 2267902"/>
                <a:gd name="connsiteX6" fmla="*/ 1396365 w 1396365"/>
                <a:gd name="connsiteY6" fmla="*/ 60007 h 2267902"/>
                <a:gd name="connsiteX7" fmla="*/ 1357313 w 1396365"/>
                <a:gd name="connsiteY7" fmla="*/ 2231708 h 2267902"/>
                <a:gd name="connsiteX8" fmla="*/ 1320165 w 1396365"/>
                <a:gd name="connsiteY8" fmla="*/ 2267903 h 2267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6365" h="2267902">
                  <a:moveTo>
                    <a:pt x="1320165" y="2267903"/>
                  </a:moveTo>
                  <a:lnTo>
                    <a:pt x="36195" y="2245043"/>
                  </a:lnTo>
                  <a:cubicBezTo>
                    <a:pt x="16192" y="2245043"/>
                    <a:pt x="0" y="2227897"/>
                    <a:pt x="0" y="2207895"/>
                  </a:cubicBezTo>
                  <a:lnTo>
                    <a:pt x="39053" y="36195"/>
                  </a:lnTo>
                  <a:cubicBezTo>
                    <a:pt x="39053" y="16192"/>
                    <a:pt x="56197" y="0"/>
                    <a:pt x="76200" y="0"/>
                  </a:cubicBezTo>
                  <a:lnTo>
                    <a:pt x="1360170" y="22860"/>
                  </a:lnTo>
                  <a:cubicBezTo>
                    <a:pt x="1380173" y="22860"/>
                    <a:pt x="1396365" y="40005"/>
                    <a:pt x="1396365" y="60007"/>
                  </a:cubicBezTo>
                  <a:lnTo>
                    <a:pt x="1357313" y="2231708"/>
                  </a:lnTo>
                  <a:cubicBezTo>
                    <a:pt x="1356360" y="2251710"/>
                    <a:pt x="1340167" y="2267903"/>
                    <a:pt x="1320165" y="2267903"/>
                  </a:cubicBezTo>
                  <a:close/>
                </a:path>
              </a:pathLst>
            </a:custGeom>
            <a:solidFill>
              <a:srgbClr val="CDFEF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D7CC7365-05EA-4AAC-8024-63D2AFB71116}"/>
                </a:ext>
              </a:extLst>
            </p:cNvPr>
            <p:cNvGrpSpPr/>
            <p:nvPr/>
          </p:nvGrpSpPr>
          <p:grpSpPr>
            <a:xfrm>
              <a:off x="3349795" y="3780629"/>
              <a:ext cx="224346" cy="223572"/>
              <a:chOff x="3349795" y="3780629"/>
              <a:chExt cx="224346" cy="223572"/>
            </a:xfrm>
          </p:grpSpPr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C57D9E7E-D663-432D-9988-EFF75E117503}"/>
                  </a:ext>
                </a:extLst>
              </p:cNvPr>
              <p:cNvSpPr/>
              <p:nvPr/>
            </p:nvSpPr>
            <p:spPr>
              <a:xfrm>
                <a:off x="3349795" y="3780629"/>
                <a:ext cx="224346" cy="223572"/>
              </a:xfrm>
              <a:custGeom>
                <a:avLst/>
                <a:gdLst>
                  <a:gd name="connsiteX0" fmla="*/ 11 w 284849"/>
                  <a:gd name="connsiteY0" fmla="*/ 139076 h 283866"/>
                  <a:gd name="connsiteX1" fmla="*/ 142886 w 284849"/>
                  <a:gd name="connsiteY1" fmla="*/ 11 h 283866"/>
                  <a:gd name="connsiteX2" fmla="*/ 284808 w 284849"/>
                  <a:gd name="connsiteY2" fmla="*/ 143838 h 283866"/>
                  <a:gd name="connsiteX3" fmla="*/ 140981 w 284849"/>
                  <a:gd name="connsiteY3" fmla="*/ 283856 h 283866"/>
                  <a:gd name="connsiteX4" fmla="*/ 11 w 284849"/>
                  <a:gd name="connsiteY4" fmla="*/ 139076 h 283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4849" h="283866">
                    <a:moveTo>
                      <a:pt x="11" y="139076"/>
                    </a:moveTo>
                    <a:cubicBezTo>
                      <a:pt x="963" y="60019"/>
                      <a:pt x="62876" y="-942"/>
                      <a:pt x="142886" y="11"/>
                    </a:cubicBezTo>
                    <a:cubicBezTo>
                      <a:pt x="222896" y="11"/>
                      <a:pt x="286713" y="65733"/>
                      <a:pt x="284808" y="143838"/>
                    </a:cubicBezTo>
                    <a:cubicBezTo>
                      <a:pt x="282903" y="220991"/>
                      <a:pt x="218133" y="284808"/>
                      <a:pt x="140981" y="283856"/>
                    </a:cubicBezTo>
                    <a:cubicBezTo>
                      <a:pt x="61923" y="282903"/>
                      <a:pt x="-942" y="219086"/>
                      <a:pt x="11" y="139076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05C6D637-5E4D-44A1-B102-7A2157DA9AA7}"/>
                  </a:ext>
                </a:extLst>
              </p:cNvPr>
              <p:cNvSpPr/>
              <p:nvPr/>
            </p:nvSpPr>
            <p:spPr>
              <a:xfrm>
                <a:off x="3420299" y="3850404"/>
                <a:ext cx="81041" cy="81793"/>
              </a:xfrm>
              <a:custGeom>
                <a:avLst/>
                <a:gdLst>
                  <a:gd name="connsiteX0" fmla="*/ 102898 w 102897"/>
                  <a:gd name="connsiteY0" fmla="*/ 51435 h 103851"/>
                  <a:gd name="connsiteX1" fmla="*/ 53368 w 102897"/>
                  <a:gd name="connsiteY1" fmla="*/ 103822 h 103851"/>
                  <a:gd name="connsiteX2" fmla="*/ 28 w 102897"/>
                  <a:gd name="connsiteY2" fmla="*/ 54292 h 103851"/>
                  <a:gd name="connsiteX3" fmla="*/ 51463 w 102897"/>
                  <a:gd name="connsiteY3" fmla="*/ 0 h 103851"/>
                  <a:gd name="connsiteX4" fmla="*/ 102898 w 102897"/>
                  <a:gd name="connsiteY4" fmla="*/ 51435 h 1038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2897" h="103851">
                    <a:moveTo>
                      <a:pt x="102898" y="51435"/>
                    </a:moveTo>
                    <a:cubicBezTo>
                      <a:pt x="102898" y="80010"/>
                      <a:pt x="81943" y="102870"/>
                      <a:pt x="53368" y="103822"/>
                    </a:cubicBezTo>
                    <a:cubicBezTo>
                      <a:pt x="25745" y="104775"/>
                      <a:pt x="1933" y="81915"/>
                      <a:pt x="28" y="54292"/>
                    </a:cubicBezTo>
                    <a:cubicBezTo>
                      <a:pt x="-925" y="24765"/>
                      <a:pt x="22888" y="0"/>
                      <a:pt x="51463" y="0"/>
                    </a:cubicBezTo>
                    <a:cubicBezTo>
                      <a:pt x="79085" y="0"/>
                      <a:pt x="102898" y="23813"/>
                      <a:pt x="102898" y="51435"/>
                    </a:cubicBezTo>
                    <a:close/>
                  </a:path>
                </a:pathLst>
              </a:custGeom>
              <a:solidFill>
                <a:srgbClr val="FCFCF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97C5337F-9915-4CC8-B3F5-F89A222C6E02}"/>
              </a:ext>
            </a:extLst>
          </p:cNvPr>
          <p:cNvGrpSpPr/>
          <p:nvPr/>
        </p:nvGrpSpPr>
        <p:grpSpPr>
          <a:xfrm>
            <a:off x="3303199" y="3851748"/>
            <a:ext cx="2226922" cy="2866313"/>
            <a:chOff x="3657008" y="3846050"/>
            <a:chExt cx="2226922" cy="2866313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DEC429C6-5FA7-4F38-A3DC-92ACE0626FB8}"/>
                </a:ext>
              </a:extLst>
            </p:cNvPr>
            <p:cNvSpPr/>
            <p:nvPr/>
          </p:nvSpPr>
          <p:spPr>
            <a:xfrm>
              <a:off x="4510265" y="5518403"/>
              <a:ext cx="1373665" cy="1193960"/>
            </a:xfrm>
            <a:custGeom>
              <a:avLst/>
              <a:gdLst>
                <a:gd name="connsiteX0" fmla="*/ 603980 w 1744122"/>
                <a:gd name="connsiteY0" fmla="*/ 1515955 h 1515954"/>
                <a:gd name="connsiteX1" fmla="*/ 18193 w 1744122"/>
                <a:gd name="connsiteY1" fmla="*/ 836822 h 1515954"/>
                <a:gd name="connsiteX2" fmla="*/ 24860 w 1744122"/>
                <a:gd name="connsiteY2" fmla="*/ 774910 h 1515954"/>
                <a:gd name="connsiteX3" fmla="*/ 1165003 w 1744122"/>
                <a:gd name="connsiteY3" fmla="*/ 8147 h 1515954"/>
                <a:gd name="connsiteX4" fmla="*/ 1203103 w 1744122"/>
                <a:gd name="connsiteY4" fmla="*/ 11958 h 1515954"/>
                <a:gd name="connsiteX5" fmla="*/ 1744123 w 1744122"/>
                <a:gd name="connsiteY5" fmla="*/ 619652 h 1515954"/>
                <a:gd name="connsiteX6" fmla="*/ 1651730 w 1744122"/>
                <a:gd name="connsiteY6" fmla="*/ 733000 h 1515954"/>
                <a:gd name="connsiteX7" fmla="*/ 684943 w 1744122"/>
                <a:gd name="connsiteY7" fmla="*/ 1478808 h 1515954"/>
                <a:gd name="connsiteX8" fmla="*/ 603980 w 1744122"/>
                <a:gd name="connsiteY8" fmla="*/ 1515955 h 1515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44122" h="1515954">
                  <a:moveTo>
                    <a:pt x="603980" y="1515955"/>
                  </a:moveTo>
                  <a:cubicBezTo>
                    <a:pt x="458248" y="1343552"/>
                    <a:pt x="53435" y="876827"/>
                    <a:pt x="18193" y="836822"/>
                  </a:cubicBezTo>
                  <a:cubicBezTo>
                    <a:pt x="-7525" y="807295"/>
                    <a:pt x="-6572" y="797770"/>
                    <a:pt x="24860" y="774910"/>
                  </a:cubicBezTo>
                  <a:cubicBezTo>
                    <a:pt x="86773" y="728238"/>
                    <a:pt x="1084993" y="63392"/>
                    <a:pt x="1165003" y="8147"/>
                  </a:cubicBezTo>
                  <a:cubicBezTo>
                    <a:pt x="1181195" y="-3283"/>
                    <a:pt x="1188816" y="-3283"/>
                    <a:pt x="1203103" y="11958"/>
                  </a:cubicBezTo>
                  <a:cubicBezTo>
                    <a:pt x="1383125" y="214840"/>
                    <a:pt x="1564100" y="416770"/>
                    <a:pt x="1744123" y="619652"/>
                  </a:cubicBezTo>
                  <a:cubicBezTo>
                    <a:pt x="1724120" y="666325"/>
                    <a:pt x="1685068" y="698710"/>
                    <a:pt x="1651730" y="733000"/>
                  </a:cubicBezTo>
                  <a:cubicBezTo>
                    <a:pt x="1365028" y="1027322"/>
                    <a:pt x="1044988" y="1278783"/>
                    <a:pt x="684943" y="1478808"/>
                  </a:cubicBezTo>
                  <a:cubicBezTo>
                    <a:pt x="659225" y="1492142"/>
                    <a:pt x="634460" y="1510240"/>
                    <a:pt x="603980" y="1515955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3CC7D081-5D1D-41F0-9208-B65717B7F4ED}"/>
                </a:ext>
              </a:extLst>
            </p:cNvPr>
            <p:cNvSpPr/>
            <p:nvPr/>
          </p:nvSpPr>
          <p:spPr>
            <a:xfrm>
              <a:off x="3657008" y="3846050"/>
              <a:ext cx="1579512" cy="2289420"/>
            </a:xfrm>
            <a:custGeom>
              <a:avLst/>
              <a:gdLst>
                <a:gd name="connsiteX0" fmla="*/ 2005485 w 2005484"/>
                <a:gd name="connsiteY0" fmla="*/ 2294387 h 2906844"/>
                <a:gd name="connsiteX1" fmla="*/ 1502564 w 2005484"/>
                <a:gd name="connsiteY1" fmla="*/ 2638239 h 2906844"/>
                <a:gd name="connsiteX2" fmla="*/ 1095847 w 2005484"/>
                <a:gd name="connsiteY2" fmla="*/ 2906845 h 2906844"/>
                <a:gd name="connsiteX3" fmla="*/ 725324 w 2005484"/>
                <a:gd name="connsiteY3" fmla="*/ 2624904 h 2906844"/>
                <a:gd name="connsiteX4" fmla="*/ 351944 w 2005484"/>
                <a:gd name="connsiteY4" fmla="*/ 2177229 h 2906844"/>
                <a:gd name="connsiteX5" fmla="*/ 249074 w 2005484"/>
                <a:gd name="connsiteY5" fmla="*/ 2015304 h 2906844"/>
                <a:gd name="connsiteX6" fmla="*/ 227167 w 2005484"/>
                <a:gd name="connsiteY6" fmla="*/ 1910529 h 2906844"/>
                <a:gd name="connsiteX7" fmla="*/ 220499 w 2005484"/>
                <a:gd name="connsiteY7" fmla="*/ 1660974 h 2906844"/>
                <a:gd name="connsiteX8" fmla="*/ 201449 w 2005484"/>
                <a:gd name="connsiteY8" fmla="*/ 1409514 h 2906844"/>
                <a:gd name="connsiteX9" fmla="*/ 320512 w 2005484"/>
                <a:gd name="connsiteY9" fmla="*/ 1135194 h 2906844"/>
                <a:gd name="connsiteX10" fmla="*/ 329084 w 2005484"/>
                <a:gd name="connsiteY10" fmla="*/ 1108524 h 2906844"/>
                <a:gd name="connsiteX11" fmla="*/ 238597 w 2005484"/>
                <a:gd name="connsiteY11" fmla="*/ 865637 h 2906844"/>
                <a:gd name="connsiteX12" fmla="*/ 210974 w 2005484"/>
                <a:gd name="connsiteY12" fmla="*/ 813249 h 2906844"/>
                <a:gd name="connsiteX13" fmla="*/ 88102 w 2005484"/>
                <a:gd name="connsiteY13" fmla="*/ 479874 h 2906844"/>
                <a:gd name="connsiteX14" fmla="*/ 12855 w 2005484"/>
                <a:gd name="connsiteY14" fmla="*/ 237939 h 2906844"/>
                <a:gd name="connsiteX15" fmla="*/ 472 w 2005484"/>
                <a:gd name="connsiteY15" fmla="*/ 117924 h 2906844"/>
                <a:gd name="connsiteX16" fmla="*/ 108105 w 2005484"/>
                <a:gd name="connsiteY16" fmla="*/ 3624 h 2906844"/>
                <a:gd name="connsiteX17" fmla="*/ 188114 w 2005484"/>
                <a:gd name="connsiteY17" fmla="*/ 767 h 2906844"/>
                <a:gd name="connsiteX18" fmla="*/ 284317 w 2005484"/>
                <a:gd name="connsiteY18" fmla="*/ 69347 h 2906844"/>
                <a:gd name="connsiteX19" fmla="*/ 410999 w 2005484"/>
                <a:gd name="connsiteY19" fmla="*/ 318902 h 2906844"/>
                <a:gd name="connsiteX20" fmla="*/ 474817 w 2005484"/>
                <a:gd name="connsiteY20" fmla="*/ 467492 h 2906844"/>
                <a:gd name="connsiteX21" fmla="*/ 664364 w 2005484"/>
                <a:gd name="connsiteY21" fmla="*/ 835157 h 2906844"/>
                <a:gd name="connsiteX22" fmla="*/ 689130 w 2005484"/>
                <a:gd name="connsiteY22" fmla="*/ 841824 h 2906844"/>
                <a:gd name="connsiteX23" fmla="*/ 758662 w 2005484"/>
                <a:gd name="connsiteY23" fmla="*/ 815154 h 2906844"/>
                <a:gd name="connsiteX24" fmla="*/ 940589 w 2005484"/>
                <a:gd name="connsiteY24" fmla="*/ 830394 h 2906844"/>
                <a:gd name="connsiteX25" fmla="*/ 987262 w 2005484"/>
                <a:gd name="connsiteY25" fmla="*/ 857064 h 2906844"/>
                <a:gd name="connsiteX26" fmla="*/ 1163474 w 2005484"/>
                <a:gd name="connsiteY26" fmla="*/ 918024 h 2906844"/>
                <a:gd name="connsiteX27" fmla="*/ 1332067 w 2005484"/>
                <a:gd name="connsiteY27" fmla="*/ 979937 h 2906844"/>
                <a:gd name="connsiteX28" fmla="*/ 1627342 w 2005484"/>
                <a:gd name="connsiteY28" fmla="*/ 1078997 h 2906844"/>
                <a:gd name="connsiteX29" fmla="*/ 1854037 w 2005484"/>
                <a:gd name="connsiteY29" fmla="*/ 1292357 h 2906844"/>
                <a:gd name="connsiteX30" fmla="*/ 1879755 w 2005484"/>
                <a:gd name="connsiteY30" fmla="*/ 1525719 h 2906844"/>
                <a:gd name="connsiteX31" fmla="*/ 1927380 w 2005484"/>
                <a:gd name="connsiteY31" fmla="*/ 2072454 h 2906844"/>
                <a:gd name="connsiteX32" fmla="*/ 2005485 w 2005484"/>
                <a:gd name="connsiteY32" fmla="*/ 2294387 h 2906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005484" h="2906844">
                  <a:moveTo>
                    <a:pt x="2005485" y="2294387"/>
                  </a:moveTo>
                  <a:cubicBezTo>
                    <a:pt x="1837844" y="2408687"/>
                    <a:pt x="1670205" y="2523939"/>
                    <a:pt x="1502564" y="2638239"/>
                  </a:cubicBezTo>
                  <a:cubicBezTo>
                    <a:pt x="1371119" y="2727775"/>
                    <a:pt x="1229197" y="2818262"/>
                    <a:pt x="1095847" y="2906845"/>
                  </a:cubicBezTo>
                  <a:cubicBezTo>
                    <a:pt x="1025362" y="2854457"/>
                    <a:pt x="855817" y="2739204"/>
                    <a:pt x="725324" y="2624904"/>
                  </a:cubicBezTo>
                  <a:cubicBezTo>
                    <a:pt x="577687" y="2495364"/>
                    <a:pt x="465292" y="2336297"/>
                    <a:pt x="351944" y="2177229"/>
                  </a:cubicBezTo>
                  <a:cubicBezTo>
                    <a:pt x="314797" y="2124842"/>
                    <a:pt x="271934" y="2076264"/>
                    <a:pt x="249074" y="2015304"/>
                  </a:cubicBezTo>
                  <a:cubicBezTo>
                    <a:pt x="235739" y="1981014"/>
                    <a:pt x="229072" y="1945772"/>
                    <a:pt x="227167" y="1910529"/>
                  </a:cubicBezTo>
                  <a:cubicBezTo>
                    <a:pt x="223357" y="1827662"/>
                    <a:pt x="224309" y="1743842"/>
                    <a:pt x="220499" y="1660974"/>
                  </a:cubicBezTo>
                  <a:cubicBezTo>
                    <a:pt x="216689" y="1577154"/>
                    <a:pt x="209069" y="1493334"/>
                    <a:pt x="201449" y="1409514"/>
                  </a:cubicBezTo>
                  <a:cubicBezTo>
                    <a:pt x="191924" y="1296167"/>
                    <a:pt x="209069" y="1195202"/>
                    <a:pt x="320512" y="1135194"/>
                  </a:cubicBezTo>
                  <a:cubicBezTo>
                    <a:pt x="332894" y="1128527"/>
                    <a:pt x="334799" y="1121859"/>
                    <a:pt x="329084" y="1108524"/>
                  </a:cubicBezTo>
                  <a:cubicBezTo>
                    <a:pt x="298605" y="1027562"/>
                    <a:pt x="268124" y="946599"/>
                    <a:pt x="238597" y="865637"/>
                  </a:cubicBezTo>
                  <a:cubicBezTo>
                    <a:pt x="221452" y="852302"/>
                    <a:pt x="217642" y="831347"/>
                    <a:pt x="210974" y="813249"/>
                  </a:cubicBezTo>
                  <a:cubicBezTo>
                    <a:pt x="170017" y="701807"/>
                    <a:pt x="129059" y="591317"/>
                    <a:pt x="88102" y="479874"/>
                  </a:cubicBezTo>
                  <a:cubicBezTo>
                    <a:pt x="62384" y="399864"/>
                    <a:pt x="34762" y="319854"/>
                    <a:pt x="12855" y="237939"/>
                  </a:cubicBezTo>
                  <a:cubicBezTo>
                    <a:pt x="2377" y="198887"/>
                    <a:pt x="-1433" y="157929"/>
                    <a:pt x="472" y="117924"/>
                  </a:cubicBezTo>
                  <a:cubicBezTo>
                    <a:pt x="4282" y="55059"/>
                    <a:pt x="45239" y="10292"/>
                    <a:pt x="108105" y="3624"/>
                  </a:cubicBezTo>
                  <a:cubicBezTo>
                    <a:pt x="134774" y="767"/>
                    <a:pt x="161444" y="-1138"/>
                    <a:pt x="188114" y="767"/>
                  </a:cubicBezTo>
                  <a:cubicBezTo>
                    <a:pt x="236692" y="3624"/>
                    <a:pt x="263362" y="30294"/>
                    <a:pt x="284317" y="69347"/>
                  </a:cubicBezTo>
                  <a:cubicBezTo>
                    <a:pt x="329084" y="151262"/>
                    <a:pt x="370994" y="235082"/>
                    <a:pt x="410999" y="318902"/>
                  </a:cubicBezTo>
                  <a:cubicBezTo>
                    <a:pt x="428144" y="370337"/>
                    <a:pt x="463387" y="413199"/>
                    <a:pt x="474817" y="467492"/>
                  </a:cubicBezTo>
                  <a:cubicBezTo>
                    <a:pt x="527205" y="596079"/>
                    <a:pt x="601499" y="713237"/>
                    <a:pt x="664364" y="835157"/>
                  </a:cubicBezTo>
                  <a:cubicBezTo>
                    <a:pt x="671032" y="847539"/>
                    <a:pt x="677699" y="846587"/>
                    <a:pt x="689130" y="841824"/>
                  </a:cubicBezTo>
                  <a:cubicBezTo>
                    <a:pt x="711989" y="832299"/>
                    <a:pt x="734849" y="823727"/>
                    <a:pt x="758662" y="815154"/>
                  </a:cubicBezTo>
                  <a:cubicBezTo>
                    <a:pt x="821527" y="793247"/>
                    <a:pt x="882487" y="799914"/>
                    <a:pt x="940589" y="830394"/>
                  </a:cubicBezTo>
                  <a:cubicBezTo>
                    <a:pt x="956782" y="838967"/>
                    <a:pt x="973927" y="845634"/>
                    <a:pt x="987262" y="857064"/>
                  </a:cubicBezTo>
                  <a:cubicBezTo>
                    <a:pt x="1038697" y="898974"/>
                    <a:pt x="1096799" y="915167"/>
                    <a:pt x="1163474" y="918024"/>
                  </a:cubicBezTo>
                  <a:cubicBezTo>
                    <a:pt x="1225387" y="919929"/>
                    <a:pt x="1281585" y="947552"/>
                    <a:pt x="1332067" y="979937"/>
                  </a:cubicBezTo>
                  <a:cubicBezTo>
                    <a:pt x="1422555" y="1037087"/>
                    <a:pt x="1520662" y="1066614"/>
                    <a:pt x="1627342" y="1078997"/>
                  </a:cubicBezTo>
                  <a:cubicBezTo>
                    <a:pt x="1758787" y="1093284"/>
                    <a:pt x="1824510" y="1162817"/>
                    <a:pt x="1854037" y="1292357"/>
                  </a:cubicBezTo>
                  <a:cubicBezTo>
                    <a:pt x="1871182" y="1369509"/>
                    <a:pt x="1872135" y="1448567"/>
                    <a:pt x="1879755" y="1525719"/>
                  </a:cubicBezTo>
                  <a:cubicBezTo>
                    <a:pt x="1896899" y="1707647"/>
                    <a:pt x="1902614" y="1890527"/>
                    <a:pt x="1927380" y="2072454"/>
                  </a:cubicBezTo>
                  <a:cubicBezTo>
                    <a:pt x="1940714" y="2151512"/>
                    <a:pt x="1967385" y="2224854"/>
                    <a:pt x="2005485" y="2294387"/>
                  </a:cubicBezTo>
                  <a:close/>
                </a:path>
              </a:pathLst>
            </a:custGeom>
            <a:solidFill>
              <a:srgbClr val="FECBA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D5BDC0EA-3E99-44AD-980E-B13A612C5AD4}"/>
              </a:ext>
            </a:extLst>
          </p:cNvPr>
          <p:cNvSpPr/>
          <p:nvPr/>
        </p:nvSpPr>
        <p:spPr>
          <a:xfrm>
            <a:off x="5123587" y="2759793"/>
            <a:ext cx="808204" cy="810306"/>
          </a:xfrm>
          <a:custGeom>
            <a:avLst/>
            <a:gdLst>
              <a:gd name="connsiteX0" fmla="*/ 388665 w 808204"/>
              <a:gd name="connsiteY0" fmla="*/ 68371 h 810306"/>
              <a:gd name="connsiteX1" fmla="*/ 288891 w 808204"/>
              <a:gd name="connsiteY1" fmla="*/ 84875 h 810306"/>
              <a:gd name="connsiteX2" fmla="*/ 280639 w 808204"/>
              <a:gd name="connsiteY2" fmla="*/ 108881 h 810306"/>
              <a:gd name="connsiteX3" fmla="*/ 522949 w 808204"/>
              <a:gd name="connsiteY3" fmla="*/ 96128 h 810306"/>
              <a:gd name="connsiteX4" fmla="*/ 512446 w 808204"/>
              <a:gd name="connsiteY4" fmla="*/ 75873 h 810306"/>
              <a:gd name="connsiteX5" fmla="*/ 388665 w 808204"/>
              <a:gd name="connsiteY5" fmla="*/ 68371 h 810306"/>
              <a:gd name="connsiteX6" fmla="*/ 413164 w 808204"/>
              <a:gd name="connsiteY6" fmla="*/ 35 h 810306"/>
              <a:gd name="connsiteX7" fmla="*/ 558958 w 808204"/>
              <a:gd name="connsiteY7" fmla="*/ 15859 h 810306"/>
              <a:gd name="connsiteX8" fmla="*/ 766009 w 808204"/>
              <a:gd name="connsiteY8" fmla="*/ 48118 h 810306"/>
              <a:gd name="connsiteX9" fmla="*/ 800518 w 808204"/>
              <a:gd name="connsiteY9" fmla="*/ 86377 h 810306"/>
              <a:gd name="connsiteX10" fmla="*/ 808020 w 808204"/>
              <a:gd name="connsiteY10" fmla="*/ 274674 h 810306"/>
              <a:gd name="connsiteX11" fmla="*/ 780263 w 808204"/>
              <a:gd name="connsiteY11" fmla="*/ 306181 h 810306"/>
              <a:gd name="connsiteX12" fmla="*/ 690240 w 808204"/>
              <a:gd name="connsiteY12" fmla="*/ 309932 h 810306"/>
              <a:gd name="connsiteX13" fmla="*/ 668485 w 808204"/>
              <a:gd name="connsiteY13" fmla="*/ 332437 h 810306"/>
              <a:gd name="connsiteX14" fmla="*/ 683488 w 808204"/>
              <a:gd name="connsiteY14" fmla="*/ 746540 h 810306"/>
              <a:gd name="connsiteX15" fmla="*/ 639978 w 808204"/>
              <a:gd name="connsiteY15" fmla="*/ 793051 h 810306"/>
              <a:gd name="connsiteX16" fmla="*/ 205620 w 808204"/>
              <a:gd name="connsiteY16" fmla="*/ 810306 h 810306"/>
              <a:gd name="connsiteX17" fmla="*/ 167361 w 808204"/>
              <a:gd name="connsiteY17" fmla="*/ 773546 h 810306"/>
              <a:gd name="connsiteX18" fmla="*/ 150856 w 808204"/>
              <a:gd name="connsiteY18" fmla="*/ 354193 h 810306"/>
              <a:gd name="connsiteX19" fmla="*/ 125351 w 808204"/>
              <a:gd name="connsiteY19" fmla="*/ 332437 h 810306"/>
              <a:gd name="connsiteX20" fmla="*/ 35329 w 808204"/>
              <a:gd name="connsiteY20" fmla="*/ 336189 h 810306"/>
              <a:gd name="connsiteX21" fmla="*/ 6822 w 808204"/>
              <a:gd name="connsiteY21" fmla="*/ 310682 h 810306"/>
              <a:gd name="connsiteX22" fmla="*/ 70 w 808204"/>
              <a:gd name="connsiteY22" fmla="*/ 105881 h 810306"/>
              <a:gd name="connsiteX23" fmla="*/ 19574 w 808204"/>
              <a:gd name="connsiteY23" fmla="*/ 80375 h 810306"/>
              <a:gd name="connsiteX24" fmla="*/ 363910 w 808204"/>
              <a:gd name="connsiteY24" fmla="*/ 3856 h 810306"/>
              <a:gd name="connsiteX25" fmla="*/ 413164 w 808204"/>
              <a:gd name="connsiteY25" fmla="*/ 35 h 810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808204" h="810306">
                <a:moveTo>
                  <a:pt x="388665" y="68371"/>
                </a:moveTo>
                <a:cubicBezTo>
                  <a:pt x="365410" y="69121"/>
                  <a:pt x="327150" y="75123"/>
                  <a:pt x="288891" y="84875"/>
                </a:cubicBezTo>
                <a:cubicBezTo>
                  <a:pt x="271636" y="89376"/>
                  <a:pt x="270136" y="94627"/>
                  <a:pt x="280639" y="108881"/>
                </a:cubicBezTo>
                <a:cubicBezTo>
                  <a:pt x="342904" y="192902"/>
                  <a:pt x="466684" y="186150"/>
                  <a:pt x="522949" y="96128"/>
                </a:cubicBezTo>
                <a:cubicBezTo>
                  <a:pt x="532701" y="80374"/>
                  <a:pt x="523699" y="78123"/>
                  <a:pt x="512446" y="75873"/>
                </a:cubicBezTo>
                <a:cubicBezTo>
                  <a:pt x="477187" y="69872"/>
                  <a:pt x="441178" y="64620"/>
                  <a:pt x="388665" y="68371"/>
                </a:cubicBezTo>
                <a:close/>
                <a:moveTo>
                  <a:pt x="413164" y="35"/>
                </a:moveTo>
                <a:cubicBezTo>
                  <a:pt x="462184" y="-598"/>
                  <a:pt x="510571" y="7420"/>
                  <a:pt x="558958" y="15859"/>
                </a:cubicBezTo>
                <a:cubicBezTo>
                  <a:pt x="627975" y="27862"/>
                  <a:pt x="696992" y="38365"/>
                  <a:pt x="766009" y="48118"/>
                </a:cubicBezTo>
                <a:cubicBezTo>
                  <a:pt x="790015" y="51118"/>
                  <a:pt x="800518" y="60120"/>
                  <a:pt x="800518" y="86377"/>
                </a:cubicBezTo>
                <a:cubicBezTo>
                  <a:pt x="801268" y="149392"/>
                  <a:pt x="805019" y="212408"/>
                  <a:pt x="808020" y="274674"/>
                </a:cubicBezTo>
                <a:cubicBezTo>
                  <a:pt x="809520" y="295679"/>
                  <a:pt x="802018" y="305431"/>
                  <a:pt x="780263" y="306181"/>
                </a:cubicBezTo>
                <a:cubicBezTo>
                  <a:pt x="750255" y="306931"/>
                  <a:pt x="720248" y="309932"/>
                  <a:pt x="690240" y="309932"/>
                </a:cubicBezTo>
                <a:cubicBezTo>
                  <a:pt x="673736" y="309932"/>
                  <a:pt x="667735" y="313683"/>
                  <a:pt x="668485" y="332437"/>
                </a:cubicBezTo>
                <a:cubicBezTo>
                  <a:pt x="674487" y="470472"/>
                  <a:pt x="678988" y="608506"/>
                  <a:pt x="683488" y="746540"/>
                </a:cubicBezTo>
                <a:cubicBezTo>
                  <a:pt x="684989" y="791551"/>
                  <a:pt x="684989" y="790801"/>
                  <a:pt x="639978" y="793051"/>
                </a:cubicBezTo>
                <a:cubicBezTo>
                  <a:pt x="568710" y="796803"/>
                  <a:pt x="277638" y="810306"/>
                  <a:pt x="205620" y="810306"/>
                </a:cubicBezTo>
                <a:cubicBezTo>
                  <a:pt x="169612" y="810306"/>
                  <a:pt x="169612" y="810306"/>
                  <a:pt x="167361" y="773546"/>
                </a:cubicBezTo>
                <a:cubicBezTo>
                  <a:pt x="163610" y="695527"/>
                  <a:pt x="151607" y="415708"/>
                  <a:pt x="150856" y="354193"/>
                </a:cubicBezTo>
                <a:cubicBezTo>
                  <a:pt x="150856" y="333938"/>
                  <a:pt x="143355" y="330937"/>
                  <a:pt x="125351" y="332437"/>
                </a:cubicBezTo>
                <a:cubicBezTo>
                  <a:pt x="95344" y="334688"/>
                  <a:pt x="65336" y="334688"/>
                  <a:pt x="35329" y="336189"/>
                </a:cubicBezTo>
                <a:cubicBezTo>
                  <a:pt x="16574" y="336939"/>
                  <a:pt x="7571" y="330187"/>
                  <a:pt x="6822" y="310682"/>
                </a:cubicBezTo>
                <a:cubicBezTo>
                  <a:pt x="5321" y="242415"/>
                  <a:pt x="3070" y="174149"/>
                  <a:pt x="70" y="105881"/>
                </a:cubicBezTo>
                <a:cubicBezTo>
                  <a:pt x="-681" y="90878"/>
                  <a:pt x="4571" y="83376"/>
                  <a:pt x="19574" y="80375"/>
                </a:cubicBezTo>
                <a:cubicBezTo>
                  <a:pt x="135103" y="57120"/>
                  <a:pt x="246881" y="20360"/>
                  <a:pt x="363910" y="3856"/>
                </a:cubicBezTo>
                <a:cubicBezTo>
                  <a:pt x="380414" y="1418"/>
                  <a:pt x="396825" y="246"/>
                  <a:pt x="413164" y="35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DEAA1A85-5111-4CA7-9CBE-F4591A8E3B29}"/>
              </a:ext>
            </a:extLst>
          </p:cNvPr>
          <p:cNvSpPr/>
          <p:nvPr/>
        </p:nvSpPr>
        <p:spPr>
          <a:xfrm>
            <a:off x="4901281" y="3530294"/>
            <a:ext cx="928395" cy="806494"/>
          </a:xfrm>
          <a:custGeom>
            <a:avLst/>
            <a:gdLst>
              <a:gd name="connsiteX0" fmla="*/ 379164 w 928395"/>
              <a:gd name="connsiteY0" fmla="*/ 674462 h 806494"/>
              <a:gd name="connsiteX1" fmla="*/ 443679 w 928395"/>
              <a:gd name="connsiteY1" fmla="*/ 741229 h 806494"/>
              <a:gd name="connsiteX2" fmla="*/ 378413 w 928395"/>
              <a:gd name="connsiteY2" fmla="*/ 806494 h 806494"/>
              <a:gd name="connsiteX3" fmla="*/ 313897 w 928395"/>
              <a:gd name="connsiteY3" fmla="*/ 740478 h 806494"/>
              <a:gd name="connsiteX4" fmla="*/ 379164 w 928395"/>
              <a:gd name="connsiteY4" fmla="*/ 674462 h 806494"/>
              <a:gd name="connsiteX5" fmla="*/ 732502 w 928395"/>
              <a:gd name="connsiteY5" fmla="*/ 669212 h 806494"/>
              <a:gd name="connsiteX6" fmla="*/ 797767 w 928395"/>
              <a:gd name="connsiteY6" fmla="*/ 736728 h 806494"/>
              <a:gd name="connsiteX7" fmla="*/ 731001 w 928395"/>
              <a:gd name="connsiteY7" fmla="*/ 800494 h 806494"/>
              <a:gd name="connsiteX8" fmla="*/ 666485 w 928395"/>
              <a:gd name="connsiteY8" fmla="*/ 734478 h 806494"/>
              <a:gd name="connsiteX9" fmla="*/ 732502 w 928395"/>
              <a:gd name="connsiteY9" fmla="*/ 669212 h 806494"/>
              <a:gd name="connsiteX10" fmla="*/ 316277 w 928395"/>
              <a:gd name="connsiteY10" fmla="*/ 169423 h 806494"/>
              <a:gd name="connsiteX11" fmla="*/ 286140 w 928395"/>
              <a:gd name="connsiteY11" fmla="*/ 170337 h 806494"/>
              <a:gd name="connsiteX12" fmla="*/ 254633 w 928395"/>
              <a:gd name="connsiteY12" fmla="*/ 170337 h 806494"/>
              <a:gd name="connsiteX13" fmla="*/ 235878 w 928395"/>
              <a:gd name="connsiteY13" fmla="*/ 193593 h 806494"/>
              <a:gd name="connsiteX14" fmla="*/ 286140 w 928395"/>
              <a:gd name="connsiteY14" fmla="*/ 408146 h 806494"/>
              <a:gd name="connsiteX15" fmla="*/ 354408 w 928395"/>
              <a:gd name="connsiteY15" fmla="*/ 453157 h 806494"/>
              <a:gd name="connsiteX16" fmla="*/ 370912 w 928395"/>
              <a:gd name="connsiteY16" fmla="*/ 430652 h 806494"/>
              <a:gd name="connsiteX17" fmla="*/ 344655 w 928395"/>
              <a:gd name="connsiteY17" fmla="*/ 219849 h 806494"/>
              <a:gd name="connsiteX18" fmla="*/ 316277 w 928395"/>
              <a:gd name="connsiteY18" fmla="*/ 169423 h 806494"/>
              <a:gd name="connsiteX19" fmla="*/ 421924 w 928395"/>
              <a:gd name="connsiteY19" fmla="*/ 167336 h 806494"/>
              <a:gd name="connsiteX20" fmla="*/ 406170 w 928395"/>
              <a:gd name="connsiteY20" fmla="*/ 185341 h 806494"/>
              <a:gd name="connsiteX21" fmla="*/ 432427 w 928395"/>
              <a:gd name="connsiteY21" fmla="*/ 384890 h 806494"/>
              <a:gd name="connsiteX22" fmla="*/ 499944 w 928395"/>
              <a:gd name="connsiteY22" fmla="*/ 434402 h 806494"/>
              <a:gd name="connsiteX23" fmla="*/ 517197 w 928395"/>
              <a:gd name="connsiteY23" fmla="*/ 414897 h 806494"/>
              <a:gd name="connsiteX24" fmla="*/ 517197 w 928395"/>
              <a:gd name="connsiteY24" fmla="*/ 300869 h 806494"/>
              <a:gd name="connsiteX25" fmla="*/ 512696 w 928395"/>
              <a:gd name="connsiteY25" fmla="*/ 300869 h 806494"/>
              <a:gd name="connsiteX26" fmla="*/ 512696 w 928395"/>
              <a:gd name="connsiteY26" fmla="*/ 183840 h 806494"/>
              <a:gd name="connsiteX27" fmla="*/ 496192 w 928395"/>
              <a:gd name="connsiteY27" fmla="*/ 167336 h 806494"/>
              <a:gd name="connsiteX28" fmla="*/ 421924 w 928395"/>
              <a:gd name="connsiteY28" fmla="*/ 167336 h 806494"/>
              <a:gd name="connsiteX29" fmla="*/ 663343 w 928395"/>
              <a:gd name="connsiteY29" fmla="*/ 164125 h 806494"/>
              <a:gd name="connsiteX30" fmla="*/ 634226 w 928395"/>
              <a:gd name="connsiteY30" fmla="*/ 165086 h 806494"/>
              <a:gd name="connsiteX31" fmla="*/ 591466 w 928395"/>
              <a:gd name="connsiteY31" fmla="*/ 165086 h 806494"/>
              <a:gd name="connsiteX32" fmla="*/ 577963 w 928395"/>
              <a:gd name="connsiteY32" fmla="*/ 178589 h 806494"/>
              <a:gd name="connsiteX33" fmla="*/ 580964 w 928395"/>
              <a:gd name="connsiteY33" fmla="*/ 409647 h 806494"/>
              <a:gd name="connsiteX34" fmla="*/ 588465 w 928395"/>
              <a:gd name="connsiteY34" fmla="*/ 423150 h 806494"/>
              <a:gd name="connsiteX35" fmla="*/ 656732 w 928395"/>
              <a:gd name="connsiteY35" fmla="*/ 413397 h 806494"/>
              <a:gd name="connsiteX36" fmla="*/ 665734 w 928395"/>
              <a:gd name="connsiteY36" fmla="*/ 396893 h 806494"/>
              <a:gd name="connsiteX37" fmla="*/ 681488 w 928395"/>
              <a:gd name="connsiteY37" fmla="*/ 211597 h 806494"/>
              <a:gd name="connsiteX38" fmla="*/ 663343 w 928395"/>
              <a:gd name="connsiteY38" fmla="*/ 164125 h 806494"/>
              <a:gd name="connsiteX39" fmla="*/ 779013 w 928395"/>
              <a:gd name="connsiteY39" fmla="*/ 161335 h 806494"/>
              <a:gd name="connsiteX40" fmla="*/ 750506 w 928395"/>
              <a:gd name="connsiteY40" fmla="*/ 189092 h 806494"/>
              <a:gd name="connsiteX41" fmla="*/ 736252 w 928395"/>
              <a:gd name="connsiteY41" fmla="*/ 352632 h 806494"/>
              <a:gd name="connsiteX42" fmla="*/ 785014 w 928395"/>
              <a:gd name="connsiteY42" fmla="*/ 399894 h 806494"/>
              <a:gd name="connsiteX43" fmla="*/ 820272 w 928395"/>
              <a:gd name="connsiteY43" fmla="*/ 364635 h 806494"/>
              <a:gd name="connsiteX44" fmla="*/ 848779 w 928395"/>
              <a:gd name="connsiteY44" fmla="*/ 213848 h 806494"/>
              <a:gd name="connsiteX45" fmla="*/ 805269 w 928395"/>
              <a:gd name="connsiteY45" fmla="*/ 161335 h 806494"/>
              <a:gd name="connsiteX46" fmla="*/ 779013 w 928395"/>
              <a:gd name="connsiteY46" fmla="*/ 161335 h 806494"/>
              <a:gd name="connsiteX47" fmla="*/ 93718 w 928395"/>
              <a:gd name="connsiteY47" fmla="*/ 232 h 806494"/>
              <a:gd name="connsiteX48" fmla="*/ 161610 w 928395"/>
              <a:gd name="connsiteY48" fmla="*/ 2295 h 806494"/>
              <a:gd name="connsiteX49" fmla="*/ 197618 w 928395"/>
              <a:gd name="connsiteY49" fmla="*/ 33053 h 806494"/>
              <a:gd name="connsiteX50" fmla="*/ 204370 w 928395"/>
              <a:gd name="connsiteY50" fmla="*/ 55559 h 806494"/>
              <a:gd name="connsiteX51" fmla="*/ 268886 w 928395"/>
              <a:gd name="connsiteY51" fmla="*/ 103571 h 806494"/>
              <a:gd name="connsiteX52" fmla="*/ 869785 w 928395"/>
              <a:gd name="connsiteY52" fmla="*/ 93068 h 806494"/>
              <a:gd name="connsiteX53" fmla="*/ 926049 w 928395"/>
              <a:gd name="connsiteY53" fmla="*/ 158334 h 806494"/>
              <a:gd name="connsiteX54" fmla="*/ 876537 w 928395"/>
              <a:gd name="connsiteY54" fmla="*/ 416398 h 806494"/>
              <a:gd name="connsiteX55" fmla="*/ 827024 w 928395"/>
              <a:gd name="connsiteY55" fmla="*/ 460659 h 806494"/>
              <a:gd name="connsiteX56" fmla="*/ 334152 w 928395"/>
              <a:gd name="connsiteY56" fmla="*/ 523675 h 806494"/>
              <a:gd name="connsiteX57" fmla="*/ 314647 w 928395"/>
              <a:gd name="connsiteY57" fmla="*/ 538679 h 806494"/>
              <a:gd name="connsiteX58" fmla="*/ 340154 w 928395"/>
              <a:gd name="connsiteY58" fmla="*/ 569436 h 806494"/>
              <a:gd name="connsiteX59" fmla="*/ 616973 w 928395"/>
              <a:gd name="connsiteY59" fmla="*/ 564185 h 806494"/>
              <a:gd name="connsiteX60" fmla="*/ 806019 w 928395"/>
              <a:gd name="connsiteY60" fmla="*/ 562685 h 806494"/>
              <a:gd name="connsiteX61" fmla="*/ 840528 w 928395"/>
              <a:gd name="connsiteY61" fmla="*/ 598693 h 806494"/>
              <a:gd name="connsiteX62" fmla="*/ 805269 w 928395"/>
              <a:gd name="connsiteY62" fmla="*/ 625700 h 806494"/>
              <a:gd name="connsiteX63" fmla="*/ 555457 w 928395"/>
              <a:gd name="connsiteY63" fmla="*/ 635452 h 806494"/>
              <a:gd name="connsiteX64" fmla="*/ 318399 w 928395"/>
              <a:gd name="connsiteY64" fmla="*/ 635452 h 806494"/>
              <a:gd name="connsiteX65" fmla="*/ 259884 w 928395"/>
              <a:gd name="connsiteY65" fmla="*/ 591192 h 806494"/>
              <a:gd name="connsiteX66" fmla="*/ 154108 w 928395"/>
              <a:gd name="connsiteY66" fmla="*/ 134328 h 806494"/>
              <a:gd name="connsiteX67" fmla="*/ 72338 w 928395"/>
              <a:gd name="connsiteY67" fmla="*/ 67562 h 806494"/>
              <a:gd name="connsiteX68" fmla="*/ 29577 w 928395"/>
              <a:gd name="connsiteY68" fmla="*/ 66811 h 806494"/>
              <a:gd name="connsiteX69" fmla="*/ 320 w 928395"/>
              <a:gd name="connsiteY69" fmla="*/ 38304 h 806494"/>
              <a:gd name="connsiteX70" fmla="*/ 25826 w 928395"/>
              <a:gd name="connsiteY70" fmla="*/ 3796 h 806494"/>
              <a:gd name="connsiteX71" fmla="*/ 93718 w 928395"/>
              <a:gd name="connsiteY71" fmla="*/ 232 h 806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928395" h="806494">
                <a:moveTo>
                  <a:pt x="379164" y="674462"/>
                </a:moveTo>
                <a:cubicBezTo>
                  <a:pt x="415173" y="674462"/>
                  <a:pt x="443679" y="703720"/>
                  <a:pt x="443679" y="741229"/>
                </a:cubicBezTo>
                <a:cubicBezTo>
                  <a:pt x="443679" y="778738"/>
                  <a:pt x="415923" y="806494"/>
                  <a:pt x="378413" y="806494"/>
                </a:cubicBezTo>
                <a:cubicBezTo>
                  <a:pt x="340904" y="806494"/>
                  <a:pt x="313897" y="777987"/>
                  <a:pt x="313897" y="740478"/>
                </a:cubicBezTo>
                <a:cubicBezTo>
                  <a:pt x="313897" y="703720"/>
                  <a:pt x="343154" y="674462"/>
                  <a:pt x="379164" y="674462"/>
                </a:cubicBezTo>
                <a:close/>
                <a:moveTo>
                  <a:pt x="732502" y="669212"/>
                </a:moveTo>
                <a:cubicBezTo>
                  <a:pt x="770011" y="669212"/>
                  <a:pt x="797767" y="697719"/>
                  <a:pt x="797767" y="736728"/>
                </a:cubicBezTo>
                <a:cubicBezTo>
                  <a:pt x="797017" y="772737"/>
                  <a:pt x="768510" y="800494"/>
                  <a:pt x="731001" y="800494"/>
                </a:cubicBezTo>
                <a:cubicBezTo>
                  <a:pt x="694992" y="799743"/>
                  <a:pt x="665735" y="770487"/>
                  <a:pt x="666485" y="734478"/>
                </a:cubicBezTo>
                <a:cubicBezTo>
                  <a:pt x="667235" y="698469"/>
                  <a:pt x="696493" y="668462"/>
                  <a:pt x="732502" y="669212"/>
                </a:cubicBezTo>
                <a:close/>
                <a:moveTo>
                  <a:pt x="316277" y="169423"/>
                </a:moveTo>
                <a:cubicBezTo>
                  <a:pt x="308834" y="169024"/>
                  <a:pt x="299081" y="169587"/>
                  <a:pt x="286140" y="170337"/>
                </a:cubicBezTo>
                <a:cubicBezTo>
                  <a:pt x="275638" y="170337"/>
                  <a:pt x="265135" y="171087"/>
                  <a:pt x="254633" y="170337"/>
                </a:cubicBezTo>
                <a:cubicBezTo>
                  <a:pt x="235128" y="168087"/>
                  <a:pt x="231377" y="174088"/>
                  <a:pt x="235878" y="193593"/>
                </a:cubicBezTo>
                <a:cubicBezTo>
                  <a:pt x="253883" y="264860"/>
                  <a:pt x="269636" y="336878"/>
                  <a:pt x="286140" y="408146"/>
                </a:cubicBezTo>
                <a:cubicBezTo>
                  <a:pt x="298894" y="462909"/>
                  <a:pt x="298894" y="462160"/>
                  <a:pt x="354408" y="453157"/>
                </a:cubicBezTo>
                <a:cubicBezTo>
                  <a:pt x="368661" y="450906"/>
                  <a:pt x="373912" y="446405"/>
                  <a:pt x="370912" y="430652"/>
                </a:cubicBezTo>
                <a:cubicBezTo>
                  <a:pt x="361909" y="360134"/>
                  <a:pt x="353657" y="290367"/>
                  <a:pt x="344655" y="219849"/>
                </a:cubicBezTo>
                <a:cubicBezTo>
                  <a:pt x="340154" y="180464"/>
                  <a:pt x="338607" y="170618"/>
                  <a:pt x="316277" y="169423"/>
                </a:cubicBezTo>
                <a:close/>
                <a:moveTo>
                  <a:pt x="421924" y="167336"/>
                </a:moveTo>
                <a:cubicBezTo>
                  <a:pt x="407670" y="166586"/>
                  <a:pt x="403920" y="170337"/>
                  <a:pt x="406170" y="185341"/>
                </a:cubicBezTo>
                <a:cubicBezTo>
                  <a:pt x="415923" y="251357"/>
                  <a:pt x="423425" y="318124"/>
                  <a:pt x="432427" y="384890"/>
                </a:cubicBezTo>
                <a:cubicBezTo>
                  <a:pt x="439929" y="444155"/>
                  <a:pt x="439929" y="443405"/>
                  <a:pt x="499944" y="434402"/>
                </a:cubicBezTo>
                <a:cubicBezTo>
                  <a:pt x="514197" y="432152"/>
                  <a:pt x="517197" y="426900"/>
                  <a:pt x="517197" y="414897"/>
                </a:cubicBezTo>
                <a:cubicBezTo>
                  <a:pt x="516448" y="376638"/>
                  <a:pt x="517197" y="339129"/>
                  <a:pt x="517197" y="300869"/>
                </a:cubicBezTo>
                <a:cubicBezTo>
                  <a:pt x="515697" y="300869"/>
                  <a:pt x="514197" y="300869"/>
                  <a:pt x="512696" y="300869"/>
                </a:cubicBezTo>
                <a:cubicBezTo>
                  <a:pt x="512696" y="261860"/>
                  <a:pt x="511947" y="222850"/>
                  <a:pt x="512696" y="183840"/>
                </a:cubicBezTo>
                <a:cubicBezTo>
                  <a:pt x="512696" y="171837"/>
                  <a:pt x="509696" y="166586"/>
                  <a:pt x="496192" y="167336"/>
                </a:cubicBezTo>
                <a:cubicBezTo>
                  <a:pt x="471437" y="168087"/>
                  <a:pt x="446680" y="168087"/>
                  <a:pt x="421924" y="167336"/>
                </a:cubicBezTo>
                <a:close/>
                <a:moveTo>
                  <a:pt x="663343" y="164125"/>
                </a:moveTo>
                <a:cubicBezTo>
                  <a:pt x="656263" y="163773"/>
                  <a:pt x="646792" y="164336"/>
                  <a:pt x="634226" y="165086"/>
                </a:cubicBezTo>
                <a:cubicBezTo>
                  <a:pt x="619973" y="165086"/>
                  <a:pt x="605719" y="165086"/>
                  <a:pt x="591466" y="165086"/>
                </a:cubicBezTo>
                <a:cubicBezTo>
                  <a:pt x="581713" y="165086"/>
                  <a:pt x="577963" y="167336"/>
                  <a:pt x="577963" y="178589"/>
                </a:cubicBezTo>
                <a:cubicBezTo>
                  <a:pt x="579463" y="255858"/>
                  <a:pt x="580213" y="332377"/>
                  <a:pt x="580964" y="409647"/>
                </a:cubicBezTo>
                <a:cubicBezTo>
                  <a:pt x="580964" y="415648"/>
                  <a:pt x="578713" y="423900"/>
                  <a:pt x="588465" y="423150"/>
                </a:cubicBezTo>
                <a:cubicBezTo>
                  <a:pt x="610971" y="420149"/>
                  <a:pt x="634226" y="417148"/>
                  <a:pt x="656732" y="413397"/>
                </a:cubicBezTo>
                <a:cubicBezTo>
                  <a:pt x="667235" y="411897"/>
                  <a:pt x="664984" y="403645"/>
                  <a:pt x="665734" y="396893"/>
                </a:cubicBezTo>
                <a:cubicBezTo>
                  <a:pt x="670986" y="335378"/>
                  <a:pt x="676987" y="273113"/>
                  <a:pt x="681488" y="211597"/>
                </a:cubicBezTo>
                <a:cubicBezTo>
                  <a:pt x="684301" y="174463"/>
                  <a:pt x="684583" y="165180"/>
                  <a:pt x="663343" y="164125"/>
                </a:cubicBezTo>
                <a:close/>
                <a:moveTo>
                  <a:pt x="779013" y="161335"/>
                </a:moveTo>
                <a:cubicBezTo>
                  <a:pt x="756507" y="158334"/>
                  <a:pt x="752006" y="168087"/>
                  <a:pt x="750506" y="189092"/>
                </a:cubicBezTo>
                <a:cubicBezTo>
                  <a:pt x="747505" y="243105"/>
                  <a:pt x="741503" y="297868"/>
                  <a:pt x="736252" y="352632"/>
                </a:cubicBezTo>
                <a:cubicBezTo>
                  <a:pt x="730250" y="406646"/>
                  <a:pt x="730250" y="405895"/>
                  <a:pt x="785014" y="399894"/>
                </a:cubicBezTo>
                <a:cubicBezTo>
                  <a:pt x="808269" y="397644"/>
                  <a:pt x="816522" y="387141"/>
                  <a:pt x="820272" y="364635"/>
                </a:cubicBezTo>
                <a:cubicBezTo>
                  <a:pt x="828525" y="314373"/>
                  <a:pt x="839027" y="264110"/>
                  <a:pt x="848779" y="213848"/>
                </a:cubicBezTo>
                <a:cubicBezTo>
                  <a:pt x="859283" y="160585"/>
                  <a:pt x="860033" y="160585"/>
                  <a:pt x="805269" y="161335"/>
                </a:cubicBezTo>
                <a:cubicBezTo>
                  <a:pt x="797017" y="161335"/>
                  <a:pt x="788015" y="162835"/>
                  <a:pt x="779013" y="161335"/>
                </a:cubicBezTo>
                <a:close/>
                <a:moveTo>
                  <a:pt x="93718" y="232"/>
                </a:moveTo>
                <a:cubicBezTo>
                  <a:pt x="116411" y="-331"/>
                  <a:pt x="139104" y="45"/>
                  <a:pt x="161610" y="2295"/>
                </a:cubicBezTo>
                <a:cubicBezTo>
                  <a:pt x="180365" y="3796"/>
                  <a:pt x="192368" y="15049"/>
                  <a:pt x="197618" y="33053"/>
                </a:cubicBezTo>
                <a:cubicBezTo>
                  <a:pt x="199869" y="40555"/>
                  <a:pt x="202120" y="48057"/>
                  <a:pt x="204370" y="55559"/>
                </a:cubicBezTo>
                <a:cubicBezTo>
                  <a:pt x="217123" y="104320"/>
                  <a:pt x="217123" y="104320"/>
                  <a:pt x="268886" y="103571"/>
                </a:cubicBezTo>
                <a:cubicBezTo>
                  <a:pt x="469186" y="99819"/>
                  <a:pt x="669486" y="96069"/>
                  <a:pt x="869785" y="93068"/>
                </a:cubicBezTo>
                <a:cubicBezTo>
                  <a:pt x="918547" y="92318"/>
                  <a:pt x="935051" y="109572"/>
                  <a:pt x="926049" y="158334"/>
                </a:cubicBezTo>
                <a:cubicBezTo>
                  <a:pt x="910295" y="244606"/>
                  <a:pt x="893791" y="330877"/>
                  <a:pt x="876537" y="416398"/>
                </a:cubicBezTo>
                <a:cubicBezTo>
                  <a:pt x="871285" y="442655"/>
                  <a:pt x="854781" y="456908"/>
                  <a:pt x="827024" y="460659"/>
                </a:cubicBezTo>
                <a:cubicBezTo>
                  <a:pt x="662733" y="481664"/>
                  <a:pt x="498443" y="502670"/>
                  <a:pt x="334152" y="523675"/>
                </a:cubicBezTo>
                <a:cubicBezTo>
                  <a:pt x="325150" y="525175"/>
                  <a:pt x="308646" y="519924"/>
                  <a:pt x="314647" y="538679"/>
                </a:cubicBezTo>
                <a:cubicBezTo>
                  <a:pt x="319148" y="551431"/>
                  <a:pt x="313147" y="570186"/>
                  <a:pt x="340154" y="569436"/>
                </a:cubicBezTo>
                <a:cubicBezTo>
                  <a:pt x="432427" y="565685"/>
                  <a:pt x="524699" y="565685"/>
                  <a:pt x="616973" y="564185"/>
                </a:cubicBezTo>
                <a:cubicBezTo>
                  <a:pt x="679988" y="563434"/>
                  <a:pt x="743004" y="562685"/>
                  <a:pt x="806019" y="562685"/>
                </a:cubicBezTo>
                <a:cubicBezTo>
                  <a:pt x="831526" y="562685"/>
                  <a:pt x="842778" y="576188"/>
                  <a:pt x="840528" y="598693"/>
                </a:cubicBezTo>
                <a:cubicBezTo>
                  <a:pt x="838277" y="619699"/>
                  <a:pt x="824024" y="624950"/>
                  <a:pt x="805269" y="625700"/>
                </a:cubicBezTo>
                <a:cubicBezTo>
                  <a:pt x="721998" y="630201"/>
                  <a:pt x="638728" y="630951"/>
                  <a:pt x="555457" y="635452"/>
                </a:cubicBezTo>
                <a:cubicBezTo>
                  <a:pt x="475938" y="635452"/>
                  <a:pt x="397168" y="635452"/>
                  <a:pt x="318399" y="635452"/>
                </a:cubicBezTo>
                <a:cubicBezTo>
                  <a:pt x="282390" y="635452"/>
                  <a:pt x="268136" y="627201"/>
                  <a:pt x="259884" y="591192"/>
                </a:cubicBezTo>
                <a:cubicBezTo>
                  <a:pt x="224625" y="438903"/>
                  <a:pt x="188616" y="286616"/>
                  <a:pt x="154108" y="134328"/>
                </a:cubicBezTo>
                <a:cubicBezTo>
                  <a:pt x="139104" y="68312"/>
                  <a:pt x="139855" y="68312"/>
                  <a:pt x="72338" y="67562"/>
                </a:cubicBezTo>
                <a:cubicBezTo>
                  <a:pt x="58084" y="66811"/>
                  <a:pt x="43831" y="66811"/>
                  <a:pt x="29577" y="66811"/>
                </a:cubicBezTo>
                <a:cubicBezTo>
                  <a:pt x="10823" y="66061"/>
                  <a:pt x="1820" y="54808"/>
                  <a:pt x="320" y="38304"/>
                </a:cubicBezTo>
                <a:cubicBezTo>
                  <a:pt x="-1931" y="20300"/>
                  <a:pt x="7822" y="5296"/>
                  <a:pt x="25826" y="3796"/>
                </a:cubicBezTo>
                <a:cubicBezTo>
                  <a:pt x="48332" y="2295"/>
                  <a:pt x="71025" y="795"/>
                  <a:pt x="93718" y="232"/>
                </a:cubicBezTo>
                <a:close/>
              </a:path>
            </a:pathLst>
          </a:custGeom>
          <a:solidFill>
            <a:srgbClr val="000000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16EB093C-9895-4528-8D5E-E11F9AFB3743}"/>
              </a:ext>
            </a:extLst>
          </p:cNvPr>
          <p:cNvGrpSpPr/>
          <p:nvPr/>
        </p:nvGrpSpPr>
        <p:grpSpPr>
          <a:xfrm>
            <a:off x="2871765" y="2870067"/>
            <a:ext cx="768189" cy="768628"/>
            <a:chOff x="3080486" y="2868723"/>
            <a:chExt cx="768189" cy="768628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FCD3EC72-94E7-45E2-8565-C80D87BB0D3D}"/>
                </a:ext>
              </a:extLst>
            </p:cNvPr>
            <p:cNvSpPr/>
            <p:nvPr/>
          </p:nvSpPr>
          <p:spPr>
            <a:xfrm>
              <a:off x="3080486" y="2868723"/>
              <a:ext cx="768189" cy="768628"/>
            </a:xfrm>
            <a:custGeom>
              <a:avLst/>
              <a:gdLst>
                <a:gd name="connsiteX0" fmla="*/ 169545 w 975359"/>
                <a:gd name="connsiteY0" fmla="*/ 667307 h 975916"/>
                <a:gd name="connsiteX1" fmla="*/ 170497 w 975359"/>
                <a:gd name="connsiteY1" fmla="*/ 420609 h 975916"/>
                <a:gd name="connsiteX2" fmla="*/ 133350 w 975359"/>
                <a:gd name="connsiteY2" fmla="*/ 384415 h 975916"/>
                <a:gd name="connsiteX3" fmla="*/ 32385 w 975359"/>
                <a:gd name="connsiteY3" fmla="*/ 381557 h 975916"/>
                <a:gd name="connsiteX4" fmla="*/ 0 w 975359"/>
                <a:gd name="connsiteY4" fmla="*/ 350124 h 975916"/>
                <a:gd name="connsiteX5" fmla="*/ 5715 w 975359"/>
                <a:gd name="connsiteY5" fmla="*/ 100570 h 975916"/>
                <a:gd name="connsiteX6" fmla="*/ 27622 w 975359"/>
                <a:gd name="connsiteY6" fmla="*/ 72947 h 975916"/>
                <a:gd name="connsiteX7" fmla="*/ 432435 w 975359"/>
                <a:gd name="connsiteY7" fmla="*/ 2462 h 975916"/>
                <a:gd name="connsiteX8" fmla="*/ 787718 w 975359"/>
                <a:gd name="connsiteY8" fmla="*/ 51039 h 975916"/>
                <a:gd name="connsiteX9" fmla="*/ 942975 w 975359"/>
                <a:gd name="connsiteY9" fmla="*/ 82472 h 975916"/>
                <a:gd name="connsiteX10" fmla="*/ 975360 w 975359"/>
                <a:gd name="connsiteY10" fmla="*/ 118667 h 975916"/>
                <a:gd name="connsiteX11" fmla="*/ 973455 w 975359"/>
                <a:gd name="connsiteY11" fmla="*/ 361554 h 975916"/>
                <a:gd name="connsiteX12" fmla="*/ 941070 w 975359"/>
                <a:gd name="connsiteY12" fmla="*/ 393940 h 975916"/>
                <a:gd name="connsiteX13" fmla="*/ 829628 w 975359"/>
                <a:gd name="connsiteY13" fmla="*/ 392987 h 975916"/>
                <a:gd name="connsiteX14" fmla="*/ 802005 w 975359"/>
                <a:gd name="connsiteY14" fmla="*/ 421562 h 975916"/>
                <a:gd name="connsiteX15" fmla="*/ 797243 w 975359"/>
                <a:gd name="connsiteY15" fmla="*/ 799704 h 975916"/>
                <a:gd name="connsiteX16" fmla="*/ 792480 w 975359"/>
                <a:gd name="connsiteY16" fmla="*/ 941627 h 975916"/>
                <a:gd name="connsiteX17" fmla="*/ 755332 w 975359"/>
                <a:gd name="connsiteY17" fmla="*/ 975917 h 975916"/>
                <a:gd name="connsiteX18" fmla="*/ 256222 w 975359"/>
                <a:gd name="connsiteY18" fmla="*/ 969250 h 975916"/>
                <a:gd name="connsiteX19" fmla="*/ 249555 w 975359"/>
                <a:gd name="connsiteY19" fmla="*/ 969250 h 975916"/>
                <a:gd name="connsiteX20" fmla="*/ 164782 w 975359"/>
                <a:gd name="connsiteY20" fmla="*/ 880667 h 975916"/>
                <a:gd name="connsiteX21" fmla="*/ 164782 w 975359"/>
                <a:gd name="connsiteY21" fmla="*/ 668259 h 975916"/>
                <a:gd name="connsiteX22" fmla="*/ 169545 w 975359"/>
                <a:gd name="connsiteY22" fmla="*/ 667307 h 9759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975359" h="975916">
                  <a:moveTo>
                    <a:pt x="169545" y="667307"/>
                  </a:moveTo>
                  <a:cubicBezTo>
                    <a:pt x="169545" y="585392"/>
                    <a:pt x="167640" y="502524"/>
                    <a:pt x="170497" y="420609"/>
                  </a:cubicBezTo>
                  <a:cubicBezTo>
                    <a:pt x="171450" y="389177"/>
                    <a:pt x="161925" y="382509"/>
                    <a:pt x="133350" y="384415"/>
                  </a:cubicBezTo>
                  <a:cubicBezTo>
                    <a:pt x="100013" y="386320"/>
                    <a:pt x="65722" y="381557"/>
                    <a:pt x="32385" y="381557"/>
                  </a:cubicBezTo>
                  <a:cubicBezTo>
                    <a:pt x="9525" y="381557"/>
                    <a:pt x="0" y="372984"/>
                    <a:pt x="0" y="350124"/>
                  </a:cubicBezTo>
                  <a:cubicBezTo>
                    <a:pt x="953" y="267257"/>
                    <a:pt x="-953" y="183437"/>
                    <a:pt x="5715" y="100570"/>
                  </a:cubicBezTo>
                  <a:cubicBezTo>
                    <a:pt x="6668" y="84377"/>
                    <a:pt x="11430" y="75804"/>
                    <a:pt x="27622" y="72947"/>
                  </a:cubicBezTo>
                  <a:cubicBezTo>
                    <a:pt x="162878" y="52945"/>
                    <a:pt x="295275" y="15797"/>
                    <a:pt x="432435" y="2462"/>
                  </a:cubicBezTo>
                  <a:cubicBezTo>
                    <a:pt x="554355" y="-9921"/>
                    <a:pt x="670560" y="27227"/>
                    <a:pt x="787718" y="51039"/>
                  </a:cubicBezTo>
                  <a:cubicBezTo>
                    <a:pt x="839153" y="61517"/>
                    <a:pt x="890588" y="72947"/>
                    <a:pt x="942975" y="82472"/>
                  </a:cubicBezTo>
                  <a:cubicBezTo>
                    <a:pt x="965835" y="86282"/>
                    <a:pt x="975360" y="93902"/>
                    <a:pt x="975360" y="118667"/>
                  </a:cubicBezTo>
                  <a:cubicBezTo>
                    <a:pt x="973455" y="199629"/>
                    <a:pt x="973455" y="280592"/>
                    <a:pt x="973455" y="361554"/>
                  </a:cubicBezTo>
                  <a:cubicBezTo>
                    <a:pt x="973455" y="383462"/>
                    <a:pt x="964882" y="394892"/>
                    <a:pt x="941070" y="393940"/>
                  </a:cubicBezTo>
                  <a:cubicBezTo>
                    <a:pt x="903922" y="392987"/>
                    <a:pt x="866775" y="394892"/>
                    <a:pt x="829628" y="392987"/>
                  </a:cubicBezTo>
                  <a:cubicBezTo>
                    <a:pt x="806768" y="392034"/>
                    <a:pt x="802005" y="399654"/>
                    <a:pt x="802005" y="421562"/>
                  </a:cubicBezTo>
                  <a:cubicBezTo>
                    <a:pt x="801053" y="547292"/>
                    <a:pt x="799147" y="673975"/>
                    <a:pt x="797243" y="799704"/>
                  </a:cubicBezTo>
                  <a:cubicBezTo>
                    <a:pt x="796290" y="847329"/>
                    <a:pt x="792480" y="894002"/>
                    <a:pt x="792480" y="941627"/>
                  </a:cubicBezTo>
                  <a:cubicBezTo>
                    <a:pt x="792480" y="969250"/>
                    <a:pt x="781050" y="975917"/>
                    <a:pt x="755332" y="975917"/>
                  </a:cubicBezTo>
                  <a:cubicBezTo>
                    <a:pt x="588645" y="975917"/>
                    <a:pt x="421957" y="974965"/>
                    <a:pt x="256222" y="969250"/>
                  </a:cubicBezTo>
                  <a:cubicBezTo>
                    <a:pt x="254318" y="969250"/>
                    <a:pt x="251460" y="969250"/>
                    <a:pt x="249555" y="969250"/>
                  </a:cubicBezTo>
                  <a:cubicBezTo>
                    <a:pt x="164782" y="967345"/>
                    <a:pt x="164782" y="967345"/>
                    <a:pt x="164782" y="880667"/>
                  </a:cubicBezTo>
                  <a:cubicBezTo>
                    <a:pt x="164782" y="810182"/>
                    <a:pt x="164782" y="738745"/>
                    <a:pt x="164782" y="668259"/>
                  </a:cubicBezTo>
                  <a:cubicBezTo>
                    <a:pt x="165735" y="667307"/>
                    <a:pt x="167640" y="667307"/>
                    <a:pt x="169545" y="667307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8F088C32-7B1E-4F79-99D5-D2B5E6091D3B}"/>
                </a:ext>
              </a:extLst>
            </p:cNvPr>
            <p:cNvSpPr/>
            <p:nvPr/>
          </p:nvSpPr>
          <p:spPr>
            <a:xfrm>
              <a:off x="3343687" y="2932816"/>
              <a:ext cx="242763" cy="95344"/>
            </a:xfrm>
            <a:custGeom>
              <a:avLst/>
              <a:gdLst>
                <a:gd name="connsiteX0" fmla="*/ 156355 w 308233"/>
                <a:gd name="connsiteY0" fmla="*/ 140 h 121056"/>
                <a:gd name="connsiteX1" fmla="*/ 290658 w 308233"/>
                <a:gd name="connsiteY1" fmla="*/ 17285 h 121056"/>
                <a:gd name="connsiteX2" fmla="*/ 300183 w 308233"/>
                <a:gd name="connsiteY2" fmla="*/ 45860 h 121056"/>
                <a:gd name="connsiteX3" fmla="*/ 5860 w 308233"/>
                <a:gd name="connsiteY3" fmla="*/ 38240 h 121056"/>
                <a:gd name="connsiteX4" fmla="*/ 15385 w 308233"/>
                <a:gd name="connsiteY4" fmla="*/ 14428 h 121056"/>
                <a:gd name="connsiteX5" fmla="*/ 156355 w 308233"/>
                <a:gd name="connsiteY5" fmla="*/ 140 h 1210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8233" h="121056">
                  <a:moveTo>
                    <a:pt x="156355" y="140"/>
                  </a:moveTo>
                  <a:cubicBezTo>
                    <a:pt x="195408" y="-812"/>
                    <a:pt x="243033" y="5855"/>
                    <a:pt x="290658" y="17285"/>
                  </a:cubicBezTo>
                  <a:cubicBezTo>
                    <a:pt x="311612" y="22048"/>
                    <a:pt x="312565" y="29668"/>
                    <a:pt x="300183" y="45860"/>
                  </a:cubicBezTo>
                  <a:cubicBezTo>
                    <a:pt x="226840" y="149683"/>
                    <a:pt x="76345" y="144920"/>
                    <a:pt x="5860" y="38240"/>
                  </a:cubicBezTo>
                  <a:cubicBezTo>
                    <a:pt x="-4617" y="22048"/>
                    <a:pt x="-807" y="18238"/>
                    <a:pt x="15385" y="14428"/>
                  </a:cubicBezTo>
                  <a:cubicBezTo>
                    <a:pt x="59200" y="2998"/>
                    <a:pt x="103015" y="-812"/>
                    <a:pt x="156355" y="140"/>
                  </a:cubicBezTo>
                  <a:close/>
                </a:path>
              </a:pathLst>
            </a:custGeom>
            <a:solidFill>
              <a:srgbClr val="FEFEF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0354B706-451B-4070-898A-3E98B5784C87}"/>
              </a:ext>
            </a:extLst>
          </p:cNvPr>
          <p:cNvGrpSpPr/>
          <p:nvPr/>
        </p:nvGrpSpPr>
        <p:grpSpPr>
          <a:xfrm>
            <a:off x="3693934" y="2843364"/>
            <a:ext cx="1045403" cy="889456"/>
            <a:chOff x="3794678" y="2932816"/>
            <a:chExt cx="901542" cy="767055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5EC024E3-1684-46E1-A3E4-A9A045A65E76}"/>
                </a:ext>
              </a:extLst>
            </p:cNvPr>
            <p:cNvSpPr/>
            <p:nvPr/>
          </p:nvSpPr>
          <p:spPr>
            <a:xfrm>
              <a:off x="4012216" y="2932816"/>
              <a:ext cx="493225" cy="9197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B6DED031-2EE5-400B-AAFA-6F6CE99839F2}"/>
                </a:ext>
              </a:extLst>
            </p:cNvPr>
            <p:cNvSpPr/>
            <p:nvPr/>
          </p:nvSpPr>
          <p:spPr>
            <a:xfrm>
              <a:off x="4202995" y="3157844"/>
              <a:ext cx="493225" cy="9197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7C9B239-9881-4825-96B0-989FF7E6A63F}"/>
                </a:ext>
              </a:extLst>
            </p:cNvPr>
            <p:cNvSpPr/>
            <p:nvPr/>
          </p:nvSpPr>
          <p:spPr>
            <a:xfrm>
              <a:off x="3965169" y="3382872"/>
              <a:ext cx="493225" cy="9197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0F94F989-7CED-429B-9CF3-5CDC844F9ACA}"/>
                </a:ext>
              </a:extLst>
            </p:cNvPr>
            <p:cNvSpPr/>
            <p:nvPr/>
          </p:nvSpPr>
          <p:spPr>
            <a:xfrm>
              <a:off x="3794678" y="3607900"/>
              <a:ext cx="493225" cy="9197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79D28165-C020-4770-9D57-F688D1958BDD}"/>
              </a:ext>
            </a:extLst>
          </p:cNvPr>
          <p:cNvGrpSpPr/>
          <p:nvPr/>
        </p:nvGrpSpPr>
        <p:grpSpPr>
          <a:xfrm>
            <a:off x="6802921" y="3649094"/>
            <a:ext cx="4805983" cy="1179262"/>
            <a:chOff x="3866265" y="1442486"/>
            <a:chExt cx="4217679" cy="1179262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48CA676-0189-46FF-9CC8-EE4C45928791}"/>
                </a:ext>
              </a:extLst>
            </p:cNvPr>
            <p:cNvSpPr txBox="1"/>
            <p:nvPr/>
          </p:nvSpPr>
          <p:spPr>
            <a:xfrm>
              <a:off x="3866266" y="1790751"/>
              <a:ext cx="421767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6868306-272A-40F4-9301-A8DD219CEC81}"/>
                </a:ext>
              </a:extLst>
            </p:cNvPr>
            <p:cNvSpPr txBox="1"/>
            <p:nvPr/>
          </p:nvSpPr>
          <p:spPr>
            <a:xfrm>
              <a:off x="3866265" y="1442486"/>
              <a:ext cx="421767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4"/>
                  </a:solidFill>
                  <a:cs typeface="Arial" pitchFamily="34" charset="0"/>
                </a:rPr>
                <a:t>Simple PowerPoint Presentation</a:t>
              </a:r>
              <a:endParaRPr lang="ko-KR" altLang="en-US" sz="16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F67FC1C6-B8E4-46D2-8A5C-8384F041674A}"/>
              </a:ext>
            </a:extLst>
          </p:cNvPr>
          <p:cNvGrpSpPr/>
          <p:nvPr/>
        </p:nvGrpSpPr>
        <p:grpSpPr>
          <a:xfrm>
            <a:off x="6802921" y="2146965"/>
            <a:ext cx="4805983" cy="1179262"/>
            <a:chOff x="3866265" y="1442486"/>
            <a:chExt cx="4217679" cy="1179262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0D6D07AE-93F0-4033-8686-270D19408F93}"/>
                </a:ext>
              </a:extLst>
            </p:cNvPr>
            <p:cNvSpPr txBox="1"/>
            <p:nvPr/>
          </p:nvSpPr>
          <p:spPr>
            <a:xfrm>
              <a:off x="3866266" y="1790751"/>
              <a:ext cx="421767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27A1DAB7-E228-45EF-A714-66476844BB37}"/>
                </a:ext>
              </a:extLst>
            </p:cNvPr>
            <p:cNvSpPr txBox="1"/>
            <p:nvPr/>
          </p:nvSpPr>
          <p:spPr>
            <a:xfrm>
              <a:off x="3866265" y="1442486"/>
              <a:ext cx="421767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2"/>
                  </a:solidFill>
                  <a:cs typeface="Arial" pitchFamily="34" charset="0"/>
                </a:rPr>
                <a:t>Simple PowerPoint Presentation</a:t>
              </a:r>
              <a:endParaRPr lang="ko-KR" altLang="en-US" sz="1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C4D6CF9A-1550-449A-9B68-89DFC0390177}"/>
              </a:ext>
            </a:extLst>
          </p:cNvPr>
          <p:cNvGrpSpPr/>
          <p:nvPr/>
        </p:nvGrpSpPr>
        <p:grpSpPr>
          <a:xfrm>
            <a:off x="6802921" y="5151222"/>
            <a:ext cx="4805983" cy="1179262"/>
            <a:chOff x="3866265" y="1442486"/>
            <a:chExt cx="4217679" cy="1179262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8C6A3D65-EC16-464A-8178-37C8840DB876}"/>
                </a:ext>
              </a:extLst>
            </p:cNvPr>
            <p:cNvSpPr txBox="1"/>
            <p:nvPr/>
          </p:nvSpPr>
          <p:spPr>
            <a:xfrm>
              <a:off x="3866266" y="1790751"/>
              <a:ext cx="421767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1D8D375F-8832-4FAA-8DFF-A98F0D686133}"/>
                </a:ext>
              </a:extLst>
            </p:cNvPr>
            <p:cNvSpPr txBox="1"/>
            <p:nvPr/>
          </p:nvSpPr>
          <p:spPr>
            <a:xfrm>
              <a:off x="3866265" y="1442486"/>
              <a:ext cx="421767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1"/>
                  </a:solidFill>
                  <a:cs typeface="Arial" pitchFamily="34" charset="0"/>
                </a:rPr>
                <a:t>Simple PowerPoint Presentation</a:t>
              </a:r>
              <a:endParaRPr lang="ko-KR" altLang="en-US" sz="1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DFC0FE52-172C-4122-A402-7B1D508CBABC}"/>
              </a:ext>
            </a:extLst>
          </p:cNvPr>
          <p:cNvSpPr txBox="1"/>
          <p:nvPr/>
        </p:nvSpPr>
        <p:spPr>
          <a:xfrm>
            <a:off x="6802921" y="1364300"/>
            <a:ext cx="350446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3600" dirty="0">
                <a:solidFill>
                  <a:schemeClr val="accent3">
                    <a:lumMod val="60000"/>
                    <a:lumOff val="40000"/>
                  </a:schemeClr>
                </a:solidFill>
                <a:cs typeface="Arial" pitchFamily="34" charset="0"/>
              </a:rPr>
              <a:t>E-COMMERCE</a:t>
            </a:r>
            <a:endParaRPr lang="ko-KR" altLang="en-US" sz="3600" dirty="0">
              <a:solidFill>
                <a:schemeClr val="accent3">
                  <a:lumMod val="60000"/>
                  <a:lumOff val="40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E42FF771-35D7-4FBB-B108-6919227C315A}"/>
              </a:ext>
            </a:extLst>
          </p:cNvPr>
          <p:cNvSpPr/>
          <p:nvPr/>
        </p:nvSpPr>
        <p:spPr>
          <a:xfrm>
            <a:off x="5519927" y="3924894"/>
            <a:ext cx="820615" cy="820615"/>
          </a:xfrm>
          <a:custGeom>
            <a:avLst/>
            <a:gdLst>
              <a:gd name="connsiteX0" fmla="*/ 321548 w 643094"/>
              <a:gd name="connsiteY0" fmla="*/ 117901 h 643094"/>
              <a:gd name="connsiteX1" fmla="*/ 525195 w 643094"/>
              <a:gd name="connsiteY1" fmla="*/ 321548 h 643094"/>
              <a:gd name="connsiteX2" fmla="*/ 321548 w 643094"/>
              <a:gd name="connsiteY2" fmla="*/ 525195 h 643094"/>
              <a:gd name="connsiteX3" fmla="*/ 117901 w 643094"/>
              <a:gd name="connsiteY3" fmla="*/ 321548 h 643094"/>
              <a:gd name="connsiteX4" fmla="*/ 321548 w 643094"/>
              <a:gd name="connsiteY4" fmla="*/ 117901 h 643094"/>
              <a:gd name="connsiteX5" fmla="*/ 321547 w 643094"/>
              <a:gd name="connsiteY5" fmla="*/ 48181 h 643094"/>
              <a:gd name="connsiteX6" fmla="*/ 48181 w 643094"/>
              <a:gd name="connsiteY6" fmla="*/ 321547 h 643094"/>
              <a:gd name="connsiteX7" fmla="*/ 321547 w 643094"/>
              <a:gd name="connsiteY7" fmla="*/ 594913 h 643094"/>
              <a:gd name="connsiteX8" fmla="*/ 594913 w 643094"/>
              <a:gd name="connsiteY8" fmla="*/ 321547 h 643094"/>
              <a:gd name="connsiteX9" fmla="*/ 321547 w 643094"/>
              <a:gd name="connsiteY9" fmla="*/ 48181 h 643094"/>
              <a:gd name="connsiteX10" fmla="*/ 321547 w 643094"/>
              <a:gd name="connsiteY10" fmla="*/ 0 h 643094"/>
              <a:gd name="connsiteX11" fmla="*/ 643094 w 643094"/>
              <a:gd name="connsiteY11" fmla="*/ 321547 h 643094"/>
              <a:gd name="connsiteX12" fmla="*/ 321547 w 643094"/>
              <a:gd name="connsiteY12" fmla="*/ 643094 h 643094"/>
              <a:gd name="connsiteX13" fmla="*/ 0 w 643094"/>
              <a:gd name="connsiteY13" fmla="*/ 321547 h 643094"/>
              <a:gd name="connsiteX14" fmla="*/ 321547 w 643094"/>
              <a:gd name="connsiteY14" fmla="*/ 0 h 643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43094" h="643094">
                <a:moveTo>
                  <a:pt x="321548" y="117901"/>
                </a:moveTo>
                <a:cubicBezTo>
                  <a:pt x="434019" y="117901"/>
                  <a:pt x="525195" y="209077"/>
                  <a:pt x="525195" y="321548"/>
                </a:cubicBezTo>
                <a:cubicBezTo>
                  <a:pt x="525195" y="434019"/>
                  <a:pt x="434019" y="525195"/>
                  <a:pt x="321548" y="525195"/>
                </a:cubicBezTo>
                <a:cubicBezTo>
                  <a:pt x="209077" y="525195"/>
                  <a:pt x="117901" y="434019"/>
                  <a:pt x="117901" y="321548"/>
                </a:cubicBezTo>
                <a:cubicBezTo>
                  <a:pt x="117901" y="209077"/>
                  <a:pt x="209077" y="117901"/>
                  <a:pt x="321548" y="117901"/>
                </a:cubicBezTo>
                <a:close/>
                <a:moveTo>
                  <a:pt x="321547" y="48181"/>
                </a:moveTo>
                <a:cubicBezTo>
                  <a:pt x="170571" y="48181"/>
                  <a:pt x="48181" y="170571"/>
                  <a:pt x="48181" y="321547"/>
                </a:cubicBezTo>
                <a:cubicBezTo>
                  <a:pt x="48181" y="472523"/>
                  <a:pt x="170571" y="594913"/>
                  <a:pt x="321547" y="594913"/>
                </a:cubicBezTo>
                <a:cubicBezTo>
                  <a:pt x="472523" y="594913"/>
                  <a:pt x="594913" y="472523"/>
                  <a:pt x="594913" y="321547"/>
                </a:cubicBezTo>
                <a:cubicBezTo>
                  <a:pt x="594913" y="170571"/>
                  <a:pt x="472523" y="48181"/>
                  <a:pt x="321547" y="48181"/>
                </a:cubicBezTo>
                <a:close/>
                <a:moveTo>
                  <a:pt x="321547" y="0"/>
                </a:moveTo>
                <a:cubicBezTo>
                  <a:pt x="499133" y="0"/>
                  <a:pt x="643094" y="143961"/>
                  <a:pt x="643094" y="321547"/>
                </a:cubicBezTo>
                <a:cubicBezTo>
                  <a:pt x="643094" y="499133"/>
                  <a:pt x="499133" y="643094"/>
                  <a:pt x="321547" y="643094"/>
                </a:cubicBezTo>
                <a:cubicBezTo>
                  <a:pt x="143961" y="643094"/>
                  <a:pt x="0" y="499133"/>
                  <a:pt x="0" y="321547"/>
                </a:cubicBezTo>
                <a:cubicBezTo>
                  <a:pt x="0" y="143961"/>
                  <a:pt x="143961" y="0"/>
                  <a:pt x="32154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53B1FF3-471B-4EB4-9BF7-18188DAF2FDA}"/>
              </a:ext>
            </a:extLst>
          </p:cNvPr>
          <p:cNvGrpSpPr/>
          <p:nvPr/>
        </p:nvGrpSpPr>
        <p:grpSpPr>
          <a:xfrm>
            <a:off x="5373450" y="4335202"/>
            <a:ext cx="1586375" cy="2094269"/>
            <a:chOff x="4020203" y="419231"/>
            <a:chExt cx="4367084" cy="5765249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7" name="Rectangle 36">
              <a:extLst>
                <a:ext uri="{FF2B5EF4-FFF2-40B4-BE49-F238E27FC236}">
                  <a16:creationId xmlns:a16="http://schemas.microsoft.com/office/drawing/2014/main" id="{8E7AEF95-B7D9-4EF6-BFB6-1AE84CB39599}"/>
                </a:ext>
              </a:extLst>
            </p:cNvPr>
            <p:cNvSpPr/>
            <p:nvPr/>
          </p:nvSpPr>
          <p:spPr>
            <a:xfrm>
              <a:off x="4045205" y="619882"/>
              <a:ext cx="4294509" cy="5398073"/>
            </a:xfrm>
            <a:custGeom>
              <a:avLst/>
              <a:gdLst/>
              <a:ahLst/>
              <a:cxnLst/>
              <a:rect l="l" t="t" r="r" b="b"/>
              <a:pathLst>
                <a:path w="4294511" h="5398073">
                  <a:moveTo>
                    <a:pt x="1162213" y="0"/>
                  </a:moveTo>
                  <a:lnTo>
                    <a:pt x="1680726" y="0"/>
                  </a:lnTo>
                  <a:lnTo>
                    <a:pt x="1680726" y="2407824"/>
                  </a:lnTo>
                  <a:lnTo>
                    <a:pt x="1881378" y="2407824"/>
                  </a:lnTo>
                  <a:lnTo>
                    <a:pt x="1881378" y="1306295"/>
                  </a:lnTo>
                  <a:lnTo>
                    <a:pt x="2508555" y="1306295"/>
                  </a:lnTo>
                  <a:lnTo>
                    <a:pt x="2508555" y="2407824"/>
                  </a:lnTo>
                  <a:lnTo>
                    <a:pt x="2683986" y="2407824"/>
                  </a:lnTo>
                  <a:lnTo>
                    <a:pt x="2683986" y="1456809"/>
                  </a:lnTo>
                  <a:lnTo>
                    <a:pt x="3311163" y="1456809"/>
                  </a:lnTo>
                  <a:lnTo>
                    <a:pt x="3311163" y="2407824"/>
                  </a:lnTo>
                  <a:lnTo>
                    <a:pt x="3320378" y="2407824"/>
                  </a:lnTo>
                  <a:lnTo>
                    <a:pt x="3320378" y="1649240"/>
                  </a:lnTo>
                  <a:lnTo>
                    <a:pt x="3940780" y="1649240"/>
                  </a:lnTo>
                  <a:lnTo>
                    <a:pt x="3940780" y="2107035"/>
                  </a:lnTo>
                  <a:lnTo>
                    <a:pt x="4294511" y="2107035"/>
                  </a:lnTo>
                  <a:lnTo>
                    <a:pt x="4294511" y="3912904"/>
                  </a:lnTo>
                  <a:lnTo>
                    <a:pt x="3940780" y="3912904"/>
                  </a:lnTo>
                  <a:lnTo>
                    <a:pt x="3940780" y="4715513"/>
                  </a:lnTo>
                  <a:lnTo>
                    <a:pt x="3847228" y="4715513"/>
                  </a:lnTo>
                  <a:lnTo>
                    <a:pt x="3847228" y="5398073"/>
                  </a:lnTo>
                  <a:lnTo>
                    <a:pt x="1083968" y="5398073"/>
                  </a:lnTo>
                  <a:lnTo>
                    <a:pt x="1083968" y="4814946"/>
                  </a:lnTo>
                  <a:lnTo>
                    <a:pt x="959432" y="4814946"/>
                  </a:lnTo>
                  <a:lnTo>
                    <a:pt x="959432" y="4325080"/>
                  </a:lnTo>
                  <a:lnTo>
                    <a:pt x="708694" y="4325080"/>
                  </a:lnTo>
                  <a:lnTo>
                    <a:pt x="708694" y="3823450"/>
                  </a:lnTo>
                  <a:lnTo>
                    <a:pt x="457956" y="3823450"/>
                  </a:lnTo>
                  <a:lnTo>
                    <a:pt x="457956" y="3319551"/>
                  </a:lnTo>
                  <a:lnTo>
                    <a:pt x="261425" y="3319551"/>
                  </a:lnTo>
                  <a:lnTo>
                    <a:pt x="261425" y="2935233"/>
                  </a:lnTo>
                  <a:lnTo>
                    <a:pt x="0" y="2935233"/>
                  </a:lnTo>
                  <a:lnTo>
                    <a:pt x="0" y="2441147"/>
                  </a:lnTo>
                  <a:lnTo>
                    <a:pt x="627177" y="2441147"/>
                  </a:lnTo>
                  <a:lnTo>
                    <a:pt x="627177" y="2470757"/>
                  </a:lnTo>
                  <a:lnTo>
                    <a:pt x="888602" y="2470757"/>
                  </a:lnTo>
                  <a:lnTo>
                    <a:pt x="888602" y="2510208"/>
                  </a:lnTo>
                  <a:lnTo>
                    <a:pt x="1083968" y="2510208"/>
                  </a:lnTo>
                  <a:lnTo>
                    <a:pt x="1083968" y="2407824"/>
                  </a:lnTo>
                  <a:lnTo>
                    <a:pt x="1162213" y="240782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8" name="Rectangle 14">
              <a:extLst>
                <a:ext uri="{FF2B5EF4-FFF2-40B4-BE49-F238E27FC236}">
                  <a16:creationId xmlns:a16="http://schemas.microsoft.com/office/drawing/2014/main" id="{3B495BB5-A18C-4F6A-A665-0166402A44C3}"/>
                </a:ext>
              </a:extLst>
            </p:cNvPr>
            <p:cNvSpPr/>
            <p:nvPr/>
          </p:nvSpPr>
          <p:spPr>
            <a:xfrm>
              <a:off x="4020203" y="419231"/>
              <a:ext cx="4367084" cy="5765249"/>
            </a:xfrm>
            <a:custGeom>
              <a:avLst/>
              <a:gdLst/>
              <a:ahLst/>
              <a:cxnLst/>
              <a:rect l="l" t="t" r="r" b="b"/>
              <a:pathLst>
                <a:path w="4367084" h="5765249">
                  <a:moveTo>
                    <a:pt x="3965780" y="4113557"/>
                  </a:moveTo>
                  <a:lnTo>
                    <a:pt x="4166432" y="4113557"/>
                  </a:lnTo>
                  <a:lnTo>
                    <a:pt x="4166432" y="4916165"/>
                  </a:lnTo>
                  <a:lnTo>
                    <a:pt x="3972555" y="4916165"/>
                  </a:lnTo>
                  <a:lnTo>
                    <a:pt x="3972555" y="5763466"/>
                  </a:lnTo>
                  <a:lnTo>
                    <a:pt x="3771903" y="5763466"/>
                  </a:lnTo>
                  <a:lnTo>
                    <a:pt x="3771903" y="5763465"/>
                  </a:lnTo>
                  <a:lnTo>
                    <a:pt x="1193520" y="5763465"/>
                  </a:lnTo>
                  <a:lnTo>
                    <a:pt x="1193520" y="5765249"/>
                  </a:lnTo>
                  <a:lnTo>
                    <a:pt x="992868" y="5765249"/>
                  </a:lnTo>
                  <a:lnTo>
                    <a:pt x="992868" y="5009248"/>
                  </a:lnTo>
                  <a:lnTo>
                    <a:pt x="1193520" y="5009248"/>
                  </a:lnTo>
                  <a:lnTo>
                    <a:pt x="1193520" y="5562813"/>
                  </a:lnTo>
                  <a:lnTo>
                    <a:pt x="3771903" y="5562813"/>
                  </a:lnTo>
                  <a:lnTo>
                    <a:pt x="3771903" y="4916165"/>
                  </a:lnTo>
                  <a:lnTo>
                    <a:pt x="3965780" y="4916165"/>
                  </a:lnTo>
                  <a:close/>
                  <a:moveTo>
                    <a:pt x="404924" y="3516123"/>
                  </a:moveTo>
                  <a:lnTo>
                    <a:pt x="605576" y="3516123"/>
                  </a:lnTo>
                  <a:lnTo>
                    <a:pt x="605576" y="4024102"/>
                  </a:lnTo>
                  <a:lnTo>
                    <a:pt x="794053" y="4024102"/>
                  </a:lnTo>
                  <a:lnTo>
                    <a:pt x="794053" y="4525732"/>
                  </a:lnTo>
                  <a:lnTo>
                    <a:pt x="991620" y="4525732"/>
                  </a:lnTo>
                  <a:lnTo>
                    <a:pt x="991620" y="5027362"/>
                  </a:lnTo>
                  <a:lnTo>
                    <a:pt x="790968" y="5027362"/>
                  </a:lnTo>
                  <a:lnTo>
                    <a:pt x="790968" y="4525732"/>
                  </a:lnTo>
                  <a:lnTo>
                    <a:pt x="593401" y="4525732"/>
                  </a:lnTo>
                  <a:lnTo>
                    <a:pt x="593401" y="4056122"/>
                  </a:lnTo>
                  <a:lnTo>
                    <a:pt x="404924" y="4056122"/>
                  </a:lnTo>
                  <a:close/>
                  <a:moveTo>
                    <a:pt x="4166432" y="2307688"/>
                  </a:moveTo>
                  <a:lnTo>
                    <a:pt x="4367084" y="2307688"/>
                  </a:lnTo>
                  <a:lnTo>
                    <a:pt x="4367084" y="4113556"/>
                  </a:lnTo>
                  <a:lnTo>
                    <a:pt x="4166432" y="4113556"/>
                  </a:lnTo>
                  <a:close/>
                  <a:moveTo>
                    <a:pt x="3965780" y="1906384"/>
                  </a:moveTo>
                  <a:lnTo>
                    <a:pt x="4166432" y="1906384"/>
                  </a:lnTo>
                  <a:lnTo>
                    <a:pt x="4166432" y="2307688"/>
                  </a:lnTo>
                  <a:lnTo>
                    <a:pt x="3965780" y="2307688"/>
                  </a:lnTo>
                  <a:close/>
                  <a:moveTo>
                    <a:pt x="2520856" y="1506947"/>
                  </a:moveTo>
                  <a:lnTo>
                    <a:pt x="2721508" y="1506947"/>
                  </a:lnTo>
                  <a:lnTo>
                    <a:pt x="3336164" y="1506947"/>
                  </a:lnTo>
                  <a:lnTo>
                    <a:pt x="3336164" y="1685040"/>
                  </a:lnTo>
                  <a:lnTo>
                    <a:pt x="3464150" y="1685040"/>
                  </a:lnTo>
                  <a:lnTo>
                    <a:pt x="3464150" y="1682197"/>
                  </a:lnTo>
                  <a:lnTo>
                    <a:pt x="3965780" y="1682197"/>
                  </a:lnTo>
                  <a:lnTo>
                    <a:pt x="3965780" y="1882849"/>
                  </a:lnTo>
                  <a:lnTo>
                    <a:pt x="3536816" y="1882849"/>
                  </a:lnTo>
                  <a:lnTo>
                    <a:pt x="3536816" y="2788626"/>
                  </a:lnTo>
                  <a:lnTo>
                    <a:pt x="3336164" y="2788626"/>
                  </a:lnTo>
                  <a:lnTo>
                    <a:pt x="3336164" y="1707599"/>
                  </a:lnTo>
                  <a:lnTo>
                    <a:pt x="2721508" y="1707599"/>
                  </a:lnTo>
                  <a:lnTo>
                    <a:pt x="2721508" y="2710859"/>
                  </a:lnTo>
                  <a:lnTo>
                    <a:pt x="2520856" y="2710859"/>
                  </a:lnTo>
                  <a:close/>
                  <a:moveTo>
                    <a:pt x="1705727" y="200652"/>
                  </a:moveTo>
                  <a:lnTo>
                    <a:pt x="1906379" y="200652"/>
                  </a:lnTo>
                  <a:lnTo>
                    <a:pt x="1906379" y="1306295"/>
                  </a:lnTo>
                  <a:lnTo>
                    <a:pt x="2508335" y="1306295"/>
                  </a:lnTo>
                  <a:lnTo>
                    <a:pt x="2508335" y="1506947"/>
                  </a:lnTo>
                  <a:lnTo>
                    <a:pt x="1906379" y="1506947"/>
                  </a:lnTo>
                  <a:lnTo>
                    <a:pt x="1906379" y="2608477"/>
                  </a:lnTo>
                  <a:lnTo>
                    <a:pt x="1705727" y="2608477"/>
                  </a:lnTo>
                  <a:close/>
                  <a:moveTo>
                    <a:pt x="986562" y="200652"/>
                  </a:moveTo>
                  <a:lnTo>
                    <a:pt x="1187214" y="200652"/>
                  </a:lnTo>
                  <a:lnTo>
                    <a:pt x="1187214" y="3612116"/>
                  </a:lnTo>
                  <a:lnTo>
                    <a:pt x="986562" y="3612116"/>
                  </a:lnTo>
                  <a:lnTo>
                    <a:pt x="986562" y="2838909"/>
                  </a:lnTo>
                  <a:lnTo>
                    <a:pt x="600014" y="2838909"/>
                  </a:lnTo>
                  <a:lnTo>
                    <a:pt x="600014" y="2641799"/>
                  </a:lnTo>
                  <a:lnTo>
                    <a:pt x="200652" y="2641799"/>
                  </a:lnTo>
                  <a:lnTo>
                    <a:pt x="200652" y="3118899"/>
                  </a:lnTo>
                  <a:lnTo>
                    <a:pt x="384605" y="3118899"/>
                  </a:lnTo>
                  <a:lnTo>
                    <a:pt x="384605" y="3520203"/>
                  </a:lnTo>
                  <a:lnTo>
                    <a:pt x="183953" y="3520203"/>
                  </a:lnTo>
                  <a:lnTo>
                    <a:pt x="183953" y="3141857"/>
                  </a:lnTo>
                  <a:lnTo>
                    <a:pt x="0" y="3141857"/>
                  </a:lnTo>
                  <a:lnTo>
                    <a:pt x="0" y="2439575"/>
                  </a:lnTo>
                  <a:lnTo>
                    <a:pt x="200652" y="2439575"/>
                  </a:lnTo>
                  <a:lnTo>
                    <a:pt x="200652" y="2441147"/>
                  </a:lnTo>
                  <a:lnTo>
                    <a:pt x="610687" y="2441147"/>
                  </a:lnTo>
                  <a:lnTo>
                    <a:pt x="610687" y="2638257"/>
                  </a:lnTo>
                  <a:lnTo>
                    <a:pt x="986562" y="2638257"/>
                  </a:lnTo>
                  <a:close/>
                  <a:moveTo>
                    <a:pt x="1187214" y="0"/>
                  </a:moveTo>
                  <a:lnTo>
                    <a:pt x="1688844" y="0"/>
                  </a:lnTo>
                  <a:lnTo>
                    <a:pt x="1688844" y="200652"/>
                  </a:lnTo>
                  <a:lnTo>
                    <a:pt x="1187214" y="20065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bg1"/>
                </a:solidFill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F2F31484-D5D2-4D3F-B23E-DE3CD570CE82}"/>
              </a:ext>
            </a:extLst>
          </p:cNvPr>
          <p:cNvGrpSpPr/>
          <p:nvPr/>
        </p:nvGrpSpPr>
        <p:grpSpPr>
          <a:xfrm>
            <a:off x="3075567" y="3635311"/>
            <a:ext cx="786508" cy="1309462"/>
            <a:chOff x="756338" y="2636912"/>
            <a:chExt cx="1152128" cy="1918185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8A999EFD-2350-4AFB-A260-FF0E07533A4A}"/>
                </a:ext>
              </a:extLst>
            </p:cNvPr>
            <p:cNvGrpSpPr/>
            <p:nvPr/>
          </p:nvGrpSpPr>
          <p:grpSpPr>
            <a:xfrm>
              <a:off x="756338" y="2636912"/>
              <a:ext cx="1152128" cy="1918185"/>
              <a:chOff x="3631246" y="4903910"/>
              <a:chExt cx="446244" cy="742954"/>
            </a:xfrm>
          </p:grpSpPr>
          <p:sp>
            <p:nvSpPr>
              <p:cNvPr id="29" name="Freeform 6">
                <a:extLst>
                  <a:ext uri="{FF2B5EF4-FFF2-40B4-BE49-F238E27FC236}">
                    <a16:creationId xmlns:a16="http://schemas.microsoft.com/office/drawing/2014/main" id="{7E549C2A-2700-453C-9984-35257E246DE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631246" y="4903910"/>
                <a:ext cx="446244" cy="742954"/>
              </a:xfrm>
              <a:custGeom>
                <a:avLst/>
                <a:gdLst>
                  <a:gd name="T0" fmla="*/ 530 w 566"/>
                  <a:gd name="T1" fmla="*/ 0 h 1053"/>
                  <a:gd name="T2" fmla="*/ 36 w 566"/>
                  <a:gd name="T3" fmla="*/ 0 h 1053"/>
                  <a:gd name="T4" fmla="*/ 0 w 566"/>
                  <a:gd name="T5" fmla="*/ 36 h 1053"/>
                  <a:gd name="T6" fmla="*/ 0 w 566"/>
                  <a:gd name="T7" fmla="*/ 1017 h 1053"/>
                  <a:gd name="T8" fmla="*/ 36 w 566"/>
                  <a:gd name="T9" fmla="*/ 1053 h 1053"/>
                  <a:gd name="T10" fmla="*/ 530 w 566"/>
                  <a:gd name="T11" fmla="*/ 1053 h 1053"/>
                  <a:gd name="T12" fmla="*/ 566 w 566"/>
                  <a:gd name="T13" fmla="*/ 1017 h 1053"/>
                  <a:gd name="T14" fmla="*/ 566 w 566"/>
                  <a:gd name="T15" fmla="*/ 36 h 1053"/>
                  <a:gd name="T16" fmla="*/ 530 w 566"/>
                  <a:gd name="T17" fmla="*/ 0 h 1053"/>
                  <a:gd name="T18" fmla="*/ 520 w 566"/>
                  <a:gd name="T19" fmla="*/ 911 h 1053"/>
                  <a:gd name="T20" fmla="*/ 48 w 566"/>
                  <a:gd name="T21" fmla="*/ 911 h 1053"/>
                  <a:gd name="T22" fmla="*/ 48 w 566"/>
                  <a:gd name="T23" fmla="*/ 108 h 1053"/>
                  <a:gd name="T24" fmla="*/ 520 w 566"/>
                  <a:gd name="T25" fmla="*/ 108 h 1053"/>
                  <a:gd name="T26" fmla="*/ 520 w 566"/>
                  <a:gd name="T27" fmla="*/ 911 h 10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66" h="1053">
                    <a:moveTo>
                      <a:pt x="530" y="0"/>
                    </a:moveTo>
                    <a:cubicBezTo>
                      <a:pt x="36" y="0"/>
                      <a:pt x="36" y="0"/>
                      <a:pt x="36" y="0"/>
                    </a:cubicBezTo>
                    <a:cubicBezTo>
                      <a:pt x="16" y="0"/>
                      <a:pt x="0" y="16"/>
                      <a:pt x="0" y="36"/>
                    </a:cubicBezTo>
                    <a:cubicBezTo>
                      <a:pt x="0" y="1017"/>
                      <a:pt x="0" y="1017"/>
                      <a:pt x="0" y="1017"/>
                    </a:cubicBezTo>
                    <a:cubicBezTo>
                      <a:pt x="0" y="1037"/>
                      <a:pt x="16" y="1053"/>
                      <a:pt x="36" y="1053"/>
                    </a:cubicBezTo>
                    <a:cubicBezTo>
                      <a:pt x="530" y="1053"/>
                      <a:pt x="530" y="1053"/>
                      <a:pt x="530" y="1053"/>
                    </a:cubicBezTo>
                    <a:cubicBezTo>
                      <a:pt x="550" y="1053"/>
                      <a:pt x="566" y="1037"/>
                      <a:pt x="566" y="1017"/>
                    </a:cubicBezTo>
                    <a:cubicBezTo>
                      <a:pt x="566" y="36"/>
                      <a:pt x="566" y="36"/>
                      <a:pt x="566" y="36"/>
                    </a:cubicBezTo>
                    <a:cubicBezTo>
                      <a:pt x="566" y="16"/>
                      <a:pt x="550" y="0"/>
                      <a:pt x="530" y="0"/>
                    </a:cubicBezTo>
                    <a:close/>
                    <a:moveTo>
                      <a:pt x="520" y="911"/>
                    </a:moveTo>
                    <a:cubicBezTo>
                      <a:pt x="48" y="911"/>
                      <a:pt x="48" y="911"/>
                      <a:pt x="48" y="911"/>
                    </a:cubicBezTo>
                    <a:cubicBezTo>
                      <a:pt x="48" y="108"/>
                      <a:pt x="48" y="108"/>
                      <a:pt x="48" y="108"/>
                    </a:cubicBezTo>
                    <a:cubicBezTo>
                      <a:pt x="520" y="108"/>
                      <a:pt x="520" y="108"/>
                      <a:pt x="520" y="108"/>
                    </a:cubicBezTo>
                    <a:lnTo>
                      <a:pt x="520" y="911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2700"/>
              </a:p>
            </p:txBody>
          </p:sp>
          <p:sp>
            <p:nvSpPr>
              <p:cNvPr id="30" name="Rounded Rectangle 49">
                <a:extLst>
                  <a:ext uri="{FF2B5EF4-FFF2-40B4-BE49-F238E27FC236}">
                    <a16:creationId xmlns:a16="http://schemas.microsoft.com/office/drawing/2014/main" id="{CF6E753A-A6BC-456C-9258-11C45ADC14ED}"/>
                  </a:ext>
                </a:extLst>
              </p:cNvPr>
              <p:cNvSpPr/>
              <p:nvPr/>
            </p:nvSpPr>
            <p:spPr>
              <a:xfrm>
                <a:off x="3802267" y="4938019"/>
                <a:ext cx="104202" cy="20042"/>
              </a:xfrm>
              <a:prstGeom prst="roundRect">
                <a:avLst>
                  <a:gd name="adj" fmla="val 50000"/>
                </a:avLst>
              </a:prstGeom>
              <a:solidFill>
                <a:srgbClr val="87BCE6"/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6C68D838-1FD5-45C9-BCF5-E8F239FC8DAA}"/>
                  </a:ext>
                </a:extLst>
              </p:cNvPr>
              <p:cNvSpPr/>
              <p:nvPr/>
            </p:nvSpPr>
            <p:spPr>
              <a:xfrm>
                <a:off x="3822161" y="5563917"/>
                <a:ext cx="64414" cy="64414"/>
              </a:xfrm>
              <a:prstGeom prst="ellipse">
                <a:avLst/>
              </a:prstGeom>
              <a:solidFill>
                <a:srgbClr val="87BCE6"/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32" name="Right Triangle 3">
                <a:extLst>
                  <a:ext uri="{FF2B5EF4-FFF2-40B4-BE49-F238E27FC236}">
                    <a16:creationId xmlns:a16="http://schemas.microsoft.com/office/drawing/2014/main" id="{9046853D-0D72-4E58-AE1D-74A7ADE95560}"/>
                  </a:ext>
                </a:extLst>
              </p:cNvPr>
              <p:cNvSpPr/>
              <p:nvPr/>
            </p:nvSpPr>
            <p:spPr>
              <a:xfrm flipV="1">
                <a:off x="3667586" y="4984405"/>
                <a:ext cx="353926" cy="561866"/>
              </a:xfrm>
              <a:custGeom>
                <a:avLst/>
                <a:gdLst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49070" h="660238">
                    <a:moveTo>
                      <a:pt x="0" y="660238"/>
                    </a:moveTo>
                    <a:lnTo>
                      <a:pt x="0" y="0"/>
                    </a:lnTo>
                    <a:cubicBezTo>
                      <a:pt x="179823" y="397879"/>
                      <a:pt x="710167" y="602719"/>
                      <a:pt x="1149070" y="660238"/>
                    </a:cubicBezTo>
                    <a:lnTo>
                      <a:pt x="0" y="660238"/>
                    </a:lnTo>
                    <a:close/>
                  </a:path>
                </a:pathLst>
              </a:custGeom>
              <a:solidFill>
                <a:schemeClr val="accent1">
                  <a:alpha val="22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27" name="Rounded Rectangle 6">
              <a:extLst>
                <a:ext uri="{FF2B5EF4-FFF2-40B4-BE49-F238E27FC236}">
                  <a16:creationId xmlns:a16="http://schemas.microsoft.com/office/drawing/2014/main" id="{88508C12-3EC5-41EC-A9BA-37B9569ED096}"/>
                </a:ext>
              </a:extLst>
            </p:cNvPr>
            <p:cNvSpPr/>
            <p:nvPr/>
          </p:nvSpPr>
          <p:spPr>
            <a:xfrm>
              <a:off x="1141457" y="2704713"/>
              <a:ext cx="381891" cy="49373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70371A0E-53DA-45CC-83CA-D13B233644DD}"/>
                </a:ext>
              </a:extLst>
            </p:cNvPr>
            <p:cNvSpPr/>
            <p:nvPr/>
          </p:nvSpPr>
          <p:spPr>
            <a:xfrm>
              <a:off x="1260394" y="4352086"/>
              <a:ext cx="144016" cy="14401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6D40BE95-5E1E-4FDD-AE74-CF543D1AA0D1}"/>
              </a:ext>
            </a:extLst>
          </p:cNvPr>
          <p:cNvGrpSpPr/>
          <p:nvPr/>
        </p:nvGrpSpPr>
        <p:grpSpPr>
          <a:xfrm>
            <a:off x="5180108" y="1903017"/>
            <a:ext cx="1826387" cy="1029263"/>
            <a:chOff x="4798460" y="2075033"/>
            <a:chExt cx="1826387" cy="1029263"/>
          </a:xfrm>
        </p:grpSpPr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793F0ED6-87EF-40C1-9F01-4EF9403F38F0}"/>
                </a:ext>
              </a:extLst>
            </p:cNvPr>
            <p:cNvSpPr/>
            <p:nvPr/>
          </p:nvSpPr>
          <p:spPr>
            <a:xfrm rot="10800000">
              <a:off x="4798460" y="2075033"/>
              <a:ext cx="1826387" cy="1029263"/>
            </a:xfrm>
            <a:custGeom>
              <a:avLst/>
              <a:gdLst>
                <a:gd name="connsiteX0" fmla="*/ 1826387 w 1826387"/>
                <a:gd name="connsiteY0" fmla="*/ 36528 h 1029263"/>
                <a:gd name="connsiteX1" fmla="*/ 0 w 1826387"/>
                <a:gd name="connsiteY1" fmla="*/ 36528 h 1029263"/>
                <a:gd name="connsiteX2" fmla="*/ 47432 w 1826387"/>
                <a:gd name="connsiteY2" fmla="*/ 0 h 1029263"/>
                <a:gd name="connsiteX3" fmla="*/ 1778955 w 1826387"/>
                <a:gd name="connsiteY3" fmla="*/ 0 h 1029263"/>
                <a:gd name="connsiteX4" fmla="*/ 1010101 w 1826387"/>
                <a:gd name="connsiteY4" fmla="*/ 78555 h 1029263"/>
                <a:gd name="connsiteX5" fmla="*/ 1010101 w 1826387"/>
                <a:gd name="connsiteY5" fmla="*/ 60976 h 1029263"/>
                <a:gd name="connsiteX6" fmla="*/ 816287 w 1826387"/>
                <a:gd name="connsiteY6" fmla="*/ 60976 h 1029263"/>
                <a:gd name="connsiteX7" fmla="*/ 816287 w 1826387"/>
                <a:gd name="connsiteY7" fmla="*/ 78555 h 1029263"/>
                <a:gd name="connsiteX8" fmla="*/ 1826387 w 1826387"/>
                <a:gd name="connsiteY8" fmla="*/ 93229 h 1029263"/>
                <a:gd name="connsiteX9" fmla="*/ 0 w 1826387"/>
                <a:gd name="connsiteY9" fmla="*/ 93229 h 1029263"/>
                <a:gd name="connsiteX10" fmla="*/ 0 w 1826387"/>
                <a:gd name="connsiteY10" fmla="*/ 44525 h 1029263"/>
                <a:gd name="connsiteX11" fmla="*/ 1826387 w 1826387"/>
                <a:gd name="connsiteY11" fmla="*/ 44525 h 1029263"/>
                <a:gd name="connsiteX12" fmla="*/ 1582869 w 1826387"/>
                <a:gd name="connsiteY12" fmla="*/ 980559 h 1029263"/>
                <a:gd name="connsiteX13" fmla="*/ 1582869 w 1826387"/>
                <a:gd name="connsiteY13" fmla="*/ 176949 h 1029263"/>
                <a:gd name="connsiteX14" fmla="*/ 243518 w 1826387"/>
                <a:gd name="connsiteY14" fmla="*/ 176949 h 1029263"/>
                <a:gd name="connsiteX15" fmla="*/ 243518 w 1826387"/>
                <a:gd name="connsiteY15" fmla="*/ 980559 h 1029263"/>
                <a:gd name="connsiteX16" fmla="*/ 1591216 w 1826387"/>
                <a:gd name="connsiteY16" fmla="*/ 1029263 h 1029263"/>
                <a:gd name="connsiteX17" fmla="*/ 235170 w 1826387"/>
                <a:gd name="connsiteY17" fmla="*/ 1029263 h 1029263"/>
                <a:gd name="connsiteX18" fmla="*/ 194814 w 1826387"/>
                <a:gd name="connsiteY18" fmla="*/ 988907 h 1029263"/>
                <a:gd name="connsiteX19" fmla="*/ 194814 w 1826387"/>
                <a:gd name="connsiteY19" fmla="*/ 103893 h 1029263"/>
                <a:gd name="connsiteX20" fmla="*/ 1631572 w 1826387"/>
                <a:gd name="connsiteY20" fmla="*/ 103893 h 1029263"/>
                <a:gd name="connsiteX21" fmla="*/ 1631572 w 1826387"/>
                <a:gd name="connsiteY21" fmla="*/ 988907 h 1029263"/>
                <a:gd name="connsiteX22" fmla="*/ 1591216 w 1826387"/>
                <a:gd name="connsiteY22" fmla="*/ 1029263 h 1029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26387" h="1029263">
                  <a:moveTo>
                    <a:pt x="1826387" y="36528"/>
                  </a:moveTo>
                  <a:lnTo>
                    <a:pt x="0" y="36528"/>
                  </a:lnTo>
                  <a:lnTo>
                    <a:pt x="47432" y="0"/>
                  </a:lnTo>
                  <a:lnTo>
                    <a:pt x="1778955" y="0"/>
                  </a:lnTo>
                  <a:close/>
                  <a:moveTo>
                    <a:pt x="1010101" y="78555"/>
                  </a:moveTo>
                  <a:lnTo>
                    <a:pt x="1010101" y="60976"/>
                  </a:lnTo>
                  <a:lnTo>
                    <a:pt x="816287" y="60976"/>
                  </a:lnTo>
                  <a:lnTo>
                    <a:pt x="816287" y="78555"/>
                  </a:lnTo>
                  <a:close/>
                  <a:moveTo>
                    <a:pt x="1826387" y="93229"/>
                  </a:moveTo>
                  <a:lnTo>
                    <a:pt x="0" y="93229"/>
                  </a:lnTo>
                  <a:lnTo>
                    <a:pt x="0" y="44525"/>
                  </a:lnTo>
                  <a:lnTo>
                    <a:pt x="1826387" y="44525"/>
                  </a:lnTo>
                  <a:close/>
                  <a:moveTo>
                    <a:pt x="1582869" y="980559"/>
                  </a:moveTo>
                  <a:lnTo>
                    <a:pt x="1582869" y="176949"/>
                  </a:lnTo>
                  <a:lnTo>
                    <a:pt x="243518" y="176949"/>
                  </a:lnTo>
                  <a:lnTo>
                    <a:pt x="243518" y="980559"/>
                  </a:lnTo>
                  <a:close/>
                  <a:moveTo>
                    <a:pt x="1591216" y="1029263"/>
                  </a:moveTo>
                  <a:lnTo>
                    <a:pt x="235170" y="1029263"/>
                  </a:lnTo>
                  <a:cubicBezTo>
                    <a:pt x="212882" y="1029263"/>
                    <a:pt x="194814" y="1011195"/>
                    <a:pt x="194814" y="988907"/>
                  </a:cubicBezTo>
                  <a:lnTo>
                    <a:pt x="194814" y="103893"/>
                  </a:lnTo>
                  <a:lnTo>
                    <a:pt x="1631572" y="103893"/>
                  </a:lnTo>
                  <a:lnTo>
                    <a:pt x="1631572" y="988907"/>
                  </a:lnTo>
                  <a:cubicBezTo>
                    <a:pt x="1631572" y="1011195"/>
                    <a:pt x="1613504" y="1029263"/>
                    <a:pt x="1591216" y="1029263"/>
                  </a:cubicBezTo>
                  <a:close/>
                </a:path>
              </a:pathLst>
            </a:custGeom>
            <a:solidFill>
              <a:schemeClr val="accent3"/>
            </a:solidFill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lvl="0" algn="ctr"/>
              <a:endParaRPr lang="en-US" sz="2700"/>
            </a:p>
          </p:txBody>
        </p:sp>
        <p:sp>
          <p:nvSpPr>
            <p:cNvPr id="44" name="Right Triangle 3">
              <a:extLst>
                <a:ext uri="{FF2B5EF4-FFF2-40B4-BE49-F238E27FC236}">
                  <a16:creationId xmlns:a16="http://schemas.microsoft.com/office/drawing/2014/main" id="{F7F20372-FD4E-4B08-A16A-33AAE8B729E0}"/>
                </a:ext>
              </a:extLst>
            </p:cNvPr>
            <p:cNvSpPr/>
            <p:nvPr userDrawn="1"/>
          </p:nvSpPr>
          <p:spPr>
            <a:xfrm flipV="1">
              <a:off x="5044872" y="2114425"/>
              <a:ext cx="1385161" cy="798951"/>
            </a:xfrm>
            <a:custGeom>
              <a:avLst/>
              <a:gdLst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9070" h="660238">
                  <a:moveTo>
                    <a:pt x="0" y="660238"/>
                  </a:moveTo>
                  <a:lnTo>
                    <a:pt x="0" y="0"/>
                  </a:lnTo>
                  <a:cubicBezTo>
                    <a:pt x="179823" y="397879"/>
                    <a:pt x="710167" y="602719"/>
                    <a:pt x="1149070" y="660238"/>
                  </a:cubicBezTo>
                  <a:lnTo>
                    <a:pt x="0" y="660238"/>
                  </a:lnTo>
                  <a:close/>
                </a:path>
              </a:pathLst>
            </a:custGeom>
            <a:solidFill>
              <a:schemeClr val="accent3">
                <a:alpha val="2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BCAA0952-B080-45A8-AC26-134B1E5A2FB9}"/>
              </a:ext>
            </a:extLst>
          </p:cNvPr>
          <p:cNvGrpSpPr/>
          <p:nvPr userDrawn="1"/>
        </p:nvGrpSpPr>
        <p:grpSpPr>
          <a:xfrm>
            <a:off x="7998394" y="3808691"/>
            <a:ext cx="1182693" cy="962702"/>
            <a:chOff x="7922244" y="3248064"/>
            <a:chExt cx="1182693" cy="962702"/>
          </a:xfrm>
        </p:grpSpPr>
        <p:sp>
          <p:nvSpPr>
            <p:cNvPr id="42" name="Rounded Rectangle 3">
              <a:extLst>
                <a:ext uri="{FF2B5EF4-FFF2-40B4-BE49-F238E27FC236}">
                  <a16:creationId xmlns:a16="http://schemas.microsoft.com/office/drawing/2014/main" id="{E83D8C45-3C92-4CAF-BF48-E9EDF749F57C}"/>
                </a:ext>
              </a:extLst>
            </p:cNvPr>
            <p:cNvSpPr/>
            <p:nvPr/>
          </p:nvSpPr>
          <p:spPr>
            <a:xfrm>
              <a:off x="7922244" y="3248064"/>
              <a:ext cx="1182693" cy="962702"/>
            </a:xfrm>
            <a:custGeom>
              <a:avLst/>
              <a:gdLst/>
              <a:ahLst/>
              <a:cxnLst/>
              <a:rect l="l" t="t" r="r" b="b"/>
              <a:pathLst>
                <a:path w="2481182" h="2019660">
                  <a:moveTo>
                    <a:pt x="1240591" y="1481245"/>
                  </a:moveTo>
                  <a:cubicBezTo>
                    <a:pt x="1201062" y="1481245"/>
                    <a:pt x="1169018" y="1511885"/>
                    <a:pt x="1169018" y="1549682"/>
                  </a:cubicBezTo>
                  <a:cubicBezTo>
                    <a:pt x="1169018" y="1587479"/>
                    <a:pt x="1201062" y="1618119"/>
                    <a:pt x="1240591" y="1618119"/>
                  </a:cubicBezTo>
                  <a:cubicBezTo>
                    <a:pt x="1280120" y="1618119"/>
                    <a:pt x="1312164" y="1587479"/>
                    <a:pt x="1312164" y="1549682"/>
                  </a:cubicBezTo>
                  <a:cubicBezTo>
                    <a:pt x="1312164" y="1511885"/>
                    <a:pt x="1280120" y="1481245"/>
                    <a:pt x="1240591" y="1481245"/>
                  </a:cubicBezTo>
                  <a:close/>
                  <a:moveTo>
                    <a:pt x="95430" y="81527"/>
                  </a:moveTo>
                  <a:lnTo>
                    <a:pt x="95430" y="91249"/>
                  </a:lnTo>
                  <a:lnTo>
                    <a:pt x="95430" y="1336786"/>
                  </a:lnTo>
                  <a:lnTo>
                    <a:pt x="95430" y="1414360"/>
                  </a:lnTo>
                  <a:lnTo>
                    <a:pt x="2385752" y="1414360"/>
                  </a:lnTo>
                  <a:lnTo>
                    <a:pt x="2385752" y="1336786"/>
                  </a:lnTo>
                  <a:lnTo>
                    <a:pt x="2385752" y="91249"/>
                  </a:lnTo>
                  <a:lnTo>
                    <a:pt x="2385752" y="81527"/>
                  </a:lnTo>
                  <a:close/>
                  <a:moveTo>
                    <a:pt x="82232" y="0"/>
                  </a:moveTo>
                  <a:lnTo>
                    <a:pt x="2398950" y="0"/>
                  </a:lnTo>
                  <a:cubicBezTo>
                    <a:pt x="2444366" y="0"/>
                    <a:pt x="2481182" y="33399"/>
                    <a:pt x="2481182" y="74597"/>
                  </a:cubicBezTo>
                  <a:lnTo>
                    <a:pt x="2481182" y="1613510"/>
                  </a:lnTo>
                  <a:cubicBezTo>
                    <a:pt x="2481182" y="1654709"/>
                    <a:pt x="2444366" y="1688107"/>
                    <a:pt x="2398950" y="1688107"/>
                  </a:cubicBezTo>
                  <a:lnTo>
                    <a:pt x="1569038" y="1688107"/>
                  </a:lnTo>
                  <a:lnTo>
                    <a:pt x="1643796" y="1974036"/>
                  </a:lnTo>
                  <a:lnTo>
                    <a:pt x="1876791" y="1974036"/>
                  </a:lnTo>
                  <a:cubicBezTo>
                    <a:pt x="1881184" y="1974036"/>
                    <a:pt x="1884744" y="1977440"/>
                    <a:pt x="1884744" y="1981640"/>
                  </a:cubicBezTo>
                  <a:lnTo>
                    <a:pt x="1884744" y="2012056"/>
                  </a:lnTo>
                  <a:cubicBezTo>
                    <a:pt x="1884744" y="2016256"/>
                    <a:pt x="1881184" y="2019660"/>
                    <a:pt x="1876791" y="2019660"/>
                  </a:cubicBezTo>
                  <a:lnTo>
                    <a:pt x="604391" y="2019660"/>
                  </a:lnTo>
                  <a:cubicBezTo>
                    <a:pt x="599998" y="2019660"/>
                    <a:pt x="596438" y="2016256"/>
                    <a:pt x="596438" y="2012056"/>
                  </a:cubicBezTo>
                  <a:lnTo>
                    <a:pt x="596438" y="1981640"/>
                  </a:lnTo>
                  <a:cubicBezTo>
                    <a:pt x="596438" y="1977440"/>
                    <a:pt x="599998" y="1974036"/>
                    <a:pt x="604391" y="1974036"/>
                  </a:cubicBezTo>
                  <a:lnTo>
                    <a:pt x="837388" y="1974036"/>
                  </a:lnTo>
                  <a:lnTo>
                    <a:pt x="912145" y="1688107"/>
                  </a:lnTo>
                  <a:lnTo>
                    <a:pt x="82232" y="1688107"/>
                  </a:lnTo>
                  <a:cubicBezTo>
                    <a:pt x="36817" y="1688107"/>
                    <a:pt x="0" y="1654709"/>
                    <a:pt x="0" y="1613510"/>
                  </a:cubicBezTo>
                  <a:lnTo>
                    <a:pt x="0" y="74597"/>
                  </a:lnTo>
                  <a:cubicBezTo>
                    <a:pt x="0" y="33399"/>
                    <a:pt x="36817" y="0"/>
                    <a:pt x="82232" y="0"/>
                  </a:cubicBezTo>
                  <a:close/>
                </a:path>
              </a:pathLst>
            </a:custGeom>
            <a:solidFill>
              <a:schemeClr val="accent2"/>
            </a:solidFill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sz="2700"/>
            </a:p>
          </p:txBody>
        </p:sp>
        <p:sp>
          <p:nvSpPr>
            <p:cNvPr id="45" name="Right Triangle 3">
              <a:extLst>
                <a:ext uri="{FF2B5EF4-FFF2-40B4-BE49-F238E27FC236}">
                  <a16:creationId xmlns:a16="http://schemas.microsoft.com/office/drawing/2014/main" id="{ABED95C5-9C52-471B-A7EE-0CB471FF7BD7}"/>
                </a:ext>
              </a:extLst>
            </p:cNvPr>
            <p:cNvSpPr/>
            <p:nvPr/>
          </p:nvSpPr>
          <p:spPr>
            <a:xfrm flipV="1">
              <a:off x="7922244" y="3297959"/>
              <a:ext cx="1182693" cy="717954"/>
            </a:xfrm>
            <a:custGeom>
              <a:avLst/>
              <a:gdLst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9070" h="660238">
                  <a:moveTo>
                    <a:pt x="0" y="660238"/>
                  </a:moveTo>
                  <a:lnTo>
                    <a:pt x="0" y="0"/>
                  </a:lnTo>
                  <a:cubicBezTo>
                    <a:pt x="179823" y="397879"/>
                    <a:pt x="710167" y="602719"/>
                    <a:pt x="1149070" y="660238"/>
                  </a:cubicBezTo>
                  <a:lnTo>
                    <a:pt x="0" y="660238"/>
                  </a:lnTo>
                  <a:close/>
                </a:path>
              </a:pathLst>
            </a:custGeom>
            <a:solidFill>
              <a:schemeClr val="accent2">
                <a:alpha val="2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cxnSp>
        <p:nvCxnSpPr>
          <p:cNvPr id="59" name="Connector: Elbow 58">
            <a:extLst>
              <a:ext uri="{FF2B5EF4-FFF2-40B4-BE49-F238E27FC236}">
                <a16:creationId xmlns:a16="http://schemas.microsoft.com/office/drawing/2014/main" id="{CE638304-F57A-4D49-9F92-31AC568FE07F}"/>
              </a:ext>
            </a:extLst>
          </p:cNvPr>
          <p:cNvCxnSpPr>
            <a:cxnSpLocks/>
          </p:cNvCxnSpPr>
          <p:nvPr/>
        </p:nvCxnSpPr>
        <p:spPr>
          <a:xfrm>
            <a:off x="3909890" y="3901707"/>
            <a:ext cx="1511375" cy="393050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Connector: Elbow 62">
            <a:extLst>
              <a:ext uri="{FF2B5EF4-FFF2-40B4-BE49-F238E27FC236}">
                <a16:creationId xmlns:a16="http://schemas.microsoft.com/office/drawing/2014/main" id="{B3E4C666-F0CF-44DC-91FA-1865D712F399}"/>
              </a:ext>
            </a:extLst>
          </p:cNvPr>
          <p:cNvCxnSpPr>
            <a:cxnSpLocks/>
          </p:cNvCxnSpPr>
          <p:nvPr/>
        </p:nvCxnSpPr>
        <p:spPr>
          <a:xfrm rot="16200000" flipH="1">
            <a:off x="5344104" y="3218429"/>
            <a:ext cx="734580" cy="382930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Connector: Elbow 68">
            <a:extLst>
              <a:ext uri="{FF2B5EF4-FFF2-40B4-BE49-F238E27FC236}">
                <a16:creationId xmlns:a16="http://schemas.microsoft.com/office/drawing/2014/main" id="{E9C35AD2-F6A0-4D19-AC1D-0855D779F1B6}"/>
              </a:ext>
            </a:extLst>
          </p:cNvPr>
          <p:cNvCxnSpPr>
            <a:cxnSpLocks/>
          </p:cNvCxnSpPr>
          <p:nvPr/>
        </p:nvCxnSpPr>
        <p:spPr>
          <a:xfrm flipV="1">
            <a:off x="6477449" y="4101220"/>
            <a:ext cx="1399066" cy="233982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2" name="Group 71">
            <a:extLst>
              <a:ext uri="{FF2B5EF4-FFF2-40B4-BE49-F238E27FC236}">
                <a16:creationId xmlns:a16="http://schemas.microsoft.com/office/drawing/2014/main" id="{DE2B6F83-AA51-4228-BE76-1571DD8737A2}"/>
              </a:ext>
            </a:extLst>
          </p:cNvPr>
          <p:cNvGrpSpPr/>
          <p:nvPr/>
        </p:nvGrpSpPr>
        <p:grpSpPr>
          <a:xfrm>
            <a:off x="8589740" y="4973722"/>
            <a:ext cx="2818592" cy="1120982"/>
            <a:chOff x="2135876" y="1607735"/>
            <a:chExt cx="2138114" cy="1120982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DC2B439A-C776-4A5A-9C0D-E1CFC9464BD0}"/>
                </a:ext>
              </a:extLst>
            </p:cNvPr>
            <p:cNvSpPr txBox="1"/>
            <p:nvPr/>
          </p:nvSpPr>
          <p:spPr>
            <a:xfrm>
              <a:off x="2135876" y="1897720"/>
              <a:ext cx="213811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999CC9D4-626C-484B-B775-780AAE63F200}"/>
                </a:ext>
              </a:extLst>
            </p:cNvPr>
            <p:cNvSpPr txBox="1"/>
            <p:nvPr/>
          </p:nvSpPr>
          <p:spPr>
            <a:xfrm>
              <a:off x="2135876" y="1607735"/>
              <a:ext cx="213811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8E082CCA-0AFF-4F42-8250-2844F39008B1}"/>
              </a:ext>
            </a:extLst>
          </p:cNvPr>
          <p:cNvGrpSpPr/>
          <p:nvPr/>
        </p:nvGrpSpPr>
        <p:grpSpPr>
          <a:xfrm>
            <a:off x="783668" y="5128926"/>
            <a:ext cx="2818592" cy="1120982"/>
            <a:chOff x="2135876" y="1607735"/>
            <a:chExt cx="2138114" cy="1120982"/>
          </a:xfrm>
        </p:grpSpPr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CB1D6573-B136-49F1-8CCB-17DF0D01C971}"/>
                </a:ext>
              </a:extLst>
            </p:cNvPr>
            <p:cNvSpPr txBox="1"/>
            <p:nvPr/>
          </p:nvSpPr>
          <p:spPr>
            <a:xfrm>
              <a:off x="2135876" y="1897720"/>
              <a:ext cx="213811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527F7B6B-A917-4555-A869-4665539DB059}"/>
                </a:ext>
              </a:extLst>
            </p:cNvPr>
            <p:cNvSpPr txBox="1"/>
            <p:nvPr/>
          </p:nvSpPr>
          <p:spPr>
            <a:xfrm>
              <a:off x="2135876" y="1607735"/>
              <a:ext cx="213811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1" name="TextBox 80">
            <a:extLst>
              <a:ext uri="{FF2B5EF4-FFF2-40B4-BE49-F238E27FC236}">
                <a16:creationId xmlns:a16="http://schemas.microsoft.com/office/drawing/2014/main" id="{FA19CF2C-7691-4B0D-B08E-87F1CC470E11}"/>
              </a:ext>
            </a:extLst>
          </p:cNvPr>
          <p:cNvSpPr txBox="1"/>
          <p:nvPr/>
        </p:nvSpPr>
        <p:spPr>
          <a:xfrm>
            <a:off x="7368735" y="1955983"/>
            <a:ext cx="2478222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 smtClean="0">
                <a:solidFill>
                  <a:schemeClr val="accent2"/>
                </a:solidFill>
                <a:cs typeface="Arial" pitchFamily="34" charset="0"/>
              </a:rPr>
              <a:t>THEME PPT </a:t>
            </a:r>
            <a:r>
              <a:rPr lang="en-GB" altLang="ko-KR" dirty="0">
                <a:solidFill>
                  <a:schemeClr val="accent2"/>
                </a:solidFill>
                <a:cs typeface="Arial" pitchFamily="34" charset="0"/>
              </a:rPr>
              <a:t>Layout</a:t>
            </a:r>
          </a:p>
          <a:p>
            <a:r>
              <a:rPr lang="en-GB" altLang="ko-KR" dirty="0">
                <a:solidFill>
                  <a:schemeClr val="accent2"/>
                </a:solidFill>
                <a:cs typeface="Arial" pitchFamily="34" charset="0"/>
              </a:rPr>
              <a:t>Clean Text Slide </a:t>
            </a:r>
          </a:p>
          <a:p>
            <a:r>
              <a:rPr lang="en-GB" altLang="ko-KR" dirty="0">
                <a:solidFill>
                  <a:schemeClr val="accent2"/>
                </a:solidFill>
                <a:cs typeface="Arial" pitchFamily="34" charset="0"/>
              </a:rPr>
              <a:t>for your Presentation</a:t>
            </a:r>
            <a:endParaRPr lang="ko-KR" altLang="en-US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B76C35CB-5FB7-45B5-8334-84F613046DB6}"/>
              </a:ext>
            </a:extLst>
          </p:cNvPr>
          <p:cNvSpPr txBox="1"/>
          <p:nvPr/>
        </p:nvSpPr>
        <p:spPr>
          <a:xfrm>
            <a:off x="2339645" y="1955983"/>
            <a:ext cx="2478222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dirty="0" smtClean="0">
                <a:solidFill>
                  <a:schemeClr val="accent1"/>
                </a:solidFill>
                <a:cs typeface="Arial" pitchFamily="34" charset="0"/>
              </a:rPr>
              <a:t>THEME PPT </a:t>
            </a:r>
            <a:r>
              <a:rPr lang="en-GB" altLang="ko-KR" dirty="0">
                <a:solidFill>
                  <a:schemeClr val="accent1"/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dirty="0">
                <a:solidFill>
                  <a:schemeClr val="accent1"/>
                </a:solidFill>
                <a:cs typeface="Arial" pitchFamily="34" charset="0"/>
              </a:rPr>
              <a:t>Clean Text Slide </a:t>
            </a:r>
          </a:p>
          <a:p>
            <a:pPr algn="r"/>
            <a:r>
              <a:rPr lang="en-GB" altLang="ko-KR" dirty="0">
                <a:solidFill>
                  <a:schemeClr val="accent1"/>
                </a:solidFill>
                <a:cs typeface="Arial" pitchFamily="34" charset="0"/>
              </a:rPr>
              <a:t>for your Presentation</a:t>
            </a:r>
            <a:endParaRPr lang="ko-KR" altLang="en-US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17B8906-D1FE-4E1A-89D0-AC92FAC71079}"/>
              </a:ext>
            </a:extLst>
          </p:cNvPr>
          <p:cNvSpPr txBox="1"/>
          <p:nvPr/>
        </p:nvSpPr>
        <p:spPr>
          <a:xfrm>
            <a:off x="6294793" y="472658"/>
            <a:ext cx="5620383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 smtClean="0">
                <a:solidFill>
                  <a:schemeClr val="accent3"/>
                </a:solidFill>
                <a:cs typeface="Arial" pitchFamily="34" charset="0"/>
              </a:rPr>
              <a:t>THEME PPT</a:t>
            </a:r>
            <a:r>
              <a:rPr lang="en-GB" altLang="ko-KR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</a:t>
            </a:r>
            <a:r>
              <a:rPr lang="en-GB" altLang="ko-KR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Layout</a:t>
            </a:r>
          </a:p>
          <a:p>
            <a:r>
              <a:rPr lang="en-GB" altLang="ko-KR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Clean Text Slide for your Presentation</a:t>
            </a:r>
            <a:endParaRPr lang="ko-KR" altLang="en-US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E4DB380-3881-4270-B31C-4A7F812158A3}"/>
              </a:ext>
            </a:extLst>
          </p:cNvPr>
          <p:cNvSpPr txBox="1"/>
          <p:nvPr/>
        </p:nvSpPr>
        <p:spPr>
          <a:xfrm>
            <a:off x="6294794" y="1197521"/>
            <a:ext cx="54787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9D3AECC-94E2-4574-B1F8-56D0C949740F}"/>
              </a:ext>
            </a:extLst>
          </p:cNvPr>
          <p:cNvSpPr txBox="1"/>
          <p:nvPr/>
        </p:nvSpPr>
        <p:spPr>
          <a:xfrm>
            <a:off x="586489" y="397302"/>
            <a:ext cx="3244826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AWESOME</a:t>
            </a:r>
          </a:p>
          <a:p>
            <a:r>
              <a:rPr lang="en-GB" altLang="ko-KR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S</a:t>
            </a:r>
            <a:r>
              <a:rPr lang="en-US" altLang="ko-KR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LIDE</a:t>
            </a:r>
            <a:endParaRPr lang="ko-KR" altLang="en-US" sz="44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E2CE3D6-E7E3-43DD-BB78-331B817070DA}"/>
              </a:ext>
            </a:extLst>
          </p:cNvPr>
          <p:cNvSpPr txBox="1"/>
          <p:nvPr/>
        </p:nvSpPr>
        <p:spPr>
          <a:xfrm>
            <a:off x="6294794" y="2998113"/>
            <a:ext cx="3244826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solidFill>
                  <a:schemeClr val="accent2"/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accent2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solidFill>
                  <a:schemeClr val="accent2"/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54C370B-08EB-4551-BBD4-7DF31CF04479}"/>
              </a:ext>
            </a:extLst>
          </p:cNvPr>
          <p:cNvSpPr txBox="1"/>
          <p:nvPr/>
        </p:nvSpPr>
        <p:spPr>
          <a:xfrm>
            <a:off x="6294793" y="2237291"/>
            <a:ext cx="3244827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cs typeface="Arial" pitchFamily="34" charset="0"/>
              </a:rPr>
              <a:t>L</a:t>
            </a:r>
            <a:r>
              <a:rPr lang="en-US" altLang="ko-KR" sz="2400" dirty="0"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cs typeface="Arial" pitchFamily="34" charset="0"/>
              </a:rPr>
              <a:t>DOLOR SIT AMET, </a:t>
            </a:r>
            <a:endParaRPr lang="ko-KR" altLang="en-US" sz="240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0290DA7C-4B2E-411F-A481-FBF0E025F843}"/>
              </a:ext>
            </a:extLst>
          </p:cNvPr>
          <p:cNvGrpSpPr/>
          <p:nvPr/>
        </p:nvGrpSpPr>
        <p:grpSpPr>
          <a:xfrm>
            <a:off x="6094799" y="1412294"/>
            <a:ext cx="5785459" cy="4867410"/>
            <a:chOff x="6094799" y="1412294"/>
            <a:chExt cx="5785459" cy="4867410"/>
          </a:xfrm>
        </p:grpSpPr>
        <p:grpSp>
          <p:nvGrpSpPr>
            <p:cNvPr id="9" name="Graphic 33">
              <a:extLst>
                <a:ext uri="{FF2B5EF4-FFF2-40B4-BE49-F238E27FC236}">
                  <a16:creationId xmlns:a16="http://schemas.microsoft.com/office/drawing/2014/main" id="{3D549E8A-06D7-4EA4-8513-3D1D8E550790}"/>
                </a:ext>
              </a:extLst>
            </p:cNvPr>
            <p:cNvGrpSpPr/>
            <p:nvPr/>
          </p:nvGrpSpPr>
          <p:grpSpPr>
            <a:xfrm>
              <a:off x="7105963" y="1412294"/>
              <a:ext cx="3023169" cy="2904280"/>
              <a:chOff x="2705100" y="171450"/>
              <a:chExt cx="6781800" cy="6515100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D812439D-8C9F-4968-BFCF-64DA25D41032}"/>
                  </a:ext>
                </a:extLst>
              </p:cNvPr>
              <p:cNvSpPr/>
              <p:nvPr/>
            </p:nvSpPr>
            <p:spPr>
              <a:xfrm>
                <a:off x="3196589" y="3950017"/>
                <a:ext cx="5795962" cy="2738437"/>
              </a:xfrm>
              <a:custGeom>
                <a:avLst/>
                <a:gdLst>
                  <a:gd name="connsiteX0" fmla="*/ 5233035 w 5795962"/>
                  <a:gd name="connsiteY0" fmla="*/ 2738438 h 2738437"/>
                  <a:gd name="connsiteX1" fmla="*/ 555308 w 5795962"/>
                  <a:gd name="connsiteY1" fmla="*/ 2738438 h 2738437"/>
                  <a:gd name="connsiteX2" fmla="*/ 357188 w 5795962"/>
                  <a:gd name="connsiteY2" fmla="*/ 2566035 h 2738437"/>
                  <a:gd name="connsiteX3" fmla="*/ 0 w 5795962"/>
                  <a:gd name="connsiteY3" fmla="*/ 0 h 2738437"/>
                  <a:gd name="connsiteX4" fmla="*/ 5795963 w 5795962"/>
                  <a:gd name="connsiteY4" fmla="*/ 0 h 2738437"/>
                  <a:gd name="connsiteX5" fmla="*/ 5430203 w 5795962"/>
                  <a:gd name="connsiteY5" fmla="*/ 2566988 h 2738437"/>
                  <a:gd name="connsiteX6" fmla="*/ 5233035 w 5795962"/>
                  <a:gd name="connsiteY6" fmla="*/ 2738438 h 27384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795962" h="2738437">
                    <a:moveTo>
                      <a:pt x="5233035" y="2738438"/>
                    </a:moveTo>
                    <a:lnTo>
                      <a:pt x="555308" y="2738438"/>
                    </a:lnTo>
                    <a:cubicBezTo>
                      <a:pt x="455295" y="2738438"/>
                      <a:pt x="371475" y="2665095"/>
                      <a:pt x="357188" y="2566035"/>
                    </a:cubicBezTo>
                    <a:lnTo>
                      <a:pt x="0" y="0"/>
                    </a:lnTo>
                    <a:lnTo>
                      <a:pt x="5795963" y="0"/>
                    </a:lnTo>
                    <a:lnTo>
                      <a:pt x="5430203" y="2566988"/>
                    </a:lnTo>
                    <a:cubicBezTo>
                      <a:pt x="5415915" y="2665095"/>
                      <a:pt x="5332095" y="2738438"/>
                      <a:pt x="5233035" y="2738438"/>
                    </a:cubicBezTo>
                    <a:close/>
                  </a:path>
                </a:pathLst>
              </a:custGeom>
              <a:solidFill>
                <a:srgbClr val="01484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1A8F95E7-733C-49F8-9101-AD64903691AE}"/>
                  </a:ext>
                </a:extLst>
              </p:cNvPr>
              <p:cNvSpPr/>
              <p:nvPr/>
            </p:nvSpPr>
            <p:spPr>
              <a:xfrm>
                <a:off x="3639502" y="4936807"/>
                <a:ext cx="4910137" cy="204787"/>
              </a:xfrm>
              <a:custGeom>
                <a:avLst/>
                <a:gdLst>
                  <a:gd name="connsiteX0" fmla="*/ 0 w 4910137"/>
                  <a:gd name="connsiteY0" fmla="*/ 0 h 204787"/>
                  <a:gd name="connsiteX1" fmla="*/ 4910138 w 4910137"/>
                  <a:gd name="connsiteY1" fmla="*/ 0 h 204787"/>
                  <a:gd name="connsiteX2" fmla="*/ 4910138 w 4910137"/>
                  <a:gd name="connsiteY2" fmla="*/ 204787 h 204787"/>
                  <a:gd name="connsiteX3" fmla="*/ 0 w 4910137"/>
                  <a:gd name="connsiteY3" fmla="*/ 204787 h 2047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910137" h="204787">
                    <a:moveTo>
                      <a:pt x="0" y="0"/>
                    </a:moveTo>
                    <a:lnTo>
                      <a:pt x="4910138" y="0"/>
                    </a:lnTo>
                    <a:lnTo>
                      <a:pt x="4910138" y="204787"/>
                    </a:lnTo>
                    <a:lnTo>
                      <a:pt x="0" y="204787"/>
                    </a:lnTo>
                    <a:close/>
                  </a:path>
                </a:pathLst>
              </a:custGeom>
              <a:solidFill>
                <a:srgbClr val="02C1C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53408192-5867-4182-A213-C92584C591B4}"/>
                  </a:ext>
                </a:extLst>
              </p:cNvPr>
              <p:cNvSpPr/>
              <p:nvPr/>
            </p:nvSpPr>
            <p:spPr>
              <a:xfrm>
                <a:off x="3713797" y="6196965"/>
                <a:ext cx="4769167" cy="204787"/>
              </a:xfrm>
              <a:custGeom>
                <a:avLst/>
                <a:gdLst>
                  <a:gd name="connsiteX0" fmla="*/ 0 w 4769167"/>
                  <a:gd name="connsiteY0" fmla="*/ 0 h 204787"/>
                  <a:gd name="connsiteX1" fmla="*/ 4769168 w 4769167"/>
                  <a:gd name="connsiteY1" fmla="*/ 0 h 204787"/>
                  <a:gd name="connsiteX2" fmla="*/ 4769168 w 4769167"/>
                  <a:gd name="connsiteY2" fmla="*/ 204787 h 204787"/>
                  <a:gd name="connsiteX3" fmla="*/ 0 w 4769167"/>
                  <a:gd name="connsiteY3" fmla="*/ 204787 h 2047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769167" h="204787">
                    <a:moveTo>
                      <a:pt x="0" y="0"/>
                    </a:moveTo>
                    <a:lnTo>
                      <a:pt x="4769168" y="0"/>
                    </a:lnTo>
                    <a:lnTo>
                      <a:pt x="4769168" y="204787"/>
                    </a:lnTo>
                    <a:lnTo>
                      <a:pt x="0" y="204787"/>
                    </a:lnTo>
                    <a:close/>
                  </a:path>
                </a:pathLst>
              </a:custGeom>
              <a:solidFill>
                <a:srgbClr val="02C1C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33078E57-361F-4EE1-A78C-F59A3D2712AB}"/>
                  </a:ext>
                </a:extLst>
              </p:cNvPr>
              <p:cNvSpPr/>
              <p:nvPr/>
            </p:nvSpPr>
            <p:spPr>
              <a:xfrm>
                <a:off x="3643312" y="5424487"/>
                <a:ext cx="4910137" cy="204787"/>
              </a:xfrm>
              <a:custGeom>
                <a:avLst/>
                <a:gdLst>
                  <a:gd name="connsiteX0" fmla="*/ 0 w 4910137"/>
                  <a:gd name="connsiteY0" fmla="*/ 0 h 204787"/>
                  <a:gd name="connsiteX1" fmla="*/ 4910138 w 4910137"/>
                  <a:gd name="connsiteY1" fmla="*/ 0 h 204787"/>
                  <a:gd name="connsiteX2" fmla="*/ 4910138 w 4910137"/>
                  <a:gd name="connsiteY2" fmla="*/ 204788 h 204787"/>
                  <a:gd name="connsiteX3" fmla="*/ 0 w 4910137"/>
                  <a:gd name="connsiteY3" fmla="*/ 204788 h 2047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910137" h="204787">
                    <a:moveTo>
                      <a:pt x="0" y="0"/>
                    </a:moveTo>
                    <a:lnTo>
                      <a:pt x="4910138" y="0"/>
                    </a:lnTo>
                    <a:lnTo>
                      <a:pt x="4910138" y="204788"/>
                    </a:lnTo>
                    <a:lnTo>
                      <a:pt x="0" y="204788"/>
                    </a:lnTo>
                    <a:close/>
                  </a:path>
                </a:pathLst>
              </a:custGeom>
              <a:solidFill>
                <a:srgbClr val="1A1A1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308E9554-C030-4BAA-873D-8921A8A3B5E3}"/>
                  </a:ext>
                </a:extLst>
              </p:cNvPr>
              <p:cNvSpPr/>
              <p:nvPr/>
            </p:nvSpPr>
            <p:spPr>
              <a:xfrm>
                <a:off x="3643312" y="4160520"/>
                <a:ext cx="4910137" cy="204787"/>
              </a:xfrm>
              <a:custGeom>
                <a:avLst/>
                <a:gdLst>
                  <a:gd name="connsiteX0" fmla="*/ 0 w 4910137"/>
                  <a:gd name="connsiteY0" fmla="*/ 0 h 204787"/>
                  <a:gd name="connsiteX1" fmla="*/ 4910138 w 4910137"/>
                  <a:gd name="connsiteY1" fmla="*/ 0 h 204787"/>
                  <a:gd name="connsiteX2" fmla="*/ 4910138 w 4910137"/>
                  <a:gd name="connsiteY2" fmla="*/ 204787 h 204787"/>
                  <a:gd name="connsiteX3" fmla="*/ 0 w 4910137"/>
                  <a:gd name="connsiteY3" fmla="*/ 204787 h 2047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910137" h="204787">
                    <a:moveTo>
                      <a:pt x="0" y="0"/>
                    </a:moveTo>
                    <a:lnTo>
                      <a:pt x="4910138" y="0"/>
                    </a:lnTo>
                    <a:lnTo>
                      <a:pt x="4910138" y="204787"/>
                    </a:lnTo>
                    <a:lnTo>
                      <a:pt x="0" y="204787"/>
                    </a:lnTo>
                    <a:close/>
                  </a:path>
                </a:pathLst>
              </a:custGeom>
              <a:solidFill>
                <a:srgbClr val="1A1A1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2EB98F79-8211-4267-B285-F46C8BE0DBBC}"/>
                  </a:ext>
                </a:extLst>
              </p:cNvPr>
              <p:cNvSpPr/>
              <p:nvPr/>
            </p:nvSpPr>
            <p:spPr>
              <a:xfrm>
                <a:off x="2705100" y="2106929"/>
                <a:ext cx="6779894" cy="1150620"/>
              </a:xfrm>
              <a:custGeom>
                <a:avLst/>
                <a:gdLst>
                  <a:gd name="connsiteX0" fmla="*/ 6779895 w 6779894"/>
                  <a:gd name="connsiteY0" fmla="*/ 1150620 h 1150620"/>
                  <a:gd name="connsiteX1" fmla="*/ 0 w 6779894"/>
                  <a:gd name="connsiteY1" fmla="*/ 1150620 h 1150620"/>
                  <a:gd name="connsiteX2" fmla="*/ 619125 w 6779894"/>
                  <a:gd name="connsiteY2" fmla="*/ 0 h 1150620"/>
                  <a:gd name="connsiteX3" fmla="*/ 6132195 w 6779894"/>
                  <a:gd name="connsiteY3" fmla="*/ 0 h 11506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779894" h="1150620">
                    <a:moveTo>
                      <a:pt x="6779895" y="1150620"/>
                    </a:moveTo>
                    <a:lnTo>
                      <a:pt x="0" y="1150620"/>
                    </a:lnTo>
                    <a:lnTo>
                      <a:pt x="619125" y="0"/>
                    </a:lnTo>
                    <a:lnTo>
                      <a:pt x="6132195" y="0"/>
                    </a:lnTo>
                    <a:close/>
                  </a:path>
                </a:pathLst>
              </a:custGeom>
              <a:solidFill>
                <a:srgbClr val="21818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E356A588-8175-4775-B589-239B0A534AFA}"/>
                  </a:ext>
                </a:extLst>
              </p:cNvPr>
              <p:cNvSpPr/>
              <p:nvPr/>
            </p:nvSpPr>
            <p:spPr>
              <a:xfrm>
                <a:off x="3135630" y="2252662"/>
                <a:ext cx="5918834" cy="860107"/>
              </a:xfrm>
              <a:custGeom>
                <a:avLst/>
                <a:gdLst>
                  <a:gd name="connsiteX0" fmla="*/ 5918835 w 5918834"/>
                  <a:gd name="connsiteY0" fmla="*/ 860107 h 860107"/>
                  <a:gd name="connsiteX1" fmla="*/ 0 w 5918834"/>
                  <a:gd name="connsiteY1" fmla="*/ 860107 h 860107"/>
                  <a:gd name="connsiteX2" fmla="*/ 435293 w 5918834"/>
                  <a:gd name="connsiteY2" fmla="*/ 0 h 860107"/>
                  <a:gd name="connsiteX3" fmla="*/ 5486400 w 5918834"/>
                  <a:gd name="connsiteY3" fmla="*/ 0 h 860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918834" h="860107">
                    <a:moveTo>
                      <a:pt x="5918835" y="860107"/>
                    </a:moveTo>
                    <a:lnTo>
                      <a:pt x="0" y="860107"/>
                    </a:lnTo>
                    <a:lnTo>
                      <a:pt x="435293" y="0"/>
                    </a:lnTo>
                    <a:lnTo>
                      <a:pt x="5486400" y="0"/>
                    </a:lnTo>
                    <a:close/>
                  </a:path>
                </a:pathLst>
              </a:custGeom>
              <a:solidFill>
                <a:srgbClr val="01484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09DDE878-737D-405D-B239-8B42403E6828}"/>
                  </a:ext>
                </a:extLst>
              </p:cNvPr>
              <p:cNvSpPr/>
              <p:nvPr/>
            </p:nvSpPr>
            <p:spPr>
              <a:xfrm>
                <a:off x="2710815" y="3258502"/>
                <a:ext cx="6768465" cy="724852"/>
              </a:xfrm>
              <a:custGeom>
                <a:avLst/>
                <a:gdLst>
                  <a:gd name="connsiteX0" fmla="*/ 6575108 w 6768465"/>
                  <a:gd name="connsiteY0" fmla="*/ 724853 h 724852"/>
                  <a:gd name="connsiteX1" fmla="*/ 193358 w 6768465"/>
                  <a:gd name="connsiteY1" fmla="*/ 724853 h 724852"/>
                  <a:gd name="connsiteX2" fmla="*/ 0 w 6768465"/>
                  <a:gd name="connsiteY2" fmla="*/ 531495 h 724852"/>
                  <a:gd name="connsiteX3" fmla="*/ 0 w 6768465"/>
                  <a:gd name="connsiteY3" fmla="*/ 0 h 724852"/>
                  <a:gd name="connsiteX4" fmla="*/ 6768465 w 6768465"/>
                  <a:gd name="connsiteY4" fmla="*/ 0 h 724852"/>
                  <a:gd name="connsiteX5" fmla="*/ 6768465 w 6768465"/>
                  <a:gd name="connsiteY5" fmla="*/ 531495 h 724852"/>
                  <a:gd name="connsiteX6" fmla="*/ 6575108 w 6768465"/>
                  <a:gd name="connsiteY6" fmla="*/ 724853 h 7248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768465" h="724852">
                    <a:moveTo>
                      <a:pt x="6575108" y="724853"/>
                    </a:moveTo>
                    <a:lnTo>
                      <a:pt x="193358" y="724853"/>
                    </a:lnTo>
                    <a:cubicBezTo>
                      <a:pt x="86678" y="724853"/>
                      <a:pt x="0" y="638175"/>
                      <a:pt x="0" y="531495"/>
                    </a:cubicBezTo>
                    <a:lnTo>
                      <a:pt x="0" y="0"/>
                    </a:lnTo>
                    <a:lnTo>
                      <a:pt x="6768465" y="0"/>
                    </a:lnTo>
                    <a:lnTo>
                      <a:pt x="6768465" y="531495"/>
                    </a:lnTo>
                    <a:cubicBezTo>
                      <a:pt x="6768465" y="638175"/>
                      <a:pt x="6681788" y="724853"/>
                      <a:pt x="6575108" y="724853"/>
                    </a:cubicBezTo>
                    <a:close/>
                  </a:path>
                </a:pathLst>
              </a:custGeom>
              <a:solidFill>
                <a:srgbClr val="00777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9B2EFEAA-5201-41C2-9C4A-E6E8CCB43ED8}"/>
                  </a:ext>
                </a:extLst>
              </p:cNvPr>
              <p:cNvSpPr/>
              <p:nvPr/>
            </p:nvSpPr>
            <p:spPr>
              <a:xfrm>
                <a:off x="3196589" y="3950017"/>
                <a:ext cx="5796915" cy="2738437"/>
              </a:xfrm>
              <a:custGeom>
                <a:avLst/>
                <a:gdLst>
                  <a:gd name="connsiteX0" fmla="*/ 0 w 5796915"/>
                  <a:gd name="connsiteY0" fmla="*/ 0 h 2738437"/>
                  <a:gd name="connsiteX1" fmla="*/ 357188 w 5796915"/>
                  <a:gd name="connsiteY1" fmla="*/ 2566035 h 2738437"/>
                  <a:gd name="connsiteX2" fmla="*/ 555308 w 5796915"/>
                  <a:gd name="connsiteY2" fmla="*/ 2738438 h 2738437"/>
                  <a:gd name="connsiteX3" fmla="*/ 5233035 w 5796915"/>
                  <a:gd name="connsiteY3" fmla="*/ 2738438 h 2738437"/>
                  <a:gd name="connsiteX4" fmla="*/ 5431155 w 5796915"/>
                  <a:gd name="connsiteY4" fmla="*/ 2566988 h 2738437"/>
                  <a:gd name="connsiteX5" fmla="*/ 5796915 w 5796915"/>
                  <a:gd name="connsiteY5" fmla="*/ 0 h 2738437"/>
                  <a:gd name="connsiteX6" fmla="*/ 0 w 5796915"/>
                  <a:gd name="connsiteY6" fmla="*/ 0 h 2738437"/>
                  <a:gd name="connsiteX7" fmla="*/ 714375 w 5796915"/>
                  <a:gd name="connsiteY7" fmla="*/ 2384108 h 2738437"/>
                  <a:gd name="connsiteX8" fmla="*/ 645795 w 5796915"/>
                  <a:gd name="connsiteY8" fmla="*/ 2452688 h 2738437"/>
                  <a:gd name="connsiteX9" fmla="*/ 606743 w 5796915"/>
                  <a:gd name="connsiteY9" fmla="*/ 2452688 h 2738437"/>
                  <a:gd name="connsiteX10" fmla="*/ 538163 w 5796915"/>
                  <a:gd name="connsiteY10" fmla="*/ 2384108 h 2738437"/>
                  <a:gd name="connsiteX11" fmla="*/ 442913 w 5796915"/>
                  <a:gd name="connsiteY11" fmla="*/ 1547813 h 2738437"/>
                  <a:gd name="connsiteX12" fmla="*/ 511493 w 5796915"/>
                  <a:gd name="connsiteY12" fmla="*/ 1479232 h 2738437"/>
                  <a:gd name="connsiteX13" fmla="*/ 645795 w 5796915"/>
                  <a:gd name="connsiteY13" fmla="*/ 1479232 h 2738437"/>
                  <a:gd name="connsiteX14" fmla="*/ 714375 w 5796915"/>
                  <a:gd name="connsiteY14" fmla="*/ 1547813 h 2738437"/>
                  <a:gd name="connsiteX15" fmla="*/ 714375 w 5796915"/>
                  <a:gd name="connsiteY15" fmla="*/ 2384108 h 2738437"/>
                  <a:gd name="connsiteX16" fmla="*/ 714375 w 5796915"/>
                  <a:gd name="connsiteY16" fmla="*/ 1116330 h 2738437"/>
                  <a:gd name="connsiteX17" fmla="*/ 645795 w 5796915"/>
                  <a:gd name="connsiteY17" fmla="*/ 1184910 h 2738437"/>
                  <a:gd name="connsiteX18" fmla="*/ 511493 w 5796915"/>
                  <a:gd name="connsiteY18" fmla="*/ 1184910 h 2738437"/>
                  <a:gd name="connsiteX19" fmla="*/ 442913 w 5796915"/>
                  <a:gd name="connsiteY19" fmla="*/ 1116330 h 2738437"/>
                  <a:gd name="connsiteX20" fmla="*/ 442913 w 5796915"/>
                  <a:gd name="connsiteY20" fmla="*/ 279082 h 2738437"/>
                  <a:gd name="connsiteX21" fmla="*/ 511493 w 5796915"/>
                  <a:gd name="connsiteY21" fmla="*/ 210502 h 2738437"/>
                  <a:gd name="connsiteX22" fmla="*/ 645795 w 5796915"/>
                  <a:gd name="connsiteY22" fmla="*/ 210502 h 2738437"/>
                  <a:gd name="connsiteX23" fmla="*/ 714375 w 5796915"/>
                  <a:gd name="connsiteY23" fmla="*/ 279082 h 2738437"/>
                  <a:gd name="connsiteX24" fmla="*/ 714375 w 5796915"/>
                  <a:gd name="connsiteY24" fmla="*/ 1116330 h 2738437"/>
                  <a:gd name="connsiteX25" fmla="*/ 1294448 w 5796915"/>
                  <a:gd name="connsiteY25" fmla="*/ 2384108 h 2738437"/>
                  <a:gd name="connsiteX26" fmla="*/ 1225868 w 5796915"/>
                  <a:gd name="connsiteY26" fmla="*/ 2452688 h 2738437"/>
                  <a:gd name="connsiteX27" fmla="*/ 1091565 w 5796915"/>
                  <a:gd name="connsiteY27" fmla="*/ 2452688 h 2738437"/>
                  <a:gd name="connsiteX28" fmla="*/ 1022985 w 5796915"/>
                  <a:gd name="connsiteY28" fmla="*/ 2384108 h 2738437"/>
                  <a:gd name="connsiteX29" fmla="*/ 1022985 w 5796915"/>
                  <a:gd name="connsiteY29" fmla="*/ 1547813 h 2738437"/>
                  <a:gd name="connsiteX30" fmla="*/ 1091565 w 5796915"/>
                  <a:gd name="connsiteY30" fmla="*/ 1479232 h 2738437"/>
                  <a:gd name="connsiteX31" fmla="*/ 1225868 w 5796915"/>
                  <a:gd name="connsiteY31" fmla="*/ 1479232 h 2738437"/>
                  <a:gd name="connsiteX32" fmla="*/ 1294448 w 5796915"/>
                  <a:gd name="connsiteY32" fmla="*/ 1547813 h 2738437"/>
                  <a:gd name="connsiteX33" fmla="*/ 1294448 w 5796915"/>
                  <a:gd name="connsiteY33" fmla="*/ 2384108 h 2738437"/>
                  <a:gd name="connsiteX34" fmla="*/ 1294448 w 5796915"/>
                  <a:gd name="connsiteY34" fmla="*/ 1116330 h 2738437"/>
                  <a:gd name="connsiteX35" fmla="*/ 1225868 w 5796915"/>
                  <a:gd name="connsiteY35" fmla="*/ 1184910 h 2738437"/>
                  <a:gd name="connsiteX36" fmla="*/ 1091565 w 5796915"/>
                  <a:gd name="connsiteY36" fmla="*/ 1184910 h 2738437"/>
                  <a:gd name="connsiteX37" fmla="*/ 1022985 w 5796915"/>
                  <a:gd name="connsiteY37" fmla="*/ 1116330 h 2738437"/>
                  <a:gd name="connsiteX38" fmla="*/ 1022985 w 5796915"/>
                  <a:gd name="connsiteY38" fmla="*/ 279082 h 2738437"/>
                  <a:gd name="connsiteX39" fmla="*/ 1091565 w 5796915"/>
                  <a:gd name="connsiteY39" fmla="*/ 210502 h 2738437"/>
                  <a:gd name="connsiteX40" fmla="*/ 1225868 w 5796915"/>
                  <a:gd name="connsiteY40" fmla="*/ 210502 h 2738437"/>
                  <a:gd name="connsiteX41" fmla="*/ 1294448 w 5796915"/>
                  <a:gd name="connsiteY41" fmla="*/ 279082 h 2738437"/>
                  <a:gd name="connsiteX42" fmla="*/ 1294448 w 5796915"/>
                  <a:gd name="connsiteY42" fmla="*/ 1116330 h 2738437"/>
                  <a:gd name="connsiteX43" fmla="*/ 1874520 w 5796915"/>
                  <a:gd name="connsiteY43" fmla="*/ 2384108 h 2738437"/>
                  <a:gd name="connsiteX44" fmla="*/ 1805940 w 5796915"/>
                  <a:gd name="connsiteY44" fmla="*/ 2452688 h 2738437"/>
                  <a:gd name="connsiteX45" fmla="*/ 1671638 w 5796915"/>
                  <a:gd name="connsiteY45" fmla="*/ 2452688 h 2738437"/>
                  <a:gd name="connsiteX46" fmla="*/ 1603058 w 5796915"/>
                  <a:gd name="connsiteY46" fmla="*/ 2384108 h 2738437"/>
                  <a:gd name="connsiteX47" fmla="*/ 1603058 w 5796915"/>
                  <a:gd name="connsiteY47" fmla="*/ 1547813 h 2738437"/>
                  <a:gd name="connsiteX48" fmla="*/ 1671638 w 5796915"/>
                  <a:gd name="connsiteY48" fmla="*/ 1479232 h 2738437"/>
                  <a:gd name="connsiteX49" fmla="*/ 1805940 w 5796915"/>
                  <a:gd name="connsiteY49" fmla="*/ 1479232 h 2738437"/>
                  <a:gd name="connsiteX50" fmla="*/ 1874520 w 5796915"/>
                  <a:gd name="connsiteY50" fmla="*/ 1547813 h 2738437"/>
                  <a:gd name="connsiteX51" fmla="*/ 1874520 w 5796915"/>
                  <a:gd name="connsiteY51" fmla="*/ 2384108 h 2738437"/>
                  <a:gd name="connsiteX52" fmla="*/ 1874520 w 5796915"/>
                  <a:gd name="connsiteY52" fmla="*/ 1116330 h 2738437"/>
                  <a:gd name="connsiteX53" fmla="*/ 1805940 w 5796915"/>
                  <a:gd name="connsiteY53" fmla="*/ 1184910 h 2738437"/>
                  <a:gd name="connsiteX54" fmla="*/ 1671638 w 5796915"/>
                  <a:gd name="connsiteY54" fmla="*/ 1184910 h 2738437"/>
                  <a:gd name="connsiteX55" fmla="*/ 1603058 w 5796915"/>
                  <a:gd name="connsiteY55" fmla="*/ 1116330 h 2738437"/>
                  <a:gd name="connsiteX56" fmla="*/ 1603058 w 5796915"/>
                  <a:gd name="connsiteY56" fmla="*/ 279082 h 2738437"/>
                  <a:gd name="connsiteX57" fmla="*/ 1671638 w 5796915"/>
                  <a:gd name="connsiteY57" fmla="*/ 210502 h 2738437"/>
                  <a:gd name="connsiteX58" fmla="*/ 1805940 w 5796915"/>
                  <a:gd name="connsiteY58" fmla="*/ 210502 h 2738437"/>
                  <a:gd name="connsiteX59" fmla="*/ 1874520 w 5796915"/>
                  <a:gd name="connsiteY59" fmla="*/ 279082 h 2738437"/>
                  <a:gd name="connsiteX60" fmla="*/ 1874520 w 5796915"/>
                  <a:gd name="connsiteY60" fmla="*/ 1116330 h 2738437"/>
                  <a:gd name="connsiteX61" fmla="*/ 2454593 w 5796915"/>
                  <a:gd name="connsiteY61" fmla="*/ 2384108 h 2738437"/>
                  <a:gd name="connsiteX62" fmla="*/ 2386013 w 5796915"/>
                  <a:gd name="connsiteY62" fmla="*/ 2452688 h 2738437"/>
                  <a:gd name="connsiteX63" fmla="*/ 2251710 w 5796915"/>
                  <a:gd name="connsiteY63" fmla="*/ 2452688 h 2738437"/>
                  <a:gd name="connsiteX64" fmla="*/ 2183130 w 5796915"/>
                  <a:gd name="connsiteY64" fmla="*/ 2384108 h 2738437"/>
                  <a:gd name="connsiteX65" fmla="*/ 2183130 w 5796915"/>
                  <a:gd name="connsiteY65" fmla="*/ 1547813 h 2738437"/>
                  <a:gd name="connsiteX66" fmla="*/ 2251710 w 5796915"/>
                  <a:gd name="connsiteY66" fmla="*/ 1479232 h 2738437"/>
                  <a:gd name="connsiteX67" fmla="*/ 2386013 w 5796915"/>
                  <a:gd name="connsiteY67" fmla="*/ 1479232 h 2738437"/>
                  <a:gd name="connsiteX68" fmla="*/ 2454593 w 5796915"/>
                  <a:gd name="connsiteY68" fmla="*/ 1547813 h 2738437"/>
                  <a:gd name="connsiteX69" fmla="*/ 2454593 w 5796915"/>
                  <a:gd name="connsiteY69" fmla="*/ 2384108 h 2738437"/>
                  <a:gd name="connsiteX70" fmla="*/ 2454593 w 5796915"/>
                  <a:gd name="connsiteY70" fmla="*/ 1116330 h 2738437"/>
                  <a:gd name="connsiteX71" fmla="*/ 2386013 w 5796915"/>
                  <a:gd name="connsiteY71" fmla="*/ 1184910 h 2738437"/>
                  <a:gd name="connsiteX72" fmla="*/ 2251710 w 5796915"/>
                  <a:gd name="connsiteY72" fmla="*/ 1184910 h 2738437"/>
                  <a:gd name="connsiteX73" fmla="*/ 2183130 w 5796915"/>
                  <a:gd name="connsiteY73" fmla="*/ 1116330 h 2738437"/>
                  <a:gd name="connsiteX74" fmla="*/ 2183130 w 5796915"/>
                  <a:gd name="connsiteY74" fmla="*/ 279082 h 2738437"/>
                  <a:gd name="connsiteX75" fmla="*/ 2251710 w 5796915"/>
                  <a:gd name="connsiteY75" fmla="*/ 210502 h 2738437"/>
                  <a:gd name="connsiteX76" fmla="*/ 2386013 w 5796915"/>
                  <a:gd name="connsiteY76" fmla="*/ 210502 h 2738437"/>
                  <a:gd name="connsiteX77" fmla="*/ 2454593 w 5796915"/>
                  <a:gd name="connsiteY77" fmla="*/ 279082 h 2738437"/>
                  <a:gd name="connsiteX78" fmla="*/ 2454593 w 5796915"/>
                  <a:gd name="connsiteY78" fmla="*/ 1116330 h 2738437"/>
                  <a:gd name="connsiteX79" fmla="*/ 3034665 w 5796915"/>
                  <a:gd name="connsiteY79" fmla="*/ 2384108 h 2738437"/>
                  <a:gd name="connsiteX80" fmla="*/ 2966085 w 5796915"/>
                  <a:gd name="connsiteY80" fmla="*/ 2452688 h 2738437"/>
                  <a:gd name="connsiteX81" fmla="*/ 2831783 w 5796915"/>
                  <a:gd name="connsiteY81" fmla="*/ 2452688 h 2738437"/>
                  <a:gd name="connsiteX82" fmla="*/ 2763203 w 5796915"/>
                  <a:gd name="connsiteY82" fmla="*/ 2384108 h 2738437"/>
                  <a:gd name="connsiteX83" fmla="*/ 2763203 w 5796915"/>
                  <a:gd name="connsiteY83" fmla="*/ 1547813 h 2738437"/>
                  <a:gd name="connsiteX84" fmla="*/ 2831783 w 5796915"/>
                  <a:gd name="connsiteY84" fmla="*/ 1479232 h 2738437"/>
                  <a:gd name="connsiteX85" fmla="*/ 2966085 w 5796915"/>
                  <a:gd name="connsiteY85" fmla="*/ 1479232 h 2738437"/>
                  <a:gd name="connsiteX86" fmla="*/ 3034665 w 5796915"/>
                  <a:gd name="connsiteY86" fmla="*/ 1547813 h 2738437"/>
                  <a:gd name="connsiteX87" fmla="*/ 3034665 w 5796915"/>
                  <a:gd name="connsiteY87" fmla="*/ 2384108 h 2738437"/>
                  <a:gd name="connsiteX88" fmla="*/ 3034665 w 5796915"/>
                  <a:gd name="connsiteY88" fmla="*/ 1116330 h 2738437"/>
                  <a:gd name="connsiteX89" fmla="*/ 2966085 w 5796915"/>
                  <a:gd name="connsiteY89" fmla="*/ 1184910 h 2738437"/>
                  <a:gd name="connsiteX90" fmla="*/ 2831783 w 5796915"/>
                  <a:gd name="connsiteY90" fmla="*/ 1184910 h 2738437"/>
                  <a:gd name="connsiteX91" fmla="*/ 2763203 w 5796915"/>
                  <a:gd name="connsiteY91" fmla="*/ 1116330 h 2738437"/>
                  <a:gd name="connsiteX92" fmla="*/ 2763203 w 5796915"/>
                  <a:gd name="connsiteY92" fmla="*/ 279082 h 2738437"/>
                  <a:gd name="connsiteX93" fmla="*/ 2831783 w 5796915"/>
                  <a:gd name="connsiteY93" fmla="*/ 210502 h 2738437"/>
                  <a:gd name="connsiteX94" fmla="*/ 2966085 w 5796915"/>
                  <a:gd name="connsiteY94" fmla="*/ 210502 h 2738437"/>
                  <a:gd name="connsiteX95" fmla="*/ 3034665 w 5796915"/>
                  <a:gd name="connsiteY95" fmla="*/ 279082 h 2738437"/>
                  <a:gd name="connsiteX96" fmla="*/ 3034665 w 5796915"/>
                  <a:gd name="connsiteY96" fmla="*/ 1116330 h 2738437"/>
                  <a:gd name="connsiteX97" fmla="*/ 3613785 w 5796915"/>
                  <a:gd name="connsiteY97" fmla="*/ 2384108 h 2738437"/>
                  <a:gd name="connsiteX98" fmla="*/ 3545205 w 5796915"/>
                  <a:gd name="connsiteY98" fmla="*/ 2452688 h 2738437"/>
                  <a:gd name="connsiteX99" fmla="*/ 3410903 w 5796915"/>
                  <a:gd name="connsiteY99" fmla="*/ 2452688 h 2738437"/>
                  <a:gd name="connsiteX100" fmla="*/ 3342323 w 5796915"/>
                  <a:gd name="connsiteY100" fmla="*/ 2384108 h 2738437"/>
                  <a:gd name="connsiteX101" fmla="*/ 3342323 w 5796915"/>
                  <a:gd name="connsiteY101" fmla="*/ 1547813 h 2738437"/>
                  <a:gd name="connsiteX102" fmla="*/ 3410903 w 5796915"/>
                  <a:gd name="connsiteY102" fmla="*/ 1479232 h 2738437"/>
                  <a:gd name="connsiteX103" fmla="*/ 3545205 w 5796915"/>
                  <a:gd name="connsiteY103" fmla="*/ 1479232 h 2738437"/>
                  <a:gd name="connsiteX104" fmla="*/ 3613785 w 5796915"/>
                  <a:gd name="connsiteY104" fmla="*/ 1547813 h 2738437"/>
                  <a:gd name="connsiteX105" fmla="*/ 3613785 w 5796915"/>
                  <a:gd name="connsiteY105" fmla="*/ 2384108 h 2738437"/>
                  <a:gd name="connsiteX106" fmla="*/ 3613785 w 5796915"/>
                  <a:gd name="connsiteY106" fmla="*/ 1116330 h 2738437"/>
                  <a:gd name="connsiteX107" fmla="*/ 3545205 w 5796915"/>
                  <a:gd name="connsiteY107" fmla="*/ 1184910 h 2738437"/>
                  <a:gd name="connsiteX108" fmla="*/ 3410903 w 5796915"/>
                  <a:gd name="connsiteY108" fmla="*/ 1184910 h 2738437"/>
                  <a:gd name="connsiteX109" fmla="*/ 3342323 w 5796915"/>
                  <a:gd name="connsiteY109" fmla="*/ 1116330 h 2738437"/>
                  <a:gd name="connsiteX110" fmla="*/ 3342323 w 5796915"/>
                  <a:gd name="connsiteY110" fmla="*/ 279082 h 2738437"/>
                  <a:gd name="connsiteX111" fmla="*/ 3410903 w 5796915"/>
                  <a:gd name="connsiteY111" fmla="*/ 210502 h 2738437"/>
                  <a:gd name="connsiteX112" fmla="*/ 3545205 w 5796915"/>
                  <a:gd name="connsiteY112" fmla="*/ 210502 h 2738437"/>
                  <a:gd name="connsiteX113" fmla="*/ 3613785 w 5796915"/>
                  <a:gd name="connsiteY113" fmla="*/ 279082 h 2738437"/>
                  <a:gd name="connsiteX114" fmla="*/ 3613785 w 5796915"/>
                  <a:gd name="connsiteY114" fmla="*/ 1116330 h 2738437"/>
                  <a:gd name="connsiteX115" fmla="*/ 4193858 w 5796915"/>
                  <a:gd name="connsiteY115" fmla="*/ 2384108 h 2738437"/>
                  <a:gd name="connsiteX116" fmla="*/ 4125278 w 5796915"/>
                  <a:gd name="connsiteY116" fmla="*/ 2452688 h 2738437"/>
                  <a:gd name="connsiteX117" fmla="*/ 3990975 w 5796915"/>
                  <a:gd name="connsiteY117" fmla="*/ 2452688 h 2738437"/>
                  <a:gd name="connsiteX118" fmla="*/ 3922395 w 5796915"/>
                  <a:gd name="connsiteY118" fmla="*/ 2384108 h 2738437"/>
                  <a:gd name="connsiteX119" fmla="*/ 3922395 w 5796915"/>
                  <a:gd name="connsiteY119" fmla="*/ 1547813 h 2738437"/>
                  <a:gd name="connsiteX120" fmla="*/ 3990975 w 5796915"/>
                  <a:gd name="connsiteY120" fmla="*/ 1479232 h 2738437"/>
                  <a:gd name="connsiteX121" fmla="*/ 4125278 w 5796915"/>
                  <a:gd name="connsiteY121" fmla="*/ 1479232 h 2738437"/>
                  <a:gd name="connsiteX122" fmla="*/ 4193858 w 5796915"/>
                  <a:gd name="connsiteY122" fmla="*/ 1547813 h 2738437"/>
                  <a:gd name="connsiteX123" fmla="*/ 4193858 w 5796915"/>
                  <a:gd name="connsiteY123" fmla="*/ 2384108 h 2738437"/>
                  <a:gd name="connsiteX124" fmla="*/ 4193858 w 5796915"/>
                  <a:gd name="connsiteY124" fmla="*/ 1116330 h 2738437"/>
                  <a:gd name="connsiteX125" fmla="*/ 4125278 w 5796915"/>
                  <a:gd name="connsiteY125" fmla="*/ 1184910 h 2738437"/>
                  <a:gd name="connsiteX126" fmla="*/ 3990975 w 5796915"/>
                  <a:gd name="connsiteY126" fmla="*/ 1184910 h 2738437"/>
                  <a:gd name="connsiteX127" fmla="*/ 3922395 w 5796915"/>
                  <a:gd name="connsiteY127" fmla="*/ 1116330 h 2738437"/>
                  <a:gd name="connsiteX128" fmla="*/ 3922395 w 5796915"/>
                  <a:gd name="connsiteY128" fmla="*/ 279082 h 2738437"/>
                  <a:gd name="connsiteX129" fmla="*/ 3990975 w 5796915"/>
                  <a:gd name="connsiteY129" fmla="*/ 210502 h 2738437"/>
                  <a:gd name="connsiteX130" fmla="*/ 4125278 w 5796915"/>
                  <a:gd name="connsiteY130" fmla="*/ 210502 h 2738437"/>
                  <a:gd name="connsiteX131" fmla="*/ 4193858 w 5796915"/>
                  <a:gd name="connsiteY131" fmla="*/ 279082 h 2738437"/>
                  <a:gd name="connsiteX132" fmla="*/ 4193858 w 5796915"/>
                  <a:gd name="connsiteY132" fmla="*/ 1116330 h 2738437"/>
                  <a:gd name="connsiteX133" fmla="*/ 4773930 w 5796915"/>
                  <a:gd name="connsiteY133" fmla="*/ 2384108 h 2738437"/>
                  <a:gd name="connsiteX134" fmla="*/ 4705350 w 5796915"/>
                  <a:gd name="connsiteY134" fmla="*/ 2452688 h 2738437"/>
                  <a:gd name="connsiteX135" fmla="*/ 4571048 w 5796915"/>
                  <a:gd name="connsiteY135" fmla="*/ 2452688 h 2738437"/>
                  <a:gd name="connsiteX136" fmla="*/ 4502468 w 5796915"/>
                  <a:gd name="connsiteY136" fmla="*/ 2384108 h 2738437"/>
                  <a:gd name="connsiteX137" fmla="*/ 4502468 w 5796915"/>
                  <a:gd name="connsiteY137" fmla="*/ 1547813 h 2738437"/>
                  <a:gd name="connsiteX138" fmla="*/ 4571048 w 5796915"/>
                  <a:gd name="connsiteY138" fmla="*/ 1479232 h 2738437"/>
                  <a:gd name="connsiteX139" fmla="*/ 4705350 w 5796915"/>
                  <a:gd name="connsiteY139" fmla="*/ 1479232 h 2738437"/>
                  <a:gd name="connsiteX140" fmla="*/ 4773930 w 5796915"/>
                  <a:gd name="connsiteY140" fmla="*/ 1547813 h 2738437"/>
                  <a:gd name="connsiteX141" fmla="*/ 4773930 w 5796915"/>
                  <a:gd name="connsiteY141" fmla="*/ 2384108 h 2738437"/>
                  <a:gd name="connsiteX142" fmla="*/ 4773930 w 5796915"/>
                  <a:gd name="connsiteY142" fmla="*/ 1116330 h 2738437"/>
                  <a:gd name="connsiteX143" fmla="*/ 4705350 w 5796915"/>
                  <a:gd name="connsiteY143" fmla="*/ 1184910 h 2738437"/>
                  <a:gd name="connsiteX144" fmla="*/ 4571048 w 5796915"/>
                  <a:gd name="connsiteY144" fmla="*/ 1184910 h 2738437"/>
                  <a:gd name="connsiteX145" fmla="*/ 4502468 w 5796915"/>
                  <a:gd name="connsiteY145" fmla="*/ 1116330 h 2738437"/>
                  <a:gd name="connsiteX146" fmla="*/ 4502468 w 5796915"/>
                  <a:gd name="connsiteY146" fmla="*/ 279082 h 2738437"/>
                  <a:gd name="connsiteX147" fmla="*/ 4571048 w 5796915"/>
                  <a:gd name="connsiteY147" fmla="*/ 210502 h 2738437"/>
                  <a:gd name="connsiteX148" fmla="*/ 4705350 w 5796915"/>
                  <a:gd name="connsiteY148" fmla="*/ 210502 h 2738437"/>
                  <a:gd name="connsiteX149" fmla="*/ 4773930 w 5796915"/>
                  <a:gd name="connsiteY149" fmla="*/ 279082 h 2738437"/>
                  <a:gd name="connsiteX150" fmla="*/ 4773930 w 5796915"/>
                  <a:gd name="connsiteY150" fmla="*/ 1116330 h 2738437"/>
                  <a:gd name="connsiteX151" fmla="*/ 5258753 w 5796915"/>
                  <a:gd name="connsiteY151" fmla="*/ 2384108 h 2738437"/>
                  <a:gd name="connsiteX152" fmla="*/ 5190173 w 5796915"/>
                  <a:gd name="connsiteY152" fmla="*/ 2452688 h 2738437"/>
                  <a:gd name="connsiteX153" fmla="*/ 5151120 w 5796915"/>
                  <a:gd name="connsiteY153" fmla="*/ 2452688 h 2738437"/>
                  <a:gd name="connsiteX154" fmla="*/ 5082540 w 5796915"/>
                  <a:gd name="connsiteY154" fmla="*/ 2384108 h 2738437"/>
                  <a:gd name="connsiteX155" fmla="*/ 5082540 w 5796915"/>
                  <a:gd name="connsiteY155" fmla="*/ 1547813 h 2738437"/>
                  <a:gd name="connsiteX156" fmla="*/ 5151120 w 5796915"/>
                  <a:gd name="connsiteY156" fmla="*/ 1479232 h 2738437"/>
                  <a:gd name="connsiteX157" fmla="*/ 5285423 w 5796915"/>
                  <a:gd name="connsiteY157" fmla="*/ 1479232 h 2738437"/>
                  <a:gd name="connsiteX158" fmla="*/ 5354003 w 5796915"/>
                  <a:gd name="connsiteY158" fmla="*/ 1547813 h 2738437"/>
                  <a:gd name="connsiteX159" fmla="*/ 5258753 w 5796915"/>
                  <a:gd name="connsiteY159" fmla="*/ 2384108 h 2738437"/>
                  <a:gd name="connsiteX160" fmla="*/ 5354003 w 5796915"/>
                  <a:gd name="connsiteY160" fmla="*/ 1116330 h 2738437"/>
                  <a:gd name="connsiteX161" fmla="*/ 5285423 w 5796915"/>
                  <a:gd name="connsiteY161" fmla="*/ 1184910 h 2738437"/>
                  <a:gd name="connsiteX162" fmla="*/ 5151120 w 5796915"/>
                  <a:gd name="connsiteY162" fmla="*/ 1184910 h 2738437"/>
                  <a:gd name="connsiteX163" fmla="*/ 5082540 w 5796915"/>
                  <a:gd name="connsiteY163" fmla="*/ 1116330 h 2738437"/>
                  <a:gd name="connsiteX164" fmla="*/ 5082540 w 5796915"/>
                  <a:gd name="connsiteY164" fmla="*/ 279082 h 2738437"/>
                  <a:gd name="connsiteX165" fmla="*/ 5151120 w 5796915"/>
                  <a:gd name="connsiteY165" fmla="*/ 210502 h 2738437"/>
                  <a:gd name="connsiteX166" fmla="*/ 5285423 w 5796915"/>
                  <a:gd name="connsiteY166" fmla="*/ 210502 h 2738437"/>
                  <a:gd name="connsiteX167" fmla="*/ 5354003 w 5796915"/>
                  <a:gd name="connsiteY167" fmla="*/ 279082 h 2738437"/>
                  <a:gd name="connsiteX168" fmla="*/ 5354003 w 5796915"/>
                  <a:gd name="connsiteY168" fmla="*/ 1116330 h 27384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</a:cxnLst>
                <a:rect l="l" t="t" r="r" b="b"/>
                <a:pathLst>
                  <a:path w="5796915" h="2738437">
                    <a:moveTo>
                      <a:pt x="0" y="0"/>
                    </a:moveTo>
                    <a:lnTo>
                      <a:pt x="357188" y="2566035"/>
                    </a:lnTo>
                    <a:cubicBezTo>
                      <a:pt x="370523" y="2665095"/>
                      <a:pt x="455295" y="2738438"/>
                      <a:pt x="555308" y="2738438"/>
                    </a:cubicBezTo>
                    <a:lnTo>
                      <a:pt x="5233035" y="2738438"/>
                    </a:lnTo>
                    <a:cubicBezTo>
                      <a:pt x="5332095" y="2738438"/>
                      <a:pt x="5416868" y="2665095"/>
                      <a:pt x="5431155" y="2566988"/>
                    </a:cubicBezTo>
                    <a:lnTo>
                      <a:pt x="5796915" y="0"/>
                    </a:lnTo>
                    <a:lnTo>
                      <a:pt x="0" y="0"/>
                    </a:lnTo>
                    <a:close/>
                    <a:moveTo>
                      <a:pt x="714375" y="2384108"/>
                    </a:moveTo>
                    <a:cubicBezTo>
                      <a:pt x="714375" y="2422208"/>
                      <a:pt x="683895" y="2452688"/>
                      <a:pt x="645795" y="2452688"/>
                    </a:cubicBezTo>
                    <a:lnTo>
                      <a:pt x="606743" y="2452688"/>
                    </a:lnTo>
                    <a:cubicBezTo>
                      <a:pt x="568643" y="2452688"/>
                      <a:pt x="538163" y="2422208"/>
                      <a:pt x="538163" y="2384108"/>
                    </a:cubicBezTo>
                    <a:lnTo>
                      <a:pt x="442913" y="1547813"/>
                    </a:lnTo>
                    <a:cubicBezTo>
                      <a:pt x="442913" y="1509713"/>
                      <a:pt x="473393" y="1479232"/>
                      <a:pt x="511493" y="1479232"/>
                    </a:cubicBezTo>
                    <a:lnTo>
                      <a:pt x="645795" y="1479232"/>
                    </a:lnTo>
                    <a:cubicBezTo>
                      <a:pt x="683895" y="1479232"/>
                      <a:pt x="714375" y="1509713"/>
                      <a:pt x="714375" y="1547813"/>
                    </a:cubicBezTo>
                    <a:lnTo>
                      <a:pt x="714375" y="2384108"/>
                    </a:lnTo>
                    <a:close/>
                    <a:moveTo>
                      <a:pt x="714375" y="1116330"/>
                    </a:moveTo>
                    <a:cubicBezTo>
                      <a:pt x="714375" y="1154430"/>
                      <a:pt x="683895" y="1184910"/>
                      <a:pt x="645795" y="1184910"/>
                    </a:cubicBezTo>
                    <a:lnTo>
                      <a:pt x="511493" y="1184910"/>
                    </a:lnTo>
                    <a:cubicBezTo>
                      <a:pt x="473393" y="1184910"/>
                      <a:pt x="442913" y="1154430"/>
                      <a:pt x="442913" y="1116330"/>
                    </a:cubicBezTo>
                    <a:lnTo>
                      <a:pt x="442913" y="279082"/>
                    </a:lnTo>
                    <a:cubicBezTo>
                      <a:pt x="442913" y="240982"/>
                      <a:pt x="473393" y="210502"/>
                      <a:pt x="511493" y="210502"/>
                    </a:cubicBezTo>
                    <a:lnTo>
                      <a:pt x="645795" y="210502"/>
                    </a:lnTo>
                    <a:cubicBezTo>
                      <a:pt x="683895" y="210502"/>
                      <a:pt x="714375" y="240982"/>
                      <a:pt x="714375" y="279082"/>
                    </a:cubicBezTo>
                    <a:lnTo>
                      <a:pt x="714375" y="1116330"/>
                    </a:lnTo>
                    <a:close/>
                    <a:moveTo>
                      <a:pt x="1294448" y="2384108"/>
                    </a:moveTo>
                    <a:cubicBezTo>
                      <a:pt x="1294448" y="2422208"/>
                      <a:pt x="1263968" y="2452688"/>
                      <a:pt x="1225868" y="2452688"/>
                    </a:cubicBezTo>
                    <a:lnTo>
                      <a:pt x="1091565" y="2452688"/>
                    </a:lnTo>
                    <a:cubicBezTo>
                      <a:pt x="1053465" y="2452688"/>
                      <a:pt x="1022985" y="2422208"/>
                      <a:pt x="1022985" y="2384108"/>
                    </a:cubicBezTo>
                    <a:lnTo>
                      <a:pt x="1022985" y="1547813"/>
                    </a:lnTo>
                    <a:cubicBezTo>
                      <a:pt x="1022985" y="1509713"/>
                      <a:pt x="1053465" y="1479232"/>
                      <a:pt x="1091565" y="1479232"/>
                    </a:cubicBezTo>
                    <a:lnTo>
                      <a:pt x="1225868" y="1479232"/>
                    </a:lnTo>
                    <a:cubicBezTo>
                      <a:pt x="1263968" y="1479232"/>
                      <a:pt x="1294448" y="1509713"/>
                      <a:pt x="1294448" y="1547813"/>
                    </a:cubicBezTo>
                    <a:lnTo>
                      <a:pt x="1294448" y="2384108"/>
                    </a:lnTo>
                    <a:close/>
                    <a:moveTo>
                      <a:pt x="1294448" y="1116330"/>
                    </a:moveTo>
                    <a:cubicBezTo>
                      <a:pt x="1294448" y="1154430"/>
                      <a:pt x="1263968" y="1184910"/>
                      <a:pt x="1225868" y="1184910"/>
                    </a:cubicBezTo>
                    <a:lnTo>
                      <a:pt x="1091565" y="1184910"/>
                    </a:lnTo>
                    <a:cubicBezTo>
                      <a:pt x="1053465" y="1184910"/>
                      <a:pt x="1022985" y="1154430"/>
                      <a:pt x="1022985" y="1116330"/>
                    </a:cubicBezTo>
                    <a:lnTo>
                      <a:pt x="1022985" y="279082"/>
                    </a:lnTo>
                    <a:cubicBezTo>
                      <a:pt x="1022985" y="240982"/>
                      <a:pt x="1053465" y="210502"/>
                      <a:pt x="1091565" y="210502"/>
                    </a:cubicBezTo>
                    <a:lnTo>
                      <a:pt x="1225868" y="210502"/>
                    </a:lnTo>
                    <a:cubicBezTo>
                      <a:pt x="1263968" y="210502"/>
                      <a:pt x="1294448" y="240982"/>
                      <a:pt x="1294448" y="279082"/>
                    </a:cubicBezTo>
                    <a:lnTo>
                      <a:pt x="1294448" y="1116330"/>
                    </a:lnTo>
                    <a:close/>
                    <a:moveTo>
                      <a:pt x="1874520" y="2384108"/>
                    </a:moveTo>
                    <a:cubicBezTo>
                      <a:pt x="1874520" y="2422208"/>
                      <a:pt x="1844040" y="2452688"/>
                      <a:pt x="1805940" y="2452688"/>
                    </a:cubicBezTo>
                    <a:lnTo>
                      <a:pt x="1671638" y="2452688"/>
                    </a:lnTo>
                    <a:cubicBezTo>
                      <a:pt x="1633538" y="2452688"/>
                      <a:pt x="1603058" y="2422208"/>
                      <a:pt x="1603058" y="2384108"/>
                    </a:cubicBezTo>
                    <a:lnTo>
                      <a:pt x="1603058" y="1547813"/>
                    </a:lnTo>
                    <a:cubicBezTo>
                      <a:pt x="1603058" y="1509713"/>
                      <a:pt x="1633538" y="1479232"/>
                      <a:pt x="1671638" y="1479232"/>
                    </a:cubicBezTo>
                    <a:lnTo>
                      <a:pt x="1805940" y="1479232"/>
                    </a:lnTo>
                    <a:cubicBezTo>
                      <a:pt x="1844040" y="1479232"/>
                      <a:pt x="1874520" y="1509713"/>
                      <a:pt x="1874520" y="1547813"/>
                    </a:cubicBezTo>
                    <a:lnTo>
                      <a:pt x="1874520" y="2384108"/>
                    </a:lnTo>
                    <a:close/>
                    <a:moveTo>
                      <a:pt x="1874520" y="1116330"/>
                    </a:moveTo>
                    <a:cubicBezTo>
                      <a:pt x="1874520" y="1154430"/>
                      <a:pt x="1844040" y="1184910"/>
                      <a:pt x="1805940" y="1184910"/>
                    </a:cubicBezTo>
                    <a:lnTo>
                      <a:pt x="1671638" y="1184910"/>
                    </a:lnTo>
                    <a:cubicBezTo>
                      <a:pt x="1633538" y="1184910"/>
                      <a:pt x="1603058" y="1154430"/>
                      <a:pt x="1603058" y="1116330"/>
                    </a:cubicBezTo>
                    <a:lnTo>
                      <a:pt x="1603058" y="279082"/>
                    </a:lnTo>
                    <a:cubicBezTo>
                      <a:pt x="1603058" y="240982"/>
                      <a:pt x="1633538" y="210502"/>
                      <a:pt x="1671638" y="210502"/>
                    </a:cubicBezTo>
                    <a:lnTo>
                      <a:pt x="1805940" y="210502"/>
                    </a:lnTo>
                    <a:cubicBezTo>
                      <a:pt x="1844040" y="210502"/>
                      <a:pt x="1874520" y="240982"/>
                      <a:pt x="1874520" y="279082"/>
                    </a:cubicBezTo>
                    <a:lnTo>
                      <a:pt x="1874520" y="1116330"/>
                    </a:lnTo>
                    <a:close/>
                    <a:moveTo>
                      <a:pt x="2454593" y="2384108"/>
                    </a:moveTo>
                    <a:cubicBezTo>
                      <a:pt x="2454593" y="2422208"/>
                      <a:pt x="2424113" y="2452688"/>
                      <a:pt x="2386013" y="2452688"/>
                    </a:cubicBezTo>
                    <a:lnTo>
                      <a:pt x="2251710" y="2452688"/>
                    </a:lnTo>
                    <a:cubicBezTo>
                      <a:pt x="2213610" y="2452688"/>
                      <a:pt x="2183130" y="2422208"/>
                      <a:pt x="2183130" y="2384108"/>
                    </a:cubicBezTo>
                    <a:lnTo>
                      <a:pt x="2183130" y="1547813"/>
                    </a:lnTo>
                    <a:cubicBezTo>
                      <a:pt x="2183130" y="1509713"/>
                      <a:pt x="2213610" y="1479232"/>
                      <a:pt x="2251710" y="1479232"/>
                    </a:cubicBezTo>
                    <a:lnTo>
                      <a:pt x="2386013" y="1479232"/>
                    </a:lnTo>
                    <a:cubicBezTo>
                      <a:pt x="2424113" y="1479232"/>
                      <a:pt x="2454593" y="1509713"/>
                      <a:pt x="2454593" y="1547813"/>
                    </a:cubicBezTo>
                    <a:lnTo>
                      <a:pt x="2454593" y="2384108"/>
                    </a:lnTo>
                    <a:close/>
                    <a:moveTo>
                      <a:pt x="2454593" y="1116330"/>
                    </a:moveTo>
                    <a:cubicBezTo>
                      <a:pt x="2454593" y="1154430"/>
                      <a:pt x="2424113" y="1184910"/>
                      <a:pt x="2386013" y="1184910"/>
                    </a:cubicBezTo>
                    <a:lnTo>
                      <a:pt x="2251710" y="1184910"/>
                    </a:lnTo>
                    <a:cubicBezTo>
                      <a:pt x="2213610" y="1184910"/>
                      <a:pt x="2183130" y="1154430"/>
                      <a:pt x="2183130" y="1116330"/>
                    </a:cubicBezTo>
                    <a:lnTo>
                      <a:pt x="2183130" y="279082"/>
                    </a:lnTo>
                    <a:cubicBezTo>
                      <a:pt x="2183130" y="240982"/>
                      <a:pt x="2213610" y="210502"/>
                      <a:pt x="2251710" y="210502"/>
                    </a:cubicBezTo>
                    <a:lnTo>
                      <a:pt x="2386013" y="210502"/>
                    </a:lnTo>
                    <a:cubicBezTo>
                      <a:pt x="2424113" y="210502"/>
                      <a:pt x="2454593" y="240982"/>
                      <a:pt x="2454593" y="279082"/>
                    </a:cubicBezTo>
                    <a:lnTo>
                      <a:pt x="2454593" y="1116330"/>
                    </a:lnTo>
                    <a:close/>
                    <a:moveTo>
                      <a:pt x="3034665" y="2384108"/>
                    </a:moveTo>
                    <a:cubicBezTo>
                      <a:pt x="3034665" y="2422208"/>
                      <a:pt x="3004185" y="2452688"/>
                      <a:pt x="2966085" y="2452688"/>
                    </a:cubicBezTo>
                    <a:lnTo>
                      <a:pt x="2831783" y="2452688"/>
                    </a:lnTo>
                    <a:cubicBezTo>
                      <a:pt x="2793683" y="2452688"/>
                      <a:pt x="2763203" y="2422208"/>
                      <a:pt x="2763203" y="2384108"/>
                    </a:cubicBezTo>
                    <a:lnTo>
                      <a:pt x="2763203" y="1547813"/>
                    </a:lnTo>
                    <a:cubicBezTo>
                      <a:pt x="2763203" y="1509713"/>
                      <a:pt x="2793683" y="1479232"/>
                      <a:pt x="2831783" y="1479232"/>
                    </a:cubicBezTo>
                    <a:lnTo>
                      <a:pt x="2966085" y="1479232"/>
                    </a:lnTo>
                    <a:cubicBezTo>
                      <a:pt x="3004185" y="1479232"/>
                      <a:pt x="3034665" y="1509713"/>
                      <a:pt x="3034665" y="1547813"/>
                    </a:cubicBezTo>
                    <a:lnTo>
                      <a:pt x="3034665" y="2384108"/>
                    </a:lnTo>
                    <a:close/>
                    <a:moveTo>
                      <a:pt x="3034665" y="1116330"/>
                    </a:moveTo>
                    <a:cubicBezTo>
                      <a:pt x="3034665" y="1154430"/>
                      <a:pt x="3004185" y="1184910"/>
                      <a:pt x="2966085" y="1184910"/>
                    </a:cubicBezTo>
                    <a:lnTo>
                      <a:pt x="2831783" y="1184910"/>
                    </a:lnTo>
                    <a:cubicBezTo>
                      <a:pt x="2793683" y="1184910"/>
                      <a:pt x="2763203" y="1154430"/>
                      <a:pt x="2763203" y="1116330"/>
                    </a:cubicBezTo>
                    <a:lnTo>
                      <a:pt x="2763203" y="279082"/>
                    </a:lnTo>
                    <a:cubicBezTo>
                      <a:pt x="2763203" y="240982"/>
                      <a:pt x="2793683" y="210502"/>
                      <a:pt x="2831783" y="210502"/>
                    </a:cubicBezTo>
                    <a:lnTo>
                      <a:pt x="2966085" y="210502"/>
                    </a:lnTo>
                    <a:cubicBezTo>
                      <a:pt x="3004185" y="210502"/>
                      <a:pt x="3034665" y="240982"/>
                      <a:pt x="3034665" y="279082"/>
                    </a:cubicBezTo>
                    <a:lnTo>
                      <a:pt x="3034665" y="1116330"/>
                    </a:lnTo>
                    <a:close/>
                    <a:moveTo>
                      <a:pt x="3613785" y="2384108"/>
                    </a:moveTo>
                    <a:cubicBezTo>
                      <a:pt x="3613785" y="2422208"/>
                      <a:pt x="3583305" y="2452688"/>
                      <a:pt x="3545205" y="2452688"/>
                    </a:cubicBezTo>
                    <a:lnTo>
                      <a:pt x="3410903" y="2452688"/>
                    </a:lnTo>
                    <a:cubicBezTo>
                      <a:pt x="3372803" y="2452688"/>
                      <a:pt x="3342323" y="2422208"/>
                      <a:pt x="3342323" y="2384108"/>
                    </a:cubicBezTo>
                    <a:lnTo>
                      <a:pt x="3342323" y="1547813"/>
                    </a:lnTo>
                    <a:cubicBezTo>
                      <a:pt x="3342323" y="1509713"/>
                      <a:pt x="3372803" y="1479232"/>
                      <a:pt x="3410903" y="1479232"/>
                    </a:cubicBezTo>
                    <a:lnTo>
                      <a:pt x="3545205" y="1479232"/>
                    </a:lnTo>
                    <a:cubicBezTo>
                      <a:pt x="3583305" y="1479232"/>
                      <a:pt x="3613785" y="1509713"/>
                      <a:pt x="3613785" y="1547813"/>
                    </a:cubicBezTo>
                    <a:lnTo>
                      <a:pt x="3613785" y="2384108"/>
                    </a:lnTo>
                    <a:close/>
                    <a:moveTo>
                      <a:pt x="3613785" y="1116330"/>
                    </a:moveTo>
                    <a:cubicBezTo>
                      <a:pt x="3613785" y="1154430"/>
                      <a:pt x="3583305" y="1184910"/>
                      <a:pt x="3545205" y="1184910"/>
                    </a:cubicBezTo>
                    <a:lnTo>
                      <a:pt x="3410903" y="1184910"/>
                    </a:lnTo>
                    <a:cubicBezTo>
                      <a:pt x="3372803" y="1184910"/>
                      <a:pt x="3342323" y="1154430"/>
                      <a:pt x="3342323" y="1116330"/>
                    </a:cubicBezTo>
                    <a:lnTo>
                      <a:pt x="3342323" y="279082"/>
                    </a:lnTo>
                    <a:cubicBezTo>
                      <a:pt x="3342323" y="240982"/>
                      <a:pt x="3372803" y="210502"/>
                      <a:pt x="3410903" y="210502"/>
                    </a:cubicBezTo>
                    <a:lnTo>
                      <a:pt x="3545205" y="210502"/>
                    </a:lnTo>
                    <a:cubicBezTo>
                      <a:pt x="3583305" y="210502"/>
                      <a:pt x="3613785" y="240982"/>
                      <a:pt x="3613785" y="279082"/>
                    </a:cubicBezTo>
                    <a:lnTo>
                      <a:pt x="3613785" y="1116330"/>
                    </a:lnTo>
                    <a:close/>
                    <a:moveTo>
                      <a:pt x="4193858" y="2384108"/>
                    </a:moveTo>
                    <a:cubicBezTo>
                      <a:pt x="4193858" y="2422208"/>
                      <a:pt x="4163378" y="2452688"/>
                      <a:pt x="4125278" y="2452688"/>
                    </a:cubicBezTo>
                    <a:lnTo>
                      <a:pt x="3990975" y="2452688"/>
                    </a:lnTo>
                    <a:cubicBezTo>
                      <a:pt x="3952875" y="2452688"/>
                      <a:pt x="3922395" y="2422208"/>
                      <a:pt x="3922395" y="2384108"/>
                    </a:cubicBezTo>
                    <a:lnTo>
                      <a:pt x="3922395" y="1547813"/>
                    </a:lnTo>
                    <a:cubicBezTo>
                      <a:pt x="3922395" y="1509713"/>
                      <a:pt x="3952875" y="1479232"/>
                      <a:pt x="3990975" y="1479232"/>
                    </a:cubicBezTo>
                    <a:lnTo>
                      <a:pt x="4125278" y="1479232"/>
                    </a:lnTo>
                    <a:cubicBezTo>
                      <a:pt x="4163378" y="1479232"/>
                      <a:pt x="4193858" y="1509713"/>
                      <a:pt x="4193858" y="1547813"/>
                    </a:cubicBezTo>
                    <a:lnTo>
                      <a:pt x="4193858" y="2384108"/>
                    </a:lnTo>
                    <a:close/>
                    <a:moveTo>
                      <a:pt x="4193858" y="1116330"/>
                    </a:moveTo>
                    <a:cubicBezTo>
                      <a:pt x="4193858" y="1154430"/>
                      <a:pt x="4163378" y="1184910"/>
                      <a:pt x="4125278" y="1184910"/>
                    </a:cubicBezTo>
                    <a:lnTo>
                      <a:pt x="3990975" y="1184910"/>
                    </a:lnTo>
                    <a:cubicBezTo>
                      <a:pt x="3952875" y="1184910"/>
                      <a:pt x="3922395" y="1154430"/>
                      <a:pt x="3922395" y="1116330"/>
                    </a:cubicBezTo>
                    <a:lnTo>
                      <a:pt x="3922395" y="279082"/>
                    </a:lnTo>
                    <a:cubicBezTo>
                      <a:pt x="3922395" y="240982"/>
                      <a:pt x="3952875" y="210502"/>
                      <a:pt x="3990975" y="210502"/>
                    </a:cubicBezTo>
                    <a:lnTo>
                      <a:pt x="4125278" y="210502"/>
                    </a:lnTo>
                    <a:cubicBezTo>
                      <a:pt x="4163378" y="210502"/>
                      <a:pt x="4193858" y="240982"/>
                      <a:pt x="4193858" y="279082"/>
                    </a:cubicBezTo>
                    <a:lnTo>
                      <a:pt x="4193858" y="1116330"/>
                    </a:lnTo>
                    <a:close/>
                    <a:moveTo>
                      <a:pt x="4773930" y="2384108"/>
                    </a:moveTo>
                    <a:cubicBezTo>
                      <a:pt x="4773930" y="2422208"/>
                      <a:pt x="4743450" y="2452688"/>
                      <a:pt x="4705350" y="2452688"/>
                    </a:cubicBezTo>
                    <a:lnTo>
                      <a:pt x="4571048" y="2452688"/>
                    </a:lnTo>
                    <a:cubicBezTo>
                      <a:pt x="4532948" y="2452688"/>
                      <a:pt x="4502468" y="2422208"/>
                      <a:pt x="4502468" y="2384108"/>
                    </a:cubicBezTo>
                    <a:lnTo>
                      <a:pt x="4502468" y="1547813"/>
                    </a:lnTo>
                    <a:cubicBezTo>
                      <a:pt x="4502468" y="1509713"/>
                      <a:pt x="4532948" y="1479232"/>
                      <a:pt x="4571048" y="1479232"/>
                    </a:cubicBezTo>
                    <a:lnTo>
                      <a:pt x="4705350" y="1479232"/>
                    </a:lnTo>
                    <a:cubicBezTo>
                      <a:pt x="4743450" y="1479232"/>
                      <a:pt x="4773930" y="1509713"/>
                      <a:pt x="4773930" y="1547813"/>
                    </a:cubicBezTo>
                    <a:lnTo>
                      <a:pt x="4773930" y="2384108"/>
                    </a:lnTo>
                    <a:close/>
                    <a:moveTo>
                      <a:pt x="4773930" y="1116330"/>
                    </a:moveTo>
                    <a:cubicBezTo>
                      <a:pt x="4773930" y="1154430"/>
                      <a:pt x="4743450" y="1184910"/>
                      <a:pt x="4705350" y="1184910"/>
                    </a:cubicBezTo>
                    <a:lnTo>
                      <a:pt x="4571048" y="1184910"/>
                    </a:lnTo>
                    <a:cubicBezTo>
                      <a:pt x="4532948" y="1184910"/>
                      <a:pt x="4502468" y="1154430"/>
                      <a:pt x="4502468" y="1116330"/>
                    </a:cubicBezTo>
                    <a:lnTo>
                      <a:pt x="4502468" y="279082"/>
                    </a:lnTo>
                    <a:cubicBezTo>
                      <a:pt x="4502468" y="240982"/>
                      <a:pt x="4532948" y="210502"/>
                      <a:pt x="4571048" y="210502"/>
                    </a:cubicBezTo>
                    <a:lnTo>
                      <a:pt x="4705350" y="210502"/>
                    </a:lnTo>
                    <a:cubicBezTo>
                      <a:pt x="4743450" y="210502"/>
                      <a:pt x="4773930" y="240982"/>
                      <a:pt x="4773930" y="279082"/>
                    </a:cubicBezTo>
                    <a:lnTo>
                      <a:pt x="4773930" y="1116330"/>
                    </a:lnTo>
                    <a:close/>
                    <a:moveTo>
                      <a:pt x="5258753" y="2384108"/>
                    </a:moveTo>
                    <a:cubicBezTo>
                      <a:pt x="5258753" y="2422208"/>
                      <a:pt x="5228273" y="2452688"/>
                      <a:pt x="5190173" y="2452688"/>
                    </a:cubicBezTo>
                    <a:lnTo>
                      <a:pt x="5151120" y="2452688"/>
                    </a:lnTo>
                    <a:cubicBezTo>
                      <a:pt x="5113020" y="2452688"/>
                      <a:pt x="5082540" y="2422208"/>
                      <a:pt x="5082540" y="2384108"/>
                    </a:cubicBezTo>
                    <a:lnTo>
                      <a:pt x="5082540" y="1547813"/>
                    </a:lnTo>
                    <a:cubicBezTo>
                      <a:pt x="5082540" y="1509713"/>
                      <a:pt x="5113020" y="1479232"/>
                      <a:pt x="5151120" y="1479232"/>
                    </a:cubicBezTo>
                    <a:lnTo>
                      <a:pt x="5285423" y="1479232"/>
                    </a:lnTo>
                    <a:cubicBezTo>
                      <a:pt x="5323523" y="1479232"/>
                      <a:pt x="5354003" y="1509713"/>
                      <a:pt x="5354003" y="1547813"/>
                    </a:cubicBezTo>
                    <a:lnTo>
                      <a:pt x="5258753" y="2384108"/>
                    </a:lnTo>
                    <a:close/>
                    <a:moveTo>
                      <a:pt x="5354003" y="1116330"/>
                    </a:moveTo>
                    <a:cubicBezTo>
                      <a:pt x="5354003" y="1154430"/>
                      <a:pt x="5323523" y="1184910"/>
                      <a:pt x="5285423" y="1184910"/>
                    </a:cubicBezTo>
                    <a:lnTo>
                      <a:pt x="5151120" y="1184910"/>
                    </a:lnTo>
                    <a:cubicBezTo>
                      <a:pt x="5113020" y="1184910"/>
                      <a:pt x="5082540" y="1154430"/>
                      <a:pt x="5082540" y="1116330"/>
                    </a:cubicBezTo>
                    <a:lnTo>
                      <a:pt x="5082540" y="279082"/>
                    </a:lnTo>
                    <a:cubicBezTo>
                      <a:pt x="5082540" y="240982"/>
                      <a:pt x="5113020" y="210502"/>
                      <a:pt x="5151120" y="210502"/>
                    </a:cubicBezTo>
                    <a:lnTo>
                      <a:pt x="5285423" y="210502"/>
                    </a:lnTo>
                    <a:cubicBezTo>
                      <a:pt x="5323523" y="210502"/>
                      <a:pt x="5354003" y="240982"/>
                      <a:pt x="5354003" y="279082"/>
                    </a:cubicBezTo>
                    <a:lnTo>
                      <a:pt x="5354003" y="1116330"/>
                    </a:lnTo>
                    <a:close/>
                  </a:path>
                </a:pathLst>
              </a:custGeom>
              <a:solidFill>
                <a:srgbClr val="00686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A05DD820-74BE-4D0D-8C4F-404540182861}"/>
                  </a:ext>
                </a:extLst>
              </p:cNvPr>
              <p:cNvSpPr/>
              <p:nvPr/>
            </p:nvSpPr>
            <p:spPr>
              <a:xfrm>
                <a:off x="3570922" y="2252662"/>
                <a:ext cx="5077777" cy="860107"/>
              </a:xfrm>
              <a:custGeom>
                <a:avLst/>
                <a:gdLst>
                  <a:gd name="connsiteX0" fmla="*/ 0 w 5077777"/>
                  <a:gd name="connsiteY0" fmla="*/ 0 h 860107"/>
                  <a:gd name="connsiteX1" fmla="*/ 5077778 w 5077777"/>
                  <a:gd name="connsiteY1" fmla="*/ 0 h 860107"/>
                  <a:gd name="connsiteX2" fmla="*/ 5077778 w 5077777"/>
                  <a:gd name="connsiteY2" fmla="*/ 860107 h 860107"/>
                  <a:gd name="connsiteX3" fmla="*/ 0 w 5077777"/>
                  <a:gd name="connsiteY3" fmla="*/ 860107 h 860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077777" h="860107">
                    <a:moveTo>
                      <a:pt x="0" y="0"/>
                    </a:moveTo>
                    <a:lnTo>
                      <a:pt x="5077778" y="0"/>
                    </a:lnTo>
                    <a:lnTo>
                      <a:pt x="5077778" y="860107"/>
                    </a:lnTo>
                    <a:lnTo>
                      <a:pt x="0" y="860107"/>
                    </a:lnTo>
                    <a:close/>
                  </a:path>
                </a:pathLst>
              </a:custGeom>
              <a:solidFill>
                <a:srgbClr val="016E7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97BE58E3-199B-4F19-9E6B-427DD6316925}"/>
                  </a:ext>
                </a:extLst>
              </p:cNvPr>
              <p:cNvSpPr/>
              <p:nvPr/>
            </p:nvSpPr>
            <p:spPr>
              <a:xfrm>
                <a:off x="5909310" y="3458527"/>
                <a:ext cx="375284" cy="375284"/>
              </a:xfrm>
              <a:custGeom>
                <a:avLst/>
                <a:gdLst>
                  <a:gd name="connsiteX0" fmla="*/ 375285 w 375284"/>
                  <a:gd name="connsiteY0" fmla="*/ 187642 h 375284"/>
                  <a:gd name="connsiteX1" fmla="*/ 187642 w 375284"/>
                  <a:gd name="connsiteY1" fmla="*/ 375285 h 375284"/>
                  <a:gd name="connsiteX2" fmla="*/ 0 w 375284"/>
                  <a:gd name="connsiteY2" fmla="*/ 187642 h 375284"/>
                  <a:gd name="connsiteX3" fmla="*/ 187642 w 375284"/>
                  <a:gd name="connsiteY3" fmla="*/ 0 h 375284"/>
                  <a:gd name="connsiteX4" fmla="*/ 375285 w 375284"/>
                  <a:gd name="connsiteY4" fmla="*/ 187642 h 3752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75284" h="375284">
                    <a:moveTo>
                      <a:pt x="375285" y="187642"/>
                    </a:moveTo>
                    <a:cubicBezTo>
                      <a:pt x="375285" y="291274"/>
                      <a:pt x="291275" y="375285"/>
                      <a:pt x="187642" y="375285"/>
                    </a:cubicBezTo>
                    <a:cubicBezTo>
                      <a:pt x="84010" y="375285"/>
                      <a:pt x="0" y="291275"/>
                      <a:pt x="0" y="187642"/>
                    </a:cubicBezTo>
                    <a:cubicBezTo>
                      <a:pt x="0" y="84010"/>
                      <a:pt x="84010" y="0"/>
                      <a:pt x="187642" y="0"/>
                    </a:cubicBezTo>
                    <a:cubicBezTo>
                      <a:pt x="291274" y="0"/>
                      <a:pt x="375285" y="84010"/>
                      <a:pt x="375285" y="187642"/>
                    </a:cubicBezTo>
                    <a:close/>
                  </a:path>
                </a:pathLst>
              </a:custGeom>
              <a:solidFill>
                <a:srgbClr val="49494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D61831EA-EC54-46A8-BD34-B1A8636680BE}"/>
                  </a:ext>
                </a:extLst>
              </p:cNvPr>
              <p:cNvSpPr/>
              <p:nvPr/>
            </p:nvSpPr>
            <p:spPr>
              <a:xfrm>
                <a:off x="5643562" y="171687"/>
                <a:ext cx="2665209" cy="3575717"/>
              </a:xfrm>
              <a:custGeom>
                <a:avLst/>
                <a:gdLst>
                  <a:gd name="connsiteX0" fmla="*/ 2658427 w 2665209"/>
                  <a:gd name="connsiteY0" fmla="*/ 839868 h 3575717"/>
                  <a:gd name="connsiteX1" fmla="*/ 2605088 w 2665209"/>
                  <a:gd name="connsiteY1" fmla="*/ 765573 h 3575717"/>
                  <a:gd name="connsiteX2" fmla="*/ 1640205 w 2665209"/>
                  <a:gd name="connsiteY2" fmla="*/ 12145 h 3575717"/>
                  <a:gd name="connsiteX3" fmla="*/ 1479232 w 2665209"/>
                  <a:gd name="connsiteY3" fmla="*/ 75010 h 3575717"/>
                  <a:gd name="connsiteX4" fmla="*/ 1905 w 2665209"/>
                  <a:gd name="connsiteY4" fmla="*/ 1944768 h 3575717"/>
                  <a:gd name="connsiteX5" fmla="*/ 0 w 2665209"/>
                  <a:gd name="connsiteY5" fmla="*/ 1949530 h 3575717"/>
                  <a:gd name="connsiteX6" fmla="*/ 2857 w 2665209"/>
                  <a:gd name="connsiteY6" fmla="*/ 1952388 h 3575717"/>
                  <a:gd name="connsiteX7" fmla="*/ 295275 w 2665209"/>
                  <a:gd name="connsiteY7" fmla="*/ 1944768 h 3575717"/>
                  <a:gd name="connsiteX8" fmla="*/ 295275 w 2665209"/>
                  <a:gd name="connsiteY8" fmla="*/ 1944768 h 3575717"/>
                  <a:gd name="connsiteX9" fmla="*/ 295275 w 2665209"/>
                  <a:gd name="connsiteY9" fmla="*/ 1944768 h 3575717"/>
                  <a:gd name="connsiteX10" fmla="*/ 918210 w 2665209"/>
                  <a:gd name="connsiteY10" fmla="*/ 1157050 h 3575717"/>
                  <a:gd name="connsiteX11" fmla="*/ 976313 w 2665209"/>
                  <a:gd name="connsiteY11" fmla="*/ 1088470 h 3575717"/>
                  <a:gd name="connsiteX12" fmla="*/ 1553528 w 2665209"/>
                  <a:gd name="connsiteY12" fmla="*/ 354093 h 3575717"/>
                  <a:gd name="connsiteX13" fmla="*/ 1613535 w 2665209"/>
                  <a:gd name="connsiteY13" fmla="*/ 279798 h 3575717"/>
                  <a:gd name="connsiteX14" fmla="*/ 2365058 w 2665209"/>
                  <a:gd name="connsiteY14" fmla="*/ 877015 h 3575717"/>
                  <a:gd name="connsiteX15" fmla="*/ 2365058 w 2665209"/>
                  <a:gd name="connsiteY15" fmla="*/ 920830 h 3575717"/>
                  <a:gd name="connsiteX16" fmla="*/ 2022157 w 2665209"/>
                  <a:gd name="connsiteY16" fmla="*/ 1346598 h 3575717"/>
                  <a:gd name="connsiteX17" fmla="*/ 306705 w 2665209"/>
                  <a:gd name="connsiteY17" fmla="*/ 3462100 h 3575717"/>
                  <a:gd name="connsiteX18" fmla="*/ 316230 w 2665209"/>
                  <a:gd name="connsiteY18" fmla="*/ 3508773 h 3575717"/>
                  <a:gd name="connsiteX19" fmla="*/ 558165 w 2665209"/>
                  <a:gd name="connsiteY19" fmla="*/ 3528775 h 3575717"/>
                  <a:gd name="connsiteX20" fmla="*/ 2626995 w 2665209"/>
                  <a:gd name="connsiteY20" fmla="*/ 966550 h 3575717"/>
                  <a:gd name="connsiteX21" fmla="*/ 2658427 w 2665209"/>
                  <a:gd name="connsiteY21" fmla="*/ 839868 h 3575717"/>
                  <a:gd name="connsiteX22" fmla="*/ 1734503 w 2665209"/>
                  <a:gd name="connsiteY22" fmla="*/ 200740 h 3575717"/>
                  <a:gd name="connsiteX23" fmla="*/ 1735455 w 2665209"/>
                  <a:gd name="connsiteY23" fmla="*/ 201693 h 3575717"/>
                  <a:gd name="connsiteX24" fmla="*/ 1735455 w 2665209"/>
                  <a:gd name="connsiteY24" fmla="*/ 201693 h 3575717"/>
                  <a:gd name="connsiteX25" fmla="*/ 1735455 w 2665209"/>
                  <a:gd name="connsiteY25" fmla="*/ 201693 h 3575717"/>
                  <a:gd name="connsiteX26" fmla="*/ 1735455 w 2665209"/>
                  <a:gd name="connsiteY26" fmla="*/ 201693 h 3575717"/>
                  <a:gd name="connsiteX27" fmla="*/ 1734503 w 2665209"/>
                  <a:gd name="connsiteY27" fmla="*/ 200740 h 3575717"/>
                  <a:gd name="connsiteX28" fmla="*/ 1734503 w 2665209"/>
                  <a:gd name="connsiteY28" fmla="*/ 200740 h 3575717"/>
                  <a:gd name="connsiteX29" fmla="*/ 1370648 w 2665209"/>
                  <a:gd name="connsiteY29" fmla="*/ 2464833 h 3575717"/>
                  <a:gd name="connsiteX30" fmla="*/ 1369695 w 2665209"/>
                  <a:gd name="connsiteY30" fmla="*/ 2466738 h 3575717"/>
                  <a:gd name="connsiteX31" fmla="*/ 1370648 w 2665209"/>
                  <a:gd name="connsiteY31" fmla="*/ 2464833 h 3575717"/>
                  <a:gd name="connsiteX32" fmla="*/ 250507 w 2665209"/>
                  <a:gd name="connsiteY32" fmla="*/ 1935243 h 3575717"/>
                  <a:gd name="connsiteX33" fmla="*/ 250507 w 2665209"/>
                  <a:gd name="connsiteY33" fmla="*/ 1935243 h 3575717"/>
                  <a:gd name="connsiteX34" fmla="*/ 250507 w 2665209"/>
                  <a:gd name="connsiteY34" fmla="*/ 1935243 h 3575717"/>
                  <a:gd name="connsiteX35" fmla="*/ 250507 w 2665209"/>
                  <a:gd name="connsiteY35" fmla="*/ 1935243 h 35757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2665209" h="3575717">
                    <a:moveTo>
                      <a:pt x="2658427" y="839868"/>
                    </a:moveTo>
                    <a:cubicBezTo>
                      <a:pt x="2655570" y="804625"/>
                      <a:pt x="2629852" y="784623"/>
                      <a:pt x="2605088" y="765573"/>
                    </a:cubicBezTo>
                    <a:cubicBezTo>
                      <a:pt x="2372677" y="581740"/>
                      <a:pt x="1734503" y="73105"/>
                      <a:pt x="1640205" y="12145"/>
                    </a:cubicBezTo>
                    <a:cubicBezTo>
                      <a:pt x="1564957" y="-21192"/>
                      <a:pt x="1519238" y="18813"/>
                      <a:pt x="1479232" y="75010"/>
                    </a:cubicBezTo>
                    <a:cubicBezTo>
                      <a:pt x="1475423" y="79773"/>
                      <a:pt x="113347" y="1802845"/>
                      <a:pt x="1905" y="1944768"/>
                    </a:cubicBezTo>
                    <a:cubicBezTo>
                      <a:pt x="953" y="1946673"/>
                      <a:pt x="0" y="1947625"/>
                      <a:pt x="0" y="1949530"/>
                    </a:cubicBezTo>
                    <a:cubicBezTo>
                      <a:pt x="0" y="1950483"/>
                      <a:pt x="1905" y="1952388"/>
                      <a:pt x="2857" y="1952388"/>
                    </a:cubicBezTo>
                    <a:cubicBezTo>
                      <a:pt x="66675" y="1952388"/>
                      <a:pt x="262890" y="1962865"/>
                      <a:pt x="295275" y="1944768"/>
                    </a:cubicBezTo>
                    <a:lnTo>
                      <a:pt x="295275" y="1944768"/>
                    </a:lnTo>
                    <a:lnTo>
                      <a:pt x="295275" y="1944768"/>
                    </a:lnTo>
                    <a:cubicBezTo>
                      <a:pt x="343853" y="1883808"/>
                      <a:pt x="759143" y="1358028"/>
                      <a:pt x="918210" y="1157050"/>
                    </a:cubicBezTo>
                    <a:cubicBezTo>
                      <a:pt x="937260" y="1134190"/>
                      <a:pt x="957263" y="1112283"/>
                      <a:pt x="976313" y="1088470"/>
                    </a:cubicBezTo>
                    <a:cubicBezTo>
                      <a:pt x="1168718" y="843678"/>
                      <a:pt x="1553528" y="354093"/>
                      <a:pt x="1553528" y="354093"/>
                    </a:cubicBezTo>
                    <a:cubicBezTo>
                      <a:pt x="1573530" y="329328"/>
                      <a:pt x="1593532" y="304563"/>
                      <a:pt x="1613535" y="279798"/>
                    </a:cubicBezTo>
                    <a:cubicBezTo>
                      <a:pt x="1616393" y="280750"/>
                      <a:pt x="2116455" y="680800"/>
                      <a:pt x="2365058" y="877015"/>
                    </a:cubicBezTo>
                    <a:cubicBezTo>
                      <a:pt x="2389823" y="896065"/>
                      <a:pt x="2377440" y="906543"/>
                      <a:pt x="2365058" y="920830"/>
                    </a:cubicBezTo>
                    <a:cubicBezTo>
                      <a:pt x="2250758" y="1062753"/>
                      <a:pt x="2136458" y="1204675"/>
                      <a:pt x="2022157" y="1346598"/>
                    </a:cubicBezTo>
                    <a:cubicBezTo>
                      <a:pt x="1850707" y="1559005"/>
                      <a:pt x="355282" y="3402093"/>
                      <a:pt x="306705" y="3462100"/>
                    </a:cubicBezTo>
                    <a:cubicBezTo>
                      <a:pt x="293370" y="3478293"/>
                      <a:pt x="304800" y="3494485"/>
                      <a:pt x="316230" y="3508773"/>
                    </a:cubicBezTo>
                    <a:cubicBezTo>
                      <a:pt x="380047" y="3589735"/>
                      <a:pt x="477203" y="3598308"/>
                      <a:pt x="558165" y="3528775"/>
                    </a:cubicBezTo>
                    <a:cubicBezTo>
                      <a:pt x="561022" y="3522108"/>
                      <a:pt x="2353627" y="1301830"/>
                      <a:pt x="2626995" y="966550"/>
                    </a:cubicBezTo>
                    <a:cubicBezTo>
                      <a:pt x="2658427" y="928450"/>
                      <a:pt x="2675573" y="889398"/>
                      <a:pt x="2658427" y="839868"/>
                    </a:cubicBezTo>
                    <a:close/>
                    <a:moveTo>
                      <a:pt x="1734503" y="200740"/>
                    </a:moveTo>
                    <a:cubicBezTo>
                      <a:pt x="1734503" y="200740"/>
                      <a:pt x="1735455" y="201693"/>
                      <a:pt x="1735455" y="201693"/>
                    </a:cubicBezTo>
                    <a:cubicBezTo>
                      <a:pt x="1735455" y="201693"/>
                      <a:pt x="1735455" y="201693"/>
                      <a:pt x="1735455" y="201693"/>
                    </a:cubicBezTo>
                    <a:cubicBezTo>
                      <a:pt x="1735455" y="201693"/>
                      <a:pt x="1735455" y="201693"/>
                      <a:pt x="1735455" y="201693"/>
                    </a:cubicBezTo>
                    <a:cubicBezTo>
                      <a:pt x="1735455" y="201693"/>
                      <a:pt x="1735455" y="201693"/>
                      <a:pt x="1735455" y="201693"/>
                    </a:cubicBezTo>
                    <a:cubicBezTo>
                      <a:pt x="1735455" y="201693"/>
                      <a:pt x="1735455" y="201693"/>
                      <a:pt x="1734503" y="200740"/>
                    </a:cubicBezTo>
                    <a:cubicBezTo>
                      <a:pt x="1734503" y="200740"/>
                      <a:pt x="1734503" y="200740"/>
                      <a:pt x="1734503" y="200740"/>
                    </a:cubicBezTo>
                    <a:close/>
                    <a:moveTo>
                      <a:pt x="1370648" y="2464833"/>
                    </a:moveTo>
                    <a:cubicBezTo>
                      <a:pt x="1370648" y="2465785"/>
                      <a:pt x="1369695" y="2465785"/>
                      <a:pt x="1369695" y="2466738"/>
                    </a:cubicBezTo>
                    <a:cubicBezTo>
                      <a:pt x="1370648" y="2465785"/>
                      <a:pt x="1370648" y="2465785"/>
                      <a:pt x="1370648" y="2464833"/>
                    </a:cubicBezTo>
                    <a:close/>
                    <a:moveTo>
                      <a:pt x="250507" y="1935243"/>
                    </a:moveTo>
                    <a:cubicBezTo>
                      <a:pt x="250507" y="1935243"/>
                      <a:pt x="250507" y="1935243"/>
                      <a:pt x="250507" y="1935243"/>
                    </a:cubicBezTo>
                    <a:cubicBezTo>
                      <a:pt x="250507" y="1935243"/>
                      <a:pt x="250507" y="1935243"/>
                      <a:pt x="250507" y="1935243"/>
                    </a:cubicBezTo>
                    <a:cubicBezTo>
                      <a:pt x="250507" y="1935243"/>
                      <a:pt x="250507" y="1935243"/>
                      <a:pt x="250507" y="1935243"/>
                    </a:cubicBezTo>
                    <a:close/>
                  </a:path>
                </a:pathLst>
              </a:custGeom>
              <a:solidFill>
                <a:srgbClr val="1A1A1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FECF96E3-C3B5-4B91-8F8E-600F05FAACE1}"/>
                </a:ext>
              </a:extLst>
            </p:cNvPr>
            <p:cNvGrpSpPr/>
            <p:nvPr/>
          </p:nvGrpSpPr>
          <p:grpSpPr>
            <a:xfrm>
              <a:off x="9681601" y="4332001"/>
              <a:ext cx="2198657" cy="1777581"/>
              <a:chOff x="8851691" y="3742138"/>
              <a:chExt cx="2515051" cy="2033381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EF85462C-DBE5-493F-8B24-D7666B3B6AB9}"/>
                  </a:ext>
                </a:extLst>
              </p:cNvPr>
              <p:cNvSpPr/>
              <p:nvPr/>
            </p:nvSpPr>
            <p:spPr>
              <a:xfrm>
                <a:off x="8851691" y="3742138"/>
                <a:ext cx="2501423" cy="2033381"/>
              </a:xfrm>
              <a:custGeom>
                <a:avLst/>
                <a:gdLst>
                  <a:gd name="connsiteX0" fmla="*/ 3817888 w 3831088"/>
                  <a:gd name="connsiteY0" fmla="*/ 722004 h 3114252"/>
                  <a:gd name="connsiteX1" fmla="*/ 3452269 w 3831088"/>
                  <a:gd name="connsiteY1" fmla="*/ 280008 h 3114252"/>
                  <a:gd name="connsiteX2" fmla="*/ 2264893 w 3831088"/>
                  <a:gd name="connsiteY2" fmla="*/ 2082 h 3114252"/>
                  <a:gd name="connsiteX3" fmla="*/ 1600132 w 3831088"/>
                  <a:gd name="connsiteY3" fmla="*/ 195852 h 3114252"/>
                  <a:gd name="connsiteX4" fmla="*/ 1027306 w 3831088"/>
                  <a:gd name="connsiteY4" fmla="*/ 642091 h 3114252"/>
                  <a:gd name="connsiteX5" fmla="*/ 513884 w 3831088"/>
                  <a:gd name="connsiteY5" fmla="*/ 1130054 h 3114252"/>
                  <a:gd name="connsiteX6" fmla="*/ 66231 w 3831088"/>
                  <a:gd name="connsiteY6" fmla="*/ 1725510 h 3114252"/>
                  <a:gd name="connsiteX7" fmla="*/ 25921 w 3831088"/>
                  <a:gd name="connsiteY7" fmla="*/ 2132146 h 3114252"/>
                  <a:gd name="connsiteX8" fmla="*/ 907790 w 3831088"/>
                  <a:gd name="connsiteY8" fmla="*/ 2922787 h 3114252"/>
                  <a:gd name="connsiteX9" fmla="*/ 1745106 w 3831088"/>
                  <a:gd name="connsiteY9" fmla="*/ 3109486 h 3114252"/>
                  <a:gd name="connsiteX10" fmla="*/ 2197710 w 3831088"/>
                  <a:gd name="connsiteY10" fmla="*/ 2873283 h 3114252"/>
                  <a:gd name="connsiteX11" fmla="*/ 2551306 w 3831088"/>
                  <a:gd name="connsiteY11" fmla="*/ 2477255 h 3114252"/>
                  <a:gd name="connsiteX12" fmla="*/ 3064728 w 3831088"/>
                  <a:gd name="connsiteY12" fmla="*/ 1989293 h 3114252"/>
                  <a:gd name="connsiteX13" fmla="*/ 3629068 w 3831088"/>
                  <a:gd name="connsiteY13" fmla="*/ 1458898 h 3114252"/>
                  <a:gd name="connsiteX14" fmla="*/ 3817888 w 3831088"/>
                  <a:gd name="connsiteY14" fmla="*/ 1005588 h 3114252"/>
                  <a:gd name="connsiteX15" fmla="*/ 3817888 w 3831088"/>
                  <a:gd name="connsiteY15" fmla="*/ 722004 h 3114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831088" h="3114252">
                    <a:moveTo>
                      <a:pt x="3817888" y="722004"/>
                    </a:moveTo>
                    <a:cubicBezTo>
                      <a:pt x="3782528" y="565714"/>
                      <a:pt x="3521574" y="325976"/>
                      <a:pt x="3452269" y="280008"/>
                    </a:cubicBezTo>
                    <a:cubicBezTo>
                      <a:pt x="3124839" y="63607"/>
                      <a:pt x="2569693" y="-14184"/>
                      <a:pt x="2264893" y="2082"/>
                    </a:cubicBezTo>
                    <a:cubicBezTo>
                      <a:pt x="2037176" y="14104"/>
                      <a:pt x="1734498" y="94724"/>
                      <a:pt x="1600132" y="195852"/>
                    </a:cubicBezTo>
                    <a:cubicBezTo>
                      <a:pt x="1465765" y="296981"/>
                      <a:pt x="1179352" y="499238"/>
                      <a:pt x="1027306" y="642091"/>
                    </a:cubicBezTo>
                    <a:cubicBezTo>
                      <a:pt x="875259" y="784944"/>
                      <a:pt x="615719" y="1020439"/>
                      <a:pt x="513884" y="1130054"/>
                    </a:cubicBezTo>
                    <a:cubicBezTo>
                      <a:pt x="419827" y="1231182"/>
                      <a:pt x="105127" y="1612359"/>
                      <a:pt x="66231" y="1725510"/>
                    </a:cubicBezTo>
                    <a:cubicBezTo>
                      <a:pt x="20263" y="1859169"/>
                      <a:pt x="-32776" y="2005558"/>
                      <a:pt x="25921" y="2132146"/>
                    </a:cubicBezTo>
                    <a:cubicBezTo>
                      <a:pt x="168774" y="2511201"/>
                      <a:pt x="751501" y="2843581"/>
                      <a:pt x="907790" y="2922787"/>
                    </a:cubicBezTo>
                    <a:cubicBezTo>
                      <a:pt x="1086002" y="3012600"/>
                      <a:pt x="1487688" y="3140602"/>
                      <a:pt x="1745106" y="3109486"/>
                    </a:cubicBezTo>
                    <a:cubicBezTo>
                      <a:pt x="1995453" y="3079076"/>
                      <a:pt x="2046370" y="3016843"/>
                      <a:pt x="2197710" y="2873283"/>
                    </a:cubicBezTo>
                    <a:cubicBezTo>
                      <a:pt x="2349049" y="2729723"/>
                      <a:pt x="2399967" y="2662540"/>
                      <a:pt x="2551306" y="2477255"/>
                    </a:cubicBezTo>
                    <a:cubicBezTo>
                      <a:pt x="2702645" y="2291971"/>
                      <a:pt x="2904902" y="2089714"/>
                      <a:pt x="3064728" y="1989293"/>
                    </a:cubicBezTo>
                    <a:cubicBezTo>
                      <a:pt x="3224553" y="1888164"/>
                      <a:pt x="3471363" y="1666106"/>
                      <a:pt x="3629068" y="1458898"/>
                    </a:cubicBezTo>
                    <a:cubicBezTo>
                      <a:pt x="3755654" y="1293415"/>
                      <a:pt x="3817888" y="1005588"/>
                      <a:pt x="3817888" y="1005588"/>
                    </a:cubicBezTo>
                    <a:cubicBezTo>
                      <a:pt x="3817888" y="1005588"/>
                      <a:pt x="3847589" y="852127"/>
                      <a:pt x="3817888" y="722004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362F553C-F949-44F5-92A4-4FDBDD230547}"/>
                  </a:ext>
                </a:extLst>
              </p:cNvPr>
              <p:cNvSpPr/>
              <p:nvPr/>
            </p:nvSpPr>
            <p:spPr>
              <a:xfrm>
                <a:off x="8851691" y="4222145"/>
                <a:ext cx="1229006" cy="1229348"/>
              </a:xfrm>
              <a:custGeom>
                <a:avLst/>
                <a:gdLst>
                  <a:gd name="connsiteX0" fmla="*/ 1040743 w 1882301"/>
                  <a:gd name="connsiteY0" fmla="*/ 1158660 h 1882825"/>
                  <a:gd name="connsiteX1" fmla="*/ 1544970 w 1882301"/>
                  <a:gd name="connsiteY1" fmla="*/ 517237 h 1882825"/>
                  <a:gd name="connsiteX2" fmla="*/ 1882302 w 1882301"/>
                  <a:gd name="connsiteY2" fmla="*/ 8765 h 1882825"/>
                  <a:gd name="connsiteX3" fmla="*/ 1492638 w 1882301"/>
                  <a:gd name="connsiteY3" fmla="*/ 143839 h 1882825"/>
                  <a:gd name="connsiteX4" fmla="*/ 1486981 w 1882301"/>
                  <a:gd name="connsiteY4" fmla="*/ 149497 h 1882825"/>
                  <a:gd name="connsiteX5" fmla="*/ 1482030 w 1882301"/>
                  <a:gd name="connsiteY5" fmla="*/ 143132 h 1882825"/>
                  <a:gd name="connsiteX6" fmla="*/ 915569 w 1882301"/>
                  <a:gd name="connsiteY6" fmla="*/ 12301 h 1882825"/>
                  <a:gd name="connsiteX7" fmla="*/ 513884 w 1882301"/>
                  <a:gd name="connsiteY7" fmla="*/ 395600 h 1882825"/>
                  <a:gd name="connsiteX8" fmla="*/ 66231 w 1882301"/>
                  <a:gd name="connsiteY8" fmla="*/ 991056 h 1882825"/>
                  <a:gd name="connsiteX9" fmla="*/ 25921 w 1882301"/>
                  <a:gd name="connsiteY9" fmla="*/ 1397692 h 1882825"/>
                  <a:gd name="connsiteX10" fmla="*/ 375274 w 1882301"/>
                  <a:gd name="connsiteY10" fmla="*/ 1727950 h 1882825"/>
                  <a:gd name="connsiteX11" fmla="*/ 673710 w 1882301"/>
                  <a:gd name="connsiteY11" fmla="*/ 1882826 h 1882825"/>
                  <a:gd name="connsiteX12" fmla="*/ 937492 w 1882301"/>
                  <a:gd name="connsiteY12" fmla="*/ 1276762 h 1882825"/>
                  <a:gd name="connsiteX13" fmla="*/ 1040743 w 1882301"/>
                  <a:gd name="connsiteY13" fmla="*/ 1158660 h 1882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882301" h="1882825">
                    <a:moveTo>
                      <a:pt x="1040743" y="1158660"/>
                    </a:moveTo>
                    <a:cubicBezTo>
                      <a:pt x="1044986" y="1153710"/>
                      <a:pt x="1503246" y="603514"/>
                      <a:pt x="1544970" y="517237"/>
                    </a:cubicBezTo>
                    <a:cubicBezTo>
                      <a:pt x="1584573" y="435202"/>
                      <a:pt x="1839162" y="70998"/>
                      <a:pt x="1882302" y="8765"/>
                    </a:cubicBezTo>
                    <a:cubicBezTo>
                      <a:pt x="1718233" y="-28716"/>
                      <a:pt x="1580330" y="61098"/>
                      <a:pt x="1492638" y="143839"/>
                    </a:cubicBezTo>
                    <a:lnTo>
                      <a:pt x="1486981" y="149497"/>
                    </a:lnTo>
                    <a:lnTo>
                      <a:pt x="1482030" y="143132"/>
                    </a:lnTo>
                    <a:cubicBezTo>
                      <a:pt x="1443135" y="87971"/>
                      <a:pt x="1063373" y="29981"/>
                      <a:pt x="915569" y="12301"/>
                    </a:cubicBezTo>
                    <a:cubicBezTo>
                      <a:pt x="769888" y="147375"/>
                      <a:pt x="593796" y="310029"/>
                      <a:pt x="513884" y="395600"/>
                    </a:cubicBezTo>
                    <a:cubicBezTo>
                      <a:pt x="419827" y="496728"/>
                      <a:pt x="105127" y="877905"/>
                      <a:pt x="66231" y="991056"/>
                    </a:cubicBezTo>
                    <a:cubicBezTo>
                      <a:pt x="20263" y="1124715"/>
                      <a:pt x="-32776" y="1271104"/>
                      <a:pt x="25921" y="1397692"/>
                    </a:cubicBezTo>
                    <a:cubicBezTo>
                      <a:pt x="84618" y="1524279"/>
                      <a:pt x="257173" y="1655817"/>
                      <a:pt x="375274" y="1727950"/>
                    </a:cubicBezTo>
                    <a:cubicBezTo>
                      <a:pt x="455894" y="1777454"/>
                      <a:pt x="563388" y="1831908"/>
                      <a:pt x="673710" y="1882826"/>
                    </a:cubicBezTo>
                    <a:cubicBezTo>
                      <a:pt x="702704" y="1725122"/>
                      <a:pt x="896475" y="1331216"/>
                      <a:pt x="937492" y="1276762"/>
                    </a:cubicBezTo>
                    <a:cubicBezTo>
                      <a:pt x="979923" y="1220186"/>
                      <a:pt x="1040035" y="1159368"/>
                      <a:pt x="1040743" y="1158660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4AFD0FCD-F770-4AFE-87E7-22EB41C0886F}"/>
                  </a:ext>
                </a:extLst>
              </p:cNvPr>
              <p:cNvSpPr/>
              <p:nvPr/>
            </p:nvSpPr>
            <p:spPr>
              <a:xfrm>
                <a:off x="9295730" y="4230177"/>
                <a:ext cx="1386621" cy="1393929"/>
              </a:xfrm>
              <a:custGeom>
                <a:avLst/>
                <a:gdLst>
                  <a:gd name="connsiteX0" fmla="*/ 1260924 w 2123698"/>
                  <a:gd name="connsiteY0" fmla="*/ 313286 h 2134891"/>
                  <a:gd name="connsiteX1" fmla="*/ 1253852 w 2123698"/>
                  <a:gd name="connsiteY1" fmla="*/ 310458 h 2134891"/>
                  <a:gd name="connsiteX2" fmla="*/ 1256681 w 2123698"/>
                  <a:gd name="connsiteY2" fmla="*/ 303386 h 2134891"/>
                  <a:gd name="connsiteX3" fmla="*/ 1261631 w 2123698"/>
                  <a:gd name="connsiteY3" fmla="*/ 292071 h 2134891"/>
                  <a:gd name="connsiteX4" fmla="*/ 1292041 w 2123698"/>
                  <a:gd name="connsiteY4" fmla="*/ 71426 h 2134891"/>
                  <a:gd name="connsiteX5" fmla="*/ 1216371 w 2123698"/>
                  <a:gd name="connsiteY5" fmla="*/ 0 h 2134891"/>
                  <a:gd name="connsiteX6" fmla="*/ 877626 w 2123698"/>
                  <a:gd name="connsiteY6" fmla="*/ 510593 h 2134891"/>
                  <a:gd name="connsiteX7" fmla="*/ 371276 w 2123698"/>
                  <a:gd name="connsiteY7" fmla="*/ 1155553 h 2134891"/>
                  <a:gd name="connsiteX8" fmla="*/ 268733 w 2123698"/>
                  <a:gd name="connsiteY8" fmla="*/ 1272239 h 2134891"/>
                  <a:gd name="connsiteX9" fmla="*/ 7072 w 2123698"/>
                  <a:gd name="connsiteY9" fmla="*/ 1874060 h 2134891"/>
                  <a:gd name="connsiteX10" fmla="*/ 0 w 2123698"/>
                  <a:gd name="connsiteY10" fmla="*/ 1872646 h 2134891"/>
                  <a:gd name="connsiteX11" fmla="*/ 438459 w 2123698"/>
                  <a:gd name="connsiteY11" fmla="*/ 2050151 h 2134891"/>
                  <a:gd name="connsiteX12" fmla="*/ 1079883 w 2123698"/>
                  <a:gd name="connsiteY12" fmla="*/ 2116627 h 2134891"/>
                  <a:gd name="connsiteX13" fmla="*/ 1440551 w 2123698"/>
                  <a:gd name="connsiteY13" fmla="*/ 1869110 h 2134891"/>
                  <a:gd name="connsiteX14" fmla="*/ 2023985 w 2123698"/>
                  <a:gd name="connsiteY14" fmla="*/ 988655 h 2134891"/>
                  <a:gd name="connsiteX15" fmla="*/ 2123699 w 2123698"/>
                  <a:gd name="connsiteY15" fmla="*/ 858532 h 2134891"/>
                  <a:gd name="connsiteX16" fmla="*/ 1260924 w 2123698"/>
                  <a:gd name="connsiteY16" fmla="*/ 313286 h 21348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123698" h="2134891">
                    <a:moveTo>
                      <a:pt x="1260924" y="313286"/>
                    </a:moveTo>
                    <a:lnTo>
                      <a:pt x="1253852" y="310458"/>
                    </a:lnTo>
                    <a:lnTo>
                      <a:pt x="1256681" y="303386"/>
                    </a:lnTo>
                    <a:cubicBezTo>
                      <a:pt x="1258095" y="300557"/>
                      <a:pt x="1259510" y="297021"/>
                      <a:pt x="1261631" y="292071"/>
                    </a:cubicBezTo>
                    <a:cubicBezTo>
                      <a:pt x="1278604" y="253175"/>
                      <a:pt x="1324571" y="148510"/>
                      <a:pt x="1292041" y="71426"/>
                    </a:cubicBezTo>
                    <a:cubicBezTo>
                      <a:pt x="1278604" y="39603"/>
                      <a:pt x="1253145" y="15558"/>
                      <a:pt x="1216371" y="0"/>
                    </a:cubicBezTo>
                    <a:cubicBezTo>
                      <a:pt x="1183840" y="46675"/>
                      <a:pt x="916521" y="428559"/>
                      <a:pt x="877626" y="510593"/>
                    </a:cubicBezTo>
                    <a:cubicBezTo>
                      <a:pt x="835194" y="598992"/>
                      <a:pt x="389663" y="1132922"/>
                      <a:pt x="371276" y="1155553"/>
                    </a:cubicBezTo>
                    <a:cubicBezTo>
                      <a:pt x="370568" y="1156967"/>
                      <a:pt x="310457" y="1216371"/>
                      <a:pt x="268733" y="1272239"/>
                    </a:cubicBezTo>
                    <a:cubicBezTo>
                      <a:pt x="228423" y="1325986"/>
                      <a:pt x="35360" y="1718478"/>
                      <a:pt x="7072" y="1874060"/>
                    </a:cubicBezTo>
                    <a:lnTo>
                      <a:pt x="0" y="1872646"/>
                    </a:lnTo>
                    <a:cubicBezTo>
                      <a:pt x="169018" y="1950437"/>
                      <a:pt x="342988" y="2020449"/>
                      <a:pt x="438459" y="2050151"/>
                    </a:cubicBezTo>
                    <a:cubicBezTo>
                      <a:pt x="606771" y="2103191"/>
                      <a:pt x="894599" y="2166838"/>
                      <a:pt x="1079883" y="2116627"/>
                    </a:cubicBezTo>
                    <a:cubicBezTo>
                      <a:pt x="1168989" y="2092583"/>
                      <a:pt x="1310427" y="1991454"/>
                      <a:pt x="1440551" y="1869110"/>
                    </a:cubicBezTo>
                    <a:cubicBezTo>
                      <a:pt x="1695140" y="1628664"/>
                      <a:pt x="1879010" y="1207885"/>
                      <a:pt x="2023985" y="988655"/>
                    </a:cubicBezTo>
                    <a:cubicBezTo>
                      <a:pt x="2050859" y="947638"/>
                      <a:pt x="2084803" y="903792"/>
                      <a:pt x="2123699" y="858532"/>
                    </a:cubicBezTo>
                    <a:cubicBezTo>
                      <a:pt x="2034593" y="741138"/>
                      <a:pt x="1751716" y="490792"/>
                      <a:pt x="1260924" y="313286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861460CD-1BE2-44C2-A536-BDDBFCD9F012}"/>
                  </a:ext>
                </a:extLst>
              </p:cNvPr>
              <p:cNvSpPr/>
              <p:nvPr/>
            </p:nvSpPr>
            <p:spPr>
              <a:xfrm>
                <a:off x="9450699" y="4367989"/>
                <a:ext cx="532569" cy="691021"/>
              </a:xfrm>
              <a:custGeom>
                <a:avLst/>
                <a:gdLst>
                  <a:gd name="connsiteX0" fmla="*/ 123323 w 815663"/>
                  <a:gd name="connsiteY0" fmla="*/ 935292 h 1058343"/>
                  <a:gd name="connsiteX1" fmla="*/ 627551 w 815663"/>
                  <a:gd name="connsiteY1" fmla="*/ 293869 h 1058343"/>
                  <a:gd name="connsiteX2" fmla="*/ 815664 w 815663"/>
                  <a:gd name="connsiteY2" fmla="*/ 1798 h 1058343"/>
                  <a:gd name="connsiteX3" fmla="*/ 263346 w 815663"/>
                  <a:gd name="connsiteY3" fmla="*/ 411970 h 1058343"/>
                  <a:gd name="connsiteX4" fmla="*/ 16536 w 815663"/>
                  <a:gd name="connsiteY4" fmla="*/ 1058344 h 1058343"/>
                  <a:gd name="connsiteX5" fmla="*/ 20072 w 815663"/>
                  <a:gd name="connsiteY5" fmla="*/ 1053393 h 1058343"/>
                  <a:gd name="connsiteX6" fmla="*/ 123323 w 815663"/>
                  <a:gd name="connsiteY6" fmla="*/ 935292 h 10583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15663" h="1058343">
                    <a:moveTo>
                      <a:pt x="123323" y="935292"/>
                    </a:moveTo>
                    <a:cubicBezTo>
                      <a:pt x="127566" y="930342"/>
                      <a:pt x="585826" y="380146"/>
                      <a:pt x="627551" y="293869"/>
                    </a:cubicBezTo>
                    <a:cubicBezTo>
                      <a:pt x="648766" y="249316"/>
                      <a:pt x="735044" y="119899"/>
                      <a:pt x="815664" y="1798"/>
                    </a:cubicBezTo>
                    <a:cubicBezTo>
                      <a:pt x="696149" y="-19418"/>
                      <a:pt x="464189" y="148894"/>
                      <a:pt x="263346" y="411970"/>
                    </a:cubicBezTo>
                    <a:cubicBezTo>
                      <a:pt x="58968" y="679289"/>
                      <a:pt x="-42160" y="952972"/>
                      <a:pt x="16536" y="1058344"/>
                    </a:cubicBezTo>
                    <a:cubicBezTo>
                      <a:pt x="17951" y="1056222"/>
                      <a:pt x="19365" y="1054808"/>
                      <a:pt x="20072" y="1053393"/>
                    </a:cubicBezTo>
                    <a:cubicBezTo>
                      <a:pt x="62504" y="996111"/>
                      <a:pt x="122615" y="935999"/>
                      <a:pt x="123323" y="935292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57BCC220-0959-48DC-92A0-7477F2A0A173}"/>
                  </a:ext>
                </a:extLst>
              </p:cNvPr>
              <p:cNvSpPr/>
              <p:nvPr/>
            </p:nvSpPr>
            <p:spPr>
              <a:xfrm>
                <a:off x="9467038" y="4371471"/>
                <a:ext cx="566871" cy="716446"/>
              </a:xfrm>
              <a:custGeom>
                <a:avLst/>
                <a:gdLst>
                  <a:gd name="connsiteX0" fmla="*/ 14144 w 868199"/>
                  <a:gd name="connsiteY0" fmla="*/ 1079176 h 1097283"/>
                  <a:gd name="connsiteX1" fmla="*/ 604650 w 868199"/>
                  <a:gd name="connsiteY1" fmla="*/ 685270 h 1097283"/>
                  <a:gd name="connsiteX2" fmla="*/ 828829 w 868199"/>
                  <a:gd name="connsiteY2" fmla="*/ 12022 h 1097283"/>
                  <a:gd name="connsiteX3" fmla="*/ 805493 w 868199"/>
                  <a:gd name="connsiteY3" fmla="*/ 0 h 1097283"/>
                  <a:gd name="connsiteX4" fmla="*/ 615258 w 868199"/>
                  <a:gd name="connsiteY4" fmla="*/ 294899 h 1097283"/>
                  <a:gd name="connsiteX5" fmla="*/ 108908 w 868199"/>
                  <a:gd name="connsiteY5" fmla="*/ 939859 h 1097283"/>
                  <a:gd name="connsiteX6" fmla="*/ 6365 w 868199"/>
                  <a:gd name="connsiteY6" fmla="*/ 1056546 h 1097283"/>
                  <a:gd name="connsiteX7" fmla="*/ 0 w 868199"/>
                  <a:gd name="connsiteY7" fmla="*/ 1065739 h 1097283"/>
                  <a:gd name="connsiteX8" fmla="*/ 14144 w 868199"/>
                  <a:gd name="connsiteY8" fmla="*/ 1079176 h 10972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68199" h="1097283">
                    <a:moveTo>
                      <a:pt x="14144" y="1079176"/>
                    </a:moveTo>
                    <a:cubicBezTo>
                      <a:pt x="115272" y="1156260"/>
                      <a:pt x="379762" y="980169"/>
                      <a:pt x="604650" y="685270"/>
                    </a:cubicBezTo>
                    <a:cubicBezTo>
                      <a:pt x="829536" y="390370"/>
                      <a:pt x="929958" y="89106"/>
                      <a:pt x="828829" y="12022"/>
                    </a:cubicBezTo>
                    <a:cubicBezTo>
                      <a:pt x="821757" y="6365"/>
                      <a:pt x="813979" y="2829"/>
                      <a:pt x="805493" y="0"/>
                    </a:cubicBezTo>
                    <a:cubicBezTo>
                      <a:pt x="724165" y="118808"/>
                      <a:pt x="636473" y="250346"/>
                      <a:pt x="615258" y="294899"/>
                    </a:cubicBezTo>
                    <a:cubicBezTo>
                      <a:pt x="572826" y="383298"/>
                      <a:pt x="127295" y="917229"/>
                      <a:pt x="108908" y="939859"/>
                    </a:cubicBezTo>
                    <a:cubicBezTo>
                      <a:pt x="108200" y="941273"/>
                      <a:pt x="48089" y="1000677"/>
                      <a:pt x="6365" y="1056546"/>
                    </a:cubicBezTo>
                    <a:cubicBezTo>
                      <a:pt x="4243" y="1058667"/>
                      <a:pt x="2121" y="1062203"/>
                      <a:pt x="0" y="1065739"/>
                    </a:cubicBezTo>
                    <a:cubicBezTo>
                      <a:pt x="4243" y="1070690"/>
                      <a:pt x="8486" y="1075640"/>
                      <a:pt x="14144" y="1079176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3075357F-18CE-49B3-969C-3A357BF84CC1}"/>
                  </a:ext>
                </a:extLst>
              </p:cNvPr>
              <p:cNvSpPr/>
              <p:nvPr/>
            </p:nvSpPr>
            <p:spPr>
              <a:xfrm>
                <a:off x="9458264" y="3742138"/>
                <a:ext cx="1908478" cy="1041671"/>
              </a:xfrm>
              <a:custGeom>
                <a:avLst/>
                <a:gdLst>
                  <a:gd name="connsiteX0" fmla="*/ 2888882 w 2922955"/>
                  <a:gd name="connsiteY0" fmla="*/ 722004 h 1595386"/>
                  <a:gd name="connsiteX1" fmla="*/ 2523264 w 2922955"/>
                  <a:gd name="connsiteY1" fmla="*/ 280008 h 1595386"/>
                  <a:gd name="connsiteX2" fmla="*/ 1335887 w 2922955"/>
                  <a:gd name="connsiteY2" fmla="*/ 2082 h 1595386"/>
                  <a:gd name="connsiteX3" fmla="*/ 671126 w 2922955"/>
                  <a:gd name="connsiteY3" fmla="*/ 195852 h 1595386"/>
                  <a:gd name="connsiteX4" fmla="*/ 98300 w 2922955"/>
                  <a:gd name="connsiteY4" fmla="*/ 642091 h 1595386"/>
                  <a:gd name="connsiteX5" fmla="*/ 0 w 2922955"/>
                  <a:gd name="connsiteY5" fmla="*/ 734026 h 1595386"/>
                  <a:gd name="connsiteX6" fmla="*/ 559389 w 2922955"/>
                  <a:gd name="connsiteY6" fmla="*/ 863442 h 1595386"/>
                  <a:gd name="connsiteX7" fmla="*/ 967440 w 2922955"/>
                  <a:gd name="connsiteY7" fmla="*/ 732612 h 1595386"/>
                  <a:gd name="connsiteX8" fmla="*/ 968147 w 2922955"/>
                  <a:gd name="connsiteY8" fmla="*/ 732612 h 1595386"/>
                  <a:gd name="connsiteX9" fmla="*/ 1057253 w 2922955"/>
                  <a:gd name="connsiteY9" fmla="*/ 813939 h 1595386"/>
                  <a:gd name="connsiteX10" fmla="*/ 1026136 w 2922955"/>
                  <a:gd name="connsiteY10" fmla="*/ 1045898 h 1595386"/>
                  <a:gd name="connsiteX11" fmla="*/ 1024722 w 2922955"/>
                  <a:gd name="connsiteY11" fmla="*/ 1050141 h 1595386"/>
                  <a:gd name="connsiteX12" fmla="*/ 1884668 w 2922955"/>
                  <a:gd name="connsiteY12" fmla="*/ 1595386 h 1595386"/>
                  <a:gd name="connsiteX13" fmla="*/ 2581960 w 2922955"/>
                  <a:gd name="connsiteY13" fmla="*/ 1103888 h 1595386"/>
                  <a:gd name="connsiteX14" fmla="*/ 2888882 w 2922955"/>
                  <a:gd name="connsiteY14" fmla="*/ 722004 h 15953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922955" h="1595386">
                    <a:moveTo>
                      <a:pt x="2888882" y="722004"/>
                    </a:moveTo>
                    <a:cubicBezTo>
                      <a:pt x="2853522" y="565714"/>
                      <a:pt x="2592568" y="325976"/>
                      <a:pt x="2523264" y="280008"/>
                    </a:cubicBezTo>
                    <a:cubicBezTo>
                      <a:pt x="2195833" y="63607"/>
                      <a:pt x="1640687" y="-14184"/>
                      <a:pt x="1335887" y="2082"/>
                    </a:cubicBezTo>
                    <a:cubicBezTo>
                      <a:pt x="1108170" y="14104"/>
                      <a:pt x="805493" y="94724"/>
                      <a:pt x="671126" y="195852"/>
                    </a:cubicBezTo>
                    <a:cubicBezTo>
                      <a:pt x="536759" y="296981"/>
                      <a:pt x="250346" y="499238"/>
                      <a:pt x="98300" y="642091"/>
                    </a:cubicBezTo>
                    <a:cubicBezTo>
                      <a:pt x="68597" y="669671"/>
                      <a:pt x="35360" y="701495"/>
                      <a:pt x="0" y="734026"/>
                    </a:cubicBezTo>
                    <a:cubicBezTo>
                      <a:pt x="85570" y="744634"/>
                      <a:pt x="492206" y="799795"/>
                      <a:pt x="559389" y="863442"/>
                    </a:cubicBezTo>
                    <a:cubicBezTo>
                      <a:pt x="652031" y="777872"/>
                      <a:pt x="796299" y="688058"/>
                      <a:pt x="967440" y="732612"/>
                    </a:cubicBezTo>
                    <a:lnTo>
                      <a:pt x="968147" y="732612"/>
                    </a:lnTo>
                    <a:cubicBezTo>
                      <a:pt x="1011992" y="749584"/>
                      <a:pt x="1041695" y="777165"/>
                      <a:pt x="1057253" y="813939"/>
                    </a:cubicBezTo>
                    <a:cubicBezTo>
                      <a:pt x="1091906" y="896680"/>
                      <a:pt x="1044523" y="1004881"/>
                      <a:pt x="1026136" y="1045898"/>
                    </a:cubicBezTo>
                    <a:cubicBezTo>
                      <a:pt x="1025429" y="1047312"/>
                      <a:pt x="1024722" y="1048727"/>
                      <a:pt x="1024722" y="1050141"/>
                    </a:cubicBezTo>
                    <a:cubicBezTo>
                      <a:pt x="1510563" y="1226939"/>
                      <a:pt x="1792733" y="1476578"/>
                      <a:pt x="1884668" y="1595386"/>
                    </a:cubicBezTo>
                    <a:cubicBezTo>
                      <a:pt x="2068538" y="1384643"/>
                      <a:pt x="2355658" y="1155513"/>
                      <a:pt x="2581960" y="1103888"/>
                    </a:cubicBezTo>
                    <a:cubicBezTo>
                      <a:pt x="3009105" y="1004881"/>
                      <a:pt x="2930606" y="906581"/>
                      <a:pt x="2888882" y="722004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BAECCCA1-48AC-4004-8E6F-30160F87B4FF}"/>
                  </a:ext>
                </a:extLst>
              </p:cNvPr>
              <p:cNvSpPr/>
              <p:nvPr/>
            </p:nvSpPr>
            <p:spPr>
              <a:xfrm>
                <a:off x="9291574" y="5451032"/>
                <a:ext cx="4617" cy="1846"/>
              </a:xfrm>
              <a:custGeom>
                <a:avLst/>
                <a:gdLst>
                  <a:gd name="connsiteX0" fmla="*/ 0 w 7071"/>
                  <a:gd name="connsiteY0" fmla="*/ 1414 h 2828"/>
                  <a:gd name="connsiteX1" fmla="*/ 7072 w 7071"/>
                  <a:gd name="connsiteY1" fmla="*/ 2829 h 2828"/>
                  <a:gd name="connsiteX2" fmla="*/ 707 w 7071"/>
                  <a:gd name="connsiteY2" fmla="*/ 0 h 2828"/>
                  <a:gd name="connsiteX3" fmla="*/ 0 w 7071"/>
                  <a:gd name="connsiteY3" fmla="*/ 1414 h 28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071" h="2828">
                    <a:moveTo>
                      <a:pt x="0" y="1414"/>
                    </a:moveTo>
                    <a:lnTo>
                      <a:pt x="7072" y="2829"/>
                    </a:lnTo>
                    <a:cubicBezTo>
                      <a:pt x="4950" y="2121"/>
                      <a:pt x="2829" y="707"/>
                      <a:pt x="707" y="0"/>
                    </a:cubicBezTo>
                    <a:cubicBezTo>
                      <a:pt x="0" y="707"/>
                      <a:pt x="0" y="1414"/>
                      <a:pt x="0" y="1414"/>
                    </a:cubicBezTo>
                    <a:close/>
                  </a:path>
                </a:pathLst>
              </a:custGeom>
              <a:solidFill>
                <a:srgbClr val="ED1C24"/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3DB3F9B1-EF88-4578-977E-3E76D63D432D}"/>
                  </a:ext>
                </a:extLst>
              </p:cNvPr>
              <p:cNvSpPr/>
              <p:nvPr/>
            </p:nvSpPr>
            <p:spPr>
              <a:xfrm>
                <a:off x="9435995" y="4483345"/>
                <a:ext cx="533731" cy="580716"/>
              </a:xfrm>
              <a:custGeom>
                <a:avLst/>
                <a:gdLst>
                  <a:gd name="connsiteX0" fmla="*/ 676189 w 817443"/>
                  <a:gd name="connsiteY0" fmla="*/ 114374 h 889403"/>
                  <a:gd name="connsiteX1" fmla="*/ 549977 w 817443"/>
                  <a:gd name="connsiteY1" fmla="*/ 559076 h 889403"/>
                  <a:gd name="connsiteX2" fmla="*/ 141255 w 817443"/>
                  <a:gd name="connsiteY2" fmla="*/ 775029 h 889403"/>
                  <a:gd name="connsiteX3" fmla="*/ 267467 w 817443"/>
                  <a:gd name="connsiteY3" fmla="*/ 330328 h 889403"/>
                  <a:gd name="connsiteX4" fmla="*/ 676189 w 817443"/>
                  <a:gd name="connsiteY4" fmla="*/ 114374 h 8894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17443" h="889403">
                    <a:moveTo>
                      <a:pt x="676189" y="114374"/>
                    </a:moveTo>
                    <a:cubicBezTo>
                      <a:pt x="754202" y="177542"/>
                      <a:pt x="697694" y="376641"/>
                      <a:pt x="549977" y="559076"/>
                    </a:cubicBezTo>
                    <a:cubicBezTo>
                      <a:pt x="402259" y="741511"/>
                      <a:pt x="219268" y="838196"/>
                      <a:pt x="141255" y="775029"/>
                    </a:cubicBezTo>
                    <a:cubicBezTo>
                      <a:pt x="63242" y="711862"/>
                      <a:pt x="119749" y="512762"/>
                      <a:pt x="267467" y="330328"/>
                    </a:cubicBezTo>
                    <a:cubicBezTo>
                      <a:pt x="415185" y="147893"/>
                      <a:pt x="598176" y="51207"/>
                      <a:pt x="676189" y="114374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70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4084A695-D6D1-4517-9065-930120DA897F}"/>
                </a:ext>
              </a:extLst>
            </p:cNvPr>
            <p:cNvGrpSpPr/>
            <p:nvPr/>
          </p:nvGrpSpPr>
          <p:grpSpPr>
            <a:xfrm rot="691095">
              <a:off x="6094799" y="4256294"/>
              <a:ext cx="4032348" cy="2023410"/>
              <a:chOff x="4489317" y="4011276"/>
              <a:chExt cx="5563035" cy="2444487"/>
            </a:xfrm>
          </p:grpSpPr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2C9E647F-8AFD-4A25-91BD-F55205EA5C87}"/>
                  </a:ext>
                </a:extLst>
              </p:cNvPr>
              <p:cNvSpPr/>
              <p:nvPr/>
            </p:nvSpPr>
            <p:spPr>
              <a:xfrm>
                <a:off x="4489317" y="4011276"/>
                <a:ext cx="5559287" cy="2441263"/>
              </a:xfrm>
              <a:custGeom>
                <a:avLst/>
                <a:gdLst>
                  <a:gd name="connsiteX0" fmla="*/ 1324005 w 5568689"/>
                  <a:gd name="connsiteY0" fmla="*/ 0 h 1909653"/>
                  <a:gd name="connsiteX1" fmla="*/ 1329232 w 5568689"/>
                  <a:gd name="connsiteY1" fmla="*/ 36307 h 1909653"/>
                  <a:gd name="connsiteX2" fmla="*/ 1247536 w 5568689"/>
                  <a:gd name="connsiteY2" fmla="*/ 52583 h 1909653"/>
                  <a:gd name="connsiteX3" fmla="*/ 49030 w 5568689"/>
                  <a:gd name="connsiteY3" fmla="*/ 1107424 h 1909653"/>
                  <a:gd name="connsiteX4" fmla="*/ 83225 w 5568689"/>
                  <a:gd name="connsiteY4" fmla="*/ 1206668 h 1909653"/>
                  <a:gd name="connsiteX5" fmla="*/ 1585595 w 5568689"/>
                  <a:gd name="connsiteY5" fmla="*/ 1394020 h 1909653"/>
                  <a:gd name="connsiteX6" fmla="*/ 1586005 w 5568689"/>
                  <a:gd name="connsiteY6" fmla="*/ 1396070 h 1909653"/>
                  <a:gd name="connsiteX7" fmla="*/ 1624222 w 5568689"/>
                  <a:gd name="connsiteY7" fmla="*/ 1382396 h 1909653"/>
                  <a:gd name="connsiteX8" fmla="*/ 2220842 w 5568689"/>
                  <a:gd name="connsiteY8" fmla="*/ 1200427 h 1909653"/>
                  <a:gd name="connsiteX9" fmla="*/ 2838279 w 5568689"/>
                  <a:gd name="connsiteY9" fmla="*/ 1204059 h 1909653"/>
                  <a:gd name="connsiteX10" fmla="*/ 3006926 w 5568689"/>
                  <a:gd name="connsiteY10" fmla="*/ 1590360 h 1909653"/>
                  <a:gd name="connsiteX11" fmla="*/ 3132475 w 5568689"/>
                  <a:gd name="connsiteY11" fmla="*/ 1854351 h 1909653"/>
                  <a:gd name="connsiteX12" fmla="*/ 3628735 w 5568689"/>
                  <a:gd name="connsiteY12" fmla="*/ 1377229 h 1909653"/>
                  <a:gd name="connsiteX13" fmla="*/ 3745539 w 5568689"/>
                  <a:gd name="connsiteY13" fmla="*/ 1217783 h 1909653"/>
                  <a:gd name="connsiteX14" fmla="*/ 3831112 w 5568689"/>
                  <a:gd name="connsiteY14" fmla="*/ 1104760 h 1909653"/>
                  <a:gd name="connsiteX15" fmla="*/ 4461666 w 5568689"/>
                  <a:gd name="connsiteY15" fmla="*/ 580812 h 1909653"/>
                  <a:gd name="connsiteX16" fmla="*/ 4470098 w 5568689"/>
                  <a:gd name="connsiteY16" fmla="*/ 580812 h 1909653"/>
                  <a:gd name="connsiteX17" fmla="*/ 4699022 w 5568689"/>
                  <a:gd name="connsiteY17" fmla="*/ 760036 h 1909653"/>
                  <a:gd name="connsiteX18" fmla="*/ 4778348 w 5568689"/>
                  <a:gd name="connsiteY18" fmla="*/ 1094264 h 1909653"/>
                  <a:gd name="connsiteX19" fmla="*/ 4872978 w 5568689"/>
                  <a:gd name="connsiteY19" fmla="*/ 1367137 h 1909653"/>
                  <a:gd name="connsiteX20" fmla="*/ 5534138 w 5568689"/>
                  <a:gd name="connsiteY20" fmla="*/ 927553 h 1909653"/>
                  <a:gd name="connsiteX21" fmla="*/ 5562872 w 5568689"/>
                  <a:gd name="connsiteY21" fmla="*/ 927957 h 1909653"/>
                  <a:gd name="connsiteX22" fmla="*/ 5562559 w 5568689"/>
                  <a:gd name="connsiteY22" fmla="*/ 965094 h 1909653"/>
                  <a:gd name="connsiteX23" fmla="*/ 5323642 w 5568689"/>
                  <a:gd name="connsiteY23" fmla="*/ 1214554 h 1909653"/>
                  <a:gd name="connsiteX24" fmla="*/ 4866108 w 5568689"/>
                  <a:gd name="connsiteY24" fmla="*/ 1419209 h 1909653"/>
                  <a:gd name="connsiteX25" fmla="*/ 4738686 w 5568689"/>
                  <a:gd name="connsiteY25" fmla="*/ 1105163 h 1909653"/>
                  <a:gd name="connsiteX26" fmla="*/ 4469474 w 5568689"/>
                  <a:gd name="connsiteY26" fmla="*/ 633691 h 1909653"/>
                  <a:gd name="connsiteX27" fmla="*/ 4461978 w 5568689"/>
                  <a:gd name="connsiteY27" fmla="*/ 633691 h 1909653"/>
                  <a:gd name="connsiteX28" fmla="*/ 3860781 w 5568689"/>
                  <a:gd name="connsiteY28" fmla="*/ 1141089 h 1909653"/>
                  <a:gd name="connsiteX29" fmla="*/ 3773959 w 5568689"/>
                  <a:gd name="connsiteY29" fmla="*/ 1256131 h 1909653"/>
                  <a:gd name="connsiteX30" fmla="*/ 3659030 w 5568689"/>
                  <a:gd name="connsiteY30" fmla="*/ 1412750 h 1909653"/>
                  <a:gd name="connsiteX31" fmla="*/ 3395752 w 5568689"/>
                  <a:gd name="connsiteY31" fmla="*/ 1754245 h 1909653"/>
                  <a:gd name="connsiteX32" fmla="*/ 3154024 w 5568689"/>
                  <a:gd name="connsiteY32" fmla="*/ 1909653 h 1909653"/>
                  <a:gd name="connsiteX33" fmla="*/ 3124979 w 5568689"/>
                  <a:gd name="connsiteY33" fmla="*/ 1906020 h 1909653"/>
                  <a:gd name="connsiteX34" fmla="*/ 2968200 w 5568689"/>
                  <a:gd name="connsiteY34" fmla="*/ 1605699 h 1909653"/>
                  <a:gd name="connsiteX35" fmla="*/ 2815481 w 5568689"/>
                  <a:gd name="connsiteY35" fmla="*/ 1247654 h 1909653"/>
                  <a:gd name="connsiteX36" fmla="*/ 2228337 w 5568689"/>
                  <a:gd name="connsiteY36" fmla="*/ 1252095 h 1909653"/>
                  <a:gd name="connsiteX37" fmla="*/ 1585291 w 5568689"/>
                  <a:gd name="connsiteY37" fmla="*/ 1450694 h 1909653"/>
                  <a:gd name="connsiteX38" fmla="*/ 1572889 w 5568689"/>
                  <a:gd name="connsiteY38" fmla="*/ 1448746 h 1909653"/>
                  <a:gd name="connsiteX39" fmla="*/ 1426618 w 5568689"/>
                  <a:gd name="connsiteY39" fmla="*/ 1490793 h 1909653"/>
                  <a:gd name="connsiteX40" fmla="*/ 879507 w 5568689"/>
                  <a:gd name="connsiteY40" fmla="*/ 1554726 h 1909653"/>
                  <a:gd name="connsiteX41" fmla="*/ 671417 w 5568689"/>
                  <a:gd name="connsiteY41" fmla="*/ 1544734 h 1909653"/>
                  <a:gd name="connsiteX42" fmla="*/ 49725 w 5568689"/>
                  <a:gd name="connsiteY42" fmla="*/ 1229983 h 1909653"/>
                  <a:gd name="connsiteX43" fmla="*/ 12409 w 5568689"/>
                  <a:gd name="connsiteY43" fmla="*/ 1120877 h 1909653"/>
                  <a:gd name="connsiteX44" fmla="*/ 1142117 w 5568689"/>
                  <a:gd name="connsiteY44" fmla="*/ 41249 h 1909653"/>
                  <a:gd name="connsiteX0" fmla="*/ 1142117 w 5568689"/>
                  <a:gd name="connsiteY0" fmla="*/ 4942 h 1873346"/>
                  <a:gd name="connsiteX1" fmla="*/ 1329232 w 5568689"/>
                  <a:gd name="connsiteY1" fmla="*/ 0 h 1873346"/>
                  <a:gd name="connsiteX2" fmla="*/ 1247536 w 5568689"/>
                  <a:gd name="connsiteY2" fmla="*/ 16276 h 1873346"/>
                  <a:gd name="connsiteX3" fmla="*/ 49030 w 5568689"/>
                  <a:gd name="connsiteY3" fmla="*/ 1071117 h 1873346"/>
                  <a:gd name="connsiteX4" fmla="*/ 83225 w 5568689"/>
                  <a:gd name="connsiteY4" fmla="*/ 1170361 h 1873346"/>
                  <a:gd name="connsiteX5" fmla="*/ 1585595 w 5568689"/>
                  <a:gd name="connsiteY5" fmla="*/ 1357713 h 1873346"/>
                  <a:gd name="connsiteX6" fmla="*/ 1586005 w 5568689"/>
                  <a:gd name="connsiteY6" fmla="*/ 1359763 h 1873346"/>
                  <a:gd name="connsiteX7" fmla="*/ 1624222 w 5568689"/>
                  <a:gd name="connsiteY7" fmla="*/ 1346089 h 1873346"/>
                  <a:gd name="connsiteX8" fmla="*/ 2220842 w 5568689"/>
                  <a:gd name="connsiteY8" fmla="*/ 1164120 h 1873346"/>
                  <a:gd name="connsiteX9" fmla="*/ 2838279 w 5568689"/>
                  <a:gd name="connsiteY9" fmla="*/ 1167752 h 1873346"/>
                  <a:gd name="connsiteX10" fmla="*/ 3006926 w 5568689"/>
                  <a:gd name="connsiteY10" fmla="*/ 1554053 h 1873346"/>
                  <a:gd name="connsiteX11" fmla="*/ 3132475 w 5568689"/>
                  <a:gd name="connsiteY11" fmla="*/ 1818044 h 1873346"/>
                  <a:gd name="connsiteX12" fmla="*/ 3628735 w 5568689"/>
                  <a:gd name="connsiteY12" fmla="*/ 1340922 h 1873346"/>
                  <a:gd name="connsiteX13" fmla="*/ 3745539 w 5568689"/>
                  <a:gd name="connsiteY13" fmla="*/ 1181476 h 1873346"/>
                  <a:gd name="connsiteX14" fmla="*/ 3831112 w 5568689"/>
                  <a:gd name="connsiteY14" fmla="*/ 1068453 h 1873346"/>
                  <a:gd name="connsiteX15" fmla="*/ 4461666 w 5568689"/>
                  <a:gd name="connsiteY15" fmla="*/ 544505 h 1873346"/>
                  <a:gd name="connsiteX16" fmla="*/ 4470098 w 5568689"/>
                  <a:gd name="connsiteY16" fmla="*/ 544505 h 1873346"/>
                  <a:gd name="connsiteX17" fmla="*/ 4699022 w 5568689"/>
                  <a:gd name="connsiteY17" fmla="*/ 723729 h 1873346"/>
                  <a:gd name="connsiteX18" fmla="*/ 4778348 w 5568689"/>
                  <a:gd name="connsiteY18" fmla="*/ 1057957 h 1873346"/>
                  <a:gd name="connsiteX19" fmla="*/ 4872978 w 5568689"/>
                  <a:gd name="connsiteY19" fmla="*/ 1330830 h 1873346"/>
                  <a:gd name="connsiteX20" fmla="*/ 5534138 w 5568689"/>
                  <a:gd name="connsiteY20" fmla="*/ 891246 h 1873346"/>
                  <a:gd name="connsiteX21" fmla="*/ 5562872 w 5568689"/>
                  <a:gd name="connsiteY21" fmla="*/ 891650 h 1873346"/>
                  <a:gd name="connsiteX22" fmla="*/ 5562559 w 5568689"/>
                  <a:gd name="connsiteY22" fmla="*/ 928787 h 1873346"/>
                  <a:gd name="connsiteX23" fmla="*/ 5323642 w 5568689"/>
                  <a:gd name="connsiteY23" fmla="*/ 1178247 h 1873346"/>
                  <a:gd name="connsiteX24" fmla="*/ 4866108 w 5568689"/>
                  <a:gd name="connsiteY24" fmla="*/ 1382902 h 1873346"/>
                  <a:gd name="connsiteX25" fmla="*/ 4738686 w 5568689"/>
                  <a:gd name="connsiteY25" fmla="*/ 1068856 h 1873346"/>
                  <a:gd name="connsiteX26" fmla="*/ 4469474 w 5568689"/>
                  <a:gd name="connsiteY26" fmla="*/ 597384 h 1873346"/>
                  <a:gd name="connsiteX27" fmla="*/ 4461978 w 5568689"/>
                  <a:gd name="connsiteY27" fmla="*/ 597384 h 1873346"/>
                  <a:gd name="connsiteX28" fmla="*/ 3860781 w 5568689"/>
                  <a:gd name="connsiteY28" fmla="*/ 1104782 h 1873346"/>
                  <a:gd name="connsiteX29" fmla="*/ 3773959 w 5568689"/>
                  <a:gd name="connsiteY29" fmla="*/ 1219824 h 1873346"/>
                  <a:gd name="connsiteX30" fmla="*/ 3659030 w 5568689"/>
                  <a:gd name="connsiteY30" fmla="*/ 1376443 h 1873346"/>
                  <a:gd name="connsiteX31" fmla="*/ 3395752 w 5568689"/>
                  <a:gd name="connsiteY31" fmla="*/ 1717938 h 1873346"/>
                  <a:gd name="connsiteX32" fmla="*/ 3154024 w 5568689"/>
                  <a:gd name="connsiteY32" fmla="*/ 1873346 h 1873346"/>
                  <a:gd name="connsiteX33" fmla="*/ 3124979 w 5568689"/>
                  <a:gd name="connsiteY33" fmla="*/ 1869713 h 1873346"/>
                  <a:gd name="connsiteX34" fmla="*/ 2968200 w 5568689"/>
                  <a:gd name="connsiteY34" fmla="*/ 1569392 h 1873346"/>
                  <a:gd name="connsiteX35" fmla="*/ 2815481 w 5568689"/>
                  <a:gd name="connsiteY35" fmla="*/ 1211347 h 1873346"/>
                  <a:gd name="connsiteX36" fmla="*/ 2228337 w 5568689"/>
                  <a:gd name="connsiteY36" fmla="*/ 1215788 h 1873346"/>
                  <a:gd name="connsiteX37" fmla="*/ 1585291 w 5568689"/>
                  <a:gd name="connsiteY37" fmla="*/ 1414387 h 1873346"/>
                  <a:gd name="connsiteX38" fmla="*/ 1572889 w 5568689"/>
                  <a:gd name="connsiteY38" fmla="*/ 1412439 h 1873346"/>
                  <a:gd name="connsiteX39" fmla="*/ 1426618 w 5568689"/>
                  <a:gd name="connsiteY39" fmla="*/ 1454486 h 1873346"/>
                  <a:gd name="connsiteX40" fmla="*/ 879507 w 5568689"/>
                  <a:gd name="connsiteY40" fmla="*/ 1518419 h 1873346"/>
                  <a:gd name="connsiteX41" fmla="*/ 671417 w 5568689"/>
                  <a:gd name="connsiteY41" fmla="*/ 1508427 h 1873346"/>
                  <a:gd name="connsiteX42" fmla="*/ 49725 w 5568689"/>
                  <a:gd name="connsiteY42" fmla="*/ 1193676 h 1873346"/>
                  <a:gd name="connsiteX43" fmla="*/ 12409 w 5568689"/>
                  <a:gd name="connsiteY43" fmla="*/ 1084570 h 1873346"/>
                  <a:gd name="connsiteX44" fmla="*/ 1142117 w 5568689"/>
                  <a:gd name="connsiteY44" fmla="*/ 4942 h 1873346"/>
                  <a:gd name="connsiteX0" fmla="*/ 1142117 w 5568689"/>
                  <a:gd name="connsiteY0" fmla="*/ 0 h 1868404"/>
                  <a:gd name="connsiteX1" fmla="*/ 1247536 w 5568689"/>
                  <a:gd name="connsiteY1" fmla="*/ 11334 h 1868404"/>
                  <a:gd name="connsiteX2" fmla="*/ 49030 w 5568689"/>
                  <a:gd name="connsiteY2" fmla="*/ 1066175 h 1868404"/>
                  <a:gd name="connsiteX3" fmla="*/ 83225 w 5568689"/>
                  <a:gd name="connsiteY3" fmla="*/ 1165419 h 1868404"/>
                  <a:gd name="connsiteX4" fmla="*/ 1585595 w 5568689"/>
                  <a:gd name="connsiteY4" fmla="*/ 1352771 h 1868404"/>
                  <a:gd name="connsiteX5" fmla="*/ 1586005 w 5568689"/>
                  <a:gd name="connsiteY5" fmla="*/ 1354821 h 1868404"/>
                  <a:gd name="connsiteX6" fmla="*/ 1624222 w 5568689"/>
                  <a:gd name="connsiteY6" fmla="*/ 1341147 h 1868404"/>
                  <a:gd name="connsiteX7" fmla="*/ 2220842 w 5568689"/>
                  <a:gd name="connsiteY7" fmla="*/ 1159178 h 1868404"/>
                  <a:gd name="connsiteX8" fmla="*/ 2838279 w 5568689"/>
                  <a:gd name="connsiteY8" fmla="*/ 1162810 h 1868404"/>
                  <a:gd name="connsiteX9" fmla="*/ 3006926 w 5568689"/>
                  <a:gd name="connsiteY9" fmla="*/ 1549111 h 1868404"/>
                  <a:gd name="connsiteX10" fmla="*/ 3132475 w 5568689"/>
                  <a:gd name="connsiteY10" fmla="*/ 1813102 h 1868404"/>
                  <a:gd name="connsiteX11" fmla="*/ 3628735 w 5568689"/>
                  <a:gd name="connsiteY11" fmla="*/ 1335980 h 1868404"/>
                  <a:gd name="connsiteX12" fmla="*/ 3745539 w 5568689"/>
                  <a:gd name="connsiteY12" fmla="*/ 1176534 h 1868404"/>
                  <a:gd name="connsiteX13" fmla="*/ 3831112 w 5568689"/>
                  <a:gd name="connsiteY13" fmla="*/ 1063511 h 1868404"/>
                  <a:gd name="connsiteX14" fmla="*/ 4461666 w 5568689"/>
                  <a:gd name="connsiteY14" fmla="*/ 539563 h 1868404"/>
                  <a:gd name="connsiteX15" fmla="*/ 4470098 w 5568689"/>
                  <a:gd name="connsiteY15" fmla="*/ 539563 h 1868404"/>
                  <a:gd name="connsiteX16" fmla="*/ 4699022 w 5568689"/>
                  <a:gd name="connsiteY16" fmla="*/ 718787 h 1868404"/>
                  <a:gd name="connsiteX17" fmla="*/ 4778348 w 5568689"/>
                  <a:gd name="connsiteY17" fmla="*/ 1053015 h 1868404"/>
                  <a:gd name="connsiteX18" fmla="*/ 4872978 w 5568689"/>
                  <a:gd name="connsiteY18" fmla="*/ 1325888 h 1868404"/>
                  <a:gd name="connsiteX19" fmla="*/ 5534138 w 5568689"/>
                  <a:gd name="connsiteY19" fmla="*/ 886304 h 1868404"/>
                  <a:gd name="connsiteX20" fmla="*/ 5562872 w 5568689"/>
                  <a:gd name="connsiteY20" fmla="*/ 886708 h 1868404"/>
                  <a:gd name="connsiteX21" fmla="*/ 5562559 w 5568689"/>
                  <a:gd name="connsiteY21" fmla="*/ 923845 h 1868404"/>
                  <a:gd name="connsiteX22" fmla="*/ 5323642 w 5568689"/>
                  <a:gd name="connsiteY22" fmla="*/ 1173305 h 1868404"/>
                  <a:gd name="connsiteX23" fmla="*/ 4866108 w 5568689"/>
                  <a:gd name="connsiteY23" fmla="*/ 1377960 h 1868404"/>
                  <a:gd name="connsiteX24" fmla="*/ 4738686 w 5568689"/>
                  <a:gd name="connsiteY24" fmla="*/ 1063914 h 1868404"/>
                  <a:gd name="connsiteX25" fmla="*/ 4469474 w 5568689"/>
                  <a:gd name="connsiteY25" fmla="*/ 592442 h 1868404"/>
                  <a:gd name="connsiteX26" fmla="*/ 4461978 w 5568689"/>
                  <a:gd name="connsiteY26" fmla="*/ 592442 h 1868404"/>
                  <a:gd name="connsiteX27" fmla="*/ 3860781 w 5568689"/>
                  <a:gd name="connsiteY27" fmla="*/ 1099840 h 1868404"/>
                  <a:gd name="connsiteX28" fmla="*/ 3773959 w 5568689"/>
                  <a:gd name="connsiteY28" fmla="*/ 1214882 h 1868404"/>
                  <a:gd name="connsiteX29" fmla="*/ 3659030 w 5568689"/>
                  <a:gd name="connsiteY29" fmla="*/ 1371501 h 1868404"/>
                  <a:gd name="connsiteX30" fmla="*/ 3395752 w 5568689"/>
                  <a:gd name="connsiteY30" fmla="*/ 1712996 h 1868404"/>
                  <a:gd name="connsiteX31" fmla="*/ 3154024 w 5568689"/>
                  <a:gd name="connsiteY31" fmla="*/ 1868404 h 1868404"/>
                  <a:gd name="connsiteX32" fmla="*/ 3124979 w 5568689"/>
                  <a:gd name="connsiteY32" fmla="*/ 1864771 h 1868404"/>
                  <a:gd name="connsiteX33" fmla="*/ 2968200 w 5568689"/>
                  <a:gd name="connsiteY33" fmla="*/ 1564450 h 1868404"/>
                  <a:gd name="connsiteX34" fmla="*/ 2815481 w 5568689"/>
                  <a:gd name="connsiteY34" fmla="*/ 1206405 h 1868404"/>
                  <a:gd name="connsiteX35" fmla="*/ 2228337 w 5568689"/>
                  <a:gd name="connsiteY35" fmla="*/ 1210846 h 1868404"/>
                  <a:gd name="connsiteX36" fmla="*/ 1585291 w 5568689"/>
                  <a:gd name="connsiteY36" fmla="*/ 1409445 h 1868404"/>
                  <a:gd name="connsiteX37" fmla="*/ 1572889 w 5568689"/>
                  <a:gd name="connsiteY37" fmla="*/ 1407497 h 1868404"/>
                  <a:gd name="connsiteX38" fmla="*/ 1426618 w 5568689"/>
                  <a:gd name="connsiteY38" fmla="*/ 1449544 h 1868404"/>
                  <a:gd name="connsiteX39" fmla="*/ 879507 w 5568689"/>
                  <a:gd name="connsiteY39" fmla="*/ 1513477 h 1868404"/>
                  <a:gd name="connsiteX40" fmla="*/ 671417 w 5568689"/>
                  <a:gd name="connsiteY40" fmla="*/ 1503485 h 1868404"/>
                  <a:gd name="connsiteX41" fmla="*/ 49725 w 5568689"/>
                  <a:gd name="connsiteY41" fmla="*/ 1188734 h 1868404"/>
                  <a:gd name="connsiteX42" fmla="*/ 12409 w 5568689"/>
                  <a:gd name="connsiteY42" fmla="*/ 1079628 h 1868404"/>
                  <a:gd name="connsiteX43" fmla="*/ 1142117 w 5568689"/>
                  <a:gd name="connsiteY43" fmla="*/ 0 h 1868404"/>
                  <a:gd name="connsiteX0" fmla="*/ 1583595 w 5560174"/>
                  <a:gd name="connsiteY0" fmla="*/ 0 h 2441260"/>
                  <a:gd name="connsiteX1" fmla="*/ 1239021 w 5560174"/>
                  <a:gd name="connsiteY1" fmla="*/ 584190 h 2441260"/>
                  <a:gd name="connsiteX2" fmla="*/ 40515 w 5560174"/>
                  <a:gd name="connsiteY2" fmla="*/ 1639031 h 2441260"/>
                  <a:gd name="connsiteX3" fmla="*/ 74710 w 5560174"/>
                  <a:gd name="connsiteY3" fmla="*/ 1738275 h 2441260"/>
                  <a:gd name="connsiteX4" fmla="*/ 1577080 w 5560174"/>
                  <a:gd name="connsiteY4" fmla="*/ 1925627 h 2441260"/>
                  <a:gd name="connsiteX5" fmla="*/ 1577490 w 5560174"/>
                  <a:gd name="connsiteY5" fmla="*/ 1927677 h 2441260"/>
                  <a:gd name="connsiteX6" fmla="*/ 1615707 w 5560174"/>
                  <a:gd name="connsiteY6" fmla="*/ 1914003 h 2441260"/>
                  <a:gd name="connsiteX7" fmla="*/ 2212327 w 5560174"/>
                  <a:gd name="connsiteY7" fmla="*/ 1732034 h 2441260"/>
                  <a:gd name="connsiteX8" fmla="*/ 2829764 w 5560174"/>
                  <a:gd name="connsiteY8" fmla="*/ 1735666 h 2441260"/>
                  <a:gd name="connsiteX9" fmla="*/ 2998411 w 5560174"/>
                  <a:gd name="connsiteY9" fmla="*/ 2121967 h 2441260"/>
                  <a:gd name="connsiteX10" fmla="*/ 3123960 w 5560174"/>
                  <a:gd name="connsiteY10" fmla="*/ 2385958 h 2441260"/>
                  <a:gd name="connsiteX11" fmla="*/ 3620220 w 5560174"/>
                  <a:gd name="connsiteY11" fmla="*/ 1908836 h 2441260"/>
                  <a:gd name="connsiteX12" fmla="*/ 3737024 w 5560174"/>
                  <a:gd name="connsiteY12" fmla="*/ 1749390 h 2441260"/>
                  <a:gd name="connsiteX13" fmla="*/ 3822597 w 5560174"/>
                  <a:gd name="connsiteY13" fmla="*/ 1636367 h 2441260"/>
                  <a:gd name="connsiteX14" fmla="*/ 4453151 w 5560174"/>
                  <a:gd name="connsiteY14" fmla="*/ 1112419 h 2441260"/>
                  <a:gd name="connsiteX15" fmla="*/ 4461583 w 5560174"/>
                  <a:gd name="connsiteY15" fmla="*/ 1112419 h 2441260"/>
                  <a:gd name="connsiteX16" fmla="*/ 4690507 w 5560174"/>
                  <a:gd name="connsiteY16" fmla="*/ 1291643 h 2441260"/>
                  <a:gd name="connsiteX17" fmla="*/ 4769833 w 5560174"/>
                  <a:gd name="connsiteY17" fmla="*/ 1625871 h 2441260"/>
                  <a:gd name="connsiteX18" fmla="*/ 4864463 w 5560174"/>
                  <a:gd name="connsiteY18" fmla="*/ 1898744 h 2441260"/>
                  <a:gd name="connsiteX19" fmla="*/ 5525623 w 5560174"/>
                  <a:gd name="connsiteY19" fmla="*/ 1459160 h 2441260"/>
                  <a:gd name="connsiteX20" fmla="*/ 5554357 w 5560174"/>
                  <a:gd name="connsiteY20" fmla="*/ 1459564 h 2441260"/>
                  <a:gd name="connsiteX21" fmla="*/ 5554044 w 5560174"/>
                  <a:gd name="connsiteY21" fmla="*/ 1496701 h 2441260"/>
                  <a:gd name="connsiteX22" fmla="*/ 5315127 w 5560174"/>
                  <a:gd name="connsiteY22" fmla="*/ 1746161 h 2441260"/>
                  <a:gd name="connsiteX23" fmla="*/ 4857593 w 5560174"/>
                  <a:gd name="connsiteY23" fmla="*/ 1950816 h 2441260"/>
                  <a:gd name="connsiteX24" fmla="*/ 4730171 w 5560174"/>
                  <a:gd name="connsiteY24" fmla="*/ 1636770 h 2441260"/>
                  <a:gd name="connsiteX25" fmla="*/ 4460959 w 5560174"/>
                  <a:gd name="connsiteY25" fmla="*/ 1165298 h 2441260"/>
                  <a:gd name="connsiteX26" fmla="*/ 4453463 w 5560174"/>
                  <a:gd name="connsiteY26" fmla="*/ 1165298 h 2441260"/>
                  <a:gd name="connsiteX27" fmla="*/ 3852266 w 5560174"/>
                  <a:gd name="connsiteY27" fmla="*/ 1672696 h 2441260"/>
                  <a:gd name="connsiteX28" fmla="*/ 3765444 w 5560174"/>
                  <a:gd name="connsiteY28" fmla="*/ 1787738 h 2441260"/>
                  <a:gd name="connsiteX29" fmla="*/ 3650515 w 5560174"/>
                  <a:gd name="connsiteY29" fmla="*/ 1944357 h 2441260"/>
                  <a:gd name="connsiteX30" fmla="*/ 3387237 w 5560174"/>
                  <a:gd name="connsiteY30" fmla="*/ 2285852 h 2441260"/>
                  <a:gd name="connsiteX31" fmla="*/ 3145509 w 5560174"/>
                  <a:gd name="connsiteY31" fmla="*/ 2441260 h 2441260"/>
                  <a:gd name="connsiteX32" fmla="*/ 3116464 w 5560174"/>
                  <a:gd name="connsiteY32" fmla="*/ 2437627 h 2441260"/>
                  <a:gd name="connsiteX33" fmla="*/ 2959685 w 5560174"/>
                  <a:gd name="connsiteY33" fmla="*/ 2137306 h 2441260"/>
                  <a:gd name="connsiteX34" fmla="*/ 2806966 w 5560174"/>
                  <a:gd name="connsiteY34" fmla="*/ 1779261 h 2441260"/>
                  <a:gd name="connsiteX35" fmla="*/ 2219822 w 5560174"/>
                  <a:gd name="connsiteY35" fmla="*/ 1783702 h 2441260"/>
                  <a:gd name="connsiteX36" fmla="*/ 1576776 w 5560174"/>
                  <a:gd name="connsiteY36" fmla="*/ 1982301 h 2441260"/>
                  <a:gd name="connsiteX37" fmla="*/ 1564374 w 5560174"/>
                  <a:gd name="connsiteY37" fmla="*/ 1980353 h 2441260"/>
                  <a:gd name="connsiteX38" fmla="*/ 1418103 w 5560174"/>
                  <a:gd name="connsiteY38" fmla="*/ 2022400 h 2441260"/>
                  <a:gd name="connsiteX39" fmla="*/ 870992 w 5560174"/>
                  <a:gd name="connsiteY39" fmla="*/ 2086333 h 2441260"/>
                  <a:gd name="connsiteX40" fmla="*/ 662902 w 5560174"/>
                  <a:gd name="connsiteY40" fmla="*/ 2076341 h 2441260"/>
                  <a:gd name="connsiteX41" fmla="*/ 41210 w 5560174"/>
                  <a:gd name="connsiteY41" fmla="*/ 1761590 h 2441260"/>
                  <a:gd name="connsiteX42" fmla="*/ 3894 w 5560174"/>
                  <a:gd name="connsiteY42" fmla="*/ 1652484 h 2441260"/>
                  <a:gd name="connsiteX43" fmla="*/ 1583595 w 5560174"/>
                  <a:gd name="connsiteY43" fmla="*/ 0 h 2441260"/>
                  <a:gd name="connsiteX0" fmla="*/ 1583595 w 5560174"/>
                  <a:gd name="connsiteY0" fmla="*/ 0 h 2441260"/>
                  <a:gd name="connsiteX1" fmla="*/ 1599377 w 5560174"/>
                  <a:gd name="connsiteY1" fmla="*/ 20034 h 2441260"/>
                  <a:gd name="connsiteX2" fmla="*/ 40515 w 5560174"/>
                  <a:gd name="connsiteY2" fmla="*/ 1639031 h 2441260"/>
                  <a:gd name="connsiteX3" fmla="*/ 74710 w 5560174"/>
                  <a:gd name="connsiteY3" fmla="*/ 1738275 h 2441260"/>
                  <a:gd name="connsiteX4" fmla="*/ 1577080 w 5560174"/>
                  <a:gd name="connsiteY4" fmla="*/ 1925627 h 2441260"/>
                  <a:gd name="connsiteX5" fmla="*/ 1577490 w 5560174"/>
                  <a:gd name="connsiteY5" fmla="*/ 1927677 h 2441260"/>
                  <a:gd name="connsiteX6" fmla="*/ 1615707 w 5560174"/>
                  <a:gd name="connsiteY6" fmla="*/ 1914003 h 2441260"/>
                  <a:gd name="connsiteX7" fmla="*/ 2212327 w 5560174"/>
                  <a:gd name="connsiteY7" fmla="*/ 1732034 h 2441260"/>
                  <a:gd name="connsiteX8" fmla="*/ 2829764 w 5560174"/>
                  <a:gd name="connsiteY8" fmla="*/ 1735666 h 2441260"/>
                  <a:gd name="connsiteX9" fmla="*/ 2998411 w 5560174"/>
                  <a:gd name="connsiteY9" fmla="*/ 2121967 h 2441260"/>
                  <a:gd name="connsiteX10" fmla="*/ 3123960 w 5560174"/>
                  <a:gd name="connsiteY10" fmla="*/ 2385958 h 2441260"/>
                  <a:gd name="connsiteX11" fmla="*/ 3620220 w 5560174"/>
                  <a:gd name="connsiteY11" fmla="*/ 1908836 h 2441260"/>
                  <a:gd name="connsiteX12" fmla="*/ 3737024 w 5560174"/>
                  <a:gd name="connsiteY12" fmla="*/ 1749390 h 2441260"/>
                  <a:gd name="connsiteX13" fmla="*/ 3822597 w 5560174"/>
                  <a:gd name="connsiteY13" fmla="*/ 1636367 h 2441260"/>
                  <a:gd name="connsiteX14" fmla="*/ 4453151 w 5560174"/>
                  <a:gd name="connsiteY14" fmla="*/ 1112419 h 2441260"/>
                  <a:gd name="connsiteX15" fmla="*/ 4461583 w 5560174"/>
                  <a:gd name="connsiteY15" fmla="*/ 1112419 h 2441260"/>
                  <a:gd name="connsiteX16" fmla="*/ 4690507 w 5560174"/>
                  <a:gd name="connsiteY16" fmla="*/ 1291643 h 2441260"/>
                  <a:gd name="connsiteX17" fmla="*/ 4769833 w 5560174"/>
                  <a:gd name="connsiteY17" fmla="*/ 1625871 h 2441260"/>
                  <a:gd name="connsiteX18" fmla="*/ 4864463 w 5560174"/>
                  <a:gd name="connsiteY18" fmla="*/ 1898744 h 2441260"/>
                  <a:gd name="connsiteX19" fmla="*/ 5525623 w 5560174"/>
                  <a:gd name="connsiteY19" fmla="*/ 1459160 h 2441260"/>
                  <a:gd name="connsiteX20" fmla="*/ 5554357 w 5560174"/>
                  <a:gd name="connsiteY20" fmla="*/ 1459564 h 2441260"/>
                  <a:gd name="connsiteX21" fmla="*/ 5554044 w 5560174"/>
                  <a:gd name="connsiteY21" fmla="*/ 1496701 h 2441260"/>
                  <a:gd name="connsiteX22" fmla="*/ 5315127 w 5560174"/>
                  <a:gd name="connsiteY22" fmla="*/ 1746161 h 2441260"/>
                  <a:gd name="connsiteX23" fmla="*/ 4857593 w 5560174"/>
                  <a:gd name="connsiteY23" fmla="*/ 1950816 h 2441260"/>
                  <a:gd name="connsiteX24" fmla="*/ 4730171 w 5560174"/>
                  <a:gd name="connsiteY24" fmla="*/ 1636770 h 2441260"/>
                  <a:gd name="connsiteX25" fmla="*/ 4460959 w 5560174"/>
                  <a:gd name="connsiteY25" fmla="*/ 1165298 h 2441260"/>
                  <a:gd name="connsiteX26" fmla="*/ 4453463 w 5560174"/>
                  <a:gd name="connsiteY26" fmla="*/ 1165298 h 2441260"/>
                  <a:gd name="connsiteX27" fmla="*/ 3852266 w 5560174"/>
                  <a:gd name="connsiteY27" fmla="*/ 1672696 h 2441260"/>
                  <a:gd name="connsiteX28" fmla="*/ 3765444 w 5560174"/>
                  <a:gd name="connsiteY28" fmla="*/ 1787738 h 2441260"/>
                  <a:gd name="connsiteX29" fmla="*/ 3650515 w 5560174"/>
                  <a:gd name="connsiteY29" fmla="*/ 1944357 h 2441260"/>
                  <a:gd name="connsiteX30" fmla="*/ 3387237 w 5560174"/>
                  <a:gd name="connsiteY30" fmla="*/ 2285852 h 2441260"/>
                  <a:gd name="connsiteX31" fmla="*/ 3145509 w 5560174"/>
                  <a:gd name="connsiteY31" fmla="*/ 2441260 h 2441260"/>
                  <a:gd name="connsiteX32" fmla="*/ 3116464 w 5560174"/>
                  <a:gd name="connsiteY32" fmla="*/ 2437627 h 2441260"/>
                  <a:gd name="connsiteX33" fmla="*/ 2959685 w 5560174"/>
                  <a:gd name="connsiteY33" fmla="*/ 2137306 h 2441260"/>
                  <a:gd name="connsiteX34" fmla="*/ 2806966 w 5560174"/>
                  <a:gd name="connsiteY34" fmla="*/ 1779261 h 2441260"/>
                  <a:gd name="connsiteX35" fmla="*/ 2219822 w 5560174"/>
                  <a:gd name="connsiteY35" fmla="*/ 1783702 h 2441260"/>
                  <a:gd name="connsiteX36" fmla="*/ 1576776 w 5560174"/>
                  <a:gd name="connsiteY36" fmla="*/ 1982301 h 2441260"/>
                  <a:gd name="connsiteX37" fmla="*/ 1564374 w 5560174"/>
                  <a:gd name="connsiteY37" fmla="*/ 1980353 h 2441260"/>
                  <a:gd name="connsiteX38" fmla="*/ 1418103 w 5560174"/>
                  <a:gd name="connsiteY38" fmla="*/ 2022400 h 2441260"/>
                  <a:gd name="connsiteX39" fmla="*/ 870992 w 5560174"/>
                  <a:gd name="connsiteY39" fmla="*/ 2086333 h 2441260"/>
                  <a:gd name="connsiteX40" fmla="*/ 662902 w 5560174"/>
                  <a:gd name="connsiteY40" fmla="*/ 2076341 h 2441260"/>
                  <a:gd name="connsiteX41" fmla="*/ 41210 w 5560174"/>
                  <a:gd name="connsiteY41" fmla="*/ 1761590 h 2441260"/>
                  <a:gd name="connsiteX42" fmla="*/ 3894 w 5560174"/>
                  <a:gd name="connsiteY42" fmla="*/ 1652484 h 2441260"/>
                  <a:gd name="connsiteX43" fmla="*/ 1583595 w 5560174"/>
                  <a:gd name="connsiteY43" fmla="*/ 0 h 2441260"/>
                  <a:gd name="connsiteX0" fmla="*/ 1583595 w 5560174"/>
                  <a:gd name="connsiteY0" fmla="*/ 0 h 2441260"/>
                  <a:gd name="connsiteX1" fmla="*/ 1599377 w 5560174"/>
                  <a:gd name="connsiteY1" fmla="*/ 20034 h 2441260"/>
                  <a:gd name="connsiteX2" fmla="*/ 40515 w 5560174"/>
                  <a:gd name="connsiteY2" fmla="*/ 1639031 h 2441260"/>
                  <a:gd name="connsiteX3" fmla="*/ 74710 w 5560174"/>
                  <a:gd name="connsiteY3" fmla="*/ 1738275 h 2441260"/>
                  <a:gd name="connsiteX4" fmla="*/ 1577080 w 5560174"/>
                  <a:gd name="connsiteY4" fmla="*/ 1925627 h 2441260"/>
                  <a:gd name="connsiteX5" fmla="*/ 1577490 w 5560174"/>
                  <a:gd name="connsiteY5" fmla="*/ 1927677 h 2441260"/>
                  <a:gd name="connsiteX6" fmla="*/ 1615707 w 5560174"/>
                  <a:gd name="connsiteY6" fmla="*/ 1914003 h 2441260"/>
                  <a:gd name="connsiteX7" fmla="*/ 2212327 w 5560174"/>
                  <a:gd name="connsiteY7" fmla="*/ 1732034 h 2441260"/>
                  <a:gd name="connsiteX8" fmla="*/ 2829764 w 5560174"/>
                  <a:gd name="connsiteY8" fmla="*/ 1735666 h 2441260"/>
                  <a:gd name="connsiteX9" fmla="*/ 2998411 w 5560174"/>
                  <a:gd name="connsiteY9" fmla="*/ 2121967 h 2441260"/>
                  <a:gd name="connsiteX10" fmla="*/ 3123960 w 5560174"/>
                  <a:gd name="connsiteY10" fmla="*/ 2385958 h 2441260"/>
                  <a:gd name="connsiteX11" fmla="*/ 3620220 w 5560174"/>
                  <a:gd name="connsiteY11" fmla="*/ 1908836 h 2441260"/>
                  <a:gd name="connsiteX12" fmla="*/ 3737024 w 5560174"/>
                  <a:gd name="connsiteY12" fmla="*/ 1749390 h 2441260"/>
                  <a:gd name="connsiteX13" fmla="*/ 3822597 w 5560174"/>
                  <a:gd name="connsiteY13" fmla="*/ 1636367 h 2441260"/>
                  <a:gd name="connsiteX14" fmla="*/ 4453151 w 5560174"/>
                  <a:gd name="connsiteY14" fmla="*/ 1112419 h 2441260"/>
                  <a:gd name="connsiteX15" fmla="*/ 4461583 w 5560174"/>
                  <a:gd name="connsiteY15" fmla="*/ 1112419 h 2441260"/>
                  <a:gd name="connsiteX16" fmla="*/ 4690507 w 5560174"/>
                  <a:gd name="connsiteY16" fmla="*/ 1291643 h 2441260"/>
                  <a:gd name="connsiteX17" fmla="*/ 4769833 w 5560174"/>
                  <a:gd name="connsiteY17" fmla="*/ 1625871 h 2441260"/>
                  <a:gd name="connsiteX18" fmla="*/ 4864463 w 5560174"/>
                  <a:gd name="connsiteY18" fmla="*/ 1898744 h 2441260"/>
                  <a:gd name="connsiteX19" fmla="*/ 5525623 w 5560174"/>
                  <a:gd name="connsiteY19" fmla="*/ 1459160 h 2441260"/>
                  <a:gd name="connsiteX20" fmla="*/ 5554357 w 5560174"/>
                  <a:gd name="connsiteY20" fmla="*/ 1459564 h 2441260"/>
                  <a:gd name="connsiteX21" fmla="*/ 5554044 w 5560174"/>
                  <a:gd name="connsiteY21" fmla="*/ 1496701 h 2441260"/>
                  <a:gd name="connsiteX22" fmla="*/ 5315127 w 5560174"/>
                  <a:gd name="connsiteY22" fmla="*/ 1746161 h 2441260"/>
                  <a:gd name="connsiteX23" fmla="*/ 4857593 w 5560174"/>
                  <a:gd name="connsiteY23" fmla="*/ 1950816 h 2441260"/>
                  <a:gd name="connsiteX24" fmla="*/ 4730171 w 5560174"/>
                  <a:gd name="connsiteY24" fmla="*/ 1636770 h 2441260"/>
                  <a:gd name="connsiteX25" fmla="*/ 4460959 w 5560174"/>
                  <a:gd name="connsiteY25" fmla="*/ 1165298 h 2441260"/>
                  <a:gd name="connsiteX26" fmla="*/ 4453463 w 5560174"/>
                  <a:gd name="connsiteY26" fmla="*/ 1165298 h 2441260"/>
                  <a:gd name="connsiteX27" fmla="*/ 3852266 w 5560174"/>
                  <a:gd name="connsiteY27" fmla="*/ 1672696 h 2441260"/>
                  <a:gd name="connsiteX28" fmla="*/ 3765444 w 5560174"/>
                  <a:gd name="connsiteY28" fmla="*/ 1787738 h 2441260"/>
                  <a:gd name="connsiteX29" fmla="*/ 3650515 w 5560174"/>
                  <a:gd name="connsiteY29" fmla="*/ 1944357 h 2441260"/>
                  <a:gd name="connsiteX30" fmla="*/ 3387237 w 5560174"/>
                  <a:gd name="connsiteY30" fmla="*/ 2285852 h 2441260"/>
                  <a:gd name="connsiteX31" fmla="*/ 3145509 w 5560174"/>
                  <a:gd name="connsiteY31" fmla="*/ 2441260 h 2441260"/>
                  <a:gd name="connsiteX32" fmla="*/ 3116464 w 5560174"/>
                  <a:gd name="connsiteY32" fmla="*/ 2437627 h 2441260"/>
                  <a:gd name="connsiteX33" fmla="*/ 2959685 w 5560174"/>
                  <a:gd name="connsiteY33" fmla="*/ 2137306 h 2441260"/>
                  <a:gd name="connsiteX34" fmla="*/ 2806966 w 5560174"/>
                  <a:gd name="connsiteY34" fmla="*/ 1779261 h 2441260"/>
                  <a:gd name="connsiteX35" fmla="*/ 2219822 w 5560174"/>
                  <a:gd name="connsiteY35" fmla="*/ 1783702 h 2441260"/>
                  <a:gd name="connsiteX36" fmla="*/ 1576776 w 5560174"/>
                  <a:gd name="connsiteY36" fmla="*/ 1982301 h 2441260"/>
                  <a:gd name="connsiteX37" fmla="*/ 1564374 w 5560174"/>
                  <a:gd name="connsiteY37" fmla="*/ 1980353 h 2441260"/>
                  <a:gd name="connsiteX38" fmla="*/ 1418103 w 5560174"/>
                  <a:gd name="connsiteY38" fmla="*/ 2022400 h 2441260"/>
                  <a:gd name="connsiteX39" fmla="*/ 870992 w 5560174"/>
                  <a:gd name="connsiteY39" fmla="*/ 2086333 h 2441260"/>
                  <a:gd name="connsiteX40" fmla="*/ 662902 w 5560174"/>
                  <a:gd name="connsiteY40" fmla="*/ 2076341 h 2441260"/>
                  <a:gd name="connsiteX41" fmla="*/ 41210 w 5560174"/>
                  <a:gd name="connsiteY41" fmla="*/ 1761590 h 2441260"/>
                  <a:gd name="connsiteX42" fmla="*/ 3894 w 5560174"/>
                  <a:gd name="connsiteY42" fmla="*/ 1652484 h 2441260"/>
                  <a:gd name="connsiteX43" fmla="*/ 1583595 w 5560174"/>
                  <a:gd name="connsiteY43" fmla="*/ 0 h 2441260"/>
                  <a:gd name="connsiteX0" fmla="*/ 1583595 w 5560174"/>
                  <a:gd name="connsiteY0" fmla="*/ 0 h 2441260"/>
                  <a:gd name="connsiteX1" fmla="*/ 1599377 w 5560174"/>
                  <a:gd name="connsiteY1" fmla="*/ 20034 h 2441260"/>
                  <a:gd name="connsiteX2" fmla="*/ 40515 w 5560174"/>
                  <a:gd name="connsiteY2" fmla="*/ 1639031 h 2441260"/>
                  <a:gd name="connsiteX3" fmla="*/ 74710 w 5560174"/>
                  <a:gd name="connsiteY3" fmla="*/ 1738275 h 2441260"/>
                  <a:gd name="connsiteX4" fmla="*/ 1577080 w 5560174"/>
                  <a:gd name="connsiteY4" fmla="*/ 1925627 h 2441260"/>
                  <a:gd name="connsiteX5" fmla="*/ 1577490 w 5560174"/>
                  <a:gd name="connsiteY5" fmla="*/ 1927677 h 2441260"/>
                  <a:gd name="connsiteX6" fmla="*/ 1615707 w 5560174"/>
                  <a:gd name="connsiteY6" fmla="*/ 1914003 h 2441260"/>
                  <a:gd name="connsiteX7" fmla="*/ 2212327 w 5560174"/>
                  <a:gd name="connsiteY7" fmla="*/ 1732034 h 2441260"/>
                  <a:gd name="connsiteX8" fmla="*/ 2829764 w 5560174"/>
                  <a:gd name="connsiteY8" fmla="*/ 1735666 h 2441260"/>
                  <a:gd name="connsiteX9" fmla="*/ 2998411 w 5560174"/>
                  <a:gd name="connsiteY9" fmla="*/ 2121967 h 2441260"/>
                  <a:gd name="connsiteX10" fmla="*/ 3123960 w 5560174"/>
                  <a:gd name="connsiteY10" fmla="*/ 2385958 h 2441260"/>
                  <a:gd name="connsiteX11" fmla="*/ 3620220 w 5560174"/>
                  <a:gd name="connsiteY11" fmla="*/ 1908836 h 2441260"/>
                  <a:gd name="connsiteX12" fmla="*/ 3737024 w 5560174"/>
                  <a:gd name="connsiteY12" fmla="*/ 1749390 h 2441260"/>
                  <a:gd name="connsiteX13" fmla="*/ 3822597 w 5560174"/>
                  <a:gd name="connsiteY13" fmla="*/ 1636367 h 2441260"/>
                  <a:gd name="connsiteX14" fmla="*/ 4453151 w 5560174"/>
                  <a:gd name="connsiteY14" fmla="*/ 1112419 h 2441260"/>
                  <a:gd name="connsiteX15" fmla="*/ 4461583 w 5560174"/>
                  <a:gd name="connsiteY15" fmla="*/ 1112419 h 2441260"/>
                  <a:gd name="connsiteX16" fmla="*/ 4690507 w 5560174"/>
                  <a:gd name="connsiteY16" fmla="*/ 1291643 h 2441260"/>
                  <a:gd name="connsiteX17" fmla="*/ 4769833 w 5560174"/>
                  <a:gd name="connsiteY17" fmla="*/ 1625871 h 2441260"/>
                  <a:gd name="connsiteX18" fmla="*/ 4864463 w 5560174"/>
                  <a:gd name="connsiteY18" fmla="*/ 1898744 h 2441260"/>
                  <a:gd name="connsiteX19" fmla="*/ 5525623 w 5560174"/>
                  <a:gd name="connsiteY19" fmla="*/ 1459160 h 2441260"/>
                  <a:gd name="connsiteX20" fmla="*/ 5554357 w 5560174"/>
                  <a:gd name="connsiteY20" fmla="*/ 1459564 h 2441260"/>
                  <a:gd name="connsiteX21" fmla="*/ 5554044 w 5560174"/>
                  <a:gd name="connsiteY21" fmla="*/ 1496701 h 2441260"/>
                  <a:gd name="connsiteX22" fmla="*/ 5315127 w 5560174"/>
                  <a:gd name="connsiteY22" fmla="*/ 1746161 h 2441260"/>
                  <a:gd name="connsiteX23" fmla="*/ 4857593 w 5560174"/>
                  <a:gd name="connsiteY23" fmla="*/ 1950816 h 2441260"/>
                  <a:gd name="connsiteX24" fmla="*/ 4730171 w 5560174"/>
                  <a:gd name="connsiteY24" fmla="*/ 1636770 h 2441260"/>
                  <a:gd name="connsiteX25" fmla="*/ 4460959 w 5560174"/>
                  <a:gd name="connsiteY25" fmla="*/ 1165298 h 2441260"/>
                  <a:gd name="connsiteX26" fmla="*/ 4453463 w 5560174"/>
                  <a:gd name="connsiteY26" fmla="*/ 1165298 h 2441260"/>
                  <a:gd name="connsiteX27" fmla="*/ 3852266 w 5560174"/>
                  <a:gd name="connsiteY27" fmla="*/ 1672696 h 2441260"/>
                  <a:gd name="connsiteX28" fmla="*/ 3765444 w 5560174"/>
                  <a:gd name="connsiteY28" fmla="*/ 1787738 h 2441260"/>
                  <a:gd name="connsiteX29" fmla="*/ 3650515 w 5560174"/>
                  <a:gd name="connsiteY29" fmla="*/ 1944357 h 2441260"/>
                  <a:gd name="connsiteX30" fmla="*/ 3387237 w 5560174"/>
                  <a:gd name="connsiteY30" fmla="*/ 2285852 h 2441260"/>
                  <a:gd name="connsiteX31" fmla="*/ 3145509 w 5560174"/>
                  <a:gd name="connsiteY31" fmla="*/ 2441260 h 2441260"/>
                  <a:gd name="connsiteX32" fmla="*/ 3116464 w 5560174"/>
                  <a:gd name="connsiteY32" fmla="*/ 2437627 h 2441260"/>
                  <a:gd name="connsiteX33" fmla="*/ 2959685 w 5560174"/>
                  <a:gd name="connsiteY33" fmla="*/ 2137306 h 2441260"/>
                  <a:gd name="connsiteX34" fmla="*/ 2806966 w 5560174"/>
                  <a:gd name="connsiteY34" fmla="*/ 1779261 h 2441260"/>
                  <a:gd name="connsiteX35" fmla="*/ 2219822 w 5560174"/>
                  <a:gd name="connsiteY35" fmla="*/ 1783702 h 2441260"/>
                  <a:gd name="connsiteX36" fmla="*/ 1576776 w 5560174"/>
                  <a:gd name="connsiteY36" fmla="*/ 1982301 h 2441260"/>
                  <a:gd name="connsiteX37" fmla="*/ 1564374 w 5560174"/>
                  <a:gd name="connsiteY37" fmla="*/ 1980353 h 2441260"/>
                  <a:gd name="connsiteX38" fmla="*/ 1418103 w 5560174"/>
                  <a:gd name="connsiteY38" fmla="*/ 2022400 h 2441260"/>
                  <a:gd name="connsiteX39" fmla="*/ 870992 w 5560174"/>
                  <a:gd name="connsiteY39" fmla="*/ 2086333 h 2441260"/>
                  <a:gd name="connsiteX40" fmla="*/ 662902 w 5560174"/>
                  <a:gd name="connsiteY40" fmla="*/ 2076341 h 2441260"/>
                  <a:gd name="connsiteX41" fmla="*/ 41210 w 5560174"/>
                  <a:gd name="connsiteY41" fmla="*/ 1761590 h 2441260"/>
                  <a:gd name="connsiteX42" fmla="*/ 3894 w 5560174"/>
                  <a:gd name="connsiteY42" fmla="*/ 1652484 h 2441260"/>
                  <a:gd name="connsiteX43" fmla="*/ 1583595 w 5560174"/>
                  <a:gd name="connsiteY43" fmla="*/ 0 h 2441260"/>
                  <a:gd name="connsiteX0" fmla="*/ 1582751 w 5559330"/>
                  <a:gd name="connsiteY0" fmla="*/ 0 h 2441260"/>
                  <a:gd name="connsiteX1" fmla="*/ 1598533 w 5559330"/>
                  <a:gd name="connsiteY1" fmla="*/ 20034 h 2441260"/>
                  <a:gd name="connsiteX2" fmla="*/ 39671 w 5559330"/>
                  <a:gd name="connsiteY2" fmla="*/ 1639031 h 2441260"/>
                  <a:gd name="connsiteX3" fmla="*/ 73866 w 5559330"/>
                  <a:gd name="connsiteY3" fmla="*/ 1738275 h 2441260"/>
                  <a:gd name="connsiteX4" fmla="*/ 1576236 w 5559330"/>
                  <a:gd name="connsiteY4" fmla="*/ 1925627 h 2441260"/>
                  <a:gd name="connsiteX5" fmla="*/ 1576646 w 5559330"/>
                  <a:gd name="connsiteY5" fmla="*/ 1927677 h 2441260"/>
                  <a:gd name="connsiteX6" fmla="*/ 1614863 w 5559330"/>
                  <a:gd name="connsiteY6" fmla="*/ 1914003 h 2441260"/>
                  <a:gd name="connsiteX7" fmla="*/ 2211483 w 5559330"/>
                  <a:gd name="connsiteY7" fmla="*/ 1732034 h 2441260"/>
                  <a:gd name="connsiteX8" fmla="*/ 2828920 w 5559330"/>
                  <a:gd name="connsiteY8" fmla="*/ 1735666 h 2441260"/>
                  <a:gd name="connsiteX9" fmla="*/ 2997567 w 5559330"/>
                  <a:gd name="connsiteY9" fmla="*/ 2121967 h 2441260"/>
                  <a:gd name="connsiteX10" fmla="*/ 3123116 w 5559330"/>
                  <a:gd name="connsiteY10" fmla="*/ 2385958 h 2441260"/>
                  <a:gd name="connsiteX11" fmla="*/ 3619376 w 5559330"/>
                  <a:gd name="connsiteY11" fmla="*/ 1908836 h 2441260"/>
                  <a:gd name="connsiteX12" fmla="*/ 3736180 w 5559330"/>
                  <a:gd name="connsiteY12" fmla="*/ 1749390 h 2441260"/>
                  <a:gd name="connsiteX13" fmla="*/ 3821753 w 5559330"/>
                  <a:gd name="connsiteY13" fmla="*/ 1636367 h 2441260"/>
                  <a:gd name="connsiteX14" fmla="*/ 4452307 w 5559330"/>
                  <a:gd name="connsiteY14" fmla="*/ 1112419 h 2441260"/>
                  <a:gd name="connsiteX15" fmla="*/ 4460739 w 5559330"/>
                  <a:gd name="connsiteY15" fmla="*/ 1112419 h 2441260"/>
                  <a:gd name="connsiteX16" fmla="*/ 4689663 w 5559330"/>
                  <a:gd name="connsiteY16" fmla="*/ 1291643 h 2441260"/>
                  <a:gd name="connsiteX17" fmla="*/ 4768989 w 5559330"/>
                  <a:gd name="connsiteY17" fmla="*/ 1625871 h 2441260"/>
                  <a:gd name="connsiteX18" fmla="*/ 4863619 w 5559330"/>
                  <a:gd name="connsiteY18" fmla="*/ 1898744 h 2441260"/>
                  <a:gd name="connsiteX19" fmla="*/ 5524779 w 5559330"/>
                  <a:gd name="connsiteY19" fmla="*/ 1459160 h 2441260"/>
                  <a:gd name="connsiteX20" fmla="*/ 5553513 w 5559330"/>
                  <a:gd name="connsiteY20" fmla="*/ 1459564 h 2441260"/>
                  <a:gd name="connsiteX21" fmla="*/ 5553200 w 5559330"/>
                  <a:gd name="connsiteY21" fmla="*/ 1496701 h 2441260"/>
                  <a:gd name="connsiteX22" fmla="*/ 5314283 w 5559330"/>
                  <a:gd name="connsiteY22" fmla="*/ 1746161 h 2441260"/>
                  <a:gd name="connsiteX23" fmla="*/ 4856749 w 5559330"/>
                  <a:gd name="connsiteY23" fmla="*/ 1950816 h 2441260"/>
                  <a:gd name="connsiteX24" fmla="*/ 4729327 w 5559330"/>
                  <a:gd name="connsiteY24" fmla="*/ 1636770 h 2441260"/>
                  <a:gd name="connsiteX25" fmla="*/ 4460115 w 5559330"/>
                  <a:gd name="connsiteY25" fmla="*/ 1165298 h 2441260"/>
                  <a:gd name="connsiteX26" fmla="*/ 4452619 w 5559330"/>
                  <a:gd name="connsiteY26" fmla="*/ 1165298 h 2441260"/>
                  <a:gd name="connsiteX27" fmla="*/ 3851422 w 5559330"/>
                  <a:gd name="connsiteY27" fmla="*/ 1672696 h 2441260"/>
                  <a:gd name="connsiteX28" fmla="*/ 3764600 w 5559330"/>
                  <a:gd name="connsiteY28" fmla="*/ 1787738 h 2441260"/>
                  <a:gd name="connsiteX29" fmla="*/ 3649671 w 5559330"/>
                  <a:gd name="connsiteY29" fmla="*/ 1944357 h 2441260"/>
                  <a:gd name="connsiteX30" fmla="*/ 3386393 w 5559330"/>
                  <a:gd name="connsiteY30" fmla="*/ 2285852 h 2441260"/>
                  <a:gd name="connsiteX31" fmla="*/ 3144665 w 5559330"/>
                  <a:gd name="connsiteY31" fmla="*/ 2441260 h 2441260"/>
                  <a:gd name="connsiteX32" fmla="*/ 3115620 w 5559330"/>
                  <a:gd name="connsiteY32" fmla="*/ 2437627 h 2441260"/>
                  <a:gd name="connsiteX33" fmla="*/ 2958841 w 5559330"/>
                  <a:gd name="connsiteY33" fmla="*/ 2137306 h 2441260"/>
                  <a:gd name="connsiteX34" fmla="*/ 2806122 w 5559330"/>
                  <a:gd name="connsiteY34" fmla="*/ 1779261 h 2441260"/>
                  <a:gd name="connsiteX35" fmla="*/ 2218978 w 5559330"/>
                  <a:gd name="connsiteY35" fmla="*/ 1783702 h 2441260"/>
                  <a:gd name="connsiteX36" fmla="*/ 1575932 w 5559330"/>
                  <a:gd name="connsiteY36" fmla="*/ 1982301 h 2441260"/>
                  <a:gd name="connsiteX37" fmla="*/ 1563530 w 5559330"/>
                  <a:gd name="connsiteY37" fmla="*/ 1980353 h 2441260"/>
                  <a:gd name="connsiteX38" fmla="*/ 1417259 w 5559330"/>
                  <a:gd name="connsiteY38" fmla="*/ 2022400 h 2441260"/>
                  <a:gd name="connsiteX39" fmla="*/ 870148 w 5559330"/>
                  <a:gd name="connsiteY39" fmla="*/ 2086333 h 2441260"/>
                  <a:gd name="connsiteX40" fmla="*/ 662058 w 5559330"/>
                  <a:gd name="connsiteY40" fmla="*/ 2076341 h 2441260"/>
                  <a:gd name="connsiteX41" fmla="*/ 40366 w 5559330"/>
                  <a:gd name="connsiteY41" fmla="*/ 1761590 h 2441260"/>
                  <a:gd name="connsiteX42" fmla="*/ 3050 w 5559330"/>
                  <a:gd name="connsiteY42" fmla="*/ 1652484 h 2441260"/>
                  <a:gd name="connsiteX43" fmla="*/ 1582751 w 5559330"/>
                  <a:gd name="connsiteY43" fmla="*/ 0 h 2441260"/>
                  <a:gd name="connsiteX0" fmla="*/ 1582403 w 5558982"/>
                  <a:gd name="connsiteY0" fmla="*/ 0 h 2441260"/>
                  <a:gd name="connsiteX1" fmla="*/ 1598185 w 5558982"/>
                  <a:gd name="connsiteY1" fmla="*/ 20034 h 2441260"/>
                  <a:gd name="connsiteX2" fmla="*/ 39323 w 5558982"/>
                  <a:gd name="connsiteY2" fmla="*/ 1639031 h 2441260"/>
                  <a:gd name="connsiteX3" fmla="*/ 73518 w 5558982"/>
                  <a:gd name="connsiteY3" fmla="*/ 1738275 h 2441260"/>
                  <a:gd name="connsiteX4" fmla="*/ 1575888 w 5558982"/>
                  <a:gd name="connsiteY4" fmla="*/ 1925627 h 2441260"/>
                  <a:gd name="connsiteX5" fmla="*/ 1576298 w 5558982"/>
                  <a:gd name="connsiteY5" fmla="*/ 1927677 h 2441260"/>
                  <a:gd name="connsiteX6" fmla="*/ 1614515 w 5558982"/>
                  <a:gd name="connsiteY6" fmla="*/ 1914003 h 2441260"/>
                  <a:gd name="connsiteX7" fmla="*/ 2211135 w 5558982"/>
                  <a:gd name="connsiteY7" fmla="*/ 1732034 h 2441260"/>
                  <a:gd name="connsiteX8" fmla="*/ 2828572 w 5558982"/>
                  <a:gd name="connsiteY8" fmla="*/ 1735666 h 2441260"/>
                  <a:gd name="connsiteX9" fmla="*/ 2997219 w 5558982"/>
                  <a:gd name="connsiteY9" fmla="*/ 2121967 h 2441260"/>
                  <a:gd name="connsiteX10" fmla="*/ 3122768 w 5558982"/>
                  <a:gd name="connsiteY10" fmla="*/ 2385958 h 2441260"/>
                  <a:gd name="connsiteX11" fmla="*/ 3619028 w 5558982"/>
                  <a:gd name="connsiteY11" fmla="*/ 1908836 h 2441260"/>
                  <a:gd name="connsiteX12" fmla="*/ 3735832 w 5558982"/>
                  <a:gd name="connsiteY12" fmla="*/ 1749390 h 2441260"/>
                  <a:gd name="connsiteX13" fmla="*/ 3821405 w 5558982"/>
                  <a:gd name="connsiteY13" fmla="*/ 1636367 h 2441260"/>
                  <a:gd name="connsiteX14" fmla="*/ 4451959 w 5558982"/>
                  <a:gd name="connsiteY14" fmla="*/ 1112419 h 2441260"/>
                  <a:gd name="connsiteX15" fmla="*/ 4460391 w 5558982"/>
                  <a:gd name="connsiteY15" fmla="*/ 1112419 h 2441260"/>
                  <a:gd name="connsiteX16" fmla="*/ 4689315 w 5558982"/>
                  <a:gd name="connsiteY16" fmla="*/ 1291643 h 2441260"/>
                  <a:gd name="connsiteX17" fmla="*/ 4768641 w 5558982"/>
                  <a:gd name="connsiteY17" fmla="*/ 1625871 h 2441260"/>
                  <a:gd name="connsiteX18" fmla="*/ 4863271 w 5558982"/>
                  <a:gd name="connsiteY18" fmla="*/ 1898744 h 2441260"/>
                  <a:gd name="connsiteX19" fmla="*/ 5524431 w 5558982"/>
                  <a:gd name="connsiteY19" fmla="*/ 1459160 h 2441260"/>
                  <a:gd name="connsiteX20" fmla="*/ 5553165 w 5558982"/>
                  <a:gd name="connsiteY20" fmla="*/ 1459564 h 2441260"/>
                  <a:gd name="connsiteX21" fmla="*/ 5552852 w 5558982"/>
                  <a:gd name="connsiteY21" fmla="*/ 1496701 h 2441260"/>
                  <a:gd name="connsiteX22" fmla="*/ 5313935 w 5558982"/>
                  <a:gd name="connsiteY22" fmla="*/ 1746161 h 2441260"/>
                  <a:gd name="connsiteX23" fmla="*/ 4856401 w 5558982"/>
                  <a:gd name="connsiteY23" fmla="*/ 1950816 h 2441260"/>
                  <a:gd name="connsiteX24" fmla="*/ 4728979 w 5558982"/>
                  <a:gd name="connsiteY24" fmla="*/ 1636770 h 2441260"/>
                  <a:gd name="connsiteX25" fmla="*/ 4459767 w 5558982"/>
                  <a:gd name="connsiteY25" fmla="*/ 1165298 h 2441260"/>
                  <a:gd name="connsiteX26" fmla="*/ 4452271 w 5558982"/>
                  <a:gd name="connsiteY26" fmla="*/ 1165298 h 2441260"/>
                  <a:gd name="connsiteX27" fmla="*/ 3851074 w 5558982"/>
                  <a:gd name="connsiteY27" fmla="*/ 1672696 h 2441260"/>
                  <a:gd name="connsiteX28" fmla="*/ 3764252 w 5558982"/>
                  <a:gd name="connsiteY28" fmla="*/ 1787738 h 2441260"/>
                  <a:gd name="connsiteX29" fmla="*/ 3649323 w 5558982"/>
                  <a:gd name="connsiteY29" fmla="*/ 1944357 h 2441260"/>
                  <a:gd name="connsiteX30" fmla="*/ 3386045 w 5558982"/>
                  <a:gd name="connsiteY30" fmla="*/ 2285852 h 2441260"/>
                  <a:gd name="connsiteX31" fmla="*/ 3144317 w 5558982"/>
                  <a:gd name="connsiteY31" fmla="*/ 2441260 h 2441260"/>
                  <a:gd name="connsiteX32" fmla="*/ 3115272 w 5558982"/>
                  <a:gd name="connsiteY32" fmla="*/ 2437627 h 2441260"/>
                  <a:gd name="connsiteX33" fmla="*/ 2958493 w 5558982"/>
                  <a:gd name="connsiteY33" fmla="*/ 2137306 h 2441260"/>
                  <a:gd name="connsiteX34" fmla="*/ 2805774 w 5558982"/>
                  <a:gd name="connsiteY34" fmla="*/ 1779261 h 2441260"/>
                  <a:gd name="connsiteX35" fmla="*/ 2218630 w 5558982"/>
                  <a:gd name="connsiteY35" fmla="*/ 1783702 h 2441260"/>
                  <a:gd name="connsiteX36" fmla="*/ 1575584 w 5558982"/>
                  <a:gd name="connsiteY36" fmla="*/ 1982301 h 2441260"/>
                  <a:gd name="connsiteX37" fmla="*/ 1563182 w 5558982"/>
                  <a:gd name="connsiteY37" fmla="*/ 1980353 h 2441260"/>
                  <a:gd name="connsiteX38" fmla="*/ 1416911 w 5558982"/>
                  <a:gd name="connsiteY38" fmla="*/ 2022400 h 2441260"/>
                  <a:gd name="connsiteX39" fmla="*/ 869800 w 5558982"/>
                  <a:gd name="connsiteY39" fmla="*/ 2086333 h 2441260"/>
                  <a:gd name="connsiteX40" fmla="*/ 661710 w 5558982"/>
                  <a:gd name="connsiteY40" fmla="*/ 2076341 h 2441260"/>
                  <a:gd name="connsiteX41" fmla="*/ 40018 w 5558982"/>
                  <a:gd name="connsiteY41" fmla="*/ 1761590 h 2441260"/>
                  <a:gd name="connsiteX42" fmla="*/ 2702 w 5558982"/>
                  <a:gd name="connsiteY42" fmla="*/ 1652484 h 2441260"/>
                  <a:gd name="connsiteX43" fmla="*/ 1582403 w 5558982"/>
                  <a:gd name="connsiteY43" fmla="*/ 0 h 2441260"/>
                  <a:gd name="connsiteX0" fmla="*/ 1582707 w 5559286"/>
                  <a:gd name="connsiteY0" fmla="*/ 0 h 2441260"/>
                  <a:gd name="connsiteX1" fmla="*/ 1598489 w 5559286"/>
                  <a:gd name="connsiteY1" fmla="*/ 20034 h 2441260"/>
                  <a:gd name="connsiteX2" fmla="*/ 39627 w 5559286"/>
                  <a:gd name="connsiteY2" fmla="*/ 1639031 h 2441260"/>
                  <a:gd name="connsiteX3" fmla="*/ 73822 w 5559286"/>
                  <a:gd name="connsiteY3" fmla="*/ 1738275 h 2441260"/>
                  <a:gd name="connsiteX4" fmla="*/ 1576192 w 5559286"/>
                  <a:gd name="connsiteY4" fmla="*/ 1925627 h 2441260"/>
                  <a:gd name="connsiteX5" fmla="*/ 1576602 w 5559286"/>
                  <a:gd name="connsiteY5" fmla="*/ 1927677 h 2441260"/>
                  <a:gd name="connsiteX6" fmla="*/ 1614819 w 5559286"/>
                  <a:gd name="connsiteY6" fmla="*/ 1914003 h 2441260"/>
                  <a:gd name="connsiteX7" fmla="*/ 2211439 w 5559286"/>
                  <a:gd name="connsiteY7" fmla="*/ 1732034 h 2441260"/>
                  <a:gd name="connsiteX8" fmla="*/ 2828876 w 5559286"/>
                  <a:gd name="connsiteY8" fmla="*/ 1735666 h 2441260"/>
                  <a:gd name="connsiteX9" fmla="*/ 2997523 w 5559286"/>
                  <a:gd name="connsiteY9" fmla="*/ 2121967 h 2441260"/>
                  <a:gd name="connsiteX10" fmla="*/ 3123072 w 5559286"/>
                  <a:gd name="connsiteY10" fmla="*/ 2385958 h 2441260"/>
                  <a:gd name="connsiteX11" fmla="*/ 3619332 w 5559286"/>
                  <a:gd name="connsiteY11" fmla="*/ 1908836 h 2441260"/>
                  <a:gd name="connsiteX12" fmla="*/ 3736136 w 5559286"/>
                  <a:gd name="connsiteY12" fmla="*/ 1749390 h 2441260"/>
                  <a:gd name="connsiteX13" fmla="*/ 3821709 w 5559286"/>
                  <a:gd name="connsiteY13" fmla="*/ 1636367 h 2441260"/>
                  <a:gd name="connsiteX14" fmla="*/ 4452263 w 5559286"/>
                  <a:gd name="connsiteY14" fmla="*/ 1112419 h 2441260"/>
                  <a:gd name="connsiteX15" fmla="*/ 4460695 w 5559286"/>
                  <a:gd name="connsiteY15" fmla="*/ 1112419 h 2441260"/>
                  <a:gd name="connsiteX16" fmla="*/ 4689619 w 5559286"/>
                  <a:gd name="connsiteY16" fmla="*/ 1291643 h 2441260"/>
                  <a:gd name="connsiteX17" fmla="*/ 4768945 w 5559286"/>
                  <a:gd name="connsiteY17" fmla="*/ 1625871 h 2441260"/>
                  <a:gd name="connsiteX18" fmla="*/ 4863575 w 5559286"/>
                  <a:gd name="connsiteY18" fmla="*/ 1898744 h 2441260"/>
                  <a:gd name="connsiteX19" fmla="*/ 5524735 w 5559286"/>
                  <a:gd name="connsiteY19" fmla="*/ 1459160 h 2441260"/>
                  <a:gd name="connsiteX20" fmla="*/ 5553469 w 5559286"/>
                  <a:gd name="connsiteY20" fmla="*/ 1459564 h 2441260"/>
                  <a:gd name="connsiteX21" fmla="*/ 5553156 w 5559286"/>
                  <a:gd name="connsiteY21" fmla="*/ 1496701 h 2441260"/>
                  <a:gd name="connsiteX22" fmla="*/ 5314239 w 5559286"/>
                  <a:gd name="connsiteY22" fmla="*/ 1746161 h 2441260"/>
                  <a:gd name="connsiteX23" fmla="*/ 4856705 w 5559286"/>
                  <a:gd name="connsiteY23" fmla="*/ 1950816 h 2441260"/>
                  <a:gd name="connsiteX24" fmla="*/ 4729283 w 5559286"/>
                  <a:gd name="connsiteY24" fmla="*/ 1636770 h 2441260"/>
                  <a:gd name="connsiteX25" fmla="*/ 4460071 w 5559286"/>
                  <a:gd name="connsiteY25" fmla="*/ 1165298 h 2441260"/>
                  <a:gd name="connsiteX26" fmla="*/ 4452575 w 5559286"/>
                  <a:gd name="connsiteY26" fmla="*/ 1165298 h 2441260"/>
                  <a:gd name="connsiteX27" fmla="*/ 3851378 w 5559286"/>
                  <a:gd name="connsiteY27" fmla="*/ 1672696 h 2441260"/>
                  <a:gd name="connsiteX28" fmla="*/ 3764556 w 5559286"/>
                  <a:gd name="connsiteY28" fmla="*/ 1787738 h 2441260"/>
                  <a:gd name="connsiteX29" fmla="*/ 3649627 w 5559286"/>
                  <a:gd name="connsiteY29" fmla="*/ 1944357 h 2441260"/>
                  <a:gd name="connsiteX30" fmla="*/ 3386349 w 5559286"/>
                  <a:gd name="connsiteY30" fmla="*/ 2285852 h 2441260"/>
                  <a:gd name="connsiteX31" fmla="*/ 3144621 w 5559286"/>
                  <a:gd name="connsiteY31" fmla="*/ 2441260 h 2441260"/>
                  <a:gd name="connsiteX32" fmla="*/ 3115576 w 5559286"/>
                  <a:gd name="connsiteY32" fmla="*/ 2437627 h 2441260"/>
                  <a:gd name="connsiteX33" fmla="*/ 2958797 w 5559286"/>
                  <a:gd name="connsiteY33" fmla="*/ 2137306 h 2441260"/>
                  <a:gd name="connsiteX34" fmla="*/ 2806078 w 5559286"/>
                  <a:gd name="connsiteY34" fmla="*/ 1779261 h 2441260"/>
                  <a:gd name="connsiteX35" fmla="*/ 2218934 w 5559286"/>
                  <a:gd name="connsiteY35" fmla="*/ 1783702 h 2441260"/>
                  <a:gd name="connsiteX36" fmla="*/ 1575888 w 5559286"/>
                  <a:gd name="connsiteY36" fmla="*/ 1982301 h 2441260"/>
                  <a:gd name="connsiteX37" fmla="*/ 1563486 w 5559286"/>
                  <a:gd name="connsiteY37" fmla="*/ 1980353 h 2441260"/>
                  <a:gd name="connsiteX38" fmla="*/ 1417215 w 5559286"/>
                  <a:gd name="connsiteY38" fmla="*/ 2022400 h 2441260"/>
                  <a:gd name="connsiteX39" fmla="*/ 870104 w 5559286"/>
                  <a:gd name="connsiteY39" fmla="*/ 2086333 h 2441260"/>
                  <a:gd name="connsiteX40" fmla="*/ 662014 w 5559286"/>
                  <a:gd name="connsiteY40" fmla="*/ 2076341 h 2441260"/>
                  <a:gd name="connsiteX41" fmla="*/ 40322 w 5559286"/>
                  <a:gd name="connsiteY41" fmla="*/ 1761590 h 2441260"/>
                  <a:gd name="connsiteX42" fmla="*/ 3006 w 5559286"/>
                  <a:gd name="connsiteY42" fmla="*/ 1652484 h 2441260"/>
                  <a:gd name="connsiteX43" fmla="*/ 1582707 w 5559286"/>
                  <a:gd name="connsiteY43" fmla="*/ 0 h 2441260"/>
                  <a:gd name="connsiteX0" fmla="*/ 1582707 w 5559286"/>
                  <a:gd name="connsiteY0" fmla="*/ 0 h 2441260"/>
                  <a:gd name="connsiteX1" fmla="*/ 1598491 w 5559286"/>
                  <a:gd name="connsiteY1" fmla="*/ 20034 h 2441260"/>
                  <a:gd name="connsiteX2" fmla="*/ 39627 w 5559286"/>
                  <a:gd name="connsiteY2" fmla="*/ 1639031 h 2441260"/>
                  <a:gd name="connsiteX3" fmla="*/ 73822 w 5559286"/>
                  <a:gd name="connsiteY3" fmla="*/ 1738275 h 2441260"/>
                  <a:gd name="connsiteX4" fmla="*/ 1576192 w 5559286"/>
                  <a:gd name="connsiteY4" fmla="*/ 1925627 h 2441260"/>
                  <a:gd name="connsiteX5" fmla="*/ 1576602 w 5559286"/>
                  <a:gd name="connsiteY5" fmla="*/ 1927677 h 2441260"/>
                  <a:gd name="connsiteX6" fmla="*/ 1614819 w 5559286"/>
                  <a:gd name="connsiteY6" fmla="*/ 1914003 h 2441260"/>
                  <a:gd name="connsiteX7" fmla="*/ 2211439 w 5559286"/>
                  <a:gd name="connsiteY7" fmla="*/ 1732034 h 2441260"/>
                  <a:gd name="connsiteX8" fmla="*/ 2828876 w 5559286"/>
                  <a:gd name="connsiteY8" fmla="*/ 1735666 h 2441260"/>
                  <a:gd name="connsiteX9" fmla="*/ 2997523 w 5559286"/>
                  <a:gd name="connsiteY9" fmla="*/ 2121967 h 2441260"/>
                  <a:gd name="connsiteX10" fmla="*/ 3123072 w 5559286"/>
                  <a:gd name="connsiteY10" fmla="*/ 2385958 h 2441260"/>
                  <a:gd name="connsiteX11" fmla="*/ 3619332 w 5559286"/>
                  <a:gd name="connsiteY11" fmla="*/ 1908836 h 2441260"/>
                  <a:gd name="connsiteX12" fmla="*/ 3736136 w 5559286"/>
                  <a:gd name="connsiteY12" fmla="*/ 1749390 h 2441260"/>
                  <a:gd name="connsiteX13" fmla="*/ 3821709 w 5559286"/>
                  <a:gd name="connsiteY13" fmla="*/ 1636367 h 2441260"/>
                  <a:gd name="connsiteX14" fmla="*/ 4452263 w 5559286"/>
                  <a:gd name="connsiteY14" fmla="*/ 1112419 h 2441260"/>
                  <a:gd name="connsiteX15" fmla="*/ 4460695 w 5559286"/>
                  <a:gd name="connsiteY15" fmla="*/ 1112419 h 2441260"/>
                  <a:gd name="connsiteX16" fmla="*/ 4689619 w 5559286"/>
                  <a:gd name="connsiteY16" fmla="*/ 1291643 h 2441260"/>
                  <a:gd name="connsiteX17" fmla="*/ 4768945 w 5559286"/>
                  <a:gd name="connsiteY17" fmla="*/ 1625871 h 2441260"/>
                  <a:gd name="connsiteX18" fmla="*/ 4863575 w 5559286"/>
                  <a:gd name="connsiteY18" fmla="*/ 1898744 h 2441260"/>
                  <a:gd name="connsiteX19" fmla="*/ 5524735 w 5559286"/>
                  <a:gd name="connsiteY19" fmla="*/ 1459160 h 2441260"/>
                  <a:gd name="connsiteX20" fmla="*/ 5553469 w 5559286"/>
                  <a:gd name="connsiteY20" fmla="*/ 1459564 h 2441260"/>
                  <a:gd name="connsiteX21" fmla="*/ 5553156 w 5559286"/>
                  <a:gd name="connsiteY21" fmla="*/ 1496701 h 2441260"/>
                  <a:gd name="connsiteX22" fmla="*/ 5314239 w 5559286"/>
                  <a:gd name="connsiteY22" fmla="*/ 1746161 h 2441260"/>
                  <a:gd name="connsiteX23" fmla="*/ 4856705 w 5559286"/>
                  <a:gd name="connsiteY23" fmla="*/ 1950816 h 2441260"/>
                  <a:gd name="connsiteX24" fmla="*/ 4729283 w 5559286"/>
                  <a:gd name="connsiteY24" fmla="*/ 1636770 h 2441260"/>
                  <a:gd name="connsiteX25" fmla="*/ 4460071 w 5559286"/>
                  <a:gd name="connsiteY25" fmla="*/ 1165298 h 2441260"/>
                  <a:gd name="connsiteX26" fmla="*/ 4452575 w 5559286"/>
                  <a:gd name="connsiteY26" fmla="*/ 1165298 h 2441260"/>
                  <a:gd name="connsiteX27" fmla="*/ 3851378 w 5559286"/>
                  <a:gd name="connsiteY27" fmla="*/ 1672696 h 2441260"/>
                  <a:gd name="connsiteX28" fmla="*/ 3764556 w 5559286"/>
                  <a:gd name="connsiteY28" fmla="*/ 1787738 h 2441260"/>
                  <a:gd name="connsiteX29" fmla="*/ 3649627 w 5559286"/>
                  <a:gd name="connsiteY29" fmla="*/ 1944357 h 2441260"/>
                  <a:gd name="connsiteX30" fmla="*/ 3386349 w 5559286"/>
                  <a:gd name="connsiteY30" fmla="*/ 2285852 h 2441260"/>
                  <a:gd name="connsiteX31" fmla="*/ 3144621 w 5559286"/>
                  <a:gd name="connsiteY31" fmla="*/ 2441260 h 2441260"/>
                  <a:gd name="connsiteX32" fmla="*/ 3115576 w 5559286"/>
                  <a:gd name="connsiteY32" fmla="*/ 2437627 h 2441260"/>
                  <a:gd name="connsiteX33" fmla="*/ 2958797 w 5559286"/>
                  <a:gd name="connsiteY33" fmla="*/ 2137306 h 2441260"/>
                  <a:gd name="connsiteX34" fmla="*/ 2806078 w 5559286"/>
                  <a:gd name="connsiteY34" fmla="*/ 1779261 h 2441260"/>
                  <a:gd name="connsiteX35" fmla="*/ 2218934 w 5559286"/>
                  <a:gd name="connsiteY35" fmla="*/ 1783702 h 2441260"/>
                  <a:gd name="connsiteX36" fmla="*/ 1575888 w 5559286"/>
                  <a:gd name="connsiteY36" fmla="*/ 1982301 h 2441260"/>
                  <a:gd name="connsiteX37" fmla="*/ 1563486 w 5559286"/>
                  <a:gd name="connsiteY37" fmla="*/ 1980353 h 2441260"/>
                  <a:gd name="connsiteX38" fmla="*/ 1417215 w 5559286"/>
                  <a:gd name="connsiteY38" fmla="*/ 2022400 h 2441260"/>
                  <a:gd name="connsiteX39" fmla="*/ 870104 w 5559286"/>
                  <a:gd name="connsiteY39" fmla="*/ 2086333 h 2441260"/>
                  <a:gd name="connsiteX40" fmla="*/ 662014 w 5559286"/>
                  <a:gd name="connsiteY40" fmla="*/ 2076341 h 2441260"/>
                  <a:gd name="connsiteX41" fmla="*/ 40322 w 5559286"/>
                  <a:gd name="connsiteY41" fmla="*/ 1761590 h 2441260"/>
                  <a:gd name="connsiteX42" fmla="*/ 3006 w 5559286"/>
                  <a:gd name="connsiteY42" fmla="*/ 1652484 h 2441260"/>
                  <a:gd name="connsiteX43" fmla="*/ 1582707 w 5559286"/>
                  <a:gd name="connsiteY43" fmla="*/ 0 h 2441260"/>
                  <a:gd name="connsiteX0" fmla="*/ 1582707 w 5559286"/>
                  <a:gd name="connsiteY0" fmla="*/ 0 h 2441260"/>
                  <a:gd name="connsiteX1" fmla="*/ 1598491 w 5559286"/>
                  <a:gd name="connsiteY1" fmla="*/ 20034 h 2441260"/>
                  <a:gd name="connsiteX2" fmla="*/ 39627 w 5559286"/>
                  <a:gd name="connsiteY2" fmla="*/ 1639031 h 2441260"/>
                  <a:gd name="connsiteX3" fmla="*/ 73822 w 5559286"/>
                  <a:gd name="connsiteY3" fmla="*/ 1738275 h 2441260"/>
                  <a:gd name="connsiteX4" fmla="*/ 1576192 w 5559286"/>
                  <a:gd name="connsiteY4" fmla="*/ 1925627 h 2441260"/>
                  <a:gd name="connsiteX5" fmla="*/ 1576602 w 5559286"/>
                  <a:gd name="connsiteY5" fmla="*/ 1927677 h 2441260"/>
                  <a:gd name="connsiteX6" fmla="*/ 1614819 w 5559286"/>
                  <a:gd name="connsiteY6" fmla="*/ 1914003 h 2441260"/>
                  <a:gd name="connsiteX7" fmla="*/ 2211439 w 5559286"/>
                  <a:gd name="connsiteY7" fmla="*/ 1732034 h 2441260"/>
                  <a:gd name="connsiteX8" fmla="*/ 2828876 w 5559286"/>
                  <a:gd name="connsiteY8" fmla="*/ 1735666 h 2441260"/>
                  <a:gd name="connsiteX9" fmla="*/ 2997523 w 5559286"/>
                  <a:gd name="connsiteY9" fmla="*/ 2121967 h 2441260"/>
                  <a:gd name="connsiteX10" fmla="*/ 3123072 w 5559286"/>
                  <a:gd name="connsiteY10" fmla="*/ 2385958 h 2441260"/>
                  <a:gd name="connsiteX11" fmla="*/ 3619332 w 5559286"/>
                  <a:gd name="connsiteY11" fmla="*/ 1908836 h 2441260"/>
                  <a:gd name="connsiteX12" fmla="*/ 3736136 w 5559286"/>
                  <a:gd name="connsiteY12" fmla="*/ 1749390 h 2441260"/>
                  <a:gd name="connsiteX13" fmla="*/ 3821709 w 5559286"/>
                  <a:gd name="connsiteY13" fmla="*/ 1636367 h 2441260"/>
                  <a:gd name="connsiteX14" fmla="*/ 4452263 w 5559286"/>
                  <a:gd name="connsiteY14" fmla="*/ 1112419 h 2441260"/>
                  <a:gd name="connsiteX15" fmla="*/ 4460695 w 5559286"/>
                  <a:gd name="connsiteY15" fmla="*/ 1112419 h 2441260"/>
                  <a:gd name="connsiteX16" fmla="*/ 4689619 w 5559286"/>
                  <a:gd name="connsiteY16" fmla="*/ 1291643 h 2441260"/>
                  <a:gd name="connsiteX17" fmla="*/ 4768945 w 5559286"/>
                  <a:gd name="connsiteY17" fmla="*/ 1625871 h 2441260"/>
                  <a:gd name="connsiteX18" fmla="*/ 4863575 w 5559286"/>
                  <a:gd name="connsiteY18" fmla="*/ 1898744 h 2441260"/>
                  <a:gd name="connsiteX19" fmla="*/ 5524735 w 5559286"/>
                  <a:gd name="connsiteY19" fmla="*/ 1459160 h 2441260"/>
                  <a:gd name="connsiteX20" fmla="*/ 5553469 w 5559286"/>
                  <a:gd name="connsiteY20" fmla="*/ 1459564 h 2441260"/>
                  <a:gd name="connsiteX21" fmla="*/ 5553156 w 5559286"/>
                  <a:gd name="connsiteY21" fmla="*/ 1496701 h 2441260"/>
                  <a:gd name="connsiteX22" fmla="*/ 5314239 w 5559286"/>
                  <a:gd name="connsiteY22" fmla="*/ 1746161 h 2441260"/>
                  <a:gd name="connsiteX23" fmla="*/ 4856705 w 5559286"/>
                  <a:gd name="connsiteY23" fmla="*/ 1950816 h 2441260"/>
                  <a:gd name="connsiteX24" fmla="*/ 4729283 w 5559286"/>
                  <a:gd name="connsiteY24" fmla="*/ 1636770 h 2441260"/>
                  <a:gd name="connsiteX25" fmla="*/ 4460071 w 5559286"/>
                  <a:gd name="connsiteY25" fmla="*/ 1165298 h 2441260"/>
                  <a:gd name="connsiteX26" fmla="*/ 4452575 w 5559286"/>
                  <a:gd name="connsiteY26" fmla="*/ 1165298 h 2441260"/>
                  <a:gd name="connsiteX27" fmla="*/ 3851378 w 5559286"/>
                  <a:gd name="connsiteY27" fmla="*/ 1672696 h 2441260"/>
                  <a:gd name="connsiteX28" fmla="*/ 3764556 w 5559286"/>
                  <a:gd name="connsiteY28" fmla="*/ 1787738 h 2441260"/>
                  <a:gd name="connsiteX29" fmla="*/ 3649627 w 5559286"/>
                  <a:gd name="connsiteY29" fmla="*/ 1944357 h 2441260"/>
                  <a:gd name="connsiteX30" fmla="*/ 3386349 w 5559286"/>
                  <a:gd name="connsiteY30" fmla="*/ 2285852 h 2441260"/>
                  <a:gd name="connsiteX31" fmla="*/ 3144621 w 5559286"/>
                  <a:gd name="connsiteY31" fmla="*/ 2441260 h 2441260"/>
                  <a:gd name="connsiteX32" fmla="*/ 3115576 w 5559286"/>
                  <a:gd name="connsiteY32" fmla="*/ 2437627 h 2441260"/>
                  <a:gd name="connsiteX33" fmla="*/ 2958797 w 5559286"/>
                  <a:gd name="connsiteY33" fmla="*/ 2137306 h 2441260"/>
                  <a:gd name="connsiteX34" fmla="*/ 2806078 w 5559286"/>
                  <a:gd name="connsiteY34" fmla="*/ 1779261 h 2441260"/>
                  <a:gd name="connsiteX35" fmla="*/ 2218934 w 5559286"/>
                  <a:gd name="connsiteY35" fmla="*/ 1783702 h 2441260"/>
                  <a:gd name="connsiteX36" fmla="*/ 1575888 w 5559286"/>
                  <a:gd name="connsiteY36" fmla="*/ 1982301 h 2441260"/>
                  <a:gd name="connsiteX37" fmla="*/ 1563486 w 5559286"/>
                  <a:gd name="connsiteY37" fmla="*/ 1980353 h 2441260"/>
                  <a:gd name="connsiteX38" fmla="*/ 1417215 w 5559286"/>
                  <a:gd name="connsiteY38" fmla="*/ 2022400 h 2441260"/>
                  <a:gd name="connsiteX39" fmla="*/ 870104 w 5559286"/>
                  <a:gd name="connsiteY39" fmla="*/ 2086333 h 2441260"/>
                  <a:gd name="connsiteX40" fmla="*/ 662014 w 5559286"/>
                  <a:gd name="connsiteY40" fmla="*/ 2076341 h 2441260"/>
                  <a:gd name="connsiteX41" fmla="*/ 40322 w 5559286"/>
                  <a:gd name="connsiteY41" fmla="*/ 1761590 h 2441260"/>
                  <a:gd name="connsiteX42" fmla="*/ 3006 w 5559286"/>
                  <a:gd name="connsiteY42" fmla="*/ 1652484 h 2441260"/>
                  <a:gd name="connsiteX43" fmla="*/ 1582707 w 5559286"/>
                  <a:gd name="connsiteY43" fmla="*/ 0 h 24412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5559286" h="2441260">
                    <a:moveTo>
                      <a:pt x="1582707" y="0"/>
                    </a:moveTo>
                    <a:lnTo>
                      <a:pt x="1598491" y="20034"/>
                    </a:lnTo>
                    <a:cubicBezTo>
                      <a:pt x="669726" y="239892"/>
                      <a:pt x="-5380" y="1209312"/>
                      <a:pt x="39627" y="1639031"/>
                    </a:cubicBezTo>
                    <a:cubicBezTo>
                      <a:pt x="48415" y="1671088"/>
                      <a:pt x="59810" y="1704136"/>
                      <a:pt x="73822" y="1738275"/>
                    </a:cubicBezTo>
                    <a:cubicBezTo>
                      <a:pt x="209757" y="2068014"/>
                      <a:pt x="1013770" y="2116310"/>
                      <a:pt x="1576192" y="1925627"/>
                    </a:cubicBezTo>
                    <a:cubicBezTo>
                      <a:pt x="1576329" y="1926310"/>
                      <a:pt x="1576465" y="1926994"/>
                      <a:pt x="1576602" y="1927677"/>
                    </a:cubicBezTo>
                    <a:lnTo>
                      <a:pt x="1614819" y="1914003"/>
                    </a:lnTo>
                    <a:cubicBezTo>
                      <a:pt x="1746502" y="1867177"/>
                      <a:pt x="1980525" y="1786779"/>
                      <a:pt x="2211439" y="1732034"/>
                    </a:cubicBezTo>
                    <a:cubicBezTo>
                      <a:pt x="2537490" y="1655339"/>
                      <a:pt x="2739242" y="1656549"/>
                      <a:pt x="2828876" y="1735666"/>
                    </a:cubicBezTo>
                    <a:cubicBezTo>
                      <a:pt x="2926941" y="1822856"/>
                      <a:pt x="2964418" y="1981494"/>
                      <a:pt x="2997523" y="2121967"/>
                    </a:cubicBezTo>
                    <a:cubicBezTo>
                      <a:pt x="3028754" y="2254366"/>
                      <a:pt x="3055613" y="2368601"/>
                      <a:pt x="3123072" y="2385958"/>
                    </a:cubicBezTo>
                    <a:cubicBezTo>
                      <a:pt x="3257052" y="2420270"/>
                      <a:pt x="3475045" y="2112279"/>
                      <a:pt x="3619332" y="1908836"/>
                    </a:cubicBezTo>
                    <a:cubicBezTo>
                      <a:pt x="3664618" y="1844654"/>
                      <a:pt x="3703656" y="1789757"/>
                      <a:pt x="3736136" y="1749390"/>
                    </a:cubicBezTo>
                    <a:cubicBezTo>
                      <a:pt x="3760809" y="1719116"/>
                      <a:pt x="3788917" y="1680769"/>
                      <a:pt x="3821709" y="1636367"/>
                    </a:cubicBezTo>
                    <a:cubicBezTo>
                      <a:pt x="3975366" y="1427271"/>
                      <a:pt x="4207100" y="1112419"/>
                      <a:pt x="4452263" y="1112419"/>
                    </a:cubicBezTo>
                    <a:lnTo>
                      <a:pt x="4460695" y="1112419"/>
                    </a:lnTo>
                    <a:cubicBezTo>
                      <a:pt x="4563758" y="1115648"/>
                      <a:pt x="4638401" y="1174178"/>
                      <a:pt x="4689619" y="1291643"/>
                    </a:cubicBezTo>
                    <a:cubicBezTo>
                      <a:pt x="4732405" y="1390135"/>
                      <a:pt x="4751769" y="1515269"/>
                      <a:pt x="4768945" y="1625871"/>
                    </a:cubicBezTo>
                    <a:cubicBezTo>
                      <a:pt x="4790495" y="1765537"/>
                      <a:pt x="4809233" y="1886635"/>
                      <a:pt x="4863575" y="1898744"/>
                    </a:cubicBezTo>
                    <a:cubicBezTo>
                      <a:pt x="5125603" y="1957274"/>
                      <a:pt x="5520675" y="1464005"/>
                      <a:pt x="5524735" y="1459160"/>
                    </a:cubicBezTo>
                    <a:cubicBezTo>
                      <a:pt x="5532855" y="1449070"/>
                      <a:pt x="5545661" y="1449070"/>
                      <a:pt x="5553469" y="1459564"/>
                    </a:cubicBezTo>
                    <a:cubicBezTo>
                      <a:pt x="5561277" y="1470059"/>
                      <a:pt x="5561277" y="1486609"/>
                      <a:pt x="5553156" y="1496701"/>
                    </a:cubicBezTo>
                    <a:cubicBezTo>
                      <a:pt x="5552219" y="1497912"/>
                      <a:pt x="5449469" y="1626679"/>
                      <a:pt x="5314239" y="1746161"/>
                    </a:cubicBezTo>
                    <a:cubicBezTo>
                      <a:pt x="5130288" y="1908432"/>
                      <a:pt x="4976319" y="1977458"/>
                      <a:pt x="4856705" y="1950816"/>
                    </a:cubicBezTo>
                    <a:cubicBezTo>
                      <a:pt x="4774879" y="1932652"/>
                      <a:pt x="4753643" y="1795407"/>
                      <a:pt x="4729283" y="1636770"/>
                    </a:cubicBezTo>
                    <a:cubicBezTo>
                      <a:pt x="4695553" y="1418795"/>
                      <a:pt x="4657451" y="1171353"/>
                      <a:pt x="4460071" y="1165298"/>
                    </a:cubicBezTo>
                    <a:lnTo>
                      <a:pt x="4452575" y="1165298"/>
                    </a:lnTo>
                    <a:cubicBezTo>
                      <a:pt x="4224901" y="1165298"/>
                      <a:pt x="4000663" y="1470463"/>
                      <a:pt x="3851378" y="1672696"/>
                    </a:cubicBezTo>
                    <a:cubicBezTo>
                      <a:pt x="3818274" y="1717502"/>
                      <a:pt x="3789853" y="1756253"/>
                      <a:pt x="3764556" y="1787738"/>
                    </a:cubicBezTo>
                    <a:cubicBezTo>
                      <a:pt x="3733013" y="1826490"/>
                      <a:pt x="3694600" y="1881387"/>
                      <a:pt x="3649627" y="1944357"/>
                    </a:cubicBezTo>
                    <a:cubicBezTo>
                      <a:pt x="3573423" y="2052134"/>
                      <a:pt x="3478480" y="2186149"/>
                      <a:pt x="3386349" y="2285852"/>
                    </a:cubicBezTo>
                    <a:cubicBezTo>
                      <a:pt x="3289533" y="2389995"/>
                      <a:pt x="3210206" y="2441260"/>
                      <a:pt x="3144621" y="2441260"/>
                    </a:cubicBezTo>
                    <a:cubicBezTo>
                      <a:pt x="3134627" y="2441260"/>
                      <a:pt x="3124945" y="2440049"/>
                      <a:pt x="3115576" y="2437627"/>
                    </a:cubicBezTo>
                    <a:cubicBezTo>
                      <a:pt x="3024070" y="2414215"/>
                      <a:pt x="2992527" y="2279797"/>
                      <a:pt x="2958797" y="2137306"/>
                    </a:cubicBezTo>
                    <a:cubicBezTo>
                      <a:pt x="2927566" y="2005310"/>
                      <a:pt x="2892587" y="1855956"/>
                      <a:pt x="2806078" y="1779261"/>
                    </a:cubicBezTo>
                    <a:cubicBezTo>
                      <a:pt x="2751735" y="1730822"/>
                      <a:pt x="2605574" y="1692475"/>
                      <a:pt x="2218934" y="1783702"/>
                    </a:cubicBezTo>
                    <a:cubicBezTo>
                      <a:pt x="1956906" y="1845461"/>
                      <a:pt x="1689881" y="1941532"/>
                      <a:pt x="1575888" y="1982301"/>
                    </a:cubicBezTo>
                    <a:lnTo>
                      <a:pt x="1563486" y="1980353"/>
                    </a:lnTo>
                    <a:lnTo>
                      <a:pt x="1417215" y="2022400"/>
                    </a:lnTo>
                    <a:cubicBezTo>
                      <a:pt x="1242636" y="2064320"/>
                      <a:pt x="1052746" y="2086333"/>
                      <a:pt x="870104" y="2086333"/>
                    </a:cubicBezTo>
                    <a:cubicBezTo>
                      <a:pt x="799237" y="2086333"/>
                      <a:pt x="729659" y="2083003"/>
                      <a:pt x="662014" y="2076341"/>
                    </a:cubicBezTo>
                    <a:cubicBezTo>
                      <a:pt x="470030" y="2056357"/>
                      <a:pt x="134381" y="1989743"/>
                      <a:pt x="40322" y="1761590"/>
                    </a:cubicBezTo>
                    <a:cubicBezTo>
                      <a:pt x="25021" y="1724120"/>
                      <a:pt x="12579" y="1687794"/>
                      <a:pt x="3006" y="1652484"/>
                    </a:cubicBezTo>
                    <a:cubicBezTo>
                      <a:pt x="-45644" y="1331850"/>
                      <a:pt x="496819" y="251717"/>
                      <a:pt x="1582707" y="0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7072" cap="flat">
                <a:noFill/>
                <a:prstDash val="solid"/>
                <a:miter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EEC86ACF-8901-4E38-B9A7-9675380CAD0A}"/>
                  </a:ext>
                </a:extLst>
              </p:cNvPr>
              <p:cNvSpPr/>
              <p:nvPr/>
            </p:nvSpPr>
            <p:spPr>
              <a:xfrm>
                <a:off x="4596253" y="5151140"/>
                <a:ext cx="5456099" cy="1304623"/>
              </a:xfrm>
              <a:custGeom>
                <a:avLst/>
                <a:gdLst>
                  <a:gd name="connsiteX0" fmla="*/ 6429118 w 8066757"/>
                  <a:gd name="connsiteY0" fmla="*/ 0 h 1492361"/>
                  <a:gd name="connsiteX1" fmla="*/ 6436506 w 8066757"/>
                  <a:gd name="connsiteY1" fmla="*/ 0 h 1492361"/>
                  <a:gd name="connsiteX2" fmla="*/ 6746799 w 8066757"/>
                  <a:gd name="connsiteY2" fmla="*/ 187930 h 1492361"/>
                  <a:gd name="connsiteX3" fmla="*/ 6862235 w 8066757"/>
                  <a:gd name="connsiteY3" fmla="*/ 556403 h 1492361"/>
                  <a:gd name="connsiteX4" fmla="*/ 7031696 w 8066757"/>
                  <a:gd name="connsiteY4" fmla="*/ 899942 h 1492361"/>
                  <a:gd name="connsiteX5" fmla="*/ 8039686 w 8066757"/>
                  <a:gd name="connsiteY5" fmla="*/ 376323 h 1492361"/>
                  <a:gd name="connsiteX6" fmla="*/ 8062311 w 8066757"/>
                  <a:gd name="connsiteY6" fmla="*/ 376784 h 1492361"/>
                  <a:gd name="connsiteX7" fmla="*/ 8061849 w 8066757"/>
                  <a:gd name="connsiteY7" fmla="*/ 399410 h 1492361"/>
                  <a:gd name="connsiteX8" fmla="*/ 7701227 w 8066757"/>
                  <a:gd name="connsiteY8" fmla="*/ 692157 h 1492361"/>
                  <a:gd name="connsiteX9" fmla="*/ 7025693 w 8066757"/>
                  <a:gd name="connsiteY9" fmla="*/ 931340 h 1492361"/>
                  <a:gd name="connsiteX10" fmla="*/ 6830375 w 8066757"/>
                  <a:gd name="connsiteY10" fmla="*/ 562406 h 1492361"/>
                  <a:gd name="connsiteX11" fmla="*/ 6436044 w 8066757"/>
                  <a:gd name="connsiteY11" fmla="*/ 31860 h 1492361"/>
                  <a:gd name="connsiteX12" fmla="*/ 6429118 w 8066757"/>
                  <a:gd name="connsiteY12" fmla="*/ 31860 h 1492361"/>
                  <a:gd name="connsiteX13" fmla="*/ 5531023 w 8066757"/>
                  <a:gd name="connsiteY13" fmla="*/ 615507 h 1492361"/>
                  <a:gd name="connsiteX14" fmla="*/ 5402196 w 8066757"/>
                  <a:gd name="connsiteY14" fmla="*/ 747566 h 1492361"/>
                  <a:gd name="connsiteX15" fmla="*/ 5233659 w 8066757"/>
                  <a:gd name="connsiteY15" fmla="*/ 924877 h 1492361"/>
                  <a:gd name="connsiteX16" fmla="*/ 4491172 w 8066757"/>
                  <a:gd name="connsiteY16" fmla="*/ 1492361 h 1492361"/>
                  <a:gd name="connsiteX17" fmla="*/ 4450538 w 8066757"/>
                  <a:gd name="connsiteY17" fmla="*/ 1488205 h 1492361"/>
                  <a:gd name="connsiteX18" fmla="*/ 4212278 w 8066757"/>
                  <a:gd name="connsiteY18" fmla="*/ 1137279 h 1492361"/>
                  <a:gd name="connsiteX19" fmla="*/ 3986946 w 8066757"/>
                  <a:gd name="connsiteY19" fmla="*/ 732328 h 1492361"/>
                  <a:gd name="connsiteX20" fmla="*/ 3125329 w 8066757"/>
                  <a:gd name="connsiteY20" fmla="*/ 736022 h 1492361"/>
                  <a:gd name="connsiteX21" fmla="*/ 2179674 w 8066757"/>
                  <a:gd name="connsiteY21" fmla="*/ 964586 h 1492361"/>
                  <a:gd name="connsiteX22" fmla="*/ 2167669 w 8066757"/>
                  <a:gd name="connsiteY22" fmla="*/ 967818 h 1492361"/>
                  <a:gd name="connsiteX23" fmla="*/ 2162920 w 8066757"/>
                  <a:gd name="connsiteY23" fmla="*/ 967219 h 1492361"/>
                  <a:gd name="connsiteX24" fmla="*/ 1937103 w 8066757"/>
                  <a:gd name="connsiteY24" fmla="*/ 1017532 h 1492361"/>
                  <a:gd name="connsiteX25" fmla="*/ 1131288 w 8066757"/>
                  <a:gd name="connsiteY25" fmla="*/ 1091470 h 1492361"/>
                  <a:gd name="connsiteX26" fmla="*/ 824583 w 8066757"/>
                  <a:gd name="connsiteY26" fmla="*/ 1080040 h 1492361"/>
                  <a:gd name="connsiteX27" fmla="*/ 32698 w 8066757"/>
                  <a:gd name="connsiteY27" fmla="*/ 856486 h 1492361"/>
                  <a:gd name="connsiteX28" fmla="*/ 0 w 8066757"/>
                  <a:gd name="connsiteY28" fmla="*/ 826785 h 1492361"/>
                  <a:gd name="connsiteX29" fmla="*/ 826488 w 8066757"/>
                  <a:gd name="connsiteY29" fmla="*/ 1051465 h 1492361"/>
                  <a:gd name="connsiteX30" fmla="*/ 1856393 w 8066757"/>
                  <a:gd name="connsiteY30" fmla="*/ 1002843 h 1492361"/>
                  <a:gd name="connsiteX31" fmla="*/ 2155932 w 8066757"/>
                  <a:gd name="connsiteY31" fmla="*/ 939216 h 1492361"/>
                  <a:gd name="connsiteX32" fmla="*/ 2158895 w 8066757"/>
                  <a:gd name="connsiteY32" fmla="*/ 936882 h 1492361"/>
                  <a:gd name="connsiteX33" fmla="*/ 2170900 w 8066757"/>
                  <a:gd name="connsiteY33" fmla="*/ 933649 h 1492361"/>
                  <a:gd name="connsiteX34" fmla="*/ 3119788 w 8066757"/>
                  <a:gd name="connsiteY34" fmla="*/ 704624 h 1492361"/>
                  <a:gd name="connsiteX35" fmla="*/ 4005416 w 8066757"/>
                  <a:gd name="connsiteY35" fmla="*/ 706009 h 1492361"/>
                  <a:gd name="connsiteX36" fmla="*/ 4243215 w 8066757"/>
                  <a:gd name="connsiteY36" fmla="*/ 1128044 h 1492361"/>
                  <a:gd name="connsiteX37" fmla="*/ 4457003 w 8066757"/>
                  <a:gd name="connsiteY37" fmla="*/ 1456807 h 1492361"/>
                  <a:gd name="connsiteX38" fmla="*/ 4821782 w 8066757"/>
                  <a:gd name="connsiteY38" fmla="*/ 1291964 h 1492361"/>
                  <a:gd name="connsiteX39" fmla="*/ 5210110 w 8066757"/>
                  <a:gd name="connsiteY39" fmla="*/ 903636 h 1492361"/>
                  <a:gd name="connsiteX40" fmla="*/ 5380032 w 8066757"/>
                  <a:gd name="connsiteY40" fmla="*/ 724940 h 1492361"/>
                  <a:gd name="connsiteX41" fmla="*/ 5507935 w 8066757"/>
                  <a:gd name="connsiteY41" fmla="*/ 593804 h 1492361"/>
                  <a:gd name="connsiteX42" fmla="*/ 6429118 w 8066757"/>
                  <a:gd name="connsiteY42" fmla="*/ 0 h 14923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</a:cxnLst>
                <a:rect l="l" t="t" r="r" b="b"/>
                <a:pathLst>
                  <a:path w="8066757" h="1492361">
                    <a:moveTo>
                      <a:pt x="6429118" y="0"/>
                    </a:moveTo>
                    <a:cubicBezTo>
                      <a:pt x="6431426" y="0"/>
                      <a:pt x="6434197" y="0"/>
                      <a:pt x="6436506" y="0"/>
                    </a:cubicBezTo>
                    <a:cubicBezTo>
                      <a:pt x="6575030" y="1847"/>
                      <a:pt x="6676152" y="63259"/>
                      <a:pt x="6746799" y="187930"/>
                    </a:cubicBezTo>
                    <a:cubicBezTo>
                      <a:pt x="6806826" y="294132"/>
                      <a:pt x="6836377" y="433579"/>
                      <a:pt x="6862235" y="556403"/>
                    </a:cubicBezTo>
                    <a:cubicBezTo>
                      <a:pt x="6899175" y="731405"/>
                      <a:pt x="6931035" y="882396"/>
                      <a:pt x="7031696" y="899942"/>
                    </a:cubicBezTo>
                    <a:cubicBezTo>
                      <a:pt x="7425565" y="970127"/>
                      <a:pt x="8033683" y="382325"/>
                      <a:pt x="8039686" y="376323"/>
                    </a:cubicBezTo>
                    <a:cubicBezTo>
                      <a:pt x="8046151" y="370320"/>
                      <a:pt x="8056309" y="370320"/>
                      <a:pt x="8062311" y="376784"/>
                    </a:cubicBezTo>
                    <a:cubicBezTo>
                      <a:pt x="8068314" y="383249"/>
                      <a:pt x="8068314" y="393407"/>
                      <a:pt x="8061849" y="399410"/>
                    </a:cubicBezTo>
                    <a:cubicBezTo>
                      <a:pt x="8060465" y="400795"/>
                      <a:pt x="7904857" y="552248"/>
                      <a:pt x="7701227" y="692157"/>
                    </a:cubicBezTo>
                    <a:cubicBezTo>
                      <a:pt x="7426026" y="881934"/>
                      <a:pt x="7198848" y="962278"/>
                      <a:pt x="7025693" y="931340"/>
                    </a:cubicBezTo>
                    <a:cubicBezTo>
                      <a:pt x="6903330" y="909638"/>
                      <a:pt x="6869623" y="748489"/>
                      <a:pt x="6830375" y="562406"/>
                    </a:cubicBezTo>
                    <a:cubicBezTo>
                      <a:pt x="6778198" y="315372"/>
                      <a:pt x="6719556" y="35555"/>
                      <a:pt x="6436044" y="31860"/>
                    </a:cubicBezTo>
                    <a:cubicBezTo>
                      <a:pt x="6433735" y="31860"/>
                      <a:pt x="6431426" y="31860"/>
                      <a:pt x="6429118" y="31860"/>
                    </a:cubicBezTo>
                    <a:cubicBezTo>
                      <a:pt x="6085579" y="31860"/>
                      <a:pt x="5752199" y="382787"/>
                      <a:pt x="5531023" y="615507"/>
                    </a:cubicBezTo>
                    <a:cubicBezTo>
                      <a:pt x="5482078" y="667222"/>
                      <a:pt x="5439597" y="711550"/>
                      <a:pt x="5402196" y="747566"/>
                    </a:cubicBezTo>
                    <a:cubicBezTo>
                      <a:pt x="5356021" y="791432"/>
                      <a:pt x="5299226" y="853306"/>
                      <a:pt x="5233659" y="924877"/>
                    </a:cubicBezTo>
                    <a:cubicBezTo>
                      <a:pt x="5012021" y="1167293"/>
                      <a:pt x="4712809" y="1492361"/>
                      <a:pt x="4491172" y="1492361"/>
                    </a:cubicBezTo>
                    <a:cubicBezTo>
                      <a:pt x="4477319" y="1492361"/>
                      <a:pt x="4463467" y="1490976"/>
                      <a:pt x="4450538" y="1488205"/>
                    </a:cubicBezTo>
                    <a:cubicBezTo>
                      <a:pt x="4313861" y="1460501"/>
                      <a:pt x="4264455" y="1303507"/>
                      <a:pt x="4212278" y="1137279"/>
                    </a:cubicBezTo>
                    <a:cubicBezTo>
                      <a:pt x="4162871" y="980286"/>
                      <a:pt x="4112079" y="817751"/>
                      <a:pt x="3986946" y="732328"/>
                    </a:cubicBezTo>
                    <a:cubicBezTo>
                      <a:pt x="3867815" y="651061"/>
                      <a:pt x="3577839" y="652446"/>
                      <a:pt x="3125329" y="736022"/>
                    </a:cubicBezTo>
                    <a:cubicBezTo>
                      <a:pt x="2755470" y="804823"/>
                      <a:pt x="2366681" y="912871"/>
                      <a:pt x="2179674" y="964586"/>
                    </a:cubicBezTo>
                    <a:lnTo>
                      <a:pt x="2167669" y="967818"/>
                    </a:lnTo>
                    <a:lnTo>
                      <a:pt x="2162920" y="967219"/>
                    </a:lnTo>
                    <a:lnTo>
                      <a:pt x="1937103" y="1017532"/>
                    </a:lnTo>
                    <a:cubicBezTo>
                      <a:pt x="1679214" y="1065753"/>
                      <a:pt x="1399893" y="1091470"/>
                      <a:pt x="1131288" y="1091470"/>
                    </a:cubicBezTo>
                    <a:cubicBezTo>
                      <a:pt x="1026513" y="1091470"/>
                      <a:pt x="923643" y="1087660"/>
                      <a:pt x="824583" y="1080040"/>
                    </a:cubicBezTo>
                    <a:cubicBezTo>
                      <a:pt x="460966" y="1051465"/>
                      <a:pt x="188432" y="973598"/>
                      <a:pt x="32698" y="856486"/>
                    </a:cubicBezTo>
                    <a:lnTo>
                      <a:pt x="0" y="826785"/>
                    </a:lnTo>
                    <a:cubicBezTo>
                      <a:pt x="251503" y="1005647"/>
                      <a:pt x="542995" y="1021892"/>
                      <a:pt x="826488" y="1051465"/>
                    </a:cubicBezTo>
                    <a:cubicBezTo>
                      <a:pt x="1154386" y="1077183"/>
                      <a:pt x="1520860" y="1058966"/>
                      <a:pt x="1856393" y="1002843"/>
                    </a:cubicBezTo>
                    <a:lnTo>
                      <a:pt x="2155932" y="939216"/>
                    </a:lnTo>
                    <a:lnTo>
                      <a:pt x="2158895" y="936882"/>
                    </a:lnTo>
                    <a:lnTo>
                      <a:pt x="2170900" y="933649"/>
                    </a:lnTo>
                    <a:cubicBezTo>
                      <a:pt x="2358370" y="881473"/>
                      <a:pt x="2748082" y="773424"/>
                      <a:pt x="3119788" y="704624"/>
                    </a:cubicBezTo>
                    <a:cubicBezTo>
                      <a:pt x="3581072" y="619201"/>
                      <a:pt x="3878897" y="620124"/>
                      <a:pt x="4005416" y="706009"/>
                    </a:cubicBezTo>
                    <a:cubicBezTo>
                      <a:pt x="4139784" y="797434"/>
                      <a:pt x="4194732" y="972898"/>
                      <a:pt x="4243215" y="1128044"/>
                    </a:cubicBezTo>
                    <a:cubicBezTo>
                      <a:pt x="4294468" y="1291964"/>
                      <a:pt x="4338796" y="1433258"/>
                      <a:pt x="4457003" y="1456807"/>
                    </a:cubicBezTo>
                    <a:cubicBezTo>
                      <a:pt x="4547505" y="1474815"/>
                      <a:pt x="4666635" y="1421253"/>
                      <a:pt x="4821782" y="1291964"/>
                    </a:cubicBezTo>
                    <a:cubicBezTo>
                      <a:pt x="4957073" y="1179297"/>
                      <a:pt x="5097444" y="1026460"/>
                      <a:pt x="5210110" y="903636"/>
                    </a:cubicBezTo>
                    <a:cubicBezTo>
                      <a:pt x="5276140" y="832065"/>
                      <a:pt x="5332934" y="769730"/>
                      <a:pt x="5380032" y="724940"/>
                    </a:cubicBezTo>
                    <a:cubicBezTo>
                      <a:pt x="5416971" y="689848"/>
                      <a:pt x="5458991" y="645520"/>
                      <a:pt x="5507935" y="593804"/>
                    </a:cubicBezTo>
                    <a:cubicBezTo>
                      <a:pt x="5732806" y="356930"/>
                      <a:pt x="6071727" y="0"/>
                      <a:pt x="642911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7072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</p:grp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B2022FF3-3563-451D-9608-D831AA18AE1B}"/>
              </a:ext>
            </a:extLst>
          </p:cNvPr>
          <p:cNvSpPr txBox="1"/>
          <p:nvPr/>
        </p:nvSpPr>
        <p:spPr>
          <a:xfrm flipH="1">
            <a:off x="4486838" y="1741935"/>
            <a:ext cx="17157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accent3"/>
                </a:solidFill>
              </a:rPr>
              <a:t>34,800</a:t>
            </a:r>
          </a:p>
        </p:txBody>
      </p:sp>
      <p:grpSp>
        <p:nvGrpSpPr>
          <p:cNvPr id="38" name="그룹 1">
            <a:extLst>
              <a:ext uri="{FF2B5EF4-FFF2-40B4-BE49-F238E27FC236}">
                <a16:creationId xmlns:a16="http://schemas.microsoft.com/office/drawing/2014/main" id="{B3BE7AFE-009C-4999-B28E-B95AF03550A2}"/>
              </a:ext>
            </a:extLst>
          </p:cNvPr>
          <p:cNvGrpSpPr/>
          <p:nvPr/>
        </p:nvGrpSpPr>
        <p:grpSpPr>
          <a:xfrm flipH="1">
            <a:off x="716666" y="1585681"/>
            <a:ext cx="3112282" cy="897285"/>
            <a:chOff x="6888088" y="2012008"/>
            <a:chExt cx="2880320" cy="897285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E2228181-781E-4910-A813-06B900C5F461}"/>
                </a:ext>
              </a:extLst>
            </p:cNvPr>
            <p:cNvSpPr txBox="1"/>
            <p:nvPr/>
          </p:nvSpPr>
          <p:spPr>
            <a:xfrm>
              <a:off x="6888088" y="2012008"/>
              <a:ext cx="2880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28DD3363-35ED-458F-8FD6-81D34EE746D2}"/>
                </a:ext>
              </a:extLst>
            </p:cNvPr>
            <p:cNvSpPr txBox="1"/>
            <p:nvPr/>
          </p:nvSpPr>
          <p:spPr>
            <a:xfrm>
              <a:off x="6888088" y="2262962"/>
              <a:ext cx="28803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C934D255-FCDE-42F2-BC95-6B8CE0D7CDC8}"/>
              </a:ext>
            </a:extLst>
          </p:cNvPr>
          <p:cNvSpPr txBox="1"/>
          <p:nvPr/>
        </p:nvSpPr>
        <p:spPr>
          <a:xfrm flipH="1">
            <a:off x="4486838" y="2888247"/>
            <a:ext cx="17157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accent2"/>
                </a:solidFill>
              </a:rPr>
              <a:t>25,600</a:t>
            </a:r>
          </a:p>
        </p:txBody>
      </p:sp>
      <p:grpSp>
        <p:nvGrpSpPr>
          <p:cNvPr id="42" name="그룹 2">
            <a:extLst>
              <a:ext uri="{FF2B5EF4-FFF2-40B4-BE49-F238E27FC236}">
                <a16:creationId xmlns:a16="http://schemas.microsoft.com/office/drawing/2014/main" id="{23A2F312-DBEE-422E-843B-3F15F21D878F}"/>
              </a:ext>
            </a:extLst>
          </p:cNvPr>
          <p:cNvGrpSpPr/>
          <p:nvPr/>
        </p:nvGrpSpPr>
        <p:grpSpPr>
          <a:xfrm flipH="1">
            <a:off x="716666" y="2731993"/>
            <a:ext cx="3112282" cy="897285"/>
            <a:chOff x="6888088" y="3198441"/>
            <a:chExt cx="2880320" cy="897285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518E4158-AD16-4C30-ACB0-EFC5EA42B0D8}"/>
                </a:ext>
              </a:extLst>
            </p:cNvPr>
            <p:cNvSpPr txBox="1"/>
            <p:nvPr/>
          </p:nvSpPr>
          <p:spPr>
            <a:xfrm>
              <a:off x="6888088" y="3198441"/>
              <a:ext cx="2880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CA32179C-91B6-41BA-9489-44E401CA2550}"/>
                </a:ext>
              </a:extLst>
            </p:cNvPr>
            <p:cNvSpPr txBox="1"/>
            <p:nvPr/>
          </p:nvSpPr>
          <p:spPr>
            <a:xfrm>
              <a:off x="6888088" y="3449395"/>
              <a:ext cx="28803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id="{AE4F0F1B-D5A9-46C4-814D-2A343DD11E59}"/>
              </a:ext>
            </a:extLst>
          </p:cNvPr>
          <p:cNvSpPr txBox="1"/>
          <p:nvPr/>
        </p:nvSpPr>
        <p:spPr>
          <a:xfrm flipH="1">
            <a:off x="4486838" y="5180869"/>
            <a:ext cx="17157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accent1"/>
                </a:solidFill>
              </a:rPr>
              <a:t>14,200</a:t>
            </a:r>
          </a:p>
        </p:txBody>
      </p:sp>
      <p:grpSp>
        <p:nvGrpSpPr>
          <p:cNvPr id="46" name="그룹 6">
            <a:extLst>
              <a:ext uri="{FF2B5EF4-FFF2-40B4-BE49-F238E27FC236}">
                <a16:creationId xmlns:a16="http://schemas.microsoft.com/office/drawing/2014/main" id="{02A35EBA-7987-417F-B986-FFB38E8A2F6C}"/>
              </a:ext>
            </a:extLst>
          </p:cNvPr>
          <p:cNvGrpSpPr/>
          <p:nvPr/>
        </p:nvGrpSpPr>
        <p:grpSpPr>
          <a:xfrm flipH="1">
            <a:off x="716666" y="5024616"/>
            <a:ext cx="3112282" cy="897285"/>
            <a:chOff x="6888088" y="4413449"/>
            <a:chExt cx="2880320" cy="897285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8C56E605-6094-4977-91A6-E6E95BCD5410}"/>
                </a:ext>
              </a:extLst>
            </p:cNvPr>
            <p:cNvSpPr txBox="1"/>
            <p:nvPr/>
          </p:nvSpPr>
          <p:spPr>
            <a:xfrm>
              <a:off x="6888088" y="4413449"/>
              <a:ext cx="2880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14C7C088-CED9-4D5D-BC45-A7D24425D6C3}"/>
                </a:ext>
              </a:extLst>
            </p:cNvPr>
            <p:cNvSpPr txBox="1"/>
            <p:nvPr/>
          </p:nvSpPr>
          <p:spPr>
            <a:xfrm>
              <a:off x="6888088" y="4664403"/>
              <a:ext cx="28803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3B93119B-6333-42C6-895A-8C523B361F21}"/>
              </a:ext>
            </a:extLst>
          </p:cNvPr>
          <p:cNvSpPr txBox="1"/>
          <p:nvPr/>
        </p:nvSpPr>
        <p:spPr>
          <a:xfrm flipH="1">
            <a:off x="4486838" y="4034557"/>
            <a:ext cx="17157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accent4"/>
                </a:solidFill>
              </a:rPr>
              <a:t>25,600</a:t>
            </a:r>
          </a:p>
        </p:txBody>
      </p:sp>
      <p:grpSp>
        <p:nvGrpSpPr>
          <p:cNvPr id="50" name="그룹 40">
            <a:extLst>
              <a:ext uri="{FF2B5EF4-FFF2-40B4-BE49-F238E27FC236}">
                <a16:creationId xmlns:a16="http://schemas.microsoft.com/office/drawing/2014/main" id="{770698CD-047F-4EB7-AD82-A136DB1E60E9}"/>
              </a:ext>
            </a:extLst>
          </p:cNvPr>
          <p:cNvGrpSpPr/>
          <p:nvPr/>
        </p:nvGrpSpPr>
        <p:grpSpPr>
          <a:xfrm flipH="1">
            <a:off x="716666" y="3878304"/>
            <a:ext cx="3112282" cy="897285"/>
            <a:chOff x="6888088" y="3198441"/>
            <a:chExt cx="2880320" cy="897285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C09FDF8A-874D-4BA2-8762-F890E8F20C19}"/>
                </a:ext>
              </a:extLst>
            </p:cNvPr>
            <p:cNvSpPr txBox="1"/>
            <p:nvPr/>
          </p:nvSpPr>
          <p:spPr>
            <a:xfrm>
              <a:off x="6888088" y="3198441"/>
              <a:ext cx="2880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1A71E840-6DF7-4532-BC97-D1872481F81C}"/>
                </a:ext>
              </a:extLst>
            </p:cNvPr>
            <p:cNvSpPr txBox="1"/>
            <p:nvPr/>
          </p:nvSpPr>
          <p:spPr>
            <a:xfrm>
              <a:off x="6888088" y="3449395"/>
              <a:ext cx="28803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53" name="Straight Connector 26">
            <a:extLst>
              <a:ext uri="{FF2B5EF4-FFF2-40B4-BE49-F238E27FC236}">
                <a16:creationId xmlns:a16="http://schemas.microsoft.com/office/drawing/2014/main" id="{B7B1AF84-B1ED-4D06-BEC6-7112C249EC9A}"/>
              </a:ext>
            </a:extLst>
          </p:cNvPr>
          <p:cNvCxnSpPr>
            <a:cxnSpLocks/>
          </p:cNvCxnSpPr>
          <p:nvPr/>
        </p:nvCxnSpPr>
        <p:spPr>
          <a:xfrm flipH="1">
            <a:off x="3814875" y="2034323"/>
            <a:ext cx="822960" cy="1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26">
            <a:extLst>
              <a:ext uri="{FF2B5EF4-FFF2-40B4-BE49-F238E27FC236}">
                <a16:creationId xmlns:a16="http://schemas.microsoft.com/office/drawing/2014/main" id="{9AF485E8-4874-480D-A60A-CE2835D4C708}"/>
              </a:ext>
            </a:extLst>
          </p:cNvPr>
          <p:cNvCxnSpPr>
            <a:cxnSpLocks/>
          </p:cNvCxnSpPr>
          <p:nvPr/>
        </p:nvCxnSpPr>
        <p:spPr>
          <a:xfrm flipH="1">
            <a:off x="3814875" y="3180635"/>
            <a:ext cx="822960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26">
            <a:extLst>
              <a:ext uri="{FF2B5EF4-FFF2-40B4-BE49-F238E27FC236}">
                <a16:creationId xmlns:a16="http://schemas.microsoft.com/office/drawing/2014/main" id="{D37588C0-B997-4EEE-961C-47A007C37777}"/>
              </a:ext>
            </a:extLst>
          </p:cNvPr>
          <p:cNvCxnSpPr>
            <a:cxnSpLocks/>
          </p:cNvCxnSpPr>
          <p:nvPr/>
        </p:nvCxnSpPr>
        <p:spPr>
          <a:xfrm flipH="1">
            <a:off x="3814875" y="4326945"/>
            <a:ext cx="822960" cy="1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26">
            <a:extLst>
              <a:ext uri="{FF2B5EF4-FFF2-40B4-BE49-F238E27FC236}">
                <a16:creationId xmlns:a16="http://schemas.microsoft.com/office/drawing/2014/main" id="{B4469228-910F-4570-BBDC-0A8CB9819BA5}"/>
              </a:ext>
            </a:extLst>
          </p:cNvPr>
          <p:cNvCxnSpPr>
            <a:cxnSpLocks/>
          </p:cNvCxnSpPr>
          <p:nvPr/>
        </p:nvCxnSpPr>
        <p:spPr>
          <a:xfrm flipH="1">
            <a:off x="3814875" y="5473255"/>
            <a:ext cx="822960" cy="1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Personalizado 265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7A398"/>
      </a:accent1>
      <a:accent2>
        <a:srgbClr val="0680C3"/>
      </a:accent2>
      <a:accent3>
        <a:srgbClr val="FBA200"/>
      </a:accent3>
      <a:accent4>
        <a:srgbClr val="E62601"/>
      </a:accent4>
      <a:accent5>
        <a:srgbClr val="2C2F45"/>
      </a:accent5>
      <a:accent6>
        <a:srgbClr val="2C2F45"/>
      </a:accent6>
      <a:hlink>
        <a:srgbClr val="000000"/>
      </a:hlink>
      <a:folHlink>
        <a:srgbClr val="80008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Personalizado 266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7A398"/>
      </a:accent1>
      <a:accent2>
        <a:srgbClr val="0680C3"/>
      </a:accent2>
      <a:accent3>
        <a:srgbClr val="FBA200"/>
      </a:accent3>
      <a:accent4>
        <a:srgbClr val="E62601"/>
      </a:accent4>
      <a:accent5>
        <a:srgbClr val="2C2F45"/>
      </a:accent5>
      <a:accent6>
        <a:srgbClr val="2C2F45"/>
      </a:accent6>
      <a:hlink>
        <a:srgbClr val="000000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Personalizado 267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7A398"/>
      </a:accent1>
      <a:accent2>
        <a:srgbClr val="0680C3"/>
      </a:accent2>
      <a:accent3>
        <a:srgbClr val="FBA200"/>
      </a:accent3>
      <a:accent4>
        <a:srgbClr val="E62601"/>
      </a:accent4>
      <a:accent5>
        <a:srgbClr val="2C2F45"/>
      </a:accent5>
      <a:accent6>
        <a:srgbClr val="2C2F45"/>
      </a:accent6>
      <a:hlink>
        <a:srgbClr val="000000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1873</TotalTime>
  <Words>4343</Words>
  <Application>Microsoft Office PowerPoint</Application>
  <PresentationFormat>Panorámica</PresentationFormat>
  <Paragraphs>524</Paragraphs>
  <Slides>48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48</vt:i4>
      </vt:variant>
    </vt:vector>
  </HeadingPairs>
  <TitlesOfParts>
    <vt:vector size="58" baseType="lpstr">
      <vt:lpstr>맑은 고딕</vt:lpstr>
      <vt:lpstr>Arial</vt:lpstr>
      <vt:lpstr>Arial Unicode MS</vt:lpstr>
      <vt:lpstr>Calibri</vt:lpstr>
      <vt:lpstr>Calibri Light</vt:lpstr>
      <vt:lpstr>FZShuTi</vt:lpstr>
      <vt:lpstr>Wingdings</vt:lpstr>
      <vt:lpstr>Cover and End Slide Master</vt:lpstr>
      <vt:lpstr>Contents Slide Master</vt:lpstr>
      <vt:lpstr>Section Break Slide Master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eduardo</cp:lastModifiedBy>
  <cp:revision>61</cp:revision>
  <dcterms:created xsi:type="dcterms:W3CDTF">2020-01-20T05:08:25Z</dcterms:created>
  <dcterms:modified xsi:type="dcterms:W3CDTF">2023-11-25T14:50:23Z</dcterms:modified>
</cp:coreProperties>
</file>